
<file path=[Content_Types].xml><?xml version="1.0" encoding="utf-8"?>
<Types xmlns="http://schemas.openxmlformats.org/package/2006/content-types">
  <Default Extension="jpeg" ContentType="image/jpeg"/>
  <Default Extension="JPG" ContentType="image/.jpg"/>
  <Default Extension="xlsx" ContentType="application/vnd.openxmlformats-officedocument.spreadsheetml.sheet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4"/>
  </p:notesMasterIdLst>
  <p:handoutMasterIdLst>
    <p:handoutMasterId r:id="rId30"/>
  </p:handoutMasterIdLst>
  <p:sldIdLst>
    <p:sldId id="3190" r:id="rId3"/>
    <p:sldId id="3193" r:id="rId5"/>
    <p:sldId id="3192" r:id="rId6"/>
    <p:sldId id="3150" r:id="rId7"/>
    <p:sldId id="3144" r:id="rId8"/>
    <p:sldId id="3160" r:id="rId9"/>
    <p:sldId id="3146" r:id="rId10"/>
    <p:sldId id="3155" r:id="rId11"/>
    <p:sldId id="3194" r:id="rId12"/>
    <p:sldId id="3168" r:id="rId13"/>
    <p:sldId id="3140" r:id="rId14"/>
    <p:sldId id="3139" r:id="rId15"/>
    <p:sldId id="3147" r:id="rId16"/>
    <p:sldId id="3143" r:id="rId17"/>
    <p:sldId id="3196" r:id="rId18"/>
    <p:sldId id="3165" r:id="rId19"/>
    <p:sldId id="3148" r:id="rId20"/>
    <p:sldId id="3162" r:id="rId21"/>
    <p:sldId id="3172" r:id="rId22"/>
    <p:sldId id="3197" r:id="rId23"/>
    <p:sldId id="3154" r:id="rId24"/>
    <p:sldId id="3171" r:id="rId25"/>
    <p:sldId id="3153" r:id="rId26"/>
    <p:sldId id="3161" r:id="rId27"/>
    <p:sldId id="3198" r:id="rId28"/>
    <p:sldId id="3218" r:id="rId29"/>
  </p:sldIdLst>
  <p:sldSz cx="12858750" cy="7232650"/>
  <p:notesSz cx="6858000" cy="9144000"/>
  <p:custDataLst>
    <p:tags r:id="rId34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40080" indent="-182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955" indent="-55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8" userDrawn="1">
          <p15:clr>
            <a:srgbClr val="A4A3A4"/>
          </p15:clr>
        </p15:guide>
        <p15:guide id="2" pos="4050" userDrawn="1">
          <p15:clr>
            <a:srgbClr val="A4A3A4"/>
          </p15:clr>
        </p15:guide>
        <p15:guide id="3" pos="557" userDrawn="1">
          <p15:clr>
            <a:srgbClr val="A4A3A4"/>
          </p15:clr>
        </p15:guide>
        <p15:guide id="5" orient="horz" pos="4183" userDrawn="1">
          <p15:clr>
            <a:srgbClr val="A4A3A4"/>
          </p15:clr>
        </p15:guide>
        <p15:guide id="6" pos="7588" userDrawn="1">
          <p15:clr>
            <a:srgbClr val="A4A3A4"/>
          </p15:clr>
        </p15:guide>
        <p15:guide id="7" pos="376" userDrawn="1">
          <p15:clr>
            <a:srgbClr val="A4A3A4"/>
          </p15:clr>
        </p15:guide>
        <p15:guide id="8" pos="135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6DC2"/>
    <a:srgbClr val="3163CA"/>
    <a:srgbClr val="F2F2F2"/>
    <a:srgbClr val="08B689"/>
    <a:srgbClr val="79B50F"/>
    <a:srgbClr val="09B0DE"/>
    <a:srgbClr val="6669D2"/>
    <a:srgbClr val="33BE9B"/>
    <a:srgbClr val="33FCC4"/>
    <a:srgbClr val="42D2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02" autoAdjust="0"/>
    <p:restoredTop sz="92986" autoAdjust="0"/>
  </p:normalViewPr>
  <p:slideViewPr>
    <p:cSldViewPr showGuides="1">
      <p:cViewPr varScale="1">
        <p:scale>
          <a:sx n="107" d="100"/>
          <a:sy n="107" d="100"/>
        </p:scale>
        <p:origin x="570" y="108"/>
      </p:cViewPr>
      <p:guideLst>
        <p:guide orient="horz" pos="328"/>
        <p:guide pos="4050"/>
        <p:guide pos="557"/>
        <p:guide orient="horz" pos="4183"/>
        <p:guide pos="7588"/>
        <p:guide pos="376"/>
        <p:guide pos="1350"/>
      </p:guideLst>
    </p:cSldViewPr>
  </p:slideViewPr>
  <p:outlineViewPr>
    <p:cViewPr>
      <p:scale>
        <a:sx n="100" d="100"/>
        <a:sy n="100" d="100"/>
      </p:scale>
      <p:origin x="0" y="-144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38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4" Type="http://schemas.openxmlformats.org/officeDocument/2006/relationships/tags" Target="tags/tag1.xml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themeOverride" Target="../theme/themeOverride1.xml"/><Relationship Id="rId1" Type="http://schemas.openxmlformats.org/officeDocument/2006/relationships/package" Target="../embeddings/Workbook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themeOverride" Target="../theme/themeOverride2.xml"/><Relationship Id="rId1" Type="http://schemas.openxmlformats.org/officeDocument/2006/relationships/package" Target="../embeddings/Workbook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themeOverride" Target="../theme/themeOverride3.xml"/><Relationship Id="rId1" Type="http://schemas.openxmlformats.org/officeDocument/2006/relationships/package" Target="../embeddings/Workbook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package" Target="../embeddings/Workbook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spPr>
            <a:solidFill>
              <a:srgbClr val="8F0000"/>
            </a:solidFill>
            <a:ln>
              <a:noFill/>
            </a:ln>
          </c:spPr>
          <c:explosion val="0"/>
          <c:dPt>
            <c:idx val="0"/>
            <c:bubble3D val="0"/>
            <c:spPr>
              <a:solidFill>
                <a:srgbClr val="8F0000"/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solidFill>
                <a:srgbClr val="8F0000"/>
              </a:solidFill>
              <a:ln w="19050">
                <a:noFill/>
              </a:ln>
              <a:effectLst>
                <a:innerShdw blurRad="114300">
                  <a:schemeClr val="bg1">
                    <a:lumMod val="50000"/>
                  </a:schemeClr>
                </a:innerShdw>
              </a:effectLst>
            </c:spPr>
          </c:dPt>
          <c:dLbls>
            <c:delete val="1"/>
          </c:dLbls>
          <c:val>
            <c:numRef>
              <c:f>Sheet1!$B$2:$B$3</c:f>
              <c:numCache>
                <c:formatCode>General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销售额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Sheet1!$A$2:$A$3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2015</c:v>
                      </c:pt>
                      <c:pt idx="1">
                        <c:v>2016</c:v>
                      </c:pt>
                    </c:numCache>
                  </c:numRef>
                </c15:cat>
              </c15:filteredCategoryTitl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6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spPr>
            <a:ln>
              <a:noFill/>
            </a:ln>
          </c:spPr>
          <c:explosion val="0"/>
          <c:dPt>
            <c:idx val="0"/>
            <c:bubble3D val="0"/>
            <c:spPr>
              <a:solidFill>
                <a:srgbClr val="8F0000"/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solidFill>
                <a:sysClr val="window" lastClr="FFFFFF">
                  <a:lumMod val="85000"/>
                </a:sysClr>
              </a:solidFill>
              <a:ln w="19050">
                <a:noFill/>
              </a:ln>
              <a:effectLst>
                <a:innerShdw blurRad="114300">
                  <a:schemeClr val="bg1">
                    <a:lumMod val="50000"/>
                  </a:schemeClr>
                </a:innerShdw>
              </a:effectLst>
            </c:spPr>
          </c:dPt>
          <c:dLbls>
            <c:delete val="1"/>
          </c:dLbls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销售额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Sheet1!$A$2:$A$3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2015</c:v>
                      </c:pt>
                      <c:pt idx="1">
                        <c:v>2016</c:v>
                      </c:pt>
                    </c:numCache>
                  </c:numRef>
                </c15:cat>
              </c15:filteredCategoryTitl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6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spPr>
            <a:solidFill>
              <a:srgbClr val="00B0F0"/>
            </a:solidFill>
            <a:ln>
              <a:noFill/>
            </a:ln>
          </c:spPr>
          <c:explosion val="0"/>
          <c:dPt>
            <c:idx val="0"/>
            <c:bubble3D val="0"/>
            <c:spPr>
              <a:solidFill>
                <a:srgbClr val="8F0000"/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solidFill>
                <a:sysClr val="window" lastClr="FFFFFF">
                  <a:lumMod val="85000"/>
                </a:sysClr>
              </a:solidFill>
              <a:ln w="19050">
                <a:noFill/>
              </a:ln>
              <a:effectLst>
                <a:innerShdw blurRad="114300">
                  <a:schemeClr val="bg1">
                    <a:lumMod val="50000"/>
                  </a:schemeClr>
                </a:innerShdw>
              </a:effectLst>
            </c:spPr>
          </c:dPt>
          <c:dLbls>
            <c:delete val="1"/>
          </c:dLbls>
          <c:val>
            <c:numRef>
              <c:f>Sheet1!$B$2:$B$3</c:f>
              <c:numCache>
                <c:formatCode>General</c:formatCode>
                <c:ptCount val="2"/>
                <c:pt idx="0">
                  <c:v>75</c:v>
                </c:pt>
                <c:pt idx="1">
                  <c:v>25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销售额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Sheet1!$A$2:$A$3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2015</c:v>
                      </c:pt>
                      <c:pt idx="1">
                        <c:v>2016</c:v>
                      </c:pt>
                    </c:numCache>
                  </c:numRef>
                </c15:cat>
              </c15:filteredCategoryTitl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6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1"/>
      <c:txPr>
        <a:bodyPr rot="0" spcFirstLastPara="0" vertOverflow="ellipsis" vert="horz" wrap="square" anchor="ctr" anchorCtr="1"/>
        <a:lstStyle/>
        <a:p>
          <a:pPr>
            <a:defRPr lang="zh-CN" sz="1440" b="1" i="0" u="none" strike="noStrike" kern="1200" baseline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defRPr>
          </a:pPr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blipFill>
              <a:blip xmlns:r="http://schemas.openxmlformats.org/officeDocument/2006/relationships" r:embed="rId2"/>
              <a:stretch>
                <a:fillRect/>
              </a:stretch>
            </a:blipFill>
          </c:spPr>
          <c:invertIfNegative val="0"/>
          <c:dLbls>
            <c:delete val="1"/>
          </c:dLbls>
          <c:val>
            <c:numRef>
              <c:f>Sheet1!$B$2:$B$5</c:f>
              <c:numCache>
                <c:formatCode>General</c:formatCode>
                <c:ptCount val="4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背景色块大小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标题一</c:v>
                      </c:pt>
                      <c:pt idx="1">
                        <c:v>标题二</c:v>
                      </c:pt>
                      <c:pt idx="2">
                        <c:v>标题三</c:v>
                      </c:pt>
                      <c:pt idx="3">
                        <c:v>标题四</c:v>
                      </c:pt>
                    </c:strCache>
                  </c:strRef>
                </c15:cat>
              </c15:filteredCategoryTitle>
            </c:ext>
          </c:extLst>
        </c:ser>
        <c:ser>
          <c:idx val="1"/>
          <c:order val="1"/>
          <c:spPr>
            <a:solidFill>
              <a:schemeClr val="accent5"/>
            </a:solidFill>
            <a:effectLst/>
          </c:spPr>
          <c:invertIfNegative val="0"/>
          <c:dLbls>
            <c:delete val="1"/>
          </c:dLbls>
          <c:val>
            <c:numRef>
              <c:f>Sheet1!$C$2:$C$5</c:f>
              <c:numCache>
                <c:formatCode>General</c:formatCode>
                <c:ptCount val="4"/>
                <c:pt idx="0">
                  <c:v>24</c:v>
                </c:pt>
                <c:pt idx="1">
                  <c:v>89</c:v>
                </c:pt>
                <c:pt idx="2">
                  <c:v>40</c:v>
                </c:pt>
                <c:pt idx="3">
                  <c:v>68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数据更改区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标题一</c:v>
                      </c:pt>
                      <c:pt idx="1">
                        <c:v>标题二</c:v>
                      </c:pt>
                      <c:pt idx="2">
                        <c:v>标题三</c:v>
                      </c:pt>
                      <c:pt idx="3">
                        <c:v>标题四</c:v>
                      </c:pt>
                    </c:strCache>
                  </c:strRef>
                </c15:cat>
              </c15:filteredCategoryTitl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281746400"/>
        <c:axId val="281746960"/>
      </c:barChart>
      <c:catAx>
        <c:axId val="281746400"/>
        <c:scaling>
          <c:orientation val="minMax"/>
        </c:scaling>
        <c:delete val="0"/>
        <c:axPos val="b"/>
        <c:numFmt formatCode="General" sourceLinked="0"/>
        <c:majorTickMark val="in"/>
        <c:minorTickMark val="none"/>
        <c:tickLblPos val="nextTo"/>
        <c:spPr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1200" b="0" i="0" u="none" strike="noStrike" kern="120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</a:p>
        </c:txPr>
        <c:crossAx val="281746960"/>
        <c:crosses val="autoZero"/>
        <c:auto val="1"/>
        <c:lblAlgn val="ctr"/>
        <c:lblOffset val="100"/>
        <c:noMultiLvlLbl val="0"/>
      </c:catAx>
      <c:valAx>
        <c:axId val="281746960"/>
        <c:scaling>
          <c:orientation val="minMax"/>
          <c:max val="12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200" b="0" i="0" u="none" strike="noStrike" kern="120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</a:p>
        </c:txPr>
        <c:crossAx val="28174640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lang="zh-CN" sz="1200">
          <a:latin typeface="微软雅黑" panose="020B0503020204020204" pitchFamily="34" charset="-122"/>
          <a:ea typeface="微软雅黑" panose="020B0503020204020204" pitchFamily="34" charset="-122"/>
        </a:defRPr>
      </a:pPr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742FC-62BB-4B81-9CA5-3B750A4B458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E82F1-5B17-4D95-A6D6-EB96F2D72B6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  <a:endParaRPr lang="zh-CN" altLang="en-US" noProof="0" smtClean="0"/>
          </a:p>
          <a:p>
            <a:pPr lvl="1"/>
            <a:r>
              <a:rPr lang="zh-CN" altLang="en-US" noProof="0" smtClean="0"/>
              <a:t>第二级</a:t>
            </a:r>
            <a:endParaRPr lang="zh-CN" altLang="en-US" noProof="0" smtClean="0"/>
          </a:p>
          <a:p>
            <a:pPr lvl="2"/>
            <a:r>
              <a:rPr lang="zh-CN" altLang="en-US" noProof="0" smtClean="0"/>
              <a:t>第三级</a:t>
            </a:r>
            <a:endParaRPr lang="zh-CN" altLang="en-US" noProof="0" smtClean="0"/>
          </a:p>
          <a:p>
            <a:pPr lvl="3"/>
            <a:r>
              <a:rPr lang="zh-CN" altLang="en-US" noProof="0" smtClean="0"/>
              <a:t>第四级</a:t>
            </a:r>
            <a:endParaRPr lang="zh-CN" altLang="en-US" noProof="0" smtClean="0"/>
          </a:p>
          <a:p>
            <a:pPr lvl="4"/>
            <a:r>
              <a:rPr lang="zh-CN" altLang="en-US" noProof="0" smtClean="0"/>
              <a:t>第五级</a:t>
            </a:r>
            <a:endParaRPr lang="zh-CN" altLang="en-US" noProof="0" smtClean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A3554-0430-45DB-BDFE-3C446509E54A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A3554-0430-45DB-BDFE-3C446509E54A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A3554-0430-45DB-BDFE-3C446509E54A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A3554-0430-45DB-BDFE-3C446509E54A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D87B8-9A4B-45E2-BBE5-FB86ADE287A3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AA611-6692-4583-86AB-5AB9B972BD4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9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5.xml"/><Relationship Id="rId1" Type="http://schemas.openxmlformats.org/officeDocument/2006/relationships/chart" Target="../charts/char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9.xml"/><Relationship Id="rId5" Type="http://schemas.openxmlformats.org/officeDocument/2006/relationships/slideLayout" Target="../slideLayouts/slideLayout5.xml"/><Relationship Id="rId4" Type="http://schemas.openxmlformats.org/officeDocument/2006/relationships/image" Target="../media/image12.jpeg"/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5.xml"/><Relationship Id="rId3" Type="http://schemas.openxmlformats.org/officeDocument/2006/relationships/slideLayout" Target="../slideLayouts/slideLayout9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6.xml"/><Relationship Id="rId3" Type="http://schemas.openxmlformats.org/officeDocument/2006/relationships/slideLayout" Target="../slideLayouts/slideLayout9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6.xml"/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jpeg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" y="2841"/>
            <a:ext cx="12857747" cy="7226968"/>
          </a:xfrm>
          <a:prstGeom prst="rect">
            <a:avLst/>
          </a:prstGeom>
        </p:spPr>
      </p:pic>
      <p:sp>
        <p:nvSpPr>
          <p:cNvPr id="11" name="矩形 2"/>
          <p:cNvSpPr/>
          <p:nvPr/>
        </p:nvSpPr>
        <p:spPr>
          <a:xfrm>
            <a:off x="0" y="4555364"/>
            <a:ext cx="12886372" cy="2677527"/>
          </a:xfrm>
          <a:prstGeom prst="rect">
            <a:avLst/>
          </a:prstGeom>
          <a:solidFill>
            <a:srgbClr val="213F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400" dirty="0"/>
          </a:p>
        </p:txBody>
      </p:sp>
      <p:sp>
        <p:nvSpPr>
          <p:cNvPr id="10" name="Shape 45"/>
          <p:cNvSpPr/>
          <p:nvPr/>
        </p:nvSpPr>
        <p:spPr>
          <a:xfrm>
            <a:off x="964706" y="5125380"/>
            <a:ext cx="11037880" cy="1006216"/>
          </a:xfrm>
          <a:prstGeom prst="rect">
            <a:avLst/>
          </a:prstGeom>
          <a:noFill/>
          <a:ln w="12700">
            <a:noFill/>
            <a:miter lim="400000"/>
          </a:ln>
        </p:spPr>
        <p:txBody>
          <a:bodyPr wrap="square" lIns="48218" tIns="48218" rIns="48218" bIns="48218">
            <a:spAutoFit/>
          </a:bodyPr>
          <a:lstStyle>
            <a:lvl1pPr algn="l" defTabSz="914400">
              <a:defRPr sz="9000" cap="all" spc="1350">
                <a:solidFill>
                  <a:srgbClr val="3766D7"/>
                </a:solidFill>
                <a:latin typeface="Impact" panose="020B0806030902050204"/>
                <a:ea typeface="Impact" panose="020B0806030902050204"/>
                <a:cs typeface="Impact" panose="020B0806030902050204"/>
                <a:sym typeface="Impact" panose="020B0806030902050204"/>
              </a:defRPr>
            </a:lvl1pPr>
          </a:lstStyle>
          <a:p>
            <a:pPr lvl="0" algn="ctr">
              <a:defRPr sz="1800" cap="none" spc="0">
                <a:solidFill>
                  <a:srgbClr val="000000"/>
                </a:solidFill>
              </a:defRPr>
            </a:pPr>
            <a:r>
              <a:rPr lang="zh-CN" altLang="en-US" sz="5905" cap="none" spc="0" dirty="0" smtClean="0">
                <a:solidFill>
                  <a:schemeClr val="bg1"/>
                </a:solidFill>
                <a:latin typeface="方正正大黑简体" panose="02000000000000000000" pitchFamily="2" charset="-122"/>
                <a:ea typeface="方正正大黑简体" panose="02000000000000000000" pitchFamily="2" charset="-122"/>
                <a:cs typeface="Heiti SC Light" charset="-122"/>
              </a:rPr>
              <a:t>中国移动通信</a:t>
            </a:r>
            <a:r>
              <a:rPr lang="en-US" altLang="zh-CN" sz="5905" cap="none" spc="0" dirty="0" smtClean="0">
                <a:solidFill>
                  <a:schemeClr val="bg1"/>
                </a:solidFill>
                <a:latin typeface="方正正大黑简体" panose="02000000000000000000" pitchFamily="2" charset="-122"/>
                <a:ea typeface="方正正大黑简体" panose="02000000000000000000" pitchFamily="2" charset="-122"/>
                <a:cs typeface="Heiti SC Light" charset="-122"/>
              </a:rPr>
              <a:t>PPT</a:t>
            </a:r>
            <a:r>
              <a:rPr lang="zh-CN" altLang="en-US" sz="5905" cap="none" spc="0" dirty="0" smtClean="0">
                <a:solidFill>
                  <a:schemeClr val="bg1"/>
                </a:solidFill>
                <a:latin typeface="方正正大黑简体" panose="02000000000000000000" pitchFamily="2" charset="-122"/>
                <a:ea typeface="方正正大黑简体" panose="02000000000000000000" pitchFamily="2" charset="-122"/>
                <a:cs typeface="Heiti SC Light" charset="-122"/>
              </a:rPr>
              <a:t>模板</a:t>
            </a:r>
            <a:endParaRPr lang="zh-CN" altLang="en-US" sz="5905" cap="none" spc="0" dirty="0">
              <a:solidFill>
                <a:schemeClr val="bg1"/>
              </a:solidFill>
              <a:latin typeface="方正正大黑简体" panose="02000000000000000000" pitchFamily="2" charset="-122"/>
              <a:ea typeface="方正正大黑简体" panose="02000000000000000000" pitchFamily="2" charset="-122"/>
              <a:cs typeface="Heiti SC Light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43465" y="6612350"/>
            <a:ext cx="5476179" cy="3953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97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最新工作计划</a:t>
            </a:r>
            <a:r>
              <a:rPr lang="en-US" altLang="zh-CN" sz="197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97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年度工作总结汇报</a:t>
            </a:r>
            <a:r>
              <a:rPr lang="en-US" altLang="zh-CN" sz="197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97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新年计划通用</a:t>
            </a:r>
            <a:endParaRPr lang="en-US" sz="197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45"/>
          <p:cNvGrpSpPr/>
          <p:nvPr/>
        </p:nvGrpSpPr>
        <p:grpSpPr>
          <a:xfrm>
            <a:off x="2334586" y="6033322"/>
            <a:ext cx="8380804" cy="438582"/>
            <a:chOff x="2002264" y="3416297"/>
            <a:chExt cx="8187473" cy="415862"/>
          </a:xfrm>
        </p:grpSpPr>
        <p:sp>
          <p:nvSpPr>
            <p:cNvPr id="17" name="矩形 17"/>
            <p:cNvSpPr>
              <a:spLocks noChangeArrowheads="1"/>
            </p:cNvSpPr>
            <p:nvPr/>
          </p:nvSpPr>
          <p:spPr bwMode="auto">
            <a:xfrm>
              <a:off x="3898034" y="3416297"/>
              <a:ext cx="4395931" cy="415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en-US" altLang="zh-CN" sz="2250" dirty="0" smtClean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CHINA TELECOM COMPANY</a:t>
              </a:r>
              <a:endParaRPr lang="zh-CN" altLang="en-US" sz="225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18" name="直接连接符 13"/>
            <p:cNvCxnSpPr/>
            <p:nvPr/>
          </p:nvCxnSpPr>
          <p:spPr bwMode="auto">
            <a:xfrm>
              <a:off x="2002264" y="3609064"/>
              <a:ext cx="1769599" cy="0"/>
            </a:xfrm>
            <a:prstGeom prst="line">
              <a:avLst/>
            </a:prstGeom>
            <a:noFill/>
            <a:ln w="12700" cap="flat" cmpd="sng" algn="ctr">
              <a:solidFill>
                <a:schemeClr val="bg1"/>
              </a:solidFill>
              <a:prstDash val="solid"/>
            </a:ln>
            <a:effectLst/>
          </p:spPr>
        </p:cxnSp>
        <p:cxnSp>
          <p:nvCxnSpPr>
            <p:cNvPr id="19" name="直接连接符 14"/>
            <p:cNvCxnSpPr/>
            <p:nvPr/>
          </p:nvCxnSpPr>
          <p:spPr bwMode="auto">
            <a:xfrm>
              <a:off x="8420138" y="3609064"/>
              <a:ext cx="1769599" cy="0"/>
            </a:xfrm>
            <a:prstGeom prst="line">
              <a:avLst/>
            </a:prstGeom>
            <a:noFill/>
            <a:ln w="12700" cap="flat" cmpd="sng" algn="ctr">
              <a:solidFill>
                <a:schemeClr val="bg1"/>
              </a:solidFill>
              <a:prstDash val="solid"/>
            </a:ln>
            <a:effectLst/>
          </p:spPr>
        </p:cxnSp>
      </p:grpSp>
      <p:pic>
        <p:nvPicPr>
          <p:cNvPr id="21" name="图片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212" y="515011"/>
            <a:ext cx="3616325" cy="361632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/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/>
          <p:nvPr/>
        </p:nvSpPr>
        <p:spPr bwMode="auto">
          <a:xfrm>
            <a:off x="2062179" y="1537424"/>
            <a:ext cx="330293" cy="2034628"/>
          </a:xfrm>
          <a:custGeom>
            <a:avLst/>
            <a:gdLst>
              <a:gd name="T0" fmla="*/ 11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102308" tIns="51154" rIns="102308" bIns="51154" numCol="1" anchor="t" anchorCtr="0" compatLnSpc="1"/>
          <a:lstStyle/>
          <a:p>
            <a:endParaRPr lang="zh-CN" altLang="en-US"/>
          </a:p>
        </p:txBody>
      </p:sp>
      <p:sp>
        <p:nvSpPr>
          <p:cNvPr id="5" name="Freeform 7"/>
          <p:cNvSpPr/>
          <p:nvPr/>
        </p:nvSpPr>
        <p:spPr bwMode="auto">
          <a:xfrm>
            <a:off x="2062179" y="2947792"/>
            <a:ext cx="330293" cy="624261"/>
          </a:xfrm>
          <a:custGeom>
            <a:avLst/>
            <a:gdLst>
              <a:gd name="T0" fmla="*/ 11 w 68"/>
              <a:gd name="T1" fmla="*/ 0 h 128"/>
              <a:gd name="T2" fmla="*/ 57 w 68"/>
              <a:gd name="T3" fmla="*/ 0 h 128"/>
              <a:gd name="T4" fmla="*/ 68 w 68"/>
              <a:gd name="T5" fmla="*/ 11 h 128"/>
              <a:gd name="T6" fmla="*/ 68 w 68"/>
              <a:gd name="T7" fmla="*/ 128 h 128"/>
              <a:gd name="T8" fmla="*/ 0 w 68"/>
              <a:gd name="T9" fmla="*/ 128 h 128"/>
              <a:gd name="T10" fmla="*/ 0 w 68"/>
              <a:gd name="T11" fmla="*/ 11 h 128"/>
              <a:gd name="T12" fmla="*/ 11 w 68"/>
              <a:gd name="T13" fmla="*/ 0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8" h="128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128"/>
                  <a:pt x="68" y="128"/>
                  <a:pt x="68" y="128"/>
                </a:cubicBezTo>
                <a:cubicBezTo>
                  <a:pt x="0" y="128"/>
                  <a:pt x="0" y="128"/>
                  <a:pt x="0" y="12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102308" tIns="51154" rIns="102308" bIns="51154" numCol="1" anchor="t" anchorCtr="0" compatLnSpc="1"/>
          <a:lstStyle/>
          <a:p>
            <a:endParaRPr lang="zh-CN" altLang="en-US"/>
          </a:p>
        </p:txBody>
      </p:sp>
      <p:sp>
        <p:nvSpPr>
          <p:cNvPr id="6" name="Freeform 8"/>
          <p:cNvSpPr/>
          <p:nvPr/>
        </p:nvSpPr>
        <p:spPr bwMode="auto">
          <a:xfrm>
            <a:off x="2486586" y="1537424"/>
            <a:ext cx="330293" cy="2034628"/>
          </a:xfrm>
          <a:custGeom>
            <a:avLst/>
            <a:gdLst>
              <a:gd name="T0" fmla="*/ 11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102308" tIns="51154" rIns="102308" bIns="51154" numCol="1" anchor="t" anchorCtr="0" compatLnSpc="1"/>
          <a:lstStyle/>
          <a:p>
            <a:endParaRPr lang="zh-CN" altLang="en-US"/>
          </a:p>
        </p:txBody>
      </p:sp>
      <p:sp>
        <p:nvSpPr>
          <p:cNvPr id="7" name="Freeform 9"/>
          <p:cNvSpPr/>
          <p:nvPr/>
        </p:nvSpPr>
        <p:spPr bwMode="auto">
          <a:xfrm>
            <a:off x="2909219" y="1537424"/>
            <a:ext cx="332066" cy="2034628"/>
          </a:xfrm>
          <a:custGeom>
            <a:avLst/>
            <a:gdLst>
              <a:gd name="T0" fmla="*/ 11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102308" tIns="51154" rIns="102308" bIns="51154" numCol="1" anchor="t" anchorCtr="0" compatLnSpc="1"/>
          <a:lstStyle/>
          <a:p>
            <a:endParaRPr lang="zh-CN" altLang="en-US"/>
          </a:p>
        </p:txBody>
      </p:sp>
      <p:sp>
        <p:nvSpPr>
          <p:cNvPr id="8" name="Freeform 10"/>
          <p:cNvSpPr/>
          <p:nvPr/>
        </p:nvSpPr>
        <p:spPr bwMode="auto">
          <a:xfrm>
            <a:off x="3328299" y="1537424"/>
            <a:ext cx="332066" cy="2034628"/>
          </a:xfrm>
          <a:custGeom>
            <a:avLst/>
            <a:gdLst>
              <a:gd name="T0" fmla="*/ 12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2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2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2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102308" tIns="51154" rIns="102308" bIns="51154" numCol="1" anchor="t" anchorCtr="0" compatLnSpc="1"/>
          <a:lstStyle/>
          <a:p>
            <a:endParaRPr lang="zh-CN" altLang="en-US"/>
          </a:p>
        </p:txBody>
      </p:sp>
      <p:sp>
        <p:nvSpPr>
          <p:cNvPr id="9" name="Freeform 11"/>
          <p:cNvSpPr/>
          <p:nvPr/>
        </p:nvSpPr>
        <p:spPr bwMode="auto">
          <a:xfrm>
            <a:off x="2486586" y="2522725"/>
            <a:ext cx="330293" cy="1049327"/>
          </a:xfrm>
          <a:custGeom>
            <a:avLst/>
            <a:gdLst>
              <a:gd name="T0" fmla="*/ 11 w 68"/>
              <a:gd name="T1" fmla="*/ 0 h 215"/>
              <a:gd name="T2" fmla="*/ 57 w 68"/>
              <a:gd name="T3" fmla="*/ 0 h 215"/>
              <a:gd name="T4" fmla="*/ 68 w 68"/>
              <a:gd name="T5" fmla="*/ 11 h 215"/>
              <a:gd name="T6" fmla="*/ 68 w 68"/>
              <a:gd name="T7" fmla="*/ 215 h 215"/>
              <a:gd name="T8" fmla="*/ 0 w 68"/>
              <a:gd name="T9" fmla="*/ 215 h 215"/>
              <a:gd name="T10" fmla="*/ 0 w 68"/>
              <a:gd name="T11" fmla="*/ 11 h 215"/>
              <a:gd name="T12" fmla="*/ 11 w 68"/>
              <a:gd name="T13" fmla="*/ 0 h 2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8" h="215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15"/>
                  <a:pt x="68" y="215"/>
                  <a:pt x="68" y="215"/>
                </a:cubicBezTo>
                <a:cubicBezTo>
                  <a:pt x="0" y="215"/>
                  <a:pt x="0" y="215"/>
                  <a:pt x="0" y="215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102308" tIns="51154" rIns="102308" bIns="51154" numCol="1" anchor="t" anchorCtr="0" compatLnSpc="1"/>
          <a:lstStyle/>
          <a:p>
            <a:endParaRPr lang="zh-CN" altLang="en-US"/>
          </a:p>
        </p:txBody>
      </p:sp>
      <p:sp>
        <p:nvSpPr>
          <p:cNvPr id="10" name="Freeform 12"/>
          <p:cNvSpPr/>
          <p:nvPr/>
        </p:nvSpPr>
        <p:spPr bwMode="auto">
          <a:xfrm>
            <a:off x="2909219" y="2083428"/>
            <a:ext cx="332066" cy="1488622"/>
          </a:xfrm>
          <a:custGeom>
            <a:avLst/>
            <a:gdLst>
              <a:gd name="T0" fmla="*/ 11 w 68"/>
              <a:gd name="T1" fmla="*/ 0 h 305"/>
              <a:gd name="T2" fmla="*/ 57 w 68"/>
              <a:gd name="T3" fmla="*/ 0 h 305"/>
              <a:gd name="T4" fmla="*/ 68 w 68"/>
              <a:gd name="T5" fmla="*/ 11 h 305"/>
              <a:gd name="T6" fmla="*/ 68 w 68"/>
              <a:gd name="T7" fmla="*/ 238 h 305"/>
              <a:gd name="T8" fmla="*/ 68 w 68"/>
              <a:gd name="T9" fmla="*/ 305 h 305"/>
              <a:gd name="T10" fmla="*/ 0 w 68"/>
              <a:gd name="T11" fmla="*/ 305 h 305"/>
              <a:gd name="T12" fmla="*/ 0 w 68"/>
              <a:gd name="T13" fmla="*/ 238 h 305"/>
              <a:gd name="T14" fmla="*/ 0 w 68"/>
              <a:gd name="T15" fmla="*/ 11 h 305"/>
              <a:gd name="T16" fmla="*/ 11 w 68"/>
              <a:gd name="T17" fmla="*/ 0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305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305"/>
                  <a:pt x="68" y="305"/>
                  <a:pt x="68" y="305"/>
                </a:cubicBezTo>
                <a:cubicBezTo>
                  <a:pt x="0" y="305"/>
                  <a:pt x="0" y="305"/>
                  <a:pt x="0" y="305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102308" tIns="51154" rIns="102308" bIns="51154" numCol="1" anchor="t" anchorCtr="0" compatLnSpc="1"/>
          <a:lstStyle/>
          <a:p>
            <a:endParaRPr lang="zh-CN" altLang="en-US"/>
          </a:p>
        </p:txBody>
      </p:sp>
      <p:sp>
        <p:nvSpPr>
          <p:cNvPr id="11" name="Freeform 13"/>
          <p:cNvSpPr/>
          <p:nvPr/>
        </p:nvSpPr>
        <p:spPr bwMode="auto">
          <a:xfrm>
            <a:off x="3328299" y="1795309"/>
            <a:ext cx="332066" cy="1776743"/>
          </a:xfrm>
          <a:custGeom>
            <a:avLst/>
            <a:gdLst>
              <a:gd name="T0" fmla="*/ 12 w 68"/>
              <a:gd name="T1" fmla="*/ 0 h 364"/>
              <a:gd name="T2" fmla="*/ 57 w 68"/>
              <a:gd name="T3" fmla="*/ 0 h 364"/>
              <a:gd name="T4" fmla="*/ 68 w 68"/>
              <a:gd name="T5" fmla="*/ 11 h 364"/>
              <a:gd name="T6" fmla="*/ 68 w 68"/>
              <a:gd name="T7" fmla="*/ 238 h 364"/>
              <a:gd name="T8" fmla="*/ 68 w 68"/>
              <a:gd name="T9" fmla="*/ 364 h 364"/>
              <a:gd name="T10" fmla="*/ 0 w 68"/>
              <a:gd name="T11" fmla="*/ 364 h 364"/>
              <a:gd name="T12" fmla="*/ 0 w 68"/>
              <a:gd name="T13" fmla="*/ 238 h 364"/>
              <a:gd name="T14" fmla="*/ 0 w 68"/>
              <a:gd name="T15" fmla="*/ 11 h 364"/>
              <a:gd name="T16" fmla="*/ 12 w 68"/>
              <a:gd name="T17" fmla="*/ 0 h 3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364">
                <a:moveTo>
                  <a:pt x="12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364"/>
                  <a:pt x="68" y="364"/>
                  <a:pt x="68" y="364"/>
                </a:cubicBezTo>
                <a:cubicBezTo>
                  <a:pt x="0" y="364"/>
                  <a:pt x="0" y="364"/>
                  <a:pt x="0" y="364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102308" tIns="51154" rIns="102308" bIns="51154" numCol="1" anchor="t" anchorCtr="0" compatLnSpc="1"/>
          <a:lstStyle/>
          <a:p>
            <a:endParaRPr lang="zh-CN" altLang="en-US"/>
          </a:p>
        </p:txBody>
      </p:sp>
      <p:sp>
        <p:nvSpPr>
          <p:cNvPr id="12" name="Freeform 14"/>
          <p:cNvSpPr/>
          <p:nvPr/>
        </p:nvSpPr>
        <p:spPr bwMode="auto">
          <a:xfrm>
            <a:off x="4338707" y="1537424"/>
            <a:ext cx="330293" cy="2034628"/>
          </a:xfrm>
          <a:custGeom>
            <a:avLst/>
            <a:gdLst>
              <a:gd name="T0" fmla="*/ 11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102308" tIns="51154" rIns="102308" bIns="51154" numCol="1" anchor="t" anchorCtr="0" compatLnSpc="1"/>
          <a:lstStyle/>
          <a:p>
            <a:endParaRPr lang="zh-CN" altLang="en-US"/>
          </a:p>
        </p:txBody>
      </p:sp>
      <p:sp>
        <p:nvSpPr>
          <p:cNvPr id="13" name="Freeform 15"/>
          <p:cNvSpPr/>
          <p:nvPr/>
        </p:nvSpPr>
        <p:spPr bwMode="auto">
          <a:xfrm>
            <a:off x="4761340" y="1537424"/>
            <a:ext cx="332066" cy="2034628"/>
          </a:xfrm>
          <a:custGeom>
            <a:avLst/>
            <a:gdLst>
              <a:gd name="T0" fmla="*/ 11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102308" tIns="51154" rIns="102308" bIns="51154" numCol="1" anchor="t" anchorCtr="0" compatLnSpc="1"/>
          <a:lstStyle/>
          <a:p>
            <a:endParaRPr lang="zh-CN" altLang="en-US"/>
          </a:p>
        </p:txBody>
      </p:sp>
      <p:sp>
        <p:nvSpPr>
          <p:cNvPr id="14" name="Freeform 16"/>
          <p:cNvSpPr/>
          <p:nvPr/>
        </p:nvSpPr>
        <p:spPr bwMode="auto">
          <a:xfrm>
            <a:off x="5185748" y="1537424"/>
            <a:ext cx="332066" cy="2034628"/>
          </a:xfrm>
          <a:custGeom>
            <a:avLst/>
            <a:gdLst>
              <a:gd name="T0" fmla="*/ 11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102308" tIns="51154" rIns="102308" bIns="51154" numCol="1" anchor="t" anchorCtr="0" compatLnSpc="1"/>
          <a:lstStyle/>
          <a:p>
            <a:endParaRPr lang="zh-CN" altLang="en-US"/>
          </a:p>
        </p:txBody>
      </p:sp>
      <p:sp>
        <p:nvSpPr>
          <p:cNvPr id="15" name="Freeform 17"/>
          <p:cNvSpPr/>
          <p:nvPr/>
        </p:nvSpPr>
        <p:spPr bwMode="auto">
          <a:xfrm>
            <a:off x="5610156" y="1537424"/>
            <a:ext cx="332066" cy="2034628"/>
          </a:xfrm>
          <a:custGeom>
            <a:avLst/>
            <a:gdLst>
              <a:gd name="T0" fmla="*/ 11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102308" tIns="51154" rIns="102308" bIns="51154" numCol="1" anchor="t" anchorCtr="0" compatLnSpc="1"/>
          <a:lstStyle/>
          <a:p>
            <a:endParaRPr lang="zh-CN" altLang="en-US"/>
          </a:p>
        </p:txBody>
      </p:sp>
      <p:sp>
        <p:nvSpPr>
          <p:cNvPr id="16" name="Freeform 18"/>
          <p:cNvSpPr/>
          <p:nvPr/>
        </p:nvSpPr>
        <p:spPr bwMode="auto">
          <a:xfrm>
            <a:off x="4338707" y="3269704"/>
            <a:ext cx="330293" cy="302348"/>
          </a:xfrm>
          <a:custGeom>
            <a:avLst/>
            <a:gdLst>
              <a:gd name="T0" fmla="*/ 11 w 68"/>
              <a:gd name="T1" fmla="*/ 0 h 62"/>
              <a:gd name="T2" fmla="*/ 57 w 68"/>
              <a:gd name="T3" fmla="*/ 0 h 62"/>
              <a:gd name="T4" fmla="*/ 68 w 68"/>
              <a:gd name="T5" fmla="*/ 11 h 62"/>
              <a:gd name="T6" fmla="*/ 68 w 68"/>
              <a:gd name="T7" fmla="*/ 62 h 62"/>
              <a:gd name="T8" fmla="*/ 0 w 68"/>
              <a:gd name="T9" fmla="*/ 62 h 62"/>
              <a:gd name="T10" fmla="*/ 0 w 68"/>
              <a:gd name="T11" fmla="*/ 11 h 62"/>
              <a:gd name="T12" fmla="*/ 11 w 68"/>
              <a:gd name="T13" fmla="*/ 0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8" h="62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62"/>
                  <a:pt x="68" y="62"/>
                  <a:pt x="68" y="62"/>
                </a:cubicBezTo>
                <a:cubicBezTo>
                  <a:pt x="0" y="62"/>
                  <a:pt x="0" y="62"/>
                  <a:pt x="0" y="62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102308" tIns="51154" rIns="102308" bIns="51154" numCol="1" anchor="t" anchorCtr="0" compatLnSpc="1"/>
          <a:lstStyle/>
          <a:p>
            <a:endParaRPr lang="zh-CN" altLang="en-US"/>
          </a:p>
        </p:txBody>
      </p:sp>
      <p:sp>
        <p:nvSpPr>
          <p:cNvPr id="17" name="Freeform 19"/>
          <p:cNvSpPr/>
          <p:nvPr/>
        </p:nvSpPr>
        <p:spPr bwMode="auto">
          <a:xfrm>
            <a:off x="4761340" y="2531613"/>
            <a:ext cx="332066" cy="1040436"/>
          </a:xfrm>
          <a:custGeom>
            <a:avLst/>
            <a:gdLst>
              <a:gd name="T0" fmla="*/ 11 w 68"/>
              <a:gd name="T1" fmla="*/ 0 h 213"/>
              <a:gd name="T2" fmla="*/ 57 w 68"/>
              <a:gd name="T3" fmla="*/ 0 h 213"/>
              <a:gd name="T4" fmla="*/ 68 w 68"/>
              <a:gd name="T5" fmla="*/ 11 h 213"/>
              <a:gd name="T6" fmla="*/ 68 w 68"/>
              <a:gd name="T7" fmla="*/ 213 h 213"/>
              <a:gd name="T8" fmla="*/ 0 w 68"/>
              <a:gd name="T9" fmla="*/ 213 h 213"/>
              <a:gd name="T10" fmla="*/ 0 w 68"/>
              <a:gd name="T11" fmla="*/ 11 h 213"/>
              <a:gd name="T12" fmla="*/ 11 w 68"/>
              <a:gd name="T13" fmla="*/ 0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8" h="213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13"/>
                  <a:pt x="68" y="213"/>
                  <a:pt x="68" y="213"/>
                </a:cubicBezTo>
                <a:cubicBezTo>
                  <a:pt x="0" y="213"/>
                  <a:pt x="0" y="213"/>
                  <a:pt x="0" y="213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102308" tIns="51154" rIns="102308" bIns="51154" numCol="1" anchor="t" anchorCtr="0" compatLnSpc="1"/>
          <a:lstStyle/>
          <a:p>
            <a:endParaRPr lang="zh-CN" altLang="en-US"/>
          </a:p>
        </p:txBody>
      </p:sp>
      <p:sp>
        <p:nvSpPr>
          <p:cNvPr id="18" name="Freeform 20"/>
          <p:cNvSpPr/>
          <p:nvPr/>
        </p:nvSpPr>
        <p:spPr bwMode="auto">
          <a:xfrm>
            <a:off x="5185748" y="1795309"/>
            <a:ext cx="332066" cy="1776743"/>
          </a:xfrm>
          <a:custGeom>
            <a:avLst/>
            <a:gdLst>
              <a:gd name="T0" fmla="*/ 11 w 68"/>
              <a:gd name="T1" fmla="*/ 0 h 364"/>
              <a:gd name="T2" fmla="*/ 57 w 68"/>
              <a:gd name="T3" fmla="*/ 0 h 364"/>
              <a:gd name="T4" fmla="*/ 68 w 68"/>
              <a:gd name="T5" fmla="*/ 11 h 364"/>
              <a:gd name="T6" fmla="*/ 68 w 68"/>
              <a:gd name="T7" fmla="*/ 238 h 364"/>
              <a:gd name="T8" fmla="*/ 68 w 68"/>
              <a:gd name="T9" fmla="*/ 364 h 364"/>
              <a:gd name="T10" fmla="*/ 0 w 68"/>
              <a:gd name="T11" fmla="*/ 364 h 364"/>
              <a:gd name="T12" fmla="*/ 0 w 68"/>
              <a:gd name="T13" fmla="*/ 238 h 364"/>
              <a:gd name="T14" fmla="*/ 0 w 68"/>
              <a:gd name="T15" fmla="*/ 11 h 364"/>
              <a:gd name="T16" fmla="*/ 11 w 68"/>
              <a:gd name="T17" fmla="*/ 0 h 3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364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364"/>
                  <a:pt x="68" y="364"/>
                  <a:pt x="68" y="364"/>
                </a:cubicBezTo>
                <a:cubicBezTo>
                  <a:pt x="0" y="364"/>
                  <a:pt x="0" y="364"/>
                  <a:pt x="0" y="364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102308" tIns="51154" rIns="102308" bIns="51154" numCol="1" anchor="t" anchorCtr="0" compatLnSpc="1"/>
          <a:lstStyle/>
          <a:p>
            <a:endParaRPr lang="zh-CN" altLang="en-US"/>
          </a:p>
        </p:txBody>
      </p:sp>
      <p:sp>
        <p:nvSpPr>
          <p:cNvPr id="19" name="Freeform 21"/>
          <p:cNvSpPr/>
          <p:nvPr/>
        </p:nvSpPr>
        <p:spPr bwMode="auto">
          <a:xfrm>
            <a:off x="5610156" y="2791282"/>
            <a:ext cx="332066" cy="780770"/>
          </a:xfrm>
          <a:custGeom>
            <a:avLst/>
            <a:gdLst>
              <a:gd name="T0" fmla="*/ 11 w 68"/>
              <a:gd name="T1" fmla="*/ 0 h 160"/>
              <a:gd name="T2" fmla="*/ 57 w 68"/>
              <a:gd name="T3" fmla="*/ 0 h 160"/>
              <a:gd name="T4" fmla="*/ 68 w 68"/>
              <a:gd name="T5" fmla="*/ 11 h 160"/>
              <a:gd name="T6" fmla="*/ 68 w 68"/>
              <a:gd name="T7" fmla="*/ 160 h 160"/>
              <a:gd name="T8" fmla="*/ 0 w 68"/>
              <a:gd name="T9" fmla="*/ 160 h 160"/>
              <a:gd name="T10" fmla="*/ 0 w 68"/>
              <a:gd name="T11" fmla="*/ 11 h 160"/>
              <a:gd name="T12" fmla="*/ 11 w 68"/>
              <a:gd name="T13" fmla="*/ 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8" h="160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160"/>
                  <a:pt x="68" y="160"/>
                  <a:pt x="68" y="160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102308" tIns="51154" rIns="102308" bIns="51154" numCol="1" anchor="t" anchorCtr="0" compatLnSpc="1"/>
          <a:lstStyle/>
          <a:p>
            <a:endParaRPr lang="zh-CN" altLang="en-US"/>
          </a:p>
        </p:txBody>
      </p:sp>
      <p:sp>
        <p:nvSpPr>
          <p:cNvPr id="20" name="Freeform 22"/>
          <p:cNvSpPr/>
          <p:nvPr/>
        </p:nvSpPr>
        <p:spPr bwMode="auto">
          <a:xfrm>
            <a:off x="6604582" y="1537424"/>
            <a:ext cx="332066" cy="2034628"/>
          </a:xfrm>
          <a:custGeom>
            <a:avLst/>
            <a:gdLst>
              <a:gd name="T0" fmla="*/ 11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102308" tIns="51154" rIns="102308" bIns="51154" numCol="1" anchor="t" anchorCtr="0" compatLnSpc="1"/>
          <a:lstStyle/>
          <a:p>
            <a:endParaRPr lang="zh-CN" altLang="en-US"/>
          </a:p>
        </p:txBody>
      </p:sp>
      <p:sp>
        <p:nvSpPr>
          <p:cNvPr id="21" name="Freeform 23"/>
          <p:cNvSpPr/>
          <p:nvPr/>
        </p:nvSpPr>
        <p:spPr bwMode="auto">
          <a:xfrm>
            <a:off x="7028990" y="1537424"/>
            <a:ext cx="330293" cy="2034628"/>
          </a:xfrm>
          <a:custGeom>
            <a:avLst/>
            <a:gdLst>
              <a:gd name="T0" fmla="*/ 11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102308" tIns="51154" rIns="102308" bIns="51154" numCol="1" anchor="t" anchorCtr="0" compatLnSpc="1"/>
          <a:lstStyle/>
          <a:p>
            <a:endParaRPr lang="zh-CN" altLang="en-US"/>
          </a:p>
        </p:txBody>
      </p:sp>
      <p:sp>
        <p:nvSpPr>
          <p:cNvPr id="22" name="Freeform 24"/>
          <p:cNvSpPr/>
          <p:nvPr/>
        </p:nvSpPr>
        <p:spPr bwMode="auto">
          <a:xfrm>
            <a:off x="7453394" y="1537424"/>
            <a:ext cx="330293" cy="2034628"/>
          </a:xfrm>
          <a:custGeom>
            <a:avLst/>
            <a:gdLst>
              <a:gd name="T0" fmla="*/ 11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102308" tIns="51154" rIns="102308" bIns="51154" numCol="1" anchor="t" anchorCtr="0" compatLnSpc="1"/>
          <a:lstStyle/>
          <a:p>
            <a:endParaRPr lang="zh-CN" altLang="en-US"/>
          </a:p>
        </p:txBody>
      </p:sp>
      <p:sp>
        <p:nvSpPr>
          <p:cNvPr id="23" name="Freeform 25"/>
          <p:cNvSpPr/>
          <p:nvPr/>
        </p:nvSpPr>
        <p:spPr bwMode="auto">
          <a:xfrm>
            <a:off x="7876030" y="1537424"/>
            <a:ext cx="332066" cy="2034628"/>
          </a:xfrm>
          <a:custGeom>
            <a:avLst/>
            <a:gdLst>
              <a:gd name="T0" fmla="*/ 11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102308" tIns="51154" rIns="102308" bIns="51154" numCol="1" anchor="t" anchorCtr="0" compatLnSpc="1"/>
          <a:lstStyle/>
          <a:p>
            <a:endParaRPr lang="zh-CN" altLang="en-US"/>
          </a:p>
        </p:txBody>
      </p:sp>
      <p:sp>
        <p:nvSpPr>
          <p:cNvPr id="24" name="Freeform 26"/>
          <p:cNvSpPr/>
          <p:nvPr/>
        </p:nvSpPr>
        <p:spPr bwMode="auto">
          <a:xfrm>
            <a:off x="7876030" y="1786414"/>
            <a:ext cx="332066" cy="1785636"/>
          </a:xfrm>
          <a:custGeom>
            <a:avLst/>
            <a:gdLst>
              <a:gd name="T0" fmla="*/ 11 w 68"/>
              <a:gd name="T1" fmla="*/ 0 h 366"/>
              <a:gd name="T2" fmla="*/ 57 w 68"/>
              <a:gd name="T3" fmla="*/ 0 h 366"/>
              <a:gd name="T4" fmla="*/ 68 w 68"/>
              <a:gd name="T5" fmla="*/ 11 h 366"/>
              <a:gd name="T6" fmla="*/ 68 w 68"/>
              <a:gd name="T7" fmla="*/ 238 h 366"/>
              <a:gd name="T8" fmla="*/ 68 w 68"/>
              <a:gd name="T9" fmla="*/ 366 h 366"/>
              <a:gd name="T10" fmla="*/ 0 w 68"/>
              <a:gd name="T11" fmla="*/ 366 h 366"/>
              <a:gd name="T12" fmla="*/ 0 w 68"/>
              <a:gd name="T13" fmla="*/ 238 h 366"/>
              <a:gd name="T14" fmla="*/ 0 w 68"/>
              <a:gd name="T15" fmla="*/ 11 h 366"/>
              <a:gd name="T16" fmla="*/ 11 w 68"/>
              <a:gd name="T17" fmla="*/ 0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366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366"/>
                  <a:pt x="68" y="366"/>
                  <a:pt x="68" y="366"/>
                </a:cubicBezTo>
                <a:cubicBezTo>
                  <a:pt x="0" y="366"/>
                  <a:pt x="0" y="366"/>
                  <a:pt x="0" y="366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102308" tIns="51154" rIns="102308" bIns="51154" numCol="1" anchor="t" anchorCtr="0" compatLnSpc="1"/>
          <a:lstStyle/>
          <a:p>
            <a:endParaRPr lang="zh-CN" altLang="en-US"/>
          </a:p>
        </p:txBody>
      </p:sp>
      <p:sp>
        <p:nvSpPr>
          <p:cNvPr id="25" name="Freeform 27"/>
          <p:cNvSpPr/>
          <p:nvPr/>
        </p:nvSpPr>
        <p:spPr bwMode="auto">
          <a:xfrm>
            <a:off x="7453394" y="2117223"/>
            <a:ext cx="330293" cy="1454831"/>
          </a:xfrm>
          <a:custGeom>
            <a:avLst/>
            <a:gdLst>
              <a:gd name="T0" fmla="*/ 11 w 68"/>
              <a:gd name="T1" fmla="*/ 0 h 298"/>
              <a:gd name="T2" fmla="*/ 57 w 68"/>
              <a:gd name="T3" fmla="*/ 0 h 298"/>
              <a:gd name="T4" fmla="*/ 68 w 68"/>
              <a:gd name="T5" fmla="*/ 11 h 298"/>
              <a:gd name="T6" fmla="*/ 68 w 68"/>
              <a:gd name="T7" fmla="*/ 238 h 298"/>
              <a:gd name="T8" fmla="*/ 68 w 68"/>
              <a:gd name="T9" fmla="*/ 298 h 298"/>
              <a:gd name="T10" fmla="*/ 0 w 68"/>
              <a:gd name="T11" fmla="*/ 298 h 298"/>
              <a:gd name="T12" fmla="*/ 0 w 68"/>
              <a:gd name="T13" fmla="*/ 238 h 298"/>
              <a:gd name="T14" fmla="*/ 0 w 68"/>
              <a:gd name="T15" fmla="*/ 11 h 298"/>
              <a:gd name="T16" fmla="*/ 11 w 68"/>
              <a:gd name="T17" fmla="*/ 0 h 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298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298"/>
                  <a:pt x="68" y="298"/>
                  <a:pt x="68" y="298"/>
                </a:cubicBezTo>
                <a:cubicBezTo>
                  <a:pt x="0" y="298"/>
                  <a:pt x="0" y="298"/>
                  <a:pt x="0" y="298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102308" tIns="51154" rIns="102308" bIns="51154" numCol="1" anchor="t" anchorCtr="0" compatLnSpc="1"/>
          <a:lstStyle/>
          <a:p>
            <a:endParaRPr lang="zh-CN" altLang="en-US"/>
          </a:p>
        </p:txBody>
      </p:sp>
      <p:sp>
        <p:nvSpPr>
          <p:cNvPr id="26" name="Freeform 28"/>
          <p:cNvSpPr/>
          <p:nvPr/>
        </p:nvSpPr>
        <p:spPr bwMode="auto">
          <a:xfrm>
            <a:off x="7028990" y="2531613"/>
            <a:ext cx="330293" cy="1040436"/>
          </a:xfrm>
          <a:custGeom>
            <a:avLst/>
            <a:gdLst>
              <a:gd name="T0" fmla="*/ 11 w 68"/>
              <a:gd name="T1" fmla="*/ 0 h 213"/>
              <a:gd name="T2" fmla="*/ 57 w 68"/>
              <a:gd name="T3" fmla="*/ 0 h 213"/>
              <a:gd name="T4" fmla="*/ 68 w 68"/>
              <a:gd name="T5" fmla="*/ 11 h 213"/>
              <a:gd name="T6" fmla="*/ 68 w 68"/>
              <a:gd name="T7" fmla="*/ 213 h 213"/>
              <a:gd name="T8" fmla="*/ 0 w 68"/>
              <a:gd name="T9" fmla="*/ 213 h 213"/>
              <a:gd name="T10" fmla="*/ 0 w 68"/>
              <a:gd name="T11" fmla="*/ 11 h 213"/>
              <a:gd name="T12" fmla="*/ 11 w 68"/>
              <a:gd name="T13" fmla="*/ 0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8" h="213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13"/>
                  <a:pt x="68" y="213"/>
                  <a:pt x="68" y="213"/>
                </a:cubicBezTo>
                <a:cubicBezTo>
                  <a:pt x="0" y="213"/>
                  <a:pt x="0" y="213"/>
                  <a:pt x="0" y="213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102308" tIns="51154" rIns="102308" bIns="51154" numCol="1" anchor="t" anchorCtr="0" compatLnSpc="1"/>
          <a:lstStyle/>
          <a:p>
            <a:endParaRPr lang="zh-CN" altLang="en-US"/>
          </a:p>
        </p:txBody>
      </p:sp>
      <p:sp>
        <p:nvSpPr>
          <p:cNvPr id="27" name="Freeform 29"/>
          <p:cNvSpPr/>
          <p:nvPr/>
        </p:nvSpPr>
        <p:spPr bwMode="auto">
          <a:xfrm>
            <a:off x="6604582" y="2962021"/>
            <a:ext cx="332066" cy="610033"/>
          </a:xfrm>
          <a:custGeom>
            <a:avLst/>
            <a:gdLst>
              <a:gd name="T0" fmla="*/ 11 w 68"/>
              <a:gd name="T1" fmla="*/ 0 h 125"/>
              <a:gd name="T2" fmla="*/ 57 w 68"/>
              <a:gd name="T3" fmla="*/ 0 h 125"/>
              <a:gd name="T4" fmla="*/ 68 w 68"/>
              <a:gd name="T5" fmla="*/ 11 h 125"/>
              <a:gd name="T6" fmla="*/ 68 w 68"/>
              <a:gd name="T7" fmla="*/ 125 h 125"/>
              <a:gd name="T8" fmla="*/ 0 w 68"/>
              <a:gd name="T9" fmla="*/ 125 h 125"/>
              <a:gd name="T10" fmla="*/ 0 w 68"/>
              <a:gd name="T11" fmla="*/ 11 h 125"/>
              <a:gd name="T12" fmla="*/ 11 w 68"/>
              <a:gd name="T13" fmla="*/ 0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8" h="125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125"/>
                  <a:pt x="68" y="125"/>
                  <a:pt x="68" y="125"/>
                </a:cubicBezTo>
                <a:cubicBezTo>
                  <a:pt x="0" y="125"/>
                  <a:pt x="0" y="125"/>
                  <a:pt x="0" y="125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102308" tIns="51154" rIns="102308" bIns="51154" numCol="1" anchor="t" anchorCtr="0" compatLnSpc="1"/>
          <a:lstStyle/>
          <a:p>
            <a:endParaRPr lang="zh-CN" altLang="en-US"/>
          </a:p>
        </p:txBody>
      </p:sp>
      <p:sp>
        <p:nvSpPr>
          <p:cNvPr id="28" name="Freeform 30"/>
          <p:cNvSpPr/>
          <p:nvPr/>
        </p:nvSpPr>
        <p:spPr bwMode="auto">
          <a:xfrm>
            <a:off x="8992985" y="1537424"/>
            <a:ext cx="332066" cy="2034628"/>
          </a:xfrm>
          <a:custGeom>
            <a:avLst/>
            <a:gdLst>
              <a:gd name="T0" fmla="*/ 11 w 68"/>
              <a:gd name="T1" fmla="*/ 0 h 417"/>
              <a:gd name="T2" fmla="*/ 56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6" y="0"/>
                  <a:pt x="56" y="0"/>
                  <a:pt x="56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102308" tIns="51154" rIns="102308" bIns="51154" numCol="1" anchor="t" anchorCtr="0" compatLnSpc="1"/>
          <a:lstStyle/>
          <a:p>
            <a:endParaRPr lang="zh-CN" altLang="en-US"/>
          </a:p>
        </p:txBody>
      </p:sp>
      <p:sp>
        <p:nvSpPr>
          <p:cNvPr id="29" name="Freeform 31"/>
          <p:cNvSpPr/>
          <p:nvPr/>
        </p:nvSpPr>
        <p:spPr bwMode="auto">
          <a:xfrm>
            <a:off x="9412067" y="1537424"/>
            <a:ext cx="332066" cy="2034628"/>
          </a:xfrm>
          <a:custGeom>
            <a:avLst/>
            <a:gdLst>
              <a:gd name="T0" fmla="*/ 11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102308" tIns="51154" rIns="102308" bIns="51154" numCol="1" anchor="t" anchorCtr="0" compatLnSpc="1"/>
          <a:lstStyle/>
          <a:p>
            <a:endParaRPr lang="zh-CN" altLang="en-US"/>
          </a:p>
        </p:txBody>
      </p:sp>
      <p:sp>
        <p:nvSpPr>
          <p:cNvPr id="30" name="Freeform 32"/>
          <p:cNvSpPr/>
          <p:nvPr/>
        </p:nvSpPr>
        <p:spPr bwMode="auto">
          <a:xfrm>
            <a:off x="9836471" y="1537424"/>
            <a:ext cx="330293" cy="2034628"/>
          </a:xfrm>
          <a:custGeom>
            <a:avLst/>
            <a:gdLst>
              <a:gd name="T0" fmla="*/ 11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102308" tIns="51154" rIns="102308" bIns="51154" numCol="1" anchor="t" anchorCtr="0" compatLnSpc="1"/>
          <a:lstStyle/>
          <a:p>
            <a:endParaRPr lang="zh-CN" altLang="en-US"/>
          </a:p>
        </p:txBody>
      </p:sp>
      <p:sp>
        <p:nvSpPr>
          <p:cNvPr id="31" name="Freeform 33"/>
          <p:cNvSpPr/>
          <p:nvPr/>
        </p:nvSpPr>
        <p:spPr bwMode="auto">
          <a:xfrm>
            <a:off x="10260880" y="1537424"/>
            <a:ext cx="330293" cy="2034628"/>
          </a:xfrm>
          <a:custGeom>
            <a:avLst/>
            <a:gdLst>
              <a:gd name="T0" fmla="*/ 11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102308" tIns="51154" rIns="102308" bIns="51154" numCol="1" anchor="t" anchorCtr="0" compatLnSpc="1"/>
          <a:lstStyle/>
          <a:p>
            <a:endParaRPr lang="zh-CN" altLang="en-US"/>
          </a:p>
        </p:txBody>
      </p:sp>
      <p:sp>
        <p:nvSpPr>
          <p:cNvPr id="32" name="Freeform 34"/>
          <p:cNvSpPr/>
          <p:nvPr/>
        </p:nvSpPr>
        <p:spPr bwMode="auto">
          <a:xfrm>
            <a:off x="10260880" y="1805979"/>
            <a:ext cx="330293" cy="1766073"/>
          </a:xfrm>
          <a:custGeom>
            <a:avLst/>
            <a:gdLst>
              <a:gd name="T0" fmla="*/ 11 w 68"/>
              <a:gd name="T1" fmla="*/ 0 h 362"/>
              <a:gd name="T2" fmla="*/ 57 w 68"/>
              <a:gd name="T3" fmla="*/ 0 h 362"/>
              <a:gd name="T4" fmla="*/ 68 w 68"/>
              <a:gd name="T5" fmla="*/ 11 h 362"/>
              <a:gd name="T6" fmla="*/ 68 w 68"/>
              <a:gd name="T7" fmla="*/ 238 h 362"/>
              <a:gd name="T8" fmla="*/ 68 w 68"/>
              <a:gd name="T9" fmla="*/ 362 h 362"/>
              <a:gd name="T10" fmla="*/ 0 w 68"/>
              <a:gd name="T11" fmla="*/ 362 h 362"/>
              <a:gd name="T12" fmla="*/ 0 w 68"/>
              <a:gd name="T13" fmla="*/ 238 h 362"/>
              <a:gd name="T14" fmla="*/ 0 w 68"/>
              <a:gd name="T15" fmla="*/ 11 h 362"/>
              <a:gd name="T16" fmla="*/ 11 w 68"/>
              <a:gd name="T17" fmla="*/ 0 h 3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362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362"/>
                  <a:pt x="68" y="362"/>
                  <a:pt x="68" y="362"/>
                </a:cubicBezTo>
                <a:cubicBezTo>
                  <a:pt x="0" y="362"/>
                  <a:pt x="0" y="362"/>
                  <a:pt x="0" y="362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102308" tIns="51154" rIns="102308" bIns="51154" numCol="1" anchor="t" anchorCtr="0" compatLnSpc="1"/>
          <a:lstStyle/>
          <a:p>
            <a:endParaRPr lang="zh-CN" altLang="en-US"/>
          </a:p>
        </p:txBody>
      </p:sp>
      <p:sp>
        <p:nvSpPr>
          <p:cNvPr id="33" name="Freeform 35"/>
          <p:cNvSpPr/>
          <p:nvPr/>
        </p:nvSpPr>
        <p:spPr bwMode="auto">
          <a:xfrm>
            <a:off x="9836471" y="1960710"/>
            <a:ext cx="330293" cy="1611339"/>
          </a:xfrm>
          <a:custGeom>
            <a:avLst/>
            <a:gdLst>
              <a:gd name="T0" fmla="*/ 11 w 68"/>
              <a:gd name="T1" fmla="*/ 0 h 330"/>
              <a:gd name="T2" fmla="*/ 57 w 68"/>
              <a:gd name="T3" fmla="*/ 0 h 330"/>
              <a:gd name="T4" fmla="*/ 68 w 68"/>
              <a:gd name="T5" fmla="*/ 11 h 330"/>
              <a:gd name="T6" fmla="*/ 68 w 68"/>
              <a:gd name="T7" fmla="*/ 238 h 330"/>
              <a:gd name="T8" fmla="*/ 68 w 68"/>
              <a:gd name="T9" fmla="*/ 330 h 330"/>
              <a:gd name="T10" fmla="*/ 0 w 68"/>
              <a:gd name="T11" fmla="*/ 330 h 330"/>
              <a:gd name="T12" fmla="*/ 0 w 68"/>
              <a:gd name="T13" fmla="*/ 238 h 330"/>
              <a:gd name="T14" fmla="*/ 0 w 68"/>
              <a:gd name="T15" fmla="*/ 11 h 330"/>
              <a:gd name="T16" fmla="*/ 11 w 68"/>
              <a:gd name="T17" fmla="*/ 0 h 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330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330"/>
                  <a:pt x="68" y="330"/>
                  <a:pt x="68" y="330"/>
                </a:cubicBezTo>
                <a:cubicBezTo>
                  <a:pt x="0" y="330"/>
                  <a:pt x="0" y="330"/>
                  <a:pt x="0" y="330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102308" tIns="51154" rIns="102308" bIns="51154" numCol="1" anchor="t" anchorCtr="0" compatLnSpc="1"/>
          <a:lstStyle/>
          <a:p>
            <a:endParaRPr lang="zh-CN" altLang="en-US"/>
          </a:p>
        </p:txBody>
      </p:sp>
      <p:sp>
        <p:nvSpPr>
          <p:cNvPr id="34" name="Freeform 36"/>
          <p:cNvSpPr/>
          <p:nvPr/>
        </p:nvSpPr>
        <p:spPr bwMode="auto">
          <a:xfrm>
            <a:off x="9412067" y="3138091"/>
            <a:ext cx="332066" cy="433959"/>
          </a:xfrm>
          <a:custGeom>
            <a:avLst/>
            <a:gdLst>
              <a:gd name="T0" fmla="*/ 11 w 68"/>
              <a:gd name="T1" fmla="*/ 0 h 89"/>
              <a:gd name="T2" fmla="*/ 57 w 68"/>
              <a:gd name="T3" fmla="*/ 0 h 89"/>
              <a:gd name="T4" fmla="*/ 68 w 68"/>
              <a:gd name="T5" fmla="*/ 11 h 89"/>
              <a:gd name="T6" fmla="*/ 68 w 68"/>
              <a:gd name="T7" fmla="*/ 89 h 89"/>
              <a:gd name="T8" fmla="*/ 0 w 68"/>
              <a:gd name="T9" fmla="*/ 89 h 89"/>
              <a:gd name="T10" fmla="*/ 0 w 68"/>
              <a:gd name="T11" fmla="*/ 11 h 89"/>
              <a:gd name="T12" fmla="*/ 11 w 68"/>
              <a:gd name="T13" fmla="*/ 0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8" h="89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89"/>
                  <a:pt x="68" y="89"/>
                  <a:pt x="68" y="89"/>
                </a:cubicBezTo>
                <a:cubicBezTo>
                  <a:pt x="0" y="89"/>
                  <a:pt x="0" y="89"/>
                  <a:pt x="0" y="89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102308" tIns="51154" rIns="102308" bIns="51154" numCol="1" anchor="t" anchorCtr="0" compatLnSpc="1"/>
          <a:lstStyle/>
          <a:p>
            <a:endParaRPr lang="zh-CN" altLang="en-US"/>
          </a:p>
        </p:txBody>
      </p:sp>
      <p:sp>
        <p:nvSpPr>
          <p:cNvPr id="35" name="Freeform 37"/>
          <p:cNvSpPr/>
          <p:nvPr/>
        </p:nvSpPr>
        <p:spPr bwMode="auto">
          <a:xfrm>
            <a:off x="8992985" y="2332420"/>
            <a:ext cx="332066" cy="1239630"/>
          </a:xfrm>
          <a:custGeom>
            <a:avLst/>
            <a:gdLst>
              <a:gd name="T0" fmla="*/ 11 w 68"/>
              <a:gd name="T1" fmla="*/ 0 h 254"/>
              <a:gd name="T2" fmla="*/ 56 w 68"/>
              <a:gd name="T3" fmla="*/ 0 h 254"/>
              <a:gd name="T4" fmla="*/ 68 w 68"/>
              <a:gd name="T5" fmla="*/ 11 h 254"/>
              <a:gd name="T6" fmla="*/ 68 w 68"/>
              <a:gd name="T7" fmla="*/ 238 h 254"/>
              <a:gd name="T8" fmla="*/ 68 w 68"/>
              <a:gd name="T9" fmla="*/ 254 h 254"/>
              <a:gd name="T10" fmla="*/ 0 w 68"/>
              <a:gd name="T11" fmla="*/ 254 h 254"/>
              <a:gd name="T12" fmla="*/ 0 w 68"/>
              <a:gd name="T13" fmla="*/ 238 h 254"/>
              <a:gd name="T14" fmla="*/ 0 w 68"/>
              <a:gd name="T15" fmla="*/ 11 h 254"/>
              <a:gd name="T16" fmla="*/ 11 w 68"/>
              <a:gd name="T17" fmla="*/ 0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254">
                <a:moveTo>
                  <a:pt x="11" y="0"/>
                </a:moveTo>
                <a:cubicBezTo>
                  <a:pt x="56" y="0"/>
                  <a:pt x="56" y="0"/>
                  <a:pt x="56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254"/>
                  <a:pt x="68" y="254"/>
                  <a:pt x="68" y="254"/>
                </a:cubicBezTo>
                <a:cubicBezTo>
                  <a:pt x="0" y="254"/>
                  <a:pt x="0" y="254"/>
                  <a:pt x="0" y="254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102308" tIns="51154" rIns="102308" bIns="51154" numCol="1" anchor="t" anchorCtr="0" compatLnSpc="1"/>
          <a:lstStyle/>
          <a:p>
            <a:endParaRPr lang="zh-CN" altLang="en-US"/>
          </a:p>
        </p:txBody>
      </p:sp>
      <p:sp>
        <p:nvSpPr>
          <p:cNvPr id="36" name="Oval 38"/>
          <p:cNvSpPr>
            <a:spLocks noChangeArrowheads="1"/>
          </p:cNvSpPr>
          <p:nvPr/>
        </p:nvSpPr>
        <p:spPr bwMode="auto">
          <a:xfrm>
            <a:off x="2431537" y="3911217"/>
            <a:ext cx="838161" cy="842298"/>
          </a:xfrm>
          <a:prstGeom prst="ellipse">
            <a:avLst/>
          </a:prstGeom>
          <a:solidFill>
            <a:schemeClr val="bg1"/>
          </a:solidFill>
          <a:ln w="12700" cap="flat">
            <a:solidFill>
              <a:schemeClr val="accent5"/>
            </a:solidFill>
            <a:prstDash val="solid"/>
            <a:miter lim="800000"/>
          </a:ln>
        </p:spPr>
        <p:txBody>
          <a:bodyPr vert="horz" wrap="square" lIns="102308" tIns="51154" rIns="102308" bIns="51154" numCol="1" anchor="t" anchorCtr="0" compatLnSpc="1"/>
          <a:lstStyle/>
          <a:p>
            <a:endParaRPr lang="zh-CN" altLang="en-US"/>
          </a:p>
        </p:txBody>
      </p:sp>
      <p:sp>
        <p:nvSpPr>
          <p:cNvPr id="37" name="Freeform 39"/>
          <p:cNvSpPr>
            <a:spLocks noEditPoints="1"/>
          </p:cNvSpPr>
          <p:nvPr/>
        </p:nvSpPr>
        <p:spPr bwMode="auto">
          <a:xfrm>
            <a:off x="2630999" y="4106906"/>
            <a:ext cx="444566" cy="450927"/>
          </a:xfrm>
          <a:custGeom>
            <a:avLst/>
            <a:gdLst>
              <a:gd name="T0" fmla="*/ 43 w 57"/>
              <a:gd name="T1" fmla="*/ 9 h 58"/>
              <a:gd name="T2" fmla="*/ 4 w 57"/>
              <a:gd name="T3" fmla="*/ 22 h 58"/>
              <a:gd name="T4" fmla="*/ 5 w 57"/>
              <a:gd name="T5" fmla="*/ 25 h 58"/>
              <a:gd name="T6" fmla="*/ 6 w 57"/>
              <a:gd name="T7" fmla="*/ 30 h 58"/>
              <a:gd name="T8" fmla="*/ 7 w 57"/>
              <a:gd name="T9" fmla="*/ 35 h 58"/>
              <a:gd name="T10" fmla="*/ 10 w 57"/>
              <a:gd name="T11" fmla="*/ 39 h 58"/>
              <a:gd name="T12" fmla="*/ 12 w 57"/>
              <a:gd name="T13" fmla="*/ 41 h 58"/>
              <a:gd name="T14" fmla="*/ 13 w 57"/>
              <a:gd name="T15" fmla="*/ 49 h 58"/>
              <a:gd name="T16" fmla="*/ 16 w 57"/>
              <a:gd name="T17" fmla="*/ 52 h 58"/>
              <a:gd name="T18" fmla="*/ 17 w 57"/>
              <a:gd name="T19" fmla="*/ 51 h 58"/>
              <a:gd name="T20" fmla="*/ 18 w 57"/>
              <a:gd name="T21" fmla="*/ 47 h 58"/>
              <a:gd name="T22" fmla="*/ 20 w 57"/>
              <a:gd name="T23" fmla="*/ 41 h 58"/>
              <a:gd name="T24" fmla="*/ 24 w 57"/>
              <a:gd name="T25" fmla="*/ 36 h 58"/>
              <a:gd name="T26" fmla="*/ 26 w 57"/>
              <a:gd name="T27" fmla="*/ 33 h 58"/>
              <a:gd name="T28" fmla="*/ 22 w 57"/>
              <a:gd name="T29" fmla="*/ 30 h 58"/>
              <a:gd name="T30" fmla="*/ 19 w 57"/>
              <a:gd name="T31" fmla="*/ 29 h 58"/>
              <a:gd name="T32" fmla="*/ 16 w 57"/>
              <a:gd name="T33" fmla="*/ 26 h 58"/>
              <a:gd name="T34" fmla="*/ 12 w 57"/>
              <a:gd name="T35" fmla="*/ 24 h 58"/>
              <a:gd name="T36" fmla="*/ 8 w 57"/>
              <a:gd name="T37" fmla="*/ 24 h 58"/>
              <a:gd name="T38" fmla="*/ 6 w 57"/>
              <a:gd name="T39" fmla="*/ 22 h 58"/>
              <a:gd name="T40" fmla="*/ 6 w 57"/>
              <a:gd name="T41" fmla="*/ 18 h 58"/>
              <a:gd name="T42" fmla="*/ 4 w 57"/>
              <a:gd name="T43" fmla="*/ 19 h 58"/>
              <a:gd name="T44" fmla="*/ 6 w 57"/>
              <a:gd name="T45" fmla="*/ 15 h 58"/>
              <a:gd name="T46" fmla="*/ 9 w 57"/>
              <a:gd name="T47" fmla="*/ 15 h 58"/>
              <a:gd name="T48" fmla="*/ 11 w 57"/>
              <a:gd name="T49" fmla="*/ 13 h 58"/>
              <a:gd name="T50" fmla="*/ 15 w 57"/>
              <a:gd name="T51" fmla="*/ 9 h 58"/>
              <a:gd name="T52" fmla="*/ 16 w 57"/>
              <a:gd name="T53" fmla="*/ 8 h 58"/>
              <a:gd name="T54" fmla="*/ 21 w 57"/>
              <a:gd name="T55" fmla="*/ 6 h 58"/>
              <a:gd name="T56" fmla="*/ 17 w 57"/>
              <a:gd name="T57" fmla="*/ 4 h 58"/>
              <a:gd name="T58" fmla="*/ 16 w 57"/>
              <a:gd name="T59" fmla="*/ 4 h 58"/>
              <a:gd name="T60" fmla="*/ 24 w 57"/>
              <a:gd name="T61" fmla="*/ 1 h 58"/>
              <a:gd name="T62" fmla="*/ 27 w 57"/>
              <a:gd name="T63" fmla="*/ 3 h 58"/>
              <a:gd name="T64" fmla="*/ 41 w 57"/>
              <a:gd name="T65" fmla="*/ 3 h 58"/>
              <a:gd name="T66" fmla="*/ 39 w 57"/>
              <a:gd name="T67" fmla="*/ 6 h 58"/>
              <a:gd name="T68" fmla="*/ 42 w 57"/>
              <a:gd name="T69" fmla="*/ 10 h 58"/>
              <a:gd name="T70" fmla="*/ 44 w 57"/>
              <a:gd name="T71" fmla="*/ 10 h 58"/>
              <a:gd name="T72" fmla="*/ 46 w 57"/>
              <a:gd name="T73" fmla="*/ 9 h 58"/>
              <a:gd name="T74" fmla="*/ 48 w 57"/>
              <a:gd name="T75" fmla="*/ 12 h 58"/>
              <a:gd name="T76" fmla="*/ 50 w 57"/>
              <a:gd name="T77" fmla="*/ 13 h 58"/>
              <a:gd name="T78" fmla="*/ 47 w 57"/>
              <a:gd name="T79" fmla="*/ 14 h 58"/>
              <a:gd name="T80" fmla="*/ 44 w 57"/>
              <a:gd name="T81" fmla="*/ 12 h 58"/>
              <a:gd name="T82" fmla="*/ 40 w 57"/>
              <a:gd name="T83" fmla="*/ 12 h 58"/>
              <a:gd name="T84" fmla="*/ 36 w 57"/>
              <a:gd name="T85" fmla="*/ 15 h 58"/>
              <a:gd name="T86" fmla="*/ 34 w 57"/>
              <a:gd name="T87" fmla="*/ 20 h 58"/>
              <a:gd name="T88" fmla="*/ 36 w 57"/>
              <a:gd name="T89" fmla="*/ 25 h 58"/>
              <a:gd name="T90" fmla="*/ 40 w 57"/>
              <a:gd name="T91" fmla="*/ 27 h 58"/>
              <a:gd name="T92" fmla="*/ 45 w 57"/>
              <a:gd name="T93" fmla="*/ 27 h 58"/>
              <a:gd name="T94" fmla="*/ 47 w 57"/>
              <a:gd name="T95" fmla="*/ 30 h 58"/>
              <a:gd name="T96" fmla="*/ 47 w 57"/>
              <a:gd name="T97" fmla="*/ 35 h 58"/>
              <a:gd name="T98" fmla="*/ 47 w 57"/>
              <a:gd name="T99" fmla="*/ 40 h 58"/>
              <a:gd name="T100" fmla="*/ 50 w 57"/>
              <a:gd name="T101" fmla="*/ 45 h 58"/>
              <a:gd name="T102" fmla="*/ 53 w 57"/>
              <a:gd name="T103" fmla="*/ 41 h 58"/>
              <a:gd name="T104" fmla="*/ 56 w 57"/>
              <a:gd name="T105" fmla="*/ 34 h 58"/>
              <a:gd name="T106" fmla="*/ 56 w 57"/>
              <a:gd name="T107" fmla="*/ 26 h 58"/>
              <a:gd name="T108" fmla="*/ 54 w 57"/>
              <a:gd name="T109" fmla="*/ 19 h 58"/>
              <a:gd name="T110" fmla="*/ 52 w 57"/>
              <a:gd name="T111" fmla="*/ 16 h 58"/>
              <a:gd name="T112" fmla="*/ 55 w 57"/>
              <a:gd name="T113" fmla="*/ 20 h 58"/>
              <a:gd name="T114" fmla="*/ 39 w 57"/>
              <a:gd name="T115" fmla="*/ 5 h 58"/>
              <a:gd name="T116" fmla="*/ 37 w 57"/>
              <a:gd name="T117" fmla="*/ 3 h 58"/>
              <a:gd name="T118" fmla="*/ 38 w 57"/>
              <a:gd name="T119" fmla="*/ 5 h 58"/>
              <a:gd name="T120" fmla="*/ 36 w 57"/>
              <a:gd name="T121" fmla="*/ 2 h 58"/>
              <a:gd name="T122" fmla="*/ 54 w 57"/>
              <a:gd name="T123" fmla="*/ 4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7" h="58">
                <a:moveTo>
                  <a:pt x="3" y="17"/>
                </a:moveTo>
                <a:cubicBezTo>
                  <a:pt x="3" y="17"/>
                  <a:pt x="3" y="17"/>
                  <a:pt x="3" y="17"/>
                </a:cubicBezTo>
                <a:cubicBezTo>
                  <a:pt x="3" y="17"/>
                  <a:pt x="2" y="17"/>
                  <a:pt x="2" y="17"/>
                </a:cubicBezTo>
                <a:cubicBezTo>
                  <a:pt x="3" y="17"/>
                  <a:pt x="3" y="17"/>
                  <a:pt x="3" y="17"/>
                </a:cubicBezTo>
                <a:cubicBezTo>
                  <a:pt x="3" y="17"/>
                  <a:pt x="3" y="17"/>
                  <a:pt x="3" y="17"/>
                </a:cubicBezTo>
                <a:cubicBezTo>
                  <a:pt x="3" y="17"/>
                  <a:pt x="3" y="17"/>
                  <a:pt x="3" y="17"/>
                </a:cubicBezTo>
                <a:close/>
                <a:moveTo>
                  <a:pt x="2" y="17"/>
                </a:moveTo>
                <a:cubicBezTo>
                  <a:pt x="2" y="17"/>
                  <a:pt x="2" y="17"/>
                  <a:pt x="2" y="17"/>
                </a:cubicBezTo>
                <a:cubicBezTo>
                  <a:pt x="2" y="17"/>
                  <a:pt x="2" y="17"/>
                  <a:pt x="2" y="17"/>
                </a:cubicBezTo>
                <a:cubicBezTo>
                  <a:pt x="2" y="17"/>
                  <a:pt x="2" y="17"/>
                  <a:pt x="2" y="17"/>
                </a:cubicBezTo>
                <a:cubicBezTo>
                  <a:pt x="2" y="17"/>
                  <a:pt x="2" y="17"/>
                  <a:pt x="2" y="17"/>
                </a:cubicBezTo>
                <a:cubicBezTo>
                  <a:pt x="2" y="17"/>
                  <a:pt x="2" y="17"/>
                  <a:pt x="2" y="17"/>
                </a:cubicBezTo>
                <a:close/>
                <a:moveTo>
                  <a:pt x="43" y="9"/>
                </a:move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2" y="9"/>
                  <a:pt x="42" y="9"/>
                  <a:pt x="42" y="9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9"/>
                  <a:pt x="42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lose/>
                <a:moveTo>
                  <a:pt x="55" y="19"/>
                </a:moveTo>
                <a:cubicBezTo>
                  <a:pt x="56" y="22"/>
                  <a:pt x="57" y="25"/>
                  <a:pt x="57" y="29"/>
                </a:cubicBezTo>
                <a:cubicBezTo>
                  <a:pt x="57" y="45"/>
                  <a:pt x="44" y="58"/>
                  <a:pt x="28" y="58"/>
                </a:cubicBezTo>
                <a:cubicBezTo>
                  <a:pt x="13" y="58"/>
                  <a:pt x="0" y="45"/>
                  <a:pt x="0" y="29"/>
                </a:cubicBezTo>
                <a:cubicBezTo>
                  <a:pt x="0" y="25"/>
                  <a:pt x="1" y="21"/>
                  <a:pt x="2" y="18"/>
                </a:cubicBezTo>
                <a:cubicBezTo>
                  <a:pt x="2" y="21"/>
                  <a:pt x="2" y="21"/>
                  <a:pt x="2" y="21"/>
                </a:cubicBezTo>
                <a:cubicBezTo>
                  <a:pt x="2" y="21"/>
                  <a:pt x="2" y="21"/>
                  <a:pt x="2" y="21"/>
                </a:cubicBezTo>
                <a:cubicBezTo>
                  <a:pt x="2" y="21"/>
                  <a:pt x="2" y="21"/>
                  <a:pt x="2" y="21"/>
                </a:cubicBezTo>
                <a:cubicBezTo>
                  <a:pt x="2" y="21"/>
                  <a:pt x="2" y="21"/>
                  <a:pt x="2" y="21"/>
                </a:cubicBezTo>
                <a:cubicBezTo>
                  <a:pt x="2" y="21"/>
                  <a:pt x="2" y="21"/>
                  <a:pt x="3" y="21"/>
                </a:cubicBezTo>
                <a:cubicBezTo>
                  <a:pt x="3" y="21"/>
                  <a:pt x="3" y="21"/>
                  <a:pt x="3" y="21"/>
                </a:cubicBezTo>
                <a:cubicBezTo>
                  <a:pt x="3" y="21"/>
                  <a:pt x="3" y="21"/>
                  <a:pt x="3" y="21"/>
                </a:cubicBezTo>
                <a:cubicBezTo>
                  <a:pt x="3" y="21"/>
                  <a:pt x="3" y="21"/>
                  <a:pt x="3" y="21"/>
                </a:cubicBezTo>
                <a:cubicBezTo>
                  <a:pt x="3" y="22"/>
                  <a:pt x="3" y="22"/>
                  <a:pt x="3" y="22"/>
                </a:cubicBezTo>
                <a:cubicBezTo>
                  <a:pt x="3" y="22"/>
                  <a:pt x="3" y="22"/>
                  <a:pt x="3" y="22"/>
                </a:cubicBezTo>
                <a:cubicBezTo>
                  <a:pt x="3" y="22"/>
                  <a:pt x="3" y="22"/>
                  <a:pt x="3" y="22"/>
                </a:cubicBezTo>
                <a:cubicBezTo>
                  <a:pt x="3" y="22"/>
                  <a:pt x="3" y="22"/>
                  <a:pt x="3" y="22"/>
                </a:cubicBezTo>
                <a:cubicBezTo>
                  <a:pt x="3" y="22"/>
                  <a:pt x="4" y="22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23"/>
                  <a:pt x="4" y="23"/>
                  <a:pt x="4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4"/>
                  <a:pt x="5" y="24"/>
                </a:cubicBezTo>
                <a:cubicBezTo>
                  <a:pt x="5" y="24"/>
                  <a:pt x="5" y="24"/>
                  <a:pt x="5" y="24"/>
                </a:cubicBezTo>
                <a:cubicBezTo>
                  <a:pt x="5" y="24"/>
                  <a:pt x="5" y="24"/>
                  <a:pt x="5" y="24"/>
                </a:cubicBezTo>
                <a:cubicBezTo>
                  <a:pt x="5" y="24"/>
                  <a:pt x="5" y="24"/>
                  <a:pt x="5" y="24"/>
                </a:cubicBezTo>
                <a:cubicBezTo>
                  <a:pt x="5" y="24"/>
                  <a:pt x="5" y="24"/>
                  <a:pt x="5" y="24"/>
                </a:cubicBezTo>
                <a:cubicBezTo>
                  <a:pt x="5" y="24"/>
                  <a:pt x="5" y="24"/>
                  <a:pt x="5" y="24"/>
                </a:cubicBezTo>
                <a:cubicBezTo>
                  <a:pt x="5" y="24"/>
                  <a:pt x="5" y="24"/>
                  <a:pt x="5" y="25"/>
                </a:cubicBezTo>
                <a:cubicBezTo>
                  <a:pt x="5" y="25"/>
                  <a:pt x="5" y="25"/>
                  <a:pt x="5" y="25"/>
                </a:cubicBezTo>
                <a:cubicBezTo>
                  <a:pt x="5" y="25"/>
                  <a:pt x="5" y="25"/>
                  <a:pt x="5" y="25"/>
                </a:cubicBezTo>
                <a:cubicBezTo>
                  <a:pt x="5" y="25"/>
                  <a:pt x="5" y="25"/>
                  <a:pt x="5" y="25"/>
                </a:cubicBezTo>
                <a:cubicBezTo>
                  <a:pt x="5" y="25"/>
                  <a:pt x="5" y="25"/>
                  <a:pt x="5" y="25"/>
                </a:cubicBezTo>
                <a:cubicBezTo>
                  <a:pt x="5" y="25"/>
                  <a:pt x="5" y="25"/>
                  <a:pt x="5" y="25"/>
                </a:cubicBezTo>
                <a:cubicBezTo>
                  <a:pt x="5" y="25"/>
                  <a:pt x="5" y="25"/>
                  <a:pt x="5" y="25"/>
                </a:cubicBezTo>
                <a:cubicBezTo>
                  <a:pt x="5" y="25"/>
                  <a:pt x="5" y="25"/>
                  <a:pt x="5" y="25"/>
                </a:cubicBezTo>
                <a:cubicBezTo>
                  <a:pt x="6" y="25"/>
                  <a:pt x="6" y="25"/>
                  <a:pt x="6" y="25"/>
                </a:cubicBezTo>
                <a:cubicBezTo>
                  <a:pt x="6" y="25"/>
                  <a:pt x="6" y="25"/>
                  <a:pt x="6" y="25"/>
                </a:cubicBezTo>
                <a:cubicBezTo>
                  <a:pt x="6" y="25"/>
                  <a:pt x="6" y="25"/>
                  <a:pt x="6" y="25"/>
                </a:cubicBezTo>
                <a:cubicBezTo>
                  <a:pt x="6" y="25"/>
                  <a:pt x="6" y="25"/>
                  <a:pt x="6" y="25"/>
                </a:cubicBezTo>
                <a:cubicBezTo>
                  <a:pt x="6" y="25"/>
                  <a:pt x="6" y="25"/>
                  <a:pt x="6" y="25"/>
                </a:cubicBezTo>
                <a:cubicBezTo>
                  <a:pt x="6" y="26"/>
                  <a:pt x="7" y="26"/>
                  <a:pt x="7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7" y="27"/>
                  <a:pt x="7" y="27"/>
                  <a:pt x="7" y="27"/>
                </a:cubicBezTo>
                <a:cubicBezTo>
                  <a:pt x="7" y="26"/>
                  <a:pt x="7" y="26"/>
                  <a:pt x="7" y="26"/>
                </a:cubicBezTo>
                <a:cubicBezTo>
                  <a:pt x="7" y="26"/>
                  <a:pt x="7" y="27"/>
                  <a:pt x="7" y="27"/>
                </a:cubicBezTo>
                <a:cubicBezTo>
                  <a:pt x="7" y="27"/>
                  <a:pt x="7" y="27"/>
                  <a:pt x="7" y="27"/>
                </a:cubicBezTo>
                <a:cubicBezTo>
                  <a:pt x="7" y="27"/>
                  <a:pt x="7" y="27"/>
                  <a:pt x="7" y="27"/>
                </a:cubicBezTo>
                <a:cubicBezTo>
                  <a:pt x="7" y="28"/>
                  <a:pt x="7" y="28"/>
                  <a:pt x="7" y="28"/>
                </a:cubicBezTo>
                <a:cubicBezTo>
                  <a:pt x="7" y="28"/>
                  <a:pt x="7" y="28"/>
                  <a:pt x="7" y="28"/>
                </a:cubicBezTo>
                <a:cubicBezTo>
                  <a:pt x="7" y="28"/>
                  <a:pt x="7" y="28"/>
                  <a:pt x="7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8"/>
                  <a:pt x="6" y="28"/>
                  <a:pt x="6" y="29"/>
                </a:cubicBezTo>
                <a:cubicBezTo>
                  <a:pt x="6" y="29"/>
                  <a:pt x="6" y="29"/>
                  <a:pt x="6" y="29"/>
                </a:cubicBezTo>
                <a:cubicBezTo>
                  <a:pt x="6" y="29"/>
                  <a:pt x="6" y="29"/>
                  <a:pt x="6" y="29"/>
                </a:cubicBezTo>
                <a:cubicBezTo>
                  <a:pt x="6" y="29"/>
                  <a:pt x="6" y="29"/>
                  <a:pt x="6" y="29"/>
                </a:cubicBezTo>
                <a:cubicBezTo>
                  <a:pt x="6" y="29"/>
                  <a:pt x="6" y="29"/>
                  <a:pt x="6" y="29"/>
                </a:cubicBezTo>
                <a:cubicBezTo>
                  <a:pt x="6" y="29"/>
                  <a:pt x="6" y="29"/>
                  <a:pt x="6" y="29"/>
                </a:cubicBezTo>
                <a:cubicBezTo>
                  <a:pt x="6" y="30"/>
                  <a:pt x="6" y="30"/>
                  <a:pt x="6" y="30"/>
                </a:cubicBezTo>
                <a:cubicBezTo>
                  <a:pt x="6" y="30"/>
                  <a:pt x="6" y="30"/>
                  <a:pt x="6" y="30"/>
                </a:cubicBezTo>
                <a:cubicBezTo>
                  <a:pt x="6" y="30"/>
                  <a:pt x="6" y="30"/>
                  <a:pt x="6" y="30"/>
                </a:cubicBezTo>
                <a:cubicBezTo>
                  <a:pt x="6" y="30"/>
                  <a:pt x="6" y="30"/>
                  <a:pt x="6" y="30"/>
                </a:cubicBezTo>
                <a:cubicBezTo>
                  <a:pt x="6" y="30"/>
                  <a:pt x="6" y="30"/>
                  <a:pt x="6" y="30"/>
                </a:cubicBezTo>
                <a:cubicBezTo>
                  <a:pt x="6" y="30"/>
                  <a:pt x="6" y="30"/>
                  <a:pt x="6" y="30"/>
                </a:cubicBezTo>
                <a:cubicBezTo>
                  <a:pt x="6" y="30"/>
                  <a:pt x="6" y="30"/>
                  <a:pt x="6" y="31"/>
                </a:cubicBezTo>
                <a:cubicBezTo>
                  <a:pt x="6" y="31"/>
                  <a:pt x="6" y="31"/>
                  <a:pt x="6" y="31"/>
                </a:cubicBezTo>
                <a:cubicBezTo>
                  <a:pt x="6" y="31"/>
                  <a:pt x="6" y="31"/>
                  <a:pt x="6" y="31"/>
                </a:cubicBezTo>
                <a:cubicBezTo>
                  <a:pt x="6" y="31"/>
                  <a:pt x="6" y="31"/>
                  <a:pt x="6" y="31"/>
                </a:cubicBezTo>
                <a:cubicBezTo>
                  <a:pt x="6" y="31"/>
                  <a:pt x="6" y="31"/>
                  <a:pt x="6" y="31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2"/>
                  <a:pt x="6" y="33"/>
                  <a:pt x="6" y="33"/>
                </a:cubicBezTo>
                <a:cubicBezTo>
                  <a:pt x="7" y="33"/>
                  <a:pt x="7" y="33"/>
                  <a:pt x="7" y="33"/>
                </a:cubicBezTo>
                <a:cubicBezTo>
                  <a:pt x="7" y="33"/>
                  <a:pt x="7" y="33"/>
                  <a:pt x="7" y="33"/>
                </a:cubicBezTo>
                <a:cubicBezTo>
                  <a:pt x="7" y="33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5"/>
                  <a:pt x="7" y="35"/>
                  <a:pt x="7" y="35"/>
                </a:cubicBezTo>
                <a:cubicBezTo>
                  <a:pt x="7" y="35"/>
                  <a:pt x="7" y="35"/>
                  <a:pt x="7" y="35"/>
                </a:cubicBezTo>
                <a:cubicBezTo>
                  <a:pt x="7" y="35"/>
                  <a:pt x="7" y="35"/>
                  <a:pt x="7" y="35"/>
                </a:cubicBezTo>
                <a:cubicBezTo>
                  <a:pt x="8" y="35"/>
                  <a:pt x="8" y="35"/>
                  <a:pt x="8" y="35"/>
                </a:cubicBezTo>
                <a:cubicBezTo>
                  <a:pt x="8" y="35"/>
                  <a:pt x="8" y="35"/>
                  <a:pt x="8" y="35"/>
                </a:cubicBezTo>
                <a:cubicBezTo>
                  <a:pt x="8" y="35"/>
                  <a:pt x="8" y="35"/>
                  <a:pt x="8" y="35"/>
                </a:cubicBezTo>
                <a:cubicBezTo>
                  <a:pt x="8" y="35"/>
                  <a:pt x="8" y="35"/>
                  <a:pt x="8" y="36"/>
                </a:cubicBezTo>
                <a:cubicBezTo>
                  <a:pt x="8" y="36"/>
                  <a:pt x="8" y="36"/>
                  <a:pt x="8" y="36"/>
                </a:cubicBezTo>
                <a:cubicBezTo>
                  <a:pt x="8" y="36"/>
                  <a:pt x="8" y="36"/>
                  <a:pt x="8" y="36"/>
                </a:cubicBezTo>
                <a:cubicBezTo>
                  <a:pt x="8" y="36"/>
                  <a:pt x="8" y="36"/>
                  <a:pt x="8" y="36"/>
                </a:cubicBezTo>
                <a:cubicBezTo>
                  <a:pt x="8" y="36"/>
                  <a:pt x="8" y="36"/>
                  <a:pt x="8" y="36"/>
                </a:cubicBezTo>
                <a:cubicBezTo>
                  <a:pt x="8" y="37"/>
                  <a:pt x="8" y="37"/>
                  <a:pt x="8" y="37"/>
                </a:cubicBezTo>
                <a:cubicBezTo>
                  <a:pt x="8" y="37"/>
                  <a:pt x="8" y="37"/>
                  <a:pt x="8" y="37"/>
                </a:cubicBezTo>
                <a:cubicBezTo>
                  <a:pt x="8" y="37"/>
                  <a:pt x="8" y="37"/>
                  <a:pt x="8" y="37"/>
                </a:cubicBezTo>
                <a:cubicBezTo>
                  <a:pt x="8" y="37"/>
                  <a:pt x="8" y="37"/>
                  <a:pt x="8" y="37"/>
                </a:cubicBezTo>
                <a:cubicBezTo>
                  <a:pt x="8" y="37"/>
                  <a:pt x="8" y="37"/>
                  <a:pt x="8" y="37"/>
                </a:cubicBezTo>
                <a:cubicBezTo>
                  <a:pt x="8" y="37"/>
                  <a:pt x="8" y="37"/>
                  <a:pt x="8" y="37"/>
                </a:cubicBezTo>
                <a:cubicBezTo>
                  <a:pt x="8" y="37"/>
                  <a:pt x="8" y="37"/>
                  <a:pt x="8" y="37"/>
                </a:cubicBezTo>
                <a:cubicBezTo>
                  <a:pt x="9" y="37"/>
                  <a:pt x="9" y="38"/>
                  <a:pt x="9" y="38"/>
                </a:cubicBezTo>
                <a:cubicBezTo>
                  <a:pt x="8" y="38"/>
                  <a:pt x="8" y="38"/>
                  <a:pt x="8" y="38"/>
                </a:cubicBezTo>
                <a:cubicBezTo>
                  <a:pt x="9" y="38"/>
                  <a:pt x="9" y="38"/>
                  <a:pt x="9" y="38"/>
                </a:cubicBezTo>
                <a:cubicBezTo>
                  <a:pt x="9" y="38"/>
                  <a:pt x="10" y="38"/>
                  <a:pt x="10" y="38"/>
                </a:cubicBezTo>
                <a:cubicBezTo>
                  <a:pt x="10" y="38"/>
                  <a:pt x="10" y="38"/>
                  <a:pt x="10" y="38"/>
                </a:cubicBezTo>
                <a:cubicBezTo>
                  <a:pt x="10" y="38"/>
                  <a:pt x="10" y="38"/>
                  <a:pt x="10" y="38"/>
                </a:cubicBezTo>
                <a:cubicBezTo>
                  <a:pt x="10" y="38"/>
                  <a:pt x="10" y="38"/>
                  <a:pt x="10" y="38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39"/>
                  <a:pt x="10" y="39"/>
                  <a:pt x="11" y="39"/>
                </a:cubicBezTo>
                <a:cubicBezTo>
                  <a:pt x="11" y="39"/>
                  <a:pt x="11" y="39"/>
                  <a:pt x="11" y="39"/>
                </a:cubicBezTo>
                <a:cubicBezTo>
                  <a:pt x="11" y="39"/>
                  <a:pt x="11" y="39"/>
                  <a:pt x="11" y="39"/>
                </a:cubicBezTo>
                <a:cubicBezTo>
                  <a:pt x="11" y="39"/>
                  <a:pt x="11" y="39"/>
                  <a:pt x="11" y="39"/>
                </a:cubicBezTo>
                <a:cubicBezTo>
                  <a:pt x="11" y="39"/>
                  <a:pt x="11" y="39"/>
                  <a:pt x="11" y="39"/>
                </a:cubicBezTo>
                <a:cubicBezTo>
                  <a:pt x="11" y="39"/>
                  <a:pt x="11" y="39"/>
                  <a:pt x="11" y="39"/>
                </a:cubicBezTo>
                <a:cubicBezTo>
                  <a:pt x="11" y="39"/>
                  <a:pt x="11" y="39"/>
                  <a:pt x="11" y="39"/>
                </a:cubicBezTo>
                <a:cubicBezTo>
                  <a:pt x="11" y="39"/>
                  <a:pt x="11" y="39"/>
                  <a:pt x="11" y="39"/>
                </a:cubicBezTo>
                <a:cubicBezTo>
                  <a:pt x="11" y="39"/>
                  <a:pt x="11" y="40"/>
                  <a:pt x="11" y="40"/>
                </a:cubicBezTo>
                <a:cubicBezTo>
                  <a:pt x="11" y="40"/>
                  <a:pt x="11" y="40"/>
                  <a:pt x="11" y="40"/>
                </a:cubicBezTo>
                <a:cubicBezTo>
                  <a:pt x="11" y="40"/>
                  <a:pt x="11" y="40"/>
                  <a:pt x="11" y="40"/>
                </a:cubicBezTo>
                <a:cubicBezTo>
                  <a:pt x="11" y="40"/>
                  <a:pt x="11" y="40"/>
                  <a:pt x="11" y="40"/>
                </a:cubicBezTo>
                <a:cubicBezTo>
                  <a:pt x="11" y="40"/>
                  <a:pt x="11" y="40"/>
                  <a:pt x="11" y="40"/>
                </a:cubicBezTo>
                <a:cubicBezTo>
                  <a:pt x="11" y="40"/>
                  <a:pt x="11" y="40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2" y="41"/>
                  <a:pt x="12" y="41"/>
                  <a:pt x="12" y="41"/>
                </a:cubicBezTo>
                <a:cubicBezTo>
                  <a:pt x="12" y="41"/>
                  <a:pt x="12" y="42"/>
                  <a:pt x="12" y="42"/>
                </a:cubicBezTo>
                <a:cubicBezTo>
                  <a:pt x="12" y="42"/>
                  <a:pt x="12" y="42"/>
                  <a:pt x="12" y="42"/>
                </a:cubicBezTo>
                <a:cubicBezTo>
                  <a:pt x="12" y="42"/>
                  <a:pt x="12" y="42"/>
                  <a:pt x="12" y="42"/>
                </a:cubicBezTo>
                <a:cubicBezTo>
                  <a:pt x="12" y="44"/>
                  <a:pt x="12" y="44"/>
                  <a:pt x="12" y="44"/>
                </a:cubicBezTo>
                <a:cubicBezTo>
                  <a:pt x="12" y="44"/>
                  <a:pt x="12" y="44"/>
                  <a:pt x="12" y="44"/>
                </a:cubicBezTo>
                <a:cubicBezTo>
                  <a:pt x="12" y="44"/>
                  <a:pt x="12" y="44"/>
                  <a:pt x="12" y="44"/>
                </a:cubicBezTo>
                <a:cubicBezTo>
                  <a:pt x="12" y="44"/>
                  <a:pt x="12" y="44"/>
                  <a:pt x="12" y="44"/>
                </a:cubicBezTo>
                <a:cubicBezTo>
                  <a:pt x="12" y="44"/>
                  <a:pt x="12" y="45"/>
                  <a:pt x="12" y="45"/>
                </a:cubicBezTo>
                <a:cubicBezTo>
                  <a:pt x="12" y="45"/>
                  <a:pt x="12" y="45"/>
                  <a:pt x="12" y="45"/>
                </a:cubicBezTo>
                <a:cubicBezTo>
                  <a:pt x="12" y="45"/>
                  <a:pt x="12" y="45"/>
                  <a:pt x="12" y="45"/>
                </a:cubicBezTo>
                <a:cubicBezTo>
                  <a:pt x="12" y="45"/>
                  <a:pt x="12" y="45"/>
                  <a:pt x="12" y="45"/>
                </a:cubicBezTo>
                <a:cubicBezTo>
                  <a:pt x="12" y="45"/>
                  <a:pt x="12" y="45"/>
                  <a:pt x="12" y="45"/>
                </a:cubicBezTo>
                <a:cubicBezTo>
                  <a:pt x="12" y="45"/>
                  <a:pt x="12" y="45"/>
                  <a:pt x="12" y="45"/>
                </a:cubicBezTo>
                <a:cubicBezTo>
                  <a:pt x="12" y="45"/>
                  <a:pt x="12" y="46"/>
                  <a:pt x="12" y="46"/>
                </a:cubicBezTo>
                <a:cubicBezTo>
                  <a:pt x="12" y="46"/>
                  <a:pt x="12" y="46"/>
                  <a:pt x="12" y="46"/>
                </a:cubicBezTo>
                <a:cubicBezTo>
                  <a:pt x="12" y="46"/>
                  <a:pt x="12" y="46"/>
                  <a:pt x="12" y="46"/>
                </a:cubicBezTo>
                <a:cubicBezTo>
                  <a:pt x="12" y="46"/>
                  <a:pt x="12" y="46"/>
                  <a:pt x="12" y="46"/>
                </a:cubicBezTo>
                <a:cubicBezTo>
                  <a:pt x="12" y="46"/>
                  <a:pt x="12" y="46"/>
                  <a:pt x="12" y="46"/>
                </a:cubicBezTo>
                <a:cubicBezTo>
                  <a:pt x="12" y="46"/>
                  <a:pt x="12" y="46"/>
                  <a:pt x="12" y="46"/>
                </a:cubicBezTo>
                <a:cubicBezTo>
                  <a:pt x="12" y="46"/>
                  <a:pt x="12" y="46"/>
                  <a:pt x="12" y="47"/>
                </a:cubicBezTo>
                <a:cubicBezTo>
                  <a:pt x="12" y="47"/>
                  <a:pt x="12" y="47"/>
                  <a:pt x="12" y="47"/>
                </a:cubicBezTo>
                <a:cubicBezTo>
                  <a:pt x="12" y="47"/>
                  <a:pt x="12" y="47"/>
                  <a:pt x="12" y="47"/>
                </a:cubicBezTo>
                <a:cubicBezTo>
                  <a:pt x="12" y="47"/>
                  <a:pt x="12" y="47"/>
                  <a:pt x="12" y="47"/>
                </a:cubicBezTo>
                <a:cubicBezTo>
                  <a:pt x="12" y="47"/>
                  <a:pt x="12" y="47"/>
                  <a:pt x="12" y="47"/>
                </a:cubicBezTo>
                <a:cubicBezTo>
                  <a:pt x="12" y="48"/>
                  <a:pt x="12" y="48"/>
                  <a:pt x="13" y="48"/>
                </a:cubicBezTo>
                <a:cubicBezTo>
                  <a:pt x="13" y="48"/>
                  <a:pt x="13" y="48"/>
                  <a:pt x="13" y="48"/>
                </a:cubicBezTo>
                <a:cubicBezTo>
                  <a:pt x="13" y="48"/>
                  <a:pt x="13" y="49"/>
                  <a:pt x="13" y="49"/>
                </a:cubicBezTo>
                <a:cubicBezTo>
                  <a:pt x="13" y="49"/>
                  <a:pt x="13" y="49"/>
                  <a:pt x="13" y="49"/>
                </a:cubicBezTo>
                <a:cubicBezTo>
                  <a:pt x="13" y="49"/>
                  <a:pt x="13" y="49"/>
                  <a:pt x="13" y="49"/>
                </a:cubicBezTo>
                <a:cubicBezTo>
                  <a:pt x="13" y="49"/>
                  <a:pt x="13" y="49"/>
                  <a:pt x="13" y="49"/>
                </a:cubicBezTo>
                <a:cubicBezTo>
                  <a:pt x="13" y="49"/>
                  <a:pt x="13" y="49"/>
                  <a:pt x="13" y="49"/>
                </a:cubicBezTo>
                <a:cubicBezTo>
                  <a:pt x="13" y="49"/>
                  <a:pt x="13" y="49"/>
                  <a:pt x="13" y="49"/>
                </a:cubicBezTo>
                <a:cubicBezTo>
                  <a:pt x="13" y="49"/>
                  <a:pt x="13" y="49"/>
                  <a:pt x="13" y="49"/>
                </a:cubicBezTo>
                <a:cubicBezTo>
                  <a:pt x="13" y="49"/>
                  <a:pt x="13" y="49"/>
                  <a:pt x="13" y="49"/>
                </a:cubicBezTo>
                <a:cubicBezTo>
                  <a:pt x="13" y="49"/>
                  <a:pt x="13" y="49"/>
                  <a:pt x="14" y="49"/>
                </a:cubicBezTo>
                <a:cubicBezTo>
                  <a:pt x="14" y="49"/>
                  <a:pt x="14" y="49"/>
                  <a:pt x="14" y="49"/>
                </a:cubicBezTo>
                <a:cubicBezTo>
                  <a:pt x="14" y="50"/>
                  <a:pt x="14" y="50"/>
                  <a:pt x="14" y="50"/>
                </a:cubicBezTo>
                <a:cubicBezTo>
                  <a:pt x="14" y="50"/>
                  <a:pt x="14" y="50"/>
                  <a:pt x="14" y="50"/>
                </a:cubicBezTo>
                <a:cubicBezTo>
                  <a:pt x="14" y="50"/>
                  <a:pt x="14" y="50"/>
                  <a:pt x="14" y="50"/>
                </a:cubicBezTo>
                <a:cubicBezTo>
                  <a:pt x="14" y="50"/>
                  <a:pt x="14" y="50"/>
                  <a:pt x="14" y="50"/>
                </a:cubicBezTo>
                <a:cubicBezTo>
                  <a:pt x="14" y="50"/>
                  <a:pt x="14" y="50"/>
                  <a:pt x="14" y="50"/>
                </a:cubicBezTo>
                <a:cubicBezTo>
                  <a:pt x="15" y="50"/>
                  <a:pt x="15" y="51"/>
                  <a:pt x="15" y="51"/>
                </a:cubicBezTo>
                <a:cubicBezTo>
                  <a:pt x="15" y="51"/>
                  <a:pt x="15" y="51"/>
                  <a:pt x="15" y="51"/>
                </a:cubicBezTo>
                <a:cubicBezTo>
                  <a:pt x="15" y="51"/>
                  <a:pt x="15" y="51"/>
                  <a:pt x="15" y="51"/>
                </a:cubicBezTo>
                <a:cubicBezTo>
                  <a:pt x="15" y="51"/>
                  <a:pt x="15" y="51"/>
                  <a:pt x="15" y="51"/>
                </a:cubicBezTo>
                <a:cubicBezTo>
                  <a:pt x="15" y="51"/>
                  <a:pt x="15" y="51"/>
                  <a:pt x="15" y="51"/>
                </a:cubicBezTo>
                <a:cubicBezTo>
                  <a:pt x="15" y="51"/>
                  <a:pt x="15" y="51"/>
                  <a:pt x="15" y="51"/>
                </a:cubicBezTo>
                <a:cubicBezTo>
                  <a:pt x="15" y="51"/>
                  <a:pt x="15" y="51"/>
                  <a:pt x="15" y="51"/>
                </a:cubicBezTo>
                <a:cubicBezTo>
                  <a:pt x="15" y="51"/>
                  <a:pt x="15" y="51"/>
                  <a:pt x="15" y="51"/>
                </a:cubicBezTo>
                <a:cubicBezTo>
                  <a:pt x="15" y="52"/>
                  <a:pt x="15" y="52"/>
                  <a:pt x="15" y="52"/>
                </a:cubicBezTo>
                <a:cubicBezTo>
                  <a:pt x="15" y="52"/>
                  <a:pt x="15" y="52"/>
                  <a:pt x="15" y="52"/>
                </a:cubicBezTo>
                <a:cubicBezTo>
                  <a:pt x="15" y="52"/>
                  <a:pt x="15" y="52"/>
                  <a:pt x="15" y="52"/>
                </a:cubicBezTo>
                <a:cubicBezTo>
                  <a:pt x="15" y="52"/>
                  <a:pt x="15" y="52"/>
                  <a:pt x="15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3"/>
                  <a:pt x="16" y="53"/>
                  <a:pt x="16" y="53"/>
                </a:cubicBezTo>
                <a:cubicBezTo>
                  <a:pt x="17" y="53"/>
                  <a:pt x="17" y="53"/>
                  <a:pt x="17" y="53"/>
                </a:cubicBezTo>
                <a:cubicBezTo>
                  <a:pt x="17" y="53"/>
                  <a:pt x="17" y="53"/>
                  <a:pt x="17" y="53"/>
                </a:cubicBezTo>
                <a:cubicBezTo>
                  <a:pt x="17" y="53"/>
                  <a:pt x="17" y="53"/>
                  <a:pt x="17" y="53"/>
                </a:cubicBezTo>
                <a:cubicBezTo>
                  <a:pt x="17" y="53"/>
                  <a:pt x="17" y="53"/>
                  <a:pt x="17" y="53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7" y="50"/>
                  <a:pt x="17" y="50"/>
                </a:cubicBezTo>
                <a:cubicBezTo>
                  <a:pt x="17" y="50"/>
                  <a:pt x="17" y="50"/>
                  <a:pt x="17" y="50"/>
                </a:cubicBezTo>
                <a:cubicBezTo>
                  <a:pt x="17" y="50"/>
                  <a:pt x="17" y="50"/>
                  <a:pt x="17" y="50"/>
                </a:cubicBezTo>
                <a:cubicBezTo>
                  <a:pt x="17" y="50"/>
                  <a:pt x="17" y="50"/>
                  <a:pt x="17" y="50"/>
                </a:cubicBezTo>
                <a:cubicBezTo>
                  <a:pt x="17" y="50"/>
                  <a:pt x="17" y="50"/>
                  <a:pt x="17" y="49"/>
                </a:cubicBezTo>
                <a:cubicBezTo>
                  <a:pt x="17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8" y="48"/>
                </a:cubicBezTo>
                <a:cubicBezTo>
                  <a:pt x="18" y="48"/>
                  <a:pt x="18" y="47"/>
                  <a:pt x="18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47"/>
                  <a:pt x="18" y="46"/>
                  <a:pt x="18" y="46"/>
                </a:cubicBezTo>
                <a:cubicBezTo>
                  <a:pt x="18" y="46"/>
                  <a:pt x="18" y="46"/>
                  <a:pt x="18" y="46"/>
                </a:cubicBezTo>
                <a:cubicBezTo>
                  <a:pt x="18" y="46"/>
                  <a:pt x="18" y="46"/>
                  <a:pt x="18" y="46"/>
                </a:cubicBezTo>
                <a:cubicBezTo>
                  <a:pt x="18" y="46"/>
                  <a:pt x="18" y="46"/>
                  <a:pt x="18" y="46"/>
                </a:cubicBezTo>
                <a:cubicBezTo>
                  <a:pt x="17" y="46"/>
                  <a:pt x="17" y="46"/>
                  <a:pt x="17" y="46"/>
                </a:cubicBezTo>
                <a:cubicBezTo>
                  <a:pt x="17" y="46"/>
                  <a:pt x="17" y="46"/>
                  <a:pt x="17" y="46"/>
                </a:cubicBezTo>
                <a:cubicBezTo>
                  <a:pt x="18" y="46"/>
                  <a:pt x="18" y="46"/>
                  <a:pt x="18" y="46"/>
                </a:cubicBezTo>
                <a:cubicBezTo>
                  <a:pt x="18" y="46"/>
                  <a:pt x="18" y="46"/>
                  <a:pt x="18" y="46"/>
                </a:cubicBezTo>
                <a:cubicBezTo>
                  <a:pt x="18" y="46"/>
                  <a:pt x="18" y="46"/>
                  <a:pt x="18" y="46"/>
                </a:cubicBezTo>
                <a:cubicBezTo>
                  <a:pt x="18" y="46"/>
                  <a:pt x="18" y="46"/>
                  <a:pt x="18" y="46"/>
                </a:cubicBezTo>
                <a:cubicBezTo>
                  <a:pt x="19" y="46"/>
                  <a:pt x="19" y="46"/>
                  <a:pt x="19" y="46"/>
                </a:cubicBezTo>
                <a:cubicBezTo>
                  <a:pt x="19" y="46"/>
                  <a:pt x="19" y="46"/>
                  <a:pt x="19" y="46"/>
                </a:cubicBezTo>
                <a:cubicBezTo>
                  <a:pt x="19" y="46"/>
                  <a:pt x="19" y="45"/>
                  <a:pt x="19" y="45"/>
                </a:cubicBezTo>
                <a:cubicBezTo>
                  <a:pt x="19" y="45"/>
                  <a:pt x="19" y="45"/>
                  <a:pt x="19" y="45"/>
                </a:cubicBezTo>
                <a:cubicBezTo>
                  <a:pt x="19" y="45"/>
                  <a:pt x="19" y="45"/>
                  <a:pt x="19" y="45"/>
                </a:cubicBezTo>
                <a:cubicBezTo>
                  <a:pt x="19" y="45"/>
                  <a:pt x="19" y="45"/>
                  <a:pt x="19" y="45"/>
                </a:cubicBezTo>
                <a:cubicBezTo>
                  <a:pt x="19" y="45"/>
                  <a:pt x="19" y="45"/>
                  <a:pt x="19" y="45"/>
                </a:cubicBezTo>
                <a:cubicBezTo>
                  <a:pt x="19" y="45"/>
                  <a:pt x="19" y="45"/>
                  <a:pt x="19" y="45"/>
                </a:cubicBezTo>
                <a:cubicBezTo>
                  <a:pt x="19" y="45"/>
                  <a:pt x="19" y="45"/>
                  <a:pt x="20" y="44"/>
                </a:cubicBezTo>
                <a:cubicBezTo>
                  <a:pt x="20" y="44"/>
                  <a:pt x="20" y="44"/>
                  <a:pt x="20" y="44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2"/>
                  <a:pt x="20" y="42"/>
                  <a:pt x="20" y="41"/>
                </a:cubicBezTo>
                <a:cubicBezTo>
                  <a:pt x="20" y="41"/>
                  <a:pt x="20" y="41"/>
                  <a:pt x="20" y="41"/>
                </a:cubicBezTo>
                <a:cubicBezTo>
                  <a:pt x="20" y="41"/>
                  <a:pt x="20" y="41"/>
                  <a:pt x="20" y="41"/>
                </a:cubicBezTo>
                <a:cubicBezTo>
                  <a:pt x="21" y="41"/>
                  <a:pt x="21" y="41"/>
                  <a:pt x="21" y="41"/>
                </a:cubicBezTo>
                <a:cubicBezTo>
                  <a:pt x="21" y="41"/>
                  <a:pt x="21" y="41"/>
                  <a:pt x="21" y="41"/>
                </a:cubicBezTo>
                <a:cubicBezTo>
                  <a:pt x="21" y="41"/>
                  <a:pt x="21" y="41"/>
                  <a:pt x="21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2" y="41"/>
                  <a:pt x="22" y="40"/>
                  <a:pt x="22" y="40"/>
                </a:cubicBezTo>
                <a:cubicBezTo>
                  <a:pt x="22" y="40"/>
                  <a:pt x="22" y="40"/>
                  <a:pt x="22" y="40"/>
                </a:cubicBezTo>
                <a:cubicBezTo>
                  <a:pt x="22" y="40"/>
                  <a:pt x="22" y="40"/>
                  <a:pt x="23" y="40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39"/>
                  <a:pt x="24" y="39"/>
                  <a:pt x="24" y="39"/>
                </a:cubicBezTo>
                <a:cubicBezTo>
                  <a:pt x="24" y="39"/>
                  <a:pt x="24" y="39"/>
                  <a:pt x="24" y="39"/>
                </a:cubicBezTo>
                <a:cubicBezTo>
                  <a:pt x="24" y="39"/>
                  <a:pt x="24" y="39"/>
                  <a:pt x="24" y="39"/>
                </a:cubicBezTo>
                <a:cubicBezTo>
                  <a:pt x="24" y="38"/>
                  <a:pt x="24" y="38"/>
                  <a:pt x="24" y="38"/>
                </a:cubicBezTo>
                <a:cubicBezTo>
                  <a:pt x="24" y="38"/>
                  <a:pt x="24" y="38"/>
                  <a:pt x="24" y="37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5" y="36"/>
                  <a:pt x="25" y="36"/>
                  <a:pt x="25" y="36"/>
                </a:cubicBezTo>
                <a:cubicBezTo>
                  <a:pt x="25" y="36"/>
                  <a:pt x="25" y="35"/>
                  <a:pt x="25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6" y="34"/>
                  <a:pt x="26" y="34"/>
                  <a:pt x="26" y="34"/>
                </a:cubicBezTo>
                <a:cubicBezTo>
                  <a:pt x="26" y="34"/>
                  <a:pt x="26" y="34"/>
                  <a:pt x="26" y="34"/>
                </a:cubicBezTo>
                <a:cubicBezTo>
                  <a:pt x="26" y="34"/>
                  <a:pt x="26" y="34"/>
                  <a:pt x="26" y="34"/>
                </a:cubicBezTo>
                <a:cubicBezTo>
                  <a:pt x="26" y="34"/>
                  <a:pt x="26" y="34"/>
                  <a:pt x="26" y="34"/>
                </a:cubicBezTo>
                <a:cubicBezTo>
                  <a:pt x="26" y="33"/>
                  <a:pt x="26" y="33"/>
                  <a:pt x="26" y="33"/>
                </a:cubicBezTo>
                <a:cubicBezTo>
                  <a:pt x="26" y="33"/>
                  <a:pt x="26" y="33"/>
                  <a:pt x="26" y="33"/>
                </a:cubicBezTo>
                <a:cubicBezTo>
                  <a:pt x="26" y="33"/>
                  <a:pt x="26" y="33"/>
                  <a:pt x="26" y="33"/>
                </a:cubicBezTo>
                <a:cubicBezTo>
                  <a:pt x="26" y="33"/>
                  <a:pt x="26" y="33"/>
                  <a:pt x="26" y="33"/>
                </a:cubicBezTo>
                <a:cubicBezTo>
                  <a:pt x="26" y="33"/>
                  <a:pt x="26" y="33"/>
                  <a:pt x="26" y="33"/>
                </a:cubicBezTo>
                <a:cubicBezTo>
                  <a:pt x="26" y="33"/>
                  <a:pt x="26" y="33"/>
                  <a:pt x="26" y="33"/>
                </a:cubicBezTo>
                <a:cubicBezTo>
                  <a:pt x="26" y="33"/>
                  <a:pt x="26" y="33"/>
                  <a:pt x="26" y="33"/>
                </a:cubicBezTo>
                <a:cubicBezTo>
                  <a:pt x="26" y="32"/>
                  <a:pt x="26" y="32"/>
                  <a:pt x="26" y="32"/>
                </a:cubicBezTo>
                <a:cubicBezTo>
                  <a:pt x="26" y="32"/>
                  <a:pt x="26" y="32"/>
                  <a:pt x="26" y="32"/>
                </a:cubicBezTo>
                <a:cubicBezTo>
                  <a:pt x="26" y="32"/>
                  <a:pt x="26" y="32"/>
                  <a:pt x="26" y="32"/>
                </a:cubicBezTo>
                <a:cubicBezTo>
                  <a:pt x="26" y="32"/>
                  <a:pt x="26" y="32"/>
                  <a:pt x="26" y="32"/>
                </a:cubicBezTo>
                <a:cubicBezTo>
                  <a:pt x="26" y="32"/>
                  <a:pt x="26" y="32"/>
                  <a:pt x="26" y="32"/>
                </a:cubicBezTo>
                <a:cubicBezTo>
                  <a:pt x="26" y="32"/>
                  <a:pt x="26" y="32"/>
                  <a:pt x="26" y="32"/>
                </a:cubicBezTo>
                <a:cubicBezTo>
                  <a:pt x="26" y="32"/>
                  <a:pt x="26" y="32"/>
                  <a:pt x="26" y="32"/>
                </a:cubicBezTo>
                <a:cubicBezTo>
                  <a:pt x="26" y="32"/>
                  <a:pt x="26" y="32"/>
                  <a:pt x="25" y="32"/>
                </a:cubicBezTo>
                <a:cubicBezTo>
                  <a:pt x="25" y="32"/>
                  <a:pt x="25" y="32"/>
                  <a:pt x="25" y="31"/>
                </a:cubicBezTo>
                <a:cubicBezTo>
                  <a:pt x="25" y="31"/>
                  <a:pt x="25" y="31"/>
                  <a:pt x="25" y="31"/>
                </a:cubicBezTo>
                <a:cubicBezTo>
                  <a:pt x="25" y="31"/>
                  <a:pt x="25" y="31"/>
                  <a:pt x="25" y="31"/>
                </a:cubicBezTo>
                <a:cubicBezTo>
                  <a:pt x="25" y="31"/>
                  <a:pt x="25" y="31"/>
                  <a:pt x="25" y="31"/>
                </a:cubicBezTo>
                <a:cubicBezTo>
                  <a:pt x="24" y="31"/>
                  <a:pt x="24" y="31"/>
                  <a:pt x="24" y="31"/>
                </a:cubicBezTo>
                <a:cubicBezTo>
                  <a:pt x="24" y="31"/>
                  <a:pt x="24" y="31"/>
                  <a:pt x="24" y="31"/>
                </a:cubicBezTo>
                <a:cubicBezTo>
                  <a:pt x="24" y="31"/>
                  <a:pt x="24" y="31"/>
                  <a:pt x="24" y="31"/>
                </a:cubicBezTo>
                <a:cubicBezTo>
                  <a:pt x="24" y="31"/>
                  <a:pt x="24" y="31"/>
                  <a:pt x="24" y="31"/>
                </a:cubicBezTo>
                <a:cubicBezTo>
                  <a:pt x="24" y="31"/>
                  <a:pt x="24" y="31"/>
                  <a:pt x="24" y="31"/>
                </a:cubicBezTo>
                <a:cubicBezTo>
                  <a:pt x="24" y="31"/>
                  <a:pt x="24" y="31"/>
                  <a:pt x="24" y="31"/>
                </a:cubicBezTo>
                <a:cubicBezTo>
                  <a:pt x="24" y="31"/>
                  <a:pt x="24" y="31"/>
                  <a:pt x="24" y="31"/>
                </a:cubicBezTo>
                <a:cubicBezTo>
                  <a:pt x="23" y="31"/>
                  <a:pt x="23" y="31"/>
                  <a:pt x="23" y="31"/>
                </a:cubicBezTo>
                <a:cubicBezTo>
                  <a:pt x="23" y="31"/>
                  <a:pt x="23" y="31"/>
                  <a:pt x="23" y="31"/>
                </a:cubicBezTo>
                <a:cubicBezTo>
                  <a:pt x="23" y="31"/>
                  <a:pt x="23" y="31"/>
                  <a:pt x="23" y="31"/>
                </a:cubicBezTo>
                <a:cubicBezTo>
                  <a:pt x="23" y="31"/>
                  <a:pt x="23" y="31"/>
                  <a:pt x="23" y="31"/>
                </a:cubicBezTo>
                <a:cubicBezTo>
                  <a:pt x="23" y="30"/>
                  <a:pt x="23" y="30"/>
                  <a:pt x="23" y="30"/>
                </a:cubicBezTo>
                <a:cubicBezTo>
                  <a:pt x="23" y="30"/>
                  <a:pt x="22" y="30"/>
                  <a:pt x="22" y="30"/>
                </a:cubicBezTo>
                <a:cubicBezTo>
                  <a:pt x="22" y="30"/>
                  <a:pt x="22" y="30"/>
                  <a:pt x="22" y="30"/>
                </a:cubicBezTo>
                <a:cubicBezTo>
                  <a:pt x="22" y="30"/>
                  <a:pt x="22" y="30"/>
                  <a:pt x="22" y="30"/>
                </a:cubicBezTo>
                <a:cubicBezTo>
                  <a:pt x="22" y="30"/>
                  <a:pt x="22" y="30"/>
                  <a:pt x="22" y="30"/>
                </a:cubicBezTo>
                <a:cubicBezTo>
                  <a:pt x="21" y="30"/>
                  <a:pt x="21" y="30"/>
                  <a:pt x="21" y="30"/>
                </a:cubicBezTo>
                <a:cubicBezTo>
                  <a:pt x="21" y="30"/>
                  <a:pt x="21" y="30"/>
                  <a:pt x="21" y="30"/>
                </a:cubicBezTo>
                <a:cubicBezTo>
                  <a:pt x="21" y="30"/>
                  <a:pt x="21" y="30"/>
                  <a:pt x="21" y="30"/>
                </a:cubicBezTo>
                <a:cubicBezTo>
                  <a:pt x="21" y="30"/>
                  <a:pt x="21" y="30"/>
                  <a:pt x="21" y="30"/>
                </a:cubicBezTo>
                <a:cubicBezTo>
                  <a:pt x="21" y="30"/>
                  <a:pt x="21" y="30"/>
                  <a:pt x="21" y="30"/>
                </a:cubicBezTo>
                <a:cubicBezTo>
                  <a:pt x="21" y="30"/>
                  <a:pt x="21" y="30"/>
                  <a:pt x="21" y="30"/>
                </a:cubicBezTo>
                <a:cubicBezTo>
                  <a:pt x="21" y="30"/>
                  <a:pt x="21" y="30"/>
                  <a:pt x="20" y="30"/>
                </a:cubicBezTo>
                <a:cubicBezTo>
                  <a:pt x="20" y="30"/>
                  <a:pt x="20" y="30"/>
                  <a:pt x="20" y="30"/>
                </a:cubicBezTo>
                <a:cubicBezTo>
                  <a:pt x="20" y="30"/>
                  <a:pt x="20" y="30"/>
                  <a:pt x="20" y="30"/>
                </a:cubicBezTo>
                <a:cubicBezTo>
                  <a:pt x="20" y="30"/>
                  <a:pt x="20" y="30"/>
                  <a:pt x="20" y="30"/>
                </a:cubicBezTo>
                <a:cubicBezTo>
                  <a:pt x="20" y="30"/>
                  <a:pt x="20" y="29"/>
                  <a:pt x="20" y="29"/>
                </a:cubicBezTo>
                <a:cubicBezTo>
                  <a:pt x="20" y="29"/>
                  <a:pt x="20" y="29"/>
                  <a:pt x="20" y="29"/>
                </a:cubicBezTo>
                <a:cubicBezTo>
                  <a:pt x="20" y="29"/>
                  <a:pt x="20" y="29"/>
                  <a:pt x="20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9"/>
                  <a:pt x="19" y="30"/>
                </a:cubicBezTo>
                <a:cubicBezTo>
                  <a:pt x="19" y="30"/>
                  <a:pt x="19" y="30"/>
                  <a:pt x="19" y="30"/>
                </a:cubicBezTo>
                <a:cubicBezTo>
                  <a:pt x="19" y="30"/>
                  <a:pt x="18" y="30"/>
                  <a:pt x="18" y="30"/>
                </a:cubicBezTo>
                <a:cubicBezTo>
                  <a:pt x="18" y="30"/>
                  <a:pt x="18" y="30"/>
                  <a:pt x="18" y="29"/>
                </a:cubicBezTo>
                <a:cubicBezTo>
                  <a:pt x="18" y="29"/>
                  <a:pt x="18" y="29"/>
                  <a:pt x="18" y="29"/>
                </a:cubicBezTo>
                <a:cubicBezTo>
                  <a:pt x="18" y="29"/>
                  <a:pt x="18" y="29"/>
                  <a:pt x="18" y="29"/>
                </a:cubicBezTo>
                <a:cubicBezTo>
                  <a:pt x="18" y="29"/>
                  <a:pt x="18" y="29"/>
                  <a:pt x="18" y="29"/>
                </a:cubicBezTo>
                <a:cubicBezTo>
                  <a:pt x="18" y="29"/>
                  <a:pt x="18" y="29"/>
                  <a:pt x="18" y="29"/>
                </a:cubicBezTo>
                <a:cubicBezTo>
                  <a:pt x="18" y="29"/>
                  <a:pt x="18" y="29"/>
                  <a:pt x="18" y="29"/>
                </a:cubicBezTo>
                <a:cubicBezTo>
                  <a:pt x="18" y="29"/>
                  <a:pt x="18" y="29"/>
                  <a:pt x="19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8"/>
                  <a:pt x="19" y="28"/>
                </a:cubicBezTo>
                <a:cubicBezTo>
                  <a:pt x="19" y="28"/>
                  <a:pt x="19" y="28"/>
                  <a:pt x="19" y="28"/>
                </a:cubicBezTo>
                <a:cubicBezTo>
                  <a:pt x="19" y="28"/>
                  <a:pt x="19" y="28"/>
                  <a:pt x="19" y="28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27"/>
                  <a:pt x="18" y="27"/>
                  <a:pt x="18" y="27"/>
                </a:cubicBezTo>
                <a:cubicBezTo>
                  <a:pt x="18" y="27"/>
                  <a:pt x="18" y="27"/>
                  <a:pt x="18" y="27"/>
                </a:cubicBezTo>
                <a:cubicBezTo>
                  <a:pt x="18" y="27"/>
                  <a:pt x="18" y="27"/>
                  <a:pt x="18" y="27"/>
                </a:cubicBezTo>
                <a:cubicBezTo>
                  <a:pt x="18" y="27"/>
                  <a:pt x="18" y="27"/>
                  <a:pt x="18" y="27"/>
                </a:cubicBezTo>
                <a:cubicBezTo>
                  <a:pt x="18" y="27"/>
                  <a:pt x="18" y="27"/>
                  <a:pt x="18" y="27"/>
                </a:cubicBezTo>
                <a:cubicBezTo>
                  <a:pt x="18" y="27"/>
                  <a:pt x="18" y="27"/>
                  <a:pt x="18" y="27"/>
                </a:cubicBezTo>
                <a:cubicBezTo>
                  <a:pt x="18" y="27"/>
                  <a:pt x="17" y="27"/>
                  <a:pt x="17" y="26"/>
                </a:cubicBezTo>
                <a:cubicBezTo>
                  <a:pt x="17" y="26"/>
                  <a:pt x="17" y="26"/>
                  <a:pt x="17" y="26"/>
                </a:cubicBezTo>
                <a:cubicBezTo>
                  <a:pt x="17" y="26"/>
                  <a:pt x="17" y="26"/>
                  <a:pt x="17" y="26"/>
                </a:cubicBezTo>
                <a:cubicBezTo>
                  <a:pt x="17" y="26"/>
                  <a:pt x="17" y="26"/>
                  <a:pt x="17" y="26"/>
                </a:cubicBezTo>
                <a:cubicBezTo>
                  <a:pt x="17" y="26"/>
                  <a:pt x="17" y="26"/>
                  <a:pt x="17" y="26"/>
                </a:cubicBezTo>
                <a:cubicBezTo>
                  <a:pt x="16" y="26"/>
                  <a:pt x="16" y="26"/>
                  <a:pt x="16" y="26"/>
                </a:cubicBezTo>
                <a:cubicBezTo>
                  <a:pt x="16" y="26"/>
                  <a:pt x="16" y="26"/>
                  <a:pt x="16" y="26"/>
                </a:cubicBezTo>
                <a:cubicBezTo>
                  <a:pt x="16" y="26"/>
                  <a:pt x="16" y="26"/>
                  <a:pt x="16" y="26"/>
                </a:cubicBezTo>
                <a:cubicBezTo>
                  <a:pt x="16" y="26"/>
                  <a:pt x="16" y="26"/>
                  <a:pt x="16" y="26"/>
                </a:cubicBezTo>
                <a:cubicBezTo>
                  <a:pt x="16" y="26"/>
                  <a:pt x="16" y="26"/>
                  <a:pt x="16" y="26"/>
                </a:cubicBezTo>
                <a:cubicBezTo>
                  <a:pt x="15" y="26"/>
                  <a:pt x="15" y="26"/>
                  <a:pt x="15" y="26"/>
                </a:cubicBezTo>
                <a:cubicBezTo>
                  <a:pt x="15" y="26"/>
                  <a:pt x="15" y="26"/>
                  <a:pt x="15" y="25"/>
                </a:cubicBezTo>
                <a:cubicBezTo>
                  <a:pt x="15" y="25"/>
                  <a:pt x="15" y="25"/>
                  <a:pt x="15" y="25"/>
                </a:cubicBezTo>
                <a:cubicBezTo>
                  <a:pt x="15" y="25"/>
                  <a:pt x="15" y="25"/>
                  <a:pt x="15" y="25"/>
                </a:cubicBezTo>
                <a:cubicBezTo>
                  <a:pt x="15" y="25"/>
                  <a:pt x="15" y="25"/>
                  <a:pt x="15" y="25"/>
                </a:cubicBezTo>
                <a:cubicBezTo>
                  <a:pt x="15" y="25"/>
                  <a:pt x="15" y="25"/>
                  <a:pt x="15" y="25"/>
                </a:cubicBezTo>
                <a:cubicBezTo>
                  <a:pt x="15" y="25"/>
                  <a:pt x="15" y="25"/>
                  <a:pt x="15" y="25"/>
                </a:cubicBezTo>
                <a:cubicBezTo>
                  <a:pt x="15" y="25"/>
                  <a:pt x="14" y="25"/>
                  <a:pt x="14" y="25"/>
                </a:cubicBezTo>
                <a:cubicBezTo>
                  <a:pt x="14" y="25"/>
                  <a:pt x="14" y="25"/>
                  <a:pt x="14" y="25"/>
                </a:cubicBezTo>
                <a:cubicBezTo>
                  <a:pt x="14" y="25"/>
                  <a:pt x="14" y="25"/>
                  <a:pt x="14" y="25"/>
                </a:cubicBezTo>
                <a:cubicBezTo>
                  <a:pt x="14" y="25"/>
                  <a:pt x="14" y="25"/>
                  <a:pt x="13" y="25"/>
                </a:cubicBezTo>
                <a:cubicBezTo>
                  <a:pt x="14" y="25"/>
                  <a:pt x="14" y="24"/>
                  <a:pt x="14" y="24"/>
                </a:cubicBezTo>
                <a:cubicBezTo>
                  <a:pt x="14" y="24"/>
                  <a:pt x="14" y="24"/>
                  <a:pt x="14" y="24"/>
                </a:cubicBezTo>
                <a:cubicBezTo>
                  <a:pt x="14" y="24"/>
                  <a:pt x="14" y="24"/>
                  <a:pt x="14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2" y="24"/>
                  <a:pt x="12" y="24"/>
                </a:cubicBezTo>
                <a:cubicBezTo>
                  <a:pt x="12" y="24"/>
                  <a:pt x="12" y="24"/>
                  <a:pt x="12" y="24"/>
                </a:cubicBezTo>
                <a:cubicBezTo>
                  <a:pt x="12" y="24"/>
                  <a:pt x="12" y="24"/>
                  <a:pt x="12" y="24"/>
                </a:cubicBezTo>
                <a:cubicBezTo>
                  <a:pt x="12" y="24"/>
                  <a:pt x="12" y="24"/>
                  <a:pt x="12" y="24"/>
                </a:cubicBezTo>
                <a:cubicBezTo>
                  <a:pt x="12" y="24"/>
                  <a:pt x="11" y="24"/>
                  <a:pt x="11" y="24"/>
                </a:cubicBezTo>
                <a:cubicBezTo>
                  <a:pt x="11" y="24"/>
                  <a:pt x="11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0" y="23"/>
                  <a:pt x="10" y="23"/>
                </a:cubicBezTo>
                <a:cubicBezTo>
                  <a:pt x="10" y="23"/>
                  <a:pt x="10" y="23"/>
                  <a:pt x="10" y="23"/>
                </a:cubicBezTo>
                <a:cubicBezTo>
                  <a:pt x="10" y="23"/>
                  <a:pt x="10" y="23"/>
                  <a:pt x="10" y="23"/>
                </a:cubicBezTo>
                <a:cubicBezTo>
                  <a:pt x="10" y="23"/>
                  <a:pt x="10" y="23"/>
                  <a:pt x="10" y="23"/>
                </a:cubicBezTo>
                <a:cubicBezTo>
                  <a:pt x="10" y="23"/>
                  <a:pt x="10" y="23"/>
                  <a:pt x="10" y="23"/>
                </a:cubicBezTo>
                <a:cubicBezTo>
                  <a:pt x="10" y="23"/>
                  <a:pt x="10" y="23"/>
                  <a:pt x="10" y="23"/>
                </a:cubicBezTo>
                <a:cubicBezTo>
                  <a:pt x="10" y="23"/>
                  <a:pt x="9" y="23"/>
                  <a:pt x="9" y="23"/>
                </a:cubicBezTo>
                <a:cubicBezTo>
                  <a:pt x="9" y="23"/>
                  <a:pt x="9" y="23"/>
                  <a:pt x="9" y="23"/>
                </a:cubicBezTo>
                <a:cubicBezTo>
                  <a:pt x="9" y="23"/>
                  <a:pt x="9" y="23"/>
                  <a:pt x="9" y="23"/>
                </a:cubicBezTo>
                <a:cubicBezTo>
                  <a:pt x="9" y="23"/>
                  <a:pt x="9" y="23"/>
                  <a:pt x="9" y="23"/>
                </a:cubicBezTo>
                <a:cubicBezTo>
                  <a:pt x="9" y="23"/>
                  <a:pt x="9" y="23"/>
                  <a:pt x="9" y="23"/>
                </a:cubicBezTo>
                <a:cubicBezTo>
                  <a:pt x="9" y="23"/>
                  <a:pt x="9" y="23"/>
                  <a:pt x="9" y="23"/>
                </a:cubicBezTo>
                <a:cubicBezTo>
                  <a:pt x="9" y="23"/>
                  <a:pt x="9" y="23"/>
                  <a:pt x="9" y="23"/>
                </a:cubicBezTo>
                <a:cubicBezTo>
                  <a:pt x="9" y="23"/>
                  <a:pt x="9" y="23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5"/>
                  <a:pt x="8" y="25"/>
                  <a:pt x="8" y="25"/>
                </a:cubicBezTo>
                <a:cubicBezTo>
                  <a:pt x="8" y="25"/>
                  <a:pt x="8" y="25"/>
                  <a:pt x="8" y="25"/>
                </a:cubicBezTo>
                <a:cubicBezTo>
                  <a:pt x="8" y="25"/>
                  <a:pt x="8" y="25"/>
                  <a:pt x="8" y="25"/>
                </a:cubicBezTo>
                <a:cubicBezTo>
                  <a:pt x="8" y="25"/>
                  <a:pt x="8" y="25"/>
                  <a:pt x="8" y="25"/>
                </a:cubicBezTo>
                <a:cubicBezTo>
                  <a:pt x="8" y="25"/>
                  <a:pt x="8" y="25"/>
                  <a:pt x="8" y="25"/>
                </a:cubicBezTo>
                <a:cubicBezTo>
                  <a:pt x="8" y="25"/>
                  <a:pt x="8" y="25"/>
                  <a:pt x="7" y="25"/>
                </a:cubicBezTo>
                <a:cubicBezTo>
                  <a:pt x="7" y="24"/>
                  <a:pt x="7" y="24"/>
                  <a:pt x="7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6" y="24"/>
                  <a:pt x="6" y="24"/>
                  <a:pt x="6" y="24"/>
                </a:cubicBezTo>
                <a:cubicBezTo>
                  <a:pt x="6" y="24"/>
                  <a:pt x="6" y="24"/>
                  <a:pt x="6" y="24"/>
                </a:cubicBezTo>
                <a:cubicBezTo>
                  <a:pt x="6" y="24"/>
                  <a:pt x="6" y="24"/>
                  <a:pt x="6" y="24"/>
                </a:cubicBezTo>
                <a:cubicBezTo>
                  <a:pt x="6" y="24"/>
                  <a:pt x="6" y="24"/>
                  <a:pt x="6" y="24"/>
                </a:cubicBezTo>
                <a:cubicBezTo>
                  <a:pt x="6" y="24"/>
                  <a:pt x="6" y="24"/>
                  <a:pt x="6" y="24"/>
                </a:cubicBezTo>
                <a:cubicBezTo>
                  <a:pt x="6" y="24"/>
                  <a:pt x="6" y="24"/>
                  <a:pt x="6" y="24"/>
                </a:cubicBezTo>
                <a:cubicBezTo>
                  <a:pt x="6" y="24"/>
                  <a:pt x="6" y="24"/>
                  <a:pt x="6" y="24"/>
                </a:cubicBezTo>
                <a:cubicBezTo>
                  <a:pt x="6" y="24"/>
                  <a:pt x="6" y="24"/>
                  <a:pt x="6" y="23"/>
                </a:cubicBezTo>
                <a:cubicBezTo>
                  <a:pt x="6" y="23"/>
                  <a:pt x="6" y="23"/>
                  <a:pt x="6" y="23"/>
                </a:cubicBezTo>
                <a:cubicBezTo>
                  <a:pt x="6" y="23"/>
                  <a:pt x="6" y="23"/>
                  <a:pt x="5" y="23"/>
                </a:cubicBezTo>
                <a:cubicBezTo>
                  <a:pt x="6" y="23"/>
                  <a:pt x="6" y="23"/>
                  <a:pt x="6" y="23"/>
                </a:cubicBezTo>
                <a:cubicBezTo>
                  <a:pt x="6" y="23"/>
                  <a:pt x="6" y="23"/>
                  <a:pt x="6" y="23"/>
                </a:cubicBezTo>
                <a:cubicBezTo>
                  <a:pt x="6" y="23"/>
                  <a:pt x="6" y="23"/>
                  <a:pt x="6" y="23"/>
                </a:cubicBezTo>
                <a:cubicBezTo>
                  <a:pt x="6" y="23"/>
                  <a:pt x="6" y="22"/>
                  <a:pt x="6" y="22"/>
                </a:cubicBezTo>
                <a:cubicBezTo>
                  <a:pt x="6" y="22"/>
                  <a:pt x="6" y="22"/>
                  <a:pt x="6" y="22"/>
                </a:cubicBezTo>
                <a:cubicBezTo>
                  <a:pt x="6" y="22"/>
                  <a:pt x="6" y="22"/>
                  <a:pt x="6" y="22"/>
                </a:cubicBezTo>
                <a:cubicBezTo>
                  <a:pt x="6" y="22"/>
                  <a:pt x="6" y="22"/>
                  <a:pt x="6" y="22"/>
                </a:cubicBezTo>
                <a:cubicBezTo>
                  <a:pt x="6" y="22"/>
                  <a:pt x="6" y="22"/>
                  <a:pt x="6" y="22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0"/>
                  <a:pt x="5" y="20"/>
                  <a:pt x="5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6" y="20"/>
                  <a:pt x="6" y="20"/>
                  <a:pt x="6" y="19"/>
                </a:cubicBezTo>
                <a:cubicBezTo>
                  <a:pt x="6" y="19"/>
                  <a:pt x="6" y="19"/>
                  <a:pt x="6" y="19"/>
                </a:cubicBezTo>
                <a:cubicBezTo>
                  <a:pt x="6" y="19"/>
                  <a:pt x="6" y="19"/>
                  <a:pt x="6" y="19"/>
                </a:cubicBezTo>
                <a:cubicBezTo>
                  <a:pt x="6" y="18"/>
                  <a:pt x="6" y="18"/>
                  <a:pt x="6" y="18"/>
                </a:cubicBezTo>
                <a:cubicBezTo>
                  <a:pt x="6" y="18"/>
                  <a:pt x="6" y="18"/>
                  <a:pt x="6" y="18"/>
                </a:cubicBezTo>
                <a:cubicBezTo>
                  <a:pt x="6" y="18"/>
                  <a:pt x="6" y="18"/>
                  <a:pt x="6" y="18"/>
                </a:cubicBezTo>
                <a:cubicBezTo>
                  <a:pt x="5" y="18"/>
                  <a:pt x="5" y="18"/>
                  <a:pt x="5" y="18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3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19"/>
                  <a:pt x="3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7"/>
                  <a:pt x="4" y="17"/>
                  <a:pt x="4" y="17"/>
                </a:cubicBezTo>
                <a:cubicBezTo>
                  <a:pt x="4" y="17"/>
                  <a:pt x="4" y="17"/>
                  <a:pt x="4" y="17"/>
                </a:cubicBezTo>
                <a:cubicBezTo>
                  <a:pt x="4" y="17"/>
                  <a:pt x="4" y="17"/>
                  <a:pt x="4" y="17"/>
                </a:cubicBezTo>
                <a:cubicBezTo>
                  <a:pt x="4" y="17"/>
                  <a:pt x="4" y="17"/>
                  <a:pt x="4" y="17"/>
                </a:cubicBezTo>
                <a:cubicBezTo>
                  <a:pt x="4" y="17"/>
                  <a:pt x="4" y="17"/>
                  <a:pt x="4" y="17"/>
                </a:cubicBezTo>
                <a:cubicBezTo>
                  <a:pt x="4" y="17"/>
                  <a:pt x="4" y="17"/>
                  <a:pt x="4" y="17"/>
                </a:cubicBezTo>
                <a:cubicBezTo>
                  <a:pt x="4" y="17"/>
                  <a:pt x="5" y="17"/>
                  <a:pt x="5" y="17"/>
                </a:cubicBezTo>
                <a:cubicBezTo>
                  <a:pt x="5" y="17"/>
                  <a:pt x="5" y="17"/>
                  <a:pt x="5" y="17"/>
                </a:cubicBezTo>
                <a:cubicBezTo>
                  <a:pt x="5" y="17"/>
                  <a:pt x="5" y="17"/>
                  <a:pt x="5" y="17"/>
                </a:cubicBezTo>
                <a:cubicBezTo>
                  <a:pt x="5" y="17"/>
                  <a:pt x="5" y="17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6" y="15"/>
                  <a:pt x="6" y="15"/>
                </a:cubicBezTo>
                <a:cubicBezTo>
                  <a:pt x="6" y="15"/>
                  <a:pt x="6" y="15"/>
                  <a:pt x="6" y="15"/>
                </a:cubicBezTo>
                <a:cubicBezTo>
                  <a:pt x="6" y="15"/>
                  <a:pt x="6" y="15"/>
                  <a:pt x="6" y="15"/>
                </a:cubicBezTo>
                <a:cubicBezTo>
                  <a:pt x="6" y="15"/>
                  <a:pt x="6" y="15"/>
                  <a:pt x="6" y="15"/>
                </a:cubicBezTo>
                <a:cubicBezTo>
                  <a:pt x="6" y="15"/>
                  <a:pt x="6" y="15"/>
                  <a:pt x="6" y="15"/>
                </a:cubicBezTo>
                <a:cubicBezTo>
                  <a:pt x="6" y="15"/>
                  <a:pt x="6" y="15"/>
                  <a:pt x="6" y="15"/>
                </a:cubicBezTo>
                <a:cubicBezTo>
                  <a:pt x="6" y="15"/>
                  <a:pt x="6" y="15"/>
                  <a:pt x="6" y="15"/>
                </a:cubicBezTo>
                <a:cubicBezTo>
                  <a:pt x="7" y="15"/>
                  <a:pt x="7" y="15"/>
                  <a:pt x="7" y="15"/>
                </a:cubicBezTo>
                <a:cubicBezTo>
                  <a:pt x="7" y="15"/>
                  <a:pt x="7" y="15"/>
                  <a:pt x="7" y="15"/>
                </a:cubicBezTo>
                <a:cubicBezTo>
                  <a:pt x="7" y="15"/>
                  <a:pt x="7" y="15"/>
                  <a:pt x="7" y="15"/>
                </a:cubicBezTo>
                <a:cubicBezTo>
                  <a:pt x="7" y="15"/>
                  <a:pt x="8" y="15"/>
                  <a:pt x="8" y="15"/>
                </a:cubicBezTo>
                <a:cubicBezTo>
                  <a:pt x="8" y="15"/>
                  <a:pt x="8" y="15"/>
                  <a:pt x="8" y="15"/>
                </a:cubicBezTo>
                <a:cubicBezTo>
                  <a:pt x="8" y="15"/>
                  <a:pt x="8" y="15"/>
                  <a:pt x="8" y="15"/>
                </a:cubicBezTo>
                <a:cubicBezTo>
                  <a:pt x="8" y="15"/>
                  <a:pt x="8" y="15"/>
                  <a:pt x="8" y="15"/>
                </a:cubicBezTo>
                <a:cubicBezTo>
                  <a:pt x="8" y="15"/>
                  <a:pt x="8" y="16"/>
                  <a:pt x="8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6"/>
                  <a:pt x="8" y="17"/>
                  <a:pt x="8" y="17"/>
                </a:cubicBezTo>
                <a:cubicBezTo>
                  <a:pt x="8" y="17"/>
                  <a:pt x="8" y="17"/>
                  <a:pt x="8" y="17"/>
                </a:cubicBezTo>
                <a:cubicBezTo>
                  <a:pt x="8" y="17"/>
                  <a:pt x="8" y="17"/>
                  <a:pt x="8" y="17"/>
                </a:cubicBezTo>
                <a:cubicBezTo>
                  <a:pt x="8" y="17"/>
                  <a:pt x="8" y="17"/>
                  <a:pt x="8" y="17"/>
                </a:cubicBezTo>
                <a:cubicBezTo>
                  <a:pt x="9" y="17"/>
                  <a:pt x="9" y="16"/>
                  <a:pt x="9" y="16"/>
                </a:cubicBezTo>
                <a:cubicBezTo>
                  <a:pt x="9" y="16"/>
                  <a:pt x="9" y="16"/>
                  <a:pt x="9" y="16"/>
                </a:cubicBezTo>
                <a:cubicBezTo>
                  <a:pt x="9" y="16"/>
                  <a:pt x="9" y="16"/>
                  <a:pt x="9" y="16"/>
                </a:cubicBezTo>
                <a:cubicBezTo>
                  <a:pt x="9" y="16"/>
                  <a:pt x="9" y="16"/>
                  <a:pt x="9" y="16"/>
                </a:cubicBezTo>
                <a:cubicBezTo>
                  <a:pt x="9" y="16"/>
                  <a:pt x="9" y="16"/>
                  <a:pt x="9" y="16"/>
                </a:cubicBezTo>
                <a:cubicBezTo>
                  <a:pt x="9" y="16"/>
                  <a:pt x="9" y="16"/>
                  <a:pt x="9" y="15"/>
                </a:cubicBezTo>
                <a:cubicBezTo>
                  <a:pt x="9" y="15"/>
                  <a:pt x="9" y="15"/>
                  <a:pt x="9" y="15"/>
                </a:cubicBezTo>
                <a:cubicBezTo>
                  <a:pt x="9" y="15"/>
                  <a:pt x="9" y="15"/>
                  <a:pt x="9" y="15"/>
                </a:cubicBezTo>
                <a:cubicBezTo>
                  <a:pt x="9" y="15"/>
                  <a:pt x="9" y="15"/>
                  <a:pt x="9" y="15"/>
                </a:cubicBezTo>
                <a:cubicBezTo>
                  <a:pt x="9" y="15"/>
                  <a:pt x="9" y="15"/>
                  <a:pt x="9" y="15"/>
                </a:cubicBezTo>
                <a:cubicBezTo>
                  <a:pt x="9" y="15"/>
                  <a:pt x="9" y="15"/>
                  <a:pt x="9" y="15"/>
                </a:cubicBezTo>
                <a:cubicBezTo>
                  <a:pt x="9" y="15"/>
                  <a:pt x="9" y="14"/>
                  <a:pt x="9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3"/>
                  <a:pt x="11" y="13"/>
                  <a:pt x="11" y="13"/>
                </a:cubicBezTo>
                <a:cubicBezTo>
                  <a:pt x="11" y="13"/>
                  <a:pt x="11" y="13"/>
                  <a:pt x="11" y="13"/>
                </a:cubicBezTo>
                <a:cubicBezTo>
                  <a:pt x="11" y="13"/>
                  <a:pt x="11" y="13"/>
                  <a:pt x="11" y="13"/>
                </a:cubicBezTo>
                <a:cubicBezTo>
                  <a:pt x="11" y="13"/>
                  <a:pt x="11" y="13"/>
                  <a:pt x="11" y="13"/>
                </a:cubicBezTo>
                <a:cubicBezTo>
                  <a:pt x="12" y="13"/>
                  <a:pt x="12" y="13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1"/>
                  <a:pt x="12" y="11"/>
                  <a:pt x="12" y="11"/>
                </a:cubicBezTo>
                <a:cubicBezTo>
                  <a:pt x="12" y="11"/>
                  <a:pt x="12" y="11"/>
                  <a:pt x="12" y="11"/>
                </a:cubicBezTo>
                <a:cubicBezTo>
                  <a:pt x="12" y="11"/>
                  <a:pt x="13" y="11"/>
                  <a:pt x="13" y="11"/>
                </a:cubicBezTo>
                <a:cubicBezTo>
                  <a:pt x="13" y="11"/>
                  <a:pt x="13" y="11"/>
                  <a:pt x="13" y="11"/>
                </a:cubicBezTo>
                <a:cubicBezTo>
                  <a:pt x="13" y="11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5" y="10"/>
                  <a:pt x="15" y="10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9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7"/>
                  <a:pt x="17" y="7"/>
                  <a:pt x="17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7"/>
                  <a:pt x="16" y="7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7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6"/>
                  <a:pt x="21" y="5"/>
                  <a:pt x="21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19" y="4"/>
                  <a:pt x="19" y="4"/>
                </a:cubicBezTo>
                <a:cubicBezTo>
                  <a:pt x="19" y="4"/>
                  <a:pt x="19" y="4"/>
                  <a:pt x="19" y="4"/>
                </a:cubicBezTo>
                <a:cubicBezTo>
                  <a:pt x="19" y="4"/>
                  <a:pt x="19" y="4"/>
                  <a:pt x="19" y="4"/>
                </a:cubicBezTo>
                <a:cubicBezTo>
                  <a:pt x="19" y="4"/>
                  <a:pt x="19" y="4"/>
                  <a:pt x="19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19" y="4"/>
                  <a:pt x="19" y="4"/>
                </a:cubicBezTo>
                <a:cubicBezTo>
                  <a:pt x="19" y="4"/>
                  <a:pt x="19" y="4"/>
                  <a:pt x="19" y="4"/>
                </a:cubicBezTo>
                <a:cubicBezTo>
                  <a:pt x="19" y="4"/>
                  <a:pt x="19" y="4"/>
                  <a:pt x="19" y="4"/>
                </a:cubicBezTo>
                <a:cubicBezTo>
                  <a:pt x="18" y="4"/>
                  <a:pt x="18" y="4"/>
                  <a:pt x="18" y="4"/>
                </a:cubicBezTo>
                <a:cubicBezTo>
                  <a:pt x="18" y="4"/>
                  <a:pt x="18" y="4"/>
                  <a:pt x="18" y="4"/>
                </a:cubicBezTo>
                <a:cubicBezTo>
                  <a:pt x="18" y="4"/>
                  <a:pt x="18" y="4"/>
                  <a:pt x="18" y="4"/>
                </a:cubicBezTo>
                <a:cubicBezTo>
                  <a:pt x="18" y="4"/>
                  <a:pt x="18" y="4"/>
                  <a:pt x="18" y="4"/>
                </a:cubicBezTo>
                <a:cubicBezTo>
                  <a:pt x="17" y="4"/>
                  <a:pt x="17" y="4"/>
                  <a:pt x="17" y="4"/>
                </a:cubicBezTo>
                <a:cubicBezTo>
                  <a:pt x="17" y="4"/>
                  <a:pt x="17" y="4"/>
                  <a:pt x="17" y="4"/>
                </a:cubicBezTo>
                <a:cubicBezTo>
                  <a:pt x="17" y="4"/>
                  <a:pt x="17" y="4"/>
                  <a:pt x="17" y="4"/>
                </a:cubicBezTo>
                <a:cubicBezTo>
                  <a:pt x="17" y="4"/>
                  <a:pt x="17" y="4"/>
                  <a:pt x="17" y="4"/>
                </a:cubicBezTo>
                <a:cubicBezTo>
                  <a:pt x="17" y="4"/>
                  <a:pt x="17" y="4"/>
                  <a:pt x="17" y="4"/>
                </a:cubicBezTo>
                <a:cubicBezTo>
                  <a:pt x="17" y="5"/>
                  <a:pt x="17" y="5"/>
                  <a:pt x="17" y="5"/>
                </a:cubicBezTo>
                <a:cubicBezTo>
                  <a:pt x="17" y="5"/>
                  <a:pt x="17" y="5"/>
                  <a:pt x="17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6" y="5"/>
                  <a:pt x="16" y="6"/>
                </a:cubicBezTo>
                <a:cubicBezTo>
                  <a:pt x="16" y="6"/>
                  <a:pt x="16" y="6"/>
                  <a:pt x="16" y="6"/>
                </a:cubicBezTo>
                <a:cubicBezTo>
                  <a:pt x="16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6" y="5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7" y="4"/>
                  <a:pt x="17" y="4"/>
                </a:cubicBezTo>
                <a:cubicBezTo>
                  <a:pt x="17" y="4"/>
                  <a:pt x="17" y="4"/>
                  <a:pt x="17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17" y="3"/>
                  <a:pt x="18" y="3"/>
                  <a:pt x="18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3"/>
                  <a:pt x="18" y="3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20" y="2"/>
                  <a:pt x="22" y="1"/>
                  <a:pt x="24" y="1"/>
                </a:cubicBezTo>
                <a:cubicBezTo>
                  <a:pt x="24" y="1"/>
                  <a:pt x="24" y="1"/>
                  <a:pt x="24" y="1"/>
                </a:cubicBezTo>
                <a:cubicBezTo>
                  <a:pt x="24" y="1"/>
                  <a:pt x="24" y="1"/>
                  <a:pt x="24" y="1"/>
                </a:cubicBezTo>
                <a:cubicBezTo>
                  <a:pt x="24" y="1"/>
                  <a:pt x="24" y="1"/>
                  <a:pt x="24" y="1"/>
                </a:cubicBezTo>
                <a:cubicBezTo>
                  <a:pt x="24" y="1"/>
                  <a:pt x="24" y="1"/>
                  <a:pt x="24" y="1"/>
                </a:cubicBezTo>
                <a:cubicBezTo>
                  <a:pt x="24" y="1"/>
                  <a:pt x="24" y="2"/>
                  <a:pt x="24" y="2"/>
                </a:cubicBezTo>
                <a:cubicBezTo>
                  <a:pt x="24" y="2"/>
                  <a:pt x="24" y="2"/>
                  <a:pt x="24" y="2"/>
                </a:cubicBezTo>
                <a:cubicBezTo>
                  <a:pt x="24" y="2"/>
                  <a:pt x="24" y="2"/>
                  <a:pt x="24" y="2"/>
                </a:cubicBezTo>
                <a:cubicBezTo>
                  <a:pt x="24" y="2"/>
                  <a:pt x="24" y="2"/>
                  <a:pt x="24" y="2"/>
                </a:cubicBezTo>
                <a:cubicBezTo>
                  <a:pt x="24" y="2"/>
                  <a:pt x="24" y="2"/>
                  <a:pt x="24" y="2"/>
                </a:cubicBezTo>
                <a:cubicBezTo>
                  <a:pt x="24" y="2"/>
                  <a:pt x="24" y="3"/>
                  <a:pt x="24" y="3"/>
                </a:cubicBezTo>
                <a:cubicBezTo>
                  <a:pt x="24" y="3"/>
                  <a:pt x="24" y="3"/>
                  <a:pt x="24" y="3"/>
                </a:cubicBezTo>
                <a:cubicBezTo>
                  <a:pt x="24" y="3"/>
                  <a:pt x="24" y="3"/>
                  <a:pt x="24" y="3"/>
                </a:cubicBezTo>
                <a:cubicBezTo>
                  <a:pt x="24" y="3"/>
                  <a:pt x="24" y="3"/>
                  <a:pt x="24" y="3"/>
                </a:cubicBezTo>
                <a:cubicBezTo>
                  <a:pt x="24" y="3"/>
                  <a:pt x="24" y="3"/>
                  <a:pt x="24" y="3"/>
                </a:cubicBezTo>
                <a:cubicBezTo>
                  <a:pt x="24" y="3"/>
                  <a:pt x="24" y="4"/>
                  <a:pt x="24" y="4"/>
                </a:cubicBezTo>
                <a:cubicBezTo>
                  <a:pt x="24" y="4"/>
                  <a:pt x="24" y="4"/>
                  <a:pt x="24" y="4"/>
                </a:cubicBezTo>
                <a:cubicBezTo>
                  <a:pt x="25" y="4"/>
                  <a:pt x="25" y="4"/>
                  <a:pt x="25" y="4"/>
                </a:cubicBezTo>
                <a:cubicBezTo>
                  <a:pt x="25" y="4"/>
                  <a:pt x="25" y="4"/>
                  <a:pt x="25" y="4"/>
                </a:cubicBezTo>
                <a:cubicBezTo>
                  <a:pt x="25" y="4"/>
                  <a:pt x="25" y="4"/>
                  <a:pt x="26" y="4"/>
                </a:cubicBezTo>
                <a:cubicBezTo>
                  <a:pt x="26" y="4"/>
                  <a:pt x="26" y="4"/>
                  <a:pt x="26" y="4"/>
                </a:cubicBezTo>
                <a:cubicBezTo>
                  <a:pt x="26" y="4"/>
                  <a:pt x="26" y="4"/>
                  <a:pt x="26" y="4"/>
                </a:cubicBezTo>
                <a:cubicBezTo>
                  <a:pt x="26" y="4"/>
                  <a:pt x="26" y="4"/>
                  <a:pt x="26" y="4"/>
                </a:cubicBezTo>
                <a:cubicBezTo>
                  <a:pt x="26" y="4"/>
                  <a:pt x="26" y="4"/>
                  <a:pt x="26" y="3"/>
                </a:cubicBezTo>
                <a:cubicBezTo>
                  <a:pt x="26" y="3"/>
                  <a:pt x="26" y="3"/>
                  <a:pt x="26" y="3"/>
                </a:cubicBezTo>
                <a:cubicBezTo>
                  <a:pt x="26" y="3"/>
                  <a:pt x="26" y="3"/>
                  <a:pt x="26" y="3"/>
                </a:cubicBezTo>
                <a:cubicBezTo>
                  <a:pt x="26" y="3"/>
                  <a:pt x="26" y="3"/>
                  <a:pt x="26" y="3"/>
                </a:cubicBezTo>
                <a:cubicBezTo>
                  <a:pt x="26" y="3"/>
                  <a:pt x="26" y="3"/>
                  <a:pt x="26" y="3"/>
                </a:cubicBezTo>
                <a:cubicBezTo>
                  <a:pt x="26" y="3"/>
                  <a:pt x="27" y="3"/>
                  <a:pt x="27" y="3"/>
                </a:cubicBezTo>
                <a:cubicBezTo>
                  <a:pt x="27" y="3"/>
                  <a:pt x="27" y="3"/>
                  <a:pt x="27" y="3"/>
                </a:cubicBezTo>
                <a:cubicBezTo>
                  <a:pt x="27" y="3"/>
                  <a:pt x="27" y="3"/>
                  <a:pt x="27" y="3"/>
                </a:cubicBezTo>
                <a:cubicBezTo>
                  <a:pt x="27" y="3"/>
                  <a:pt x="27" y="3"/>
                  <a:pt x="27" y="3"/>
                </a:cubicBezTo>
                <a:cubicBezTo>
                  <a:pt x="27" y="3"/>
                  <a:pt x="27" y="3"/>
                  <a:pt x="27" y="3"/>
                </a:cubicBezTo>
                <a:cubicBezTo>
                  <a:pt x="27" y="3"/>
                  <a:pt x="27" y="3"/>
                  <a:pt x="28" y="3"/>
                </a:cubicBezTo>
                <a:cubicBezTo>
                  <a:pt x="28" y="3"/>
                  <a:pt x="28" y="3"/>
                  <a:pt x="28" y="3"/>
                </a:cubicBezTo>
                <a:cubicBezTo>
                  <a:pt x="28" y="3"/>
                  <a:pt x="28" y="3"/>
                  <a:pt x="28" y="3"/>
                </a:cubicBezTo>
                <a:cubicBezTo>
                  <a:pt x="28" y="3"/>
                  <a:pt x="28" y="2"/>
                  <a:pt x="28" y="2"/>
                </a:cubicBezTo>
                <a:cubicBezTo>
                  <a:pt x="28" y="2"/>
                  <a:pt x="28" y="2"/>
                  <a:pt x="28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1"/>
                  <a:pt x="29" y="1"/>
                  <a:pt x="29" y="1"/>
                </a:cubicBezTo>
                <a:cubicBezTo>
                  <a:pt x="29" y="1"/>
                  <a:pt x="29" y="1"/>
                  <a:pt x="29" y="1"/>
                </a:cubicBezTo>
                <a:cubicBezTo>
                  <a:pt x="29" y="1"/>
                  <a:pt x="29" y="1"/>
                  <a:pt x="29" y="1"/>
                </a:cubicBezTo>
                <a:cubicBezTo>
                  <a:pt x="30" y="1"/>
                  <a:pt x="30" y="1"/>
                  <a:pt x="30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33" y="1"/>
                  <a:pt x="37" y="1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40" y="3"/>
                  <a:pt x="40" y="3"/>
                  <a:pt x="41" y="3"/>
                </a:cubicBezTo>
                <a:cubicBezTo>
                  <a:pt x="41" y="3"/>
                  <a:pt x="41" y="3"/>
                  <a:pt x="41" y="3"/>
                </a:cubicBezTo>
                <a:cubicBezTo>
                  <a:pt x="41" y="3"/>
                  <a:pt x="41" y="4"/>
                  <a:pt x="41" y="4"/>
                </a:cubicBezTo>
                <a:cubicBezTo>
                  <a:pt x="41" y="4"/>
                  <a:pt x="41" y="4"/>
                  <a:pt x="41" y="4"/>
                </a:cubicBezTo>
                <a:cubicBezTo>
                  <a:pt x="41" y="4"/>
                  <a:pt x="41" y="4"/>
                  <a:pt x="41" y="4"/>
                </a:cubicBezTo>
                <a:cubicBezTo>
                  <a:pt x="41" y="4"/>
                  <a:pt x="41" y="4"/>
                  <a:pt x="41" y="4"/>
                </a:cubicBezTo>
                <a:cubicBezTo>
                  <a:pt x="40" y="4"/>
                  <a:pt x="40" y="4"/>
                  <a:pt x="40" y="4"/>
                </a:cubicBezTo>
                <a:cubicBezTo>
                  <a:pt x="40" y="4"/>
                  <a:pt x="40" y="4"/>
                  <a:pt x="40" y="4"/>
                </a:cubicBezTo>
                <a:cubicBezTo>
                  <a:pt x="40" y="4"/>
                  <a:pt x="40" y="4"/>
                  <a:pt x="40" y="4"/>
                </a:cubicBezTo>
                <a:cubicBezTo>
                  <a:pt x="40" y="4"/>
                  <a:pt x="40" y="5"/>
                  <a:pt x="41" y="5"/>
                </a:cubicBezTo>
                <a:cubicBezTo>
                  <a:pt x="41" y="5"/>
                  <a:pt x="41" y="5"/>
                  <a:pt x="41" y="5"/>
                </a:cubicBezTo>
                <a:cubicBezTo>
                  <a:pt x="41" y="5"/>
                  <a:pt x="41" y="5"/>
                  <a:pt x="41" y="5"/>
                </a:cubicBezTo>
                <a:cubicBezTo>
                  <a:pt x="41" y="5"/>
                  <a:pt x="41" y="5"/>
                  <a:pt x="41" y="5"/>
                </a:cubicBezTo>
                <a:cubicBezTo>
                  <a:pt x="41" y="5"/>
                  <a:pt x="41" y="5"/>
                  <a:pt x="41" y="5"/>
                </a:cubicBezTo>
                <a:cubicBezTo>
                  <a:pt x="41" y="5"/>
                  <a:pt x="41" y="5"/>
                  <a:pt x="41" y="5"/>
                </a:cubicBezTo>
                <a:cubicBezTo>
                  <a:pt x="41" y="5"/>
                  <a:pt x="41" y="5"/>
                  <a:pt x="41" y="5"/>
                </a:cubicBezTo>
                <a:cubicBezTo>
                  <a:pt x="41" y="5"/>
                  <a:pt x="41" y="5"/>
                  <a:pt x="41" y="5"/>
                </a:cubicBezTo>
                <a:cubicBezTo>
                  <a:pt x="41" y="5"/>
                  <a:pt x="41" y="5"/>
                  <a:pt x="41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5"/>
                  <a:pt x="40" y="5"/>
                  <a:pt x="40" y="6"/>
                </a:cubicBezTo>
                <a:cubicBezTo>
                  <a:pt x="40" y="6"/>
                  <a:pt x="40" y="6"/>
                  <a:pt x="40" y="6"/>
                </a:cubicBezTo>
                <a:cubicBezTo>
                  <a:pt x="40" y="6"/>
                  <a:pt x="40" y="6"/>
                  <a:pt x="40" y="6"/>
                </a:cubicBezTo>
                <a:cubicBezTo>
                  <a:pt x="40" y="6"/>
                  <a:pt x="40" y="6"/>
                  <a:pt x="40" y="6"/>
                </a:cubicBezTo>
                <a:cubicBezTo>
                  <a:pt x="40" y="6"/>
                  <a:pt x="40" y="6"/>
                  <a:pt x="40" y="6"/>
                </a:cubicBezTo>
                <a:cubicBezTo>
                  <a:pt x="39" y="6"/>
                  <a:pt x="39" y="6"/>
                  <a:pt x="39" y="6"/>
                </a:cubicBezTo>
                <a:cubicBezTo>
                  <a:pt x="39" y="6"/>
                  <a:pt x="39" y="6"/>
                  <a:pt x="39" y="6"/>
                </a:cubicBezTo>
                <a:cubicBezTo>
                  <a:pt x="39" y="6"/>
                  <a:pt x="39" y="6"/>
                  <a:pt x="39" y="6"/>
                </a:cubicBezTo>
                <a:cubicBezTo>
                  <a:pt x="39" y="6"/>
                  <a:pt x="39" y="6"/>
                  <a:pt x="39" y="6"/>
                </a:cubicBezTo>
                <a:cubicBezTo>
                  <a:pt x="39" y="6"/>
                  <a:pt x="39" y="6"/>
                  <a:pt x="39" y="6"/>
                </a:cubicBezTo>
                <a:cubicBezTo>
                  <a:pt x="39" y="6"/>
                  <a:pt x="39" y="6"/>
                  <a:pt x="38" y="6"/>
                </a:cubicBezTo>
                <a:cubicBezTo>
                  <a:pt x="38" y="6"/>
                  <a:pt x="38" y="6"/>
                  <a:pt x="38" y="6"/>
                </a:cubicBezTo>
                <a:cubicBezTo>
                  <a:pt x="38" y="6"/>
                  <a:pt x="38" y="7"/>
                  <a:pt x="38" y="7"/>
                </a:cubicBezTo>
                <a:cubicBezTo>
                  <a:pt x="38" y="7"/>
                  <a:pt x="38" y="7"/>
                  <a:pt x="38" y="7"/>
                </a:cubicBezTo>
                <a:cubicBezTo>
                  <a:pt x="38" y="7"/>
                  <a:pt x="38" y="7"/>
                  <a:pt x="38" y="7"/>
                </a:cubicBezTo>
                <a:cubicBezTo>
                  <a:pt x="37" y="7"/>
                  <a:pt x="37" y="7"/>
                  <a:pt x="37" y="7"/>
                </a:cubicBezTo>
                <a:cubicBezTo>
                  <a:pt x="38" y="7"/>
                  <a:pt x="38" y="7"/>
                  <a:pt x="38" y="7"/>
                </a:cubicBezTo>
                <a:cubicBezTo>
                  <a:pt x="38" y="8"/>
                  <a:pt x="38" y="8"/>
                  <a:pt x="38" y="8"/>
                </a:cubicBezTo>
                <a:cubicBezTo>
                  <a:pt x="39" y="8"/>
                  <a:pt x="39" y="8"/>
                  <a:pt x="39" y="9"/>
                </a:cubicBezTo>
                <a:cubicBezTo>
                  <a:pt x="39" y="9"/>
                  <a:pt x="39" y="10"/>
                  <a:pt x="40" y="10"/>
                </a:cubicBezTo>
                <a:cubicBezTo>
                  <a:pt x="40" y="10"/>
                  <a:pt x="40" y="10"/>
                  <a:pt x="40" y="10"/>
                </a:cubicBezTo>
                <a:cubicBezTo>
                  <a:pt x="40" y="10"/>
                  <a:pt x="40" y="10"/>
                  <a:pt x="40" y="10"/>
                </a:cubicBezTo>
                <a:cubicBezTo>
                  <a:pt x="40" y="10"/>
                  <a:pt x="40" y="10"/>
                  <a:pt x="40" y="10"/>
                </a:cubicBezTo>
                <a:cubicBezTo>
                  <a:pt x="40" y="10"/>
                  <a:pt x="40" y="10"/>
                  <a:pt x="40" y="10"/>
                </a:cubicBezTo>
                <a:cubicBezTo>
                  <a:pt x="40" y="10"/>
                  <a:pt x="40" y="10"/>
                  <a:pt x="40" y="10"/>
                </a:cubicBezTo>
                <a:cubicBezTo>
                  <a:pt x="40" y="10"/>
                  <a:pt x="40" y="10"/>
                  <a:pt x="40" y="10"/>
                </a:cubicBezTo>
                <a:cubicBezTo>
                  <a:pt x="41" y="10"/>
                  <a:pt x="41" y="10"/>
                  <a:pt x="41" y="10"/>
                </a:cubicBezTo>
                <a:cubicBezTo>
                  <a:pt x="41" y="10"/>
                  <a:pt x="41" y="10"/>
                  <a:pt x="41" y="10"/>
                </a:cubicBezTo>
                <a:cubicBezTo>
                  <a:pt x="41" y="10"/>
                  <a:pt x="41" y="10"/>
                  <a:pt x="41" y="10"/>
                </a:cubicBezTo>
                <a:cubicBezTo>
                  <a:pt x="41" y="10"/>
                  <a:pt x="41" y="10"/>
                  <a:pt x="41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9"/>
                  <a:pt x="42" y="9"/>
                  <a:pt x="42" y="9"/>
                </a:cubicBezTo>
                <a:cubicBezTo>
                  <a:pt x="42" y="9"/>
                  <a:pt x="42" y="9"/>
                  <a:pt x="42" y="9"/>
                </a:cubicBezTo>
                <a:cubicBezTo>
                  <a:pt x="42" y="10"/>
                  <a:pt x="42" y="10"/>
                  <a:pt x="42" y="10"/>
                </a:cubicBezTo>
                <a:cubicBezTo>
                  <a:pt x="42" y="10"/>
                  <a:pt x="42" y="10"/>
                  <a:pt x="42" y="10"/>
                </a:cubicBezTo>
                <a:cubicBezTo>
                  <a:pt x="42" y="10"/>
                  <a:pt x="42" y="10"/>
                  <a:pt x="42" y="10"/>
                </a:cubicBezTo>
                <a:cubicBezTo>
                  <a:pt x="42" y="10"/>
                  <a:pt x="42" y="10"/>
                  <a:pt x="42" y="10"/>
                </a:cubicBezTo>
                <a:cubicBezTo>
                  <a:pt x="42" y="10"/>
                  <a:pt x="42" y="10"/>
                  <a:pt x="42" y="10"/>
                </a:cubicBezTo>
                <a:cubicBezTo>
                  <a:pt x="42" y="10"/>
                  <a:pt x="42" y="10"/>
                  <a:pt x="42" y="10"/>
                </a:cubicBezTo>
                <a:cubicBezTo>
                  <a:pt x="42" y="10"/>
                  <a:pt x="42" y="10"/>
                  <a:pt x="43" y="10"/>
                </a:cubicBezTo>
                <a:cubicBezTo>
                  <a:pt x="43" y="10"/>
                  <a:pt x="43" y="10"/>
                  <a:pt x="43" y="10"/>
                </a:cubicBezTo>
                <a:cubicBezTo>
                  <a:pt x="43" y="10"/>
                  <a:pt x="43" y="10"/>
                  <a:pt x="43" y="10"/>
                </a:cubicBezTo>
                <a:cubicBezTo>
                  <a:pt x="43" y="10"/>
                  <a:pt x="43" y="10"/>
                  <a:pt x="43" y="10"/>
                </a:cubicBezTo>
                <a:cubicBezTo>
                  <a:pt x="43" y="10"/>
                  <a:pt x="43" y="10"/>
                  <a:pt x="43" y="10"/>
                </a:cubicBezTo>
                <a:cubicBezTo>
                  <a:pt x="43" y="10"/>
                  <a:pt x="43" y="10"/>
                  <a:pt x="43" y="10"/>
                </a:cubicBezTo>
                <a:cubicBezTo>
                  <a:pt x="43" y="10"/>
                  <a:pt x="43" y="10"/>
                  <a:pt x="43" y="10"/>
                </a:cubicBezTo>
                <a:cubicBezTo>
                  <a:pt x="44" y="11"/>
                  <a:pt x="44" y="11"/>
                  <a:pt x="44" y="11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5" y="12"/>
                  <a:pt x="45" y="12"/>
                  <a:pt x="45" y="12"/>
                </a:cubicBezTo>
                <a:cubicBezTo>
                  <a:pt x="45" y="12"/>
                  <a:pt x="45" y="12"/>
                  <a:pt x="45" y="12"/>
                </a:cubicBezTo>
                <a:cubicBezTo>
                  <a:pt x="45" y="12"/>
                  <a:pt x="45" y="12"/>
                  <a:pt x="45" y="12"/>
                </a:cubicBezTo>
                <a:cubicBezTo>
                  <a:pt x="45" y="12"/>
                  <a:pt x="45" y="12"/>
                  <a:pt x="45" y="11"/>
                </a:cubicBezTo>
                <a:cubicBezTo>
                  <a:pt x="45" y="11"/>
                  <a:pt x="45" y="11"/>
                  <a:pt x="45" y="11"/>
                </a:cubicBezTo>
                <a:cubicBezTo>
                  <a:pt x="45" y="11"/>
                  <a:pt x="45" y="11"/>
                  <a:pt x="45" y="11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4" y="10"/>
                  <a:pt x="44" y="10"/>
                  <a:pt x="44" y="10"/>
                </a:cubicBezTo>
                <a:cubicBezTo>
                  <a:pt x="44" y="10"/>
                  <a:pt x="44" y="10"/>
                  <a:pt x="44" y="10"/>
                </a:cubicBezTo>
                <a:cubicBezTo>
                  <a:pt x="44" y="10"/>
                  <a:pt x="44" y="10"/>
                  <a:pt x="44" y="10"/>
                </a:cubicBezTo>
                <a:cubicBezTo>
                  <a:pt x="44" y="10"/>
                  <a:pt x="44" y="10"/>
                  <a:pt x="44" y="10"/>
                </a:cubicBezTo>
                <a:cubicBezTo>
                  <a:pt x="44" y="10"/>
                  <a:pt x="44" y="10"/>
                  <a:pt x="44" y="10"/>
                </a:cubicBezTo>
                <a:cubicBezTo>
                  <a:pt x="44" y="10"/>
                  <a:pt x="44" y="10"/>
                  <a:pt x="44" y="10"/>
                </a:cubicBezTo>
                <a:cubicBezTo>
                  <a:pt x="44" y="10"/>
                  <a:pt x="44" y="10"/>
                  <a:pt x="44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1"/>
                  <a:pt x="45" y="11"/>
                  <a:pt x="45" y="11"/>
                </a:cubicBezTo>
                <a:cubicBezTo>
                  <a:pt x="45" y="11"/>
                  <a:pt x="45" y="11"/>
                  <a:pt x="45" y="11"/>
                </a:cubicBezTo>
                <a:cubicBezTo>
                  <a:pt x="45" y="11"/>
                  <a:pt x="45" y="11"/>
                  <a:pt x="46" y="11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0"/>
                  <a:pt x="47" y="10"/>
                  <a:pt x="47" y="10"/>
                </a:cubicBezTo>
                <a:cubicBezTo>
                  <a:pt x="47" y="10"/>
                  <a:pt x="46" y="9"/>
                  <a:pt x="46" y="9"/>
                </a:cubicBezTo>
                <a:cubicBezTo>
                  <a:pt x="46" y="9"/>
                  <a:pt x="46" y="9"/>
                  <a:pt x="46" y="9"/>
                </a:cubicBezTo>
                <a:cubicBezTo>
                  <a:pt x="46" y="9"/>
                  <a:pt x="46" y="9"/>
                  <a:pt x="46" y="9"/>
                </a:cubicBezTo>
                <a:cubicBezTo>
                  <a:pt x="46" y="9"/>
                  <a:pt x="46" y="9"/>
                  <a:pt x="46" y="9"/>
                </a:cubicBezTo>
                <a:cubicBezTo>
                  <a:pt x="46" y="8"/>
                  <a:pt x="46" y="8"/>
                  <a:pt x="46" y="8"/>
                </a:cubicBezTo>
                <a:cubicBezTo>
                  <a:pt x="46" y="8"/>
                  <a:pt x="46" y="8"/>
                  <a:pt x="46" y="8"/>
                </a:cubicBezTo>
                <a:cubicBezTo>
                  <a:pt x="46" y="8"/>
                  <a:pt x="46" y="8"/>
                  <a:pt x="46" y="8"/>
                </a:cubicBezTo>
                <a:cubicBezTo>
                  <a:pt x="46" y="8"/>
                  <a:pt x="46" y="8"/>
                  <a:pt x="47" y="8"/>
                </a:cubicBezTo>
                <a:cubicBezTo>
                  <a:pt x="47" y="8"/>
                  <a:pt x="47" y="9"/>
                  <a:pt x="47" y="9"/>
                </a:cubicBezTo>
                <a:cubicBezTo>
                  <a:pt x="47" y="9"/>
                  <a:pt x="47" y="9"/>
                  <a:pt x="47" y="9"/>
                </a:cubicBezTo>
                <a:cubicBezTo>
                  <a:pt x="47" y="9"/>
                  <a:pt x="47" y="9"/>
                  <a:pt x="47" y="9"/>
                </a:cubicBezTo>
                <a:cubicBezTo>
                  <a:pt x="47" y="9"/>
                  <a:pt x="47" y="9"/>
                  <a:pt x="47" y="9"/>
                </a:cubicBezTo>
                <a:cubicBezTo>
                  <a:pt x="47" y="9"/>
                  <a:pt x="47" y="9"/>
                  <a:pt x="47" y="9"/>
                </a:cubicBezTo>
                <a:cubicBezTo>
                  <a:pt x="47" y="9"/>
                  <a:pt x="47" y="9"/>
                  <a:pt x="48" y="9"/>
                </a:cubicBezTo>
                <a:cubicBezTo>
                  <a:pt x="48" y="9"/>
                  <a:pt x="48" y="9"/>
                  <a:pt x="48" y="9"/>
                </a:cubicBezTo>
                <a:cubicBezTo>
                  <a:pt x="48" y="9"/>
                  <a:pt x="48" y="9"/>
                  <a:pt x="48" y="10"/>
                </a:cubicBezTo>
                <a:cubicBezTo>
                  <a:pt x="48" y="10"/>
                  <a:pt x="48" y="10"/>
                  <a:pt x="48" y="10"/>
                </a:cubicBezTo>
                <a:cubicBezTo>
                  <a:pt x="48" y="10"/>
                  <a:pt x="48" y="10"/>
                  <a:pt x="48" y="10"/>
                </a:cubicBezTo>
                <a:cubicBezTo>
                  <a:pt x="47" y="10"/>
                  <a:pt x="47" y="10"/>
                  <a:pt x="47" y="10"/>
                </a:cubicBezTo>
                <a:cubicBezTo>
                  <a:pt x="47" y="10"/>
                  <a:pt x="47" y="10"/>
                  <a:pt x="47" y="10"/>
                </a:cubicBezTo>
                <a:cubicBezTo>
                  <a:pt x="47" y="10"/>
                  <a:pt x="47" y="10"/>
                  <a:pt x="47" y="10"/>
                </a:cubicBezTo>
                <a:cubicBezTo>
                  <a:pt x="47" y="10"/>
                  <a:pt x="47" y="10"/>
                  <a:pt x="47" y="10"/>
                </a:cubicBezTo>
                <a:cubicBezTo>
                  <a:pt x="47" y="10"/>
                  <a:pt x="47" y="10"/>
                  <a:pt x="47" y="10"/>
                </a:cubicBezTo>
                <a:cubicBezTo>
                  <a:pt x="47" y="10"/>
                  <a:pt x="47" y="10"/>
                  <a:pt x="47" y="10"/>
                </a:cubicBezTo>
                <a:cubicBezTo>
                  <a:pt x="47" y="10"/>
                  <a:pt x="47" y="11"/>
                  <a:pt x="47" y="11"/>
                </a:cubicBezTo>
                <a:cubicBezTo>
                  <a:pt x="47" y="11"/>
                  <a:pt x="47" y="11"/>
                  <a:pt x="47" y="11"/>
                </a:cubicBezTo>
                <a:cubicBezTo>
                  <a:pt x="47" y="11"/>
                  <a:pt x="47" y="11"/>
                  <a:pt x="47" y="11"/>
                </a:cubicBezTo>
                <a:cubicBezTo>
                  <a:pt x="48" y="11"/>
                  <a:pt x="48" y="11"/>
                  <a:pt x="48" y="11"/>
                </a:cubicBezTo>
                <a:cubicBezTo>
                  <a:pt x="48" y="11"/>
                  <a:pt x="48" y="11"/>
                  <a:pt x="48" y="11"/>
                </a:cubicBezTo>
                <a:cubicBezTo>
                  <a:pt x="48" y="11"/>
                  <a:pt x="48" y="12"/>
                  <a:pt x="48" y="12"/>
                </a:cubicBezTo>
                <a:cubicBezTo>
                  <a:pt x="48" y="12"/>
                  <a:pt x="48" y="12"/>
                  <a:pt x="48" y="12"/>
                </a:cubicBezTo>
                <a:cubicBezTo>
                  <a:pt x="48" y="12"/>
                  <a:pt x="48" y="12"/>
                  <a:pt x="48" y="12"/>
                </a:cubicBezTo>
                <a:cubicBezTo>
                  <a:pt x="48" y="12"/>
                  <a:pt x="48" y="12"/>
                  <a:pt x="48" y="12"/>
                </a:cubicBezTo>
                <a:cubicBezTo>
                  <a:pt x="48" y="12"/>
                  <a:pt x="48" y="12"/>
                  <a:pt x="48" y="12"/>
                </a:cubicBezTo>
                <a:cubicBezTo>
                  <a:pt x="48" y="12"/>
                  <a:pt x="48" y="12"/>
                  <a:pt x="48" y="12"/>
                </a:cubicBezTo>
                <a:cubicBezTo>
                  <a:pt x="48" y="12"/>
                  <a:pt x="48" y="12"/>
                  <a:pt x="48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50" y="12"/>
                  <a:pt x="50" y="12"/>
                </a:cubicBezTo>
                <a:cubicBezTo>
                  <a:pt x="50" y="12"/>
                  <a:pt x="50" y="12"/>
                  <a:pt x="50" y="12"/>
                </a:cubicBezTo>
                <a:cubicBezTo>
                  <a:pt x="50" y="12"/>
                  <a:pt x="50" y="12"/>
                  <a:pt x="50" y="12"/>
                </a:cubicBezTo>
                <a:cubicBezTo>
                  <a:pt x="50" y="13"/>
                  <a:pt x="50" y="13"/>
                  <a:pt x="50" y="13"/>
                </a:cubicBezTo>
                <a:cubicBezTo>
                  <a:pt x="50" y="13"/>
                  <a:pt x="50" y="13"/>
                  <a:pt x="50" y="13"/>
                </a:cubicBezTo>
                <a:cubicBezTo>
                  <a:pt x="50" y="13"/>
                  <a:pt x="50" y="13"/>
                  <a:pt x="50" y="13"/>
                </a:cubicBezTo>
                <a:cubicBezTo>
                  <a:pt x="50" y="13"/>
                  <a:pt x="50" y="13"/>
                  <a:pt x="50" y="13"/>
                </a:cubicBezTo>
                <a:cubicBezTo>
                  <a:pt x="50" y="13"/>
                  <a:pt x="50" y="13"/>
                  <a:pt x="50" y="13"/>
                </a:cubicBezTo>
                <a:cubicBezTo>
                  <a:pt x="50" y="13"/>
                  <a:pt x="50" y="13"/>
                  <a:pt x="50" y="13"/>
                </a:cubicBezTo>
                <a:cubicBezTo>
                  <a:pt x="50" y="13"/>
                  <a:pt x="50" y="13"/>
                  <a:pt x="50" y="13"/>
                </a:cubicBezTo>
                <a:cubicBezTo>
                  <a:pt x="50" y="13"/>
                  <a:pt x="50" y="13"/>
                  <a:pt x="50" y="13"/>
                </a:cubicBezTo>
                <a:cubicBezTo>
                  <a:pt x="50" y="13"/>
                  <a:pt x="50" y="13"/>
                  <a:pt x="50" y="13"/>
                </a:cubicBezTo>
                <a:cubicBezTo>
                  <a:pt x="50" y="13"/>
                  <a:pt x="50" y="14"/>
                  <a:pt x="50" y="14"/>
                </a:cubicBezTo>
                <a:cubicBezTo>
                  <a:pt x="50" y="14"/>
                  <a:pt x="50" y="14"/>
                  <a:pt x="50" y="14"/>
                </a:cubicBezTo>
                <a:cubicBezTo>
                  <a:pt x="50" y="14"/>
                  <a:pt x="50" y="14"/>
                  <a:pt x="50" y="14"/>
                </a:cubicBezTo>
                <a:cubicBezTo>
                  <a:pt x="50" y="14"/>
                  <a:pt x="50" y="14"/>
                  <a:pt x="50" y="14"/>
                </a:cubicBezTo>
                <a:cubicBezTo>
                  <a:pt x="50" y="14"/>
                  <a:pt x="50" y="14"/>
                  <a:pt x="50" y="14"/>
                </a:cubicBezTo>
                <a:cubicBezTo>
                  <a:pt x="50" y="14"/>
                  <a:pt x="50" y="14"/>
                  <a:pt x="50" y="14"/>
                </a:cubicBezTo>
                <a:cubicBezTo>
                  <a:pt x="50" y="14"/>
                  <a:pt x="49" y="14"/>
                  <a:pt x="49" y="14"/>
                </a:cubicBezTo>
                <a:cubicBezTo>
                  <a:pt x="49" y="14"/>
                  <a:pt x="49" y="14"/>
                  <a:pt x="49" y="14"/>
                </a:cubicBezTo>
                <a:cubicBezTo>
                  <a:pt x="49" y="14"/>
                  <a:pt x="49" y="14"/>
                  <a:pt x="49" y="14"/>
                </a:cubicBezTo>
                <a:cubicBezTo>
                  <a:pt x="49" y="14"/>
                  <a:pt x="49" y="14"/>
                  <a:pt x="49" y="14"/>
                </a:cubicBezTo>
                <a:cubicBezTo>
                  <a:pt x="49" y="14"/>
                  <a:pt x="49" y="14"/>
                  <a:pt x="49" y="14"/>
                </a:cubicBezTo>
                <a:cubicBezTo>
                  <a:pt x="49" y="14"/>
                  <a:pt x="49" y="14"/>
                  <a:pt x="49" y="14"/>
                </a:cubicBezTo>
                <a:cubicBezTo>
                  <a:pt x="49" y="14"/>
                  <a:pt x="48" y="14"/>
                  <a:pt x="48" y="14"/>
                </a:cubicBezTo>
                <a:cubicBezTo>
                  <a:pt x="48" y="14"/>
                  <a:pt x="48" y="14"/>
                  <a:pt x="48" y="14"/>
                </a:cubicBezTo>
                <a:cubicBezTo>
                  <a:pt x="48" y="14"/>
                  <a:pt x="48" y="14"/>
                  <a:pt x="48" y="14"/>
                </a:cubicBezTo>
                <a:cubicBezTo>
                  <a:pt x="48" y="14"/>
                  <a:pt x="48" y="14"/>
                  <a:pt x="48" y="14"/>
                </a:cubicBezTo>
                <a:cubicBezTo>
                  <a:pt x="48" y="14"/>
                  <a:pt x="48" y="14"/>
                  <a:pt x="48" y="13"/>
                </a:cubicBezTo>
                <a:cubicBezTo>
                  <a:pt x="48" y="13"/>
                  <a:pt x="48" y="13"/>
                  <a:pt x="48" y="13"/>
                </a:cubicBezTo>
                <a:cubicBezTo>
                  <a:pt x="48" y="13"/>
                  <a:pt x="48" y="13"/>
                  <a:pt x="48" y="13"/>
                </a:cubicBezTo>
                <a:cubicBezTo>
                  <a:pt x="48" y="14"/>
                  <a:pt x="48" y="14"/>
                  <a:pt x="48" y="14"/>
                </a:cubicBezTo>
                <a:cubicBezTo>
                  <a:pt x="48" y="14"/>
                  <a:pt x="48" y="14"/>
                  <a:pt x="47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14"/>
                  <a:pt x="47" y="14"/>
                  <a:pt x="46" y="14"/>
                </a:cubicBezTo>
                <a:cubicBezTo>
                  <a:pt x="46" y="14"/>
                  <a:pt x="46" y="14"/>
                  <a:pt x="46" y="14"/>
                </a:cubicBezTo>
                <a:cubicBezTo>
                  <a:pt x="46" y="14"/>
                  <a:pt x="46" y="14"/>
                  <a:pt x="46" y="14"/>
                </a:cubicBezTo>
                <a:cubicBezTo>
                  <a:pt x="46" y="14"/>
                  <a:pt x="46" y="14"/>
                  <a:pt x="46" y="14"/>
                </a:cubicBezTo>
                <a:cubicBezTo>
                  <a:pt x="46" y="14"/>
                  <a:pt x="46" y="14"/>
                  <a:pt x="46" y="14"/>
                </a:cubicBezTo>
                <a:cubicBezTo>
                  <a:pt x="46" y="14"/>
                  <a:pt x="46" y="14"/>
                  <a:pt x="46" y="14"/>
                </a:cubicBezTo>
                <a:cubicBezTo>
                  <a:pt x="46" y="14"/>
                  <a:pt x="46" y="14"/>
                  <a:pt x="46" y="14"/>
                </a:cubicBezTo>
                <a:cubicBezTo>
                  <a:pt x="46" y="14"/>
                  <a:pt x="46" y="14"/>
                  <a:pt x="46" y="14"/>
                </a:cubicBezTo>
                <a:cubicBezTo>
                  <a:pt x="46" y="13"/>
                  <a:pt x="46" y="13"/>
                  <a:pt x="46" y="13"/>
                </a:cubicBezTo>
                <a:cubicBezTo>
                  <a:pt x="46" y="13"/>
                  <a:pt x="46" y="13"/>
                  <a:pt x="46" y="13"/>
                </a:cubicBezTo>
                <a:cubicBezTo>
                  <a:pt x="46" y="13"/>
                  <a:pt x="46" y="13"/>
                  <a:pt x="46" y="13"/>
                </a:cubicBezTo>
                <a:cubicBezTo>
                  <a:pt x="46" y="13"/>
                  <a:pt x="46" y="13"/>
                  <a:pt x="46" y="13"/>
                </a:cubicBezTo>
                <a:cubicBezTo>
                  <a:pt x="45" y="13"/>
                  <a:pt x="45" y="13"/>
                  <a:pt x="45" y="13"/>
                </a:cubicBezTo>
                <a:cubicBezTo>
                  <a:pt x="45" y="13"/>
                  <a:pt x="45" y="13"/>
                  <a:pt x="45" y="13"/>
                </a:cubicBezTo>
                <a:cubicBezTo>
                  <a:pt x="45" y="13"/>
                  <a:pt x="45" y="13"/>
                  <a:pt x="45" y="13"/>
                </a:cubicBezTo>
                <a:cubicBezTo>
                  <a:pt x="45" y="13"/>
                  <a:pt x="45" y="13"/>
                  <a:pt x="45" y="13"/>
                </a:cubicBezTo>
                <a:cubicBezTo>
                  <a:pt x="45" y="13"/>
                  <a:pt x="45" y="13"/>
                  <a:pt x="45" y="13"/>
                </a:cubicBezTo>
                <a:cubicBezTo>
                  <a:pt x="45" y="13"/>
                  <a:pt x="45" y="13"/>
                  <a:pt x="45" y="13"/>
                </a:cubicBezTo>
                <a:cubicBezTo>
                  <a:pt x="45" y="13"/>
                  <a:pt x="45" y="13"/>
                  <a:pt x="44" y="13"/>
                </a:cubicBezTo>
                <a:cubicBezTo>
                  <a:pt x="44" y="13"/>
                  <a:pt x="44" y="13"/>
                  <a:pt x="44" y="13"/>
                </a:cubicBezTo>
                <a:cubicBezTo>
                  <a:pt x="44" y="13"/>
                  <a:pt x="44" y="13"/>
                  <a:pt x="44" y="13"/>
                </a:cubicBezTo>
                <a:cubicBezTo>
                  <a:pt x="44" y="13"/>
                  <a:pt x="44" y="13"/>
                  <a:pt x="44" y="13"/>
                </a:cubicBezTo>
                <a:cubicBezTo>
                  <a:pt x="44" y="13"/>
                  <a:pt x="44" y="13"/>
                  <a:pt x="44" y="13"/>
                </a:cubicBezTo>
                <a:cubicBezTo>
                  <a:pt x="44" y="13"/>
                  <a:pt x="44" y="13"/>
                  <a:pt x="44" y="13"/>
                </a:cubicBezTo>
                <a:cubicBezTo>
                  <a:pt x="44" y="13"/>
                  <a:pt x="44" y="13"/>
                  <a:pt x="44" y="13"/>
                </a:cubicBezTo>
                <a:cubicBezTo>
                  <a:pt x="44" y="13"/>
                  <a:pt x="44" y="13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3" y="12"/>
                  <a:pt x="43" y="12"/>
                </a:cubicBezTo>
                <a:cubicBezTo>
                  <a:pt x="43" y="12"/>
                  <a:pt x="43" y="12"/>
                  <a:pt x="43" y="12"/>
                </a:cubicBezTo>
                <a:cubicBezTo>
                  <a:pt x="43" y="12"/>
                  <a:pt x="43" y="12"/>
                  <a:pt x="43" y="11"/>
                </a:cubicBezTo>
                <a:cubicBezTo>
                  <a:pt x="43" y="11"/>
                  <a:pt x="43" y="11"/>
                  <a:pt x="43" y="11"/>
                </a:cubicBezTo>
                <a:cubicBezTo>
                  <a:pt x="43" y="11"/>
                  <a:pt x="43" y="11"/>
                  <a:pt x="43" y="11"/>
                </a:cubicBezTo>
                <a:cubicBezTo>
                  <a:pt x="43" y="11"/>
                  <a:pt x="43" y="11"/>
                  <a:pt x="43" y="12"/>
                </a:cubicBezTo>
                <a:cubicBezTo>
                  <a:pt x="42" y="12"/>
                  <a:pt x="42" y="12"/>
                  <a:pt x="42" y="12"/>
                </a:cubicBezTo>
                <a:cubicBezTo>
                  <a:pt x="42" y="12"/>
                  <a:pt x="42" y="12"/>
                  <a:pt x="42" y="12"/>
                </a:cubicBezTo>
                <a:cubicBezTo>
                  <a:pt x="42" y="12"/>
                  <a:pt x="42" y="12"/>
                  <a:pt x="42" y="12"/>
                </a:cubicBezTo>
                <a:cubicBezTo>
                  <a:pt x="42" y="12"/>
                  <a:pt x="42" y="12"/>
                  <a:pt x="42" y="12"/>
                </a:cubicBezTo>
                <a:cubicBezTo>
                  <a:pt x="41" y="12"/>
                  <a:pt x="41" y="12"/>
                  <a:pt x="41" y="12"/>
                </a:cubicBezTo>
                <a:cubicBezTo>
                  <a:pt x="41" y="12"/>
                  <a:pt x="41" y="12"/>
                  <a:pt x="41" y="12"/>
                </a:cubicBezTo>
                <a:cubicBezTo>
                  <a:pt x="41" y="12"/>
                  <a:pt x="41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39" y="12"/>
                  <a:pt x="39" y="12"/>
                </a:cubicBezTo>
                <a:cubicBezTo>
                  <a:pt x="39" y="12"/>
                  <a:pt x="39" y="12"/>
                  <a:pt x="39" y="12"/>
                </a:cubicBezTo>
                <a:cubicBezTo>
                  <a:pt x="39" y="12"/>
                  <a:pt x="39" y="12"/>
                  <a:pt x="39" y="12"/>
                </a:cubicBezTo>
                <a:cubicBezTo>
                  <a:pt x="39" y="12"/>
                  <a:pt x="39" y="12"/>
                  <a:pt x="39" y="12"/>
                </a:cubicBezTo>
                <a:cubicBezTo>
                  <a:pt x="39" y="12"/>
                  <a:pt x="39" y="12"/>
                  <a:pt x="39" y="12"/>
                </a:cubicBezTo>
                <a:cubicBezTo>
                  <a:pt x="39" y="12"/>
                  <a:pt x="39" y="12"/>
                  <a:pt x="39" y="12"/>
                </a:cubicBezTo>
                <a:cubicBezTo>
                  <a:pt x="39" y="12"/>
                  <a:pt x="39" y="12"/>
                  <a:pt x="39" y="12"/>
                </a:cubicBezTo>
                <a:cubicBezTo>
                  <a:pt x="39" y="12"/>
                  <a:pt x="38" y="12"/>
                  <a:pt x="38" y="12"/>
                </a:cubicBezTo>
                <a:cubicBezTo>
                  <a:pt x="38" y="12"/>
                  <a:pt x="38" y="12"/>
                  <a:pt x="38" y="12"/>
                </a:cubicBezTo>
                <a:cubicBezTo>
                  <a:pt x="38" y="12"/>
                  <a:pt x="38" y="12"/>
                  <a:pt x="38" y="13"/>
                </a:cubicBezTo>
                <a:cubicBezTo>
                  <a:pt x="38" y="13"/>
                  <a:pt x="38" y="13"/>
                  <a:pt x="38" y="13"/>
                </a:cubicBezTo>
                <a:cubicBezTo>
                  <a:pt x="38" y="13"/>
                  <a:pt x="38" y="13"/>
                  <a:pt x="38" y="13"/>
                </a:cubicBezTo>
                <a:cubicBezTo>
                  <a:pt x="38" y="13"/>
                  <a:pt x="38" y="13"/>
                  <a:pt x="37" y="13"/>
                </a:cubicBezTo>
                <a:cubicBezTo>
                  <a:pt x="37" y="13"/>
                  <a:pt x="37" y="13"/>
                  <a:pt x="37" y="13"/>
                </a:cubicBezTo>
                <a:cubicBezTo>
                  <a:pt x="37" y="13"/>
                  <a:pt x="37" y="13"/>
                  <a:pt x="37" y="13"/>
                </a:cubicBezTo>
                <a:cubicBezTo>
                  <a:pt x="37" y="13"/>
                  <a:pt x="37" y="13"/>
                  <a:pt x="37" y="13"/>
                </a:cubicBezTo>
                <a:cubicBezTo>
                  <a:pt x="37" y="13"/>
                  <a:pt x="37" y="13"/>
                  <a:pt x="37" y="13"/>
                </a:cubicBezTo>
                <a:cubicBezTo>
                  <a:pt x="37" y="13"/>
                  <a:pt x="37" y="13"/>
                  <a:pt x="37" y="13"/>
                </a:cubicBezTo>
                <a:cubicBezTo>
                  <a:pt x="37" y="13"/>
                  <a:pt x="37" y="14"/>
                  <a:pt x="37" y="14"/>
                </a:cubicBezTo>
                <a:cubicBezTo>
                  <a:pt x="37" y="14"/>
                  <a:pt x="37" y="14"/>
                  <a:pt x="37" y="14"/>
                </a:cubicBezTo>
                <a:cubicBezTo>
                  <a:pt x="37" y="14"/>
                  <a:pt x="37" y="14"/>
                  <a:pt x="37" y="14"/>
                </a:cubicBezTo>
                <a:cubicBezTo>
                  <a:pt x="37" y="14"/>
                  <a:pt x="37" y="14"/>
                  <a:pt x="37" y="14"/>
                </a:cubicBezTo>
                <a:cubicBezTo>
                  <a:pt x="37" y="14"/>
                  <a:pt x="37" y="14"/>
                  <a:pt x="37" y="14"/>
                </a:cubicBezTo>
                <a:cubicBezTo>
                  <a:pt x="37" y="15"/>
                  <a:pt x="37" y="15"/>
                  <a:pt x="37" y="15"/>
                </a:cubicBezTo>
                <a:cubicBezTo>
                  <a:pt x="37" y="15"/>
                  <a:pt x="37" y="15"/>
                  <a:pt x="36" y="15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5"/>
                  <a:pt x="36" y="15"/>
                  <a:pt x="35" y="15"/>
                </a:cubicBezTo>
                <a:cubicBezTo>
                  <a:pt x="35" y="15"/>
                  <a:pt x="35" y="15"/>
                  <a:pt x="35" y="15"/>
                </a:cubicBezTo>
                <a:cubicBezTo>
                  <a:pt x="35" y="16"/>
                  <a:pt x="35" y="16"/>
                  <a:pt x="35" y="16"/>
                </a:cubicBezTo>
                <a:cubicBezTo>
                  <a:pt x="35" y="16"/>
                  <a:pt x="35" y="16"/>
                  <a:pt x="35" y="16"/>
                </a:cubicBezTo>
                <a:cubicBezTo>
                  <a:pt x="35" y="16"/>
                  <a:pt x="35" y="16"/>
                  <a:pt x="35" y="16"/>
                </a:cubicBezTo>
                <a:cubicBezTo>
                  <a:pt x="35" y="16"/>
                  <a:pt x="35" y="16"/>
                  <a:pt x="35" y="16"/>
                </a:cubicBezTo>
                <a:cubicBezTo>
                  <a:pt x="35" y="16"/>
                  <a:pt x="35" y="16"/>
                  <a:pt x="35" y="16"/>
                </a:cubicBezTo>
                <a:cubicBezTo>
                  <a:pt x="35" y="17"/>
                  <a:pt x="35" y="17"/>
                  <a:pt x="35" y="17"/>
                </a:cubicBezTo>
                <a:cubicBezTo>
                  <a:pt x="35" y="17"/>
                  <a:pt x="35" y="17"/>
                  <a:pt x="35" y="17"/>
                </a:cubicBezTo>
                <a:cubicBezTo>
                  <a:pt x="35" y="17"/>
                  <a:pt x="35" y="17"/>
                  <a:pt x="35" y="17"/>
                </a:cubicBezTo>
                <a:cubicBezTo>
                  <a:pt x="34" y="17"/>
                  <a:pt x="34" y="17"/>
                  <a:pt x="34" y="17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19"/>
                  <a:pt x="34" y="19"/>
                  <a:pt x="34" y="19"/>
                </a:cubicBezTo>
                <a:cubicBezTo>
                  <a:pt x="34" y="19"/>
                  <a:pt x="34" y="19"/>
                  <a:pt x="34" y="19"/>
                </a:cubicBezTo>
                <a:cubicBezTo>
                  <a:pt x="34" y="19"/>
                  <a:pt x="34" y="19"/>
                  <a:pt x="34" y="19"/>
                </a:cubicBezTo>
                <a:cubicBezTo>
                  <a:pt x="34" y="19"/>
                  <a:pt x="34" y="19"/>
                  <a:pt x="34" y="19"/>
                </a:cubicBezTo>
                <a:cubicBezTo>
                  <a:pt x="34" y="19"/>
                  <a:pt x="34" y="20"/>
                  <a:pt x="34" y="20"/>
                </a:cubicBezTo>
                <a:cubicBezTo>
                  <a:pt x="34" y="20"/>
                  <a:pt x="34" y="20"/>
                  <a:pt x="34" y="20"/>
                </a:cubicBezTo>
                <a:cubicBezTo>
                  <a:pt x="34" y="20"/>
                  <a:pt x="34" y="20"/>
                  <a:pt x="34" y="20"/>
                </a:cubicBezTo>
                <a:cubicBezTo>
                  <a:pt x="34" y="20"/>
                  <a:pt x="34" y="20"/>
                  <a:pt x="34" y="20"/>
                </a:cubicBezTo>
                <a:cubicBezTo>
                  <a:pt x="34" y="20"/>
                  <a:pt x="34" y="20"/>
                  <a:pt x="34" y="20"/>
                </a:cubicBezTo>
                <a:cubicBezTo>
                  <a:pt x="34" y="20"/>
                  <a:pt x="34" y="20"/>
                  <a:pt x="35" y="20"/>
                </a:cubicBezTo>
                <a:cubicBezTo>
                  <a:pt x="35" y="20"/>
                  <a:pt x="35" y="20"/>
                  <a:pt x="35" y="20"/>
                </a:cubicBezTo>
                <a:cubicBezTo>
                  <a:pt x="35" y="20"/>
                  <a:pt x="35" y="20"/>
                  <a:pt x="35" y="20"/>
                </a:cubicBezTo>
                <a:cubicBezTo>
                  <a:pt x="35" y="20"/>
                  <a:pt x="35" y="20"/>
                  <a:pt x="35" y="20"/>
                </a:cubicBezTo>
                <a:cubicBezTo>
                  <a:pt x="35" y="21"/>
                  <a:pt x="35" y="21"/>
                  <a:pt x="35" y="21"/>
                </a:cubicBezTo>
                <a:cubicBezTo>
                  <a:pt x="35" y="21"/>
                  <a:pt x="34" y="21"/>
                  <a:pt x="34" y="21"/>
                </a:cubicBezTo>
                <a:cubicBezTo>
                  <a:pt x="34" y="21"/>
                  <a:pt x="34" y="21"/>
                  <a:pt x="34" y="22"/>
                </a:cubicBezTo>
                <a:cubicBezTo>
                  <a:pt x="34" y="22"/>
                  <a:pt x="34" y="22"/>
                  <a:pt x="34" y="22"/>
                </a:cubicBezTo>
                <a:cubicBezTo>
                  <a:pt x="34" y="22"/>
                  <a:pt x="34" y="22"/>
                  <a:pt x="34" y="22"/>
                </a:cubicBezTo>
                <a:cubicBezTo>
                  <a:pt x="34" y="22"/>
                  <a:pt x="34" y="22"/>
                  <a:pt x="34" y="22"/>
                </a:cubicBezTo>
                <a:cubicBezTo>
                  <a:pt x="34" y="22"/>
                  <a:pt x="34" y="22"/>
                  <a:pt x="34" y="22"/>
                </a:cubicBezTo>
                <a:cubicBezTo>
                  <a:pt x="34" y="22"/>
                  <a:pt x="34" y="22"/>
                  <a:pt x="34" y="22"/>
                </a:cubicBezTo>
                <a:cubicBezTo>
                  <a:pt x="34" y="22"/>
                  <a:pt x="34" y="22"/>
                  <a:pt x="34" y="22"/>
                </a:cubicBezTo>
                <a:cubicBezTo>
                  <a:pt x="34" y="22"/>
                  <a:pt x="34" y="22"/>
                  <a:pt x="35" y="22"/>
                </a:cubicBezTo>
                <a:cubicBezTo>
                  <a:pt x="35" y="22"/>
                  <a:pt x="35" y="22"/>
                  <a:pt x="35" y="23"/>
                </a:cubicBezTo>
                <a:cubicBezTo>
                  <a:pt x="35" y="23"/>
                  <a:pt x="35" y="23"/>
                  <a:pt x="35" y="23"/>
                </a:cubicBezTo>
                <a:cubicBezTo>
                  <a:pt x="35" y="23"/>
                  <a:pt x="35" y="23"/>
                  <a:pt x="35" y="23"/>
                </a:cubicBezTo>
                <a:cubicBezTo>
                  <a:pt x="35" y="23"/>
                  <a:pt x="35" y="23"/>
                  <a:pt x="35" y="23"/>
                </a:cubicBezTo>
                <a:cubicBezTo>
                  <a:pt x="35" y="23"/>
                  <a:pt x="35" y="23"/>
                  <a:pt x="35" y="23"/>
                </a:cubicBezTo>
                <a:cubicBezTo>
                  <a:pt x="35" y="23"/>
                  <a:pt x="35" y="23"/>
                  <a:pt x="35" y="23"/>
                </a:cubicBezTo>
                <a:cubicBezTo>
                  <a:pt x="35" y="23"/>
                  <a:pt x="36" y="23"/>
                  <a:pt x="36" y="24"/>
                </a:cubicBezTo>
                <a:cubicBezTo>
                  <a:pt x="36" y="24"/>
                  <a:pt x="36" y="24"/>
                  <a:pt x="36" y="24"/>
                </a:cubicBezTo>
                <a:cubicBezTo>
                  <a:pt x="36" y="24"/>
                  <a:pt x="36" y="25"/>
                  <a:pt x="36" y="25"/>
                </a:cubicBezTo>
                <a:cubicBezTo>
                  <a:pt x="36" y="25"/>
                  <a:pt x="36" y="25"/>
                  <a:pt x="36" y="25"/>
                </a:cubicBezTo>
                <a:cubicBezTo>
                  <a:pt x="36" y="25"/>
                  <a:pt x="36" y="25"/>
                  <a:pt x="36" y="25"/>
                </a:cubicBezTo>
                <a:cubicBezTo>
                  <a:pt x="36" y="25"/>
                  <a:pt x="36" y="25"/>
                  <a:pt x="36" y="25"/>
                </a:cubicBezTo>
                <a:cubicBezTo>
                  <a:pt x="36" y="25"/>
                  <a:pt x="36" y="25"/>
                  <a:pt x="36" y="25"/>
                </a:cubicBezTo>
                <a:cubicBezTo>
                  <a:pt x="36" y="25"/>
                  <a:pt x="36" y="25"/>
                  <a:pt x="36" y="25"/>
                </a:cubicBezTo>
                <a:cubicBezTo>
                  <a:pt x="37" y="25"/>
                  <a:pt x="37" y="25"/>
                  <a:pt x="37" y="25"/>
                </a:cubicBezTo>
                <a:cubicBezTo>
                  <a:pt x="37" y="25"/>
                  <a:pt x="37" y="25"/>
                  <a:pt x="37" y="25"/>
                </a:cubicBezTo>
                <a:cubicBezTo>
                  <a:pt x="37" y="25"/>
                  <a:pt x="37" y="26"/>
                  <a:pt x="37" y="26"/>
                </a:cubicBezTo>
                <a:cubicBezTo>
                  <a:pt x="37" y="26"/>
                  <a:pt x="37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1" y="2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7"/>
                  <a:pt x="41" y="27"/>
                  <a:pt x="41" y="27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26"/>
                  <a:pt x="42" y="26"/>
                  <a:pt x="43" y="26"/>
                </a:cubicBezTo>
                <a:cubicBezTo>
                  <a:pt x="43" y="26"/>
                  <a:pt x="43" y="26"/>
                  <a:pt x="43" y="26"/>
                </a:cubicBezTo>
                <a:cubicBezTo>
                  <a:pt x="43" y="26"/>
                  <a:pt x="43" y="26"/>
                  <a:pt x="43" y="26"/>
                </a:cubicBezTo>
                <a:cubicBezTo>
                  <a:pt x="43" y="26"/>
                  <a:pt x="43" y="26"/>
                  <a:pt x="43" y="26"/>
                </a:cubicBezTo>
                <a:cubicBezTo>
                  <a:pt x="43" y="26"/>
                  <a:pt x="43" y="26"/>
                  <a:pt x="43" y="26"/>
                </a:cubicBezTo>
                <a:cubicBezTo>
                  <a:pt x="44" y="26"/>
                  <a:pt x="44" y="26"/>
                  <a:pt x="44" y="26"/>
                </a:cubicBezTo>
                <a:cubicBezTo>
                  <a:pt x="44" y="26"/>
                  <a:pt x="44" y="26"/>
                  <a:pt x="44" y="26"/>
                </a:cubicBezTo>
                <a:cubicBezTo>
                  <a:pt x="44" y="26"/>
                  <a:pt x="44" y="26"/>
                  <a:pt x="44" y="26"/>
                </a:cubicBezTo>
                <a:cubicBezTo>
                  <a:pt x="45" y="26"/>
                  <a:pt x="45" y="26"/>
                  <a:pt x="45" y="26"/>
                </a:cubicBezTo>
                <a:cubicBezTo>
                  <a:pt x="45" y="26"/>
                  <a:pt x="45" y="26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7" y="28"/>
                  <a:pt x="47" y="28"/>
                </a:cubicBezTo>
                <a:cubicBezTo>
                  <a:pt x="47" y="28"/>
                  <a:pt x="46" y="28"/>
                  <a:pt x="46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8"/>
                  <a:pt x="46" y="29"/>
                  <a:pt x="46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6" y="29"/>
                  <a:pt x="46" y="30"/>
                  <a:pt x="46" y="30"/>
                </a:cubicBezTo>
                <a:cubicBezTo>
                  <a:pt x="46" y="30"/>
                  <a:pt x="46" y="30"/>
                  <a:pt x="46" y="30"/>
                </a:cubicBezTo>
                <a:cubicBezTo>
                  <a:pt x="46" y="30"/>
                  <a:pt x="46" y="30"/>
                  <a:pt x="46" y="30"/>
                </a:cubicBezTo>
                <a:cubicBezTo>
                  <a:pt x="46" y="30"/>
                  <a:pt x="47" y="30"/>
                  <a:pt x="47" y="30"/>
                </a:cubicBezTo>
                <a:cubicBezTo>
                  <a:pt x="47" y="30"/>
                  <a:pt x="47" y="30"/>
                  <a:pt x="47" y="30"/>
                </a:cubicBezTo>
                <a:cubicBezTo>
                  <a:pt x="47" y="30"/>
                  <a:pt x="47" y="30"/>
                  <a:pt x="47" y="30"/>
                </a:cubicBezTo>
                <a:cubicBezTo>
                  <a:pt x="47" y="30"/>
                  <a:pt x="47" y="31"/>
                  <a:pt x="47" y="31"/>
                </a:cubicBezTo>
                <a:cubicBezTo>
                  <a:pt x="47" y="31"/>
                  <a:pt x="47" y="31"/>
                  <a:pt x="47" y="31"/>
                </a:cubicBezTo>
                <a:cubicBezTo>
                  <a:pt x="47" y="31"/>
                  <a:pt x="47" y="31"/>
                  <a:pt x="47" y="31"/>
                </a:cubicBezTo>
                <a:cubicBezTo>
                  <a:pt x="47" y="31"/>
                  <a:pt x="47" y="31"/>
                  <a:pt x="47" y="31"/>
                </a:cubicBezTo>
                <a:cubicBezTo>
                  <a:pt x="47" y="31"/>
                  <a:pt x="47" y="31"/>
                  <a:pt x="47" y="31"/>
                </a:cubicBezTo>
                <a:cubicBezTo>
                  <a:pt x="47" y="32"/>
                  <a:pt x="47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4"/>
                  <a:pt x="48" y="34"/>
                </a:cubicBezTo>
                <a:cubicBezTo>
                  <a:pt x="48" y="34"/>
                  <a:pt x="48" y="34"/>
                  <a:pt x="48" y="34"/>
                </a:cubicBezTo>
                <a:cubicBezTo>
                  <a:pt x="48" y="34"/>
                  <a:pt x="48" y="34"/>
                  <a:pt x="48" y="34"/>
                </a:cubicBezTo>
                <a:cubicBezTo>
                  <a:pt x="48" y="34"/>
                  <a:pt x="48" y="34"/>
                  <a:pt x="48" y="34"/>
                </a:cubicBezTo>
                <a:cubicBezTo>
                  <a:pt x="48" y="34"/>
                  <a:pt x="48" y="34"/>
                  <a:pt x="48" y="34"/>
                </a:cubicBezTo>
                <a:cubicBezTo>
                  <a:pt x="48" y="34"/>
                  <a:pt x="48" y="35"/>
                  <a:pt x="48" y="35"/>
                </a:cubicBezTo>
                <a:cubicBezTo>
                  <a:pt x="48" y="35"/>
                  <a:pt x="48" y="35"/>
                  <a:pt x="48" y="35"/>
                </a:cubicBezTo>
                <a:cubicBezTo>
                  <a:pt x="48" y="35"/>
                  <a:pt x="48" y="35"/>
                  <a:pt x="48" y="35"/>
                </a:cubicBezTo>
                <a:cubicBezTo>
                  <a:pt x="48" y="35"/>
                  <a:pt x="48" y="35"/>
                  <a:pt x="48" y="35"/>
                </a:cubicBezTo>
                <a:cubicBezTo>
                  <a:pt x="48" y="35"/>
                  <a:pt x="48" y="35"/>
                  <a:pt x="48" y="35"/>
                </a:cubicBezTo>
                <a:cubicBezTo>
                  <a:pt x="47" y="35"/>
                  <a:pt x="47" y="35"/>
                  <a:pt x="47" y="35"/>
                </a:cubicBezTo>
                <a:cubicBezTo>
                  <a:pt x="47" y="35"/>
                  <a:pt x="47" y="35"/>
                  <a:pt x="47" y="36"/>
                </a:cubicBezTo>
                <a:cubicBezTo>
                  <a:pt x="47" y="36"/>
                  <a:pt x="47" y="36"/>
                  <a:pt x="47" y="36"/>
                </a:cubicBezTo>
                <a:cubicBezTo>
                  <a:pt x="47" y="36"/>
                  <a:pt x="47" y="36"/>
                  <a:pt x="47" y="36"/>
                </a:cubicBezTo>
                <a:cubicBezTo>
                  <a:pt x="47" y="36"/>
                  <a:pt x="47" y="36"/>
                  <a:pt x="47" y="36"/>
                </a:cubicBezTo>
                <a:cubicBezTo>
                  <a:pt x="47" y="37"/>
                  <a:pt x="47" y="37"/>
                  <a:pt x="47" y="37"/>
                </a:cubicBezTo>
                <a:cubicBezTo>
                  <a:pt x="47" y="37"/>
                  <a:pt x="47" y="37"/>
                  <a:pt x="47" y="37"/>
                </a:cubicBezTo>
                <a:cubicBezTo>
                  <a:pt x="47" y="37"/>
                  <a:pt x="47" y="37"/>
                  <a:pt x="47" y="37"/>
                </a:cubicBezTo>
                <a:cubicBezTo>
                  <a:pt x="47" y="37"/>
                  <a:pt x="47" y="37"/>
                  <a:pt x="47" y="37"/>
                </a:cubicBezTo>
                <a:cubicBezTo>
                  <a:pt x="47" y="37"/>
                  <a:pt x="47" y="37"/>
                  <a:pt x="47" y="37"/>
                </a:cubicBezTo>
                <a:cubicBezTo>
                  <a:pt x="47" y="37"/>
                  <a:pt x="47" y="37"/>
                  <a:pt x="47" y="37"/>
                </a:cubicBezTo>
                <a:cubicBezTo>
                  <a:pt x="47" y="37"/>
                  <a:pt x="47" y="37"/>
                  <a:pt x="47" y="37"/>
                </a:cubicBezTo>
                <a:cubicBezTo>
                  <a:pt x="46" y="37"/>
                  <a:pt x="46" y="37"/>
                  <a:pt x="46" y="37"/>
                </a:cubicBezTo>
                <a:cubicBezTo>
                  <a:pt x="46" y="37"/>
                  <a:pt x="46" y="37"/>
                  <a:pt x="46" y="37"/>
                </a:cubicBezTo>
                <a:cubicBezTo>
                  <a:pt x="46" y="37"/>
                  <a:pt x="46" y="37"/>
                  <a:pt x="46" y="37"/>
                </a:cubicBezTo>
                <a:cubicBezTo>
                  <a:pt x="46" y="37"/>
                  <a:pt x="46" y="37"/>
                  <a:pt x="46" y="37"/>
                </a:cubicBezTo>
                <a:cubicBezTo>
                  <a:pt x="46" y="40"/>
                  <a:pt x="46" y="40"/>
                  <a:pt x="46" y="40"/>
                </a:cubicBezTo>
                <a:cubicBezTo>
                  <a:pt x="46" y="40"/>
                  <a:pt x="46" y="40"/>
                  <a:pt x="46" y="40"/>
                </a:cubicBezTo>
                <a:cubicBezTo>
                  <a:pt x="46" y="40"/>
                  <a:pt x="46" y="40"/>
                  <a:pt x="46" y="40"/>
                </a:cubicBezTo>
                <a:cubicBezTo>
                  <a:pt x="46" y="40"/>
                  <a:pt x="46" y="40"/>
                  <a:pt x="46" y="40"/>
                </a:cubicBezTo>
                <a:cubicBezTo>
                  <a:pt x="46" y="40"/>
                  <a:pt x="46" y="40"/>
                  <a:pt x="46" y="40"/>
                </a:cubicBezTo>
                <a:cubicBezTo>
                  <a:pt x="46" y="40"/>
                  <a:pt x="46" y="40"/>
                  <a:pt x="46" y="40"/>
                </a:cubicBezTo>
                <a:cubicBezTo>
                  <a:pt x="46" y="40"/>
                  <a:pt x="46" y="40"/>
                  <a:pt x="46" y="40"/>
                </a:cubicBezTo>
                <a:cubicBezTo>
                  <a:pt x="46" y="40"/>
                  <a:pt x="47" y="40"/>
                  <a:pt x="47" y="40"/>
                </a:cubicBezTo>
                <a:cubicBezTo>
                  <a:pt x="47" y="40"/>
                  <a:pt x="47" y="40"/>
                  <a:pt x="47" y="40"/>
                </a:cubicBezTo>
                <a:cubicBezTo>
                  <a:pt x="47" y="40"/>
                  <a:pt x="47" y="40"/>
                  <a:pt x="47" y="40"/>
                </a:cubicBezTo>
                <a:cubicBezTo>
                  <a:pt x="47" y="40"/>
                  <a:pt x="47" y="40"/>
                  <a:pt x="47" y="40"/>
                </a:cubicBezTo>
                <a:cubicBezTo>
                  <a:pt x="47" y="40"/>
                  <a:pt x="47" y="40"/>
                  <a:pt x="47" y="40"/>
                </a:cubicBezTo>
                <a:cubicBezTo>
                  <a:pt x="47" y="40"/>
                  <a:pt x="47" y="40"/>
                  <a:pt x="47" y="40"/>
                </a:cubicBezTo>
                <a:cubicBezTo>
                  <a:pt x="47" y="40"/>
                  <a:pt x="47" y="41"/>
                  <a:pt x="47" y="41"/>
                </a:cubicBezTo>
                <a:cubicBezTo>
                  <a:pt x="47" y="41"/>
                  <a:pt x="47" y="41"/>
                  <a:pt x="47" y="41"/>
                </a:cubicBezTo>
                <a:cubicBezTo>
                  <a:pt x="47" y="41"/>
                  <a:pt x="47" y="41"/>
                  <a:pt x="47" y="41"/>
                </a:cubicBezTo>
                <a:cubicBezTo>
                  <a:pt x="46" y="41"/>
                  <a:pt x="46" y="41"/>
                  <a:pt x="46" y="41"/>
                </a:cubicBezTo>
                <a:cubicBezTo>
                  <a:pt x="46" y="43"/>
                  <a:pt x="46" y="43"/>
                  <a:pt x="46" y="43"/>
                </a:cubicBezTo>
                <a:cubicBezTo>
                  <a:pt x="47" y="43"/>
                  <a:pt x="47" y="43"/>
                  <a:pt x="47" y="43"/>
                </a:cubicBezTo>
                <a:cubicBezTo>
                  <a:pt x="47" y="43"/>
                  <a:pt x="47" y="43"/>
                  <a:pt x="47" y="44"/>
                </a:cubicBezTo>
                <a:cubicBezTo>
                  <a:pt x="47" y="44"/>
                  <a:pt x="47" y="44"/>
                  <a:pt x="47" y="44"/>
                </a:cubicBezTo>
                <a:cubicBezTo>
                  <a:pt x="47" y="44"/>
                  <a:pt x="47" y="44"/>
                  <a:pt x="47" y="44"/>
                </a:cubicBezTo>
                <a:cubicBezTo>
                  <a:pt x="47" y="44"/>
                  <a:pt x="47" y="45"/>
                  <a:pt x="47" y="45"/>
                </a:cubicBezTo>
                <a:cubicBezTo>
                  <a:pt x="47" y="45"/>
                  <a:pt x="47" y="45"/>
                  <a:pt x="46" y="45"/>
                </a:cubicBezTo>
                <a:cubicBezTo>
                  <a:pt x="46" y="45"/>
                  <a:pt x="46" y="45"/>
                  <a:pt x="46" y="45"/>
                </a:cubicBezTo>
                <a:cubicBezTo>
                  <a:pt x="46" y="45"/>
                  <a:pt x="46" y="45"/>
                  <a:pt x="46" y="45"/>
                </a:cubicBezTo>
                <a:cubicBezTo>
                  <a:pt x="46" y="45"/>
                  <a:pt x="46" y="45"/>
                  <a:pt x="46" y="45"/>
                </a:cubicBezTo>
                <a:cubicBezTo>
                  <a:pt x="46" y="45"/>
                  <a:pt x="46" y="45"/>
                  <a:pt x="46" y="46"/>
                </a:cubicBezTo>
                <a:cubicBezTo>
                  <a:pt x="46" y="46"/>
                  <a:pt x="46" y="46"/>
                  <a:pt x="46" y="46"/>
                </a:cubicBezTo>
                <a:cubicBezTo>
                  <a:pt x="46" y="46"/>
                  <a:pt x="46" y="46"/>
                  <a:pt x="46" y="46"/>
                </a:cubicBezTo>
                <a:cubicBezTo>
                  <a:pt x="46" y="46"/>
                  <a:pt x="47" y="46"/>
                  <a:pt x="47" y="46"/>
                </a:cubicBezTo>
                <a:cubicBezTo>
                  <a:pt x="47" y="46"/>
                  <a:pt x="47" y="46"/>
                  <a:pt x="47" y="46"/>
                </a:cubicBezTo>
                <a:cubicBezTo>
                  <a:pt x="47" y="46"/>
                  <a:pt x="47" y="46"/>
                  <a:pt x="47" y="46"/>
                </a:cubicBezTo>
                <a:cubicBezTo>
                  <a:pt x="47" y="46"/>
                  <a:pt x="48" y="46"/>
                  <a:pt x="48" y="46"/>
                </a:cubicBezTo>
                <a:cubicBezTo>
                  <a:pt x="48" y="46"/>
                  <a:pt x="48" y="46"/>
                  <a:pt x="49" y="45"/>
                </a:cubicBezTo>
                <a:cubicBezTo>
                  <a:pt x="49" y="45"/>
                  <a:pt x="49" y="45"/>
                  <a:pt x="49" y="45"/>
                </a:cubicBezTo>
                <a:cubicBezTo>
                  <a:pt x="49" y="45"/>
                  <a:pt x="49" y="45"/>
                  <a:pt x="49" y="45"/>
                </a:cubicBezTo>
                <a:cubicBezTo>
                  <a:pt x="49" y="45"/>
                  <a:pt x="49" y="45"/>
                  <a:pt x="49" y="45"/>
                </a:cubicBezTo>
                <a:cubicBezTo>
                  <a:pt x="49" y="45"/>
                  <a:pt x="49" y="45"/>
                  <a:pt x="49" y="45"/>
                </a:cubicBezTo>
                <a:cubicBezTo>
                  <a:pt x="49" y="45"/>
                  <a:pt x="49" y="45"/>
                  <a:pt x="49" y="45"/>
                </a:cubicBezTo>
                <a:cubicBezTo>
                  <a:pt x="49" y="45"/>
                  <a:pt x="49" y="45"/>
                  <a:pt x="50" y="45"/>
                </a:cubicBezTo>
                <a:cubicBezTo>
                  <a:pt x="50" y="45"/>
                  <a:pt x="50" y="45"/>
                  <a:pt x="50" y="45"/>
                </a:cubicBezTo>
                <a:cubicBezTo>
                  <a:pt x="50" y="45"/>
                  <a:pt x="50" y="45"/>
                  <a:pt x="50" y="45"/>
                </a:cubicBezTo>
                <a:cubicBezTo>
                  <a:pt x="50" y="44"/>
                  <a:pt x="50" y="44"/>
                  <a:pt x="50" y="44"/>
                </a:cubicBezTo>
                <a:cubicBezTo>
                  <a:pt x="50" y="44"/>
                  <a:pt x="50" y="44"/>
                  <a:pt x="51" y="44"/>
                </a:cubicBezTo>
                <a:cubicBezTo>
                  <a:pt x="51" y="44"/>
                  <a:pt x="51" y="44"/>
                  <a:pt x="51" y="44"/>
                </a:cubicBezTo>
                <a:cubicBezTo>
                  <a:pt x="51" y="44"/>
                  <a:pt x="51" y="44"/>
                  <a:pt x="51" y="44"/>
                </a:cubicBezTo>
                <a:cubicBezTo>
                  <a:pt x="51" y="44"/>
                  <a:pt x="51" y="44"/>
                  <a:pt x="51" y="44"/>
                </a:cubicBezTo>
                <a:cubicBezTo>
                  <a:pt x="51" y="44"/>
                  <a:pt x="51" y="44"/>
                  <a:pt x="51" y="44"/>
                </a:cubicBezTo>
                <a:cubicBezTo>
                  <a:pt x="52" y="44"/>
                  <a:pt x="52" y="43"/>
                  <a:pt x="52" y="43"/>
                </a:cubicBezTo>
                <a:cubicBezTo>
                  <a:pt x="52" y="43"/>
                  <a:pt x="52" y="43"/>
                  <a:pt x="52" y="43"/>
                </a:cubicBezTo>
                <a:cubicBezTo>
                  <a:pt x="52" y="43"/>
                  <a:pt x="52" y="43"/>
                  <a:pt x="52" y="43"/>
                </a:cubicBezTo>
                <a:cubicBezTo>
                  <a:pt x="52" y="43"/>
                  <a:pt x="52" y="43"/>
                  <a:pt x="52" y="43"/>
                </a:cubicBezTo>
                <a:cubicBezTo>
                  <a:pt x="52" y="42"/>
                  <a:pt x="52" y="42"/>
                  <a:pt x="52" y="42"/>
                </a:cubicBezTo>
                <a:cubicBezTo>
                  <a:pt x="52" y="42"/>
                  <a:pt x="51" y="42"/>
                  <a:pt x="51" y="42"/>
                </a:cubicBezTo>
                <a:cubicBezTo>
                  <a:pt x="51" y="42"/>
                  <a:pt x="51" y="42"/>
                  <a:pt x="52" y="42"/>
                </a:cubicBezTo>
                <a:cubicBezTo>
                  <a:pt x="52" y="42"/>
                  <a:pt x="52" y="42"/>
                  <a:pt x="52" y="42"/>
                </a:cubicBezTo>
                <a:cubicBezTo>
                  <a:pt x="52" y="42"/>
                  <a:pt x="52" y="42"/>
                  <a:pt x="52" y="42"/>
                </a:cubicBezTo>
                <a:cubicBezTo>
                  <a:pt x="52" y="42"/>
                  <a:pt x="52" y="42"/>
                  <a:pt x="52" y="42"/>
                </a:cubicBezTo>
                <a:cubicBezTo>
                  <a:pt x="52" y="42"/>
                  <a:pt x="52" y="42"/>
                  <a:pt x="52" y="42"/>
                </a:cubicBezTo>
                <a:cubicBezTo>
                  <a:pt x="52" y="42"/>
                  <a:pt x="52" y="42"/>
                  <a:pt x="52" y="42"/>
                </a:cubicBezTo>
                <a:cubicBezTo>
                  <a:pt x="52" y="42"/>
                  <a:pt x="52" y="42"/>
                  <a:pt x="52" y="42"/>
                </a:cubicBezTo>
                <a:cubicBezTo>
                  <a:pt x="52" y="42"/>
                  <a:pt x="52" y="42"/>
                  <a:pt x="52" y="42"/>
                </a:cubicBezTo>
                <a:cubicBezTo>
                  <a:pt x="52" y="41"/>
                  <a:pt x="52" y="41"/>
                  <a:pt x="52" y="41"/>
                </a:cubicBezTo>
                <a:cubicBezTo>
                  <a:pt x="52" y="41"/>
                  <a:pt x="52" y="41"/>
                  <a:pt x="52" y="41"/>
                </a:cubicBezTo>
                <a:cubicBezTo>
                  <a:pt x="52" y="41"/>
                  <a:pt x="52" y="41"/>
                  <a:pt x="52" y="41"/>
                </a:cubicBezTo>
                <a:cubicBezTo>
                  <a:pt x="52" y="41"/>
                  <a:pt x="52" y="41"/>
                  <a:pt x="52" y="41"/>
                </a:cubicBezTo>
                <a:cubicBezTo>
                  <a:pt x="52" y="41"/>
                  <a:pt x="52" y="41"/>
                  <a:pt x="52" y="41"/>
                </a:cubicBezTo>
                <a:cubicBezTo>
                  <a:pt x="52" y="41"/>
                  <a:pt x="53" y="41"/>
                  <a:pt x="53" y="41"/>
                </a:cubicBezTo>
                <a:cubicBezTo>
                  <a:pt x="53" y="41"/>
                  <a:pt x="53" y="40"/>
                  <a:pt x="53" y="40"/>
                </a:cubicBezTo>
                <a:cubicBezTo>
                  <a:pt x="53" y="40"/>
                  <a:pt x="53" y="40"/>
                  <a:pt x="53" y="40"/>
                </a:cubicBezTo>
                <a:cubicBezTo>
                  <a:pt x="53" y="40"/>
                  <a:pt x="53" y="40"/>
                  <a:pt x="53" y="40"/>
                </a:cubicBezTo>
                <a:cubicBezTo>
                  <a:pt x="53" y="40"/>
                  <a:pt x="53" y="40"/>
                  <a:pt x="53" y="40"/>
                </a:cubicBezTo>
                <a:cubicBezTo>
                  <a:pt x="53" y="40"/>
                  <a:pt x="53" y="40"/>
                  <a:pt x="53" y="40"/>
                </a:cubicBezTo>
                <a:cubicBezTo>
                  <a:pt x="53" y="39"/>
                  <a:pt x="53" y="39"/>
                  <a:pt x="53" y="39"/>
                </a:cubicBezTo>
                <a:cubicBezTo>
                  <a:pt x="53" y="39"/>
                  <a:pt x="53" y="39"/>
                  <a:pt x="53" y="39"/>
                </a:cubicBezTo>
                <a:cubicBezTo>
                  <a:pt x="53" y="39"/>
                  <a:pt x="53" y="39"/>
                  <a:pt x="53" y="39"/>
                </a:cubicBezTo>
                <a:cubicBezTo>
                  <a:pt x="53" y="39"/>
                  <a:pt x="53" y="39"/>
                  <a:pt x="53" y="39"/>
                </a:cubicBezTo>
                <a:cubicBezTo>
                  <a:pt x="53" y="39"/>
                  <a:pt x="54" y="39"/>
                  <a:pt x="54" y="39"/>
                </a:cubicBezTo>
                <a:cubicBezTo>
                  <a:pt x="54" y="39"/>
                  <a:pt x="54" y="38"/>
                  <a:pt x="54" y="38"/>
                </a:cubicBezTo>
                <a:cubicBezTo>
                  <a:pt x="54" y="38"/>
                  <a:pt x="54" y="38"/>
                  <a:pt x="54" y="38"/>
                </a:cubicBezTo>
                <a:cubicBezTo>
                  <a:pt x="54" y="38"/>
                  <a:pt x="54" y="38"/>
                  <a:pt x="54" y="38"/>
                </a:cubicBezTo>
                <a:cubicBezTo>
                  <a:pt x="54" y="38"/>
                  <a:pt x="54" y="38"/>
                  <a:pt x="54" y="38"/>
                </a:cubicBezTo>
                <a:cubicBezTo>
                  <a:pt x="54" y="37"/>
                  <a:pt x="54" y="37"/>
                  <a:pt x="55" y="37"/>
                </a:cubicBezTo>
                <a:cubicBezTo>
                  <a:pt x="55" y="37"/>
                  <a:pt x="55" y="37"/>
                  <a:pt x="55" y="37"/>
                </a:cubicBezTo>
                <a:cubicBezTo>
                  <a:pt x="55" y="37"/>
                  <a:pt x="55" y="37"/>
                  <a:pt x="55" y="37"/>
                </a:cubicBezTo>
                <a:cubicBezTo>
                  <a:pt x="55" y="36"/>
                  <a:pt x="55" y="36"/>
                  <a:pt x="55" y="36"/>
                </a:cubicBezTo>
                <a:cubicBezTo>
                  <a:pt x="55" y="36"/>
                  <a:pt x="55" y="36"/>
                  <a:pt x="55" y="36"/>
                </a:cubicBezTo>
                <a:cubicBezTo>
                  <a:pt x="55" y="36"/>
                  <a:pt x="55" y="35"/>
                  <a:pt x="55" y="35"/>
                </a:cubicBezTo>
                <a:cubicBezTo>
                  <a:pt x="55" y="35"/>
                  <a:pt x="55" y="35"/>
                  <a:pt x="55" y="35"/>
                </a:cubicBezTo>
                <a:cubicBezTo>
                  <a:pt x="55" y="35"/>
                  <a:pt x="55" y="34"/>
                  <a:pt x="55" y="34"/>
                </a:cubicBezTo>
                <a:cubicBezTo>
                  <a:pt x="55" y="34"/>
                  <a:pt x="55" y="34"/>
                  <a:pt x="55" y="34"/>
                </a:cubicBezTo>
                <a:cubicBezTo>
                  <a:pt x="55" y="34"/>
                  <a:pt x="55" y="34"/>
                  <a:pt x="55" y="34"/>
                </a:cubicBezTo>
                <a:cubicBezTo>
                  <a:pt x="55" y="34"/>
                  <a:pt x="55" y="34"/>
                  <a:pt x="55" y="34"/>
                </a:cubicBezTo>
                <a:cubicBezTo>
                  <a:pt x="55" y="34"/>
                  <a:pt x="55" y="34"/>
                  <a:pt x="55" y="34"/>
                </a:cubicBezTo>
                <a:cubicBezTo>
                  <a:pt x="55" y="34"/>
                  <a:pt x="55" y="34"/>
                  <a:pt x="55" y="34"/>
                </a:cubicBezTo>
                <a:cubicBezTo>
                  <a:pt x="56" y="34"/>
                  <a:pt x="56" y="34"/>
                  <a:pt x="56" y="34"/>
                </a:cubicBezTo>
                <a:cubicBezTo>
                  <a:pt x="56" y="34"/>
                  <a:pt x="56" y="34"/>
                  <a:pt x="56" y="34"/>
                </a:cubicBezTo>
                <a:cubicBezTo>
                  <a:pt x="56" y="34"/>
                  <a:pt x="56" y="33"/>
                  <a:pt x="56" y="33"/>
                </a:cubicBezTo>
                <a:cubicBezTo>
                  <a:pt x="56" y="32"/>
                  <a:pt x="56" y="32"/>
                  <a:pt x="56" y="32"/>
                </a:cubicBezTo>
                <a:cubicBezTo>
                  <a:pt x="56" y="31"/>
                  <a:pt x="56" y="31"/>
                  <a:pt x="56" y="31"/>
                </a:cubicBezTo>
                <a:cubicBezTo>
                  <a:pt x="56" y="31"/>
                  <a:pt x="56" y="31"/>
                  <a:pt x="56" y="31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29"/>
                  <a:pt x="56" y="29"/>
                  <a:pt x="56" y="29"/>
                </a:cubicBezTo>
                <a:cubicBezTo>
                  <a:pt x="56" y="29"/>
                  <a:pt x="56" y="29"/>
                  <a:pt x="56" y="29"/>
                </a:cubicBezTo>
                <a:cubicBezTo>
                  <a:pt x="56" y="29"/>
                  <a:pt x="56" y="29"/>
                  <a:pt x="56" y="29"/>
                </a:cubicBezTo>
                <a:cubicBezTo>
                  <a:pt x="56" y="29"/>
                  <a:pt x="56" y="29"/>
                  <a:pt x="56" y="28"/>
                </a:cubicBezTo>
                <a:cubicBezTo>
                  <a:pt x="56" y="28"/>
                  <a:pt x="56" y="28"/>
                  <a:pt x="56" y="28"/>
                </a:cubicBezTo>
                <a:cubicBezTo>
                  <a:pt x="56" y="28"/>
                  <a:pt x="56" y="28"/>
                  <a:pt x="56" y="28"/>
                </a:cubicBezTo>
                <a:cubicBezTo>
                  <a:pt x="56" y="28"/>
                  <a:pt x="56" y="28"/>
                  <a:pt x="56" y="28"/>
                </a:cubicBezTo>
                <a:cubicBezTo>
                  <a:pt x="56" y="28"/>
                  <a:pt x="56" y="28"/>
                  <a:pt x="56" y="28"/>
                </a:cubicBezTo>
                <a:cubicBezTo>
                  <a:pt x="56" y="28"/>
                  <a:pt x="56" y="27"/>
                  <a:pt x="56" y="27"/>
                </a:cubicBezTo>
                <a:cubicBezTo>
                  <a:pt x="56" y="27"/>
                  <a:pt x="56" y="27"/>
                  <a:pt x="56" y="27"/>
                </a:cubicBezTo>
                <a:cubicBezTo>
                  <a:pt x="56" y="27"/>
                  <a:pt x="56" y="27"/>
                  <a:pt x="56" y="27"/>
                </a:cubicBezTo>
                <a:cubicBezTo>
                  <a:pt x="56" y="27"/>
                  <a:pt x="56" y="27"/>
                  <a:pt x="56" y="27"/>
                </a:cubicBezTo>
                <a:cubicBezTo>
                  <a:pt x="56" y="26"/>
                  <a:pt x="56" y="26"/>
                  <a:pt x="56" y="26"/>
                </a:cubicBezTo>
                <a:cubicBezTo>
                  <a:pt x="56" y="26"/>
                  <a:pt x="56" y="26"/>
                  <a:pt x="56" y="26"/>
                </a:cubicBezTo>
                <a:cubicBezTo>
                  <a:pt x="57" y="26"/>
                  <a:pt x="57" y="26"/>
                  <a:pt x="57" y="26"/>
                </a:cubicBezTo>
                <a:cubicBezTo>
                  <a:pt x="57" y="25"/>
                  <a:pt x="57" y="25"/>
                  <a:pt x="57" y="25"/>
                </a:cubicBezTo>
                <a:cubicBezTo>
                  <a:pt x="57" y="25"/>
                  <a:pt x="57" y="25"/>
                  <a:pt x="57" y="25"/>
                </a:cubicBezTo>
                <a:cubicBezTo>
                  <a:pt x="57" y="25"/>
                  <a:pt x="57" y="24"/>
                  <a:pt x="56" y="24"/>
                </a:cubicBezTo>
                <a:cubicBezTo>
                  <a:pt x="56" y="24"/>
                  <a:pt x="56" y="24"/>
                  <a:pt x="56" y="24"/>
                </a:cubicBezTo>
                <a:cubicBezTo>
                  <a:pt x="56" y="24"/>
                  <a:pt x="56" y="24"/>
                  <a:pt x="56" y="24"/>
                </a:cubicBezTo>
                <a:cubicBezTo>
                  <a:pt x="56" y="23"/>
                  <a:pt x="56" y="23"/>
                  <a:pt x="56" y="23"/>
                </a:cubicBezTo>
                <a:cubicBezTo>
                  <a:pt x="56" y="23"/>
                  <a:pt x="56" y="23"/>
                  <a:pt x="56" y="23"/>
                </a:cubicBezTo>
                <a:cubicBezTo>
                  <a:pt x="56" y="23"/>
                  <a:pt x="56" y="23"/>
                  <a:pt x="56" y="23"/>
                </a:cubicBezTo>
                <a:cubicBezTo>
                  <a:pt x="56" y="23"/>
                  <a:pt x="56" y="23"/>
                  <a:pt x="56" y="23"/>
                </a:cubicBezTo>
                <a:cubicBezTo>
                  <a:pt x="56" y="23"/>
                  <a:pt x="56" y="23"/>
                  <a:pt x="56" y="23"/>
                </a:cubicBezTo>
                <a:cubicBezTo>
                  <a:pt x="56" y="23"/>
                  <a:pt x="55" y="22"/>
                  <a:pt x="55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5" y="21"/>
                  <a:pt x="55" y="21"/>
                  <a:pt x="55" y="21"/>
                </a:cubicBezTo>
                <a:cubicBezTo>
                  <a:pt x="55" y="21"/>
                  <a:pt x="55" y="21"/>
                  <a:pt x="55" y="21"/>
                </a:cubicBezTo>
                <a:cubicBezTo>
                  <a:pt x="55" y="21"/>
                  <a:pt x="55" y="21"/>
                  <a:pt x="55" y="21"/>
                </a:cubicBezTo>
                <a:cubicBezTo>
                  <a:pt x="54" y="21"/>
                  <a:pt x="54" y="21"/>
                  <a:pt x="54" y="21"/>
                </a:cubicBezTo>
                <a:cubicBezTo>
                  <a:pt x="54" y="21"/>
                  <a:pt x="54" y="21"/>
                  <a:pt x="54" y="21"/>
                </a:cubicBezTo>
                <a:cubicBezTo>
                  <a:pt x="54" y="20"/>
                  <a:pt x="54" y="20"/>
                  <a:pt x="54" y="20"/>
                </a:cubicBezTo>
                <a:cubicBezTo>
                  <a:pt x="54" y="20"/>
                  <a:pt x="54" y="20"/>
                  <a:pt x="54" y="20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3" y="19"/>
                </a:cubicBezTo>
                <a:cubicBezTo>
                  <a:pt x="53" y="19"/>
                  <a:pt x="53" y="19"/>
                  <a:pt x="53" y="19"/>
                </a:cubicBezTo>
                <a:cubicBezTo>
                  <a:pt x="53" y="19"/>
                  <a:pt x="53" y="19"/>
                  <a:pt x="53" y="19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2" y="17"/>
                </a:cubicBezTo>
                <a:cubicBezTo>
                  <a:pt x="52" y="17"/>
                  <a:pt x="52" y="17"/>
                  <a:pt x="52" y="17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16"/>
                  <a:pt x="51" y="16"/>
                  <a:pt x="51" y="15"/>
                </a:cubicBezTo>
                <a:cubicBezTo>
                  <a:pt x="51" y="15"/>
                  <a:pt x="51" y="15"/>
                  <a:pt x="51" y="15"/>
                </a:cubicBezTo>
                <a:cubicBezTo>
                  <a:pt x="51" y="15"/>
                  <a:pt x="51" y="15"/>
                  <a:pt x="51" y="15"/>
                </a:cubicBezTo>
                <a:cubicBezTo>
                  <a:pt x="52" y="15"/>
                  <a:pt x="52" y="15"/>
                  <a:pt x="52" y="16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17"/>
                  <a:pt x="52" y="17"/>
                  <a:pt x="52" y="17"/>
                </a:cubicBezTo>
                <a:cubicBezTo>
                  <a:pt x="52" y="17"/>
                  <a:pt x="52" y="17"/>
                  <a:pt x="52" y="17"/>
                </a:cubicBezTo>
                <a:cubicBezTo>
                  <a:pt x="52" y="17"/>
                  <a:pt x="52" y="17"/>
                  <a:pt x="52" y="17"/>
                </a:cubicBezTo>
                <a:cubicBezTo>
                  <a:pt x="52" y="17"/>
                  <a:pt x="52" y="17"/>
                  <a:pt x="52" y="17"/>
                </a:cubicBezTo>
                <a:cubicBezTo>
                  <a:pt x="52" y="17"/>
                  <a:pt x="52" y="17"/>
                  <a:pt x="52" y="17"/>
                </a:cubicBezTo>
                <a:cubicBezTo>
                  <a:pt x="52" y="17"/>
                  <a:pt x="52" y="17"/>
                  <a:pt x="52" y="17"/>
                </a:cubicBezTo>
                <a:cubicBezTo>
                  <a:pt x="52" y="17"/>
                  <a:pt x="53" y="17"/>
                  <a:pt x="53" y="17"/>
                </a:cubicBezTo>
                <a:cubicBezTo>
                  <a:pt x="53" y="17"/>
                  <a:pt x="53" y="17"/>
                  <a:pt x="53" y="17"/>
                </a:cubicBezTo>
                <a:cubicBezTo>
                  <a:pt x="53" y="17"/>
                  <a:pt x="53" y="17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9"/>
                  <a:pt x="54" y="19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4" y="20"/>
                </a:cubicBezTo>
                <a:cubicBezTo>
                  <a:pt x="54" y="20"/>
                  <a:pt x="54" y="20"/>
                  <a:pt x="54" y="20"/>
                </a:cubicBezTo>
                <a:cubicBezTo>
                  <a:pt x="54" y="20"/>
                  <a:pt x="54" y="20"/>
                  <a:pt x="54" y="20"/>
                </a:cubicBezTo>
                <a:cubicBezTo>
                  <a:pt x="54" y="20"/>
                  <a:pt x="54" y="20"/>
                  <a:pt x="54" y="20"/>
                </a:cubicBezTo>
                <a:cubicBezTo>
                  <a:pt x="54" y="20"/>
                  <a:pt x="54" y="20"/>
                  <a:pt x="54" y="20"/>
                </a:cubicBezTo>
                <a:cubicBezTo>
                  <a:pt x="54" y="20"/>
                  <a:pt x="54" y="20"/>
                  <a:pt x="55" y="20"/>
                </a:cubicBezTo>
                <a:cubicBezTo>
                  <a:pt x="55" y="20"/>
                  <a:pt x="55" y="20"/>
                  <a:pt x="55" y="20"/>
                </a:cubicBezTo>
                <a:cubicBezTo>
                  <a:pt x="55" y="20"/>
                  <a:pt x="55" y="20"/>
                  <a:pt x="55" y="20"/>
                </a:cubicBezTo>
                <a:cubicBezTo>
                  <a:pt x="55" y="21"/>
                  <a:pt x="55" y="21"/>
                  <a:pt x="55" y="21"/>
                </a:cubicBezTo>
                <a:cubicBezTo>
                  <a:pt x="55" y="21"/>
                  <a:pt x="55" y="21"/>
                  <a:pt x="55" y="21"/>
                </a:cubicBezTo>
                <a:cubicBezTo>
                  <a:pt x="55" y="21"/>
                  <a:pt x="55" y="21"/>
                  <a:pt x="55" y="21"/>
                </a:cubicBezTo>
                <a:cubicBezTo>
                  <a:pt x="55" y="21"/>
                  <a:pt x="55" y="21"/>
                  <a:pt x="55" y="22"/>
                </a:cubicBezTo>
                <a:cubicBezTo>
                  <a:pt x="55" y="22"/>
                  <a:pt x="55" y="22"/>
                  <a:pt x="56" y="22"/>
                </a:cubicBezTo>
                <a:cubicBezTo>
                  <a:pt x="56" y="22"/>
                  <a:pt x="56" y="22"/>
                  <a:pt x="56" y="22"/>
                </a:cubicBezTo>
                <a:cubicBezTo>
                  <a:pt x="56" y="22"/>
                  <a:pt x="56" y="22"/>
                  <a:pt x="56" y="22"/>
                </a:cubicBezTo>
                <a:cubicBezTo>
                  <a:pt x="56" y="21"/>
                  <a:pt x="55" y="20"/>
                  <a:pt x="55" y="20"/>
                </a:cubicBezTo>
                <a:cubicBezTo>
                  <a:pt x="55" y="19"/>
                  <a:pt x="55" y="19"/>
                  <a:pt x="55" y="19"/>
                </a:cubicBezTo>
                <a:close/>
                <a:moveTo>
                  <a:pt x="39" y="3"/>
                </a:moveTo>
                <a:cubicBezTo>
                  <a:pt x="39" y="3"/>
                  <a:pt x="39" y="3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9" y="3"/>
                  <a:pt x="39" y="3"/>
                </a:cubicBezTo>
                <a:cubicBezTo>
                  <a:pt x="39" y="4"/>
                  <a:pt x="39" y="4"/>
                  <a:pt x="39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38" y="4"/>
                  <a:pt x="38" y="4"/>
                  <a:pt x="38" y="4"/>
                </a:cubicBezTo>
                <a:cubicBezTo>
                  <a:pt x="38" y="4"/>
                  <a:pt x="38" y="4"/>
                  <a:pt x="38" y="4"/>
                </a:cubicBezTo>
                <a:cubicBezTo>
                  <a:pt x="38" y="4"/>
                  <a:pt x="38" y="4"/>
                  <a:pt x="38" y="4"/>
                </a:cubicBezTo>
                <a:cubicBezTo>
                  <a:pt x="38" y="5"/>
                  <a:pt x="38" y="5"/>
                  <a:pt x="38" y="5"/>
                </a:cubicBezTo>
                <a:cubicBezTo>
                  <a:pt x="39" y="5"/>
                  <a:pt x="39" y="5"/>
                  <a:pt x="39" y="5"/>
                </a:cubicBezTo>
                <a:cubicBezTo>
                  <a:pt x="39" y="5"/>
                  <a:pt x="39" y="5"/>
                  <a:pt x="39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4"/>
                  <a:pt x="40" y="4"/>
                  <a:pt x="40" y="4"/>
                </a:cubicBezTo>
                <a:cubicBezTo>
                  <a:pt x="40" y="4"/>
                  <a:pt x="40" y="4"/>
                  <a:pt x="40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40" y="4"/>
                  <a:pt x="40" y="4"/>
                  <a:pt x="40" y="4"/>
                </a:cubicBezTo>
                <a:cubicBezTo>
                  <a:pt x="40" y="4"/>
                  <a:pt x="40" y="4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39" y="3"/>
                  <a:pt x="39" y="3"/>
                  <a:pt x="39" y="3"/>
                </a:cubicBezTo>
                <a:cubicBezTo>
                  <a:pt x="39" y="3"/>
                  <a:pt x="39" y="3"/>
                  <a:pt x="39" y="3"/>
                </a:cubicBezTo>
                <a:cubicBezTo>
                  <a:pt x="39" y="3"/>
                  <a:pt x="39" y="3"/>
                  <a:pt x="39" y="3"/>
                </a:cubicBezTo>
                <a:cubicBezTo>
                  <a:pt x="39" y="3"/>
                  <a:pt x="39" y="3"/>
                  <a:pt x="39" y="3"/>
                </a:cubicBezTo>
                <a:close/>
                <a:moveTo>
                  <a:pt x="37" y="3"/>
                </a:moveTo>
                <a:cubicBezTo>
                  <a:pt x="37" y="3"/>
                  <a:pt x="37" y="3"/>
                  <a:pt x="37" y="3"/>
                </a:cubicBezTo>
                <a:cubicBezTo>
                  <a:pt x="37" y="3"/>
                  <a:pt x="37" y="3"/>
                  <a:pt x="37" y="3"/>
                </a:cubicBezTo>
                <a:cubicBezTo>
                  <a:pt x="37" y="3"/>
                  <a:pt x="37" y="3"/>
                  <a:pt x="37" y="3"/>
                </a:cubicBezTo>
                <a:cubicBezTo>
                  <a:pt x="37" y="3"/>
                  <a:pt x="37" y="3"/>
                  <a:pt x="37" y="3"/>
                </a:cubicBezTo>
                <a:cubicBezTo>
                  <a:pt x="37" y="3"/>
                  <a:pt x="37" y="3"/>
                  <a:pt x="37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7" y="5"/>
                </a:cubicBezTo>
                <a:cubicBezTo>
                  <a:pt x="37" y="5"/>
                  <a:pt x="37" y="5"/>
                  <a:pt x="37" y="5"/>
                </a:cubicBezTo>
                <a:cubicBezTo>
                  <a:pt x="37" y="5"/>
                  <a:pt x="37" y="5"/>
                  <a:pt x="37" y="5"/>
                </a:cubicBezTo>
                <a:cubicBezTo>
                  <a:pt x="37" y="5"/>
                  <a:pt x="37" y="5"/>
                  <a:pt x="37" y="5"/>
                </a:cubicBezTo>
                <a:cubicBezTo>
                  <a:pt x="37" y="5"/>
                  <a:pt x="38" y="5"/>
                  <a:pt x="38" y="5"/>
                </a:cubicBezTo>
                <a:cubicBezTo>
                  <a:pt x="38" y="5"/>
                  <a:pt x="38" y="5"/>
                  <a:pt x="38" y="5"/>
                </a:cubicBezTo>
                <a:cubicBezTo>
                  <a:pt x="38" y="5"/>
                  <a:pt x="38" y="4"/>
                  <a:pt x="38" y="4"/>
                </a:cubicBezTo>
                <a:cubicBezTo>
                  <a:pt x="38" y="4"/>
                  <a:pt x="38" y="4"/>
                  <a:pt x="38" y="4"/>
                </a:cubicBezTo>
                <a:cubicBezTo>
                  <a:pt x="38" y="4"/>
                  <a:pt x="38" y="4"/>
                  <a:pt x="38" y="4"/>
                </a:cubicBezTo>
                <a:cubicBezTo>
                  <a:pt x="38" y="4"/>
                  <a:pt x="38" y="4"/>
                  <a:pt x="38" y="4"/>
                </a:cubicBezTo>
                <a:cubicBezTo>
                  <a:pt x="38" y="4"/>
                  <a:pt x="38" y="4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8" y="2"/>
                  <a:pt x="38" y="2"/>
                </a:cubicBezTo>
                <a:cubicBezTo>
                  <a:pt x="38" y="2"/>
                  <a:pt x="38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7" y="3"/>
                  <a:pt x="37" y="3"/>
                  <a:pt x="37" y="3"/>
                </a:cubicBezTo>
                <a:cubicBezTo>
                  <a:pt x="37" y="3"/>
                  <a:pt x="37" y="3"/>
                  <a:pt x="37" y="3"/>
                </a:cubicBezTo>
                <a:close/>
                <a:moveTo>
                  <a:pt x="55" y="38"/>
                </a:moveTo>
                <a:cubicBezTo>
                  <a:pt x="56" y="38"/>
                  <a:pt x="56" y="38"/>
                  <a:pt x="56" y="37"/>
                </a:cubicBezTo>
                <a:cubicBezTo>
                  <a:pt x="56" y="37"/>
                  <a:pt x="56" y="37"/>
                  <a:pt x="56" y="37"/>
                </a:cubicBezTo>
                <a:cubicBezTo>
                  <a:pt x="56" y="37"/>
                  <a:pt x="56" y="37"/>
                  <a:pt x="56" y="37"/>
                </a:cubicBezTo>
                <a:cubicBezTo>
                  <a:pt x="56" y="37"/>
                  <a:pt x="56" y="37"/>
                  <a:pt x="56" y="37"/>
                </a:cubicBezTo>
                <a:cubicBezTo>
                  <a:pt x="56" y="37"/>
                  <a:pt x="56" y="37"/>
                  <a:pt x="56" y="37"/>
                </a:cubicBezTo>
                <a:cubicBezTo>
                  <a:pt x="56" y="37"/>
                  <a:pt x="56" y="37"/>
                  <a:pt x="56" y="37"/>
                </a:cubicBezTo>
                <a:cubicBezTo>
                  <a:pt x="55" y="37"/>
                  <a:pt x="55" y="37"/>
                  <a:pt x="55" y="37"/>
                </a:cubicBezTo>
                <a:cubicBezTo>
                  <a:pt x="55" y="37"/>
                  <a:pt x="55" y="37"/>
                  <a:pt x="55" y="37"/>
                </a:cubicBezTo>
                <a:cubicBezTo>
                  <a:pt x="55" y="37"/>
                  <a:pt x="55" y="37"/>
                  <a:pt x="55" y="37"/>
                </a:cubicBezTo>
                <a:cubicBezTo>
                  <a:pt x="55" y="37"/>
                  <a:pt x="55" y="37"/>
                  <a:pt x="55" y="37"/>
                </a:cubicBezTo>
                <a:cubicBezTo>
                  <a:pt x="55" y="38"/>
                  <a:pt x="55" y="38"/>
                  <a:pt x="55" y="38"/>
                </a:cubicBezTo>
                <a:cubicBezTo>
                  <a:pt x="55" y="38"/>
                  <a:pt x="55" y="38"/>
                  <a:pt x="55" y="38"/>
                </a:cubicBezTo>
                <a:cubicBezTo>
                  <a:pt x="55" y="38"/>
                  <a:pt x="54" y="38"/>
                  <a:pt x="54" y="38"/>
                </a:cubicBezTo>
                <a:cubicBezTo>
                  <a:pt x="54" y="38"/>
                  <a:pt x="54" y="38"/>
                  <a:pt x="54" y="38"/>
                </a:cubicBezTo>
                <a:cubicBezTo>
                  <a:pt x="54" y="38"/>
                  <a:pt x="54" y="38"/>
                  <a:pt x="54" y="38"/>
                </a:cubicBezTo>
                <a:cubicBezTo>
                  <a:pt x="54" y="38"/>
                  <a:pt x="54" y="39"/>
                  <a:pt x="54" y="39"/>
                </a:cubicBezTo>
                <a:cubicBezTo>
                  <a:pt x="54" y="39"/>
                  <a:pt x="54" y="39"/>
                  <a:pt x="54" y="39"/>
                </a:cubicBezTo>
                <a:cubicBezTo>
                  <a:pt x="54" y="39"/>
                  <a:pt x="54" y="39"/>
                  <a:pt x="54" y="39"/>
                </a:cubicBezTo>
                <a:cubicBezTo>
                  <a:pt x="54" y="39"/>
                  <a:pt x="54" y="39"/>
                  <a:pt x="54" y="39"/>
                </a:cubicBezTo>
                <a:cubicBezTo>
                  <a:pt x="54" y="40"/>
                  <a:pt x="54" y="40"/>
                  <a:pt x="54" y="40"/>
                </a:cubicBezTo>
                <a:cubicBezTo>
                  <a:pt x="54" y="40"/>
                  <a:pt x="54" y="41"/>
                  <a:pt x="54" y="41"/>
                </a:cubicBezTo>
                <a:cubicBezTo>
                  <a:pt x="54" y="41"/>
                  <a:pt x="54" y="41"/>
                  <a:pt x="54" y="41"/>
                </a:cubicBezTo>
                <a:cubicBezTo>
                  <a:pt x="54" y="41"/>
                  <a:pt x="54" y="41"/>
                  <a:pt x="54" y="41"/>
                </a:cubicBezTo>
                <a:cubicBezTo>
                  <a:pt x="54" y="41"/>
                  <a:pt x="54" y="41"/>
                  <a:pt x="54" y="41"/>
                </a:cubicBezTo>
                <a:cubicBezTo>
                  <a:pt x="55" y="41"/>
                  <a:pt x="55" y="40"/>
                  <a:pt x="55" y="40"/>
                </a:cubicBezTo>
                <a:cubicBezTo>
                  <a:pt x="55" y="40"/>
                  <a:pt x="55" y="40"/>
                  <a:pt x="55" y="40"/>
                </a:cubicBezTo>
                <a:cubicBezTo>
                  <a:pt x="55" y="40"/>
                  <a:pt x="55" y="40"/>
                  <a:pt x="55" y="40"/>
                </a:cubicBezTo>
                <a:cubicBezTo>
                  <a:pt x="55" y="40"/>
                  <a:pt x="55" y="40"/>
                  <a:pt x="55" y="40"/>
                </a:cubicBezTo>
                <a:cubicBezTo>
                  <a:pt x="55" y="40"/>
                  <a:pt x="55" y="39"/>
                  <a:pt x="55" y="39"/>
                </a:cubicBezTo>
                <a:cubicBezTo>
                  <a:pt x="55" y="39"/>
                  <a:pt x="55" y="39"/>
                  <a:pt x="55" y="39"/>
                </a:cubicBezTo>
                <a:cubicBezTo>
                  <a:pt x="55" y="39"/>
                  <a:pt x="55" y="39"/>
                  <a:pt x="55" y="39"/>
                </a:cubicBezTo>
                <a:cubicBezTo>
                  <a:pt x="55" y="39"/>
                  <a:pt x="55" y="39"/>
                  <a:pt x="55" y="39"/>
                </a:cubicBezTo>
                <a:cubicBezTo>
                  <a:pt x="55" y="39"/>
                  <a:pt x="55" y="39"/>
                  <a:pt x="55" y="39"/>
                </a:cubicBezTo>
                <a:cubicBezTo>
                  <a:pt x="55" y="39"/>
                  <a:pt x="55" y="39"/>
                  <a:pt x="55" y="39"/>
                </a:cubicBezTo>
                <a:cubicBezTo>
                  <a:pt x="55" y="39"/>
                  <a:pt x="55" y="39"/>
                  <a:pt x="55" y="39"/>
                </a:cubicBezTo>
                <a:cubicBezTo>
                  <a:pt x="55" y="39"/>
                  <a:pt x="55" y="38"/>
                  <a:pt x="55" y="38"/>
                </a:cubicBezTo>
                <a:cubicBezTo>
                  <a:pt x="55" y="38"/>
                  <a:pt x="55" y="38"/>
                  <a:pt x="55" y="38"/>
                </a:cubicBezTo>
                <a:cubicBezTo>
                  <a:pt x="55" y="38"/>
                  <a:pt x="55" y="38"/>
                  <a:pt x="55" y="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102308" tIns="51154" rIns="102308" bIns="51154" numCol="1" anchor="t" anchorCtr="0" compatLnSpc="1"/>
          <a:lstStyle/>
          <a:p>
            <a:endParaRPr lang="zh-CN" altLang="en-US"/>
          </a:p>
        </p:txBody>
      </p:sp>
      <p:sp>
        <p:nvSpPr>
          <p:cNvPr id="38" name="Oval 40"/>
          <p:cNvSpPr>
            <a:spLocks noChangeArrowheads="1"/>
          </p:cNvSpPr>
          <p:nvPr/>
        </p:nvSpPr>
        <p:spPr bwMode="auto">
          <a:xfrm>
            <a:off x="4718134" y="3911217"/>
            <a:ext cx="840993" cy="842298"/>
          </a:xfrm>
          <a:prstGeom prst="ellipse">
            <a:avLst/>
          </a:prstGeom>
          <a:solidFill>
            <a:schemeClr val="bg1"/>
          </a:solidFill>
          <a:ln w="12700" cap="flat">
            <a:solidFill>
              <a:schemeClr val="accent5"/>
            </a:solidFill>
            <a:prstDash val="solid"/>
            <a:miter lim="800000"/>
          </a:ln>
        </p:spPr>
        <p:txBody>
          <a:bodyPr vert="horz" wrap="square" lIns="102308" tIns="51154" rIns="102308" bIns="51154" numCol="1" anchor="t" anchorCtr="0" compatLnSpc="1"/>
          <a:lstStyle/>
          <a:p>
            <a:endParaRPr lang="zh-CN" altLang="en-US"/>
          </a:p>
        </p:txBody>
      </p:sp>
      <p:sp>
        <p:nvSpPr>
          <p:cNvPr id="39" name="Oval 41"/>
          <p:cNvSpPr>
            <a:spLocks noChangeArrowheads="1"/>
          </p:cNvSpPr>
          <p:nvPr/>
        </p:nvSpPr>
        <p:spPr bwMode="auto">
          <a:xfrm>
            <a:off x="6993474" y="3911217"/>
            <a:ext cx="838161" cy="842298"/>
          </a:xfrm>
          <a:prstGeom prst="ellipse">
            <a:avLst/>
          </a:prstGeom>
          <a:solidFill>
            <a:schemeClr val="bg1"/>
          </a:solidFill>
          <a:ln w="12700" cap="flat">
            <a:solidFill>
              <a:schemeClr val="accent5"/>
            </a:solidFill>
            <a:prstDash val="solid"/>
            <a:miter lim="800000"/>
          </a:ln>
        </p:spPr>
        <p:txBody>
          <a:bodyPr vert="horz" wrap="square" lIns="102308" tIns="51154" rIns="102308" bIns="51154" numCol="1" anchor="t" anchorCtr="0" compatLnSpc="1"/>
          <a:lstStyle/>
          <a:p>
            <a:endParaRPr lang="zh-CN" altLang="en-US"/>
          </a:p>
        </p:txBody>
      </p:sp>
      <p:sp>
        <p:nvSpPr>
          <p:cNvPr id="40" name="Oval 42"/>
          <p:cNvSpPr>
            <a:spLocks noChangeArrowheads="1"/>
          </p:cNvSpPr>
          <p:nvPr/>
        </p:nvSpPr>
        <p:spPr bwMode="auto">
          <a:xfrm>
            <a:off x="9354794" y="3911217"/>
            <a:ext cx="838161" cy="842298"/>
          </a:xfrm>
          <a:prstGeom prst="ellipse">
            <a:avLst/>
          </a:prstGeom>
          <a:solidFill>
            <a:schemeClr val="bg1"/>
          </a:solidFill>
          <a:ln w="12700" cap="flat">
            <a:solidFill>
              <a:schemeClr val="accent5"/>
            </a:solidFill>
            <a:prstDash val="solid"/>
            <a:miter lim="800000"/>
          </a:ln>
        </p:spPr>
        <p:txBody>
          <a:bodyPr vert="horz" wrap="square" lIns="102308" tIns="51154" rIns="102308" bIns="51154" numCol="1" anchor="t" anchorCtr="0" compatLnSpc="1"/>
          <a:lstStyle/>
          <a:p>
            <a:endParaRPr lang="zh-CN" altLang="en-US"/>
          </a:p>
        </p:txBody>
      </p:sp>
      <p:sp>
        <p:nvSpPr>
          <p:cNvPr id="41" name="Freeform 43"/>
          <p:cNvSpPr>
            <a:spLocks noEditPoints="1"/>
          </p:cNvSpPr>
          <p:nvPr/>
        </p:nvSpPr>
        <p:spPr bwMode="auto">
          <a:xfrm>
            <a:off x="7235745" y="4191984"/>
            <a:ext cx="348289" cy="280771"/>
          </a:xfrm>
          <a:custGeom>
            <a:avLst/>
            <a:gdLst>
              <a:gd name="T0" fmla="*/ 25 w 45"/>
              <a:gd name="T1" fmla="*/ 23 h 36"/>
              <a:gd name="T2" fmla="*/ 25 w 45"/>
              <a:gd name="T3" fmla="*/ 24 h 36"/>
              <a:gd name="T4" fmla="*/ 24 w 45"/>
              <a:gd name="T5" fmla="*/ 24 h 36"/>
              <a:gd name="T6" fmla="*/ 23 w 45"/>
              <a:gd name="T7" fmla="*/ 24 h 36"/>
              <a:gd name="T8" fmla="*/ 21 w 45"/>
              <a:gd name="T9" fmla="*/ 24 h 36"/>
              <a:gd name="T10" fmla="*/ 21 w 45"/>
              <a:gd name="T11" fmla="*/ 24 h 36"/>
              <a:gd name="T12" fmla="*/ 21 w 45"/>
              <a:gd name="T13" fmla="*/ 23 h 36"/>
              <a:gd name="T14" fmla="*/ 0 w 45"/>
              <a:gd name="T15" fmla="*/ 16 h 36"/>
              <a:gd name="T16" fmla="*/ 0 w 45"/>
              <a:gd name="T17" fmla="*/ 29 h 36"/>
              <a:gd name="T18" fmla="*/ 7 w 45"/>
              <a:gd name="T19" fmla="*/ 36 h 36"/>
              <a:gd name="T20" fmla="*/ 23 w 45"/>
              <a:gd name="T21" fmla="*/ 36 h 36"/>
              <a:gd name="T22" fmla="*/ 38 w 45"/>
              <a:gd name="T23" fmla="*/ 36 h 36"/>
              <a:gd name="T24" fmla="*/ 45 w 45"/>
              <a:gd name="T25" fmla="*/ 29 h 36"/>
              <a:gd name="T26" fmla="*/ 45 w 45"/>
              <a:gd name="T27" fmla="*/ 16 h 36"/>
              <a:gd name="T28" fmla="*/ 25 w 45"/>
              <a:gd name="T29" fmla="*/ 23 h 36"/>
              <a:gd name="T30" fmla="*/ 23 w 45"/>
              <a:gd name="T31" fmla="*/ 21 h 36"/>
              <a:gd name="T32" fmla="*/ 23 w 45"/>
              <a:gd name="T33" fmla="*/ 21 h 36"/>
              <a:gd name="T34" fmla="*/ 24 w 45"/>
              <a:gd name="T35" fmla="*/ 21 h 36"/>
              <a:gd name="T36" fmla="*/ 24 w 45"/>
              <a:gd name="T37" fmla="*/ 23 h 36"/>
              <a:gd name="T38" fmla="*/ 23 w 45"/>
              <a:gd name="T39" fmla="*/ 24 h 36"/>
              <a:gd name="T40" fmla="*/ 23 w 45"/>
              <a:gd name="T41" fmla="*/ 24 h 36"/>
              <a:gd name="T42" fmla="*/ 22 w 45"/>
              <a:gd name="T43" fmla="*/ 24 h 36"/>
              <a:gd name="T44" fmla="*/ 21 w 45"/>
              <a:gd name="T45" fmla="*/ 23 h 36"/>
              <a:gd name="T46" fmla="*/ 21 w 45"/>
              <a:gd name="T47" fmla="*/ 21 h 36"/>
              <a:gd name="T48" fmla="*/ 22 w 45"/>
              <a:gd name="T49" fmla="*/ 21 h 36"/>
              <a:gd name="T50" fmla="*/ 23 w 45"/>
              <a:gd name="T51" fmla="*/ 21 h 36"/>
              <a:gd name="T52" fmla="*/ 21 w 45"/>
              <a:gd name="T53" fmla="*/ 21 h 36"/>
              <a:gd name="T54" fmla="*/ 21 w 45"/>
              <a:gd name="T55" fmla="*/ 22 h 36"/>
              <a:gd name="T56" fmla="*/ 0 w 45"/>
              <a:gd name="T57" fmla="*/ 15 h 36"/>
              <a:gd name="T58" fmla="*/ 7 w 45"/>
              <a:gd name="T59" fmla="*/ 9 h 36"/>
              <a:gd name="T60" fmla="*/ 23 w 45"/>
              <a:gd name="T61" fmla="*/ 9 h 36"/>
              <a:gd name="T62" fmla="*/ 38 w 45"/>
              <a:gd name="T63" fmla="*/ 9 h 36"/>
              <a:gd name="T64" fmla="*/ 45 w 45"/>
              <a:gd name="T65" fmla="*/ 15 h 36"/>
              <a:gd name="T66" fmla="*/ 25 w 45"/>
              <a:gd name="T67" fmla="*/ 22 h 36"/>
              <a:gd name="T68" fmla="*/ 25 w 45"/>
              <a:gd name="T69" fmla="*/ 21 h 36"/>
              <a:gd name="T70" fmla="*/ 24 w 45"/>
              <a:gd name="T71" fmla="*/ 20 h 36"/>
              <a:gd name="T72" fmla="*/ 23 w 45"/>
              <a:gd name="T73" fmla="*/ 20 h 36"/>
              <a:gd name="T74" fmla="*/ 21 w 45"/>
              <a:gd name="T75" fmla="*/ 20 h 36"/>
              <a:gd name="T76" fmla="*/ 21 w 45"/>
              <a:gd name="T77" fmla="*/ 21 h 36"/>
              <a:gd name="T78" fmla="*/ 23 w 45"/>
              <a:gd name="T79" fmla="*/ 1 h 36"/>
              <a:gd name="T80" fmla="*/ 23 w 45"/>
              <a:gd name="T81" fmla="*/ 1 h 36"/>
              <a:gd name="T82" fmla="*/ 30 w 45"/>
              <a:gd name="T83" fmla="*/ 8 h 36"/>
              <a:gd name="T84" fmla="*/ 31 w 45"/>
              <a:gd name="T85" fmla="*/ 8 h 36"/>
              <a:gd name="T86" fmla="*/ 23 w 45"/>
              <a:gd name="T87" fmla="*/ 0 h 36"/>
              <a:gd name="T88" fmla="*/ 23 w 45"/>
              <a:gd name="T89" fmla="*/ 0 h 36"/>
              <a:gd name="T90" fmla="*/ 14 w 45"/>
              <a:gd name="T91" fmla="*/ 8 h 36"/>
              <a:gd name="T92" fmla="*/ 16 w 45"/>
              <a:gd name="T93" fmla="*/ 8 h 36"/>
              <a:gd name="T94" fmla="*/ 23 w 45"/>
              <a:gd name="T95" fmla="*/ 1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5" h="36">
                <a:moveTo>
                  <a:pt x="25" y="23"/>
                </a:moveTo>
                <a:cubicBezTo>
                  <a:pt x="25" y="24"/>
                  <a:pt x="25" y="24"/>
                  <a:pt x="25" y="24"/>
                </a:cubicBezTo>
                <a:cubicBezTo>
                  <a:pt x="25" y="24"/>
                  <a:pt x="25" y="24"/>
                  <a:pt x="24" y="24"/>
                </a:cubicBezTo>
                <a:cubicBezTo>
                  <a:pt x="23" y="24"/>
                  <a:pt x="23" y="24"/>
                  <a:pt x="23" y="24"/>
                </a:cubicBezTo>
                <a:cubicBezTo>
                  <a:pt x="21" y="24"/>
                  <a:pt x="21" y="24"/>
                  <a:pt x="21" y="24"/>
                </a:cubicBezTo>
                <a:cubicBezTo>
                  <a:pt x="21" y="24"/>
                  <a:pt x="21" y="24"/>
                  <a:pt x="21" y="24"/>
                </a:cubicBezTo>
                <a:cubicBezTo>
                  <a:pt x="21" y="23"/>
                  <a:pt x="21" y="23"/>
                  <a:pt x="21" y="23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33"/>
                  <a:pt x="3" y="36"/>
                  <a:pt x="7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38" y="36"/>
                  <a:pt x="38" y="36"/>
                  <a:pt x="38" y="36"/>
                </a:cubicBezTo>
                <a:cubicBezTo>
                  <a:pt x="42" y="36"/>
                  <a:pt x="45" y="33"/>
                  <a:pt x="45" y="29"/>
                </a:cubicBezTo>
                <a:cubicBezTo>
                  <a:pt x="45" y="16"/>
                  <a:pt x="45" y="16"/>
                  <a:pt x="45" y="16"/>
                </a:cubicBezTo>
                <a:cubicBezTo>
                  <a:pt x="25" y="23"/>
                  <a:pt x="25" y="23"/>
                  <a:pt x="25" y="23"/>
                </a:cubicBezTo>
                <a:close/>
                <a:moveTo>
                  <a:pt x="23" y="21"/>
                </a:moveTo>
                <a:cubicBezTo>
                  <a:pt x="23" y="21"/>
                  <a:pt x="23" y="21"/>
                  <a:pt x="23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3"/>
                  <a:pt x="24" y="23"/>
                  <a:pt x="24" y="23"/>
                </a:cubicBezTo>
                <a:cubicBezTo>
                  <a:pt x="24" y="23"/>
                  <a:pt x="24" y="24"/>
                  <a:pt x="23" y="24"/>
                </a:cubicBezTo>
                <a:cubicBezTo>
                  <a:pt x="23" y="24"/>
                  <a:pt x="23" y="24"/>
                  <a:pt x="23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24"/>
                  <a:pt x="21" y="23"/>
                  <a:pt x="21" y="23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2" y="21"/>
                  <a:pt x="22" y="21"/>
                </a:cubicBezTo>
                <a:cubicBezTo>
                  <a:pt x="23" y="21"/>
                  <a:pt x="23" y="21"/>
                  <a:pt x="23" y="21"/>
                </a:cubicBezTo>
                <a:close/>
                <a:moveTo>
                  <a:pt x="21" y="21"/>
                </a:moveTo>
                <a:cubicBezTo>
                  <a:pt x="21" y="22"/>
                  <a:pt x="21" y="22"/>
                  <a:pt x="21" y="22"/>
                </a:cubicBezTo>
                <a:cubicBezTo>
                  <a:pt x="0" y="15"/>
                  <a:pt x="0" y="15"/>
                  <a:pt x="0" y="15"/>
                </a:cubicBezTo>
                <a:cubicBezTo>
                  <a:pt x="1" y="11"/>
                  <a:pt x="4" y="9"/>
                  <a:pt x="7" y="9"/>
                </a:cubicBezTo>
                <a:cubicBezTo>
                  <a:pt x="23" y="9"/>
                  <a:pt x="23" y="9"/>
                  <a:pt x="23" y="9"/>
                </a:cubicBezTo>
                <a:cubicBezTo>
                  <a:pt x="38" y="9"/>
                  <a:pt x="38" y="9"/>
                  <a:pt x="38" y="9"/>
                </a:cubicBezTo>
                <a:cubicBezTo>
                  <a:pt x="42" y="9"/>
                  <a:pt x="45" y="11"/>
                  <a:pt x="45" y="15"/>
                </a:cubicBezTo>
                <a:cubicBezTo>
                  <a:pt x="25" y="22"/>
                  <a:pt x="25" y="22"/>
                  <a:pt x="25" y="22"/>
                </a:cubicBezTo>
                <a:cubicBezTo>
                  <a:pt x="25" y="21"/>
                  <a:pt x="25" y="21"/>
                  <a:pt x="25" y="21"/>
                </a:cubicBezTo>
                <a:cubicBezTo>
                  <a:pt x="25" y="20"/>
                  <a:pt x="25" y="20"/>
                  <a:pt x="24" y="20"/>
                </a:cubicBezTo>
                <a:cubicBezTo>
                  <a:pt x="23" y="20"/>
                  <a:pt x="23" y="20"/>
                  <a:pt x="23" y="20"/>
                </a:cubicBezTo>
                <a:cubicBezTo>
                  <a:pt x="21" y="20"/>
                  <a:pt x="21" y="20"/>
                  <a:pt x="21" y="20"/>
                </a:cubicBezTo>
                <a:cubicBezTo>
                  <a:pt x="21" y="20"/>
                  <a:pt x="21" y="20"/>
                  <a:pt x="21" y="21"/>
                </a:cubicBezTo>
                <a:close/>
                <a:moveTo>
                  <a:pt x="23" y="1"/>
                </a:moveTo>
                <a:cubicBezTo>
                  <a:pt x="23" y="1"/>
                  <a:pt x="23" y="1"/>
                  <a:pt x="23" y="1"/>
                </a:cubicBezTo>
                <a:cubicBezTo>
                  <a:pt x="27" y="1"/>
                  <a:pt x="30" y="4"/>
                  <a:pt x="30" y="8"/>
                </a:cubicBezTo>
                <a:cubicBezTo>
                  <a:pt x="31" y="8"/>
                  <a:pt x="31" y="8"/>
                  <a:pt x="31" y="8"/>
                </a:cubicBezTo>
                <a:cubicBezTo>
                  <a:pt x="31" y="4"/>
                  <a:pt x="27" y="0"/>
                  <a:pt x="23" y="0"/>
                </a:cubicBezTo>
                <a:cubicBezTo>
                  <a:pt x="23" y="0"/>
                  <a:pt x="23" y="0"/>
                  <a:pt x="23" y="0"/>
                </a:cubicBezTo>
                <a:cubicBezTo>
                  <a:pt x="18" y="0"/>
                  <a:pt x="14" y="4"/>
                  <a:pt x="14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4"/>
                  <a:pt x="19" y="1"/>
                  <a:pt x="2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102308" tIns="51154" rIns="102308" bIns="51154" numCol="1" anchor="t" anchorCtr="0" compatLnSpc="1"/>
          <a:lstStyle/>
          <a:p>
            <a:endParaRPr lang="zh-CN" altLang="en-US"/>
          </a:p>
        </p:txBody>
      </p:sp>
      <p:sp>
        <p:nvSpPr>
          <p:cNvPr id="42" name="Freeform 44"/>
          <p:cNvSpPr>
            <a:spLocks noEditPoints="1"/>
          </p:cNvSpPr>
          <p:nvPr/>
        </p:nvSpPr>
        <p:spPr bwMode="auto">
          <a:xfrm>
            <a:off x="4897053" y="4123393"/>
            <a:ext cx="481378" cy="419731"/>
          </a:xfrm>
          <a:custGeom>
            <a:avLst/>
            <a:gdLst>
              <a:gd name="T0" fmla="*/ 41 w 62"/>
              <a:gd name="T1" fmla="*/ 31 h 54"/>
              <a:gd name="T2" fmla="*/ 34 w 62"/>
              <a:gd name="T3" fmla="*/ 23 h 54"/>
              <a:gd name="T4" fmla="*/ 33 w 62"/>
              <a:gd name="T5" fmla="*/ 17 h 54"/>
              <a:gd name="T6" fmla="*/ 30 w 62"/>
              <a:gd name="T7" fmla="*/ 20 h 54"/>
              <a:gd name="T8" fmla="*/ 23 w 62"/>
              <a:gd name="T9" fmla="*/ 13 h 54"/>
              <a:gd name="T10" fmla="*/ 18 w 62"/>
              <a:gd name="T11" fmla="*/ 17 h 54"/>
              <a:gd name="T12" fmla="*/ 7 w 62"/>
              <a:gd name="T13" fmla="*/ 17 h 54"/>
              <a:gd name="T14" fmla="*/ 7 w 62"/>
              <a:gd name="T15" fmla="*/ 23 h 54"/>
              <a:gd name="T16" fmla="*/ 0 w 62"/>
              <a:gd name="T17" fmla="*/ 31 h 54"/>
              <a:gd name="T18" fmla="*/ 4 w 62"/>
              <a:gd name="T19" fmla="*/ 36 h 54"/>
              <a:gd name="T20" fmla="*/ 4 w 62"/>
              <a:gd name="T21" fmla="*/ 46 h 54"/>
              <a:gd name="T22" fmla="*/ 10 w 62"/>
              <a:gd name="T23" fmla="*/ 47 h 54"/>
              <a:gd name="T24" fmla="*/ 18 w 62"/>
              <a:gd name="T25" fmla="*/ 54 h 54"/>
              <a:gd name="T26" fmla="*/ 23 w 62"/>
              <a:gd name="T27" fmla="*/ 50 h 54"/>
              <a:gd name="T28" fmla="*/ 32 w 62"/>
              <a:gd name="T29" fmla="*/ 48 h 54"/>
              <a:gd name="T30" fmla="*/ 37 w 62"/>
              <a:gd name="T31" fmla="*/ 46 h 54"/>
              <a:gd name="T32" fmla="*/ 37 w 62"/>
              <a:gd name="T33" fmla="*/ 36 h 54"/>
              <a:gd name="T34" fmla="*/ 32 w 62"/>
              <a:gd name="T35" fmla="*/ 38 h 54"/>
              <a:gd name="T36" fmla="*/ 20 w 62"/>
              <a:gd name="T37" fmla="*/ 46 h 54"/>
              <a:gd name="T38" fmla="*/ 20 w 62"/>
              <a:gd name="T39" fmla="*/ 21 h 54"/>
              <a:gd name="T40" fmla="*/ 33 w 62"/>
              <a:gd name="T41" fmla="*/ 33 h 54"/>
              <a:gd name="T42" fmla="*/ 58 w 62"/>
              <a:gd name="T43" fmla="*/ 35 h 54"/>
              <a:gd name="T44" fmla="*/ 62 w 62"/>
              <a:gd name="T45" fmla="*/ 38 h 54"/>
              <a:gd name="T46" fmla="*/ 60 w 62"/>
              <a:gd name="T47" fmla="*/ 41 h 54"/>
              <a:gd name="T48" fmla="*/ 59 w 62"/>
              <a:gd name="T49" fmla="*/ 46 h 54"/>
              <a:gd name="T50" fmla="*/ 56 w 62"/>
              <a:gd name="T51" fmla="*/ 47 h 54"/>
              <a:gd name="T52" fmla="*/ 52 w 62"/>
              <a:gd name="T53" fmla="*/ 50 h 54"/>
              <a:gd name="T54" fmla="*/ 50 w 62"/>
              <a:gd name="T55" fmla="*/ 48 h 54"/>
              <a:gd name="T56" fmla="*/ 45 w 62"/>
              <a:gd name="T57" fmla="*/ 48 h 54"/>
              <a:gd name="T58" fmla="*/ 44 w 62"/>
              <a:gd name="T59" fmla="*/ 45 h 54"/>
              <a:gd name="T60" fmla="*/ 41 w 62"/>
              <a:gd name="T61" fmla="*/ 41 h 54"/>
              <a:gd name="T62" fmla="*/ 43 w 62"/>
              <a:gd name="T63" fmla="*/ 39 h 54"/>
              <a:gd name="T64" fmla="*/ 43 w 62"/>
              <a:gd name="T65" fmla="*/ 33 h 54"/>
              <a:gd name="T66" fmla="*/ 46 w 62"/>
              <a:gd name="T67" fmla="*/ 33 h 54"/>
              <a:gd name="T68" fmla="*/ 50 w 62"/>
              <a:gd name="T69" fmla="*/ 29 h 54"/>
              <a:gd name="T70" fmla="*/ 52 w 62"/>
              <a:gd name="T71" fmla="*/ 31 h 54"/>
              <a:gd name="T72" fmla="*/ 58 w 62"/>
              <a:gd name="T73" fmla="*/ 31 h 54"/>
              <a:gd name="T74" fmla="*/ 58 w 62"/>
              <a:gd name="T75" fmla="*/ 35 h 54"/>
              <a:gd name="T76" fmla="*/ 57 w 62"/>
              <a:gd name="T77" fmla="*/ 40 h 54"/>
              <a:gd name="T78" fmla="*/ 45 w 62"/>
              <a:gd name="T79" fmla="*/ 40 h 54"/>
              <a:gd name="T80" fmla="*/ 51 w 62"/>
              <a:gd name="T81" fmla="*/ 46 h 54"/>
              <a:gd name="T82" fmla="*/ 62 w 62"/>
              <a:gd name="T83" fmla="*/ 12 h 54"/>
              <a:gd name="T84" fmla="*/ 59 w 62"/>
              <a:gd name="T85" fmla="*/ 15 h 54"/>
              <a:gd name="T86" fmla="*/ 59 w 62"/>
              <a:gd name="T87" fmla="*/ 22 h 54"/>
              <a:gd name="T88" fmla="*/ 55 w 62"/>
              <a:gd name="T89" fmla="*/ 23 h 54"/>
              <a:gd name="T90" fmla="*/ 50 w 62"/>
              <a:gd name="T91" fmla="*/ 28 h 54"/>
              <a:gd name="T92" fmla="*/ 46 w 62"/>
              <a:gd name="T93" fmla="*/ 25 h 54"/>
              <a:gd name="T94" fmla="*/ 39 w 62"/>
              <a:gd name="T95" fmla="*/ 25 h 54"/>
              <a:gd name="T96" fmla="*/ 39 w 62"/>
              <a:gd name="T97" fmla="*/ 20 h 54"/>
              <a:gd name="T98" fmla="*/ 34 w 62"/>
              <a:gd name="T99" fmla="*/ 15 h 54"/>
              <a:gd name="T100" fmla="*/ 37 w 62"/>
              <a:gd name="T101" fmla="*/ 12 h 54"/>
              <a:gd name="T102" fmla="*/ 37 w 62"/>
              <a:gd name="T103" fmla="*/ 5 h 54"/>
              <a:gd name="T104" fmla="*/ 41 w 62"/>
              <a:gd name="T105" fmla="*/ 5 h 54"/>
              <a:gd name="T106" fmla="*/ 46 w 62"/>
              <a:gd name="T107" fmla="*/ 0 h 54"/>
              <a:gd name="T108" fmla="*/ 49 w 62"/>
              <a:gd name="T109" fmla="*/ 3 h 54"/>
              <a:gd name="T110" fmla="*/ 56 w 62"/>
              <a:gd name="T111" fmla="*/ 3 h 54"/>
              <a:gd name="T112" fmla="*/ 57 w 62"/>
              <a:gd name="T113" fmla="*/ 7 h 54"/>
              <a:gd name="T114" fmla="*/ 48 w 62"/>
              <a:gd name="T115" fmla="*/ 22 h 54"/>
              <a:gd name="T116" fmla="*/ 40 w 62"/>
              <a:gd name="T117" fmla="*/ 14 h 54"/>
              <a:gd name="T118" fmla="*/ 56 w 62"/>
              <a:gd name="T119" fmla="*/ 1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" h="54">
                <a:moveTo>
                  <a:pt x="41" y="36"/>
                </a:moveTo>
                <a:cubicBezTo>
                  <a:pt x="41" y="31"/>
                  <a:pt x="41" y="31"/>
                  <a:pt x="41" y="31"/>
                </a:cubicBezTo>
                <a:cubicBezTo>
                  <a:pt x="37" y="31"/>
                  <a:pt x="37" y="31"/>
                  <a:pt x="37" y="31"/>
                </a:cubicBezTo>
                <a:cubicBezTo>
                  <a:pt x="37" y="28"/>
                  <a:pt x="36" y="25"/>
                  <a:pt x="34" y="23"/>
                </a:cubicBezTo>
                <a:cubicBezTo>
                  <a:pt x="37" y="20"/>
                  <a:pt x="37" y="20"/>
                  <a:pt x="37" y="20"/>
                </a:cubicBezTo>
                <a:cubicBezTo>
                  <a:pt x="33" y="17"/>
                  <a:pt x="33" y="17"/>
                  <a:pt x="33" y="17"/>
                </a:cubicBezTo>
                <a:cubicBezTo>
                  <a:pt x="32" y="18"/>
                  <a:pt x="32" y="18"/>
                  <a:pt x="32" y="18"/>
                </a:cubicBezTo>
                <a:cubicBezTo>
                  <a:pt x="30" y="20"/>
                  <a:pt x="30" y="20"/>
                  <a:pt x="30" y="20"/>
                </a:cubicBezTo>
                <a:cubicBezTo>
                  <a:pt x="28" y="18"/>
                  <a:pt x="26" y="17"/>
                  <a:pt x="23" y="17"/>
                </a:cubicBezTo>
                <a:cubicBezTo>
                  <a:pt x="23" y="13"/>
                  <a:pt x="23" y="13"/>
                  <a:pt x="23" y="13"/>
                </a:cubicBezTo>
                <a:cubicBezTo>
                  <a:pt x="18" y="13"/>
                  <a:pt x="18" y="13"/>
                  <a:pt x="18" y="13"/>
                </a:cubicBezTo>
                <a:cubicBezTo>
                  <a:pt x="18" y="17"/>
                  <a:pt x="18" y="17"/>
                  <a:pt x="18" y="17"/>
                </a:cubicBezTo>
                <a:cubicBezTo>
                  <a:pt x="15" y="17"/>
                  <a:pt x="12" y="18"/>
                  <a:pt x="10" y="20"/>
                </a:cubicBezTo>
                <a:cubicBezTo>
                  <a:pt x="7" y="17"/>
                  <a:pt x="7" y="17"/>
                  <a:pt x="7" y="17"/>
                </a:cubicBezTo>
                <a:cubicBezTo>
                  <a:pt x="4" y="20"/>
                  <a:pt x="4" y="20"/>
                  <a:pt x="4" y="20"/>
                </a:cubicBezTo>
                <a:cubicBezTo>
                  <a:pt x="7" y="23"/>
                  <a:pt x="7" y="23"/>
                  <a:pt x="7" y="23"/>
                </a:cubicBezTo>
                <a:cubicBezTo>
                  <a:pt x="5" y="26"/>
                  <a:pt x="4" y="28"/>
                  <a:pt x="4" y="31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36"/>
                  <a:pt x="0" y="36"/>
                  <a:pt x="0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4" y="39"/>
                  <a:pt x="5" y="41"/>
                  <a:pt x="7" y="44"/>
                </a:cubicBezTo>
                <a:cubicBezTo>
                  <a:pt x="4" y="46"/>
                  <a:pt x="4" y="46"/>
                  <a:pt x="4" y="46"/>
                </a:cubicBezTo>
                <a:cubicBezTo>
                  <a:pt x="7" y="50"/>
                  <a:pt x="7" y="50"/>
                  <a:pt x="7" y="50"/>
                </a:cubicBezTo>
                <a:cubicBezTo>
                  <a:pt x="10" y="47"/>
                  <a:pt x="10" y="47"/>
                  <a:pt x="10" y="47"/>
                </a:cubicBezTo>
                <a:cubicBezTo>
                  <a:pt x="12" y="49"/>
                  <a:pt x="15" y="50"/>
                  <a:pt x="18" y="50"/>
                </a:cubicBezTo>
                <a:cubicBezTo>
                  <a:pt x="18" y="54"/>
                  <a:pt x="18" y="54"/>
                  <a:pt x="18" y="54"/>
                </a:cubicBezTo>
                <a:cubicBezTo>
                  <a:pt x="23" y="54"/>
                  <a:pt x="23" y="54"/>
                  <a:pt x="23" y="54"/>
                </a:cubicBezTo>
                <a:cubicBezTo>
                  <a:pt x="23" y="50"/>
                  <a:pt x="23" y="50"/>
                  <a:pt x="23" y="50"/>
                </a:cubicBezTo>
                <a:cubicBezTo>
                  <a:pt x="26" y="50"/>
                  <a:pt x="28" y="49"/>
                  <a:pt x="31" y="47"/>
                </a:cubicBezTo>
                <a:cubicBezTo>
                  <a:pt x="32" y="48"/>
                  <a:pt x="32" y="48"/>
                  <a:pt x="32" y="48"/>
                </a:cubicBezTo>
                <a:cubicBezTo>
                  <a:pt x="33" y="50"/>
                  <a:pt x="33" y="50"/>
                  <a:pt x="33" y="50"/>
                </a:cubicBezTo>
                <a:cubicBezTo>
                  <a:pt x="37" y="46"/>
                  <a:pt x="37" y="46"/>
                  <a:pt x="37" y="46"/>
                </a:cubicBezTo>
                <a:cubicBezTo>
                  <a:pt x="34" y="43"/>
                  <a:pt x="34" y="43"/>
                  <a:pt x="34" y="43"/>
                </a:cubicBezTo>
                <a:cubicBezTo>
                  <a:pt x="36" y="41"/>
                  <a:pt x="37" y="39"/>
                  <a:pt x="37" y="36"/>
                </a:cubicBezTo>
                <a:cubicBezTo>
                  <a:pt x="41" y="36"/>
                  <a:pt x="41" y="36"/>
                  <a:pt x="41" y="36"/>
                </a:cubicBezTo>
                <a:close/>
                <a:moveTo>
                  <a:pt x="32" y="38"/>
                </a:moveTo>
                <a:cubicBezTo>
                  <a:pt x="32" y="38"/>
                  <a:pt x="32" y="38"/>
                  <a:pt x="32" y="38"/>
                </a:cubicBezTo>
                <a:cubicBezTo>
                  <a:pt x="30" y="43"/>
                  <a:pt x="26" y="46"/>
                  <a:pt x="20" y="46"/>
                </a:cubicBezTo>
                <a:cubicBezTo>
                  <a:pt x="14" y="46"/>
                  <a:pt x="8" y="40"/>
                  <a:pt x="8" y="33"/>
                </a:cubicBezTo>
                <a:cubicBezTo>
                  <a:pt x="8" y="27"/>
                  <a:pt x="14" y="21"/>
                  <a:pt x="20" y="21"/>
                </a:cubicBezTo>
                <a:cubicBezTo>
                  <a:pt x="26" y="21"/>
                  <a:pt x="30" y="24"/>
                  <a:pt x="32" y="29"/>
                </a:cubicBezTo>
                <a:cubicBezTo>
                  <a:pt x="32" y="30"/>
                  <a:pt x="33" y="32"/>
                  <a:pt x="33" y="33"/>
                </a:cubicBezTo>
                <a:cubicBezTo>
                  <a:pt x="33" y="35"/>
                  <a:pt x="32" y="37"/>
                  <a:pt x="32" y="38"/>
                </a:cubicBezTo>
                <a:close/>
                <a:moveTo>
                  <a:pt x="58" y="35"/>
                </a:moveTo>
                <a:cubicBezTo>
                  <a:pt x="59" y="36"/>
                  <a:pt x="59" y="37"/>
                  <a:pt x="60" y="38"/>
                </a:cubicBezTo>
                <a:cubicBezTo>
                  <a:pt x="62" y="38"/>
                  <a:pt x="62" y="38"/>
                  <a:pt x="62" y="38"/>
                </a:cubicBezTo>
                <a:cubicBezTo>
                  <a:pt x="62" y="41"/>
                  <a:pt x="62" y="41"/>
                  <a:pt x="62" y="41"/>
                </a:cubicBezTo>
                <a:cubicBezTo>
                  <a:pt x="60" y="41"/>
                  <a:pt x="60" y="41"/>
                  <a:pt x="60" y="41"/>
                </a:cubicBezTo>
                <a:cubicBezTo>
                  <a:pt x="59" y="42"/>
                  <a:pt x="59" y="44"/>
                  <a:pt x="58" y="45"/>
                </a:cubicBezTo>
                <a:cubicBezTo>
                  <a:pt x="59" y="46"/>
                  <a:pt x="59" y="46"/>
                  <a:pt x="59" y="46"/>
                </a:cubicBezTo>
                <a:cubicBezTo>
                  <a:pt x="58" y="48"/>
                  <a:pt x="58" y="48"/>
                  <a:pt x="58" y="48"/>
                </a:cubicBezTo>
                <a:cubicBezTo>
                  <a:pt x="56" y="47"/>
                  <a:pt x="56" y="47"/>
                  <a:pt x="56" y="47"/>
                </a:cubicBezTo>
                <a:cubicBezTo>
                  <a:pt x="55" y="47"/>
                  <a:pt x="54" y="48"/>
                  <a:pt x="52" y="48"/>
                </a:cubicBezTo>
                <a:cubicBezTo>
                  <a:pt x="52" y="50"/>
                  <a:pt x="52" y="50"/>
                  <a:pt x="52" y="50"/>
                </a:cubicBezTo>
                <a:cubicBezTo>
                  <a:pt x="50" y="50"/>
                  <a:pt x="50" y="50"/>
                  <a:pt x="50" y="50"/>
                </a:cubicBezTo>
                <a:cubicBezTo>
                  <a:pt x="50" y="48"/>
                  <a:pt x="50" y="48"/>
                  <a:pt x="50" y="48"/>
                </a:cubicBezTo>
                <a:cubicBezTo>
                  <a:pt x="49" y="48"/>
                  <a:pt x="47" y="47"/>
                  <a:pt x="46" y="47"/>
                </a:cubicBezTo>
                <a:cubicBezTo>
                  <a:pt x="45" y="48"/>
                  <a:pt x="45" y="48"/>
                  <a:pt x="45" y="48"/>
                </a:cubicBezTo>
                <a:cubicBezTo>
                  <a:pt x="43" y="46"/>
                  <a:pt x="43" y="46"/>
                  <a:pt x="43" y="46"/>
                </a:cubicBezTo>
                <a:cubicBezTo>
                  <a:pt x="44" y="45"/>
                  <a:pt x="44" y="45"/>
                  <a:pt x="44" y="45"/>
                </a:cubicBezTo>
                <a:cubicBezTo>
                  <a:pt x="43" y="44"/>
                  <a:pt x="43" y="42"/>
                  <a:pt x="43" y="41"/>
                </a:cubicBezTo>
                <a:cubicBezTo>
                  <a:pt x="41" y="41"/>
                  <a:pt x="41" y="41"/>
                  <a:pt x="41" y="41"/>
                </a:cubicBezTo>
                <a:cubicBezTo>
                  <a:pt x="41" y="39"/>
                  <a:pt x="41" y="39"/>
                  <a:pt x="41" y="39"/>
                </a:cubicBezTo>
                <a:cubicBezTo>
                  <a:pt x="43" y="39"/>
                  <a:pt x="43" y="39"/>
                  <a:pt x="43" y="39"/>
                </a:cubicBezTo>
                <a:cubicBezTo>
                  <a:pt x="43" y="37"/>
                  <a:pt x="43" y="36"/>
                  <a:pt x="44" y="35"/>
                </a:cubicBezTo>
                <a:cubicBezTo>
                  <a:pt x="43" y="33"/>
                  <a:pt x="43" y="33"/>
                  <a:pt x="43" y="33"/>
                </a:cubicBezTo>
                <a:cubicBezTo>
                  <a:pt x="45" y="32"/>
                  <a:pt x="45" y="32"/>
                  <a:pt x="45" y="32"/>
                </a:cubicBezTo>
                <a:cubicBezTo>
                  <a:pt x="46" y="33"/>
                  <a:pt x="46" y="33"/>
                  <a:pt x="46" y="33"/>
                </a:cubicBezTo>
                <a:cubicBezTo>
                  <a:pt x="47" y="32"/>
                  <a:pt x="48" y="32"/>
                  <a:pt x="50" y="31"/>
                </a:cubicBezTo>
                <a:cubicBezTo>
                  <a:pt x="50" y="29"/>
                  <a:pt x="50" y="29"/>
                  <a:pt x="50" y="29"/>
                </a:cubicBezTo>
                <a:cubicBezTo>
                  <a:pt x="52" y="29"/>
                  <a:pt x="52" y="29"/>
                  <a:pt x="52" y="29"/>
                </a:cubicBezTo>
                <a:cubicBezTo>
                  <a:pt x="52" y="31"/>
                  <a:pt x="52" y="31"/>
                  <a:pt x="52" y="31"/>
                </a:cubicBezTo>
                <a:cubicBezTo>
                  <a:pt x="54" y="32"/>
                  <a:pt x="55" y="32"/>
                  <a:pt x="56" y="33"/>
                </a:cubicBezTo>
                <a:cubicBezTo>
                  <a:pt x="58" y="31"/>
                  <a:pt x="58" y="31"/>
                  <a:pt x="58" y="31"/>
                </a:cubicBezTo>
                <a:cubicBezTo>
                  <a:pt x="59" y="33"/>
                  <a:pt x="59" y="33"/>
                  <a:pt x="59" y="33"/>
                </a:cubicBezTo>
                <a:cubicBezTo>
                  <a:pt x="58" y="35"/>
                  <a:pt x="58" y="35"/>
                  <a:pt x="58" y="35"/>
                </a:cubicBezTo>
                <a:close/>
                <a:moveTo>
                  <a:pt x="51" y="46"/>
                </a:moveTo>
                <a:cubicBezTo>
                  <a:pt x="55" y="46"/>
                  <a:pt x="57" y="43"/>
                  <a:pt x="57" y="40"/>
                </a:cubicBezTo>
                <a:cubicBezTo>
                  <a:pt x="57" y="36"/>
                  <a:pt x="55" y="34"/>
                  <a:pt x="51" y="34"/>
                </a:cubicBezTo>
                <a:cubicBezTo>
                  <a:pt x="48" y="34"/>
                  <a:pt x="45" y="36"/>
                  <a:pt x="45" y="40"/>
                </a:cubicBezTo>
                <a:cubicBezTo>
                  <a:pt x="45" y="43"/>
                  <a:pt x="48" y="46"/>
                  <a:pt x="51" y="46"/>
                </a:cubicBezTo>
                <a:cubicBezTo>
                  <a:pt x="51" y="46"/>
                  <a:pt x="51" y="46"/>
                  <a:pt x="51" y="46"/>
                </a:cubicBezTo>
                <a:close/>
                <a:moveTo>
                  <a:pt x="59" y="12"/>
                </a:moveTo>
                <a:cubicBezTo>
                  <a:pt x="62" y="12"/>
                  <a:pt x="62" y="12"/>
                  <a:pt x="62" y="12"/>
                </a:cubicBezTo>
                <a:cubicBezTo>
                  <a:pt x="62" y="15"/>
                  <a:pt x="62" y="15"/>
                  <a:pt x="62" y="15"/>
                </a:cubicBezTo>
                <a:cubicBezTo>
                  <a:pt x="59" y="15"/>
                  <a:pt x="59" y="15"/>
                  <a:pt x="59" y="15"/>
                </a:cubicBezTo>
                <a:cubicBezTo>
                  <a:pt x="59" y="17"/>
                  <a:pt x="58" y="19"/>
                  <a:pt x="57" y="20"/>
                </a:cubicBezTo>
                <a:cubicBezTo>
                  <a:pt x="59" y="22"/>
                  <a:pt x="59" y="22"/>
                  <a:pt x="59" y="22"/>
                </a:cubicBezTo>
                <a:cubicBezTo>
                  <a:pt x="56" y="25"/>
                  <a:pt x="56" y="25"/>
                  <a:pt x="56" y="25"/>
                </a:cubicBezTo>
                <a:cubicBezTo>
                  <a:pt x="55" y="23"/>
                  <a:pt x="55" y="23"/>
                  <a:pt x="55" y="23"/>
                </a:cubicBezTo>
                <a:cubicBezTo>
                  <a:pt x="53" y="24"/>
                  <a:pt x="51" y="25"/>
                  <a:pt x="50" y="25"/>
                </a:cubicBezTo>
                <a:cubicBezTo>
                  <a:pt x="50" y="28"/>
                  <a:pt x="50" y="28"/>
                  <a:pt x="50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5"/>
                  <a:pt x="46" y="25"/>
                  <a:pt x="46" y="25"/>
                </a:cubicBezTo>
                <a:cubicBezTo>
                  <a:pt x="44" y="25"/>
                  <a:pt x="43" y="24"/>
                  <a:pt x="41" y="23"/>
                </a:cubicBezTo>
                <a:cubicBezTo>
                  <a:pt x="39" y="25"/>
                  <a:pt x="39" y="25"/>
                  <a:pt x="39" y="25"/>
                </a:cubicBezTo>
                <a:cubicBezTo>
                  <a:pt x="37" y="22"/>
                  <a:pt x="37" y="22"/>
                  <a:pt x="37" y="22"/>
                </a:cubicBezTo>
                <a:cubicBezTo>
                  <a:pt x="39" y="20"/>
                  <a:pt x="39" y="20"/>
                  <a:pt x="39" y="20"/>
                </a:cubicBezTo>
                <a:cubicBezTo>
                  <a:pt x="38" y="19"/>
                  <a:pt x="37" y="17"/>
                  <a:pt x="37" y="15"/>
                </a:cubicBezTo>
                <a:cubicBezTo>
                  <a:pt x="34" y="15"/>
                  <a:pt x="34" y="15"/>
                  <a:pt x="34" y="15"/>
                </a:cubicBezTo>
                <a:cubicBezTo>
                  <a:pt x="34" y="12"/>
                  <a:pt x="34" y="12"/>
                  <a:pt x="34" y="12"/>
                </a:cubicBezTo>
                <a:cubicBezTo>
                  <a:pt x="37" y="12"/>
                  <a:pt x="37" y="12"/>
                  <a:pt x="37" y="12"/>
                </a:cubicBezTo>
                <a:cubicBezTo>
                  <a:pt x="37" y="10"/>
                  <a:pt x="38" y="9"/>
                  <a:pt x="39" y="7"/>
                </a:cubicBezTo>
                <a:cubicBezTo>
                  <a:pt x="37" y="5"/>
                  <a:pt x="37" y="5"/>
                  <a:pt x="37" y="5"/>
                </a:cubicBezTo>
                <a:cubicBezTo>
                  <a:pt x="39" y="3"/>
                  <a:pt x="39" y="3"/>
                  <a:pt x="39" y="3"/>
                </a:cubicBezTo>
                <a:cubicBezTo>
                  <a:pt x="41" y="5"/>
                  <a:pt x="41" y="5"/>
                  <a:pt x="41" y="5"/>
                </a:cubicBezTo>
                <a:cubicBezTo>
                  <a:pt x="43" y="4"/>
                  <a:pt x="44" y="3"/>
                  <a:pt x="46" y="3"/>
                </a:cubicBezTo>
                <a:cubicBezTo>
                  <a:pt x="46" y="0"/>
                  <a:pt x="46" y="0"/>
                  <a:pt x="46" y="0"/>
                </a:cubicBezTo>
                <a:cubicBezTo>
                  <a:pt x="49" y="0"/>
                  <a:pt x="49" y="0"/>
                  <a:pt x="49" y="0"/>
                </a:cubicBezTo>
                <a:cubicBezTo>
                  <a:pt x="49" y="3"/>
                  <a:pt x="49" y="3"/>
                  <a:pt x="49" y="3"/>
                </a:cubicBezTo>
                <a:cubicBezTo>
                  <a:pt x="51" y="3"/>
                  <a:pt x="53" y="4"/>
                  <a:pt x="54" y="5"/>
                </a:cubicBezTo>
                <a:cubicBezTo>
                  <a:pt x="56" y="3"/>
                  <a:pt x="56" y="3"/>
                  <a:pt x="56" y="3"/>
                </a:cubicBezTo>
                <a:cubicBezTo>
                  <a:pt x="59" y="5"/>
                  <a:pt x="59" y="5"/>
                  <a:pt x="59" y="5"/>
                </a:cubicBezTo>
                <a:cubicBezTo>
                  <a:pt x="57" y="7"/>
                  <a:pt x="57" y="7"/>
                  <a:pt x="57" y="7"/>
                </a:cubicBezTo>
                <a:cubicBezTo>
                  <a:pt x="58" y="8"/>
                  <a:pt x="59" y="10"/>
                  <a:pt x="59" y="12"/>
                </a:cubicBezTo>
                <a:close/>
                <a:moveTo>
                  <a:pt x="48" y="22"/>
                </a:moveTo>
                <a:cubicBezTo>
                  <a:pt x="48" y="22"/>
                  <a:pt x="48" y="22"/>
                  <a:pt x="48" y="22"/>
                </a:cubicBezTo>
                <a:cubicBezTo>
                  <a:pt x="43" y="22"/>
                  <a:pt x="40" y="18"/>
                  <a:pt x="40" y="14"/>
                </a:cubicBezTo>
                <a:cubicBezTo>
                  <a:pt x="40" y="9"/>
                  <a:pt x="43" y="6"/>
                  <a:pt x="48" y="6"/>
                </a:cubicBezTo>
                <a:cubicBezTo>
                  <a:pt x="52" y="6"/>
                  <a:pt x="56" y="9"/>
                  <a:pt x="56" y="14"/>
                </a:cubicBezTo>
                <a:cubicBezTo>
                  <a:pt x="56" y="18"/>
                  <a:pt x="52" y="22"/>
                  <a:pt x="48" y="2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102308" tIns="51154" rIns="102308" bIns="51154" numCol="1" anchor="t" anchorCtr="0" compatLnSpc="1"/>
          <a:lstStyle/>
          <a:p>
            <a:endParaRPr lang="zh-CN" altLang="en-US"/>
          </a:p>
        </p:txBody>
      </p:sp>
      <p:sp>
        <p:nvSpPr>
          <p:cNvPr id="43" name="Freeform 45"/>
          <p:cNvSpPr>
            <a:spLocks noEditPoints="1"/>
          </p:cNvSpPr>
          <p:nvPr/>
        </p:nvSpPr>
        <p:spPr bwMode="auto">
          <a:xfrm>
            <a:off x="9595479" y="4131178"/>
            <a:ext cx="356788" cy="397041"/>
          </a:xfrm>
          <a:custGeom>
            <a:avLst/>
            <a:gdLst>
              <a:gd name="T0" fmla="*/ 40 w 46"/>
              <a:gd name="T1" fmla="*/ 28 h 51"/>
              <a:gd name="T2" fmla="*/ 35 w 46"/>
              <a:gd name="T3" fmla="*/ 41 h 51"/>
              <a:gd name="T4" fmla="*/ 34 w 46"/>
              <a:gd name="T5" fmla="*/ 34 h 51"/>
              <a:gd name="T6" fmla="*/ 29 w 46"/>
              <a:gd name="T7" fmla="*/ 30 h 51"/>
              <a:gd name="T8" fmla="*/ 29 w 46"/>
              <a:gd name="T9" fmla="*/ 30 h 51"/>
              <a:gd name="T10" fmla="*/ 27 w 46"/>
              <a:gd name="T11" fmla="*/ 30 h 51"/>
              <a:gd name="T12" fmla="*/ 25 w 46"/>
              <a:gd name="T13" fmla="*/ 35 h 51"/>
              <a:gd name="T14" fmla="*/ 24 w 46"/>
              <a:gd name="T15" fmla="*/ 38 h 51"/>
              <a:gd name="T16" fmla="*/ 24 w 46"/>
              <a:gd name="T17" fmla="*/ 32 h 51"/>
              <a:gd name="T18" fmla="*/ 24 w 46"/>
              <a:gd name="T19" fmla="*/ 31 h 51"/>
              <a:gd name="T20" fmla="*/ 23 w 46"/>
              <a:gd name="T21" fmla="*/ 30 h 51"/>
              <a:gd name="T22" fmla="*/ 22 w 46"/>
              <a:gd name="T23" fmla="*/ 31 h 51"/>
              <a:gd name="T24" fmla="*/ 22 w 46"/>
              <a:gd name="T25" fmla="*/ 32 h 51"/>
              <a:gd name="T26" fmla="*/ 21 w 46"/>
              <a:gd name="T27" fmla="*/ 38 h 51"/>
              <a:gd name="T28" fmla="*/ 20 w 46"/>
              <a:gd name="T29" fmla="*/ 35 h 51"/>
              <a:gd name="T30" fmla="*/ 19 w 46"/>
              <a:gd name="T31" fmla="*/ 30 h 51"/>
              <a:gd name="T32" fmla="*/ 15 w 46"/>
              <a:gd name="T33" fmla="*/ 30 h 51"/>
              <a:gd name="T34" fmla="*/ 15 w 46"/>
              <a:gd name="T35" fmla="*/ 30 h 51"/>
              <a:gd name="T36" fmla="*/ 11 w 46"/>
              <a:gd name="T37" fmla="*/ 34 h 51"/>
              <a:gd name="T38" fmla="*/ 10 w 46"/>
              <a:gd name="T39" fmla="*/ 41 h 51"/>
              <a:gd name="T40" fmla="*/ 5 w 46"/>
              <a:gd name="T41" fmla="*/ 28 h 51"/>
              <a:gd name="T42" fmla="*/ 23 w 46"/>
              <a:gd name="T43" fmla="*/ 11 h 51"/>
              <a:gd name="T44" fmla="*/ 23 w 46"/>
              <a:gd name="T45" fmla="*/ 14 h 51"/>
              <a:gd name="T46" fmla="*/ 25 w 46"/>
              <a:gd name="T47" fmla="*/ 15 h 51"/>
              <a:gd name="T48" fmla="*/ 28 w 46"/>
              <a:gd name="T49" fmla="*/ 13 h 51"/>
              <a:gd name="T50" fmla="*/ 32 w 46"/>
              <a:gd name="T51" fmla="*/ 11 h 51"/>
              <a:gd name="T52" fmla="*/ 34 w 46"/>
              <a:gd name="T53" fmla="*/ 9 h 51"/>
              <a:gd name="T54" fmla="*/ 34 w 46"/>
              <a:gd name="T55" fmla="*/ 7 h 51"/>
              <a:gd name="T56" fmla="*/ 32 w 46"/>
              <a:gd name="T57" fmla="*/ 5 h 51"/>
              <a:gd name="T58" fmla="*/ 28 w 46"/>
              <a:gd name="T59" fmla="*/ 3 h 51"/>
              <a:gd name="T60" fmla="*/ 25 w 46"/>
              <a:gd name="T61" fmla="*/ 1 h 51"/>
              <a:gd name="T62" fmla="*/ 23 w 46"/>
              <a:gd name="T63" fmla="*/ 2 h 51"/>
              <a:gd name="T64" fmla="*/ 23 w 46"/>
              <a:gd name="T65" fmla="*/ 5 h 51"/>
              <a:gd name="T66" fmla="*/ 0 w 46"/>
              <a:gd name="T67" fmla="*/ 28 h 51"/>
              <a:gd name="T68" fmla="*/ 23 w 46"/>
              <a:gd name="T69" fmla="*/ 51 h 51"/>
              <a:gd name="T70" fmla="*/ 46 w 46"/>
              <a:gd name="T71" fmla="*/ 28 h 51"/>
              <a:gd name="T72" fmla="*/ 40 w 46"/>
              <a:gd name="T73" fmla="*/ 28 h 51"/>
              <a:gd name="T74" fmla="*/ 23 w 46"/>
              <a:gd name="T75" fmla="*/ 19 h 51"/>
              <a:gd name="T76" fmla="*/ 28 w 46"/>
              <a:gd name="T77" fmla="*/ 24 h 51"/>
              <a:gd name="T78" fmla="*/ 23 w 46"/>
              <a:gd name="T79" fmla="*/ 29 h 51"/>
              <a:gd name="T80" fmla="*/ 17 w 46"/>
              <a:gd name="T81" fmla="*/ 24 h 51"/>
              <a:gd name="T82" fmla="*/ 23 w 46"/>
              <a:gd name="T83" fmla="*/ 19 h 51"/>
              <a:gd name="T84" fmla="*/ 30 w 46"/>
              <a:gd name="T85" fmla="*/ 37 h 51"/>
              <a:gd name="T86" fmla="*/ 30 w 46"/>
              <a:gd name="T87" fmla="*/ 37 h 51"/>
              <a:gd name="T88" fmla="*/ 30 w 46"/>
              <a:gd name="T89" fmla="*/ 37 h 51"/>
              <a:gd name="T90" fmla="*/ 30 w 46"/>
              <a:gd name="T91" fmla="*/ 44 h 51"/>
              <a:gd name="T92" fmla="*/ 30 w 46"/>
              <a:gd name="T93" fmla="*/ 44 h 51"/>
              <a:gd name="T94" fmla="*/ 29 w 46"/>
              <a:gd name="T95" fmla="*/ 37 h 51"/>
              <a:gd name="T96" fmla="*/ 30 w 46"/>
              <a:gd name="T97" fmla="*/ 37 h 51"/>
              <a:gd name="T98" fmla="*/ 15 w 46"/>
              <a:gd name="T99" fmla="*/ 37 h 51"/>
              <a:gd name="T100" fmla="*/ 15 w 46"/>
              <a:gd name="T101" fmla="*/ 37 h 51"/>
              <a:gd name="T102" fmla="*/ 15 w 46"/>
              <a:gd name="T103" fmla="*/ 44 h 51"/>
              <a:gd name="T104" fmla="*/ 14 w 46"/>
              <a:gd name="T105" fmla="*/ 44 h 51"/>
              <a:gd name="T106" fmla="*/ 14 w 46"/>
              <a:gd name="T107" fmla="*/ 37 h 51"/>
              <a:gd name="T108" fmla="*/ 15 w 46"/>
              <a:gd name="T109" fmla="*/ 37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46" h="51">
                <a:moveTo>
                  <a:pt x="40" y="28"/>
                </a:moveTo>
                <a:cubicBezTo>
                  <a:pt x="40" y="33"/>
                  <a:pt x="38" y="38"/>
                  <a:pt x="35" y="41"/>
                </a:cubicBezTo>
                <a:cubicBezTo>
                  <a:pt x="34" y="38"/>
                  <a:pt x="34" y="35"/>
                  <a:pt x="34" y="34"/>
                </a:cubicBezTo>
                <a:cubicBezTo>
                  <a:pt x="33" y="31"/>
                  <a:pt x="30" y="30"/>
                  <a:pt x="29" y="30"/>
                </a:cubicBezTo>
                <a:cubicBezTo>
                  <a:pt x="29" y="30"/>
                  <a:pt x="29" y="30"/>
                  <a:pt x="29" y="30"/>
                </a:cubicBezTo>
                <a:cubicBezTo>
                  <a:pt x="27" y="30"/>
                  <a:pt x="27" y="30"/>
                  <a:pt x="27" y="30"/>
                </a:cubicBezTo>
                <a:cubicBezTo>
                  <a:pt x="25" y="35"/>
                  <a:pt x="25" y="35"/>
                  <a:pt x="25" y="35"/>
                </a:cubicBezTo>
                <a:cubicBezTo>
                  <a:pt x="24" y="38"/>
                  <a:pt x="24" y="38"/>
                  <a:pt x="24" y="38"/>
                </a:cubicBezTo>
                <a:cubicBezTo>
                  <a:pt x="24" y="32"/>
                  <a:pt x="24" y="32"/>
                  <a:pt x="24" y="32"/>
                </a:cubicBezTo>
                <a:cubicBezTo>
                  <a:pt x="24" y="32"/>
                  <a:pt x="24" y="31"/>
                  <a:pt x="24" y="31"/>
                </a:cubicBezTo>
                <a:cubicBezTo>
                  <a:pt x="24" y="31"/>
                  <a:pt x="23" y="30"/>
                  <a:pt x="23" y="30"/>
                </a:cubicBezTo>
                <a:cubicBezTo>
                  <a:pt x="22" y="30"/>
                  <a:pt x="22" y="31"/>
                  <a:pt x="22" y="31"/>
                </a:cubicBezTo>
                <a:cubicBezTo>
                  <a:pt x="22" y="31"/>
                  <a:pt x="22" y="32"/>
                  <a:pt x="22" y="32"/>
                </a:cubicBezTo>
                <a:cubicBezTo>
                  <a:pt x="21" y="38"/>
                  <a:pt x="21" y="38"/>
                  <a:pt x="21" y="38"/>
                </a:cubicBezTo>
                <a:cubicBezTo>
                  <a:pt x="20" y="35"/>
                  <a:pt x="20" y="35"/>
                  <a:pt x="20" y="35"/>
                </a:cubicBezTo>
                <a:cubicBezTo>
                  <a:pt x="19" y="30"/>
                  <a:pt x="19" y="30"/>
                  <a:pt x="19" y="30"/>
                </a:cubicBezTo>
                <a:cubicBezTo>
                  <a:pt x="15" y="30"/>
                  <a:pt x="15" y="30"/>
                  <a:pt x="15" y="30"/>
                </a:cubicBezTo>
                <a:cubicBezTo>
                  <a:pt x="15" y="30"/>
                  <a:pt x="15" y="30"/>
                  <a:pt x="15" y="30"/>
                </a:cubicBezTo>
                <a:cubicBezTo>
                  <a:pt x="13" y="31"/>
                  <a:pt x="11" y="31"/>
                  <a:pt x="11" y="34"/>
                </a:cubicBezTo>
                <a:cubicBezTo>
                  <a:pt x="10" y="35"/>
                  <a:pt x="10" y="37"/>
                  <a:pt x="10" y="41"/>
                </a:cubicBezTo>
                <a:cubicBezTo>
                  <a:pt x="7" y="37"/>
                  <a:pt x="5" y="33"/>
                  <a:pt x="5" y="28"/>
                </a:cubicBezTo>
                <a:cubicBezTo>
                  <a:pt x="5" y="19"/>
                  <a:pt x="13" y="11"/>
                  <a:pt x="23" y="11"/>
                </a:cubicBezTo>
                <a:cubicBezTo>
                  <a:pt x="23" y="14"/>
                  <a:pt x="23" y="14"/>
                  <a:pt x="23" y="14"/>
                </a:cubicBezTo>
                <a:cubicBezTo>
                  <a:pt x="23" y="15"/>
                  <a:pt x="24" y="15"/>
                  <a:pt x="25" y="15"/>
                </a:cubicBezTo>
                <a:cubicBezTo>
                  <a:pt x="28" y="13"/>
                  <a:pt x="28" y="13"/>
                  <a:pt x="28" y="13"/>
                </a:cubicBezTo>
                <a:cubicBezTo>
                  <a:pt x="29" y="12"/>
                  <a:pt x="30" y="11"/>
                  <a:pt x="32" y="11"/>
                </a:cubicBezTo>
                <a:cubicBezTo>
                  <a:pt x="34" y="9"/>
                  <a:pt x="34" y="9"/>
                  <a:pt x="34" y="9"/>
                </a:cubicBezTo>
                <a:cubicBezTo>
                  <a:pt x="36" y="8"/>
                  <a:pt x="36" y="7"/>
                  <a:pt x="34" y="7"/>
                </a:cubicBezTo>
                <a:cubicBezTo>
                  <a:pt x="32" y="5"/>
                  <a:pt x="32" y="5"/>
                  <a:pt x="32" y="5"/>
                </a:cubicBezTo>
                <a:cubicBezTo>
                  <a:pt x="30" y="4"/>
                  <a:pt x="29" y="3"/>
                  <a:pt x="28" y="3"/>
                </a:cubicBezTo>
                <a:cubicBezTo>
                  <a:pt x="25" y="1"/>
                  <a:pt x="25" y="1"/>
                  <a:pt x="25" y="1"/>
                </a:cubicBezTo>
                <a:cubicBezTo>
                  <a:pt x="24" y="0"/>
                  <a:pt x="23" y="1"/>
                  <a:pt x="23" y="2"/>
                </a:cubicBezTo>
                <a:cubicBezTo>
                  <a:pt x="23" y="5"/>
                  <a:pt x="23" y="5"/>
                  <a:pt x="23" y="5"/>
                </a:cubicBezTo>
                <a:cubicBezTo>
                  <a:pt x="10" y="5"/>
                  <a:pt x="0" y="16"/>
                  <a:pt x="0" y="28"/>
                </a:cubicBezTo>
                <a:cubicBezTo>
                  <a:pt x="0" y="41"/>
                  <a:pt x="10" y="51"/>
                  <a:pt x="23" y="51"/>
                </a:cubicBezTo>
                <a:cubicBezTo>
                  <a:pt x="35" y="51"/>
                  <a:pt x="46" y="41"/>
                  <a:pt x="46" y="28"/>
                </a:cubicBezTo>
                <a:cubicBezTo>
                  <a:pt x="40" y="28"/>
                  <a:pt x="40" y="28"/>
                  <a:pt x="40" y="28"/>
                </a:cubicBezTo>
                <a:close/>
                <a:moveTo>
                  <a:pt x="23" y="19"/>
                </a:moveTo>
                <a:cubicBezTo>
                  <a:pt x="26" y="19"/>
                  <a:pt x="28" y="21"/>
                  <a:pt x="28" y="24"/>
                </a:cubicBezTo>
                <a:cubicBezTo>
                  <a:pt x="28" y="27"/>
                  <a:pt x="26" y="29"/>
                  <a:pt x="23" y="29"/>
                </a:cubicBezTo>
                <a:cubicBezTo>
                  <a:pt x="20" y="29"/>
                  <a:pt x="17" y="27"/>
                  <a:pt x="17" y="24"/>
                </a:cubicBezTo>
                <a:cubicBezTo>
                  <a:pt x="17" y="21"/>
                  <a:pt x="20" y="19"/>
                  <a:pt x="23" y="19"/>
                </a:cubicBezTo>
                <a:close/>
                <a:moveTo>
                  <a:pt x="30" y="37"/>
                </a:moveTo>
                <a:cubicBezTo>
                  <a:pt x="30" y="37"/>
                  <a:pt x="30" y="37"/>
                  <a:pt x="30" y="37"/>
                </a:cubicBezTo>
                <a:cubicBezTo>
                  <a:pt x="30" y="37"/>
                  <a:pt x="30" y="37"/>
                  <a:pt x="30" y="37"/>
                </a:cubicBezTo>
                <a:cubicBezTo>
                  <a:pt x="30" y="44"/>
                  <a:pt x="30" y="44"/>
                  <a:pt x="30" y="44"/>
                </a:cubicBezTo>
                <a:cubicBezTo>
                  <a:pt x="30" y="44"/>
                  <a:pt x="30" y="44"/>
                  <a:pt x="30" y="44"/>
                </a:cubicBezTo>
                <a:cubicBezTo>
                  <a:pt x="29" y="37"/>
                  <a:pt x="29" y="37"/>
                  <a:pt x="29" y="37"/>
                </a:cubicBezTo>
                <a:cubicBezTo>
                  <a:pt x="30" y="37"/>
                  <a:pt x="30" y="37"/>
                  <a:pt x="30" y="37"/>
                </a:cubicBezTo>
                <a:close/>
                <a:moveTo>
                  <a:pt x="15" y="37"/>
                </a:moveTo>
                <a:cubicBezTo>
                  <a:pt x="15" y="37"/>
                  <a:pt x="15" y="37"/>
                  <a:pt x="15" y="37"/>
                </a:cubicBezTo>
                <a:cubicBezTo>
                  <a:pt x="15" y="44"/>
                  <a:pt x="15" y="44"/>
                  <a:pt x="15" y="44"/>
                </a:cubicBezTo>
                <a:cubicBezTo>
                  <a:pt x="15" y="44"/>
                  <a:pt x="14" y="44"/>
                  <a:pt x="14" y="44"/>
                </a:cubicBezTo>
                <a:cubicBezTo>
                  <a:pt x="14" y="37"/>
                  <a:pt x="14" y="37"/>
                  <a:pt x="14" y="37"/>
                </a:cubicBezTo>
                <a:cubicBezTo>
                  <a:pt x="14" y="37"/>
                  <a:pt x="14" y="37"/>
                  <a:pt x="15" y="3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102308" tIns="51154" rIns="102308" bIns="51154" numCol="1" anchor="t" anchorCtr="0" compatLnSpc="1"/>
          <a:lstStyle/>
          <a:p>
            <a:endParaRPr lang="zh-CN" altLang="en-US"/>
          </a:p>
        </p:txBody>
      </p:sp>
      <p:sp>
        <p:nvSpPr>
          <p:cNvPr id="44" name="TextBox 43"/>
          <p:cNvSpPr txBox="1"/>
          <p:nvPr/>
        </p:nvSpPr>
        <p:spPr>
          <a:xfrm>
            <a:off x="1765949" y="5302512"/>
            <a:ext cx="1979597" cy="1731830"/>
          </a:xfrm>
          <a:prstGeom prst="rect">
            <a:avLst/>
          </a:prstGeom>
          <a:noFill/>
        </p:spPr>
        <p:txBody>
          <a:bodyPr wrap="square" lIns="102308" tIns="51154" rIns="102308" bIns="51154" rtlCol="0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zh-CN" altLang="en-US" sz="1545" dirty="0">
                <a:latin typeface="微软雅黑" panose="020B0503020204020204" pitchFamily="34" charset="-122"/>
                <a:ea typeface="微软雅黑" panose="020B0503020204020204" pitchFamily="34" charset="-122"/>
              </a:rPr>
              <a:t>轻点此处输入文字内容，</a:t>
            </a:r>
            <a:r>
              <a:rPr lang="en-US" altLang="zh-CN" sz="1545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545" dirty="0">
                <a:latin typeface="微软雅黑" panose="020B0503020204020204" pitchFamily="34" charset="-122"/>
                <a:ea typeface="微软雅黑" panose="020B0503020204020204" pitchFamily="34" charset="-122"/>
              </a:rPr>
              <a:t>模板所有文字图片都可编辑，数据图表都可以修改颜色大小形状轻点此处输入文字内容</a:t>
            </a:r>
            <a:endParaRPr lang="zh-CN" altLang="en-US" sz="154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269349" y="4873332"/>
            <a:ext cx="1984689" cy="302903"/>
          </a:xfrm>
          <a:prstGeom prst="rect">
            <a:avLst/>
          </a:prstGeom>
          <a:noFill/>
        </p:spPr>
        <p:txBody>
          <a:bodyPr wrap="square" lIns="102308" tIns="0" rIns="102308" bIns="0" rtlCol="0" anchor="t">
            <a:spAutoFit/>
          </a:bodyPr>
          <a:lstStyle/>
          <a:p>
            <a:r>
              <a:rPr lang="zh-CN" altLang="en-US" sz="2955" baseline="-3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955" baseline="-3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068607" y="5302512"/>
            <a:ext cx="1979597" cy="1731830"/>
          </a:xfrm>
          <a:prstGeom prst="rect">
            <a:avLst/>
          </a:prstGeom>
          <a:noFill/>
        </p:spPr>
        <p:txBody>
          <a:bodyPr wrap="square" lIns="102308" tIns="51154" rIns="102308" bIns="51154" rtlCol="0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zh-CN" altLang="en-US" sz="1545" dirty="0">
                <a:latin typeface="微软雅黑" panose="020B0503020204020204" pitchFamily="34" charset="-122"/>
                <a:ea typeface="微软雅黑" panose="020B0503020204020204" pitchFamily="34" charset="-122"/>
              </a:rPr>
              <a:t>轻点此处输入文字内容，</a:t>
            </a:r>
            <a:r>
              <a:rPr lang="en-US" altLang="zh-CN" sz="1545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545" dirty="0">
                <a:latin typeface="微软雅黑" panose="020B0503020204020204" pitchFamily="34" charset="-122"/>
                <a:ea typeface="微软雅黑" panose="020B0503020204020204" pitchFamily="34" charset="-122"/>
              </a:rPr>
              <a:t>模板所有文字图片都可编辑，数据图表都可以修改颜色大小形状轻点此处输入文字内容</a:t>
            </a:r>
            <a:endParaRPr lang="zh-CN" altLang="en-US" sz="154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572006" y="4915840"/>
            <a:ext cx="1984689" cy="302903"/>
          </a:xfrm>
          <a:prstGeom prst="rect">
            <a:avLst/>
          </a:prstGeom>
          <a:noFill/>
        </p:spPr>
        <p:txBody>
          <a:bodyPr wrap="square" lIns="102308" tIns="0" rIns="102308" bIns="0" rtlCol="0" anchor="t">
            <a:spAutoFit/>
          </a:bodyPr>
          <a:lstStyle/>
          <a:p>
            <a:r>
              <a:rPr lang="zh-CN" altLang="en-US" sz="2955" baseline="-3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955" baseline="-3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340315" y="5302512"/>
            <a:ext cx="1979597" cy="1731830"/>
          </a:xfrm>
          <a:prstGeom prst="rect">
            <a:avLst/>
          </a:prstGeom>
          <a:noFill/>
        </p:spPr>
        <p:txBody>
          <a:bodyPr wrap="square" lIns="102308" tIns="51154" rIns="102308" bIns="51154" rtlCol="0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zh-CN" altLang="en-US" sz="1545" dirty="0">
                <a:latin typeface="微软雅黑" panose="020B0503020204020204" pitchFamily="34" charset="-122"/>
                <a:ea typeface="微软雅黑" panose="020B0503020204020204" pitchFamily="34" charset="-122"/>
              </a:rPr>
              <a:t>轻点此处输入文字内容，</a:t>
            </a:r>
            <a:r>
              <a:rPr lang="en-US" altLang="zh-CN" sz="1545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545" dirty="0">
                <a:latin typeface="微软雅黑" panose="020B0503020204020204" pitchFamily="34" charset="-122"/>
                <a:ea typeface="微软雅黑" panose="020B0503020204020204" pitchFamily="34" charset="-122"/>
              </a:rPr>
              <a:t>模板所有文字图片都可编辑，数据图表都可以修改颜色大小形状轻点此处输入文字内容</a:t>
            </a:r>
            <a:endParaRPr lang="zh-CN" altLang="en-US" sz="154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843715" y="4915840"/>
            <a:ext cx="1984689" cy="302903"/>
          </a:xfrm>
          <a:prstGeom prst="rect">
            <a:avLst/>
          </a:prstGeom>
          <a:noFill/>
        </p:spPr>
        <p:txBody>
          <a:bodyPr wrap="square" lIns="102308" tIns="0" rIns="102308" bIns="0" rtlCol="0" anchor="t">
            <a:spAutoFit/>
          </a:bodyPr>
          <a:lstStyle/>
          <a:p>
            <a:r>
              <a:rPr lang="zh-CN" altLang="en-US" sz="2955" baseline="-3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955" baseline="-3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8700304" y="5320933"/>
            <a:ext cx="1979597" cy="1731830"/>
          </a:xfrm>
          <a:prstGeom prst="rect">
            <a:avLst/>
          </a:prstGeom>
          <a:noFill/>
        </p:spPr>
        <p:txBody>
          <a:bodyPr wrap="square" lIns="102308" tIns="51154" rIns="102308" bIns="51154" rtlCol="0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zh-CN" altLang="en-US" sz="1545" dirty="0">
                <a:latin typeface="微软雅黑" panose="020B0503020204020204" pitchFamily="34" charset="-122"/>
                <a:ea typeface="微软雅黑" panose="020B0503020204020204" pitchFamily="34" charset="-122"/>
              </a:rPr>
              <a:t>轻点此处输入文字内容，</a:t>
            </a:r>
            <a:r>
              <a:rPr lang="en-US" altLang="zh-CN" sz="1545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545" dirty="0">
                <a:latin typeface="微软雅黑" panose="020B0503020204020204" pitchFamily="34" charset="-122"/>
                <a:ea typeface="微软雅黑" panose="020B0503020204020204" pitchFamily="34" charset="-122"/>
              </a:rPr>
              <a:t>模板所有文字图片都可编辑，数据图表都可以修改颜色大小形状轻点此处输入文字内容</a:t>
            </a:r>
            <a:endParaRPr lang="zh-CN" altLang="en-US" sz="154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9203704" y="4915840"/>
            <a:ext cx="1984689" cy="302903"/>
          </a:xfrm>
          <a:prstGeom prst="rect">
            <a:avLst/>
          </a:prstGeom>
          <a:noFill/>
        </p:spPr>
        <p:txBody>
          <a:bodyPr wrap="square" lIns="102308" tIns="0" rIns="102308" bIns="0" rtlCol="0" anchor="t">
            <a:spAutoFit/>
          </a:bodyPr>
          <a:lstStyle/>
          <a:p>
            <a:r>
              <a:rPr lang="zh-CN" altLang="en-US" sz="2955" baseline="-3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955" baseline="-3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文本框 2"/>
          <p:cNvSpPr txBox="1"/>
          <p:nvPr/>
        </p:nvSpPr>
        <p:spPr>
          <a:xfrm>
            <a:off x="705550" y="189029"/>
            <a:ext cx="4928917" cy="616737"/>
          </a:xfrm>
          <a:prstGeom prst="rect">
            <a:avLst/>
          </a:prstGeom>
          <a:noFill/>
        </p:spPr>
        <p:txBody>
          <a:bodyPr wrap="square" lIns="96423" tIns="48211" rIns="96423" bIns="48211" rtlCol="0">
            <a:spAutoFit/>
          </a:bodyPr>
          <a:lstStyle/>
          <a:p>
            <a:r>
              <a:rPr lang="zh-CN" altLang="en-US" sz="3375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zh-CN" altLang="en-US" sz="3375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Slide Number Placeholder 51"/>
          <p:cNvSpPr>
            <a:spLocks noGrp="1"/>
          </p:cNvSpPr>
          <p:nvPr>
            <p:ph type="sldNum" sz="quarter" idx="4294967295"/>
          </p:nvPr>
        </p:nvSpPr>
        <p:spPr>
          <a:xfrm>
            <a:off x="11950499" y="333091"/>
            <a:ext cx="586447" cy="497324"/>
          </a:xfrm>
        </p:spPr>
        <p:txBody>
          <a:bodyPr/>
          <a:lstStyle/>
          <a:p>
            <a:fld id="{5DE872C3-2ED1-43FB-B3C4-BA6F078D7CD3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50"/>
                            </p:stCondLst>
                            <p:childTnLst>
                              <p:par>
                                <p:cTn id="13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35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35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850"/>
                            </p:stCondLst>
                            <p:childTnLst>
                              <p:par>
                                <p:cTn id="60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350"/>
                            </p:stCondLst>
                            <p:childTnLst>
                              <p:par>
                                <p:cTn id="7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4350"/>
                            </p:stCondLst>
                            <p:childTnLst>
                              <p:par>
                                <p:cTn id="9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4850"/>
                            </p:stCondLst>
                            <p:childTnLst>
                              <p:par>
                                <p:cTn id="10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350"/>
                            </p:stCondLst>
                            <p:childTnLst>
                              <p:par>
                                <p:cTn id="11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350"/>
                            </p:stCondLst>
                            <p:childTnLst>
                              <p:par>
                                <p:cTn id="1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6850"/>
                            </p:stCondLst>
                            <p:childTnLst>
                              <p:par>
                                <p:cTn id="154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7350"/>
                            </p:stCondLst>
                            <p:childTnLst>
                              <p:par>
                                <p:cTn id="16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2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2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2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8350"/>
                            </p:stCondLst>
                            <p:childTnLst>
                              <p:par>
                                <p:cTn id="18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8" grpId="0" animBg="1"/>
      <p:bldP spid="39" grpId="0" animBg="1"/>
      <p:bldP spid="40" grpId="0" animBg="1"/>
      <p:bldP spid="45" grpId="0"/>
      <p:bldP spid="47" grpId="0"/>
      <p:bldP spid="49" grpId="0"/>
      <p:bldP spid="51" grpId="0"/>
      <p:bldP spid="5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2"/>
          <p:cNvSpPr txBox="1"/>
          <p:nvPr/>
        </p:nvSpPr>
        <p:spPr>
          <a:xfrm>
            <a:off x="678134" y="187513"/>
            <a:ext cx="4286015" cy="616737"/>
          </a:xfrm>
          <a:prstGeom prst="rect">
            <a:avLst/>
          </a:prstGeom>
          <a:noFill/>
        </p:spPr>
        <p:txBody>
          <a:bodyPr wrap="square" lIns="96423" tIns="48211" rIns="96423" bIns="48211" rtlCol="0">
            <a:spAutoFit/>
          </a:bodyPr>
          <a:lstStyle/>
          <a:p>
            <a:r>
              <a:rPr lang="zh-CN" altLang="en-US" sz="3375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zh-CN" altLang="en-US" sz="3375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3" name="组合 62"/>
          <p:cNvGrpSpPr/>
          <p:nvPr/>
        </p:nvGrpSpPr>
        <p:grpSpPr>
          <a:xfrm>
            <a:off x="3508727" y="3508239"/>
            <a:ext cx="1746569" cy="1746571"/>
            <a:chOff x="4993868" y="2326868"/>
            <a:chExt cx="2204265" cy="2204265"/>
          </a:xfrm>
          <a:effectLst>
            <a:outerShdw blurRad="292100" dist="114300" dir="2700000" algn="tl" rotWithShape="0">
              <a:prstClr val="black">
                <a:alpha val="25000"/>
              </a:prstClr>
            </a:outerShdw>
          </a:effectLst>
        </p:grpSpPr>
        <p:sp>
          <p:nvSpPr>
            <p:cNvPr id="44" name="任意多边形 60"/>
            <p:cNvSpPr/>
            <p:nvPr/>
          </p:nvSpPr>
          <p:spPr>
            <a:xfrm>
              <a:off x="4993868" y="2326868"/>
              <a:ext cx="2204265" cy="2204265"/>
            </a:xfrm>
            <a:custGeom>
              <a:avLst/>
              <a:gdLst>
                <a:gd name="connsiteX0" fmla="*/ 1102132 w 2204265"/>
                <a:gd name="connsiteY0" fmla="*/ 321083 h 2204265"/>
                <a:gd name="connsiteX1" fmla="*/ 311557 w 2204265"/>
                <a:gd name="connsiteY1" fmla="*/ 1111658 h 2204265"/>
                <a:gd name="connsiteX2" fmla="*/ 1102132 w 2204265"/>
                <a:gd name="connsiteY2" fmla="*/ 1902233 h 2204265"/>
                <a:gd name="connsiteX3" fmla="*/ 1892707 w 2204265"/>
                <a:gd name="connsiteY3" fmla="*/ 1111658 h 2204265"/>
                <a:gd name="connsiteX4" fmla="*/ 1102132 w 2204265"/>
                <a:gd name="connsiteY4" fmla="*/ 321083 h 2204265"/>
                <a:gd name="connsiteX5" fmla="*/ 977042 w 2204265"/>
                <a:gd name="connsiteY5" fmla="*/ 0 h 2204265"/>
                <a:gd name="connsiteX6" fmla="*/ 1227224 w 2204265"/>
                <a:gd name="connsiteY6" fmla="*/ 0 h 2204265"/>
                <a:gd name="connsiteX7" fmla="*/ 1276006 w 2204265"/>
                <a:gd name="connsiteY7" fmla="*/ 227584 h 2204265"/>
                <a:gd name="connsiteX8" fmla="*/ 1287791 w 2204265"/>
                <a:gd name="connsiteY8" fmla="*/ 229382 h 2204265"/>
                <a:gd name="connsiteX9" fmla="*/ 1387705 w 2204265"/>
                <a:gd name="connsiteY9" fmla="*/ 259057 h 2204265"/>
                <a:gd name="connsiteX10" fmla="*/ 1544868 w 2204265"/>
                <a:gd name="connsiteY10" fmla="*/ 85113 h 2204265"/>
                <a:gd name="connsiteX11" fmla="*/ 1761531 w 2204265"/>
                <a:gd name="connsiteY11" fmla="*/ 210203 h 2204265"/>
                <a:gd name="connsiteX12" fmla="*/ 1691902 w 2204265"/>
                <a:gd name="connsiteY12" fmla="*/ 425756 h 2204265"/>
                <a:gd name="connsiteX13" fmla="*/ 1705003 w 2204265"/>
                <a:gd name="connsiteY13" fmla="*/ 435309 h 2204265"/>
                <a:gd name="connsiteX14" fmla="*/ 1774668 w 2204265"/>
                <a:gd name="connsiteY14" fmla="*/ 502325 h 2204265"/>
                <a:gd name="connsiteX15" fmla="*/ 1782142 w 2204265"/>
                <a:gd name="connsiteY15" fmla="*/ 511190 h 2204265"/>
                <a:gd name="connsiteX16" fmla="*/ 1994063 w 2204265"/>
                <a:gd name="connsiteY16" fmla="*/ 442735 h 2204265"/>
                <a:gd name="connsiteX17" fmla="*/ 2119154 w 2204265"/>
                <a:gd name="connsiteY17" fmla="*/ 659399 h 2204265"/>
                <a:gd name="connsiteX18" fmla="*/ 1961265 w 2204265"/>
                <a:gd name="connsiteY18" fmla="*/ 802053 h 2204265"/>
                <a:gd name="connsiteX19" fmla="*/ 1974042 w 2204265"/>
                <a:gd name="connsiteY19" fmla="*/ 833752 h 2204265"/>
                <a:gd name="connsiteX20" fmla="*/ 1999140 w 2204265"/>
                <a:gd name="connsiteY20" fmla="*/ 933073 h 2204265"/>
                <a:gd name="connsiteX21" fmla="*/ 2204265 w 2204265"/>
                <a:gd name="connsiteY21" fmla="*/ 977042 h 2204265"/>
                <a:gd name="connsiteX22" fmla="*/ 2204265 w 2204265"/>
                <a:gd name="connsiteY22" fmla="*/ 1227224 h 2204265"/>
                <a:gd name="connsiteX23" fmla="*/ 2012137 w 2204265"/>
                <a:gd name="connsiteY23" fmla="*/ 1268406 h 2204265"/>
                <a:gd name="connsiteX24" fmla="*/ 2004638 w 2204265"/>
                <a:gd name="connsiteY24" fmla="*/ 1317545 h 2204265"/>
                <a:gd name="connsiteX25" fmla="*/ 1985237 w 2204265"/>
                <a:gd name="connsiteY25" fmla="*/ 1394985 h 2204265"/>
                <a:gd name="connsiteX26" fmla="*/ 1977636 w 2204265"/>
                <a:gd name="connsiteY26" fmla="*/ 1417004 h 2204265"/>
                <a:gd name="connsiteX27" fmla="*/ 2119154 w 2204265"/>
                <a:gd name="connsiteY27" fmla="*/ 1544868 h 2204265"/>
                <a:gd name="connsiteX28" fmla="*/ 1994063 w 2204265"/>
                <a:gd name="connsiteY28" fmla="*/ 1761531 h 2204265"/>
                <a:gd name="connsiteX29" fmla="*/ 1820151 w 2204265"/>
                <a:gd name="connsiteY29" fmla="*/ 1705353 h 2204265"/>
                <a:gd name="connsiteX30" fmla="*/ 1798711 w 2204265"/>
                <a:gd name="connsiteY30" fmla="*/ 1734758 h 2204265"/>
                <a:gd name="connsiteX31" fmla="*/ 1731696 w 2204265"/>
                <a:gd name="connsiteY31" fmla="*/ 1804423 h 2204265"/>
                <a:gd name="connsiteX32" fmla="*/ 1706998 w 2204265"/>
                <a:gd name="connsiteY32" fmla="*/ 1825242 h 2204265"/>
                <a:gd name="connsiteX33" fmla="*/ 1761531 w 2204265"/>
                <a:gd name="connsiteY33" fmla="*/ 1994062 h 2204265"/>
                <a:gd name="connsiteX34" fmla="*/ 1544868 w 2204265"/>
                <a:gd name="connsiteY34" fmla="*/ 2119153 h 2204265"/>
                <a:gd name="connsiteX35" fmla="*/ 1429863 w 2204265"/>
                <a:gd name="connsiteY35" fmla="*/ 1991868 h 2204265"/>
                <a:gd name="connsiteX36" fmla="*/ 1400268 w 2204265"/>
                <a:gd name="connsiteY36" fmla="*/ 2003797 h 2204265"/>
                <a:gd name="connsiteX37" fmla="*/ 1262745 w 2204265"/>
                <a:gd name="connsiteY37" fmla="*/ 2038549 h 2204265"/>
                <a:gd name="connsiteX38" fmla="*/ 1227224 w 2204265"/>
                <a:gd name="connsiteY38" fmla="*/ 2204265 h 2204265"/>
                <a:gd name="connsiteX39" fmla="*/ 977042 w 2204265"/>
                <a:gd name="connsiteY39" fmla="*/ 2204265 h 2204265"/>
                <a:gd name="connsiteX40" fmla="*/ 941447 w 2204265"/>
                <a:gd name="connsiteY40" fmla="*/ 2038203 h 2204265"/>
                <a:gd name="connsiteX41" fmla="*/ 916475 w 2204265"/>
                <a:gd name="connsiteY41" fmla="*/ 2034392 h 2204265"/>
                <a:gd name="connsiteX42" fmla="*/ 774169 w 2204265"/>
                <a:gd name="connsiteY42" fmla="*/ 1992127 h 2204265"/>
                <a:gd name="connsiteX43" fmla="*/ 659399 w 2204265"/>
                <a:gd name="connsiteY43" fmla="*/ 2119153 h 2204265"/>
                <a:gd name="connsiteX44" fmla="*/ 442735 w 2204265"/>
                <a:gd name="connsiteY44" fmla="*/ 1994062 h 2204265"/>
                <a:gd name="connsiteX45" fmla="*/ 496981 w 2204265"/>
                <a:gd name="connsiteY45" fmla="*/ 1826130 h 2204265"/>
                <a:gd name="connsiteX46" fmla="*/ 391274 w 2204265"/>
                <a:gd name="connsiteY46" fmla="*/ 1717869 h 2204265"/>
                <a:gd name="connsiteX47" fmla="*/ 382878 w 2204265"/>
                <a:gd name="connsiteY47" fmla="*/ 1705753 h 2204265"/>
                <a:gd name="connsiteX48" fmla="*/ 210204 w 2204265"/>
                <a:gd name="connsiteY48" fmla="*/ 1761531 h 2204265"/>
                <a:gd name="connsiteX49" fmla="*/ 85113 w 2204265"/>
                <a:gd name="connsiteY49" fmla="*/ 1544868 h 2204265"/>
                <a:gd name="connsiteX50" fmla="*/ 226733 w 2204265"/>
                <a:gd name="connsiteY50" fmla="*/ 1416912 h 2204265"/>
                <a:gd name="connsiteX51" fmla="*/ 212821 w 2204265"/>
                <a:gd name="connsiteY51" fmla="*/ 1373126 h 2204265"/>
                <a:gd name="connsiteX52" fmla="*/ 191748 w 2204265"/>
                <a:gd name="connsiteY52" fmla="*/ 1268325 h 2204265"/>
                <a:gd name="connsiteX53" fmla="*/ 0 w 2204265"/>
                <a:gd name="connsiteY53" fmla="*/ 1227224 h 2204265"/>
                <a:gd name="connsiteX54" fmla="*/ 0 w 2204265"/>
                <a:gd name="connsiteY54" fmla="*/ 977042 h 2204265"/>
                <a:gd name="connsiteX55" fmla="*/ 203220 w 2204265"/>
                <a:gd name="connsiteY55" fmla="*/ 933481 h 2204265"/>
                <a:gd name="connsiteX56" fmla="*/ 212821 w 2204265"/>
                <a:gd name="connsiteY56" fmla="*/ 890649 h 2204265"/>
                <a:gd name="connsiteX57" fmla="*/ 243470 w 2204265"/>
                <a:gd name="connsiteY57" fmla="*/ 802476 h 2204265"/>
                <a:gd name="connsiteX58" fmla="*/ 85113 w 2204265"/>
                <a:gd name="connsiteY58" fmla="*/ 659399 h 2204265"/>
                <a:gd name="connsiteX59" fmla="*/ 210204 w 2204265"/>
                <a:gd name="connsiteY59" fmla="*/ 442735 h 2204265"/>
                <a:gd name="connsiteX60" fmla="*/ 423776 w 2204265"/>
                <a:gd name="connsiteY60" fmla="*/ 511723 h 2204265"/>
                <a:gd name="connsiteX61" fmla="*/ 470557 w 2204265"/>
                <a:gd name="connsiteY61" fmla="*/ 461243 h 2204265"/>
                <a:gd name="connsiteX62" fmla="*/ 512656 w 2204265"/>
                <a:gd name="connsiteY62" fmla="*/ 426662 h 2204265"/>
                <a:gd name="connsiteX63" fmla="*/ 442735 w 2204265"/>
                <a:gd name="connsiteY63" fmla="*/ 210203 h 2204265"/>
                <a:gd name="connsiteX64" fmla="*/ 659399 w 2204265"/>
                <a:gd name="connsiteY64" fmla="*/ 85113 h 2204265"/>
                <a:gd name="connsiteX65" fmla="*/ 815299 w 2204265"/>
                <a:gd name="connsiteY65" fmla="*/ 257661 h 2204265"/>
                <a:gd name="connsiteX66" fmla="*/ 916475 w 2204265"/>
                <a:gd name="connsiteY66" fmla="*/ 229382 h 2204265"/>
                <a:gd name="connsiteX67" fmla="*/ 928259 w 2204265"/>
                <a:gd name="connsiteY67" fmla="*/ 227584 h 2204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2204265" h="2204265">
                  <a:moveTo>
                    <a:pt x="1102132" y="321083"/>
                  </a:moveTo>
                  <a:cubicBezTo>
                    <a:pt x="665509" y="321083"/>
                    <a:pt x="311557" y="675035"/>
                    <a:pt x="311557" y="1111658"/>
                  </a:cubicBezTo>
                  <a:cubicBezTo>
                    <a:pt x="311557" y="1548281"/>
                    <a:pt x="665509" y="1902233"/>
                    <a:pt x="1102132" y="1902233"/>
                  </a:cubicBezTo>
                  <a:cubicBezTo>
                    <a:pt x="1538755" y="1902233"/>
                    <a:pt x="1892707" y="1548281"/>
                    <a:pt x="1892707" y="1111658"/>
                  </a:cubicBezTo>
                  <a:cubicBezTo>
                    <a:pt x="1892707" y="675035"/>
                    <a:pt x="1538755" y="321083"/>
                    <a:pt x="1102132" y="321083"/>
                  </a:cubicBezTo>
                  <a:close/>
                  <a:moveTo>
                    <a:pt x="977042" y="0"/>
                  </a:moveTo>
                  <a:lnTo>
                    <a:pt x="1227224" y="0"/>
                  </a:lnTo>
                  <a:lnTo>
                    <a:pt x="1276006" y="227584"/>
                  </a:lnTo>
                  <a:lnTo>
                    <a:pt x="1287791" y="229382"/>
                  </a:lnTo>
                  <a:lnTo>
                    <a:pt x="1387705" y="259057"/>
                  </a:lnTo>
                  <a:lnTo>
                    <a:pt x="1544868" y="85113"/>
                  </a:lnTo>
                  <a:lnTo>
                    <a:pt x="1761531" y="210203"/>
                  </a:lnTo>
                  <a:lnTo>
                    <a:pt x="1691902" y="425756"/>
                  </a:lnTo>
                  <a:lnTo>
                    <a:pt x="1705003" y="435309"/>
                  </a:lnTo>
                  <a:cubicBezTo>
                    <a:pt x="1729378" y="456423"/>
                    <a:pt x="1752634" y="478795"/>
                    <a:pt x="1774668" y="502325"/>
                  </a:cubicBezTo>
                  <a:lnTo>
                    <a:pt x="1782142" y="511190"/>
                  </a:lnTo>
                  <a:lnTo>
                    <a:pt x="1994063" y="442735"/>
                  </a:lnTo>
                  <a:lnTo>
                    <a:pt x="2119154" y="659399"/>
                  </a:lnTo>
                  <a:lnTo>
                    <a:pt x="1961265" y="802053"/>
                  </a:lnTo>
                  <a:lnTo>
                    <a:pt x="1974042" y="833752"/>
                  </a:lnTo>
                  <a:lnTo>
                    <a:pt x="1999140" y="933073"/>
                  </a:lnTo>
                  <a:lnTo>
                    <a:pt x="2204265" y="977042"/>
                  </a:lnTo>
                  <a:lnTo>
                    <a:pt x="2204265" y="1227224"/>
                  </a:lnTo>
                  <a:lnTo>
                    <a:pt x="2012137" y="1268406"/>
                  </a:lnTo>
                  <a:lnTo>
                    <a:pt x="2004638" y="1317545"/>
                  </a:lnTo>
                  <a:cubicBezTo>
                    <a:pt x="1999269" y="1343782"/>
                    <a:pt x="1992785" y="1369612"/>
                    <a:pt x="1985237" y="1394985"/>
                  </a:cubicBezTo>
                  <a:lnTo>
                    <a:pt x="1977636" y="1417004"/>
                  </a:lnTo>
                  <a:lnTo>
                    <a:pt x="2119154" y="1544868"/>
                  </a:lnTo>
                  <a:lnTo>
                    <a:pt x="1994063" y="1761531"/>
                  </a:lnTo>
                  <a:lnTo>
                    <a:pt x="1820151" y="1705353"/>
                  </a:lnTo>
                  <a:lnTo>
                    <a:pt x="1798711" y="1734758"/>
                  </a:lnTo>
                  <a:cubicBezTo>
                    <a:pt x="1777597" y="1759133"/>
                    <a:pt x="1755225" y="1782388"/>
                    <a:pt x="1731696" y="1804423"/>
                  </a:cubicBezTo>
                  <a:lnTo>
                    <a:pt x="1706998" y="1825242"/>
                  </a:lnTo>
                  <a:lnTo>
                    <a:pt x="1761531" y="1994062"/>
                  </a:lnTo>
                  <a:lnTo>
                    <a:pt x="1544868" y="2119153"/>
                  </a:lnTo>
                  <a:lnTo>
                    <a:pt x="1429863" y="1991868"/>
                  </a:lnTo>
                  <a:lnTo>
                    <a:pt x="1400268" y="2003797"/>
                  </a:lnTo>
                  <a:lnTo>
                    <a:pt x="1262745" y="2038549"/>
                  </a:lnTo>
                  <a:lnTo>
                    <a:pt x="1227224" y="2204265"/>
                  </a:lnTo>
                  <a:lnTo>
                    <a:pt x="977042" y="2204265"/>
                  </a:lnTo>
                  <a:lnTo>
                    <a:pt x="941447" y="2038203"/>
                  </a:lnTo>
                  <a:lnTo>
                    <a:pt x="916475" y="2034392"/>
                  </a:lnTo>
                  <a:lnTo>
                    <a:pt x="774169" y="1992127"/>
                  </a:lnTo>
                  <a:lnTo>
                    <a:pt x="659399" y="2119153"/>
                  </a:lnTo>
                  <a:lnTo>
                    <a:pt x="442735" y="1994062"/>
                  </a:lnTo>
                  <a:lnTo>
                    <a:pt x="496981" y="1826130"/>
                  </a:lnTo>
                  <a:lnTo>
                    <a:pt x="391274" y="1717869"/>
                  </a:lnTo>
                  <a:lnTo>
                    <a:pt x="382878" y="1705753"/>
                  </a:lnTo>
                  <a:lnTo>
                    <a:pt x="210204" y="1761531"/>
                  </a:lnTo>
                  <a:lnTo>
                    <a:pt x="85113" y="1544868"/>
                  </a:lnTo>
                  <a:lnTo>
                    <a:pt x="226733" y="1416912"/>
                  </a:lnTo>
                  <a:lnTo>
                    <a:pt x="212821" y="1373126"/>
                  </a:lnTo>
                  <a:lnTo>
                    <a:pt x="191748" y="1268325"/>
                  </a:lnTo>
                  <a:lnTo>
                    <a:pt x="0" y="1227224"/>
                  </a:lnTo>
                  <a:lnTo>
                    <a:pt x="0" y="977042"/>
                  </a:lnTo>
                  <a:lnTo>
                    <a:pt x="203220" y="933481"/>
                  </a:lnTo>
                  <a:lnTo>
                    <a:pt x="212821" y="890649"/>
                  </a:lnTo>
                  <a:lnTo>
                    <a:pt x="243470" y="802476"/>
                  </a:lnTo>
                  <a:lnTo>
                    <a:pt x="85113" y="659399"/>
                  </a:lnTo>
                  <a:lnTo>
                    <a:pt x="210204" y="442735"/>
                  </a:lnTo>
                  <a:lnTo>
                    <a:pt x="423776" y="511723"/>
                  </a:lnTo>
                  <a:lnTo>
                    <a:pt x="470557" y="461243"/>
                  </a:lnTo>
                  <a:lnTo>
                    <a:pt x="512656" y="426662"/>
                  </a:lnTo>
                  <a:lnTo>
                    <a:pt x="442735" y="210203"/>
                  </a:lnTo>
                  <a:lnTo>
                    <a:pt x="659399" y="85113"/>
                  </a:lnTo>
                  <a:lnTo>
                    <a:pt x="815299" y="257661"/>
                  </a:lnTo>
                  <a:lnTo>
                    <a:pt x="916475" y="229382"/>
                  </a:lnTo>
                  <a:lnTo>
                    <a:pt x="928259" y="22758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45" name="椭圆 59"/>
            <p:cNvSpPr/>
            <p:nvPr/>
          </p:nvSpPr>
          <p:spPr>
            <a:xfrm>
              <a:off x="5305425" y="2638425"/>
              <a:ext cx="1581150" cy="1581150"/>
            </a:xfrm>
            <a:prstGeom prst="ellipse">
              <a:avLst/>
            </a:prstGeom>
            <a:noFill/>
            <a:ln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46" name="椭圆 61"/>
            <p:cNvSpPr/>
            <p:nvPr/>
          </p:nvSpPr>
          <p:spPr>
            <a:xfrm>
              <a:off x="5370108" y="2708871"/>
              <a:ext cx="1451783" cy="1451783"/>
            </a:xfrm>
            <a:prstGeom prst="ellipse">
              <a:avLst/>
            </a:prstGeom>
            <a:solidFill>
              <a:schemeClr val="accent5"/>
            </a:solidFill>
            <a:ln w="19050">
              <a:gradFill flip="none" rotWithShape="1"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2700000" scaled="1"/>
                <a:tileRect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47" name="组合 63"/>
          <p:cNvGrpSpPr/>
          <p:nvPr/>
        </p:nvGrpSpPr>
        <p:grpSpPr>
          <a:xfrm>
            <a:off x="4818172" y="2511523"/>
            <a:ext cx="1746569" cy="1746571"/>
            <a:chOff x="4993868" y="2326868"/>
            <a:chExt cx="2204265" cy="2204265"/>
          </a:xfrm>
          <a:effectLst>
            <a:outerShdw blurRad="292100" dist="114300" dir="2700000" algn="tl" rotWithShape="0">
              <a:prstClr val="black">
                <a:alpha val="25000"/>
              </a:prstClr>
            </a:outerShdw>
          </a:effectLst>
        </p:grpSpPr>
        <p:sp>
          <p:nvSpPr>
            <p:cNvPr id="48" name="任意多边形 64"/>
            <p:cNvSpPr/>
            <p:nvPr/>
          </p:nvSpPr>
          <p:spPr>
            <a:xfrm>
              <a:off x="4993868" y="2326868"/>
              <a:ext cx="2204265" cy="2204265"/>
            </a:xfrm>
            <a:custGeom>
              <a:avLst/>
              <a:gdLst>
                <a:gd name="connsiteX0" fmla="*/ 1102132 w 2204265"/>
                <a:gd name="connsiteY0" fmla="*/ 321083 h 2204265"/>
                <a:gd name="connsiteX1" fmla="*/ 311557 w 2204265"/>
                <a:gd name="connsiteY1" fmla="*/ 1111658 h 2204265"/>
                <a:gd name="connsiteX2" fmla="*/ 1102132 w 2204265"/>
                <a:gd name="connsiteY2" fmla="*/ 1902233 h 2204265"/>
                <a:gd name="connsiteX3" fmla="*/ 1892707 w 2204265"/>
                <a:gd name="connsiteY3" fmla="*/ 1111658 h 2204265"/>
                <a:gd name="connsiteX4" fmla="*/ 1102132 w 2204265"/>
                <a:gd name="connsiteY4" fmla="*/ 321083 h 2204265"/>
                <a:gd name="connsiteX5" fmla="*/ 977042 w 2204265"/>
                <a:gd name="connsiteY5" fmla="*/ 0 h 2204265"/>
                <a:gd name="connsiteX6" fmla="*/ 1227224 w 2204265"/>
                <a:gd name="connsiteY6" fmla="*/ 0 h 2204265"/>
                <a:gd name="connsiteX7" fmla="*/ 1276006 w 2204265"/>
                <a:gd name="connsiteY7" fmla="*/ 227584 h 2204265"/>
                <a:gd name="connsiteX8" fmla="*/ 1287791 w 2204265"/>
                <a:gd name="connsiteY8" fmla="*/ 229382 h 2204265"/>
                <a:gd name="connsiteX9" fmla="*/ 1387705 w 2204265"/>
                <a:gd name="connsiteY9" fmla="*/ 259057 h 2204265"/>
                <a:gd name="connsiteX10" fmla="*/ 1544868 w 2204265"/>
                <a:gd name="connsiteY10" fmla="*/ 85113 h 2204265"/>
                <a:gd name="connsiteX11" fmla="*/ 1761531 w 2204265"/>
                <a:gd name="connsiteY11" fmla="*/ 210203 h 2204265"/>
                <a:gd name="connsiteX12" fmla="*/ 1691902 w 2204265"/>
                <a:gd name="connsiteY12" fmla="*/ 425756 h 2204265"/>
                <a:gd name="connsiteX13" fmla="*/ 1705003 w 2204265"/>
                <a:gd name="connsiteY13" fmla="*/ 435309 h 2204265"/>
                <a:gd name="connsiteX14" fmla="*/ 1774668 w 2204265"/>
                <a:gd name="connsiteY14" fmla="*/ 502325 h 2204265"/>
                <a:gd name="connsiteX15" fmla="*/ 1782142 w 2204265"/>
                <a:gd name="connsiteY15" fmla="*/ 511190 h 2204265"/>
                <a:gd name="connsiteX16" fmla="*/ 1994063 w 2204265"/>
                <a:gd name="connsiteY16" fmla="*/ 442735 h 2204265"/>
                <a:gd name="connsiteX17" fmla="*/ 2119154 w 2204265"/>
                <a:gd name="connsiteY17" fmla="*/ 659399 h 2204265"/>
                <a:gd name="connsiteX18" fmla="*/ 1961265 w 2204265"/>
                <a:gd name="connsiteY18" fmla="*/ 802053 h 2204265"/>
                <a:gd name="connsiteX19" fmla="*/ 1974042 w 2204265"/>
                <a:gd name="connsiteY19" fmla="*/ 833752 h 2204265"/>
                <a:gd name="connsiteX20" fmla="*/ 1999140 w 2204265"/>
                <a:gd name="connsiteY20" fmla="*/ 933073 h 2204265"/>
                <a:gd name="connsiteX21" fmla="*/ 2204265 w 2204265"/>
                <a:gd name="connsiteY21" fmla="*/ 977042 h 2204265"/>
                <a:gd name="connsiteX22" fmla="*/ 2204265 w 2204265"/>
                <a:gd name="connsiteY22" fmla="*/ 1227224 h 2204265"/>
                <a:gd name="connsiteX23" fmla="*/ 2012137 w 2204265"/>
                <a:gd name="connsiteY23" fmla="*/ 1268406 h 2204265"/>
                <a:gd name="connsiteX24" fmla="*/ 2004638 w 2204265"/>
                <a:gd name="connsiteY24" fmla="*/ 1317545 h 2204265"/>
                <a:gd name="connsiteX25" fmla="*/ 1985237 w 2204265"/>
                <a:gd name="connsiteY25" fmla="*/ 1394985 h 2204265"/>
                <a:gd name="connsiteX26" fmla="*/ 1977636 w 2204265"/>
                <a:gd name="connsiteY26" fmla="*/ 1417004 h 2204265"/>
                <a:gd name="connsiteX27" fmla="*/ 2119154 w 2204265"/>
                <a:gd name="connsiteY27" fmla="*/ 1544868 h 2204265"/>
                <a:gd name="connsiteX28" fmla="*/ 1994063 w 2204265"/>
                <a:gd name="connsiteY28" fmla="*/ 1761531 h 2204265"/>
                <a:gd name="connsiteX29" fmla="*/ 1820151 w 2204265"/>
                <a:gd name="connsiteY29" fmla="*/ 1705353 h 2204265"/>
                <a:gd name="connsiteX30" fmla="*/ 1798711 w 2204265"/>
                <a:gd name="connsiteY30" fmla="*/ 1734758 h 2204265"/>
                <a:gd name="connsiteX31" fmla="*/ 1731696 w 2204265"/>
                <a:gd name="connsiteY31" fmla="*/ 1804423 h 2204265"/>
                <a:gd name="connsiteX32" fmla="*/ 1706998 w 2204265"/>
                <a:gd name="connsiteY32" fmla="*/ 1825242 h 2204265"/>
                <a:gd name="connsiteX33" fmla="*/ 1761531 w 2204265"/>
                <a:gd name="connsiteY33" fmla="*/ 1994062 h 2204265"/>
                <a:gd name="connsiteX34" fmla="*/ 1544868 w 2204265"/>
                <a:gd name="connsiteY34" fmla="*/ 2119153 h 2204265"/>
                <a:gd name="connsiteX35" fmla="*/ 1429863 w 2204265"/>
                <a:gd name="connsiteY35" fmla="*/ 1991868 h 2204265"/>
                <a:gd name="connsiteX36" fmla="*/ 1400268 w 2204265"/>
                <a:gd name="connsiteY36" fmla="*/ 2003797 h 2204265"/>
                <a:gd name="connsiteX37" fmla="*/ 1262745 w 2204265"/>
                <a:gd name="connsiteY37" fmla="*/ 2038549 h 2204265"/>
                <a:gd name="connsiteX38" fmla="*/ 1227224 w 2204265"/>
                <a:gd name="connsiteY38" fmla="*/ 2204265 h 2204265"/>
                <a:gd name="connsiteX39" fmla="*/ 977042 w 2204265"/>
                <a:gd name="connsiteY39" fmla="*/ 2204265 h 2204265"/>
                <a:gd name="connsiteX40" fmla="*/ 941447 w 2204265"/>
                <a:gd name="connsiteY40" fmla="*/ 2038203 h 2204265"/>
                <a:gd name="connsiteX41" fmla="*/ 916475 w 2204265"/>
                <a:gd name="connsiteY41" fmla="*/ 2034392 h 2204265"/>
                <a:gd name="connsiteX42" fmla="*/ 774169 w 2204265"/>
                <a:gd name="connsiteY42" fmla="*/ 1992127 h 2204265"/>
                <a:gd name="connsiteX43" fmla="*/ 659399 w 2204265"/>
                <a:gd name="connsiteY43" fmla="*/ 2119153 h 2204265"/>
                <a:gd name="connsiteX44" fmla="*/ 442735 w 2204265"/>
                <a:gd name="connsiteY44" fmla="*/ 1994062 h 2204265"/>
                <a:gd name="connsiteX45" fmla="*/ 496981 w 2204265"/>
                <a:gd name="connsiteY45" fmla="*/ 1826130 h 2204265"/>
                <a:gd name="connsiteX46" fmla="*/ 391274 w 2204265"/>
                <a:gd name="connsiteY46" fmla="*/ 1717869 h 2204265"/>
                <a:gd name="connsiteX47" fmla="*/ 382878 w 2204265"/>
                <a:gd name="connsiteY47" fmla="*/ 1705753 h 2204265"/>
                <a:gd name="connsiteX48" fmla="*/ 210204 w 2204265"/>
                <a:gd name="connsiteY48" fmla="*/ 1761531 h 2204265"/>
                <a:gd name="connsiteX49" fmla="*/ 85113 w 2204265"/>
                <a:gd name="connsiteY49" fmla="*/ 1544868 h 2204265"/>
                <a:gd name="connsiteX50" fmla="*/ 226733 w 2204265"/>
                <a:gd name="connsiteY50" fmla="*/ 1416912 h 2204265"/>
                <a:gd name="connsiteX51" fmla="*/ 212821 w 2204265"/>
                <a:gd name="connsiteY51" fmla="*/ 1373126 h 2204265"/>
                <a:gd name="connsiteX52" fmla="*/ 191748 w 2204265"/>
                <a:gd name="connsiteY52" fmla="*/ 1268325 h 2204265"/>
                <a:gd name="connsiteX53" fmla="*/ 0 w 2204265"/>
                <a:gd name="connsiteY53" fmla="*/ 1227224 h 2204265"/>
                <a:gd name="connsiteX54" fmla="*/ 0 w 2204265"/>
                <a:gd name="connsiteY54" fmla="*/ 977042 h 2204265"/>
                <a:gd name="connsiteX55" fmla="*/ 203220 w 2204265"/>
                <a:gd name="connsiteY55" fmla="*/ 933481 h 2204265"/>
                <a:gd name="connsiteX56" fmla="*/ 212821 w 2204265"/>
                <a:gd name="connsiteY56" fmla="*/ 890649 h 2204265"/>
                <a:gd name="connsiteX57" fmla="*/ 243470 w 2204265"/>
                <a:gd name="connsiteY57" fmla="*/ 802476 h 2204265"/>
                <a:gd name="connsiteX58" fmla="*/ 85113 w 2204265"/>
                <a:gd name="connsiteY58" fmla="*/ 659399 h 2204265"/>
                <a:gd name="connsiteX59" fmla="*/ 210204 w 2204265"/>
                <a:gd name="connsiteY59" fmla="*/ 442735 h 2204265"/>
                <a:gd name="connsiteX60" fmla="*/ 423776 w 2204265"/>
                <a:gd name="connsiteY60" fmla="*/ 511723 h 2204265"/>
                <a:gd name="connsiteX61" fmla="*/ 470557 w 2204265"/>
                <a:gd name="connsiteY61" fmla="*/ 461243 h 2204265"/>
                <a:gd name="connsiteX62" fmla="*/ 512656 w 2204265"/>
                <a:gd name="connsiteY62" fmla="*/ 426662 h 2204265"/>
                <a:gd name="connsiteX63" fmla="*/ 442735 w 2204265"/>
                <a:gd name="connsiteY63" fmla="*/ 210203 h 2204265"/>
                <a:gd name="connsiteX64" fmla="*/ 659399 w 2204265"/>
                <a:gd name="connsiteY64" fmla="*/ 85113 h 2204265"/>
                <a:gd name="connsiteX65" fmla="*/ 815299 w 2204265"/>
                <a:gd name="connsiteY65" fmla="*/ 257661 h 2204265"/>
                <a:gd name="connsiteX66" fmla="*/ 916475 w 2204265"/>
                <a:gd name="connsiteY66" fmla="*/ 229382 h 2204265"/>
                <a:gd name="connsiteX67" fmla="*/ 928259 w 2204265"/>
                <a:gd name="connsiteY67" fmla="*/ 227584 h 2204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2204265" h="2204265">
                  <a:moveTo>
                    <a:pt x="1102132" y="321083"/>
                  </a:moveTo>
                  <a:cubicBezTo>
                    <a:pt x="665509" y="321083"/>
                    <a:pt x="311557" y="675035"/>
                    <a:pt x="311557" y="1111658"/>
                  </a:cubicBezTo>
                  <a:cubicBezTo>
                    <a:pt x="311557" y="1548281"/>
                    <a:pt x="665509" y="1902233"/>
                    <a:pt x="1102132" y="1902233"/>
                  </a:cubicBezTo>
                  <a:cubicBezTo>
                    <a:pt x="1538755" y="1902233"/>
                    <a:pt x="1892707" y="1548281"/>
                    <a:pt x="1892707" y="1111658"/>
                  </a:cubicBezTo>
                  <a:cubicBezTo>
                    <a:pt x="1892707" y="675035"/>
                    <a:pt x="1538755" y="321083"/>
                    <a:pt x="1102132" y="321083"/>
                  </a:cubicBezTo>
                  <a:close/>
                  <a:moveTo>
                    <a:pt x="977042" y="0"/>
                  </a:moveTo>
                  <a:lnTo>
                    <a:pt x="1227224" y="0"/>
                  </a:lnTo>
                  <a:lnTo>
                    <a:pt x="1276006" y="227584"/>
                  </a:lnTo>
                  <a:lnTo>
                    <a:pt x="1287791" y="229382"/>
                  </a:lnTo>
                  <a:lnTo>
                    <a:pt x="1387705" y="259057"/>
                  </a:lnTo>
                  <a:lnTo>
                    <a:pt x="1544868" y="85113"/>
                  </a:lnTo>
                  <a:lnTo>
                    <a:pt x="1761531" y="210203"/>
                  </a:lnTo>
                  <a:lnTo>
                    <a:pt x="1691902" y="425756"/>
                  </a:lnTo>
                  <a:lnTo>
                    <a:pt x="1705003" y="435309"/>
                  </a:lnTo>
                  <a:cubicBezTo>
                    <a:pt x="1729378" y="456423"/>
                    <a:pt x="1752634" y="478795"/>
                    <a:pt x="1774668" y="502325"/>
                  </a:cubicBezTo>
                  <a:lnTo>
                    <a:pt x="1782142" y="511190"/>
                  </a:lnTo>
                  <a:lnTo>
                    <a:pt x="1994063" y="442735"/>
                  </a:lnTo>
                  <a:lnTo>
                    <a:pt x="2119154" y="659399"/>
                  </a:lnTo>
                  <a:lnTo>
                    <a:pt x="1961265" y="802053"/>
                  </a:lnTo>
                  <a:lnTo>
                    <a:pt x="1974042" y="833752"/>
                  </a:lnTo>
                  <a:lnTo>
                    <a:pt x="1999140" y="933073"/>
                  </a:lnTo>
                  <a:lnTo>
                    <a:pt x="2204265" y="977042"/>
                  </a:lnTo>
                  <a:lnTo>
                    <a:pt x="2204265" y="1227224"/>
                  </a:lnTo>
                  <a:lnTo>
                    <a:pt x="2012137" y="1268406"/>
                  </a:lnTo>
                  <a:lnTo>
                    <a:pt x="2004638" y="1317545"/>
                  </a:lnTo>
                  <a:cubicBezTo>
                    <a:pt x="1999269" y="1343782"/>
                    <a:pt x="1992785" y="1369612"/>
                    <a:pt x="1985237" y="1394985"/>
                  </a:cubicBezTo>
                  <a:lnTo>
                    <a:pt x="1977636" y="1417004"/>
                  </a:lnTo>
                  <a:lnTo>
                    <a:pt x="2119154" y="1544868"/>
                  </a:lnTo>
                  <a:lnTo>
                    <a:pt x="1994063" y="1761531"/>
                  </a:lnTo>
                  <a:lnTo>
                    <a:pt x="1820151" y="1705353"/>
                  </a:lnTo>
                  <a:lnTo>
                    <a:pt x="1798711" y="1734758"/>
                  </a:lnTo>
                  <a:cubicBezTo>
                    <a:pt x="1777597" y="1759133"/>
                    <a:pt x="1755225" y="1782388"/>
                    <a:pt x="1731696" y="1804423"/>
                  </a:cubicBezTo>
                  <a:lnTo>
                    <a:pt x="1706998" y="1825242"/>
                  </a:lnTo>
                  <a:lnTo>
                    <a:pt x="1761531" y="1994062"/>
                  </a:lnTo>
                  <a:lnTo>
                    <a:pt x="1544868" y="2119153"/>
                  </a:lnTo>
                  <a:lnTo>
                    <a:pt x="1429863" y="1991868"/>
                  </a:lnTo>
                  <a:lnTo>
                    <a:pt x="1400268" y="2003797"/>
                  </a:lnTo>
                  <a:lnTo>
                    <a:pt x="1262745" y="2038549"/>
                  </a:lnTo>
                  <a:lnTo>
                    <a:pt x="1227224" y="2204265"/>
                  </a:lnTo>
                  <a:lnTo>
                    <a:pt x="977042" y="2204265"/>
                  </a:lnTo>
                  <a:lnTo>
                    <a:pt x="941447" y="2038203"/>
                  </a:lnTo>
                  <a:lnTo>
                    <a:pt x="916475" y="2034392"/>
                  </a:lnTo>
                  <a:lnTo>
                    <a:pt x="774169" y="1992127"/>
                  </a:lnTo>
                  <a:lnTo>
                    <a:pt x="659399" y="2119153"/>
                  </a:lnTo>
                  <a:lnTo>
                    <a:pt x="442735" y="1994062"/>
                  </a:lnTo>
                  <a:lnTo>
                    <a:pt x="496981" y="1826130"/>
                  </a:lnTo>
                  <a:lnTo>
                    <a:pt x="391274" y="1717869"/>
                  </a:lnTo>
                  <a:lnTo>
                    <a:pt x="382878" y="1705753"/>
                  </a:lnTo>
                  <a:lnTo>
                    <a:pt x="210204" y="1761531"/>
                  </a:lnTo>
                  <a:lnTo>
                    <a:pt x="85113" y="1544868"/>
                  </a:lnTo>
                  <a:lnTo>
                    <a:pt x="226733" y="1416912"/>
                  </a:lnTo>
                  <a:lnTo>
                    <a:pt x="212821" y="1373126"/>
                  </a:lnTo>
                  <a:lnTo>
                    <a:pt x="191748" y="1268325"/>
                  </a:lnTo>
                  <a:lnTo>
                    <a:pt x="0" y="1227224"/>
                  </a:lnTo>
                  <a:lnTo>
                    <a:pt x="0" y="977042"/>
                  </a:lnTo>
                  <a:lnTo>
                    <a:pt x="203220" y="933481"/>
                  </a:lnTo>
                  <a:lnTo>
                    <a:pt x="212821" y="890649"/>
                  </a:lnTo>
                  <a:lnTo>
                    <a:pt x="243470" y="802476"/>
                  </a:lnTo>
                  <a:lnTo>
                    <a:pt x="85113" y="659399"/>
                  </a:lnTo>
                  <a:lnTo>
                    <a:pt x="210204" y="442735"/>
                  </a:lnTo>
                  <a:lnTo>
                    <a:pt x="423776" y="511723"/>
                  </a:lnTo>
                  <a:lnTo>
                    <a:pt x="470557" y="461243"/>
                  </a:lnTo>
                  <a:lnTo>
                    <a:pt x="512656" y="426662"/>
                  </a:lnTo>
                  <a:lnTo>
                    <a:pt x="442735" y="210203"/>
                  </a:lnTo>
                  <a:lnTo>
                    <a:pt x="659399" y="85113"/>
                  </a:lnTo>
                  <a:lnTo>
                    <a:pt x="815299" y="257661"/>
                  </a:lnTo>
                  <a:lnTo>
                    <a:pt x="916475" y="229382"/>
                  </a:lnTo>
                  <a:lnTo>
                    <a:pt x="928259" y="22758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49" name="椭圆 65"/>
            <p:cNvSpPr/>
            <p:nvPr/>
          </p:nvSpPr>
          <p:spPr>
            <a:xfrm>
              <a:off x="5305425" y="2638425"/>
              <a:ext cx="1581150" cy="1581150"/>
            </a:xfrm>
            <a:prstGeom prst="ellipse">
              <a:avLst/>
            </a:prstGeom>
            <a:noFill/>
            <a:ln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0" name="椭圆 66"/>
            <p:cNvSpPr/>
            <p:nvPr/>
          </p:nvSpPr>
          <p:spPr>
            <a:xfrm>
              <a:off x="5370108" y="2708871"/>
              <a:ext cx="1451783" cy="1451783"/>
            </a:xfrm>
            <a:prstGeom prst="ellipse">
              <a:avLst/>
            </a:prstGeom>
            <a:solidFill>
              <a:schemeClr val="accent5"/>
            </a:solidFill>
            <a:ln w="19050">
              <a:gradFill flip="none" rotWithShape="1"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2700000" scaled="1"/>
                <a:tileRect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51" name="组合 71"/>
          <p:cNvGrpSpPr/>
          <p:nvPr/>
        </p:nvGrpSpPr>
        <p:grpSpPr>
          <a:xfrm>
            <a:off x="6188996" y="3508239"/>
            <a:ext cx="1746569" cy="1746571"/>
            <a:chOff x="4993868" y="2326868"/>
            <a:chExt cx="2204265" cy="2204265"/>
          </a:xfrm>
          <a:effectLst>
            <a:outerShdw blurRad="292100" dist="114300" dir="2700000" algn="tl" rotWithShape="0">
              <a:prstClr val="black">
                <a:alpha val="25000"/>
              </a:prstClr>
            </a:outerShdw>
          </a:effectLst>
        </p:grpSpPr>
        <p:sp>
          <p:nvSpPr>
            <p:cNvPr id="52" name="任意多边形 72"/>
            <p:cNvSpPr/>
            <p:nvPr/>
          </p:nvSpPr>
          <p:spPr>
            <a:xfrm>
              <a:off x="4993868" y="2326868"/>
              <a:ext cx="2204265" cy="2204265"/>
            </a:xfrm>
            <a:custGeom>
              <a:avLst/>
              <a:gdLst>
                <a:gd name="connsiteX0" fmla="*/ 1102132 w 2204265"/>
                <a:gd name="connsiteY0" fmla="*/ 321083 h 2204265"/>
                <a:gd name="connsiteX1" fmla="*/ 311557 w 2204265"/>
                <a:gd name="connsiteY1" fmla="*/ 1111658 h 2204265"/>
                <a:gd name="connsiteX2" fmla="*/ 1102132 w 2204265"/>
                <a:gd name="connsiteY2" fmla="*/ 1902233 h 2204265"/>
                <a:gd name="connsiteX3" fmla="*/ 1892707 w 2204265"/>
                <a:gd name="connsiteY3" fmla="*/ 1111658 h 2204265"/>
                <a:gd name="connsiteX4" fmla="*/ 1102132 w 2204265"/>
                <a:gd name="connsiteY4" fmla="*/ 321083 h 2204265"/>
                <a:gd name="connsiteX5" fmla="*/ 977042 w 2204265"/>
                <a:gd name="connsiteY5" fmla="*/ 0 h 2204265"/>
                <a:gd name="connsiteX6" fmla="*/ 1227224 w 2204265"/>
                <a:gd name="connsiteY6" fmla="*/ 0 h 2204265"/>
                <a:gd name="connsiteX7" fmla="*/ 1276006 w 2204265"/>
                <a:gd name="connsiteY7" fmla="*/ 227584 h 2204265"/>
                <a:gd name="connsiteX8" fmla="*/ 1287791 w 2204265"/>
                <a:gd name="connsiteY8" fmla="*/ 229382 h 2204265"/>
                <a:gd name="connsiteX9" fmla="*/ 1387705 w 2204265"/>
                <a:gd name="connsiteY9" fmla="*/ 259057 h 2204265"/>
                <a:gd name="connsiteX10" fmla="*/ 1544868 w 2204265"/>
                <a:gd name="connsiteY10" fmla="*/ 85113 h 2204265"/>
                <a:gd name="connsiteX11" fmla="*/ 1761531 w 2204265"/>
                <a:gd name="connsiteY11" fmla="*/ 210203 h 2204265"/>
                <a:gd name="connsiteX12" fmla="*/ 1691902 w 2204265"/>
                <a:gd name="connsiteY12" fmla="*/ 425756 h 2204265"/>
                <a:gd name="connsiteX13" fmla="*/ 1705003 w 2204265"/>
                <a:gd name="connsiteY13" fmla="*/ 435309 h 2204265"/>
                <a:gd name="connsiteX14" fmla="*/ 1774668 w 2204265"/>
                <a:gd name="connsiteY14" fmla="*/ 502325 h 2204265"/>
                <a:gd name="connsiteX15" fmla="*/ 1782142 w 2204265"/>
                <a:gd name="connsiteY15" fmla="*/ 511190 h 2204265"/>
                <a:gd name="connsiteX16" fmla="*/ 1994063 w 2204265"/>
                <a:gd name="connsiteY16" fmla="*/ 442735 h 2204265"/>
                <a:gd name="connsiteX17" fmla="*/ 2119154 w 2204265"/>
                <a:gd name="connsiteY17" fmla="*/ 659399 h 2204265"/>
                <a:gd name="connsiteX18" fmla="*/ 1961265 w 2204265"/>
                <a:gd name="connsiteY18" fmla="*/ 802053 h 2204265"/>
                <a:gd name="connsiteX19" fmla="*/ 1974042 w 2204265"/>
                <a:gd name="connsiteY19" fmla="*/ 833752 h 2204265"/>
                <a:gd name="connsiteX20" fmla="*/ 1999140 w 2204265"/>
                <a:gd name="connsiteY20" fmla="*/ 933073 h 2204265"/>
                <a:gd name="connsiteX21" fmla="*/ 2204265 w 2204265"/>
                <a:gd name="connsiteY21" fmla="*/ 977042 h 2204265"/>
                <a:gd name="connsiteX22" fmla="*/ 2204265 w 2204265"/>
                <a:gd name="connsiteY22" fmla="*/ 1227224 h 2204265"/>
                <a:gd name="connsiteX23" fmla="*/ 2012137 w 2204265"/>
                <a:gd name="connsiteY23" fmla="*/ 1268406 h 2204265"/>
                <a:gd name="connsiteX24" fmla="*/ 2004638 w 2204265"/>
                <a:gd name="connsiteY24" fmla="*/ 1317545 h 2204265"/>
                <a:gd name="connsiteX25" fmla="*/ 1985237 w 2204265"/>
                <a:gd name="connsiteY25" fmla="*/ 1394985 h 2204265"/>
                <a:gd name="connsiteX26" fmla="*/ 1977636 w 2204265"/>
                <a:gd name="connsiteY26" fmla="*/ 1417004 h 2204265"/>
                <a:gd name="connsiteX27" fmla="*/ 2119154 w 2204265"/>
                <a:gd name="connsiteY27" fmla="*/ 1544868 h 2204265"/>
                <a:gd name="connsiteX28" fmla="*/ 1994063 w 2204265"/>
                <a:gd name="connsiteY28" fmla="*/ 1761531 h 2204265"/>
                <a:gd name="connsiteX29" fmla="*/ 1820151 w 2204265"/>
                <a:gd name="connsiteY29" fmla="*/ 1705353 h 2204265"/>
                <a:gd name="connsiteX30" fmla="*/ 1798711 w 2204265"/>
                <a:gd name="connsiteY30" fmla="*/ 1734758 h 2204265"/>
                <a:gd name="connsiteX31" fmla="*/ 1731696 w 2204265"/>
                <a:gd name="connsiteY31" fmla="*/ 1804423 h 2204265"/>
                <a:gd name="connsiteX32" fmla="*/ 1706998 w 2204265"/>
                <a:gd name="connsiteY32" fmla="*/ 1825242 h 2204265"/>
                <a:gd name="connsiteX33" fmla="*/ 1761531 w 2204265"/>
                <a:gd name="connsiteY33" fmla="*/ 1994062 h 2204265"/>
                <a:gd name="connsiteX34" fmla="*/ 1544868 w 2204265"/>
                <a:gd name="connsiteY34" fmla="*/ 2119153 h 2204265"/>
                <a:gd name="connsiteX35" fmla="*/ 1429863 w 2204265"/>
                <a:gd name="connsiteY35" fmla="*/ 1991868 h 2204265"/>
                <a:gd name="connsiteX36" fmla="*/ 1400268 w 2204265"/>
                <a:gd name="connsiteY36" fmla="*/ 2003797 h 2204265"/>
                <a:gd name="connsiteX37" fmla="*/ 1262745 w 2204265"/>
                <a:gd name="connsiteY37" fmla="*/ 2038549 h 2204265"/>
                <a:gd name="connsiteX38" fmla="*/ 1227224 w 2204265"/>
                <a:gd name="connsiteY38" fmla="*/ 2204265 h 2204265"/>
                <a:gd name="connsiteX39" fmla="*/ 977042 w 2204265"/>
                <a:gd name="connsiteY39" fmla="*/ 2204265 h 2204265"/>
                <a:gd name="connsiteX40" fmla="*/ 941447 w 2204265"/>
                <a:gd name="connsiteY40" fmla="*/ 2038203 h 2204265"/>
                <a:gd name="connsiteX41" fmla="*/ 916475 w 2204265"/>
                <a:gd name="connsiteY41" fmla="*/ 2034392 h 2204265"/>
                <a:gd name="connsiteX42" fmla="*/ 774169 w 2204265"/>
                <a:gd name="connsiteY42" fmla="*/ 1992127 h 2204265"/>
                <a:gd name="connsiteX43" fmla="*/ 659399 w 2204265"/>
                <a:gd name="connsiteY43" fmla="*/ 2119153 h 2204265"/>
                <a:gd name="connsiteX44" fmla="*/ 442735 w 2204265"/>
                <a:gd name="connsiteY44" fmla="*/ 1994062 h 2204265"/>
                <a:gd name="connsiteX45" fmla="*/ 496981 w 2204265"/>
                <a:gd name="connsiteY45" fmla="*/ 1826130 h 2204265"/>
                <a:gd name="connsiteX46" fmla="*/ 391274 w 2204265"/>
                <a:gd name="connsiteY46" fmla="*/ 1717869 h 2204265"/>
                <a:gd name="connsiteX47" fmla="*/ 382878 w 2204265"/>
                <a:gd name="connsiteY47" fmla="*/ 1705753 h 2204265"/>
                <a:gd name="connsiteX48" fmla="*/ 210204 w 2204265"/>
                <a:gd name="connsiteY48" fmla="*/ 1761531 h 2204265"/>
                <a:gd name="connsiteX49" fmla="*/ 85113 w 2204265"/>
                <a:gd name="connsiteY49" fmla="*/ 1544868 h 2204265"/>
                <a:gd name="connsiteX50" fmla="*/ 226733 w 2204265"/>
                <a:gd name="connsiteY50" fmla="*/ 1416912 h 2204265"/>
                <a:gd name="connsiteX51" fmla="*/ 212821 w 2204265"/>
                <a:gd name="connsiteY51" fmla="*/ 1373126 h 2204265"/>
                <a:gd name="connsiteX52" fmla="*/ 191748 w 2204265"/>
                <a:gd name="connsiteY52" fmla="*/ 1268325 h 2204265"/>
                <a:gd name="connsiteX53" fmla="*/ 0 w 2204265"/>
                <a:gd name="connsiteY53" fmla="*/ 1227224 h 2204265"/>
                <a:gd name="connsiteX54" fmla="*/ 0 w 2204265"/>
                <a:gd name="connsiteY54" fmla="*/ 977042 h 2204265"/>
                <a:gd name="connsiteX55" fmla="*/ 203220 w 2204265"/>
                <a:gd name="connsiteY55" fmla="*/ 933481 h 2204265"/>
                <a:gd name="connsiteX56" fmla="*/ 212821 w 2204265"/>
                <a:gd name="connsiteY56" fmla="*/ 890649 h 2204265"/>
                <a:gd name="connsiteX57" fmla="*/ 243470 w 2204265"/>
                <a:gd name="connsiteY57" fmla="*/ 802476 h 2204265"/>
                <a:gd name="connsiteX58" fmla="*/ 85113 w 2204265"/>
                <a:gd name="connsiteY58" fmla="*/ 659399 h 2204265"/>
                <a:gd name="connsiteX59" fmla="*/ 210204 w 2204265"/>
                <a:gd name="connsiteY59" fmla="*/ 442735 h 2204265"/>
                <a:gd name="connsiteX60" fmla="*/ 423776 w 2204265"/>
                <a:gd name="connsiteY60" fmla="*/ 511723 h 2204265"/>
                <a:gd name="connsiteX61" fmla="*/ 470557 w 2204265"/>
                <a:gd name="connsiteY61" fmla="*/ 461243 h 2204265"/>
                <a:gd name="connsiteX62" fmla="*/ 512656 w 2204265"/>
                <a:gd name="connsiteY62" fmla="*/ 426662 h 2204265"/>
                <a:gd name="connsiteX63" fmla="*/ 442735 w 2204265"/>
                <a:gd name="connsiteY63" fmla="*/ 210203 h 2204265"/>
                <a:gd name="connsiteX64" fmla="*/ 659399 w 2204265"/>
                <a:gd name="connsiteY64" fmla="*/ 85113 h 2204265"/>
                <a:gd name="connsiteX65" fmla="*/ 815299 w 2204265"/>
                <a:gd name="connsiteY65" fmla="*/ 257661 h 2204265"/>
                <a:gd name="connsiteX66" fmla="*/ 916475 w 2204265"/>
                <a:gd name="connsiteY66" fmla="*/ 229382 h 2204265"/>
                <a:gd name="connsiteX67" fmla="*/ 928259 w 2204265"/>
                <a:gd name="connsiteY67" fmla="*/ 227584 h 2204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2204265" h="2204265">
                  <a:moveTo>
                    <a:pt x="1102132" y="321083"/>
                  </a:moveTo>
                  <a:cubicBezTo>
                    <a:pt x="665509" y="321083"/>
                    <a:pt x="311557" y="675035"/>
                    <a:pt x="311557" y="1111658"/>
                  </a:cubicBezTo>
                  <a:cubicBezTo>
                    <a:pt x="311557" y="1548281"/>
                    <a:pt x="665509" y="1902233"/>
                    <a:pt x="1102132" y="1902233"/>
                  </a:cubicBezTo>
                  <a:cubicBezTo>
                    <a:pt x="1538755" y="1902233"/>
                    <a:pt x="1892707" y="1548281"/>
                    <a:pt x="1892707" y="1111658"/>
                  </a:cubicBezTo>
                  <a:cubicBezTo>
                    <a:pt x="1892707" y="675035"/>
                    <a:pt x="1538755" y="321083"/>
                    <a:pt x="1102132" y="321083"/>
                  </a:cubicBezTo>
                  <a:close/>
                  <a:moveTo>
                    <a:pt x="977042" y="0"/>
                  </a:moveTo>
                  <a:lnTo>
                    <a:pt x="1227224" y="0"/>
                  </a:lnTo>
                  <a:lnTo>
                    <a:pt x="1276006" y="227584"/>
                  </a:lnTo>
                  <a:lnTo>
                    <a:pt x="1287791" y="229382"/>
                  </a:lnTo>
                  <a:lnTo>
                    <a:pt x="1387705" y="259057"/>
                  </a:lnTo>
                  <a:lnTo>
                    <a:pt x="1544868" y="85113"/>
                  </a:lnTo>
                  <a:lnTo>
                    <a:pt x="1761531" y="210203"/>
                  </a:lnTo>
                  <a:lnTo>
                    <a:pt x="1691902" y="425756"/>
                  </a:lnTo>
                  <a:lnTo>
                    <a:pt x="1705003" y="435309"/>
                  </a:lnTo>
                  <a:cubicBezTo>
                    <a:pt x="1729378" y="456423"/>
                    <a:pt x="1752634" y="478795"/>
                    <a:pt x="1774668" y="502325"/>
                  </a:cubicBezTo>
                  <a:lnTo>
                    <a:pt x="1782142" y="511190"/>
                  </a:lnTo>
                  <a:lnTo>
                    <a:pt x="1994063" y="442735"/>
                  </a:lnTo>
                  <a:lnTo>
                    <a:pt x="2119154" y="659399"/>
                  </a:lnTo>
                  <a:lnTo>
                    <a:pt x="1961265" y="802053"/>
                  </a:lnTo>
                  <a:lnTo>
                    <a:pt x="1974042" y="833752"/>
                  </a:lnTo>
                  <a:lnTo>
                    <a:pt x="1999140" y="933073"/>
                  </a:lnTo>
                  <a:lnTo>
                    <a:pt x="2204265" y="977042"/>
                  </a:lnTo>
                  <a:lnTo>
                    <a:pt x="2204265" y="1227224"/>
                  </a:lnTo>
                  <a:lnTo>
                    <a:pt x="2012137" y="1268406"/>
                  </a:lnTo>
                  <a:lnTo>
                    <a:pt x="2004638" y="1317545"/>
                  </a:lnTo>
                  <a:cubicBezTo>
                    <a:pt x="1999269" y="1343782"/>
                    <a:pt x="1992785" y="1369612"/>
                    <a:pt x="1985237" y="1394985"/>
                  </a:cubicBezTo>
                  <a:lnTo>
                    <a:pt x="1977636" y="1417004"/>
                  </a:lnTo>
                  <a:lnTo>
                    <a:pt x="2119154" y="1544868"/>
                  </a:lnTo>
                  <a:lnTo>
                    <a:pt x="1994063" y="1761531"/>
                  </a:lnTo>
                  <a:lnTo>
                    <a:pt x="1820151" y="1705353"/>
                  </a:lnTo>
                  <a:lnTo>
                    <a:pt x="1798711" y="1734758"/>
                  </a:lnTo>
                  <a:cubicBezTo>
                    <a:pt x="1777597" y="1759133"/>
                    <a:pt x="1755225" y="1782388"/>
                    <a:pt x="1731696" y="1804423"/>
                  </a:cubicBezTo>
                  <a:lnTo>
                    <a:pt x="1706998" y="1825242"/>
                  </a:lnTo>
                  <a:lnTo>
                    <a:pt x="1761531" y="1994062"/>
                  </a:lnTo>
                  <a:lnTo>
                    <a:pt x="1544868" y="2119153"/>
                  </a:lnTo>
                  <a:lnTo>
                    <a:pt x="1429863" y="1991868"/>
                  </a:lnTo>
                  <a:lnTo>
                    <a:pt x="1400268" y="2003797"/>
                  </a:lnTo>
                  <a:lnTo>
                    <a:pt x="1262745" y="2038549"/>
                  </a:lnTo>
                  <a:lnTo>
                    <a:pt x="1227224" y="2204265"/>
                  </a:lnTo>
                  <a:lnTo>
                    <a:pt x="977042" y="2204265"/>
                  </a:lnTo>
                  <a:lnTo>
                    <a:pt x="941447" y="2038203"/>
                  </a:lnTo>
                  <a:lnTo>
                    <a:pt x="916475" y="2034392"/>
                  </a:lnTo>
                  <a:lnTo>
                    <a:pt x="774169" y="1992127"/>
                  </a:lnTo>
                  <a:lnTo>
                    <a:pt x="659399" y="2119153"/>
                  </a:lnTo>
                  <a:lnTo>
                    <a:pt x="442735" y="1994062"/>
                  </a:lnTo>
                  <a:lnTo>
                    <a:pt x="496981" y="1826130"/>
                  </a:lnTo>
                  <a:lnTo>
                    <a:pt x="391274" y="1717869"/>
                  </a:lnTo>
                  <a:lnTo>
                    <a:pt x="382878" y="1705753"/>
                  </a:lnTo>
                  <a:lnTo>
                    <a:pt x="210204" y="1761531"/>
                  </a:lnTo>
                  <a:lnTo>
                    <a:pt x="85113" y="1544868"/>
                  </a:lnTo>
                  <a:lnTo>
                    <a:pt x="226733" y="1416912"/>
                  </a:lnTo>
                  <a:lnTo>
                    <a:pt x="212821" y="1373126"/>
                  </a:lnTo>
                  <a:lnTo>
                    <a:pt x="191748" y="1268325"/>
                  </a:lnTo>
                  <a:lnTo>
                    <a:pt x="0" y="1227224"/>
                  </a:lnTo>
                  <a:lnTo>
                    <a:pt x="0" y="977042"/>
                  </a:lnTo>
                  <a:lnTo>
                    <a:pt x="203220" y="933481"/>
                  </a:lnTo>
                  <a:lnTo>
                    <a:pt x="212821" y="890649"/>
                  </a:lnTo>
                  <a:lnTo>
                    <a:pt x="243470" y="802476"/>
                  </a:lnTo>
                  <a:lnTo>
                    <a:pt x="85113" y="659399"/>
                  </a:lnTo>
                  <a:lnTo>
                    <a:pt x="210204" y="442735"/>
                  </a:lnTo>
                  <a:lnTo>
                    <a:pt x="423776" y="511723"/>
                  </a:lnTo>
                  <a:lnTo>
                    <a:pt x="470557" y="461243"/>
                  </a:lnTo>
                  <a:lnTo>
                    <a:pt x="512656" y="426662"/>
                  </a:lnTo>
                  <a:lnTo>
                    <a:pt x="442735" y="210203"/>
                  </a:lnTo>
                  <a:lnTo>
                    <a:pt x="659399" y="85113"/>
                  </a:lnTo>
                  <a:lnTo>
                    <a:pt x="815299" y="257661"/>
                  </a:lnTo>
                  <a:lnTo>
                    <a:pt x="916475" y="229382"/>
                  </a:lnTo>
                  <a:lnTo>
                    <a:pt x="928259" y="22758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3" name="椭圆 73"/>
            <p:cNvSpPr/>
            <p:nvPr/>
          </p:nvSpPr>
          <p:spPr>
            <a:xfrm>
              <a:off x="5305425" y="2638425"/>
              <a:ext cx="1581150" cy="1581150"/>
            </a:xfrm>
            <a:prstGeom prst="ellipse">
              <a:avLst/>
            </a:prstGeom>
            <a:noFill/>
            <a:ln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4" name="椭圆 74"/>
            <p:cNvSpPr/>
            <p:nvPr/>
          </p:nvSpPr>
          <p:spPr>
            <a:xfrm>
              <a:off x="5370108" y="2708871"/>
              <a:ext cx="1451783" cy="1451783"/>
            </a:xfrm>
            <a:prstGeom prst="ellipse">
              <a:avLst/>
            </a:prstGeom>
            <a:solidFill>
              <a:schemeClr val="accent5"/>
            </a:solidFill>
            <a:ln w="19050">
              <a:gradFill flip="none" rotWithShape="1"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2700000" scaled="1"/>
                <a:tileRect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55" name="组合 75"/>
          <p:cNvGrpSpPr/>
          <p:nvPr/>
        </p:nvGrpSpPr>
        <p:grpSpPr>
          <a:xfrm>
            <a:off x="7523094" y="2511523"/>
            <a:ext cx="1746569" cy="1746571"/>
            <a:chOff x="4993868" y="2326868"/>
            <a:chExt cx="2204265" cy="2204265"/>
          </a:xfrm>
          <a:effectLst>
            <a:outerShdw blurRad="292100" dist="114300" dir="2700000" algn="tl" rotWithShape="0">
              <a:prstClr val="black">
                <a:alpha val="25000"/>
              </a:prstClr>
            </a:outerShdw>
          </a:effectLst>
        </p:grpSpPr>
        <p:sp>
          <p:nvSpPr>
            <p:cNvPr id="56" name="任意多边形 76"/>
            <p:cNvSpPr/>
            <p:nvPr/>
          </p:nvSpPr>
          <p:spPr>
            <a:xfrm>
              <a:off x="4993868" y="2326868"/>
              <a:ext cx="2204265" cy="2204265"/>
            </a:xfrm>
            <a:custGeom>
              <a:avLst/>
              <a:gdLst>
                <a:gd name="connsiteX0" fmla="*/ 1102132 w 2204265"/>
                <a:gd name="connsiteY0" fmla="*/ 321083 h 2204265"/>
                <a:gd name="connsiteX1" fmla="*/ 311557 w 2204265"/>
                <a:gd name="connsiteY1" fmla="*/ 1111658 h 2204265"/>
                <a:gd name="connsiteX2" fmla="*/ 1102132 w 2204265"/>
                <a:gd name="connsiteY2" fmla="*/ 1902233 h 2204265"/>
                <a:gd name="connsiteX3" fmla="*/ 1892707 w 2204265"/>
                <a:gd name="connsiteY3" fmla="*/ 1111658 h 2204265"/>
                <a:gd name="connsiteX4" fmla="*/ 1102132 w 2204265"/>
                <a:gd name="connsiteY4" fmla="*/ 321083 h 2204265"/>
                <a:gd name="connsiteX5" fmla="*/ 977042 w 2204265"/>
                <a:gd name="connsiteY5" fmla="*/ 0 h 2204265"/>
                <a:gd name="connsiteX6" fmla="*/ 1227224 w 2204265"/>
                <a:gd name="connsiteY6" fmla="*/ 0 h 2204265"/>
                <a:gd name="connsiteX7" fmla="*/ 1276006 w 2204265"/>
                <a:gd name="connsiteY7" fmla="*/ 227584 h 2204265"/>
                <a:gd name="connsiteX8" fmla="*/ 1287791 w 2204265"/>
                <a:gd name="connsiteY8" fmla="*/ 229382 h 2204265"/>
                <a:gd name="connsiteX9" fmla="*/ 1387705 w 2204265"/>
                <a:gd name="connsiteY9" fmla="*/ 259057 h 2204265"/>
                <a:gd name="connsiteX10" fmla="*/ 1544868 w 2204265"/>
                <a:gd name="connsiteY10" fmla="*/ 85113 h 2204265"/>
                <a:gd name="connsiteX11" fmla="*/ 1761531 w 2204265"/>
                <a:gd name="connsiteY11" fmla="*/ 210203 h 2204265"/>
                <a:gd name="connsiteX12" fmla="*/ 1691902 w 2204265"/>
                <a:gd name="connsiteY12" fmla="*/ 425756 h 2204265"/>
                <a:gd name="connsiteX13" fmla="*/ 1705003 w 2204265"/>
                <a:gd name="connsiteY13" fmla="*/ 435309 h 2204265"/>
                <a:gd name="connsiteX14" fmla="*/ 1774668 w 2204265"/>
                <a:gd name="connsiteY14" fmla="*/ 502325 h 2204265"/>
                <a:gd name="connsiteX15" fmla="*/ 1782142 w 2204265"/>
                <a:gd name="connsiteY15" fmla="*/ 511190 h 2204265"/>
                <a:gd name="connsiteX16" fmla="*/ 1994063 w 2204265"/>
                <a:gd name="connsiteY16" fmla="*/ 442735 h 2204265"/>
                <a:gd name="connsiteX17" fmla="*/ 2119154 w 2204265"/>
                <a:gd name="connsiteY17" fmla="*/ 659399 h 2204265"/>
                <a:gd name="connsiteX18" fmla="*/ 1961265 w 2204265"/>
                <a:gd name="connsiteY18" fmla="*/ 802053 h 2204265"/>
                <a:gd name="connsiteX19" fmla="*/ 1974042 w 2204265"/>
                <a:gd name="connsiteY19" fmla="*/ 833752 h 2204265"/>
                <a:gd name="connsiteX20" fmla="*/ 1999140 w 2204265"/>
                <a:gd name="connsiteY20" fmla="*/ 933073 h 2204265"/>
                <a:gd name="connsiteX21" fmla="*/ 2204265 w 2204265"/>
                <a:gd name="connsiteY21" fmla="*/ 977042 h 2204265"/>
                <a:gd name="connsiteX22" fmla="*/ 2204265 w 2204265"/>
                <a:gd name="connsiteY22" fmla="*/ 1227224 h 2204265"/>
                <a:gd name="connsiteX23" fmla="*/ 2012137 w 2204265"/>
                <a:gd name="connsiteY23" fmla="*/ 1268406 h 2204265"/>
                <a:gd name="connsiteX24" fmla="*/ 2004638 w 2204265"/>
                <a:gd name="connsiteY24" fmla="*/ 1317545 h 2204265"/>
                <a:gd name="connsiteX25" fmla="*/ 1985237 w 2204265"/>
                <a:gd name="connsiteY25" fmla="*/ 1394985 h 2204265"/>
                <a:gd name="connsiteX26" fmla="*/ 1977636 w 2204265"/>
                <a:gd name="connsiteY26" fmla="*/ 1417004 h 2204265"/>
                <a:gd name="connsiteX27" fmla="*/ 2119154 w 2204265"/>
                <a:gd name="connsiteY27" fmla="*/ 1544868 h 2204265"/>
                <a:gd name="connsiteX28" fmla="*/ 1994063 w 2204265"/>
                <a:gd name="connsiteY28" fmla="*/ 1761531 h 2204265"/>
                <a:gd name="connsiteX29" fmla="*/ 1820151 w 2204265"/>
                <a:gd name="connsiteY29" fmla="*/ 1705353 h 2204265"/>
                <a:gd name="connsiteX30" fmla="*/ 1798711 w 2204265"/>
                <a:gd name="connsiteY30" fmla="*/ 1734758 h 2204265"/>
                <a:gd name="connsiteX31" fmla="*/ 1731696 w 2204265"/>
                <a:gd name="connsiteY31" fmla="*/ 1804423 h 2204265"/>
                <a:gd name="connsiteX32" fmla="*/ 1706998 w 2204265"/>
                <a:gd name="connsiteY32" fmla="*/ 1825242 h 2204265"/>
                <a:gd name="connsiteX33" fmla="*/ 1761531 w 2204265"/>
                <a:gd name="connsiteY33" fmla="*/ 1994062 h 2204265"/>
                <a:gd name="connsiteX34" fmla="*/ 1544868 w 2204265"/>
                <a:gd name="connsiteY34" fmla="*/ 2119153 h 2204265"/>
                <a:gd name="connsiteX35" fmla="*/ 1429863 w 2204265"/>
                <a:gd name="connsiteY35" fmla="*/ 1991868 h 2204265"/>
                <a:gd name="connsiteX36" fmla="*/ 1400268 w 2204265"/>
                <a:gd name="connsiteY36" fmla="*/ 2003797 h 2204265"/>
                <a:gd name="connsiteX37" fmla="*/ 1262745 w 2204265"/>
                <a:gd name="connsiteY37" fmla="*/ 2038549 h 2204265"/>
                <a:gd name="connsiteX38" fmla="*/ 1227224 w 2204265"/>
                <a:gd name="connsiteY38" fmla="*/ 2204265 h 2204265"/>
                <a:gd name="connsiteX39" fmla="*/ 977042 w 2204265"/>
                <a:gd name="connsiteY39" fmla="*/ 2204265 h 2204265"/>
                <a:gd name="connsiteX40" fmla="*/ 941447 w 2204265"/>
                <a:gd name="connsiteY40" fmla="*/ 2038203 h 2204265"/>
                <a:gd name="connsiteX41" fmla="*/ 916475 w 2204265"/>
                <a:gd name="connsiteY41" fmla="*/ 2034392 h 2204265"/>
                <a:gd name="connsiteX42" fmla="*/ 774169 w 2204265"/>
                <a:gd name="connsiteY42" fmla="*/ 1992127 h 2204265"/>
                <a:gd name="connsiteX43" fmla="*/ 659399 w 2204265"/>
                <a:gd name="connsiteY43" fmla="*/ 2119153 h 2204265"/>
                <a:gd name="connsiteX44" fmla="*/ 442735 w 2204265"/>
                <a:gd name="connsiteY44" fmla="*/ 1994062 h 2204265"/>
                <a:gd name="connsiteX45" fmla="*/ 496981 w 2204265"/>
                <a:gd name="connsiteY45" fmla="*/ 1826130 h 2204265"/>
                <a:gd name="connsiteX46" fmla="*/ 391274 w 2204265"/>
                <a:gd name="connsiteY46" fmla="*/ 1717869 h 2204265"/>
                <a:gd name="connsiteX47" fmla="*/ 382878 w 2204265"/>
                <a:gd name="connsiteY47" fmla="*/ 1705753 h 2204265"/>
                <a:gd name="connsiteX48" fmla="*/ 210204 w 2204265"/>
                <a:gd name="connsiteY48" fmla="*/ 1761531 h 2204265"/>
                <a:gd name="connsiteX49" fmla="*/ 85113 w 2204265"/>
                <a:gd name="connsiteY49" fmla="*/ 1544868 h 2204265"/>
                <a:gd name="connsiteX50" fmla="*/ 226733 w 2204265"/>
                <a:gd name="connsiteY50" fmla="*/ 1416912 h 2204265"/>
                <a:gd name="connsiteX51" fmla="*/ 212821 w 2204265"/>
                <a:gd name="connsiteY51" fmla="*/ 1373126 h 2204265"/>
                <a:gd name="connsiteX52" fmla="*/ 191748 w 2204265"/>
                <a:gd name="connsiteY52" fmla="*/ 1268325 h 2204265"/>
                <a:gd name="connsiteX53" fmla="*/ 0 w 2204265"/>
                <a:gd name="connsiteY53" fmla="*/ 1227224 h 2204265"/>
                <a:gd name="connsiteX54" fmla="*/ 0 w 2204265"/>
                <a:gd name="connsiteY54" fmla="*/ 977042 h 2204265"/>
                <a:gd name="connsiteX55" fmla="*/ 203220 w 2204265"/>
                <a:gd name="connsiteY55" fmla="*/ 933481 h 2204265"/>
                <a:gd name="connsiteX56" fmla="*/ 212821 w 2204265"/>
                <a:gd name="connsiteY56" fmla="*/ 890649 h 2204265"/>
                <a:gd name="connsiteX57" fmla="*/ 243470 w 2204265"/>
                <a:gd name="connsiteY57" fmla="*/ 802476 h 2204265"/>
                <a:gd name="connsiteX58" fmla="*/ 85113 w 2204265"/>
                <a:gd name="connsiteY58" fmla="*/ 659399 h 2204265"/>
                <a:gd name="connsiteX59" fmla="*/ 210204 w 2204265"/>
                <a:gd name="connsiteY59" fmla="*/ 442735 h 2204265"/>
                <a:gd name="connsiteX60" fmla="*/ 423776 w 2204265"/>
                <a:gd name="connsiteY60" fmla="*/ 511723 h 2204265"/>
                <a:gd name="connsiteX61" fmla="*/ 470557 w 2204265"/>
                <a:gd name="connsiteY61" fmla="*/ 461243 h 2204265"/>
                <a:gd name="connsiteX62" fmla="*/ 512656 w 2204265"/>
                <a:gd name="connsiteY62" fmla="*/ 426662 h 2204265"/>
                <a:gd name="connsiteX63" fmla="*/ 442735 w 2204265"/>
                <a:gd name="connsiteY63" fmla="*/ 210203 h 2204265"/>
                <a:gd name="connsiteX64" fmla="*/ 659399 w 2204265"/>
                <a:gd name="connsiteY64" fmla="*/ 85113 h 2204265"/>
                <a:gd name="connsiteX65" fmla="*/ 815299 w 2204265"/>
                <a:gd name="connsiteY65" fmla="*/ 257661 h 2204265"/>
                <a:gd name="connsiteX66" fmla="*/ 916475 w 2204265"/>
                <a:gd name="connsiteY66" fmla="*/ 229382 h 2204265"/>
                <a:gd name="connsiteX67" fmla="*/ 928259 w 2204265"/>
                <a:gd name="connsiteY67" fmla="*/ 227584 h 2204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2204265" h="2204265">
                  <a:moveTo>
                    <a:pt x="1102132" y="321083"/>
                  </a:moveTo>
                  <a:cubicBezTo>
                    <a:pt x="665509" y="321083"/>
                    <a:pt x="311557" y="675035"/>
                    <a:pt x="311557" y="1111658"/>
                  </a:cubicBezTo>
                  <a:cubicBezTo>
                    <a:pt x="311557" y="1548281"/>
                    <a:pt x="665509" y="1902233"/>
                    <a:pt x="1102132" y="1902233"/>
                  </a:cubicBezTo>
                  <a:cubicBezTo>
                    <a:pt x="1538755" y="1902233"/>
                    <a:pt x="1892707" y="1548281"/>
                    <a:pt x="1892707" y="1111658"/>
                  </a:cubicBezTo>
                  <a:cubicBezTo>
                    <a:pt x="1892707" y="675035"/>
                    <a:pt x="1538755" y="321083"/>
                    <a:pt x="1102132" y="321083"/>
                  </a:cubicBezTo>
                  <a:close/>
                  <a:moveTo>
                    <a:pt x="977042" y="0"/>
                  </a:moveTo>
                  <a:lnTo>
                    <a:pt x="1227224" y="0"/>
                  </a:lnTo>
                  <a:lnTo>
                    <a:pt x="1276006" y="227584"/>
                  </a:lnTo>
                  <a:lnTo>
                    <a:pt x="1287791" y="229382"/>
                  </a:lnTo>
                  <a:lnTo>
                    <a:pt x="1387705" y="259057"/>
                  </a:lnTo>
                  <a:lnTo>
                    <a:pt x="1544868" y="85113"/>
                  </a:lnTo>
                  <a:lnTo>
                    <a:pt x="1761531" y="210203"/>
                  </a:lnTo>
                  <a:lnTo>
                    <a:pt x="1691902" y="425756"/>
                  </a:lnTo>
                  <a:lnTo>
                    <a:pt x="1705003" y="435309"/>
                  </a:lnTo>
                  <a:cubicBezTo>
                    <a:pt x="1729378" y="456423"/>
                    <a:pt x="1752634" y="478795"/>
                    <a:pt x="1774668" y="502325"/>
                  </a:cubicBezTo>
                  <a:lnTo>
                    <a:pt x="1782142" y="511190"/>
                  </a:lnTo>
                  <a:lnTo>
                    <a:pt x="1994063" y="442735"/>
                  </a:lnTo>
                  <a:lnTo>
                    <a:pt x="2119154" y="659399"/>
                  </a:lnTo>
                  <a:lnTo>
                    <a:pt x="1961265" y="802053"/>
                  </a:lnTo>
                  <a:lnTo>
                    <a:pt x="1974042" y="833752"/>
                  </a:lnTo>
                  <a:lnTo>
                    <a:pt x="1999140" y="933073"/>
                  </a:lnTo>
                  <a:lnTo>
                    <a:pt x="2204265" y="977042"/>
                  </a:lnTo>
                  <a:lnTo>
                    <a:pt x="2204265" y="1227224"/>
                  </a:lnTo>
                  <a:lnTo>
                    <a:pt x="2012137" y="1268406"/>
                  </a:lnTo>
                  <a:lnTo>
                    <a:pt x="2004638" y="1317545"/>
                  </a:lnTo>
                  <a:cubicBezTo>
                    <a:pt x="1999269" y="1343782"/>
                    <a:pt x="1992785" y="1369612"/>
                    <a:pt x="1985237" y="1394985"/>
                  </a:cubicBezTo>
                  <a:lnTo>
                    <a:pt x="1977636" y="1417004"/>
                  </a:lnTo>
                  <a:lnTo>
                    <a:pt x="2119154" y="1544868"/>
                  </a:lnTo>
                  <a:lnTo>
                    <a:pt x="1994063" y="1761531"/>
                  </a:lnTo>
                  <a:lnTo>
                    <a:pt x="1820151" y="1705353"/>
                  </a:lnTo>
                  <a:lnTo>
                    <a:pt x="1798711" y="1734758"/>
                  </a:lnTo>
                  <a:cubicBezTo>
                    <a:pt x="1777597" y="1759133"/>
                    <a:pt x="1755225" y="1782388"/>
                    <a:pt x="1731696" y="1804423"/>
                  </a:cubicBezTo>
                  <a:lnTo>
                    <a:pt x="1706998" y="1825242"/>
                  </a:lnTo>
                  <a:lnTo>
                    <a:pt x="1761531" y="1994062"/>
                  </a:lnTo>
                  <a:lnTo>
                    <a:pt x="1544868" y="2119153"/>
                  </a:lnTo>
                  <a:lnTo>
                    <a:pt x="1429863" y="1991868"/>
                  </a:lnTo>
                  <a:lnTo>
                    <a:pt x="1400268" y="2003797"/>
                  </a:lnTo>
                  <a:lnTo>
                    <a:pt x="1262745" y="2038549"/>
                  </a:lnTo>
                  <a:lnTo>
                    <a:pt x="1227224" y="2204265"/>
                  </a:lnTo>
                  <a:lnTo>
                    <a:pt x="977042" y="2204265"/>
                  </a:lnTo>
                  <a:lnTo>
                    <a:pt x="941447" y="2038203"/>
                  </a:lnTo>
                  <a:lnTo>
                    <a:pt x="916475" y="2034392"/>
                  </a:lnTo>
                  <a:lnTo>
                    <a:pt x="774169" y="1992127"/>
                  </a:lnTo>
                  <a:lnTo>
                    <a:pt x="659399" y="2119153"/>
                  </a:lnTo>
                  <a:lnTo>
                    <a:pt x="442735" y="1994062"/>
                  </a:lnTo>
                  <a:lnTo>
                    <a:pt x="496981" y="1826130"/>
                  </a:lnTo>
                  <a:lnTo>
                    <a:pt x="391274" y="1717869"/>
                  </a:lnTo>
                  <a:lnTo>
                    <a:pt x="382878" y="1705753"/>
                  </a:lnTo>
                  <a:lnTo>
                    <a:pt x="210204" y="1761531"/>
                  </a:lnTo>
                  <a:lnTo>
                    <a:pt x="85113" y="1544868"/>
                  </a:lnTo>
                  <a:lnTo>
                    <a:pt x="226733" y="1416912"/>
                  </a:lnTo>
                  <a:lnTo>
                    <a:pt x="212821" y="1373126"/>
                  </a:lnTo>
                  <a:lnTo>
                    <a:pt x="191748" y="1268325"/>
                  </a:lnTo>
                  <a:lnTo>
                    <a:pt x="0" y="1227224"/>
                  </a:lnTo>
                  <a:lnTo>
                    <a:pt x="0" y="977042"/>
                  </a:lnTo>
                  <a:lnTo>
                    <a:pt x="203220" y="933481"/>
                  </a:lnTo>
                  <a:lnTo>
                    <a:pt x="212821" y="890649"/>
                  </a:lnTo>
                  <a:lnTo>
                    <a:pt x="243470" y="802476"/>
                  </a:lnTo>
                  <a:lnTo>
                    <a:pt x="85113" y="659399"/>
                  </a:lnTo>
                  <a:lnTo>
                    <a:pt x="210204" y="442735"/>
                  </a:lnTo>
                  <a:lnTo>
                    <a:pt x="423776" y="511723"/>
                  </a:lnTo>
                  <a:lnTo>
                    <a:pt x="470557" y="461243"/>
                  </a:lnTo>
                  <a:lnTo>
                    <a:pt x="512656" y="426662"/>
                  </a:lnTo>
                  <a:lnTo>
                    <a:pt x="442735" y="210203"/>
                  </a:lnTo>
                  <a:lnTo>
                    <a:pt x="659399" y="85113"/>
                  </a:lnTo>
                  <a:lnTo>
                    <a:pt x="815299" y="257661"/>
                  </a:lnTo>
                  <a:lnTo>
                    <a:pt x="916475" y="229382"/>
                  </a:lnTo>
                  <a:lnTo>
                    <a:pt x="928259" y="22758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7" name="椭圆 77"/>
            <p:cNvSpPr/>
            <p:nvPr/>
          </p:nvSpPr>
          <p:spPr>
            <a:xfrm>
              <a:off x="5305425" y="2638425"/>
              <a:ext cx="1581150" cy="1581150"/>
            </a:xfrm>
            <a:prstGeom prst="ellipse">
              <a:avLst/>
            </a:prstGeom>
            <a:noFill/>
            <a:ln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8" name="椭圆 78"/>
            <p:cNvSpPr/>
            <p:nvPr/>
          </p:nvSpPr>
          <p:spPr>
            <a:xfrm>
              <a:off x="5370108" y="2708871"/>
              <a:ext cx="1451783" cy="1451783"/>
            </a:xfrm>
            <a:prstGeom prst="ellipse">
              <a:avLst/>
            </a:prstGeom>
            <a:solidFill>
              <a:schemeClr val="accent5"/>
            </a:solidFill>
            <a:ln w="19050">
              <a:gradFill flip="none" rotWithShape="1"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2700000" scaled="1"/>
                <a:tileRect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59" name="组合 80"/>
          <p:cNvGrpSpPr/>
          <p:nvPr/>
        </p:nvGrpSpPr>
        <p:grpSpPr>
          <a:xfrm>
            <a:off x="8753831" y="1954550"/>
            <a:ext cx="3675964" cy="1277662"/>
            <a:chOff x="5947699" y="908862"/>
            <a:chExt cx="3485550" cy="1211478"/>
          </a:xfrm>
        </p:grpSpPr>
        <p:grpSp>
          <p:nvGrpSpPr>
            <p:cNvPr id="60" name="组合 81"/>
            <p:cNvGrpSpPr/>
            <p:nvPr/>
          </p:nvGrpSpPr>
          <p:grpSpPr>
            <a:xfrm flipV="1">
              <a:off x="5947699" y="1317986"/>
              <a:ext cx="2684915" cy="333365"/>
              <a:chOff x="5272248" y="4626108"/>
              <a:chExt cx="2684915" cy="333365"/>
            </a:xfrm>
          </p:grpSpPr>
          <p:sp>
            <p:nvSpPr>
              <p:cNvPr id="63" name="椭圆 84"/>
              <p:cNvSpPr/>
              <p:nvPr/>
            </p:nvSpPr>
            <p:spPr>
              <a:xfrm>
                <a:off x="5272248" y="4626108"/>
                <a:ext cx="81021" cy="81021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4" name="任意多边形 85"/>
              <p:cNvSpPr/>
              <p:nvPr/>
            </p:nvSpPr>
            <p:spPr>
              <a:xfrm>
                <a:off x="5335428" y="4686869"/>
                <a:ext cx="2621735" cy="272604"/>
              </a:xfrm>
              <a:custGeom>
                <a:avLst/>
                <a:gdLst>
                  <a:gd name="connsiteX0" fmla="*/ 0 w 2815771"/>
                  <a:gd name="connsiteY0" fmla="*/ 0 h 638628"/>
                  <a:gd name="connsiteX1" fmla="*/ 725714 w 2815771"/>
                  <a:gd name="connsiteY1" fmla="*/ 638628 h 638628"/>
                  <a:gd name="connsiteX2" fmla="*/ 2815771 w 2815771"/>
                  <a:gd name="connsiteY2" fmla="*/ 638628 h 638628"/>
                  <a:gd name="connsiteX0-1" fmla="*/ 0 w 2815771"/>
                  <a:gd name="connsiteY0-2" fmla="*/ 0 h 649982"/>
                  <a:gd name="connsiteX1-3" fmla="*/ 254183 w 2815771"/>
                  <a:gd name="connsiteY1-4" fmla="*/ 649982 h 649982"/>
                  <a:gd name="connsiteX2-5" fmla="*/ 2815771 w 2815771"/>
                  <a:gd name="connsiteY2-6" fmla="*/ 638628 h 64998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2815771" h="649982">
                    <a:moveTo>
                      <a:pt x="0" y="0"/>
                    </a:moveTo>
                    <a:lnTo>
                      <a:pt x="254183" y="649982"/>
                    </a:lnTo>
                    <a:lnTo>
                      <a:pt x="2815771" y="638628"/>
                    </a:lnTo>
                  </a:path>
                </a:pathLst>
              </a:custGeom>
              <a:noFill/>
              <a:ln w="190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61" name="文本框 82"/>
            <p:cNvSpPr txBox="1"/>
            <p:nvPr/>
          </p:nvSpPr>
          <p:spPr>
            <a:xfrm>
              <a:off x="6852147" y="908862"/>
              <a:ext cx="1780467" cy="37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defRPr/>
              </a:pPr>
              <a:r>
                <a:rPr lang="zh-CN" altLang="en-US" sz="1970" dirty="0">
                  <a:solidFill>
                    <a:schemeClr val="tx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en-US" altLang="zh-CN" sz="1970" dirty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2" name="文本框 83"/>
            <p:cNvSpPr txBox="1"/>
            <p:nvPr/>
          </p:nvSpPr>
          <p:spPr>
            <a:xfrm>
              <a:off x="6290682" y="1331295"/>
              <a:ext cx="3142567" cy="7890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4000"/>
                </a:lnSpc>
              </a:pPr>
              <a:r>
                <a:rPr lang="zh-CN" altLang="en-US" sz="1405" dirty="0">
                  <a:solidFill>
                    <a:schemeClr val="tx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轻点此处输入文字内容，</a:t>
              </a:r>
              <a:r>
                <a:rPr lang="en-US" altLang="zh-CN" sz="1405" dirty="0">
                  <a:solidFill>
                    <a:schemeClr val="tx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5" dirty="0">
                  <a:solidFill>
                    <a:schemeClr val="tx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模板所有文字图片都可编辑，数据图表都可以修改颜色大小形状。</a:t>
              </a:r>
              <a:endParaRPr lang="zh-CN" altLang="en-US" sz="1405" dirty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5" name="组合 86"/>
          <p:cNvGrpSpPr/>
          <p:nvPr/>
        </p:nvGrpSpPr>
        <p:grpSpPr>
          <a:xfrm flipV="1">
            <a:off x="7433377" y="5001159"/>
            <a:ext cx="3817765" cy="1197678"/>
            <a:chOff x="5947699" y="546714"/>
            <a:chExt cx="3620006" cy="1135637"/>
          </a:xfrm>
        </p:grpSpPr>
        <p:grpSp>
          <p:nvGrpSpPr>
            <p:cNvPr id="66" name="组合 87"/>
            <p:cNvGrpSpPr/>
            <p:nvPr/>
          </p:nvGrpSpPr>
          <p:grpSpPr>
            <a:xfrm flipV="1">
              <a:off x="5947699" y="1317986"/>
              <a:ext cx="2684915" cy="333365"/>
              <a:chOff x="5272248" y="4626108"/>
              <a:chExt cx="2684915" cy="333365"/>
            </a:xfrm>
          </p:grpSpPr>
          <p:sp>
            <p:nvSpPr>
              <p:cNvPr id="69" name="椭圆 90"/>
              <p:cNvSpPr/>
              <p:nvPr/>
            </p:nvSpPr>
            <p:spPr>
              <a:xfrm>
                <a:off x="5272248" y="4626108"/>
                <a:ext cx="81021" cy="81021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0" name="任意多边形 91"/>
              <p:cNvSpPr/>
              <p:nvPr/>
            </p:nvSpPr>
            <p:spPr>
              <a:xfrm>
                <a:off x="5335428" y="4686869"/>
                <a:ext cx="2621735" cy="272604"/>
              </a:xfrm>
              <a:custGeom>
                <a:avLst/>
                <a:gdLst>
                  <a:gd name="connsiteX0" fmla="*/ 0 w 2815771"/>
                  <a:gd name="connsiteY0" fmla="*/ 0 h 638628"/>
                  <a:gd name="connsiteX1" fmla="*/ 725714 w 2815771"/>
                  <a:gd name="connsiteY1" fmla="*/ 638628 h 638628"/>
                  <a:gd name="connsiteX2" fmla="*/ 2815771 w 2815771"/>
                  <a:gd name="connsiteY2" fmla="*/ 638628 h 638628"/>
                  <a:gd name="connsiteX0-1" fmla="*/ 0 w 2815771"/>
                  <a:gd name="connsiteY0-2" fmla="*/ 0 h 649982"/>
                  <a:gd name="connsiteX1-3" fmla="*/ 254183 w 2815771"/>
                  <a:gd name="connsiteY1-4" fmla="*/ 649982 h 649982"/>
                  <a:gd name="connsiteX2-5" fmla="*/ 2815771 w 2815771"/>
                  <a:gd name="connsiteY2-6" fmla="*/ 638628 h 64998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2815771" h="649982">
                    <a:moveTo>
                      <a:pt x="0" y="0"/>
                    </a:moveTo>
                    <a:lnTo>
                      <a:pt x="254183" y="649982"/>
                    </a:lnTo>
                    <a:lnTo>
                      <a:pt x="2815771" y="638628"/>
                    </a:lnTo>
                  </a:path>
                </a:pathLst>
              </a:custGeom>
              <a:noFill/>
              <a:ln w="190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67" name="文本框 88"/>
            <p:cNvSpPr txBox="1"/>
            <p:nvPr/>
          </p:nvSpPr>
          <p:spPr>
            <a:xfrm flipV="1">
              <a:off x="6852147" y="1307466"/>
              <a:ext cx="1780467" cy="37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defRPr/>
              </a:pPr>
              <a:r>
                <a:rPr lang="zh-CN" altLang="en-US" sz="1970" dirty="0">
                  <a:solidFill>
                    <a:schemeClr val="tx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en-US" altLang="zh-CN" sz="1970" dirty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8" name="文本框 89"/>
            <p:cNvSpPr txBox="1"/>
            <p:nvPr/>
          </p:nvSpPr>
          <p:spPr>
            <a:xfrm flipV="1">
              <a:off x="6290683" y="546714"/>
              <a:ext cx="3277022" cy="7890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4000"/>
                </a:lnSpc>
              </a:pPr>
              <a:r>
                <a:rPr lang="zh-CN" altLang="en-US" sz="1405" dirty="0">
                  <a:solidFill>
                    <a:schemeClr val="tx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轻点此处输入文字内容，</a:t>
              </a:r>
              <a:r>
                <a:rPr lang="en-US" altLang="zh-CN" sz="1405" dirty="0">
                  <a:solidFill>
                    <a:schemeClr val="tx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5" dirty="0">
                  <a:solidFill>
                    <a:schemeClr val="tx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模板所有文字图片都可编辑，数据图表都可以修改颜色大小形状。</a:t>
              </a:r>
              <a:endParaRPr lang="zh-CN" altLang="en-US" sz="1405" dirty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1" name="组合 92"/>
          <p:cNvGrpSpPr/>
          <p:nvPr/>
        </p:nvGrpSpPr>
        <p:grpSpPr>
          <a:xfrm flipH="1">
            <a:off x="750406" y="1956453"/>
            <a:ext cx="4579555" cy="1031055"/>
            <a:chOff x="5947699" y="908862"/>
            <a:chExt cx="4342335" cy="977646"/>
          </a:xfrm>
        </p:grpSpPr>
        <p:grpSp>
          <p:nvGrpSpPr>
            <p:cNvPr id="72" name="组合 93"/>
            <p:cNvGrpSpPr/>
            <p:nvPr/>
          </p:nvGrpSpPr>
          <p:grpSpPr>
            <a:xfrm flipV="1">
              <a:off x="5947699" y="1317986"/>
              <a:ext cx="2684915" cy="333365"/>
              <a:chOff x="5272248" y="4626108"/>
              <a:chExt cx="2684915" cy="333365"/>
            </a:xfrm>
          </p:grpSpPr>
          <p:sp>
            <p:nvSpPr>
              <p:cNvPr id="75" name="椭圆 96"/>
              <p:cNvSpPr/>
              <p:nvPr/>
            </p:nvSpPr>
            <p:spPr>
              <a:xfrm>
                <a:off x="5272248" y="4626108"/>
                <a:ext cx="81021" cy="81021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6" name="任意多边形 97"/>
              <p:cNvSpPr/>
              <p:nvPr/>
            </p:nvSpPr>
            <p:spPr>
              <a:xfrm>
                <a:off x="5335428" y="4686869"/>
                <a:ext cx="2621735" cy="272604"/>
              </a:xfrm>
              <a:custGeom>
                <a:avLst/>
                <a:gdLst>
                  <a:gd name="connsiteX0" fmla="*/ 0 w 2815771"/>
                  <a:gd name="connsiteY0" fmla="*/ 0 h 638628"/>
                  <a:gd name="connsiteX1" fmla="*/ 725714 w 2815771"/>
                  <a:gd name="connsiteY1" fmla="*/ 638628 h 638628"/>
                  <a:gd name="connsiteX2" fmla="*/ 2815771 w 2815771"/>
                  <a:gd name="connsiteY2" fmla="*/ 638628 h 638628"/>
                  <a:gd name="connsiteX0-1" fmla="*/ 0 w 2815771"/>
                  <a:gd name="connsiteY0-2" fmla="*/ 0 h 649982"/>
                  <a:gd name="connsiteX1-3" fmla="*/ 254183 w 2815771"/>
                  <a:gd name="connsiteY1-4" fmla="*/ 649982 h 649982"/>
                  <a:gd name="connsiteX2-5" fmla="*/ 2815771 w 2815771"/>
                  <a:gd name="connsiteY2-6" fmla="*/ 638628 h 64998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2815771" h="649982">
                    <a:moveTo>
                      <a:pt x="0" y="0"/>
                    </a:moveTo>
                    <a:lnTo>
                      <a:pt x="254183" y="649982"/>
                    </a:lnTo>
                    <a:lnTo>
                      <a:pt x="2815771" y="638628"/>
                    </a:lnTo>
                  </a:path>
                </a:pathLst>
              </a:custGeom>
              <a:noFill/>
              <a:ln w="190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73" name="文本框 94"/>
            <p:cNvSpPr txBox="1"/>
            <p:nvPr/>
          </p:nvSpPr>
          <p:spPr>
            <a:xfrm>
              <a:off x="6852145" y="908862"/>
              <a:ext cx="2117088" cy="4158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defRPr/>
              </a:pPr>
              <a:r>
                <a:rPr lang="zh-CN" altLang="en-US" sz="2250" dirty="0">
                  <a:solidFill>
                    <a:schemeClr val="tx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en-US" altLang="zh-CN" sz="2250" dirty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4" name="文本框 95"/>
            <p:cNvSpPr txBox="1"/>
            <p:nvPr/>
          </p:nvSpPr>
          <p:spPr>
            <a:xfrm>
              <a:off x="6290682" y="1331295"/>
              <a:ext cx="3999352" cy="5552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14000"/>
                </a:lnSpc>
              </a:pPr>
              <a:r>
                <a:rPr lang="zh-CN" altLang="en-US" sz="1405" dirty="0">
                  <a:solidFill>
                    <a:schemeClr val="tx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轻点此处输入文字内容，</a:t>
              </a:r>
              <a:r>
                <a:rPr lang="en-US" altLang="zh-CN" sz="1405" dirty="0">
                  <a:solidFill>
                    <a:schemeClr val="tx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5" dirty="0">
                  <a:solidFill>
                    <a:schemeClr val="tx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模板所有文字图片都可编辑，数据图表都可以修改颜色大小形状。</a:t>
              </a:r>
              <a:endParaRPr lang="zh-CN" altLang="en-US" sz="1405" dirty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7" name="组合 104"/>
          <p:cNvGrpSpPr/>
          <p:nvPr/>
        </p:nvGrpSpPr>
        <p:grpSpPr>
          <a:xfrm flipH="1" flipV="1">
            <a:off x="428954" y="4984418"/>
            <a:ext cx="3621500" cy="1197675"/>
            <a:chOff x="5947699" y="546716"/>
            <a:chExt cx="3433907" cy="1135635"/>
          </a:xfrm>
        </p:grpSpPr>
        <p:grpSp>
          <p:nvGrpSpPr>
            <p:cNvPr id="78" name="组合 105"/>
            <p:cNvGrpSpPr/>
            <p:nvPr/>
          </p:nvGrpSpPr>
          <p:grpSpPr>
            <a:xfrm flipV="1">
              <a:off x="5947699" y="1317986"/>
              <a:ext cx="2684915" cy="333365"/>
              <a:chOff x="5272248" y="4626108"/>
              <a:chExt cx="2684915" cy="333365"/>
            </a:xfrm>
          </p:grpSpPr>
          <p:sp>
            <p:nvSpPr>
              <p:cNvPr id="81" name="椭圆 108"/>
              <p:cNvSpPr/>
              <p:nvPr/>
            </p:nvSpPr>
            <p:spPr>
              <a:xfrm>
                <a:off x="5272248" y="4626108"/>
                <a:ext cx="81021" cy="81021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2" name="任意多边形 109"/>
              <p:cNvSpPr/>
              <p:nvPr/>
            </p:nvSpPr>
            <p:spPr>
              <a:xfrm>
                <a:off x="5335428" y="4686869"/>
                <a:ext cx="2621735" cy="272604"/>
              </a:xfrm>
              <a:custGeom>
                <a:avLst/>
                <a:gdLst>
                  <a:gd name="connsiteX0" fmla="*/ 0 w 2815771"/>
                  <a:gd name="connsiteY0" fmla="*/ 0 h 638628"/>
                  <a:gd name="connsiteX1" fmla="*/ 725714 w 2815771"/>
                  <a:gd name="connsiteY1" fmla="*/ 638628 h 638628"/>
                  <a:gd name="connsiteX2" fmla="*/ 2815771 w 2815771"/>
                  <a:gd name="connsiteY2" fmla="*/ 638628 h 638628"/>
                  <a:gd name="connsiteX0-1" fmla="*/ 0 w 2815771"/>
                  <a:gd name="connsiteY0-2" fmla="*/ 0 h 649982"/>
                  <a:gd name="connsiteX1-3" fmla="*/ 254183 w 2815771"/>
                  <a:gd name="connsiteY1-4" fmla="*/ 649982 h 649982"/>
                  <a:gd name="connsiteX2-5" fmla="*/ 2815771 w 2815771"/>
                  <a:gd name="connsiteY2-6" fmla="*/ 638628 h 64998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2815771" h="649982">
                    <a:moveTo>
                      <a:pt x="0" y="0"/>
                    </a:moveTo>
                    <a:lnTo>
                      <a:pt x="254183" y="649982"/>
                    </a:lnTo>
                    <a:lnTo>
                      <a:pt x="2815771" y="638628"/>
                    </a:lnTo>
                  </a:path>
                </a:pathLst>
              </a:custGeom>
              <a:noFill/>
              <a:ln w="190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79" name="文本框 106"/>
            <p:cNvSpPr txBox="1"/>
            <p:nvPr/>
          </p:nvSpPr>
          <p:spPr>
            <a:xfrm flipV="1">
              <a:off x="6852146" y="1307466"/>
              <a:ext cx="1780467" cy="37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defRPr/>
              </a:pPr>
              <a:r>
                <a:rPr lang="zh-CN" altLang="en-US" sz="1970" dirty="0">
                  <a:solidFill>
                    <a:schemeClr val="tx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en-US" altLang="zh-CN" sz="1970" dirty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0" name="文本框 107"/>
            <p:cNvSpPr txBox="1"/>
            <p:nvPr/>
          </p:nvSpPr>
          <p:spPr>
            <a:xfrm flipV="1">
              <a:off x="6290682" y="546716"/>
              <a:ext cx="3090924" cy="7890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14000"/>
                </a:lnSpc>
              </a:pPr>
              <a:r>
                <a:rPr lang="zh-CN" altLang="en-US" sz="1405" dirty="0">
                  <a:solidFill>
                    <a:schemeClr val="tx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轻点此处输入文字内容，</a:t>
              </a:r>
              <a:r>
                <a:rPr lang="en-US" altLang="zh-CN" sz="1405" dirty="0">
                  <a:solidFill>
                    <a:schemeClr val="tx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5" dirty="0">
                  <a:solidFill>
                    <a:schemeClr val="tx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模板所有文字图片都可编辑，数据图表都可以修改颜色大小形状。</a:t>
              </a:r>
              <a:endParaRPr lang="zh-CN" altLang="en-US" sz="1405" dirty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94" name="文本框 122"/>
          <p:cNvSpPr txBox="1"/>
          <p:nvPr/>
        </p:nvSpPr>
        <p:spPr>
          <a:xfrm>
            <a:off x="3848595" y="4015963"/>
            <a:ext cx="1054753" cy="741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sz="4220" dirty="0">
                <a:solidFill>
                  <a:schemeClr val="bg1"/>
                </a:solidFill>
                <a:latin typeface="Impact" panose="020B0806030902050204" pitchFamily="34" charset="0"/>
              </a:rPr>
              <a:t>01</a:t>
            </a:r>
            <a:endParaRPr lang="zh-CN" altLang="en-US" sz="422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95" name="文本框 125"/>
          <p:cNvSpPr txBox="1"/>
          <p:nvPr/>
        </p:nvSpPr>
        <p:spPr>
          <a:xfrm>
            <a:off x="5166933" y="2988915"/>
            <a:ext cx="1054753" cy="741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sz="4220" dirty="0">
                <a:solidFill>
                  <a:schemeClr val="bg1"/>
                </a:solidFill>
                <a:latin typeface="Impact" panose="020B0806030902050204" pitchFamily="34" charset="0"/>
              </a:rPr>
              <a:t>02</a:t>
            </a:r>
            <a:endParaRPr lang="zh-CN" altLang="en-US" sz="422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96" name="文本框 128"/>
          <p:cNvSpPr txBox="1"/>
          <p:nvPr/>
        </p:nvSpPr>
        <p:spPr>
          <a:xfrm>
            <a:off x="7880013" y="3051610"/>
            <a:ext cx="1054753" cy="741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sz="4220" dirty="0">
                <a:solidFill>
                  <a:schemeClr val="bg1"/>
                </a:solidFill>
                <a:latin typeface="Impact" panose="020B0806030902050204" pitchFamily="34" charset="0"/>
              </a:rPr>
              <a:t>04</a:t>
            </a:r>
            <a:endParaRPr lang="zh-CN" altLang="en-US" sz="422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97" name="文本框 131"/>
          <p:cNvSpPr txBox="1"/>
          <p:nvPr/>
        </p:nvSpPr>
        <p:spPr>
          <a:xfrm>
            <a:off x="6534901" y="3982358"/>
            <a:ext cx="1054753" cy="741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sz="4220" dirty="0">
                <a:solidFill>
                  <a:schemeClr val="bg1"/>
                </a:solidFill>
                <a:latin typeface="Impact" panose="020B0806030902050204" pitchFamily="34" charset="0"/>
              </a:rPr>
              <a:t>03</a:t>
            </a:r>
            <a:endParaRPr lang="zh-CN" altLang="en-US" sz="422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50"/>
                            </p:stCondLst>
                            <p:childTnLst>
                              <p:par>
                                <p:cTn id="1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350"/>
                            </p:stCondLst>
                            <p:childTnLst>
                              <p:par>
                                <p:cTn id="2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850"/>
                            </p:stCondLst>
                            <p:childTnLst>
                              <p:par>
                                <p:cTn id="2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350"/>
                            </p:stCondLst>
                            <p:childTnLst>
                              <p:par>
                                <p:cTn id="3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850"/>
                            </p:stCondLst>
                            <p:childTnLst>
                              <p:par>
                                <p:cTn id="4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350"/>
                            </p:stCondLst>
                            <p:childTnLst>
                              <p:par>
                                <p:cTn id="6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94" grpId="0"/>
      <p:bldP spid="95" grpId="0"/>
      <p:bldP spid="96" grpId="0"/>
      <p:bldP spid="9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742703" y="1412157"/>
            <a:ext cx="6709492" cy="1521258"/>
          </a:xfrm>
          <a:prstGeom prst="rect">
            <a:avLst/>
          </a:prstGeom>
          <a:solidFill>
            <a:schemeClr val="accent5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56" tIns="48228" rIns="96456" bIns="48228"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4620111" y="1186752"/>
            <a:ext cx="4942955" cy="488874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56" tIns="48228" rIns="96456" bIns="48228" rtlCol="0" anchor="ctr"/>
          <a:lstStyle/>
          <a:p>
            <a:pPr algn="ctr"/>
            <a:r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六边形 4"/>
          <p:cNvSpPr/>
          <p:nvPr/>
        </p:nvSpPr>
        <p:spPr>
          <a:xfrm>
            <a:off x="1120853" y="3085296"/>
            <a:ext cx="1673974" cy="1442894"/>
          </a:xfrm>
          <a:prstGeom prst="hexagon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56" tIns="48228" rIns="96456" bIns="48228" rtlCol="0" anchor="ctr"/>
          <a:lstStyle/>
          <a:p>
            <a:pPr algn="ctr"/>
            <a:r>
              <a:rPr lang="zh-CN" altLang="en-US" sz="3375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文字内容</a:t>
            </a:r>
            <a:endParaRPr lang="zh-CN" altLang="en-US" sz="337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箭头连接符 5"/>
          <p:cNvCxnSpPr>
            <a:stCxn id="5" idx="5"/>
          </p:cNvCxnSpPr>
          <p:nvPr/>
        </p:nvCxnSpPr>
        <p:spPr>
          <a:xfrm flipV="1">
            <a:off x="2434056" y="2098053"/>
            <a:ext cx="1308648" cy="987243"/>
          </a:xfrm>
          <a:prstGeom prst="straightConnector1">
            <a:avLst/>
          </a:prstGeom>
          <a:ln>
            <a:solidFill>
              <a:srgbClr val="41445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箭头连接符 7"/>
          <p:cNvCxnSpPr>
            <a:stCxn id="5" idx="0"/>
          </p:cNvCxnSpPr>
          <p:nvPr/>
        </p:nvCxnSpPr>
        <p:spPr>
          <a:xfrm>
            <a:off x="2794827" y="3806742"/>
            <a:ext cx="947877" cy="0"/>
          </a:xfrm>
          <a:prstGeom prst="straightConnector1">
            <a:avLst/>
          </a:prstGeom>
          <a:ln>
            <a:solidFill>
              <a:srgbClr val="41445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>
            <a:stCxn id="5" idx="1"/>
          </p:cNvCxnSpPr>
          <p:nvPr/>
        </p:nvCxnSpPr>
        <p:spPr>
          <a:xfrm>
            <a:off x="2434056" y="4528190"/>
            <a:ext cx="1308648" cy="987243"/>
          </a:xfrm>
          <a:prstGeom prst="straightConnector1">
            <a:avLst/>
          </a:prstGeom>
          <a:ln>
            <a:solidFill>
              <a:srgbClr val="41445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970559" y="1718344"/>
            <a:ext cx="6379940" cy="876329"/>
          </a:xfrm>
          <a:prstGeom prst="rect">
            <a:avLst/>
          </a:prstGeom>
          <a:noFill/>
        </p:spPr>
        <p:txBody>
          <a:bodyPr wrap="square" lIns="96456" tIns="48228" rIns="96456" bIns="48228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68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轻点此处输入文字内容，</a:t>
            </a:r>
            <a:r>
              <a:rPr lang="en-US" altLang="zh-CN" sz="168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8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模板所有文字图片都可编辑，数据图表都可以修改颜色大小形状。</a:t>
            </a:r>
            <a:endParaRPr lang="zh-CN" altLang="en-US" sz="168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742703" y="3310703"/>
            <a:ext cx="6709492" cy="1521258"/>
          </a:xfrm>
          <a:prstGeom prst="rect">
            <a:avLst/>
          </a:prstGeom>
          <a:solidFill>
            <a:schemeClr val="accent5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56" tIns="48228" rIns="96456" bIns="48228"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4620111" y="3085296"/>
            <a:ext cx="4942955" cy="488874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56" tIns="48228" rIns="96456" bIns="48228" rtlCol="0" anchor="ctr"/>
          <a:lstStyle/>
          <a:p>
            <a:pPr algn="ctr"/>
            <a:r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70559" y="3616890"/>
            <a:ext cx="6379940" cy="876329"/>
          </a:xfrm>
          <a:prstGeom prst="rect">
            <a:avLst/>
          </a:prstGeom>
          <a:noFill/>
        </p:spPr>
        <p:txBody>
          <a:bodyPr wrap="square" lIns="96456" tIns="48228" rIns="96456" bIns="48228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68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轻点此处输入文字内容，</a:t>
            </a:r>
            <a:r>
              <a:rPr lang="en-US" altLang="zh-CN" sz="168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8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模板所有文字图片都可编辑，数据图表都可以修改颜色大小形状。</a:t>
            </a:r>
            <a:endParaRPr lang="zh-CN" altLang="en-US" sz="168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742703" y="5209247"/>
            <a:ext cx="6709492" cy="1521258"/>
          </a:xfrm>
          <a:prstGeom prst="rect">
            <a:avLst/>
          </a:prstGeom>
          <a:solidFill>
            <a:schemeClr val="accent5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56" tIns="48228" rIns="96456" bIns="48228"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4620111" y="4983840"/>
            <a:ext cx="4942955" cy="488874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56" tIns="48228" rIns="96456" bIns="48228" rtlCol="0" anchor="ctr"/>
          <a:lstStyle/>
          <a:p>
            <a:pPr algn="ctr"/>
            <a:r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70559" y="5515434"/>
            <a:ext cx="6379940" cy="876329"/>
          </a:xfrm>
          <a:prstGeom prst="rect">
            <a:avLst/>
          </a:prstGeom>
          <a:noFill/>
        </p:spPr>
        <p:txBody>
          <a:bodyPr wrap="square" lIns="96456" tIns="48228" rIns="96456" bIns="48228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68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轻点此处输入文字内容，</a:t>
            </a:r>
            <a:r>
              <a:rPr lang="en-US" altLang="zh-CN" sz="168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8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模板所有文字图片都可编辑，数据图表都可以修改颜色大小形状。</a:t>
            </a:r>
            <a:endParaRPr lang="zh-CN" altLang="en-US" sz="168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2"/>
          <p:cNvSpPr txBox="1"/>
          <p:nvPr/>
        </p:nvSpPr>
        <p:spPr>
          <a:xfrm>
            <a:off x="707712" y="203102"/>
            <a:ext cx="4528057" cy="616737"/>
          </a:xfrm>
          <a:prstGeom prst="rect">
            <a:avLst/>
          </a:prstGeom>
          <a:noFill/>
        </p:spPr>
        <p:txBody>
          <a:bodyPr wrap="square" lIns="96423" tIns="48211" rIns="96423" bIns="48211" rtlCol="0">
            <a:spAutoFit/>
          </a:bodyPr>
          <a:lstStyle/>
          <a:p>
            <a:r>
              <a:rPr lang="zh-CN" altLang="en-US" sz="3375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zh-CN" altLang="en-US" sz="3375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5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5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850"/>
                            </p:stCondLst>
                            <p:childTnLst>
                              <p:par>
                                <p:cTn id="2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350"/>
                            </p:stCondLst>
                            <p:childTnLst>
                              <p:par>
                                <p:cTn id="3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850"/>
                            </p:stCondLst>
                            <p:childTnLst>
                              <p:par>
                                <p:cTn id="36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349"/>
                            </p:stCondLst>
                            <p:childTnLst>
                              <p:par>
                                <p:cTn id="4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849"/>
                            </p:stCondLst>
                            <p:childTnLst>
                              <p:par>
                                <p:cTn id="4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349"/>
                            </p:stCondLst>
                            <p:childTnLst>
                              <p:par>
                                <p:cTn id="4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849"/>
                            </p:stCondLst>
                            <p:childTnLst>
                              <p:par>
                                <p:cTn id="5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349"/>
                            </p:stCondLst>
                            <p:childTnLst>
                              <p:par>
                                <p:cTn id="5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849"/>
                            </p:stCondLst>
                            <p:childTnLst>
                              <p:par>
                                <p:cTn id="62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10" grpId="0"/>
      <p:bldP spid="11" grpId="0" animBg="1"/>
      <p:bldP spid="12" grpId="0" animBg="1"/>
      <p:bldP spid="13" grpId="0"/>
      <p:bldP spid="14" grpId="0" animBg="1"/>
      <p:bldP spid="15" grpId="0" animBg="1"/>
      <p:bldP spid="16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文本框 2"/>
          <p:cNvSpPr txBox="1"/>
          <p:nvPr/>
        </p:nvSpPr>
        <p:spPr>
          <a:xfrm>
            <a:off x="678134" y="187514"/>
            <a:ext cx="5250368" cy="616737"/>
          </a:xfrm>
          <a:prstGeom prst="rect">
            <a:avLst/>
          </a:prstGeom>
          <a:noFill/>
        </p:spPr>
        <p:txBody>
          <a:bodyPr wrap="square" lIns="96423" tIns="48211" rIns="96423" bIns="48211" rtlCol="0">
            <a:spAutoFit/>
          </a:bodyPr>
          <a:lstStyle/>
          <a:p>
            <a:r>
              <a:rPr lang="zh-CN" altLang="en-US" sz="3375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zh-CN" altLang="en-US" sz="3375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Slide Number Placeholder 39"/>
          <p:cNvSpPr>
            <a:spLocks noGrp="1"/>
          </p:cNvSpPr>
          <p:nvPr>
            <p:ph type="sldNum" sz="quarter" idx="4294967295"/>
          </p:nvPr>
        </p:nvSpPr>
        <p:spPr>
          <a:xfrm>
            <a:off x="11950499" y="333091"/>
            <a:ext cx="586447" cy="497324"/>
          </a:xfrm>
        </p:spPr>
        <p:txBody>
          <a:bodyPr/>
          <a:lstStyle/>
          <a:p>
            <a:fld id="{5DE872C3-2ED1-43FB-B3C4-BA6F078D7CD3}" type="slidenum">
              <a:rPr lang="en-US" smtClean="0"/>
            </a:fld>
            <a:endParaRPr lang="en-US" dirty="0"/>
          </a:p>
        </p:txBody>
      </p:sp>
      <p:grpSp>
        <p:nvGrpSpPr>
          <p:cNvPr id="42" name="Group 41"/>
          <p:cNvGrpSpPr/>
          <p:nvPr/>
        </p:nvGrpSpPr>
        <p:grpSpPr>
          <a:xfrm>
            <a:off x="4549056" y="1877282"/>
            <a:ext cx="3710409" cy="4198572"/>
            <a:chOff x="3222936" y="1295400"/>
            <a:chExt cx="2638658" cy="2985815"/>
          </a:xfrm>
        </p:grpSpPr>
        <p:sp>
          <p:nvSpPr>
            <p:cNvPr id="43" name="Freeform 5"/>
            <p:cNvSpPr/>
            <p:nvPr/>
          </p:nvSpPr>
          <p:spPr bwMode="auto">
            <a:xfrm>
              <a:off x="3222936" y="1295400"/>
              <a:ext cx="2638658" cy="2985815"/>
            </a:xfrm>
            <a:custGeom>
              <a:avLst/>
              <a:gdLst>
                <a:gd name="T0" fmla="*/ 3349 w 3349"/>
                <a:gd name="T1" fmla="*/ 2902 h 3868"/>
                <a:gd name="T2" fmla="*/ 1675 w 3349"/>
                <a:gd name="T3" fmla="*/ 3868 h 3868"/>
                <a:gd name="T4" fmla="*/ 0 w 3349"/>
                <a:gd name="T5" fmla="*/ 2902 h 3868"/>
                <a:gd name="T6" fmla="*/ 0 w 3349"/>
                <a:gd name="T7" fmla="*/ 966 h 3868"/>
                <a:gd name="T8" fmla="*/ 1675 w 3349"/>
                <a:gd name="T9" fmla="*/ 0 h 3868"/>
                <a:gd name="T10" fmla="*/ 3349 w 3349"/>
                <a:gd name="T11" fmla="*/ 966 h 3868"/>
                <a:gd name="T12" fmla="*/ 3349 w 3349"/>
                <a:gd name="T13" fmla="*/ 2902 h 3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49" h="3868">
                  <a:moveTo>
                    <a:pt x="3349" y="2902"/>
                  </a:moveTo>
                  <a:lnTo>
                    <a:pt x="1675" y="3868"/>
                  </a:lnTo>
                  <a:lnTo>
                    <a:pt x="0" y="2902"/>
                  </a:lnTo>
                  <a:lnTo>
                    <a:pt x="0" y="966"/>
                  </a:lnTo>
                  <a:lnTo>
                    <a:pt x="1675" y="0"/>
                  </a:lnTo>
                  <a:lnTo>
                    <a:pt x="3349" y="966"/>
                  </a:lnTo>
                  <a:lnTo>
                    <a:pt x="3349" y="2902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innerShdw blurRad="190500" dist="50800" dir="13500000">
                <a:prstClr val="black">
                  <a:alpha val="4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5" tIns="48218" rIns="96435" bIns="48218"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grpSp>
          <p:nvGrpSpPr>
            <p:cNvPr id="44" name="组合 33"/>
            <p:cNvGrpSpPr/>
            <p:nvPr/>
          </p:nvGrpSpPr>
          <p:grpSpPr>
            <a:xfrm>
              <a:off x="4226565" y="2576600"/>
              <a:ext cx="632091" cy="382876"/>
              <a:chOff x="8513763" y="2622551"/>
              <a:chExt cx="765175" cy="473075"/>
            </a:xfrm>
            <a:solidFill>
              <a:schemeClr val="bg1"/>
            </a:solidFill>
          </p:grpSpPr>
          <p:sp>
            <p:nvSpPr>
              <p:cNvPr id="45" name="Freeform 36"/>
              <p:cNvSpPr/>
              <p:nvPr/>
            </p:nvSpPr>
            <p:spPr bwMode="auto">
              <a:xfrm>
                <a:off x="8704263" y="2622551"/>
                <a:ext cx="382587" cy="473075"/>
              </a:xfrm>
              <a:custGeom>
                <a:avLst/>
                <a:gdLst>
                  <a:gd name="T0" fmla="*/ 126 w 132"/>
                  <a:gd name="T1" fmla="*/ 135 h 163"/>
                  <a:gd name="T2" fmla="*/ 89 w 132"/>
                  <a:gd name="T3" fmla="*/ 73 h 163"/>
                  <a:gd name="T4" fmla="*/ 79 w 132"/>
                  <a:gd name="T5" fmla="*/ 73 h 163"/>
                  <a:gd name="T6" fmla="*/ 104 w 132"/>
                  <a:gd name="T7" fmla="*/ 38 h 163"/>
                  <a:gd name="T8" fmla="*/ 66 w 132"/>
                  <a:gd name="T9" fmla="*/ 0 h 163"/>
                  <a:gd name="T10" fmla="*/ 28 w 132"/>
                  <a:gd name="T11" fmla="*/ 38 h 163"/>
                  <a:gd name="T12" fmla="*/ 53 w 132"/>
                  <a:gd name="T13" fmla="*/ 73 h 163"/>
                  <a:gd name="T14" fmla="*/ 43 w 132"/>
                  <a:gd name="T15" fmla="*/ 73 h 163"/>
                  <a:gd name="T16" fmla="*/ 6 w 132"/>
                  <a:gd name="T17" fmla="*/ 135 h 163"/>
                  <a:gd name="T18" fmla="*/ 11 w 132"/>
                  <a:gd name="T19" fmla="*/ 163 h 163"/>
                  <a:gd name="T20" fmla="*/ 56 w 132"/>
                  <a:gd name="T21" fmla="*/ 163 h 163"/>
                  <a:gd name="T22" fmla="*/ 65 w 132"/>
                  <a:gd name="T23" fmla="*/ 86 h 163"/>
                  <a:gd name="T24" fmla="*/ 55 w 132"/>
                  <a:gd name="T25" fmla="*/ 76 h 163"/>
                  <a:gd name="T26" fmla="*/ 77 w 132"/>
                  <a:gd name="T27" fmla="*/ 76 h 163"/>
                  <a:gd name="T28" fmla="*/ 67 w 132"/>
                  <a:gd name="T29" fmla="*/ 86 h 163"/>
                  <a:gd name="T30" fmla="*/ 76 w 132"/>
                  <a:gd name="T31" fmla="*/ 163 h 163"/>
                  <a:gd name="T32" fmla="*/ 121 w 132"/>
                  <a:gd name="T33" fmla="*/ 163 h 163"/>
                  <a:gd name="T34" fmla="*/ 126 w 132"/>
                  <a:gd name="T35" fmla="*/ 135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32" h="163">
                    <a:moveTo>
                      <a:pt x="126" y="135"/>
                    </a:moveTo>
                    <a:cubicBezTo>
                      <a:pt x="121" y="123"/>
                      <a:pt x="109" y="73"/>
                      <a:pt x="89" y="73"/>
                    </a:cubicBezTo>
                    <a:cubicBezTo>
                      <a:pt x="79" y="73"/>
                      <a:pt x="79" y="73"/>
                      <a:pt x="79" y="73"/>
                    </a:cubicBezTo>
                    <a:cubicBezTo>
                      <a:pt x="93" y="68"/>
                      <a:pt x="104" y="54"/>
                      <a:pt x="104" y="38"/>
                    </a:cubicBezTo>
                    <a:cubicBezTo>
                      <a:pt x="104" y="17"/>
                      <a:pt x="87" y="0"/>
                      <a:pt x="66" y="0"/>
                    </a:cubicBezTo>
                    <a:cubicBezTo>
                      <a:pt x="45" y="0"/>
                      <a:pt x="28" y="17"/>
                      <a:pt x="28" y="38"/>
                    </a:cubicBezTo>
                    <a:cubicBezTo>
                      <a:pt x="28" y="54"/>
                      <a:pt x="39" y="68"/>
                      <a:pt x="53" y="73"/>
                    </a:cubicBezTo>
                    <a:cubicBezTo>
                      <a:pt x="43" y="73"/>
                      <a:pt x="43" y="73"/>
                      <a:pt x="43" y="73"/>
                    </a:cubicBezTo>
                    <a:cubicBezTo>
                      <a:pt x="23" y="73"/>
                      <a:pt x="11" y="123"/>
                      <a:pt x="6" y="135"/>
                    </a:cubicBezTo>
                    <a:cubicBezTo>
                      <a:pt x="0" y="153"/>
                      <a:pt x="11" y="163"/>
                      <a:pt x="11" y="163"/>
                    </a:cubicBezTo>
                    <a:cubicBezTo>
                      <a:pt x="56" y="163"/>
                      <a:pt x="56" y="163"/>
                      <a:pt x="56" y="163"/>
                    </a:cubicBezTo>
                    <a:cubicBezTo>
                      <a:pt x="65" y="86"/>
                      <a:pt x="65" y="86"/>
                      <a:pt x="65" y="86"/>
                    </a:cubicBezTo>
                    <a:cubicBezTo>
                      <a:pt x="55" y="76"/>
                      <a:pt x="55" y="76"/>
                      <a:pt x="55" y="76"/>
                    </a:cubicBezTo>
                    <a:cubicBezTo>
                      <a:pt x="77" y="76"/>
                      <a:pt x="77" y="76"/>
                      <a:pt x="77" y="76"/>
                    </a:cubicBezTo>
                    <a:cubicBezTo>
                      <a:pt x="67" y="86"/>
                      <a:pt x="67" y="86"/>
                      <a:pt x="67" y="86"/>
                    </a:cubicBezTo>
                    <a:cubicBezTo>
                      <a:pt x="76" y="163"/>
                      <a:pt x="76" y="163"/>
                      <a:pt x="76" y="163"/>
                    </a:cubicBezTo>
                    <a:cubicBezTo>
                      <a:pt x="121" y="163"/>
                      <a:pt x="121" y="163"/>
                      <a:pt x="121" y="163"/>
                    </a:cubicBezTo>
                    <a:cubicBezTo>
                      <a:pt x="121" y="163"/>
                      <a:pt x="132" y="153"/>
                      <a:pt x="126" y="1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 sz="3375" dirty="0"/>
              </a:p>
            </p:txBody>
          </p:sp>
          <p:sp>
            <p:nvSpPr>
              <p:cNvPr id="46" name="Freeform 37"/>
              <p:cNvSpPr/>
              <p:nvPr/>
            </p:nvSpPr>
            <p:spPr bwMode="auto">
              <a:xfrm>
                <a:off x="8513763" y="2709863"/>
                <a:ext cx="242887" cy="385763"/>
              </a:xfrm>
              <a:custGeom>
                <a:avLst/>
                <a:gdLst>
                  <a:gd name="T0" fmla="*/ 68 w 84"/>
                  <a:gd name="T1" fmla="*/ 104 h 133"/>
                  <a:gd name="T2" fmla="*/ 70 w 84"/>
                  <a:gd name="T3" fmla="*/ 96 h 133"/>
                  <a:gd name="T4" fmla="*/ 82 w 84"/>
                  <a:gd name="T5" fmla="*/ 64 h 133"/>
                  <a:gd name="T6" fmla="*/ 72 w 84"/>
                  <a:gd name="T7" fmla="*/ 60 h 133"/>
                  <a:gd name="T8" fmla="*/ 64 w 84"/>
                  <a:gd name="T9" fmla="*/ 60 h 133"/>
                  <a:gd name="T10" fmla="*/ 84 w 84"/>
                  <a:gd name="T11" fmla="*/ 31 h 133"/>
                  <a:gd name="T12" fmla="*/ 54 w 84"/>
                  <a:gd name="T13" fmla="*/ 0 h 133"/>
                  <a:gd name="T14" fmla="*/ 23 w 84"/>
                  <a:gd name="T15" fmla="*/ 31 h 133"/>
                  <a:gd name="T16" fmla="*/ 43 w 84"/>
                  <a:gd name="T17" fmla="*/ 60 h 133"/>
                  <a:gd name="T18" fmla="*/ 35 w 84"/>
                  <a:gd name="T19" fmla="*/ 60 h 133"/>
                  <a:gd name="T20" fmla="*/ 5 w 84"/>
                  <a:gd name="T21" fmla="*/ 110 h 133"/>
                  <a:gd name="T22" fmla="*/ 9 w 84"/>
                  <a:gd name="T23" fmla="*/ 133 h 133"/>
                  <a:gd name="T24" fmla="*/ 45 w 84"/>
                  <a:gd name="T25" fmla="*/ 133 h 133"/>
                  <a:gd name="T26" fmla="*/ 53 w 84"/>
                  <a:gd name="T27" fmla="*/ 70 h 133"/>
                  <a:gd name="T28" fmla="*/ 45 w 84"/>
                  <a:gd name="T29" fmla="*/ 62 h 133"/>
                  <a:gd name="T30" fmla="*/ 62 w 84"/>
                  <a:gd name="T31" fmla="*/ 62 h 133"/>
                  <a:gd name="T32" fmla="*/ 55 w 84"/>
                  <a:gd name="T33" fmla="*/ 70 h 133"/>
                  <a:gd name="T34" fmla="*/ 62 w 84"/>
                  <a:gd name="T35" fmla="*/ 133 h 133"/>
                  <a:gd name="T36" fmla="*/ 71 w 84"/>
                  <a:gd name="T37" fmla="*/ 133 h 133"/>
                  <a:gd name="T38" fmla="*/ 68 w 84"/>
                  <a:gd name="T39" fmla="*/ 104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4" h="133">
                    <a:moveTo>
                      <a:pt x="68" y="104"/>
                    </a:moveTo>
                    <a:cubicBezTo>
                      <a:pt x="68" y="102"/>
                      <a:pt x="69" y="99"/>
                      <a:pt x="70" y="96"/>
                    </a:cubicBezTo>
                    <a:cubicBezTo>
                      <a:pt x="73" y="87"/>
                      <a:pt x="77" y="75"/>
                      <a:pt x="82" y="64"/>
                    </a:cubicBezTo>
                    <a:cubicBezTo>
                      <a:pt x="79" y="61"/>
                      <a:pt x="76" y="60"/>
                      <a:pt x="72" y="60"/>
                    </a:cubicBezTo>
                    <a:cubicBezTo>
                      <a:pt x="64" y="60"/>
                      <a:pt x="64" y="60"/>
                      <a:pt x="64" y="60"/>
                    </a:cubicBezTo>
                    <a:cubicBezTo>
                      <a:pt x="76" y="55"/>
                      <a:pt x="84" y="44"/>
                      <a:pt x="84" y="31"/>
                    </a:cubicBezTo>
                    <a:cubicBezTo>
                      <a:pt x="84" y="14"/>
                      <a:pt x="71" y="0"/>
                      <a:pt x="54" y="0"/>
                    </a:cubicBezTo>
                    <a:cubicBezTo>
                      <a:pt x="37" y="0"/>
                      <a:pt x="23" y="14"/>
                      <a:pt x="23" y="31"/>
                    </a:cubicBezTo>
                    <a:cubicBezTo>
                      <a:pt x="23" y="44"/>
                      <a:pt x="32" y="55"/>
                      <a:pt x="43" y="60"/>
                    </a:cubicBezTo>
                    <a:cubicBezTo>
                      <a:pt x="35" y="60"/>
                      <a:pt x="35" y="60"/>
                      <a:pt x="35" y="60"/>
                    </a:cubicBezTo>
                    <a:cubicBezTo>
                      <a:pt x="19" y="60"/>
                      <a:pt x="9" y="100"/>
                      <a:pt x="5" y="110"/>
                    </a:cubicBezTo>
                    <a:cubicBezTo>
                      <a:pt x="0" y="125"/>
                      <a:pt x="9" y="133"/>
                      <a:pt x="9" y="133"/>
                    </a:cubicBezTo>
                    <a:cubicBezTo>
                      <a:pt x="45" y="133"/>
                      <a:pt x="45" y="133"/>
                      <a:pt x="45" y="133"/>
                    </a:cubicBezTo>
                    <a:cubicBezTo>
                      <a:pt x="53" y="70"/>
                      <a:pt x="53" y="70"/>
                      <a:pt x="53" y="70"/>
                    </a:cubicBezTo>
                    <a:cubicBezTo>
                      <a:pt x="45" y="62"/>
                      <a:pt x="45" y="62"/>
                      <a:pt x="45" y="62"/>
                    </a:cubicBezTo>
                    <a:cubicBezTo>
                      <a:pt x="62" y="62"/>
                      <a:pt x="62" y="62"/>
                      <a:pt x="62" y="62"/>
                    </a:cubicBezTo>
                    <a:cubicBezTo>
                      <a:pt x="55" y="70"/>
                      <a:pt x="55" y="70"/>
                      <a:pt x="55" y="70"/>
                    </a:cubicBezTo>
                    <a:cubicBezTo>
                      <a:pt x="62" y="133"/>
                      <a:pt x="62" y="133"/>
                      <a:pt x="62" y="133"/>
                    </a:cubicBezTo>
                    <a:cubicBezTo>
                      <a:pt x="71" y="133"/>
                      <a:pt x="71" y="133"/>
                      <a:pt x="71" y="133"/>
                    </a:cubicBezTo>
                    <a:cubicBezTo>
                      <a:pt x="67" y="128"/>
                      <a:pt x="62" y="118"/>
                      <a:pt x="68" y="10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 sz="3375" dirty="0"/>
              </a:p>
            </p:txBody>
          </p:sp>
          <p:sp>
            <p:nvSpPr>
              <p:cNvPr id="47" name="Freeform 38"/>
              <p:cNvSpPr/>
              <p:nvPr/>
            </p:nvSpPr>
            <p:spPr bwMode="auto">
              <a:xfrm>
                <a:off x="9034463" y="2709863"/>
                <a:ext cx="244475" cy="385763"/>
              </a:xfrm>
              <a:custGeom>
                <a:avLst/>
                <a:gdLst>
                  <a:gd name="T0" fmla="*/ 79 w 84"/>
                  <a:gd name="T1" fmla="*/ 110 h 133"/>
                  <a:gd name="T2" fmla="*/ 49 w 84"/>
                  <a:gd name="T3" fmla="*/ 60 h 133"/>
                  <a:gd name="T4" fmla="*/ 41 w 84"/>
                  <a:gd name="T5" fmla="*/ 60 h 133"/>
                  <a:gd name="T6" fmla="*/ 61 w 84"/>
                  <a:gd name="T7" fmla="*/ 31 h 133"/>
                  <a:gd name="T8" fmla="*/ 30 w 84"/>
                  <a:gd name="T9" fmla="*/ 0 h 133"/>
                  <a:gd name="T10" fmla="*/ 0 w 84"/>
                  <a:gd name="T11" fmla="*/ 31 h 133"/>
                  <a:gd name="T12" fmla="*/ 20 w 84"/>
                  <a:gd name="T13" fmla="*/ 60 h 133"/>
                  <a:gd name="T14" fmla="*/ 12 w 84"/>
                  <a:gd name="T15" fmla="*/ 60 h 133"/>
                  <a:gd name="T16" fmla="*/ 2 w 84"/>
                  <a:gd name="T17" fmla="*/ 64 h 133"/>
                  <a:gd name="T18" fmla="*/ 14 w 84"/>
                  <a:gd name="T19" fmla="*/ 96 h 133"/>
                  <a:gd name="T20" fmla="*/ 16 w 84"/>
                  <a:gd name="T21" fmla="*/ 104 h 133"/>
                  <a:gd name="T22" fmla="*/ 13 w 84"/>
                  <a:gd name="T23" fmla="*/ 133 h 133"/>
                  <a:gd name="T24" fmla="*/ 22 w 84"/>
                  <a:gd name="T25" fmla="*/ 133 h 133"/>
                  <a:gd name="T26" fmla="*/ 29 w 84"/>
                  <a:gd name="T27" fmla="*/ 70 h 133"/>
                  <a:gd name="T28" fmla="*/ 22 w 84"/>
                  <a:gd name="T29" fmla="*/ 62 h 133"/>
                  <a:gd name="T30" fmla="*/ 39 w 84"/>
                  <a:gd name="T31" fmla="*/ 62 h 133"/>
                  <a:gd name="T32" fmla="*/ 31 w 84"/>
                  <a:gd name="T33" fmla="*/ 70 h 133"/>
                  <a:gd name="T34" fmla="*/ 39 w 84"/>
                  <a:gd name="T35" fmla="*/ 133 h 133"/>
                  <a:gd name="T36" fmla="*/ 75 w 84"/>
                  <a:gd name="T37" fmla="*/ 133 h 133"/>
                  <a:gd name="T38" fmla="*/ 79 w 84"/>
                  <a:gd name="T39" fmla="*/ 110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4" h="133">
                    <a:moveTo>
                      <a:pt x="79" y="110"/>
                    </a:moveTo>
                    <a:cubicBezTo>
                      <a:pt x="75" y="100"/>
                      <a:pt x="65" y="60"/>
                      <a:pt x="49" y="60"/>
                    </a:cubicBezTo>
                    <a:cubicBezTo>
                      <a:pt x="41" y="60"/>
                      <a:pt x="41" y="60"/>
                      <a:pt x="41" y="60"/>
                    </a:cubicBezTo>
                    <a:cubicBezTo>
                      <a:pt x="52" y="55"/>
                      <a:pt x="61" y="44"/>
                      <a:pt x="61" y="31"/>
                    </a:cubicBezTo>
                    <a:cubicBezTo>
                      <a:pt x="61" y="14"/>
                      <a:pt x="47" y="0"/>
                      <a:pt x="30" y="0"/>
                    </a:cubicBezTo>
                    <a:cubicBezTo>
                      <a:pt x="13" y="0"/>
                      <a:pt x="0" y="14"/>
                      <a:pt x="0" y="31"/>
                    </a:cubicBezTo>
                    <a:cubicBezTo>
                      <a:pt x="0" y="44"/>
                      <a:pt x="8" y="55"/>
                      <a:pt x="20" y="60"/>
                    </a:cubicBezTo>
                    <a:cubicBezTo>
                      <a:pt x="12" y="60"/>
                      <a:pt x="12" y="60"/>
                      <a:pt x="12" y="60"/>
                    </a:cubicBezTo>
                    <a:cubicBezTo>
                      <a:pt x="8" y="60"/>
                      <a:pt x="5" y="61"/>
                      <a:pt x="2" y="64"/>
                    </a:cubicBezTo>
                    <a:cubicBezTo>
                      <a:pt x="7" y="75"/>
                      <a:pt x="11" y="87"/>
                      <a:pt x="14" y="96"/>
                    </a:cubicBezTo>
                    <a:cubicBezTo>
                      <a:pt x="15" y="99"/>
                      <a:pt x="16" y="102"/>
                      <a:pt x="16" y="104"/>
                    </a:cubicBezTo>
                    <a:cubicBezTo>
                      <a:pt x="22" y="118"/>
                      <a:pt x="17" y="128"/>
                      <a:pt x="13" y="133"/>
                    </a:cubicBezTo>
                    <a:cubicBezTo>
                      <a:pt x="22" y="133"/>
                      <a:pt x="22" y="133"/>
                      <a:pt x="22" y="133"/>
                    </a:cubicBezTo>
                    <a:cubicBezTo>
                      <a:pt x="29" y="70"/>
                      <a:pt x="29" y="70"/>
                      <a:pt x="29" y="70"/>
                    </a:cubicBezTo>
                    <a:cubicBezTo>
                      <a:pt x="22" y="62"/>
                      <a:pt x="22" y="62"/>
                      <a:pt x="22" y="62"/>
                    </a:cubicBezTo>
                    <a:cubicBezTo>
                      <a:pt x="39" y="62"/>
                      <a:pt x="39" y="62"/>
                      <a:pt x="39" y="62"/>
                    </a:cubicBezTo>
                    <a:cubicBezTo>
                      <a:pt x="31" y="70"/>
                      <a:pt x="31" y="70"/>
                      <a:pt x="31" y="70"/>
                    </a:cubicBezTo>
                    <a:cubicBezTo>
                      <a:pt x="39" y="133"/>
                      <a:pt x="39" y="133"/>
                      <a:pt x="39" y="133"/>
                    </a:cubicBezTo>
                    <a:cubicBezTo>
                      <a:pt x="75" y="133"/>
                      <a:pt x="75" y="133"/>
                      <a:pt x="75" y="133"/>
                    </a:cubicBezTo>
                    <a:cubicBezTo>
                      <a:pt x="75" y="133"/>
                      <a:pt x="84" y="125"/>
                      <a:pt x="79" y="1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 sz="3375" dirty="0"/>
              </a:p>
            </p:txBody>
          </p:sp>
          <p:sp>
            <p:nvSpPr>
              <p:cNvPr id="48" name="Freeform 39"/>
              <p:cNvSpPr/>
              <p:nvPr/>
            </p:nvSpPr>
            <p:spPr bwMode="auto">
              <a:xfrm>
                <a:off x="8704263" y="2622551"/>
                <a:ext cx="382587" cy="473075"/>
              </a:xfrm>
              <a:custGeom>
                <a:avLst/>
                <a:gdLst>
                  <a:gd name="T0" fmla="*/ 126 w 132"/>
                  <a:gd name="T1" fmla="*/ 135 h 163"/>
                  <a:gd name="T2" fmla="*/ 89 w 132"/>
                  <a:gd name="T3" fmla="*/ 73 h 163"/>
                  <a:gd name="T4" fmla="*/ 79 w 132"/>
                  <a:gd name="T5" fmla="*/ 73 h 163"/>
                  <a:gd name="T6" fmla="*/ 104 w 132"/>
                  <a:gd name="T7" fmla="*/ 38 h 163"/>
                  <a:gd name="T8" fmla="*/ 66 w 132"/>
                  <a:gd name="T9" fmla="*/ 0 h 163"/>
                  <a:gd name="T10" fmla="*/ 28 w 132"/>
                  <a:gd name="T11" fmla="*/ 38 h 163"/>
                  <a:gd name="T12" fmla="*/ 53 w 132"/>
                  <a:gd name="T13" fmla="*/ 73 h 163"/>
                  <a:gd name="T14" fmla="*/ 43 w 132"/>
                  <a:gd name="T15" fmla="*/ 73 h 163"/>
                  <a:gd name="T16" fmla="*/ 6 w 132"/>
                  <a:gd name="T17" fmla="*/ 135 h 163"/>
                  <a:gd name="T18" fmla="*/ 11 w 132"/>
                  <a:gd name="T19" fmla="*/ 163 h 163"/>
                  <a:gd name="T20" fmla="*/ 56 w 132"/>
                  <a:gd name="T21" fmla="*/ 163 h 163"/>
                  <a:gd name="T22" fmla="*/ 65 w 132"/>
                  <a:gd name="T23" fmla="*/ 86 h 163"/>
                  <a:gd name="T24" fmla="*/ 55 w 132"/>
                  <a:gd name="T25" fmla="*/ 76 h 163"/>
                  <a:gd name="T26" fmla="*/ 77 w 132"/>
                  <a:gd name="T27" fmla="*/ 76 h 163"/>
                  <a:gd name="T28" fmla="*/ 67 w 132"/>
                  <a:gd name="T29" fmla="*/ 86 h 163"/>
                  <a:gd name="T30" fmla="*/ 76 w 132"/>
                  <a:gd name="T31" fmla="*/ 163 h 163"/>
                  <a:gd name="T32" fmla="*/ 121 w 132"/>
                  <a:gd name="T33" fmla="*/ 163 h 163"/>
                  <a:gd name="T34" fmla="*/ 126 w 132"/>
                  <a:gd name="T35" fmla="*/ 135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32" h="163">
                    <a:moveTo>
                      <a:pt x="126" y="135"/>
                    </a:moveTo>
                    <a:cubicBezTo>
                      <a:pt x="121" y="123"/>
                      <a:pt x="109" y="73"/>
                      <a:pt x="89" y="73"/>
                    </a:cubicBezTo>
                    <a:cubicBezTo>
                      <a:pt x="79" y="73"/>
                      <a:pt x="79" y="73"/>
                      <a:pt x="79" y="73"/>
                    </a:cubicBezTo>
                    <a:cubicBezTo>
                      <a:pt x="93" y="68"/>
                      <a:pt x="104" y="54"/>
                      <a:pt x="104" y="38"/>
                    </a:cubicBezTo>
                    <a:cubicBezTo>
                      <a:pt x="104" y="17"/>
                      <a:pt x="87" y="0"/>
                      <a:pt x="66" y="0"/>
                    </a:cubicBezTo>
                    <a:cubicBezTo>
                      <a:pt x="45" y="0"/>
                      <a:pt x="28" y="17"/>
                      <a:pt x="28" y="38"/>
                    </a:cubicBezTo>
                    <a:cubicBezTo>
                      <a:pt x="28" y="54"/>
                      <a:pt x="39" y="68"/>
                      <a:pt x="53" y="73"/>
                    </a:cubicBezTo>
                    <a:cubicBezTo>
                      <a:pt x="43" y="73"/>
                      <a:pt x="43" y="73"/>
                      <a:pt x="43" y="73"/>
                    </a:cubicBezTo>
                    <a:cubicBezTo>
                      <a:pt x="23" y="73"/>
                      <a:pt x="11" y="123"/>
                      <a:pt x="6" y="135"/>
                    </a:cubicBezTo>
                    <a:cubicBezTo>
                      <a:pt x="0" y="153"/>
                      <a:pt x="11" y="163"/>
                      <a:pt x="11" y="163"/>
                    </a:cubicBezTo>
                    <a:cubicBezTo>
                      <a:pt x="56" y="163"/>
                      <a:pt x="56" y="163"/>
                      <a:pt x="56" y="163"/>
                    </a:cubicBezTo>
                    <a:cubicBezTo>
                      <a:pt x="65" y="86"/>
                      <a:pt x="65" y="86"/>
                      <a:pt x="65" y="86"/>
                    </a:cubicBezTo>
                    <a:cubicBezTo>
                      <a:pt x="55" y="76"/>
                      <a:pt x="55" y="76"/>
                      <a:pt x="55" y="76"/>
                    </a:cubicBezTo>
                    <a:cubicBezTo>
                      <a:pt x="77" y="76"/>
                      <a:pt x="77" y="76"/>
                      <a:pt x="77" y="76"/>
                    </a:cubicBezTo>
                    <a:cubicBezTo>
                      <a:pt x="67" y="86"/>
                      <a:pt x="67" y="86"/>
                      <a:pt x="67" y="86"/>
                    </a:cubicBezTo>
                    <a:cubicBezTo>
                      <a:pt x="76" y="163"/>
                      <a:pt x="76" y="163"/>
                      <a:pt x="76" y="163"/>
                    </a:cubicBezTo>
                    <a:cubicBezTo>
                      <a:pt x="121" y="163"/>
                      <a:pt x="121" y="163"/>
                      <a:pt x="121" y="163"/>
                    </a:cubicBezTo>
                    <a:cubicBezTo>
                      <a:pt x="121" y="163"/>
                      <a:pt x="132" y="153"/>
                      <a:pt x="126" y="1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 sz="3375" dirty="0"/>
              </a:p>
            </p:txBody>
          </p:sp>
          <p:sp>
            <p:nvSpPr>
              <p:cNvPr id="49" name="Freeform 40"/>
              <p:cNvSpPr/>
              <p:nvPr/>
            </p:nvSpPr>
            <p:spPr bwMode="auto">
              <a:xfrm>
                <a:off x="8513763" y="2709863"/>
                <a:ext cx="242887" cy="385763"/>
              </a:xfrm>
              <a:custGeom>
                <a:avLst/>
                <a:gdLst>
                  <a:gd name="T0" fmla="*/ 68 w 84"/>
                  <a:gd name="T1" fmla="*/ 104 h 133"/>
                  <a:gd name="T2" fmla="*/ 70 w 84"/>
                  <a:gd name="T3" fmla="*/ 96 h 133"/>
                  <a:gd name="T4" fmla="*/ 82 w 84"/>
                  <a:gd name="T5" fmla="*/ 64 h 133"/>
                  <a:gd name="T6" fmla="*/ 72 w 84"/>
                  <a:gd name="T7" fmla="*/ 60 h 133"/>
                  <a:gd name="T8" fmla="*/ 64 w 84"/>
                  <a:gd name="T9" fmla="*/ 60 h 133"/>
                  <a:gd name="T10" fmla="*/ 84 w 84"/>
                  <a:gd name="T11" fmla="*/ 31 h 133"/>
                  <a:gd name="T12" fmla="*/ 54 w 84"/>
                  <a:gd name="T13" fmla="*/ 0 h 133"/>
                  <a:gd name="T14" fmla="*/ 23 w 84"/>
                  <a:gd name="T15" fmla="*/ 31 h 133"/>
                  <a:gd name="T16" fmla="*/ 43 w 84"/>
                  <a:gd name="T17" fmla="*/ 60 h 133"/>
                  <a:gd name="T18" fmla="*/ 35 w 84"/>
                  <a:gd name="T19" fmla="*/ 60 h 133"/>
                  <a:gd name="T20" fmla="*/ 5 w 84"/>
                  <a:gd name="T21" fmla="*/ 110 h 133"/>
                  <a:gd name="T22" fmla="*/ 9 w 84"/>
                  <a:gd name="T23" fmla="*/ 133 h 133"/>
                  <a:gd name="T24" fmla="*/ 45 w 84"/>
                  <a:gd name="T25" fmla="*/ 133 h 133"/>
                  <a:gd name="T26" fmla="*/ 53 w 84"/>
                  <a:gd name="T27" fmla="*/ 70 h 133"/>
                  <a:gd name="T28" fmla="*/ 45 w 84"/>
                  <a:gd name="T29" fmla="*/ 62 h 133"/>
                  <a:gd name="T30" fmla="*/ 62 w 84"/>
                  <a:gd name="T31" fmla="*/ 62 h 133"/>
                  <a:gd name="T32" fmla="*/ 55 w 84"/>
                  <a:gd name="T33" fmla="*/ 70 h 133"/>
                  <a:gd name="T34" fmla="*/ 62 w 84"/>
                  <a:gd name="T35" fmla="*/ 133 h 133"/>
                  <a:gd name="T36" fmla="*/ 71 w 84"/>
                  <a:gd name="T37" fmla="*/ 133 h 133"/>
                  <a:gd name="T38" fmla="*/ 68 w 84"/>
                  <a:gd name="T39" fmla="*/ 104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4" h="133">
                    <a:moveTo>
                      <a:pt x="68" y="104"/>
                    </a:moveTo>
                    <a:cubicBezTo>
                      <a:pt x="68" y="102"/>
                      <a:pt x="69" y="99"/>
                      <a:pt x="70" y="96"/>
                    </a:cubicBezTo>
                    <a:cubicBezTo>
                      <a:pt x="73" y="87"/>
                      <a:pt x="77" y="75"/>
                      <a:pt x="82" y="64"/>
                    </a:cubicBezTo>
                    <a:cubicBezTo>
                      <a:pt x="79" y="61"/>
                      <a:pt x="76" y="60"/>
                      <a:pt x="72" y="60"/>
                    </a:cubicBezTo>
                    <a:cubicBezTo>
                      <a:pt x="64" y="60"/>
                      <a:pt x="64" y="60"/>
                      <a:pt x="64" y="60"/>
                    </a:cubicBezTo>
                    <a:cubicBezTo>
                      <a:pt x="76" y="55"/>
                      <a:pt x="84" y="44"/>
                      <a:pt x="84" y="31"/>
                    </a:cubicBezTo>
                    <a:cubicBezTo>
                      <a:pt x="84" y="14"/>
                      <a:pt x="71" y="0"/>
                      <a:pt x="54" y="0"/>
                    </a:cubicBezTo>
                    <a:cubicBezTo>
                      <a:pt x="37" y="0"/>
                      <a:pt x="23" y="14"/>
                      <a:pt x="23" y="31"/>
                    </a:cubicBezTo>
                    <a:cubicBezTo>
                      <a:pt x="23" y="44"/>
                      <a:pt x="32" y="55"/>
                      <a:pt x="43" y="60"/>
                    </a:cubicBezTo>
                    <a:cubicBezTo>
                      <a:pt x="35" y="60"/>
                      <a:pt x="35" y="60"/>
                      <a:pt x="35" y="60"/>
                    </a:cubicBezTo>
                    <a:cubicBezTo>
                      <a:pt x="19" y="60"/>
                      <a:pt x="9" y="100"/>
                      <a:pt x="5" y="110"/>
                    </a:cubicBezTo>
                    <a:cubicBezTo>
                      <a:pt x="0" y="125"/>
                      <a:pt x="9" y="133"/>
                      <a:pt x="9" y="133"/>
                    </a:cubicBezTo>
                    <a:cubicBezTo>
                      <a:pt x="45" y="133"/>
                      <a:pt x="45" y="133"/>
                      <a:pt x="45" y="133"/>
                    </a:cubicBezTo>
                    <a:cubicBezTo>
                      <a:pt x="53" y="70"/>
                      <a:pt x="53" y="70"/>
                      <a:pt x="53" y="70"/>
                    </a:cubicBezTo>
                    <a:cubicBezTo>
                      <a:pt x="45" y="62"/>
                      <a:pt x="45" y="62"/>
                      <a:pt x="45" y="62"/>
                    </a:cubicBezTo>
                    <a:cubicBezTo>
                      <a:pt x="62" y="62"/>
                      <a:pt x="62" y="62"/>
                      <a:pt x="62" y="62"/>
                    </a:cubicBezTo>
                    <a:cubicBezTo>
                      <a:pt x="55" y="70"/>
                      <a:pt x="55" y="70"/>
                      <a:pt x="55" y="70"/>
                    </a:cubicBezTo>
                    <a:cubicBezTo>
                      <a:pt x="62" y="133"/>
                      <a:pt x="62" y="133"/>
                      <a:pt x="62" y="133"/>
                    </a:cubicBezTo>
                    <a:cubicBezTo>
                      <a:pt x="71" y="133"/>
                      <a:pt x="71" y="133"/>
                      <a:pt x="71" y="133"/>
                    </a:cubicBezTo>
                    <a:cubicBezTo>
                      <a:pt x="67" y="128"/>
                      <a:pt x="62" y="118"/>
                      <a:pt x="68" y="10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 sz="3375" dirty="0"/>
              </a:p>
            </p:txBody>
          </p:sp>
          <p:sp>
            <p:nvSpPr>
              <p:cNvPr id="50" name="Freeform 41"/>
              <p:cNvSpPr/>
              <p:nvPr/>
            </p:nvSpPr>
            <p:spPr bwMode="auto">
              <a:xfrm>
                <a:off x="9034463" y="2709863"/>
                <a:ext cx="244475" cy="385763"/>
              </a:xfrm>
              <a:custGeom>
                <a:avLst/>
                <a:gdLst>
                  <a:gd name="T0" fmla="*/ 79 w 84"/>
                  <a:gd name="T1" fmla="*/ 110 h 133"/>
                  <a:gd name="T2" fmla="*/ 49 w 84"/>
                  <a:gd name="T3" fmla="*/ 60 h 133"/>
                  <a:gd name="T4" fmla="*/ 41 w 84"/>
                  <a:gd name="T5" fmla="*/ 60 h 133"/>
                  <a:gd name="T6" fmla="*/ 61 w 84"/>
                  <a:gd name="T7" fmla="*/ 31 h 133"/>
                  <a:gd name="T8" fmla="*/ 30 w 84"/>
                  <a:gd name="T9" fmla="*/ 0 h 133"/>
                  <a:gd name="T10" fmla="*/ 0 w 84"/>
                  <a:gd name="T11" fmla="*/ 31 h 133"/>
                  <a:gd name="T12" fmla="*/ 20 w 84"/>
                  <a:gd name="T13" fmla="*/ 60 h 133"/>
                  <a:gd name="T14" fmla="*/ 12 w 84"/>
                  <a:gd name="T15" fmla="*/ 60 h 133"/>
                  <a:gd name="T16" fmla="*/ 2 w 84"/>
                  <a:gd name="T17" fmla="*/ 64 h 133"/>
                  <a:gd name="T18" fmla="*/ 14 w 84"/>
                  <a:gd name="T19" fmla="*/ 96 h 133"/>
                  <a:gd name="T20" fmla="*/ 16 w 84"/>
                  <a:gd name="T21" fmla="*/ 104 h 133"/>
                  <a:gd name="T22" fmla="*/ 13 w 84"/>
                  <a:gd name="T23" fmla="*/ 133 h 133"/>
                  <a:gd name="T24" fmla="*/ 22 w 84"/>
                  <a:gd name="T25" fmla="*/ 133 h 133"/>
                  <a:gd name="T26" fmla="*/ 29 w 84"/>
                  <a:gd name="T27" fmla="*/ 70 h 133"/>
                  <a:gd name="T28" fmla="*/ 22 w 84"/>
                  <a:gd name="T29" fmla="*/ 62 h 133"/>
                  <a:gd name="T30" fmla="*/ 39 w 84"/>
                  <a:gd name="T31" fmla="*/ 62 h 133"/>
                  <a:gd name="T32" fmla="*/ 31 w 84"/>
                  <a:gd name="T33" fmla="*/ 70 h 133"/>
                  <a:gd name="T34" fmla="*/ 39 w 84"/>
                  <a:gd name="T35" fmla="*/ 133 h 133"/>
                  <a:gd name="T36" fmla="*/ 75 w 84"/>
                  <a:gd name="T37" fmla="*/ 133 h 133"/>
                  <a:gd name="T38" fmla="*/ 79 w 84"/>
                  <a:gd name="T39" fmla="*/ 110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4" h="133">
                    <a:moveTo>
                      <a:pt x="79" y="110"/>
                    </a:moveTo>
                    <a:cubicBezTo>
                      <a:pt x="75" y="100"/>
                      <a:pt x="65" y="60"/>
                      <a:pt x="49" y="60"/>
                    </a:cubicBezTo>
                    <a:cubicBezTo>
                      <a:pt x="41" y="60"/>
                      <a:pt x="41" y="60"/>
                      <a:pt x="41" y="60"/>
                    </a:cubicBezTo>
                    <a:cubicBezTo>
                      <a:pt x="52" y="55"/>
                      <a:pt x="61" y="44"/>
                      <a:pt x="61" y="31"/>
                    </a:cubicBezTo>
                    <a:cubicBezTo>
                      <a:pt x="61" y="14"/>
                      <a:pt x="47" y="0"/>
                      <a:pt x="30" y="0"/>
                    </a:cubicBezTo>
                    <a:cubicBezTo>
                      <a:pt x="13" y="0"/>
                      <a:pt x="0" y="14"/>
                      <a:pt x="0" y="31"/>
                    </a:cubicBezTo>
                    <a:cubicBezTo>
                      <a:pt x="0" y="44"/>
                      <a:pt x="8" y="55"/>
                      <a:pt x="20" y="60"/>
                    </a:cubicBezTo>
                    <a:cubicBezTo>
                      <a:pt x="12" y="60"/>
                      <a:pt x="12" y="60"/>
                      <a:pt x="12" y="60"/>
                    </a:cubicBezTo>
                    <a:cubicBezTo>
                      <a:pt x="8" y="60"/>
                      <a:pt x="5" y="61"/>
                      <a:pt x="2" y="64"/>
                    </a:cubicBezTo>
                    <a:cubicBezTo>
                      <a:pt x="7" y="75"/>
                      <a:pt x="11" y="87"/>
                      <a:pt x="14" y="96"/>
                    </a:cubicBezTo>
                    <a:cubicBezTo>
                      <a:pt x="15" y="99"/>
                      <a:pt x="16" y="102"/>
                      <a:pt x="16" y="104"/>
                    </a:cubicBezTo>
                    <a:cubicBezTo>
                      <a:pt x="22" y="118"/>
                      <a:pt x="17" y="128"/>
                      <a:pt x="13" y="133"/>
                    </a:cubicBezTo>
                    <a:cubicBezTo>
                      <a:pt x="22" y="133"/>
                      <a:pt x="22" y="133"/>
                      <a:pt x="22" y="133"/>
                    </a:cubicBezTo>
                    <a:cubicBezTo>
                      <a:pt x="29" y="70"/>
                      <a:pt x="29" y="70"/>
                      <a:pt x="29" y="70"/>
                    </a:cubicBezTo>
                    <a:cubicBezTo>
                      <a:pt x="22" y="62"/>
                      <a:pt x="22" y="62"/>
                      <a:pt x="22" y="62"/>
                    </a:cubicBezTo>
                    <a:cubicBezTo>
                      <a:pt x="39" y="62"/>
                      <a:pt x="39" y="62"/>
                      <a:pt x="39" y="62"/>
                    </a:cubicBezTo>
                    <a:cubicBezTo>
                      <a:pt x="31" y="70"/>
                      <a:pt x="31" y="70"/>
                      <a:pt x="31" y="70"/>
                    </a:cubicBezTo>
                    <a:cubicBezTo>
                      <a:pt x="39" y="133"/>
                      <a:pt x="39" y="133"/>
                      <a:pt x="39" y="133"/>
                    </a:cubicBezTo>
                    <a:cubicBezTo>
                      <a:pt x="75" y="133"/>
                      <a:pt x="75" y="133"/>
                      <a:pt x="75" y="133"/>
                    </a:cubicBezTo>
                    <a:cubicBezTo>
                      <a:pt x="75" y="133"/>
                      <a:pt x="84" y="125"/>
                      <a:pt x="79" y="1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 sz="3375" dirty="0"/>
              </a:p>
            </p:txBody>
          </p:sp>
        </p:grpSp>
      </p:grpSp>
      <p:grpSp>
        <p:nvGrpSpPr>
          <p:cNvPr id="51" name="Group 50"/>
          <p:cNvGrpSpPr/>
          <p:nvPr/>
        </p:nvGrpSpPr>
        <p:grpSpPr>
          <a:xfrm>
            <a:off x="4985494" y="1908393"/>
            <a:ext cx="1297369" cy="1467547"/>
            <a:chOff x="3545184" y="1357154"/>
            <a:chExt cx="922624" cy="1043646"/>
          </a:xfrm>
        </p:grpSpPr>
        <p:sp>
          <p:nvSpPr>
            <p:cNvPr id="52" name="Freeform 14"/>
            <p:cNvSpPr/>
            <p:nvPr/>
          </p:nvSpPr>
          <p:spPr bwMode="auto">
            <a:xfrm>
              <a:off x="3600336" y="1388031"/>
              <a:ext cx="406554" cy="178316"/>
            </a:xfrm>
            <a:custGeom>
              <a:avLst/>
              <a:gdLst>
                <a:gd name="T0" fmla="*/ 0 w 516"/>
                <a:gd name="T1" fmla="*/ 231 h 231"/>
                <a:gd name="T2" fmla="*/ 398 w 516"/>
                <a:gd name="T3" fmla="*/ 0 h 231"/>
                <a:gd name="T4" fmla="*/ 516 w 516"/>
                <a:gd name="T5" fmla="*/ 0 h 231"/>
                <a:gd name="T6" fmla="*/ 516 w 516"/>
                <a:gd name="T7" fmla="*/ 231 h 231"/>
                <a:gd name="T8" fmla="*/ 0 w 516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6" h="231">
                  <a:moveTo>
                    <a:pt x="0" y="231"/>
                  </a:moveTo>
                  <a:lnTo>
                    <a:pt x="398" y="0"/>
                  </a:lnTo>
                  <a:lnTo>
                    <a:pt x="516" y="0"/>
                  </a:lnTo>
                  <a:lnTo>
                    <a:pt x="516" y="231"/>
                  </a:lnTo>
                  <a:lnTo>
                    <a:pt x="0" y="231"/>
                  </a:lnTo>
                  <a:close/>
                </a:path>
              </a:pathLst>
            </a:custGeom>
            <a:solidFill>
              <a:srgbClr val="5F65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15"/>
            <p:cNvSpPr/>
            <p:nvPr/>
          </p:nvSpPr>
          <p:spPr bwMode="auto">
            <a:xfrm>
              <a:off x="3545184" y="1357154"/>
              <a:ext cx="922624" cy="1043646"/>
            </a:xfrm>
            <a:custGeom>
              <a:avLst/>
              <a:gdLst>
                <a:gd name="T0" fmla="*/ 0 w 1171"/>
                <a:gd name="T1" fmla="*/ 1014 h 1352"/>
                <a:gd name="T2" fmla="*/ 0 w 1171"/>
                <a:gd name="T3" fmla="*/ 338 h 1352"/>
                <a:gd name="T4" fmla="*/ 586 w 1171"/>
                <a:gd name="T5" fmla="*/ 0 h 1352"/>
                <a:gd name="T6" fmla="*/ 1171 w 1171"/>
                <a:gd name="T7" fmla="*/ 338 h 1352"/>
                <a:gd name="T8" fmla="*/ 1171 w 1171"/>
                <a:gd name="T9" fmla="*/ 1014 h 1352"/>
                <a:gd name="T10" fmla="*/ 586 w 1171"/>
                <a:gd name="T11" fmla="*/ 1352 h 1352"/>
                <a:gd name="T12" fmla="*/ 0 w 1171"/>
                <a:gd name="T13" fmla="*/ 1014 h 1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71" h="1352">
                  <a:moveTo>
                    <a:pt x="0" y="1014"/>
                  </a:moveTo>
                  <a:lnTo>
                    <a:pt x="0" y="338"/>
                  </a:lnTo>
                  <a:lnTo>
                    <a:pt x="586" y="0"/>
                  </a:lnTo>
                  <a:lnTo>
                    <a:pt x="1171" y="338"/>
                  </a:lnTo>
                  <a:lnTo>
                    <a:pt x="1171" y="1014"/>
                  </a:lnTo>
                  <a:lnTo>
                    <a:pt x="586" y="1352"/>
                  </a:lnTo>
                  <a:lnTo>
                    <a:pt x="0" y="101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28600" sx="102000" sy="102000" algn="ctr" rotWithShape="0">
                <a:prstClr val="black">
                  <a:alpha val="28000"/>
                </a:prstClr>
              </a:outerShdw>
            </a:effectLst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16"/>
            <p:cNvSpPr/>
            <p:nvPr/>
          </p:nvSpPr>
          <p:spPr bwMode="auto">
            <a:xfrm>
              <a:off x="3600337" y="1388031"/>
              <a:ext cx="313582" cy="331929"/>
            </a:xfrm>
            <a:custGeom>
              <a:avLst/>
              <a:gdLst>
                <a:gd name="T0" fmla="*/ 0 w 398"/>
                <a:gd name="T1" fmla="*/ 430 h 430"/>
                <a:gd name="T2" fmla="*/ 398 w 398"/>
                <a:gd name="T3" fmla="*/ 430 h 430"/>
                <a:gd name="T4" fmla="*/ 398 w 398"/>
                <a:gd name="T5" fmla="*/ 0 h 430"/>
                <a:gd name="T6" fmla="*/ 0 w 398"/>
                <a:gd name="T7" fmla="*/ 231 h 430"/>
                <a:gd name="T8" fmla="*/ 0 w 398"/>
                <a:gd name="T9" fmla="*/ 430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8" h="430">
                  <a:moveTo>
                    <a:pt x="0" y="430"/>
                  </a:moveTo>
                  <a:lnTo>
                    <a:pt x="398" y="430"/>
                  </a:lnTo>
                  <a:lnTo>
                    <a:pt x="398" y="0"/>
                  </a:lnTo>
                  <a:lnTo>
                    <a:pt x="0" y="231"/>
                  </a:lnTo>
                  <a:lnTo>
                    <a:pt x="0" y="430"/>
                  </a:lnTo>
                  <a:close/>
                </a:path>
              </a:pathLst>
            </a:custGeom>
            <a:solidFill>
              <a:schemeClr val="accent5"/>
            </a:solidFill>
            <a:ln w="28575">
              <a:noFill/>
            </a:ln>
            <a:effectLst>
              <a:outerShdw blurRad="279400" dist="76200" dir="2700000" sx="101000" sy="101000" algn="tl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5" tIns="48218" rIns="96435" bIns="48218"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55" name="Freeform 25"/>
            <p:cNvSpPr/>
            <p:nvPr/>
          </p:nvSpPr>
          <p:spPr bwMode="auto">
            <a:xfrm>
              <a:off x="3840644" y="1549364"/>
              <a:ext cx="40971" cy="147438"/>
            </a:xfrm>
            <a:custGeom>
              <a:avLst/>
              <a:gdLst>
                <a:gd name="T0" fmla="*/ 14 w 29"/>
                <a:gd name="T1" fmla="*/ 105 h 105"/>
                <a:gd name="T2" fmla="*/ 14 w 29"/>
                <a:gd name="T3" fmla="*/ 24 h 105"/>
                <a:gd name="T4" fmla="*/ 0 w 29"/>
                <a:gd name="T5" fmla="*/ 24 h 105"/>
                <a:gd name="T6" fmla="*/ 0 w 29"/>
                <a:gd name="T7" fmla="*/ 13 h 105"/>
                <a:gd name="T8" fmla="*/ 11 w 29"/>
                <a:gd name="T9" fmla="*/ 9 h 105"/>
                <a:gd name="T10" fmla="*/ 18 w 29"/>
                <a:gd name="T11" fmla="*/ 0 h 105"/>
                <a:gd name="T12" fmla="*/ 29 w 29"/>
                <a:gd name="T13" fmla="*/ 0 h 105"/>
                <a:gd name="T14" fmla="*/ 29 w 29"/>
                <a:gd name="T15" fmla="*/ 105 h 105"/>
                <a:gd name="T16" fmla="*/ 14 w 29"/>
                <a:gd name="T17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05">
                  <a:moveTo>
                    <a:pt x="14" y="105"/>
                  </a:moveTo>
                  <a:cubicBezTo>
                    <a:pt x="14" y="24"/>
                    <a:pt x="14" y="24"/>
                    <a:pt x="14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4" y="13"/>
                    <a:pt x="8" y="11"/>
                    <a:pt x="11" y="9"/>
                  </a:cubicBezTo>
                  <a:cubicBezTo>
                    <a:pt x="15" y="7"/>
                    <a:pt x="17" y="4"/>
                    <a:pt x="18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105"/>
                    <a:pt x="29" y="105"/>
                    <a:pt x="29" y="105"/>
                  </a:cubicBezTo>
                  <a:lnTo>
                    <a:pt x="14" y="10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56" name="组合 41"/>
            <p:cNvGrpSpPr/>
            <p:nvPr/>
          </p:nvGrpSpPr>
          <p:grpSpPr>
            <a:xfrm>
              <a:off x="3823524" y="1816827"/>
              <a:ext cx="366085" cy="301752"/>
              <a:chOff x="5146675" y="766763"/>
              <a:chExt cx="1590676" cy="1338263"/>
            </a:xfrm>
            <a:solidFill>
              <a:srgbClr val="3666D7"/>
            </a:solidFill>
          </p:grpSpPr>
          <p:sp>
            <p:nvSpPr>
              <p:cNvPr id="57" name="Oval 18"/>
              <p:cNvSpPr>
                <a:spLocks noChangeArrowheads="1"/>
              </p:cNvSpPr>
              <p:nvPr/>
            </p:nvSpPr>
            <p:spPr bwMode="auto">
              <a:xfrm>
                <a:off x="5675313" y="766763"/>
                <a:ext cx="533400" cy="5349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" name="Freeform 19"/>
              <p:cNvSpPr/>
              <p:nvPr/>
            </p:nvSpPr>
            <p:spPr bwMode="auto">
              <a:xfrm>
                <a:off x="5511800" y="1344613"/>
                <a:ext cx="860425" cy="760413"/>
              </a:xfrm>
              <a:custGeom>
                <a:avLst/>
                <a:gdLst>
                  <a:gd name="T0" fmla="*/ 201 w 301"/>
                  <a:gd name="T1" fmla="*/ 0 h 266"/>
                  <a:gd name="T2" fmla="*/ 151 w 301"/>
                  <a:gd name="T3" fmla="*/ 67 h 266"/>
                  <a:gd name="T4" fmla="*/ 101 w 301"/>
                  <a:gd name="T5" fmla="*/ 0 h 266"/>
                  <a:gd name="T6" fmla="*/ 0 w 301"/>
                  <a:gd name="T7" fmla="*/ 144 h 266"/>
                  <a:gd name="T8" fmla="*/ 0 w 301"/>
                  <a:gd name="T9" fmla="*/ 235 h 266"/>
                  <a:gd name="T10" fmla="*/ 0 w 301"/>
                  <a:gd name="T11" fmla="*/ 235 h 266"/>
                  <a:gd name="T12" fmla="*/ 151 w 301"/>
                  <a:gd name="T13" fmla="*/ 266 h 266"/>
                  <a:gd name="T14" fmla="*/ 301 w 301"/>
                  <a:gd name="T15" fmla="*/ 235 h 266"/>
                  <a:gd name="T16" fmla="*/ 301 w 301"/>
                  <a:gd name="T17" fmla="*/ 235 h 266"/>
                  <a:gd name="T18" fmla="*/ 301 w 301"/>
                  <a:gd name="T19" fmla="*/ 144 h 266"/>
                  <a:gd name="T20" fmla="*/ 201 w 301"/>
                  <a:gd name="T21" fmla="*/ 0 h 2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1" h="266">
                    <a:moveTo>
                      <a:pt x="201" y="0"/>
                    </a:moveTo>
                    <a:cubicBezTo>
                      <a:pt x="151" y="67"/>
                      <a:pt x="151" y="67"/>
                      <a:pt x="151" y="67"/>
                    </a:cubicBezTo>
                    <a:cubicBezTo>
                      <a:pt x="101" y="0"/>
                      <a:pt x="101" y="0"/>
                      <a:pt x="101" y="0"/>
                    </a:cubicBezTo>
                    <a:cubicBezTo>
                      <a:pt x="42" y="21"/>
                      <a:pt x="0" y="78"/>
                      <a:pt x="0" y="144"/>
                    </a:cubicBezTo>
                    <a:cubicBezTo>
                      <a:pt x="0" y="235"/>
                      <a:pt x="0" y="235"/>
                      <a:pt x="0" y="235"/>
                    </a:cubicBezTo>
                    <a:cubicBezTo>
                      <a:pt x="0" y="235"/>
                      <a:pt x="0" y="235"/>
                      <a:pt x="0" y="235"/>
                    </a:cubicBezTo>
                    <a:cubicBezTo>
                      <a:pt x="3" y="252"/>
                      <a:pt x="69" y="266"/>
                      <a:pt x="151" y="266"/>
                    </a:cubicBezTo>
                    <a:cubicBezTo>
                      <a:pt x="232" y="266"/>
                      <a:pt x="298" y="252"/>
                      <a:pt x="301" y="235"/>
                    </a:cubicBezTo>
                    <a:cubicBezTo>
                      <a:pt x="301" y="235"/>
                      <a:pt x="301" y="235"/>
                      <a:pt x="301" y="235"/>
                    </a:cubicBezTo>
                    <a:cubicBezTo>
                      <a:pt x="301" y="144"/>
                      <a:pt x="301" y="144"/>
                      <a:pt x="301" y="144"/>
                    </a:cubicBezTo>
                    <a:cubicBezTo>
                      <a:pt x="301" y="78"/>
                      <a:pt x="259" y="21"/>
                      <a:pt x="20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" name="Freeform 20"/>
              <p:cNvSpPr/>
              <p:nvPr/>
            </p:nvSpPr>
            <p:spPr bwMode="auto">
              <a:xfrm>
                <a:off x="5900738" y="1319213"/>
                <a:ext cx="85725" cy="50800"/>
              </a:xfrm>
              <a:custGeom>
                <a:avLst/>
                <a:gdLst>
                  <a:gd name="T0" fmla="*/ 30 w 30"/>
                  <a:gd name="T1" fmla="*/ 1 h 18"/>
                  <a:gd name="T2" fmla="*/ 15 w 30"/>
                  <a:gd name="T3" fmla="*/ 0 h 18"/>
                  <a:gd name="T4" fmla="*/ 1 w 30"/>
                  <a:gd name="T5" fmla="*/ 1 h 18"/>
                  <a:gd name="T6" fmla="*/ 7 w 30"/>
                  <a:gd name="T7" fmla="*/ 18 h 18"/>
                  <a:gd name="T8" fmla="*/ 24 w 30"/>
                  <a:gd name="T9" fmla="*/ 18 h 18"/>
                  <a:gd name="T10" fmla="*/ 30 w 30"/>
                  <a:gd name="T11" fmla="*/ 1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18">
                    <a:moveTo>
                      <a:pt x="30" y="1"/>
                    </a:moveTo>
                    <a:cubicBezTo>
                      <a:pt x="25" y="0"/>
                      <a:pt x="20" y="0"/>
                      <a:pt x="15" y="0"/>
                    </a:cubicBezTo>
                    <a:cubicBezTo>
                      <a:pt x="10" y="0"/>
                      <a:pt x="6" y="0"/>
                      <a:pt x="1" y="1"/>
                    </a:cubicBezTo>
                    <a:cubicBezTo>
                      <a:pt x="1" y="1"/>
                      <a:pt x="0" y="11"/>
                      <a:pt x="7" y="18"/>
                    </a:cubicBezTo>
                    <a:cubicBezTo>
                      <a:pt x="7" y="18"/>
                      <a:pt x="18" y="18"/>
                      <a:pt x="24" y="18"/>
                    </a:cubicBezTo>
                    <a:cubicBezTo>
                      <a:pt x="24" y="18"/>
                      <a:pt x="30" y="12"/>
                      <a:pt x="3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" name="Freeform 21"/>
              <p:cNvSpPr/>
              <p:nvPr/>
            </p:nvSpPr>
            <p:spPr bwMode="auto">
              <a:xfrm>
                <a:off x="5894388" y="1377951"/>
                <a:ext cx="95250" cy="130175"/>
              </a:xfrm>
              <a:custGeom>
                <a:avLst/>
                <a:gdLst>
                  <a:gd name="T0" fmla="*/ 15 w 60"/>
                  <a:gd name="T1" fmla="*/ 0 h 82"/>
                  <a:gd name="T2" fmla="*/ 47 w 60"/>
                  <a:gd name="T3" fmla="*/ 0 h 82"/>
                  <a:gd name="T4" fmla="*/ 60 w 60"/>
                  <a:gd name="T5" fmla="*/ 47 h 82"/>
                  <a:gd name="T6" fmla="*/ 31 w 60"/>
                  <a:gd name="T7" fmla="*/ 82 h 82"/>
                  <a:gd name="T8" fmla="*/ 0 w 60"/>
                  <a:gd name="T9" fmla="*/ 47 h 82"/>
                  <a:gd name="T10" fmla="*/ 15 w 60"/>
                  <a:gd name="T11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0" h="82">
                    <a:moveTo>
                      <a:pt x="15" y="0"/>
                    </a:moveTo>
                    <a:lnTo>
                      <a:pt x="47" y="0"/>
                    </a:lnTo>
                    <a:lnTo>
                      <a:pt x="60" y="47"/>
                    </a:lnTo>
                    <a:lnTo>
                      <a:pt x="31" y="82"/>
                    </a:lnTo>
                    <a:lnTo>
                      <a:pt x="0" y="47"/>
                    </a:lnTo>
                    <a:lnTo>
                      <a:pt x="1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" name="Freeform 22"/>
              <p:cNvSpPr/>
              <p:nvPr/>
            </p:nvSpPr>
            <p:spPr bwMode="auto">
              <a:xfrm>
                <a:off x="5432425" y="1427163"/>
                <a:ext cx="71438" cy="96838"/>
              </a:xfrm>
              <a:custGeom>
                <a:avLst/>
                <a:gdLst>
                  <a:gd name="T0" fmla="*/ 23 w 45"/>
                  <a:gd name="T1" fmla="*/ 61 h 61"/>
                  <a:gd name="T2" fmla="*/ 45 w 45"/>
                  <a:gd name="T3" fmla="*/ 34 h 61"/>
                  <a:gd name="T4" fmla="*/ 34 w 45"/>
                  <a:gd name="T5" fmla="*/ 0 h 61"/>
                  <a:gd name="T6" fmla="*/ 11 w 45"/>
                  <a:gd name="T7" fmla="*/ 0 h 61"/>
                  <a:gd name="T8" fmla="*/ 0 w 45"/>
                  <a:gd name="T9" fmla="*/ 34 h 61"/>
                  <a:gd name="T10" fmla="*/ 23 w 45"/>
                  <a:gd name="T11" fmla="*/ 6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5" h="61">
                    <a:moveTo>
                      <a:pt x="23" y="61"/>
                    </a:moveTo>
                    <a:lnTo>
                      <a:pt x="45" y="34"/>
                    </a:lnTo>
                    <a:lnTo>
                      <a:pt x="34" y="0"/>
                    </a:lnTo>
                    <a:lnTo>
                      <a:pt x="11" y="0"/>
                    </a:lnTo>
                    <a:lnTo>
                      <a:pt x="0" y="34"/>
                    </a:lnTo>
                    <a:lnTo>
                      <a:pt x="23" y="6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" name="Freeform 23"/>
              <p:cNvSpPr/>
              <p:nvPr/>
            </p:nvSpPr>
            <p:spPr bwMode="auto">
              <a:xfrm>
                <a:off x="5146675" y="1401763"/>
                <a:ext cx="465138" cy="568325"/>
              </a:xfrm>
              <a:custGeom>
                <a:avLst/>
                <a:gdLst>
                  <a:gd name="T0" fmla="*/ 150 w 163"/>
                  <a:gd name="T1" fmla="*/ 0 h 199"/>
                  <a:gd name="T2" fmla="*/ 113 w 163"/>
                  <a:gd name="T3" fmla="*/ 50 h 199"/>
                  <a:gd name="T4" fmla="*/ 75 w 163"/>
                  <a:gd name="T5" fmla="*/ 0 h 199"/>
                  <a:gd name="T6" fmla="*/ 0 w 163"/>
                  <a:gd name="T7" fmla="*/ 108 h 199"/>
                  <a:gd name="T8" fmla="*/ 0 w 163"/>
                  <a:gd name="T9" fmla="*/ 176 h 199"/>
                  <a:gd name="T10" fmla="*/ 0 w 163"/>
                  <a:gd name="T11" fmla="*/ 176 h 199"/>
                  <a:gd name="T12" fmla="*/ 113 w 163"/>
                  <a:gd name="T13" fmla="*/ 199 h 199"/>
                  <a:gd name="T14" fmla="*/ 114 w 163"/>
                  <a:gd name="T15" fmla="*/ 199 h 199"/>
                  <a:gd name="T16" fmla="*/ 114 w 163"/>
                  <a:gd name="T17" fmla="*/ 124 h 199"/>
                  <a:gd name="T18" fmla="*/ 163 w 163"/>
                  <a:gd name="T19" fmla="*/ 6 h 199"/>
                  <a:gd name="T20" fmla="*/ 150 w 163"/>
                  <a:gd name="T21" fmla="*/ 0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3" h="199">
                    <a:moveTo>
                      <a:pt x="150" y="0"/>
                    </a:moveTo>
                    <a:cubicBezTo>
                      <a:pt x="113" y="50"/>
                      <a:pt x="113" y="50"/>
                      <a:pt x="113" y="50"/>
                    </a:cubicBezTo>
                    <a:cubicBezTo>
                      <a:pt x="75" y="0"/>
                      <a:pt x="75" y="0"/>
                      <a:pt x="75" y="0"/>
                    </a:cubicBezTo>
                    <a:cubicBezTo>
                      <a:pt x="31" y="16"/>
                      <a:pt x="0" y="58"/>
                      <a:pt x="0" y="108"/>
                    </a:cubicBezTo>
                    <a:cubicBezTo>
                      <a:pt x="0" y="176"/>
                      <a:pt x="0" y="176"/>
                      <a:pt x="0" y="176"/>
                    </a:cubicBezTo>
                    <a:cubicBezTo>
                      <a:pt x="0" y="176"/>
                      <a:pt x="0" y="176"/>
                      <a:pt x="0" y="176"/>
                    </a:cubicBezTo>
                    <a:cubicBezTo>
                      <a:pt x="2" y="189"/>
                      <a:pt x="52" y="199"/>
                      <a:pt x="113" y="199"/>
                    </a:cubicBezTo>
                    <a:cubicBezTo>
                      <a:pt x="113" y="199"/>
                      <a:pt x="114" y="199"/>
                      <a:pt x="114" y="199"/>
                    </a:cubicBezTo>
                    <a:cubicBezTo>
                      <a:pt x="114" y="124"/>
                      <a:pt x="114" y="124"/>
                      <a:pt x="114" y="124"/>
                    </a:cubicBezTo>
                    <a:cubicBezTo>
                      <a:pt x="114" y="78"/>
                      <a:pt x="133" y="36"/>
                      <a:pt x="163" y="6"/>
                    </a:cubicBezTo>
                    <a:cubicBezTo>
                      <a:pt x="159" y="3"/>
                      <a:pt x="155" y="2"/>
                      <a:pt x="15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" name="Freeform 24"/>
              <p:cNvSpPr/>
              <p:nvPr/>
            </p:nvSpPr>
            <p:spPr bwMode="auto">
              <a:xfrm>
                <a:off x="5438775" y="1381126"/>
                <a:ext cx="61913" cy="41275"/>
              </a:xfrm>
              <a:custGeom>
                <a:avLst/>
                <a:gdLst>
                  <a:gd name="T0" fmla="*/ 18 w 22"/>
                  <a:gd name="T1" fmla="*/ 14 h 14"/>
                  <a:gd name="T2" fmla="*/ 22 w 22"/>
                  <a:gd name="T3" fmla="*/ 1 h 14"/>
                  <a:gd name="T4" fmla="*/ 11 w 22"/>
                  <a:gd name="T5" fmla="*/ 0 h 14"/>
                  <a:gd name="T6" fmla="*/ 0 w 22"/>
                  <a:gd name="T7" fmla="*/ 1 h 14"/>
                  <a:gd name="T8" fmla="*/ 5 w 22"/>
                  <a:gd name="T9" fmla="*/ 14 h 14"/>
                  <a:gd name="T10" fmla="*/ 18 w 22"/>
                  <a:gd name="T11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14">
                    <a:moveTo>
                      <a:pt x="18" y="14"/>
                    </a:moveTo>
                    <a:cubicBezTo>
                      <a:pt x="18" y="14"/>
                      <a:pt x="22" y="9"/>
                      <a:pt x="22" y="1"/>
                    </a:cubicBezTo>
                    <a:cubicBezTo>
                      <a:pt x="18" y="0"/>
                      <a:pt x="15" y="0"/>
                      <a:pt x="11" y="0"/>
                    </a:cubicBezTo>
                    <a:cubicBezTo>
                      <a:pt x="7" y="0"/>
                      <a:pt x="4" y="0"/>
                      <a:pt x="0" y="1"/>
                    </a:cubicBezTo>
                    <a:cubicBezTo>
                      <a:pt x="0" y="1"/>
                      <a:pt x="0" y="8"/>
                      <a:pt x="5" y="14"/>
                    </a:cubicBezTo>
                    <a:cubicBezTo>
                      <a:pt x="5" y="14"/>
                      <a:pt x="13" y="14"/>
                      <a:pt x="18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" name="Oval 25"/>
              <p:cNvSpPr>
                <a:spLocks noChangeArrowheads="1"/>
              </p:cNvSpPr>
              <p:nvPr/>
            </p:nvSpPr>
            <p:spPr bwMode="auto">
              <a:xfrm>
                <a:off x="5267325" y="966788"/>
                <a:ext cx="401638" cy="4032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" name="Freeform 26"/>
              <p:cNvSpPr/>
              <p:nvPr/>
            </p:nvSpPr>
            <p:spPr bwMode="auto">
              <a:xfrm>
                <a:off x="6386513" y="1381126"/>
                <a:ext cx="61913" cy="41275"/>
              </a:xfrm>
              <a:custGeom>
                <a:avLst/>
                <a:gdLst>
                  <a:gd name="T0" fmla="*/ 17 w 22"/>
                  <a:gd name="T1" fmla="*/ 14 h 14"/>
                  <a:gd name="T2" fmla="*/ 22 w 22"/>
                  <a:gd name="T3" fmla="*/ 1 h 14"/>
                  <a:gd name="T4" fmla="*/ 11 w 22"/>
                  <a:gd name="T5" fmla="*/ 0 h 14"/>
                  <a:gd name="T6" fmla="*/ 0 w 22"/>
                  <a:gd name="T7" fmla="*/ 1 h 14"/>
                  <a:gd name="T8" fmla="*/ 5 w 22"/>
                  <a:gd name="T9" fmla="*/ 14 h 14"/>
                  <a:gd name="T10" fmla="*/ 17 w 22"/>
                  <a:gd name="T11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14">
                    <a:moveTo>
                      <a:pt x="17" y="14"/>
                    </a:moveTo>
                    <a:cubicBezTo>
                      <a:pt x="17" y="14"/>
                      <a:pt x="22" y="9"/>
                      <a:pt x="22" y="1"/>
                    </a:cubicBezTo>
                    <a:cubicBezTo>
                      <a:pt x="18" y="0"/>
                      <a:pt x="15" y="0"/>
                      <a:pt x="11" y="0"/>
                    </a:cubicBezTo>
                    <a:cubicBezTo>
                      <a:pt x="7" y="0"/>
                      <a:pt x="4" y="0"/>
                      <a:pt x="0" y="1"/>
                    </a:cubicBezTo>
                    <a:cubicBezTo>
                      <a:pt x="0" y="1"/>
                      <a:pt x="0" y="8"/>
                      <a:pt x="5" y="14"/>
                    </a:cubicBezTo>
                    <a:cubicBezTo>
                      <a:pt x="5" y="14"/>
                      <a:pt x="13" y="14"/>
                      <a:pt x="17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" name="Freeform 27"/>
              <p:cNvSpPr/>
              <p:nvPr/>
            </p:nvSpPr>
            <p:spPr bwMode="auto">
              <a:xfrm>
                <a:off x="6380163" y="1427163"/>
                <a:ext cx="71438" cy="96838"/>
              </a:xfrm>
              <a:custGeom>
                <a:avLst/>
                <a:gdLst>
                  <a:gd name="T0" fmla="*/ 24 w 45"/>
                  <a:gd name="T1" fmla="*/ 61 h 61"/>
                  <a:gd name="T2" fmla="*/ 45 w 45"/>
                  <a:gd name="T3" fmla="*/ 34 h 61"/>
                  <a:gd name="T4" fmla="*/ 34 w 45"/>
                  <a:gd name="T5" fmla="*/ 0 h 61"/>
                  <a:gd name="T6" fmla="*/ 11 w 45"/>
                  <a:gd name="T7" fmla="*/ 0 h 61"/>
                  <a:gd name="T8" fmla="*/ 0 w 45"/>
                  <a:gd name="T9" fmla="*/ 34 h 61"/>
                  <a:gd name="T10" fmla="*/ 24 w 45"/>
                  <a:gd name="T11" fmla="*/ 6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5" h="61">
                    <a:moveTo>
                      <a:pt x="24" y="61"/>
                    </a:moveTo>
                    <a:lnTo>
                      <a:pt x="45" y="34"/>
                    </a:lnTo>
                    <a:lnTo>
                      <a:pt x="34" y="0"/>
                    </a:lnTo>
                    <a:lnTo>
                      <a:pt x="11" y="0"/>
                    </a:lnTo>
                    <a:lnTo>
                      <a:pt x="0" y="34"/>
                    </a:lnTo>
                    <a:lnTo>
                      <a:pt x="24" y="6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" name="Oval 28"/>
              <p:cNvSpPr>
                <a:spLocks noChangeArrowheads="1"/>
              </p:cNvSpPr>
              <p:nvPr/>
            </p:nvSpPr>
            <p:spPr bwMode="auto">
              <a:xfrm>
                <a:off x="6215063" y="966788"/>
                <a:ext cx="403225" cy="4032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" name="Freeform 29"/>
              <p:cNvSpPr/>
              <p:nvPr/>
            </p:nvSpPr>
            <p:spPr bwMode="auto">
              <a:xfrm>
                <a:off x="6272213" y="1401763"/>
                <a:ext cx="465138" cy="568325"/>
              </a:xfrm>
              <a:custGeom>
                <a:avLst/>
                <a:gdLst>
                  <a:gd name="T0" fmla="*/ 88 w 163"/>
                  <a:gd name="T1" fmla="*/ 0 h 199"/>
                  <a:gd name="T2" fmla="*/ 51 w 163"/>
                  <a:gd name="T3" fmla="*/ 50 h 199"/>
                  <a:gd name="T4" fmla="*/ 13 w 163"/>
                  <a:gd name="T5" fmla="*/ 0 h 199"/>
                  <a:gd name="T6" fmla="*/ 0 w 163"/>
                  <a:gd name="T7" fmla="*/ 6 h 199"/>
                  <a:gd name="T8" fmla="*/ 49 w 163"/>
                  <a:gd name="T9" fmla="*/ 124 h 199"/>
                  <a:gd name="T10" fmla="*/ 49 w 163"/>
                  <a:gd name="T11" fmla="*/ 199 h 199"/>
                  <a:gd name="T12" fmla="*/ 51 w 163"/>
                  <a:gd name="T13" fmla="*/ 199 h 199"/>
                  <a:gd name="T14" fmla="*/ 163 w 163"/>
                  <a:gd name="T15" fmla="*/ 176 h 199"/>
                  <a:gd name="T16" fmla="*/ 163 w 163"/>
                  <a:gd name="T17" fmla="*/ 176 h 199"/>
                  <a:gd name="T18" fmla="*/ 163 w 163"/>
                  <a:gd name="T19" fmla="*/ 108 h 199"/>
                  <a:gd name="T20" fmla="*/ 88 w 163"/>
                  <a:gd name="T21" fmla="*/ 0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3" h="199">
                    <a:moveTo>
                      <a:pt x="88" y="0"/>
                    </a:moveTo>
                    <a:cubicBezTo>
                      <a:pt x="51" y="50"/>
                      <a:pt x="51" y="50"/>
                      <a:pt x="51" y="5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9" y="2"/>
                      <a:pt x="4" y="3"/>
                      <a:pt x="0" y="6"/>
                    </a:cubicBezTo>
                    <a:cubicBezTo>
                      <a:pt x="30" y="36"/>
                      <a:pt x="49" y="78"/>
                      <a:pt x="49" y="124"/>
                    </a:cubicBezTo>
                    <a:cubicBezTo>
                      <a:pt x="49" y="199"/>
                      <a:pt x="49" y="199"/>
                      <a:pt x="49" y="199"/>
                    </a:cubicBezTo>
                    <a:cubicBezTo>
                      <a:pt x="50" y="199"/>
                      <a:pt x="50" y="199"/>
                      <a:pt x="51" y="199"/>
                    </a:cubicBezTo>
                    <a:cubicBezTo>
                      <a:pt x="112" y="199"/>
                      <a:pt x="161" y="189"/>
                      <a:pt x="163" y="176"/>
                    </a:cubicBezTo>
                    <a:cubicBezTo>
                      <a:pt x="163" y="176"/>
                      <a:pt x="163" y="176"/>
                      <a:pt x="163" y="176"/>
                    </a:cubicBezTo>
                    <a:cubicBezTo>
                      <a:pt x="163" y="108"/>
                      <a:pt x="163" y="108"/>
                      <a:pt x="163" y="108"/>
                    </a:cubicBezTo>
                    <a:cubicBezTo>
                      <a:pt x="163" y="58"/>
                      <a:pt x="132" y="16"/>
                      <a:pt x="8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69" name="Group 68"/>
          <p:cNvGrpSpPr/>
          <p:nvPr/>
        </p:nvGrpSpPr>
        <p:grpSpPr>
          <a:xfrm>
            <a:off x="4233220" y="3187069"/>
            <a:ext cx="1295153" cy="1467547"/>
            <a:chOff x="3010204" y="2266485"/>
            <a:chExt cx="921048" cy="1043646"/>
          </a:xfrm>
        </p:grpSpPr>
        <p:sp>
          <p:nvSpPr>
            <p:cNvPr id="70" name="Freeform 6"/>
            <p:cNvSpPr/>
            <p:nvPr/>
          </p:nvSpPr>
          <p:spPr bwMode="auto">
            <a:xfrm>
              <a:off x="3064568" y="2297362"/>
              <a:ext cx="405766" cy="178316"/>
            </a:xfrm>
            <a:custGeom>
              <a:avLst/>
              <a:gdLst>
                <a:gd name="T0" fmla="*/ 0 w 515"/>
                <a:gd name="T1" fmla="*/ 231 h 231"/>
                <a:gd name="T2" fmla="*/ 398 w 515"/>
                <a:gd name="T3" fmla="*/ 0 h 231"/>
                <a:gd name="T4" fmla="*/ 515 w 515"/>
                <a:gd name="T5" fmla="*/ 0 h 231"/>
                <a:gd name="T6" fmla="*/ 515 w 515"/>
                <a:gd name="T7" fmla="*/ 231 h 231"/>
                <a:gd name="T8" fmla="*/ 0 w 515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5" h="231">
                  <a:moveTo>
                    <a:pt x="0" y="231"/>
                  </a:moveTo>
                  <a:lnTo>
                    <a:pt x="398" y="0"/>
                  </a:lnTo>
                  <a:lnTo>
                    <a:pt x="515" y="0"/>
                  </a:lnTo>
                  <a:lnTo>
                    <a:pt x="515" y="231"/>
                  </a:lnTo>
                  <a:lnTo>
                    <a:pt x="0" y="231"/>
                  </a:lnTo>
                  <a:close/>
                </a:path>
              </a:pathLst>
            </a:custGeom>
            <a:solidFill>
              <a:srgbClr val="3C5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7"/>
            <p:cNvSpPr/>
            <p:nvPr/>
          </p:nvSpPr>
          <p:spPr bwMode="auto">
            <a:xfrm>
              <a:off x="3010204" y="2266485"/>
              <a:ext cx="921048" cy="1043646"/>
            </a:xfrm>
            <a:custGeom>
              <a:avLst/>
              <a:gdLst>
                <a:gd name="T0" fmla="*/ 0 w 1169"/>
                <a:gd name="T1" fmla="*/ 1014 h 1352"/>
                <a:gd name="T2" fmla="*/ 0 w 1169"/>
                <a:gd name="T3" fmla="*/ 338 h 1352"/>
                <a:gd name="T4" fmla="*/ 584 w 1169"/>
                <a:gd name="T5" fmla="*/ 0 h 1352"/>
                <a:gd name="T6" fmla="*/ 1169 w 1169"/>
                <a:gd name="T7" fmla="*/ 338 h 1352"/>
                <a:gd name="T8" fmla="*/ 1169 w 1169"/>
                <a:gd name="T9" fmla="*/ 1014 h 1352"/>
                <a:gd name="T10" fmla="*/ 584 w 1169"/>
                <a:gd name="T11" fmla="*/ 1352 h 1352"/>
                <a:gd name="T12" fmla="*/ 0 w 1169"/>
                <a:gd name="T13" fmla="*/ 1014 h 1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9" h="1352">
                  <a:moveTo>
                    <a:pt x="0" y="1014"/>
                  </a:moveTo>
                  <a:lnTo>
                    <a:pt x="0" y="338"/>
                  </a:lnTo>
                  <a:lnTo>
                    <a:pt x="584" y="0"/>
                  </a:lnTo>
                  <a:lnTo>
                    <a:pt x="1169" y="338"/>
                  </a:lnTo>
                  <a:lnTo>
                    <a:pt x="1169" y="1014"/>
                  </a:lnTo>
                  <a:lnTo>
                    <a:pt x="584" y="1352"/>
                  </a:lnTo>
                  <a:lnTo>
                    <a:pt x="0" y="101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28600" sx="102000" sy="102000" algn="ctr" rotWithShape="0">
                <a:prstClr val="black">
                  <a:alpha val="28000"/>
                </a:prstClr>
              </a:outerShdw>
            </a:effectLst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22"/>
            <p:cNvSpPr/>
            <p:nvPr/>
          </p:nvSpPr>
          <p:spPr bwMode="auto">
            <a:xfrm>
              <a:off x="3064569" y="2297362"/>
              <a:ext cx="313582" cy="331929"/>
            </a:xfrm>
            <a:custGeom>
              <a:avLst/>
              <a:gdLst>
                <a:gd name="T0" fmla="*/ 0 w 398"/>
                <a:gd name="T1" fmla="*/ 430 h 430"/>
                <a:gd name="T2" fmla="*/ 398 w 398"/>
                <a:gd name="T3" fmla="*/ 430 h 430"/>
                <a:gd name="T4" fmla="*/ 398 w 398"/>
                <a:gd name="T5" fmla="*/ 0 h 430"/>
                <a:gd name="T6" fmla="*/ 0 w 398"/>
                <a:gd name="T7" fmla="*/ 231 h 430"/>
                <a:gd name="T8" fmla="*/ 0 w 398"/>
                <a:gd name="T9" fmla="*/ 430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8" h="430">
                  <a:moveTo>
                    <a:pt x="0" y="430"/>
                  </a:moveTo>
                  <a:lnTo>
                    <a:pt x="398" y="430"/>
                  </a:lnTo>
                  <a:lnTo>
                    <a:pt x="398" y="0"/>
                  </a:lnTo>
                  <a:lnTo>
                    <a:pt x="0" y="231"/>
                  </a:lnTo>
                  <a:lnTo>
                    <a:pt x="0" y="430"/>
                  </a:lnTo>
                  <a:close/>
                </a:path>
              </a:pathLst>
            </a:custGeom>
            <a:solidFill>
              <a:schemeClr val="accent5"/>
            </a:solidFill>
            <a:ln w="28575">
              <a:noFill/>
            </a:ln>
            <a:effectLst>
              <a:outerShdw blurRad="279400" dist="76200" dir="2700000" sx="101000" sy="101000" algn="tl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5" tIns="48218" rIns="96435" bIns="48218"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73" name="Freeform 35"/>
            <p:cNvSpPr>
              <a:spLocks noEditPoints="1"/>
            </p:cNvSpPr>
            <p:nvPr/>
          </p:nvSpPr>
          <p:spPr bwMode="auto">
            <a:xfrm>
              <a:off x="3278876" y="2457150"/>
              <a:ext cx="67759" cy="150527"/>
            </a:xfrm>
            <a:custGeom>
              <a:avLst/>
              <a:gdLst>
                <a:gd name="T0" fmla="*/ 31 w 47"/>
                <a:gd name="T1" fmla="*/ 27 h 107"/>
                <a:gd name="T2" fmla="*/ 31 w 47"/>
                <a:gd name="T3" fmla="*/ 24 h 107"/>
                <a:gd name="T4" fmla="*/ 29 w 47"/>
                <a:gd name="T5" fmla="*/ 18 h 107"/>
                <a:gd name="T6" fmla="*/ 23 w 47"/>
                <a:gd name="T7" fmla="*/ 15 h 107"/>
                <a:gd name="T8" fmla="*/ 17 w 47"/>
                <a:gd name="T9" fmla="*/ 18 h 107"/>
                <a:gd name="T10" fmla="*/ 15 w 47"/>
                <a:gd name="T11" fmla="*/ 24 h 107"/>
                <a:gd name="T12" fmla="*/ 15 w 47"/>
                <a:gd name="T13" fmla="*/ 45 h 107"/>
                <a:gd name="T14" fmla="*/ 27 w 47"/>
                <a:gd name="T15" fmla="*/ 40 h 107"/>
                <a:gd name="T16" fmla="*/ 43 w 47"/>
                <a:gd name="T17" fmla="*/ 48 h 107"/>
                <a:gd name="T18" fmla="*/ 47 w 47"/>
                <a:gd name="T19" fmla="*/ 65 h 107"/>
                <a:gd name="T20" fmla="*/ 47 w 47"/>
                <a:gd name="T21" fmla="*/ 83 h 107"/>
                <a:gd name="T22" fmla="*/ 47 w 47"/>
                <a:gd name="T23" fmla="*/ 83 h 107"/>
                <a:gd name="T24" fmla="*/ 40 w 47"/>
                <a:gd name="T25" fmla="*/ 100 h 107"/>
                <a:gd name="T26" fmla="*/ 23 w 47"/>
                <a:gd name="T27" fmla="*/ 107 h 107"/>
                <a:gd name="T28" fmla="*/ 6 w 47"/>
                <a:gd name="T29" fmla="*/ 99 h 107"/>
                <a:gd name="T30" fmla="*/ 0 w 47"/>
                <a:gd name="T31" fmla="*/ 82 h 107"/>
                <a:gd name="T32" fmla="*/ 0 w 47"/>
                <a:gd name="T33" fmla="*/ 25 h 107"/>
                <a:gd name="T34" fmla="*/ 3 w 47"/>
                <a:gd name="T35" fmla="*/ 11 h 107"/>
                <a:gd name="T36" fmla="*/ 14 w 47"/>
                <a:gd name="T37" fmla="*/ 2 h 107"/>
                <a:gd name="T38" fmla="*/ 23 w 47"/>
                <a:gd name="T39" fmla="*/ 0 h 107"/>
                <a:gd name="T40" fmla="*/ 41 w 47"/>
                <a:gd name="T41" fmla="*/ 7 h 107"/>
                <a:gd name="T42" fmla="*/ 47 w 47"/>
                <a:gd name="T43" fmla="*/ 25 h 107"/>
                <a:gd name="T44" fmla="*/ 47 w 47"/>
                <a:gd name="T45" fmla="*/ 27 h 107"/>
                <a:gd name="T46" fmla="*/ 31 w 47"/>
                <a:gd name="T47" fmla="*/ 27 h 107"/>
                <a:gd name="T48" fmla="*/ 15 w 47"/>
                <a:gd name="T49" fmla="*/ 81 h 107"/>
                <a:gd name="T50" fmla="*/ 17 w 47"/>
                <a:gd name="T51" fmla="*/ 88 h 107"/>
                <a:gd name="T52" fmla="*/ 23 w 47"/>
                <a:gd name="T53" fmla="*/ 91 h 107"/>
                <a:gd name="T54" fmla="*/ 29 w 47"/>
                <a:gd name="T55" fmla="*/ 88 h 107"/>
                <a:gd name="T56" fmla="*/ 31 w 47"/>
                <a:gd name="T57" fmla="*/ 81 h 107"/>
                <a:gd name="T58" fmla="*/ 31 w 47"/>
                <a:gd name="T59" fmla="*/ 62 h 107"/>
                <a:gd name="T60" fmla="*/ 27 w 47"/>
                <a:gd name="T61" fmla="*/ 55 h 107"/>
                <a:gd name="T62" fmla="*/ 23 w 47"/>
                <a:gd name="T63" fmla="*/ 53 h 107"/>
                <a:gd name="T64" fmla="*/ 17 w 47"/>
                <a:gd name="T65" fmla="*/ 56 h 107"/>
                <a:gd name="T66" fmla="*/ 15 w 47"/>
                <a:gd name="T67" fmla="*/ 62 h 107"/>
                <a:gd name="T68" fmla="*/ 15 w 47"/>
                <a:gd name="T69" fmla="*/ 81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7" h="107">
                  <a:moveTo>
                    <a:pt x="31" y="27"/>
                  </a:moveTo>
                  <a:cubicBezTo>
                    <a:pt x="31" y="24"/>
                    <a:pt x="31" y="24"/>
                    <a:pt x="31" y="24"/>
                  </a:cubicBezTo>
                  <a:cubicBezTo>
                    <a:pt x="31" y="22"/>
                    <a:pt x="30" y="20"/>
                    <a:pt x="29" y="18"/>
                  </a:cubicBezTo>
                  <a:cubicBezTo>
                    <a:pt x="27" y="16"/>
                    <a:pt x="25" y="15"/>
                    <a:pt x="23" y="15"/>
                  </a:cubicBezTo>
                  <a:cubicBezTo>
                    <a:pt x="20" y="15"/>
                    <a:pt x="18" y="16"/>
                    <a:pt x="17" y="18"/>
                  </a:cubicBezTo>
                  <a:cubicBezTo>
                    <a:pt x="16" y="20"/>
                    <a:pt x="15" y="22"/>
                    <a:pt x="15" y="24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9" y="42"/>
                    <a:pt x="23" y="40"/>
                    <a:pt x="27" y="40"/>
                  </a:cubicBezTo>
                  <a:cubicBezTo>
                    <a:pt x="34" y="40"/>
                    <a:pt x="39" y="43"/>
                    <a:pt x="43" y="48"/>
                  </a:cubicBezTo>
                  <a:cubicBezTo>
                    <a:pt x="46" y="52"/>
                    <a:pt x="47" y="58"/>
                    <a:pt x="47" y="65"/>
                  </a:cubicBezTo>
                  <a:cubicBezTo>
                    <a:pt x="47" y="83"/>
                    <a:pt x="47" y="83"/>
                    <a:pt x="47" y="83"/>
                  </a:cubicBezTo>
                  <a:cubicBezTo>
                    <a:pt x="47" y="83"/>
                    <a:pt x="47" y="83"/>
                    <a:pt x="47" y="83"/>
                  </a:cubicBezTo>
                  <a:cubicBezTo>
                    <a:pt x="47" y="90"/>
                    <a:pt x="44" y="95"/>
                    <a:pt x="40" y="100"/>
                  </a:cubicBezTo>
                  <a:cubicBezTo>
                    <a:pt x="35" y="104"/>
                    <a:pt x="30" y="107"/>
                    <a:pt x="23" y="107"/>
                  </a:cubicBezTo>
                  <a:cubicBezTo>
                    <a:pt x="16" y="107"/>
                    <a:pt x="11" y="104"/>
                    <a:pt x="6" y="99"/>
                  </a:cubicBezTo>
                  <a:cubicBezTo>
                    <a:pt x="2" y="94"/>
                    <a:pt x="0" y="89"/>
                    <a:pt x="0" y="82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0"/>
                    <a:pt x="1" y="15"/>
                    <a:pt x="3" y="11"/>
                  </a:cubicBezTo>
                  <a:cubicBezTo>
                    <a:pt x="6" y="7"/>
                    <a:pt x="9" y="4"/>
                    <a:pt x="14" y="2"/>
                  </a:cubicBezTo>
                  <a:cubicBezTo>
                    <a:pt x="17" y="0"/>
                    <a:pt x="20" y="0"/>
                    <a:pt x="23" y="0"/>
                  </a:cubicBezTo>
                  <a:cubicBezTo>
                    <a:pt x="30" y="0"/>
                    <a:pt x="36" y="2"/>
                    <a:pt x="41" y="7"/>
                  </a:cubicBezTo>
                  <a:cubicBezTo>
                    <a:pt x="45" y="12"/>
                    <a:pt x="47" y="18"/>
                    <a:pt x="47" y="25"/>
                  </a:cubicBezTo>
                  <a:cubicBezTo>
                    <a:pt x="47" y="27"/>
                    <a:pt x="47" y="27"/>
                    <a:pt x="47" y="27"/>
                  </a:cubicBezTo>
                  <a:lnTo>
                    <a:pt x="31" y="27"/>
                  </a:lnTo>
                  <a:close/>
                  <a:moveTo>
                    <a:pt x="15" y="81"/>
                  </a:moveTo>
                  <a:cubicBezTo>
                    <a:pt x="15" y="84"/>
                    <a:pt x="16" y="86"/>
                    <a:pt x="17" y="88"/>
                  </a:cubicBezTo>
                  <a:cubicBezTo>
                    <a:pt x="18" y="90"/>
                    <a:pt x="20" y="91"/>
                    <a:pt x="23" y="91"/>
                  </a:cubicBezTo>
                  <a:cubicBezTo>
                    <a:pt x="25" y="91"/>
                    <a:pt x="27" y="90"/>
                    <a:pt x="29" y="88"/>
                  </a:cubicBezTo>
                  <a:cubicBezTo>
                    <a:pt x="30" y="86"/>
                    <a:pt x="31" y="84"/>
                    <a:pt x="31" y="81"/>
                  </a:cubicBezTo>
                  <a:cubicBezTo>
                    <a:pt x="31" y="62"/>
                    <a:pt x="31" y="62"/>
                    <a:pt x="31" y="62"/>
                  </a:cubicBezTo>
                  <a:cubicBezTo>
                    <a:pt x="31" y="59"/>
                    <a:pt x="30" y="57"/>
                    <a:pt x="27" y="55"/>
                  </a:cubicBezTo>
                  <a:cubicBezTo>
                    <a:pt x="26" y="54"/>
                    <a:pt x="25" y="53"/>
                    <a:pt x="23" y="53"/>
                  </a:cubicBezTo>
                  <a:cubicBezTo>
                    <a:pt x="20" y="53"/>
                    <a:pt x="18" y="54"/>
                    <a:pt x="17" y="56"/>
                  </a:cubicBezTo>
                  <a:cubicBezTo>
                    <a:pt x="16" y="58"/>
                    <a:pt x="15" y="60"/>
                    <a:pt x="15" y="62"/>
                  </a:cubicBezTo>
                  <a:lnTo>
                    <a:pt x="15" y="8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74" name="组合 55"/>
            <p:cNvGrpSpPr/>
            <p:nvPr/>
          </p:nvGrpSpPr>
          <p:grpSpPr>
            <a:xfrm>
              <a:off x="3311488" y="2752230"/>
              <a:ext cx="309455" cy="281349"/>
              <a:chOff x="5278438" y="2973388"/>
              <a:chExt cx="1344613" cy="1247775"/>
            </a:xfrm>
            <a:solidFill>
              <a:srgbClr val="3666D7"/>
            </a:solidFill>
          </p:grpSpPr>
          <p:sp>
            <p:nvSpPr>
              <p:cNvPr id="75" name="Freeform 67"/>
              <p:cNvSpPr>
                <a:spLocks noEditPoints="1"/>
              </p:cNvSpPr>
              <p:nvPr/>
            </p:nvSpPr>
            <p:spPr bwMode="auto">
              <a:xfrm>
                <a:off x="5821363" y="2973388"/>
                <a:ext cx="801688" cy="806450"/>
              </a:xfrm>
              <a:custGeom>
                <a:avLst/>
                <a:gdLst>
                  <a:gd name="T0" fmla="*/ 256 w 281"/>
                  <a:gd name="T1" fmla="*/ 26 h 282"/>
                  <a:gd name="T2" fmla="*/ 163 w 281"/>
                  <a:gd name="T3" fmla="*/ 26 h 282"/>
                  <a:gd name="T4" fmla="*/ 0 w 281"/>
                  <a:gd name="T5" fmla="*/ 190 h 282"/>
                  <a:gd name="T6" fmla="*/ 92 w 281"/>
                  <a:gd name="T7" fmla="*/ 282 h 282"/>
                  <a:gd name="T8" fmla="*/ 256 w 281"/>
                  <a:gd name="T9" fmla="*/ 119 h 282"/>
                  <a:gd name="T10" fmla="*/ 256 w 281"/>
                  <a:gd name="T11" fmla="*/ 26 h 282"/>
                  <a:gd name="T12" fmla="*/ 55 w 281"/>
                  <a:gd name="T13" fmla="*/ 192 h 282"/>
                  <a:gd name="T14" fmla="*/ 44 w 281"/>
                  <a:gd name="T15" fmla="*/ 181 h 282"/>
                  <a:gd name="T16" fmla="*/ 183 w 281"/>
                  <a:gd name="T17" fmla="*/ 42 h 282"/>
                  <a:gd name="T18" fmla="*/ 194 w 281"/>
                  <a:gd name="T19" fmla="*/ 42 h 282"/>
                  <a:gd name="T20" fmla="*/ 194 w 281"/>
                  <a:gd name="T21" fmla="*/ 53 h 282"/>
                  <a:gd name="T22" fmla="*/ 55 w 281"/>
                  <a:gd name="T23" fmla="*/ 192 h 282"/>
                  <a:gd name="T24" fmla="*/ 78 w 281"/>
                  <a:gd name="T25" fmla="*/ 215 h 282"/>
                  <a:gd name="T26" fmla="*/ 67 w 281"/>
                  <a:gd name="T27" fmla="*/ 204 h 282"/>
                  <a:gd name="T28" fmla="*/ 217 w 281"/>
                  <a:gd name="T29" fmla="*/ 54 h 282"/>
                  <a:gd name="T30" fmla="*/ 228 w 281"/>
                  <a:gd name="T31" fmla="*/ 54 h 282"/>
                  <a:gd name="T32" fmla="*/ 228 w 281"/>
                  <a:gd name="T33" fmla="*/ 65 h 282"/>
                  <a:gd name="T34" fmla="*/ 78 w 281"/>
                  <a:gd name="T35" fmla="*/ 215 h 282"/>
                  <a:gd name="T36" fmla="*/ 101 w 281"/>
                  <a:gd name="T37" fmla="*/ 238 h 282"/>
                  <a:gd name="T38" fmla="*/ 90 w 281"/>
                  <a:gd name="T39" fmla="*/ 227 h 282"/>
                  <a:gd name="T40" fmla="*/ 229 w 281"/>
                  <a:gd name="T41" fmla="*/ 88 h 282"/>
                  <a:gd name="T42" fmla="*/ 240 w 281"/>
                  <a:gd name="T43" fmla="*/ 88 h 282"/>
                  <a:gd name="T44" fmla="*/ 240 w 281"/>
                  <a:gd name="T45" fmla="*/ 99 h 282"/>
                  <a:gd name="T46" fmla="*/ 101 w 281"/>
                  <a:gd name="T47" fmla="*/ 238 h 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81" h="282">
                    <a:moveTo>
                      <a:pt x="256" y="26"/>
                    </a:moveTo>
                    <a:cubicBezTo>
                      <a:pt x="230" y="0"/>
                      <a:pt x="189" y="0"/>
                      <a:pt x="163" y="26"/>
                    </a:cubicBezTo>
                    <a:cubicBezTo>
                      <a:pt x="0" y="190"/>
                      <a:pt x="0" y="190"/>
                      <a:pt x="0" y="190"/>
                    </a:cubicBezTo>
                    <a:cubicBezTo>
                      <a:pt x="92" y="282"/>
                      <a:pt x="92" y="282"/>
                      <a:pt x="92" y="282"/>
                    </a:cubicBezTo>
                    <a:cubicBezTo>
                      <a:pt x="256" y="119"/>
                      <a:pt x="256" y="119"/>
                      <a:pt x="256" y="119"/>
                    </a:cubicBezTo>
                    <a:cubicBezTo>
                      <a:pt x="281" y="93"/>
                      <a:pt x="281" y="52"/>
                      <a:pt x="256" y="26"/>
                    </a:cubicBezTo>
                    <a:close/>
                    <a:moveTo>
                      <a:pt x="55" y="192"/>
                    </a:moveTo>
                    <a:cubicBezTo>
                      <a:pt x="44" y="181"/>
                      <a:pt x="44" y="181"/>
                      <a:pt x="44" y="181"/>
                    </a:cubicBezTo>
                    <a:cubicBezTo>
                      <a:pt x="183" y="42"/>
                      <a:pt x="183" y="42"/>
                      <a:pt x="183" y="42"/>
                    </a:cubicBezTo>
                    <a:cubicBezTo>
                      <a:pt x="186" y="39"/>
                      <a:pt x="191" y="39"/>
                      <a:pt x="194" y="42"/>
                    </a:cubicBezTo>
                    <a:cubicBezTo>
                      <a:pt x="197" y="45"/>
                      <a:pt x="197" y="50"/>
                      <a:pt x="194" y="53"/>
                    </a:cubicBezTo>
                    <a:lnTo>
                      <a:pt x="55" y="192"/>
                    </a:lnTo>
                    <a:close/>
                    <a:moveTo>
                      <a:pt x="78" y="215"/>
                    </a:moveTo>
                    <a:cubicBezTo>
                      <a:pt x="67" y="204"/>
                      <a:pt x="67" y="204"/>
                      <a:pt x="67" y="204"/>
                    </a:cubicBezTo>
                    <a:cubicBezTo>
                      <a:pt x="217" y="54"/>
                      <a:pt x="217" y="54"/>
                      <a:pt x="217" y="54"/>
                    </a:cubicBezTo>
                    <a:cubicBezTo>
                      <a:pt x="220" y="51"/>
                      <a:pt x="225" y="51"/>
                      <a:pt x="228" y="54"/>
                    </a:cubicBezTo>
                    <a:cubicBezTo>
                      <a:pt x="231" y="57"/>
                      <a:pt x="231" y="62"/>
                      <a:pt x="228" y="65"/>
                    </a:cubicBezTo>
                    <a:lnTo>
                      <a:pt x="78" y="215"/>
                    </a:lnTo>
                    <a:close/>
                    <a:moveTo>
                      <a:pt x="101" y="238"/>
                    </a:moveTo>
                    <a:cubicBezTo>
                      <a:pt x="90" y="227"/>
                      <a:pt x="90" y="227"/>
                      <a:pt x="90" y="227"/>
                    </a:cubicBezTo>
                    <a:cubicBezTo>
                      <a:pt x="229" y="88"/>
                      <a:pt x="229" y="88"/>
                      <a:pt x="229" y="88"/>
                    </a:cubicBezTo>
                    <a:cubicBezTo>
                      <a:pt x="232" y="85"/>
                      <a:pt x="237" y="85"/>
                      <a:pt x="240" y="88"/>
                    </a:cubicBezTo>
                    <a:cubicBezTo>
                      <a:pt x="243" y="91"/>
                      <a:pt x="243" y="96"/>
                      <a:pt x="240" y="99"/>
                    </a:cubicBezTo>
                    <a:lnTo>
                      <a:pt x="101" y="2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>
                  <a:solidFill>
                    <a:srgbClr val="78A6B6"/>
                  </a:solidFill>
                </a:endParaRPr>
              </a:p>
            </p:txBody>
          </p:sp>
          <p:sp>
            <p:nvSpPr>
              <p:cNvPr id="76" name="Freeform 68"/>
              <p:cNvSpPr/>
              <p:nvPr/>
            </p:nvSpPr>
            <p:spPr bwMode="auto">
              <a:xfrm>
                <a:off x="5375275" y="3662363"/>
                <a:ext cx="554038" cy="558800"/>
              </a:xfrm>
              <a:custGeom>
                <a:avLst/>
                <a:gdLst>
                  <a:gd name="T0" fmla="*/ 227 w 349"/>
                  <a:gd name="T1" fmla="*/ 209 h 352"/>
                  <a:gd name="T2" fmla="*/ 210 w 349"/>
                  <a:gd name="T3" fmla="*/ 193 h 352"/>
                  <a:gd name="T4" fmla="*/ 349 w 349"/>
                  <a:gd name="T5" fmla="*/ 54 h 352"/>
                  <a:gd name="T6" fmla="*/ 295 w 349"/>
                  <a:gd name="T7" fmla="*/ 0 h 352"/>
                  <a:gd name="T8" fmla="*/ 156 w 349"/>
                  <a:gd name="T9" fmla="*/ 139 h 352"/>
                  <a:gd name="T10" fmla="*/ 142 w 349"/>
                  <a:gd name="T11" fmla="*/ 125 h 352"/>
                  <a:gd name="T12" fmla="*/ 110 w 349"/>
                  <a:gd name="T13" fmla="*/ 141 h 352"/>
                  <a:gd name="T14" fmla="*/ 0 w 349"/>
                  <a:gd name="T15" fmla="*/ 317 h 352"/>
                  <a:gd name="T16" fmla="*/ 32 w 349"/>
                  <a:gd name="T17" fmla="*/ 352 h 352"/>
                  <a:gd name="T18" fmla="*/ 207 w 349"/>
                  <a:gd name="T19" fmla="*/ 242 h 352"/>
                  <a:gd name="T20" fmla="*/ 227 w 349"/>
                  <a:gd name="T21" fmla="*/ 209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49" h="352">
                    <a:moveTo>
                      <a:pt x="227" y="209"/>
                    </a:moveTo>
                    <a:lnTo>
                      <a:pt x="210" y="193"/>
                    </a:lnTo>
                    <a:lnTo>
                      <a:pt x="349" y="54"/>
                    </a:lnTo>
                    <a:lnTo>
                      <a:pt x="295" y="0"/>
                    </a:lnTo>
                    <a:lnTo>
                      <a:pt x="156" y="139"/>
                    </a:lnTo>
                    <a:lnTo>
                      <a:pt x="142" y="125"/>
                    </a:lnTo>
                    <a:lnTo>
                      <a:pt x="110" y="141"/>
                    </a:lnTo>
                    <a:lnTo>
                      <a:pt x="0" y="317"/>
                    </a:lnTo>
                    <a:lnTo>
                      <a:pt x="32" y="352"/>
                    </a:lnTo>
                    <a:lnTo>
                      <a:pt x="207" y="242"/>
                    </a:lnTo>
                    <a:lnTo>
                      <a:pt x="227" y="20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>
                  <a:solidFill>
                    <a:srgbClr val="78A6B6"/>
                  </a:solidFill>
                </a:endParaRPr>
              </a:p>
            </p:txBody>
          </p:sp>
          <p:sp>
            <p:nvSpPr>
              <p:cNvPr id="77" name="Freeform 69"/>
              <p:cNvSpPr/>
              <p:nvPr/>
            </p:nvSpPr>
            <p:spPr bwMode="auto">
              <a:xfrm>
                <a:off x="5278438" y="2986088"/>
                <a:ext cx="590550" cy="590550"/>
              </a:xfrm>
              <a:custGeom>
                <a:avLst/>
                <a:gdLst>
                  <a:gd name="T0" fmla="*/ 104 w 207"/>
                  <a:gd name="T1" fmla="*/ 0 h 207"/>
                  <a:gd name="T2" fmla="*/ 78 w 207"/>
                  <a:gd name="T3" fmla="*/ 3 h 207"/>
                  <a:gd name="T4" fmla="*/ 81 w 207"/>
                  <a:gd name="T5" fmla="*/ 5 h 207"/>
                  <a:gd name="T6" fmla="*/ 118 w 207"/>
                  <a:gd name="T7" fmla="*/ 43 h 207"/>
                  <a:gd name="T8" fmla="*/ 118 w 207"/>
                  <a:gd name="T9" fmla="*/ 112 h 207"/>
                  <a:gd name="T10" fmla="*/ 49 w 207"/>
                  <a:gd name="T11" fmla="*/ 112 h 207"/>
                  <a:gd name="T12" fmla="*/ 12 w 207"/>
                  <a:gd name="T13" fmla="*/ 74 h 207"/>
                  <a:gd name="T14" fmla="*/ 7 w 207"/>
                  <a:gd name="T15" fmla="*/ 68 h 207"/>
                  <a:gd name="T16" fmla="*/ 0 w 207"/>
                  <a:gd name="T17" fmla="*/ 103 h 207"/>
                  <a:gd name="T18" fmla="*/ 104 w 207"/>
                  <a:gd name="T19" fmla="*/ 207 h 207"/>
                  <a:gd name="T20" fmla="*/ 207 w 207"/>
                  <a:gd name="T21" fmla="*/ 103 h 207"/>
                  <a:gd name="T22" fmla="*/ 104 w 207"/>
                  <a:gd name="T23" fmla="*/ 0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07" h="207">
                    <a:moveTo>
                      <a:pt x="104" y="0"/>
                    </a:moveTo>
                    <a:cubicBezTo>
                      <a:pt x="95" y="0"/>
                      <a:pt x="86" y="1"/>
                      <a:pt x="78" y="3"/>
                    </a:cubicBezTo>
                    <a:cubicBezTo>
                      <a:pt x="79" y="4"/>
                      <a:pt x="80" y="5"/>
                      <a:pt x="81" y="5"/>
                    </a:cubicBezTo>
                    <a:cubicBezTo>
                      <a:pt x="118" y="43"/>
                      <a:pt x="118" y="43"/>
                      <a:pt x="118" y="43"/>
                    </a:cubicBezTo>
                    <a:cubicBezTo>
                      <a:pt x="137" y="62"/>
                      <a:pt x="137" y="93"/>
                      <a:pt x="118" y="112"/>
                    </a:cubicBezTo>
                    <a:cubicBezTo>
                      <a:pt x="99" y="131"/>
                      <a:pt x="68" y="131"/>
                      <a:pt x="49" y="112"/>
                    </a:cubicBezTo>
                    <a:cubicBezTo>
                      <a:pt x="12" y="74"/>
                      <a:pt x="12" y="74"/>
                      <a:pt x="12" y="74"/>
                    </a:cubicBezTo>
                    <a:cubicBezTo>
                      <a:pt x="10" y="72"/>
                      <a:pt x="8" y="70"/>
                      <a:pt x="7" y="68"/>
                    </a:cubicBezTo>
                    <a:cubicBezTo>
                      <a:pt x="3" y="79"/>
                      <a:pt x="0" y="91"/>
                      <a:pt x="0" y="103"/>
                    </a:cubicBezTo>
                    <a:cubicBezTo>
                      <a:pt x="0" y="161"/>
                      <a:pt x="47" y="207"/>
                      <a:pt x="104" y="207"/>
                    </a:cubicBezTo>
                    <a:cubicBezTo>
                      <a:pt x="161" y="207"/>
                      <a:pt x="207" y="161"/>
                      <a:pt x="207" y="103"/>
                    </a:cubicBezTo>
                    <a:cubicBezTo>
                      <a:pt x="207" y="46"/>
                      <a:pt x="161" y="0"/>
                      <a:pt x="10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>
                  <a:solidFill>
                    <a:srgbClr val="78A6B6"/>
                  </a:solidFill>
                </a:endParaRPr>
              </a:p>
            </p:txBody>
          </p:sp>
          <p:sp>
            <p:nvSpPr>
              <p:cNvPr id="78" name="Freeform 70"/>
              <p:cNvSpPr>
                <a:spLocks noEditPoints="1"/>
              </p:cNvSpPr>
              <p:nvPr/>
            </p:nvSpPr>
            <p:spPr bwMode="auto">
              <a:xfrm>
                <a:off x="6008688" y="3686176"/>
                <a:ext cx="531813" cy="531813"/>
              </a:xfrm>
              <a:custGeom>
                <a:avLst/>
                <a:gdLst>
                  <a:gd name="T0" fmla="*/ 164 w 186"/>
                  <a:gd name="T1" fmla="*/ 164 h 186"/>
                  <a:gd name="T2" fmla="*/ 164 w 186"/>
                  <a:gd name="T3" fmla="*/ 83 h 186"/>
                  <a:gd name="T4" fmla="*/ 81 w 186"/>
                  <a:gd name="T5" fmla="*/ 0 h 186"/>
                  <a:gd name="T6" fmla="*/ 0 w 186"/>
                  <a:gd name="T7" fmla="*/ 81 h 186"/>
                  <a:gd name="T8" fmla="*/ 82 w 186"/>
                  <a:gd name="T9" fmla="*/ 164 h 186"/>
                  <a:gd name="T10" fmla="*/ 164 w 186"/>
                  <a:gd name="T11" fmla="*/ 164 h 186"/>
                  <a:gd name="T12" fmla="*/ 109 w 186"/>
                  <a:gd name="T13" fmla="*/ 109 h 186"/>
                  <a:gd name="T14" fmla="*/ 142 w 186"/>
                  <a:gd name="T15" fmla="*/ 109 h 186"/>
                  <a:gd name="T16" fmla="*/ 142 w 186"/>
                  <a:gd name="T17" fmla="*/ 143 h 186"/>
                  <a:gd name="T18" fmla="*/ 109 w 186"/>
                  <a:gd name="T19" fmla="*/ 143 h 186"/>
                  <a:gd name="T20" fmla="*/ 109 w 186"/>
                  <a:gd name="T21" fmla="*/ 109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6" h="186">
                    <a:moveTo>
                      <a:pt x="164" y="164"/>
                    </a:moveTo>
                    <a:cubicBezTo>
                      <a:pt x="186" y="142"/>
                      <a:pt x="186" y="105"/>
                      <a:pt x="164" y="83"/>
                    </a:cubicBezTo>
                    <a:cubicBezTo>
                      <a:pt x="81" y="0"/>
                      <a:pt x="81" y="0"/>
                      <a:pt x="81" y="0"/>
                    </a:cubicBezTo>
                    <a:cubicBezTo>
                      <a:pt x="0" y="81"/>
                      <a:pt x="0" y="81"/>
                      <a:pt x="0" y="81"/>
                    </a:cubicBezTo>
                    <a:cubicBezTo>
                      <a:pt x="82" y="164"/>
                      <a:pt x="82" y="164"/>
                      <a:pt x="82" y="164"/>
                    </a:cubicBezTo>
                    <a:cubicBezTo>
                      <a:pt x="105" y="186"/>
                      <a:pt x="141" y="186"/>
                      <a:pt x="164" y="164"/>
                    </a:cubicBezTo>
                    <a:close/>
                    <a:moveTo>
                      <a:pt x="109" y="109"/>
                    </a:moveTo>
                    <a:cubicBezTo>
                      <a:pt x="118" y="100"/>
                      <a:pt x="133" y="100"/>
                      <a:pt x="142" y="109"/>
                    </a:cubicBezTo>
                    <a:cubicBezTo>
                      <a:pt x="152" y="118"/>
                      <a:pt x="152" y="133"/>
                      <a:pt x="142" y="143"/>
                    </a:cubicBezTo>
                    <a:cubicBezTo>
                      <a:pt x="133" y="152"/>
                      <a:pt x="118" y="152"/>
                      <a:pt x="109" y="143"/>
                    </a:cubicBezTo>
                    <a:cubicBezTo>
                      <a:pt x="99" y="133"/>
                      <a:pt x="99" y="118"/>
                      <a:pt x="109" y="10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>
                  <a:solidFill>
                    <a:srgbClr val="78A6B6"/>
                  </a:solidFill>
                </a:endParaRPr>
              </a:p>
            </p:txBody>
          </p:sp>
        </p:grpSp>
      </p:grpSp>
      <p:grpSp>
        <p:nvGrpSpPr>
          <p:cNvPr id="79" name="Group 78"/>
          <p:cNvGrpSpPr/>
          <p:nvPr/>
        </p:nvGrpSpPr>
        <p:grpSpPr>
          <a:xfrm>
            <a:off x="4985494" y="4465745"/>
            <a:ext cx="1297369" cy="1467547"/>
            <a:chOff x="3545184" y="3175815"/>
            <a:chExt cx="922624" cy="1043646"/>
          </a:xfrm>
        </p:grpSpPr>
        <p:sp>
          <p:nvSpPr>
            <p:cNvPr id="80" name="Freeform 10"/>
            <p:cNvSpPr/>
            <p:nvPr/>
          </p:nvSpPr>
          <p:spPr bwMode="auto">
            <a:xfrm>
              <a:off x="3600336" y="3206692"/>
              <a:ext cx="406554" cy="178316"/>
            </a:xfrm>
            <a:custGeom>
              <a:avLst/>
              <a:gdLst>
                <a:gd name="T0" fmla="*/ 0 w 516"/>
                <a:gd name="T1" fmla="*/ 231 h 231"/>
                <a:gd name="T2" fmla="*/ 398 w 516"/>
                <a:gd name="T3" fmla="*/ 0 h 231"/>
                <a:gd name="T4" fmla="*/ 516 w 516"/>
                <a:gd name="T5" fmla="*/ 0 h 231"/>
                <a:gd name="T6" fmla="*/ 516 w 516"/>
                <a:gd name="T7" fmla="*/ 231 h 231"/>
                <a:gd name="T8" fmla="*/ 0 w 516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6" h="231">
                  <a:moveTo>
                    <a:pt x="0" y="231"/>
                  </a:moveTo>
                  <a:lnTo>
                    <a:pt x="398" y="0"/>
                  </a:lnTo>
                  <a:lnTo>
                    <a:pt x="516" y="0"/>
                  </a:lnTo>
                  <a:lnTo>
                    <a:pt x="516" y="231"/>
                  </a:lnTo>
                  <a:lnTo>
                    <a:pt x="0" y="231"/>
                  </a:lnTo>
                  <a:close/>
                </a:path>
              </a:pathLst>
            </a:custGeom>
            <a:solidFill>
              <a:srgbClr val="5A4C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11"/>
            <p:cNvSpPr/>
            <p:nvPr/>
          </p:nvSpPr>
          <p:spPr bwMode="auto">
            <a:xfrm>
              <a:off x="3545184" y="3175815"/>
              <a:ext cx="922624" cy="1043646"/>
            </a:xfrm>
            <a:custGeom>
              <a:avLst/>
              <a:gdLst>
                <a:gd name="T0" fmla="*/ 0 w 1171"/>
                <a:gd name="T1" fmla="*/ 1014 h 1352"/>
                <a:gd name="T2" fmla="*/ 0 w 1171"/>
                <a:gd name="T3" fmla="*/ 338 h 1352"/>
                <a:gd name="T4" fmla="*/ 586 w 1171"/>
                <a:gd name="T5" fmla="*/ 0 h 1352"/>
                <a:gd name="T6" fmla="*/ 1171 w 1171"/>
                <a:gd name="T7" fmla="*/ 338 h 1352"/>
                <a:gd name="T8" fmla="*/ 1171 w 1171"/>
                <a:gd name="T9" fmla="*/ 1014 h 1352"/>
                <a:gd name="T10" fmla="*/ 586 w 1171"/>
                <a:gd name="T11" fmla="*/ 1352 h 1352"/>
                <a:gd name="T12" fmla="*/ 0 w 1171"/>
                <a:gd name="T13" fmla="*/ 1014 h 1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71" h="1352">
                  <a:moveTo>
                    <a:pt x="0" y="1014"/>
                  </a:moveTo>
                  <a:lnTo>
                    <a:pt x="0" y="338"/>
                  </a:lnTo>
                  <a:lnTo>
                    <a:pt x="586" y="0"/>
                  </a:lnTo>
                  <a:lnTo>
                    <a:pt x="1171" y="338"/>
                  </a:lnTo>
                  <a:lnTo>
                    <a:pt x="1171" y="1014"/>
                  </a:lnTo>
                  <a:lnTo>
                    <a:pt x="586" y="1352"/>
                  </a:lnTo>
                  <a:lnTo>
                    <a:pt x="0" y="101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28600" sx="102000" sy="102000" algn="ctr" rotWithShape="0">
                <a:prstClr val="black">
                  <a:alpha val="28000"/>
                </a:prstClr>
              </a:outerShdw>
            </a:effectLst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21"/>
            <p:cNvSpPr/>
            <p:nvPr/>
          </p:nvSpPr>
          <p:spPr bwMode="auto">
            <a:xfrm>
              <a:off x="3600337" y="3206692"/>
              <a:ext cx="313582" cy="331929"/>
            </a:xfrm>
            <a:custGeom>
              <a:avLst/>
              <a:gdLst>
                <a:gd name="T0" fmla="*/ 0 w 398"/>
                <a:gd name="T1" fmla="*/ 430 h 430"/>
                <a:gd name="T2" fmla="*/ 398 w 398"/>
                <a:gd name="T3" fmla="*/ 430 h 430"/>
                <a:gd name="T4" fmla="*/ 398 w 398"/>
                <a:gd name="T5" fmla="*/ 0 h 430"/>
                <a:gd name="T6" fmla="*/ 0 w 398"/>
                <a:gd name="T7" fmla="*/ 231 h 430"/>
                <a:gd name="T8" fmla="*/ 0 w 398"/>
                <a:gd name="T9" fmla="*/ 430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8" h="430">
                  <a:moveTo>
                    <a:pt x="0" y="430"/>
                  </a:moveTo>
                  <a:lnTo>
                    <a:pt x="398" y="430"/>
                  </a:lnTo>
                  <a:lnTo>
                    <a:pt x="398" y="0"/>
                  </a:lnTo>
                  <a:lnTo>
                    <a:pt x="0" y="231"/>
                  </a:lnTo>
                  <a:lnTo>
                    <a:pt x="0" y="430"/>
                  </a:lnTo>
                  <a:close/>
                </a:path>
              </a:pathLst>
            </a:custGeom>
            <a:solidFill>
              <a:schemeClr val="accent5"/>
            </a:solidFill>
            <a:ln w="28575" cap="flat">
              <a:noFill/>
              <a:prstDash val="solid"/>
              <a:miter lim="800000"/>
            </a:ln>
            <a:effectLst>
              <a:outerShdw blurRad="279400" dist="76200" dir="2700000" algn="tl" rotWithShape="0">
                <a:prstClr val="black">
                  <a:alpha val="28000"/>
                </a:prstClr>
              </a:outerShdw>
            </a:effectLst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29"/>
            <p:cNvSpPr/>
            <p:nvPr/>
          </p:nvSpPr>
          <p:spPr bwMode="auto">
            <a:xfrm>
              <a:off x="3813068" y="3368025"/>
              <a:ext cx="68546" cy="148983"/>
            </a:xfrm>
            <a:custGeom>
              <a:avLst/>
              <a:gdLst>
                <a:gd name="T0" fmla="*/ 17 w 48"/>
                <a:gd name="T1" fmla="*/ 16 h 106"/>
                <a:gd name="T2" fmla="*/ 17 w 48"/>
                <a:gd name="T3" fmla="*/ 38 h 106"/>
                <a:gd name="T4" fmla="*/ 24 w 48"/>
                <a:gd name="T5" fmla="*/ 33 h 106"/>
                <a:gd name="T6" fmla="*/ 29 w 48"/>
                <a:gd name="T7" fmla="*/ 32 h 106"/>
                <a:gd name="T8" fmla="*/ 44 w 48"/>
                <a:gd name="T9" fmla="*/ 39 h 106"/>
                <a:gd name="T10" fmla="*/ 48 w 48"/>
                <a:gd name="T11" fmla="*/ 57 h 106"/>
                <a:gd name="T12" fmla="*/ 48 w 48"/>
                <a:gd name="T13" fmla="*/ 80 h 106"/>
                <a:gd name="T14" fmla="*/ 41 w 48"/>
                <a:gd name="T15" fmla="*/ 99 h 106"/>
                <a:gd name="T16" fmla="*/ 23 w 48"/>
                <a:gd name="T17" fmla="*/ 106 h 106"/>
                <a:gd name="T18" fmla="*/ 6 w 48"/>
                <a:gd name="T19" fmla="*/ 98 h 106"/>
                <a:gd name="T20" fmla="*/ 0 w 48"/>
                <a:gd name="T21" fmla="*/ 81 h 106"/>
                <a:gd name="T22" fmla="*/ 0 w 48"/>
                <a:gd name="T23" fmla="*/ 78 h 106"/>
                <a:gd name="T24" fmla="*/ 15 w 48"/>
                <a:gd name="T25" fmla="*/ 77 h 106"/>
                <a:gd name="T26" fmla="*/ 15 w 48"/>
                <a:gd name="T27" fmla="*/ 81 h 106"/>
                <a:gd name="T28" fmla="*/ 20 w 48"/>
                <a:gd name="T29" fmla="*/ 89 h 106"/>
                <a:gd name="T30" fmla="*/ 23 w 48"/>
                <a:gd name="T31" fmla="*/ 90 h 106"/>
                <a:gd name="T32" fmla="*/ 33 w 48"/>
                <a:gd name="T33" fmla="*/ 80 h 106"/>
                <a:gd name="T34" fmla="*/ 33 w 48"/>
                <a:gd name="T35" fmla="*/ 54 h 106"/>
                <a:gd name="T36" fmla="*/ 29 w 48"/>
                <a:gd name="T37" fmla="*/ 46 h 106"/>
                <a:gd name="T38" fmla="*/ 25 w 48"/>
                <a:gd name="T39" fmla="*/ 45 h 106"/>
                <a:gd name="T40" fmla="*/ 19 w 48"/>
                <a:gd name="T41" fmla="*/ 48 h 106"/>
                <a:gd name="T42" fmla="*/ 17 w 48"/>
                <a:gd name="T43" fmla="*/ 54 h 106"/>
                <a:gd name="T44" fmla="*/ 17 w 48"/>
                <a:gd name="T45" fmla="*/ 57 h 106"/>
                <a:gd name="T46" fmla="*/ 1 w 48"/>
                <a:gd name="T47" fmla="*/ 57 h 106"/>
                <a:gd name="T48" fmla="*/ 1 w 48"/>
                <a:gd name="T49" fmla="*/ 0 h 106"/>
                <a:gd name="T50" fmla="*/ 47 w 48"/>
                <a:gd name="T51" fmla="*/ 0 h 106"/>
                <a:gd name="T52" fmla="*/ 47 w 48"/>
                <a:gd name="T53" fmla="*/ 16 h 106"/>
                <a:gd name="T54" fmla="*/ 17 w 48"/>
                <a:gd name="T55" fmla="*/ 1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8" h="106">
                  <a:moveTo>
                    <a:pt x="17" y="16"/>
                  </a:moveTo>
                  <a:cubicBezTo>
                    <a:pt x="17" y="38"/>
                    <a:pt x="17" y="38"/>
                    <a:pt x="17" y="38"/>
                  </a:cubicBezTo>
                  <a:cubicBezTo>
                    <a:pt x="19" y="36"/>
                    <a:pt x="21" y="34"/>
                    <a:pt x="24" y="33"/>
                  </a:cubicBezTo>
                  <a:cubicBezTo>
                    <a:pt x="25" y="32"/>
                    <a:pt x="27" y="32"/>
                    <a:pt x="29" y="32"/>
                  </a:cubicBezTo>
                  <a:cubicBezTo>
                    <a:pt x="36" y="32"/>
                    <a:pt x="41" y="35"/>
                    <a:pt x="44" y="39"/>
                  </a:cubicBezTo>
                  <a:cubicBezTo>
                    <a:pt x="47" y="44"/>
                    <a:pt x="48" y="49"/>
                    <a:pt x="48" y="57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8" y="87"/>
                    <a:pt x="46" y="94"/>
                    <a:pt x="41" y="99"/>
                  </a:cubicBezTo>
                  <a:cubicBezTo>
                    <a:pt x="36" y="103"/>
                    <a:pt x="31" y="106"/>
                    <a:pt x="23" y="106"/>
                  </a:cubicBezTo>
                  <a:cubicBezTo>
                    <a:pt x="17" y="106"/>
                    <a:pt x="11" y="103"/>
                    <a:pt x="6" y="98"/>
                  </a:cubicBezTo>
                  <a:cubicBezTo>
                    <a:pt x="2" y="94"/>
                    <a:pt x="0" y="88"/>
                    <a:pt x="0" y="81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81"/>
                    <a:pt x="15" y="81"/>
                    <a:pt x="15" y="81"/>
                  </a:cubicBezTo>
                  <a:cubicBezTo>
                    <a:pt x="16" y="85"/>
                    <a:pt x="17" y="88"/>
                    <a:pt x="20" y="89"/>
                  </a:cubicBezTo>
                  <a:cubicBezTo>
                    <a:pt x="21" y="89"/>
                    <a:pt x="22" y="90"/>
                    <a:pt x="23" y="90"/>
                  </a:cubicBezTo>
                  <a:cubicBezTo>
                    <a:pt x="30" y="90"/>
                    <a:pt x="33" y="86"/>
                    <a:pt x="33" y="80"/>
                  </a:cubicBezTo>
                  <a:cubicBezTo>
                    <a:pt x="33" y="54"/>
                    <a:pt x="33" y="54"/>
                    <a:pt x="33" y="54"/>
                  </a:cubicBezTo>
                  <a:cubicBezTo>
                    <a:pt x="33" y="51"/>
                    <a:pt x="32" y="48"/>
                    <a:pt x="29" y="46"/>
                  </a:cubicBezTo>
                  <a:cubicBezTo>
                    <a:pt x="28" y="45"/>
                    <a:pt x="27" y="45"/>
                    <a:pt x="25" y="45"/>
                  </a:cubicBezTo>
                  <a:cubicBezTo>
                    <a:pt x="22" y="45"/>
                    <a:pt x="20" y="46"/>
                    <a:pt x="19" y="48"/>
                  </a:cubicBezTo>
                  <a:cubicBezTo>
                    <a:pt x="18" y="50"/>
                    <a:pt x="17" y="52"/>
                    <a:pt x="17" y="54"/>
                  </a:cubicBezTo>
                  <a:cubicBezTo>
                    <a:pt x="17" y="57"/>
                    <a:pt x="17" y="57"/>
                    <a:pt x="17" y="57"/>
                  </a:cubicBezTo>
                  <a:cubicBezTo>
                    <a:pt x="1" y="57"/>
                    <a:pt x="1" y="57"/>
                    <a:pt x="1" y="57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16"/>
                    <a:pt x="47" y="16"/>
                    <a:pt x="47" y="16"/>
                  </a:cubicBezTo>
                  <a:lnTo>
                    <a:pt x="17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84" name="组合 60"/>
            <p:cNvGrpSpPr/>
            <p:nvPr/>
          </p:nvGrpSpPr>
          <p:grpSpPr>
            <a:xfrm>
              <a:off x="3877693" y="3659960"/>
              <a:ext cx="271828" cy="348560"/>
              <a:chOff x="2951163" y="2495550"/>
              <a:chExt cx="1208088" cy="1581150"/>
            </a:xfrm>
            <a:solidFill>
              <a:srgbClr val="3666D7"/>
            </a:solidFill>
          </p:grpSpPr>
          <p:sp>
            <p:nvSpPr>
              <p:cNvPr id="85" name="Freeform 29"/>
              <p:cNvSpPr/>
              <p:nvPr/>
            </p:nvSpPr>
            <p:spPr bwMode="auto">
              <a:xfrm>
                <a:off x="2978150" y="2911475"/>
                <a:ext cx="230188" cy="306388"/>
              </a:xfrm>
              <a:custGeom>
                <a:avLst/>
                <a:gdLst>
                  <a:gd name="T0" fmla="*/ 69 w 79"/>
                  <a:gd name="T1" fmla="*/ 40 h 105"/>
                  <a:gd name="T2" fmla="*/ 70 w 79"/>
                  <a:gd name="T3" fmla="*/ 3 h 105"/>
                  <a:gd name="T4" fmla="*/ 52 w 79"/>
                  <a:gd name="T5" fmla="*/ 0 h 105"/>
                  <a:gd name="T6" fmla="*/ 0 w 79"/>
                  <a:gd name="T7" fmla="*/ 52 h 105"/>
                  <a:gd name="T8" fmla="*/ 52 w 79"/>
                  <a:gd name="T9" fmla="*/ 105 h 105"/>
                  <a:gd name="T10" fmla="*/ 79 w 79"/>
                  <a:gd name="T11" fmla="*/ 97 h 105"/>
                  <a:gd name="T12" fmla="*/ 69 w 79"/>
                  <a:gd name="T13" fmla="*/ 40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105">
                    <a:moveTo>
                      <a:pt x="69" y="40"/>
                    </a:moveTo>
                    <a:cubicBezTo>
                      <a:pt x="69" y="25"/>
                      <a:pt x="62" y="15"/>
                      <a:pt x="70" y="3"/>
                    </a:cubicBezTo>
                    <a:cubicBezTo>
                      <a:pt x="65" y="1"/>
                      <a:pt x="59" y="0"/>
                      <a:pt x="52" y="0"/>
                    </a:cubicBezTo>
                    <a:cubicBezTo>
                      <a:pt x="23" y="0"/>
                      <a:pt x="0" y="24"/>
                      <a:pt x="0" y="52"/>
                    </a:cubicBezTo>
                    <a:cubicBezTo>
                      <a:pt x="0" y="81"/>
                      <a:pt x="23" y="105"/>
                      <a:pt x="52" y="105"/>
                    </a:cubicBezTo>
                    <a:cubicBezTo>
                      <a:pt x="62" y="105"/>
                      <a:pt x="71" y="102"/>
                      <a:pt x="79" y="97"/>
                    </a:cubicBezTo>
                    <a:cubicBezTo>
                      <a:pt x="75" y="84"/>
                      <a:pt x="69" y="60"/>
                      <a:pt x="69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6" name="Freeform 30"/>
              <p:cNvSpPr/>
              <p:nvPr/>
            </p:nvSpPr>
            <p:spPr bwMode="auto">
              <a:xfrm>
                <a:off x="3900488" y="2911475"/>
                <a:ext cx="228600" cy="306388"/>
              </a:xfrm>
              <a:custGeom>
                <a:avLst/>
                <a:gdLst>
                  <a:gd name="T0" fmla="*/ 10 w 79"/>
                  <a:gd name="T1" fmla="*/ 40 h 105"/>
                  <a:gd name="T2" fmla="*/ 9 w 79"/>
                  <a:gd name="T3" fmla="*/ 3 h 105"/>
                  <a:gd name="T4" fmla="*/ 27 w 79"/>
                  <a:gd name="T5" fmla="*/ 0 h 105"/>
                  <a:gd name="T6" fmla="*/ 79 w 79"/>
                  <a:gd name="T7" fmla="*/ 52 h 105"/>
                  <a:gd name="T8" fmla="*/ 27 w 79"/>
                  <a:gd name="T9" fmla="*/ 105 h 105"/>
                  <a:gd name="T10" fmla="*/ 0 w 79"/>
                  <a:gd name="T11" fmla="*/ 97 h 105"/>
                  <a:gd name="T12" fmla="*/ 10 w 79"/>
                  <a:gd name="T13" fmla="*/ 40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105">
                    <a:moveTo>
                      <a:pt x="10" y="40"/>
                    </a:moveTo>
                    <a:cubicBezTo>
                      <a:pt x="10" y="25"/>
                      <a:pt x="17" y="15"/>
                      <a:pt x="9" y="3"/>
                    </a:cubicBezTo>
                    <a:cubicBezTo>
                      <a:pt x="15" y="1"/>
                      <a:pt x="21" y="0"/>
                      <a:pt x="27" y="0"/>
                    </a:cubicBezTo>
                    <a:cubicBezTo>
                      <a:pt x="56" y="0"/>
                      <a:pt x="79" y="24"/>
                      <a:pt x="79" y="52"/>
                    </a:cubicBezTo>
                    <a:cubicBezTo>
                      <a:pt x="79" y="81"/>
                      <a:pt x="56" y="105"/>
                      <a:pt x="27" y="105"/>
                    </a:cubicBezTo>
                    <a:cubicBezTo>
                      <a:pt x="17" y="105"/>
                      <a:pt x="8" y="102"/>
                      <a:pt x="0" y="97"/>
                    </a:cubicBezTo>
                    <a:cubicBezTo>
                      <a:pt x="4" y="84"/>
                      <a:pt x="10" y="60"/>
                      <a:pt x="10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7" name="Freeform 31"/>
              <p:cNvSpPr/>
              <p:nvPr/>
            </p:nvSpPr>
            <p:spPr bwMode="auto">
              <a:xfrm>
                <a:off x="3481388" y="3570288"/>
                <a:ext cx="147638" cy="328613"/>
              </a:xfrm>
              <a:custGeom>
                <a:avLst/>
                <a:gdLst>
                  <a:gd name="T0" fmla="*/ 25 w 93"/>
                  <a:gd name="T1" fmla="*/ 0 h 207"/>
                  <a:gd name="T2" fmla="*/ 0 w 93"/>
                  <a:gd name="T3" fmla="*/ 145 h 207"/>
                  <a:gd name="T4" fmla="*/ 47 w 93"/>
                  <a:gd name="T5" fmla="*/ 207 h 207"/>
                  <a:gd name="T6" fmla="*/ 93 w 93"/>
                  <a:gd name="T7" fmla="*/ 143 h 207"/>
                  <a:gd name="T8" fmla="*/ 68 w 93"/>
                  <a:gd name="T9" fmla="*/ 0 h 207"/>
                  <a:gd name="T10" fmla="*/ 25 w 93"/>
                  <a:gd name="T11" fmla="*/ 0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3" h="207">
                    <a:moveTo>
                      <a:pt x="25" y="0"/>
                    </a:moveTo>
                    <a:lnTo>
                      <a:pt x="0" y="145"/>
                    </a:lnTo>
                    <a:lnTo>
                      <a:pt x="47" y="207"/>
                    </a:lnTo>
                    <a:lnTo>
                      <a:pt x="93" y="143"/>
                    </a:lnTo>
                    <a:lnTo>
                      <a:pt x="68" y="0"/>
                    </a:lnTo>
                    <a:lnTo>
                      <a:pt x="2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8" name="Freeform 32"/>
              <p:cNvSpPr/>
              <p:nvPr/>
            </p:nvSpPr>
            <p:spPr bwMode="auto">
              <a:xfrm>
                <a:off x="3471863" y="3433763"/>
                <a:ext cx="166688" cy="115888"/>
              </a:xfrm>
              <a:custGeom>
                <a:avLst/>
                <a:gdLst>
                  <a:gd name="T0" fmla="*/ 21 w 57"/>
                  <a:gd name="T1" fmla="*/ 7 h 40"/>
                  <a:gd name="T2" fmla="*/ 0 w 57"/>
                  <a:gd name="T3" fmla="*/ 5 h 40"/>
                  <a:gd name="T4" fmla="*/ 0 w 57"/>
                  <a:gd name="T5" fmla="*/ 14 h 40"/>
                  <a:gd name="T6" fmla="*/ 1 w 57"/>
                  <a:gd name="T7" fmla="*/ 13 h 40"/>
                  <a:gd name="T8" fmla="*/ 18 w 57"/>
                  <a:gd name="T9" fmla="*/ 40 h 40"/>
                  <a:gd name="T10" fmla="*/ 40 w 57"/>
                  <a:gd name="T11" fmla="*/ 40 h 40"/>
                  <a:gd name="T12" fmla="*/ 56 w 57"/>
                  <a:gd name="T13" fmla="*/ 15 h 40"/>
                  <a:gd name="T14" fmla="*/ 57 w 57"/>
                  <a:gd name="T15" fmla="*/ 0 h 40"/>
                  <a:gd name="T16" fmla="*/ 21 w 57"/>
                  <a:gd name="T17" fmla="*/ 7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7" h="40">
                    <a:moveTo>
                      <a:pt x="21" y="7"/>
                    </a:moveTo>
                    <a:cubicBezTo>
                      <a:pt x="14" y="7"/>
                      <a:pt x="7" y="7"/>
                      <a:pt x="0" y="5"/>
                    </a:cubicBezTo>
                    <a:cubicBezTo>
                      <a:pt x="0" y="8"/>
                      <a:pt x="0" y="11"/>
                      <a:pt x="0" y="14"/>
                    </a:cubicBezTo>
                    <a:cubicBezTo>
                      <a:pt x="0" y="13"/>
                      <a:pt x="1" y="13"/>
                      <a:pt x="1" y="13"/>
                    </a:cubicBezTo>
                    <a:cubicBezTo>
                      <a:pt x="18" y="40"/>
                      <a:pt x="18" y="40"/>
                      <a:pt x="18" y="40"/>
                    </a:cubicBezTo>
                    <a:cubicBezTo>
                      <a:pt x="40" y="40"/>
                      <a:pt x="40" y="40"/>
                      <a:pt x="40" y="40"/>
                    </a:cubicBezTo>
                    <a:cubicBezTo>
                      <a:pt x="56" y="15"/>
                      <a:pt x="56" y="15"/>
                      <a:pt x="56" y="15"/>
                    </a:cubicBezTo>
                    <a:cubicBezTo>
                      <a:pt x="56" y="10"/>
                      <a:pt x="56" y="5"/>
                      <a:pt x="57" y="0"/>
                    </a:cubicBezTo>
                    <a:cubicBezTo>
                      <a:pt x="46" y="5"/>
                      <a:pt x="34" y="7"/>
                      <a:pt x="21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9" name="Freeform 33"/>
              <p:cNvSpPr>
                <a:spLocks noEditPoints="1"/>
              </p:cNvSpPr>
              <p:nvPr/>
            </p:nvSpPr>
            <p:spPr bwMode="auto">
              <a:xfrm>
                <a:off x="3140075" y="2582863"/>
                <a:ext cx="827088" cy="827088"/>
              </a:xfrm>
              <a:custGeom>
                <a:avLst/>
                <a:gdLst>
                  <a:gd name="T0" fmla="*/ 0 w 284"/>
                  <a:gd name="T1" fmla="*/ 142 h 284"/>
                  <a:gd name="T2" fmla="*/ 142 w 284"/>
                  <a:gd name="T3" fmla="*/ 0 h 284"/>
                  <a:gd name="T4" fmla="*/ 142 w 284"/>
                  <a:gd name="T5" fmla="*/ 0 h 284"/>
                  <a:gd name="T6" fmla="*/ 284 w 284"/>
                  <a:gd name="T7" fmla="*/ 142 h 284"/>
                  <a:gd name="T8" fmla="*/ 284 w 284"/>
                  <a:gd name="T9" fmla="*/ 142 h 284"/>
                  <a:gd name="T10" fmla="*/ 142 w 284"/>
                  <a:gd name="T11" fmla="*/ 284 h 284"/>
                  <a:gd name="T12" fmla="*/ 142 w 284"/>
                  <a:gd name="T13" fmla="*/ 284 h 284"/>
                  <a:gd name="T14" fmla="*/ 0 w 284"/>
                  <a:gd name="T15" fmla="*/ 142 h 284"/>
                  <a:gd name="T16" fmla="*/ 25 w 284"/>
                  <a:gd name="T17" fmla="*/ 142 h 284"/>
                  <a:gd name="T18" fmla="*/ 142 w 284"/>
                  <a:gd name="T19" fmla="*/ 260 h 284"/>
                  <a:gd name="T20" fmla="*/ 142 w 284"/>
                  <a:gd name="T21" fmla="*/ 260 h 284"/>
                  <a:gd name="T22" fmla="*/ 260 w 284"/>
                  <a:gd name="T23" fmla="*/ 142 h 284"/>
                  <a:gd name="T24" fmla="*/ 260 w 284"/>
                  <a:gd name="T25" fmla="*/ 142 h 284"/>
                  <a:gd name="T26" fmla="*/ 142 w 284"/>
                  <a:gd name="T27" fmla="*/ 24 h 284"/>
                  <a:gd name="T28" fmla="*/ 142 w 284"/>
                  <a:gd name="T29" fmla="*/ 24 h 284"/>
                  <a:gd name="T30" fmla="*/ 25 w 284"/>
                  <a:gd name="T31" fmla="*/ 142 h 284"/>
                  <a:gd name="T32" fmla="*/ 25 w 284"/>
                  <a:gd name="T33" fmla="*/ 142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84" h="284">
                    <a:moveTo>
                      <a:pt x="0" y="142"/>
                    </a:moveTo>
                    <a:cubicBezTo>
                      <a:pt x="0" y="63"/>
                      <a:pt x="64" y="0"/>
                      <a:pt x="142" y="0"/>
                    </a:cubicBezTo>
                    <a:cubicBezTo>
                      <a:pt x="142" y="0"/>
                      <a:pt x="142" y="0"/>
                      <a:pt x="142" y="0"/>
                    </a:cubicBezTo>
                    <a:cubicBezTo>
                      <a:pt x="221" y="0"/>
                      <a:pt x="284" y="63"/>
                      <a:pt x="284" y="142"/>
                    </a:cubicBezTo>
                    <a:cubicBezTo>
                      <a:pt x="284" y="142"/>
                      <a:pt x="284" y="142"/>
                      <a:pt x="284" y="142"/>
                    </a:cubicBezTo>
                    <a:cubicBezTo>
                      <a:pt x="284" y="220"/>
                      <a:pt x="221" y="284"/>
                      <a:pt x="142" y="284"/>
                    </a:cubicBezTo>
                    <a:cubicBezTo>
                      <a:pt x="142" y="284"/>
                      <a:pt x="142" y="284"/>
                      <a:pt x="142" y="284"/>
                    </a:cubicBezTo>
                    <a:cubicBezTo>
                      <a:pt x="64" y="284"/>
                      <a:pt x="0" y="220"/>
                      <a:pt x="0" y="142"/>
                    </a:cubicBezTo>
                    <a:close/>
                    <a:moveTo>
                      <a:pt x="25" y="142"/>
                    </a:moveTo>
                    <a:cubicBezTo>
                      <a:pt x="25" y="207"/>
                      <a:pt x="77" y="259"/>
                      <a:pt x="142" y="260"/>
                    </a:cubicBezTo>
                    <a:cubicBezTo>
                      <a:pt x="142" y="260"/>
                      <a:pt x="142" y="260"/>
                      <a:pt x="142" y="260"/>
                    </a:cubicBezTo>
                    <a:cubicBezTo>
                      <a:pt x="207" y="259"/>
                      <a:pt x="260" y="207"/>
                      <a:pt x="260" y="142"/>
                    </a:cubicBezTo>
                    <a:cubicBezTo>
                      <a:pt x="260" y="142"/>
                      <a:pt x="260" y="142"/>
                      <a:pt x="260" y="142"/>
                    </a:cubicBezTo>
                    <a:cubicBezTo>
                      <a:pt x="260" y="77"/>
                      <a:pt x="207" y="24"/>
                      <a:pt x="142" y="24"/>
                    </a:cubicBezTo>
                    <a:cubicBezTo>
                      <a:pt x="142" y="24"/>
                      <a:pt x="142" y="24"/>
                      <a:pt x="142" y="24"/>
                    </a:cubicBezTo>
                    <a:cubicBezTo>
                      <a:pt x="77" y="24"/>
                      <a:pt x="25" y="77"/>
                      <a:pt x="25" y="142"/>
                    </a:cubicBezTo>
                    <a:cubicBezTo>
                      <a:pt x="25" y="142"/>
                      <a:pt x="25" y="142"/>
                      <a:pt x="25" y="1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0" name="Freeform 34"/>
              <p:cNvSpPr/>
              <p:nvPr/>
            </p:nvSpPr>
            <p:spPr bwMode="auto">
              <a:xfrm>
                <a:off x="3068638" y="2495550"/>
                <a:ext cx="971550" cy="454025"/>
              </a:xfrm>
              <a:custGeom>
                <a:avLst/>
                <a:gdLst>
                  <a:gd name="T0" fmla="*/ 0 w 334"/>
                  <a:gd name="T1" fmla="*/ 155 h 156"/>
                  <a:gd name="T2" fmla="*/ 167 w 334"/>
                  <a:gd name="T3" fmla="*/ 0 h 156"/>
                  <a:gd name="T4" fmla="*/ 167 w 334"/>
                  <a:gd name="T5" fmla="*/ 0 h 156"/>
                  <a:gd name="T6" fmla="*/ 334 w 334"/>
                  <a:gd name="T7" fmla="*/ 155 h 156"/>
                  <a:gd name="T8" fmla="*/ 334 w 334"/>
                  <a:gd name="T9" fmla="*/ 155 h 156"/>
                  <a:gd name="T10" fmla="*/ 322 w 334"/>
                  <a:gd name="T11" fmla="*/ 155 h 156"/>
                  <a:gd name="T12" fmla="*/ 167 w 334"/>
                  <a:gd name="T13" fmla="*/ 12 h 156"/>
                  <a:gd name="T14" fmla="*/ 167 w 334"/>
                  <a:gd name="T15" fmla="*/ 12 h 156"/>
                  <a:gd name="T16" fmla="*/ 12 w 334"/>
                  <a:gd name="T17" fmla="*/ 156 h 156"/>
                  <a:gd name="T18" fmla="*/ 12 w 334"/>
                  <a:gd name="T19" fmla="*/ 156 h 156"/>
                  <a:gd name="T20" fmla="*/ 0 w 334"/>
                  <a:gd name="T21" fmla="*/ 155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34" h="156">
                    <a:moveTo>
                      <a:pt x="0" y="155"/>
                    </a:moveTo>
                    <a:cubicBezTo>
                      <a:pt x="7" y="68"/>
                      <a:pt x="79" y="0"/>
                      <a:pt x="167" y="0"/>
                    </a:cubicBezTo>
                    <a:cubicBezTo>
                      <a:pt x="167" y="0"/>
                      <a:pt x="167" y="0"/>
                      <a:pt x="167" y="0"/>
                    </a:cubicBezTo>
                    <a:cubicBezTo>
                      <a:pt x="255" y="0"/>
                      <a:pt x="328" y="68"/>
                      <a:pt x="334" y="155"/>
                    </a:cubicBezTo>
                    <a:cubicBezTo>
                      <a:pt x="334" y="155"/>
                      <a:pt x="334" y="155"/>
                      <a:pt x="334" y="155"/>
                    </a:cubicBezTo>
                    <a:cubicBezTo>
                      <a:pt x="322" y="155"/>
                      <a:pt x="322" y="155"/>
                      <a:pt x="322" y="155"/>
                    </a:cubicBezTo>
                    <a:cubicBezTo>
                      <a:pt x="316" y="75"/>
                      <a:pt x="249" y="12"/>
                      <a:pt x="167" y="12"/>
                    </a:cubicBezTo>
                    <a:cubicBezTo>
                      <a:pt x="167" y="12"/>
                      <a:pt x="167" y="12"/>
                      <a:pt x="167" y="12"/>
                    </a:cubicBezTo>
                    <a:cubicBezTo>
                      <a:pt x="85" y="12"/>
                      <a:pt x="18" y="75"/>
                      <a:pt x="12" y="156"/>
                    </a:cubicBezTo>
                    <a:cubicBezTo>
                      <a:pt x="12" y="156"/>
                      <a:pt x="12" y="156"/>
                      <a:pt x="12" y="156"/>
                    </a:cubicBezTo>
                    <a:cubicBezTo>
                      <a:pt x="0" y="155"/>
                      <a:pt x="0" y="155"/>
                      <a:pt x="0" y="15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1" name="Freeform 35"/>
              <p:cNvSpPr/>
              <p:nvPr/>
            </p:nvSpPr>
            <p:spPr bwMode="auto">
              <a:xfrm>
                <a:off x="2951163" y="3378200"/>
                <a:ext cx="1208088" cy="698500"/>
              </a:xfrm>
              <a:custGeom>
                <a:avLst/>
                <a:gdLst>
                  <a:gd name="T0" fmla="*/ 382 w 415"/>
                  <a:gd name="T1" fmla="*/ 223 h 240"/>
                  <a:gd name="T2" fmla="*/ 326 w 415"/>
                  <a:gd name="T3" fmla="*/ 80 h 240"/>
                  <a:gd name="T4" fmla="*/ 326 w 415"/>
                  <a:gd name="T5" fmla="*/ 80 h 240"/>
                  <a:gd name="T6" fmla="*/ 207 w 415"/>
                  <a:gd name="T7" fmla="*/ 33 h 240"/>
                  <a:gd name="T8" fmla="*/ 207 w 415"/>
                  <a:gd name="T9" fmla="*/ 33 h 240"/>
                  <a:gd name="T10" fmla="*/ 161 w 415"/>
                  <a:gd name="T11" fmla="*/ 39 h 240"/>
                  <a:gd name="T12" fmla="*/ 161 w 415"/>
                  <a:gd name="T13" fmla="*/ 39 h 240"/>
                  <a:gd name="T14" fmla="*/ 60 w 415"/>
                  <a:gd name="T15" fmla="*/ 114 h 240"/>
                  <a:gd name="T16" fmla="*/ 60 w 415"/>
                  <a:gd name="T17" fmla="*/ 114 h 240"/>
                  <a:gd name="T18" fmla="*/ 33 w 415"/>
                  <a:gd name="T19" fmla="*/ 223 h 240"/>
                  <a:gd name="T20" fmla="*/ 33 w 415"/>
                  <a:gd name="T21" fmla="*/ 223 h 240"/>
                  <a:gd name="T22" fmla="*/ 16 w 415"/>
                  <a:gd name="T23" fmla="*/ 240 h 240"/>
                  <a:gd name="T24" fmla="*/ 16 w 415"/>
                  <a:gd name="T25" fmla="*/ 240 h 240"/>
                  <a:gd name="T26" fmla="*/ 0 w 415"/>
                  <a:gd name="T27" fmla="*/ 223 h 240"/>
                  <a:gd name="T28" fmla="*/ 0 w 415"/>
                  <a:gd name="T29" fmla="*/ 223 h 240"/>
                  <a:gd name="T30" fmla="*/ 32 w 415"/>
                  <a:gd name="T31" fmla="*/ 97 h 240"/>
                  <a:gd name="T32" fmla="*/ 32 w 415"/>
                  <a:gd name="T33" fmla="*/ 97 h 240"/>
                  <a:gd name="T34" fmla="*/ 152 w 415"/>
                  <a:gd name="T35" fmla="*/ 8 h 240"/>
                  <a:gd name="T36" fmla="*/ 152 w 415"/>
                  <a:gd name="T37" fmla="*/ 8 h 240"/>
                  <a:gd name="T38" fmla="*/ 207 w 415"/>
                  <a:gd name="T39" fmla="*/ 0 h 240"/>
                  <a:gd name="T40" fmla="*/ 207 w 415"/>
                  <a:gd name="T41" fmla="*/ 0 h 240"/>
                  <a:gd name="T42" fmla="*/ 349 w 415"/>
                  <a:gd name="T43" fmla="*/ 56 h 240"/>
                  <a:gd name="T44" fmla="*/ 349 w 415"/>
                  <a:gd name="T45" fmla="*/ 56 h 240"/>
                  <a:gd name="T46" fmla="*/ 414 w 415"/>
                  <a:gd name="T47" fmla="*/ 223 h 240"/>
                  <a:gd name="T48" fmla="*/ 414 w 415"/>
                  <a:gd name="T49" fmla="*/ 223 h 240"/>
                  <a:gd name="T50" fmla="*/ 398 w 415"/>
                  <a:gd name="T51" fmla="*/ 240 h 240"/>
                  <a:gd name="T52" fmla="*/ 398 w 415"/>
                  <a:gd name="T53" fmla="*/ 240 h 240"/>
                  <a:gd name="T54" fmla="*/ 382 w 415"/>
                  <a:gd name="T55" fmla="*/ 223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15" h="240">
                    <a:moveTo>
                      <a:pt x="382" y="223"/>
                    </a:moveTo>
                    <a:cubicBezTo>
                      <a:pt x="382" y="167"/>
                      <a:pt x="367" y="118"/>
                      <a:pt x="326" y="80"/>
                    </a:cubicBezTo>
                    <a:cubicBezTo>
                      <a:pt x="326" y="80"/>
                      <a:pt x="326" y="80"/>
                      <a:pt x="326" y="80"/>
                    </a:cubicBezTo>
                    <a:cubicBezTo>
                      <a:pt x="294" y="49"/>
                      <a:pt x="250" y="33"/>
                      <a:pt x="207" y="33"/>
                    </a:cubicBezTo>
                    <a:cubicBezTo>
                      <a:pt x="207" y="33"/>
                      <a:pt x="207" y="33"/>
                      <a:pt x="207" y="33"/>
                    </a:cubicBezTo>
                    <a:cubicBezTo>
                      <a:pt x="191" y="33"/>
                      <a:pt x="176" y="35"/>
                      <a:pt x="161" y="39"/>
                    </a:cubicBezTo>
                    <a:cubicBezTo>
                      <a:pt x="161" y="39"/>
                      <a:pt x="161" y="39"/>
                      <a:pt x="161" y="39"/>
                    </a:cubicBezTo>
                    <a:cubicBezTo>
                      <a:pt x="119" y="51"/>
                      <a:pt x="83" y="78"/>
                      <a:pt x="60" y="114"/>
                    </a:cubicBezTo>
                    <a:cubicBezTo>
                      <a:pt x="60" y="114"/>
                      <a:pt x="60" y="114"/>
                      <a:pt x="60" y="114"/>
                    </a:cubicBezTo>
                    <a:cubicBezTo>
                      <a:pt x="39" y="147"/>
                      <a:pt x="33" y="183"/>
                      <a:pt x="33" y="223"/>
                    </a:cubicBezTo>
                    <a:cubicBezTo>
                      <a:pt x="33" y="223"/>
                      <a:pt x="33" y="223"/>
                      <a:pt x="33" y="223"/>
                    </a:cubicBezTo>
                    <a:cubicBezTo>
                      <a:pt x="33" y="232"/>
                      <a:pt x="25" y="240"/>
                      <a:pt x="16" y="240"/>
                    </a:cubicBezTo>
                    <a:cubicBezTo>
                      <a:pt x="16" y="240"/>
                      <a:pt x="16" y="240"/>
                      <a:pt x="16" y="240"/>
                    </a:cubicBezTo>
                    <a:cubicBezTo>
                      <a:pt x="7" y="240"/>
                      <a:pt x="0" y="232"/>
                      <a:pt x="0" y="223"/>
                    </a:cubicBezTo>
                    <a:cubicBezTo>
                      <a:pt x="0" y="223"/>
                      <a:pt x="0" y="223"/>
                      <a:pt x="0" y="223"/>
                    </a:cubicBezTo>
                    <a:cubicBezTo>
                      <a:pt x="0" y="180"/>
                      <a:pt x="7" y="136"/>
                      <a:pt x="32" y="97"/>
                    </a:cubicBezTo>
                    <a:cubicBezTo>
                      <a:pt x="32" y="97"/>
                      <a:pt x="32" y="97"/>
                      <a:pt x="32" y="97"/>
                    </a:cubicBezTo>
                    <a:cubicBezTo>
                      <a:pt x="59" y="53"/>
                      <a:pt x="102" y="21"/>
                      <a:pt x="152" y="8"/>
                    </a:cubicBezTo>
                    <a:cubicBezTo>
                      <a:pt x="152" y="8"/>
                      <a:pt x="152" y="8"/>
                      <a:pt x="152" y="8"/>
                    </a:cubicBezTo>
                    <a:cubicBezTo>
                      <a:pt x="170" y="3"/>
                      <a:pt x="188" y="0"/>
                      <a:pt x="207" y="0"/>
                    </a:cubicBezTo>
                    <a:cubicBezTo>
                      <a:pt x="207" y="0"/>
                      <a:pt x="207" y="0"/>
                      <a:pt x="207" y="0"/>
                    </a:cubicBezTo>
                    <a:cubicBezTo>
                      <a:pt x="259" y="0"/>
                      <a:pt x="310" y="20"/>
                      <a:pt x="349" y="56"/>
                    </a:cubicBezTo>
                    <a:cubicBezTo>
                      <a:pt x="349" y="56"/>
                      <a:pt x="349" y="56"/>
                      <a:pt x="349" y="56"/>
                    </a:cubicBezTo>
                    <a:cubicBezTo>
                      <a:pt x="397" y="101"/>
                      <a:pt x="415" y="161"/>
                      <a:pt x="414" y="223"/>
                    </a:cubicBezTo>
                    <a:cubicBezTo>
                      <a:pt x="414" y="223"/>
                      <a:pt x="414" y="223"/>
                      <a:pt x="414" y="223"/>
                    </a:cubicBezTo>
                    <a:cubicBezTo>
                      <a:pt x="414" y="232"/>
                      <a:pt x="407" y="240"/>
                      <a:pt x="398" y="240"/>
                    </a:cubicBezTo>
                    <a:cubicBezTo>
                      <a:pt x="398" y="240"/>
                      <a:pt x="398" y="240"/>
                      <a:pt x="398" y="240"/>
                    </a:cubicBezTo>
                    <a:cubicBezTo>
                      <a:pt x="389" y="240"/>
                      <a:pt x="382" y="232"/>
                      <a:pt x="382" y="2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2" name="Freeform 36"/>
              <p:cNvSpPr/>
              <p:nvPr/>
            </p:nvSpPr>
            <p:spPr bwMode="auto">
              <a:xfrm>
                <a:off x="3446463" y="3189288"/>
                <a:ext cx="165100" cy="88900"/>
              </a:xfrm>
              <a:custGeom>
                <a:avLst/>
                <a:gdLst>
                  <a:gd name="T0" fmla="*/ 57 w 57"/>
                  <a:gd name="T1" fmla="*/ 15 h 31"/>
                  <a:gd name="T2" fmla="*/ 41 w 57"/>
                  <a:gd name="T3" fmla="*/ 31 h 31"/>
                  <a:gd name="T4" fmla="*/ 16 w 57"/>
                  <a:gd name="T5" fmla="*/ 31 h 31"/>
                  <a:gd name="T6" fmla="*/ 0 w 57"/>
                  <a:gd name="T7" fmla="*/ 15 h 31"/>
                  <a:gd name="T8" fmla="*/ 0 w 57"/>
                  <a:gd name="T9" fmla="*/ 15 h 31"/>
                  <a:gd name="T10" fmla="*/ 16 w 57"/>
                  <a:gd name="T11" fmla="*/ 0 h 31"/>
                  <a:gd name="T12" fmla="*/ 41 w 57"/>
                  <a:gd name="T13" fmla="*/ 0 h 31"/>
                  <a:gd name="T14" fmla="*/ 57 w 57"/>
                  <a:gd name="T15" fmla="*/ 1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7" h="31">
                    <a:moveTo>
                      <a:pt x="57" y="15"/>
                    </a:moveTo>
                    <a:cubicBezTo>
                      <a:pt x="57" y="24"/>
                      <a:pt x="50" y="31"/>
                      <a:pt x="41" y="31"/>
                    </a:cubicBezTo>
                    <a:cubicBezTo>
                      <a:pt x="16" y="31"/>
                      <a:pt x="16" y="31"/>
                      <a:pt x="16" y="31"/>
                    </a:cubicBezTo>
                    <a:cubicBezTo>
                      <a:pt x="7" y="31"/>
                      <a:pt x="0" y="24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7"/>
                      <a:pt x="7" y="0"/>
                      <a:pt x="16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50" y="0"/>
                      <a:pt x="57" y="7"/>
                      <a:pt x="57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3" name="Freeform 37"/>
              <p:cNvSpPr/>
              <p:nvPr/>
            </p:nvSpPr>
            <p:spPr bwMode="auto">
              <a:xfrm>
                <a:off x="3117850" y="3168650"/>
                <a:ext cx="349250" cy="92075"/>
              </a:xfrm>
              <a:custGeom>
                <a:avLst/>
                <a:gdLst>
                  <a:gd name="T0" fmla="*/ 34 w 120"/>
                  <a:gd name="T1" fmla="*/ 32 h 32"/>
                  <a:gd name="T2" fmla="*/ 0 w 120"/>
                  <a:gd name="T3" fmla="*/ 2 h 32"/>
                  <a:gd name="T4" fmla="*/ 0 w 120"/>
                  <a:gd name="T5" fmla="*/ 2 h 32"/>
                  <a:gd name="T6" fmla="*/ 12 w 120"/>
                  <a:gd name="T7" fmla="*/ 0 h 32"/>
                  <a:gd name="T8" fmla="*/ 34 w 120"/>
                  <a:gd name="T9" fmla="*/ 20 h 32"/>
                  <a:gd name="T10" fmla="*/ 34 w 120"/>
                  <a:gd name="T11" fmla="*/ 20 h 32"/>
                  <a:gd name="T12" fmla="*/ 120 w 120"/>
                  <a:gd name="T13" fmla="*/ 20 h 32"/>
                  <a:gd name="T14" fmla="*/ 120 w 120"/>
                  <a:gd name="T15" fmla="*/ 20 h 32"/>
                  <a:gd name="T16" fmla="*/ 120 w 120"/>
                  <a:gd name="T17" fmla="*/ 32 h 32"/>
                  <a:gd name="T18" fmla="*/ 34 w 120"/>
                  <a:gd name="T19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0" h="32">
                    <a:moveTo>
                      <a:pt x="34" y="32"/>
                    </a:moveTo>
                    <a:cubicBezTo>
                      <a:pt x="16" y="32"/>
                      <a:pt x="2" y="19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3" y="11"/>
                      <a:pt x="22" y="20"/>
                      <a:pt x="34" y="20"/>
                    </a:cubicBezTo>
                    <a:cubicBezTo>
                      <a:pt x="34" y="20"/>
                      <a:pt x="34" y="20"/>
                      <a:pt x="34" y="20"/>
                    </a:cubicBezTo>
                    <a:cubicBezTo>
                      <a:pt x="120" y="20"/>
                      <a:pt x="120" y="20"/>
                      <a:pt x="120" y="20"/>
                    </a:cubicBezTo>
                    <a:cubicBezTo>
                      <a:pt x="120" y="20"/>
                      <a:pt x="120" y="20"/>
                      <a:pt x="120" y="20"/>
                    </a:cubicBezTo>
                    <a:cubicBezTo>
                      <a:pt x="120" y="32"/>
                      <a:pt x="120" y="32"/>
                      <a:pt x="120" y="32"/>
                    </a:cubicBezTo>
                    <a:cubicBezTo>
                      <a:pt x="34" y="32"/>
                      <a:pt x="34" y="32"/>
                      <a:pt x="34" y="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94" name="Group 93"/>
          <p:cNvGrpSpPr/>
          <p:nvPr/>
        </p:nvGrpSpPr>
        <p:grpSpPr>
          <a:xfrm>
            <a:off x="6492259" y="4465745"/>
            <a:ext cx="1297369" cy="1467547"/>
            <a:chOff x="4616720" y="3175815"/>
            <a:chExt cx="922624" cy="1043646"/>
          </a:xfrm>
        </p:grpSpPr>
        <p:sp>
          <p:nvSpPr>
            <p:cNvPr id="95" name="Freeform 12"/>
            <p:cNvSpPr/>
            <p:nvPr/>
          </p:nvSpPr>
          <p:spPr bwMode="auto">
            <a:xfrm>
              <a:off x="4671873" y="3206692"/>
              <a:ext cx="405766" cy="178316"/>
            </a:xfrm>
            <a:custGeom>
              <a:avLst/>
              <a:gdLst>
                <a:gd name="T0" fmla="*/ 0 w 515"/>
                <a:gd name="T1" fmla="*/ 231 h 231"/>
                <a:gd name="T2" fmla="*/ 398 w 515"/>
                <a:gd name="T3" fmla="*/ 0 h 231"/>
                <a:gd name="T4" fmla="*/ 515 w 515"/>
                <a:gd name="T5" fmla="*/ 0 h 231"/>
                <a:gd name="T6" fmla="*/ 515 w 515"/>
                <a:gd name="T7" fmla="*/ 231 h 231"/>
                <a:gd name="T8" fmla="*/ 0 w 515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5" h="231">
                  <a:moveTo>
                    <a:pt x="0" y="231"/>
                  </a:moveTo>
                  <a:lnTo>
                    <a:pt x="398" y="0"/>
                  </a:lnTo>
                  <a:lnTo>
                    <a:pt x="515" y="0"/>
                  </a:lnTo>
                  <a:lnTo>
                    <a:pt x="515" y="231"/>
                  </a:lnTo>
                  <a:lnTo>
                    <a:pt x="0" y="231"/>
                  </a:lnTo>
                  <a:close/>
                </a:path>
              </a:pathLst>
            </a:custGeom>
            <a:solidFill>
              <a:srgbClr val="6B3C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13"/>
            <p:cNvSpPr/>
            <p:nvPr/>
          </p:nvSpPr>
          <p:spPr bwMode="auto">
            <a:xfrm>
              <a:off x="4616720" y="3175815"/>
              <a:ext cx="922624" cy="1043646"/>
            </a:xfrm>
            <a:custGeom>
              <a:avLst/>
              <a:gdLst>
                <a:gd name="T0" fmla="*/ 0 w 1171"/>
                <a:gd name="T1" fmla="*/ 1014 h 1352"/>
                <a:gd name="T2" fmla="*/ 0 w 1171"/>
                <a:gd name="T3" fmla="*/ 338 h 1352"/>
                <a:gd name="T4" fmla="*/ 585 w 1171"/>
                <a:gd name="T5" fmla="*/ 0 h 1352"/>
                <a:gd name="T6" fmla="*/ 1171 w 1171"/>
                <a:gd name="T7" fmla="*/ 338 h 1352"/>
                <a:gd name="T8" fmla="*/ 1171 w 1171"/>
                <a:gd name="T9" fmla="*/ 1014 h 1352"/>
                <a:gd name="T10" fmla="*/ 585 w 1171"/>
                <a:gd name="T11" fmla="*/ 1352 h 1352"/>
                <a:gd name="T12" fmla="*/ 0 w 1171"/>
                <a:gd name="T13" fmla="*/ 1014 h 1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71" h="1352">
                  <a:moveTo>
                    <a:pt x="0" y="1014"/>
                  </a:moveTo>
                  <a:lnTo>
                    <a:pt x="0" y="338"/>
                  </a:lnTo>
                  <a:lnTo>
                    <a:pt x="585" y="0"/>
                  </a:lnTo>
                  <a:lnTo>
                    <a:pt x="1171" y="338"/>
                  </a:lnTo>
                  <a:lnTo>
                    <a:pt x="1171" y="1014"/>
                  </a:lnTo>
                  <a:lnTo>
                    <a:pt x="585" y="1352"/>
                  </a:lnTo>
                  <a:lnTo>
                    <a:pt x="0" y="101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28600" sx="102000" sy="102000" algn="ctr" rotWithShape="0">
                <a:prstClr val="black">
                  <a:alpha val="28000"/>
                </a:prstClr>
              </a:outerShdw>
            </a:effectLst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20"/>
            <p:cNvSpPr/>
            <p:nvPr/>
          </p:nvSpPr>
          <p:spPr bwMode="auto">
            <a:xfrm>
              <a:off x="4671873" y="3206692"/>
              <a:ext cx="313582" cy="331929"/>
            </a:xfrm>
            <a:custGeom>
              <a:avLst/>
              <a:gdLst>
                <a:gd name="T0" fmla="*/ 0 w 398"/>
                <a:gd name="T1" fmla="*/ 430 h 430"/>
                <a:gd name="T2" fmla="*/ 398 w 398"/>
                <a:gd name="T3" fmla="*/ 430 h 430"/>
                <a:gd name="T4" fmla="*/ 398 w 398"/>
                <a:gd name="T5" fmla="*/ 0 h 430"/>
                <a:gd name="T6" fmla="*/ 0 w 398"/>
                <a:gd name="T7" fmla="*/ 231 h 430"/>
                <a:gd name="T8" fmla="*/ 0 w 398"/>
                <a:gd name="T9" fmla="*/ 430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8" h="430">
                  <a:moveTo>
                    <a:pt x="0" y="430"/>
                  </a:moveTo>
                  <a:lnTo>
                    <a:pt x="398" y="430"/>
                  </a:lnTo>
                  <a:lnTo>
                    <a:pt x="398" y="0"/>
                  </a:lnTo>
                  <a:lnTo>
                    <a:pt x="0" y="231"/>
                  </a:lnTo>
                  <a:lnTo>
                    <a:pt x="0" y="430"/>
                  </a:lnTo>
                  <a:close/>
                </a:path>
              </a:pathLst>
            </a:custGeom>
            <a:solidFill>
              <a:schemeClr val="accent5"/>
            </a:solidFill>
            <a:ln w="28575" cap="flat">
              <a:noFill/>
              <a:prstDash val="solid"/>
              <a:miter lim="800000"/>
            </a:ln>
            <a:effectLst>
              <a:outerShdw blurRad="279400" dist="76200" dir="2700000" algn="tl" rotWithShape="0">
                <a:prstClr val="black">
                  <a:alpha val="28000"/>
                </a:prstClr>
              </a:outerShdw>
            </a:effectLst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31"/>
            <p:cNvSpPr>
              <a:spLocks noEditPoints="1"/>
            </p:cNvSpPr>
            <p:nvPr/>
          </p:nvSpPr>
          <p:spPr bwMode="auto">
            <a:xfrm>
              <a:off x="4877514" y="3368025"/>
              <a:ext cx="76426" cy="147438"/>
            </a:xfrm>
            <a:custGeom>
              <a:avLst/>
              <a:gdLst>
                <a:gd name="T0" fmla="*/ 0 w 97"/>
                <a:gd name="T1" fmla="*/ 120 h 191"/>
                <a:gd name="T2" fmla="*/ 49 w 97"/>
                <a:gd name="T3" fmla="*/ 0 h 191"/>
                <a:gd name="T4" fmla="*/ 78 w 97"/>
                <a:gd name="T5" fmla="*/ 0 h 191"/>
                <a:gd name="T6" fmla="*/ 78 w 97"/>
                <a:gd name="T7" fmla="*/ 120 h 191"/>
                <a:gd name="T8" fmla="*/ 97 w 97"/>
                <a:gd name="T9" fmla="*/ 120 h 191"/>
                <a:gd name="T10" fmla="*/ 97 w 97"/>
                <a:gd name="T11" fmla="*/ 149 h 191"/>
                <a:gd name="T12" fmla="*/ 78 w 97"/>
                <a:gd name="T13" fmla="*/ 149 h 191"/>
                <a:gd name="T14" fmla="*/ 78 w 97"/>
                <a:gd name="T15" fmla="*/ 191 h 191"/>
                <a:gd name="T16" fmla="*/ 49 w 97"/>
                <a:gd name="T17" fmla="*/ 191 h 191"/>
                <a:gd name="T18" fmla="*/ 49 w 97"/>
                <a:gd name="T19" fmla="*/ 149 h 191"/>
                <a:gd name="T20" fmla="*/ 0 w 97"/>
                <a:gd name="T21" fmla="*/ 149 h 191"/>
                <a:gd name="T22" fmla="*/ 0 w 97"/>
                <a:gd name="T23" fmla="*/ 120 h 191"/>
                <a:gd name="T24" fmla="*/ 49 w 97"/>
                <a:gd name="T25" fmla="*/ 120 h 191"/>
                <a:gd name="T26" fmla="*/ 49 w 97"/>
                <a:gd name="T27" fmla="*/ 62 h 191"/>
                <a:gd name="T28" fmla="*/ 25 w 97"/>
                <a:gd name="T29" fmla="*/ 120 h 191"/>
                <a:gd name="T30" fmla="*/ 49 w 97"/>
                <a:gd name="T31" fmla="*/ 12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7" h="191">
                  <a:moveTo>
                    <a:pt x="0" y="120"/>
                  </a:moveTo>
                  <a:lnTo>
                    <a:pt x="49" y="0"/>
                  </a:lnTo>
                  <a:lnTo>
                    <a:pt x="78" y="0"/>
                  </a:lnTo>
                  <a:lnTo>
                    <a:pt x="78" y="120"/>
                  </a:lnTo>
                  <a:lnTo>
                    <a:pt x="97" y="120"/>
                  </a:lnTo>
                  <a:lnTo>
                    <a:pt x="97" y="149"/>
                  </a:lnTo>
                  <a:lnTo>
                    <a:pt x="78" y="149"/>
                  </a:lnTo>
                  <a:lnTo>
                    <a:pt x="78" y="191"/>
                  </a:lnTo>
                  <a:lnTo>
                    <a:pt x="49" y="191"/>
                  </a:lnTo>
                  <a:lnTo>
                    <a:pt x="49" y="149"/>
                  </a:lnTo>
                  <a:lnTo>
                    <a:pt x="0" y="149"/>
                  </a:lnTo>
                  <a:lnTo>
                    <a:pt x="0" y="120"/>
                  </a:lnTo>
                  <a:close/>
                  <a:moveTo>
                    <a:pt x="49" y="120"/>
                  </a:moveTo>
                  <a:lnTo>
                    <a:pt x="49" y="62"/>
                  </a:lnTo>
                  <a:lnTo>
                    <a:pt x="25" y="120"/>
                  </a:lnTo>
                  <a:lnTo>
                    <a:pt x="49" y="1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99" name="组合 70"/>
            <p:cNvGrpSpPr/>
            <p:nvPr/>
          </p:nvGrpSpPr>
          <p:grpSpPr>
            <a:xfrm>
              <a:off x="4881095" y="3679824"/>
              <a:ext cx="402986" cy="305332"/>
              <a:chOff x="3175" y="747713"/>
              <a:chExt cx="1751013" cy="1354138"/>
            </a:xfrm>
            <a:solidFill>
              <a:srgbClr val="3666D7"/>
            </a:solidFill>
          </p:grpSpPr>
          <p:sp>
            <p:nvSpPr>
              <p:cNvPr id="100" name="Freeform 6"/>
              <p:cNvSpPr/>
              <p:nvPr/>
            </p:nvSpPr>
            <p:spPr bwMode="auto">
              <a:xfrm>
                <a:off x="3175" y="747713"/>
                <a:ext cx="1308100" cy="854075"/>
              </a:xfrm>
              <a:custGeom>
                <a:avLst/>
                <a:gdLst>
                  <a:gd name="T0" fmla="*/ 357 w 458"/>
                  <a:gd name="T1" fmla="*/ 8 h 299"/>
                  <a:gd name="T2" fmla="*/ 184 w 458"/>
                  <a:gd name="T3" fmla="*/ 54 h 299"/>
                  <a:gd name="T4" fmla="*/ 40 w 458"/>
                  <a:gd name="T5" fmla="*/ 161 h 299"/>
                  <a:gd name="T6" fmla="*/ 35 w 458"/>
                  <a:gd name="T7" fmla="*/ 277 h 299"/>
                  <a:gd name="T8" fmla="*/ 36 w 458"/>
                  <a:gd name="T9" fmla="*/ 279 h 299"/>
                  <a:gd name="T10" fmla="*/ 85 w 458"/>
                  <a:gd name="T11" fmla="*/ 288 h 299"/>
                  <a:gd name="T12" fmla="*/ 133 w 458"/>
                  <a:gd name="T13" fmla="*/ 256 h 299"/>
                  <a:gd name="T14" fmla="*/ 142 w 458"/>
                  <a:gd name="T15" fmla="*/ 207 h 299"/>
                  <a:gd name="T16" fmla="*/ 128 w 458"/>
                  <a:gd name="T17" fmla="*/ 195 h 299"/>
                  <a:gd name="T18" fmla="*/ 211 w 458"/>
                  <a:gd name="T19" fmla="*/ 112 h 299"/>
                  <a:gd name="T20" fmla="*/ 211 w 458"/>
                  <a:gd name="T21" fmla="*/ 112 h 299"/>
                  <a:gd name="T22" fmla="*/ 212 w 458"/>
                  <a:gd name="T23" fmla="*/ 112 h 299"/>
                  <a:gd name="T24" fmla="*/ 212 w 458"/>
                  <a:gd name="T25" fmla="*/ 112 h 299"/>
                  <a:gd name="T26" fmla="*/ 212 w 458"/>
                  <a:gd name="T27" fmla="*/ 112 h 299"/>
                  <a:gd name="T28" fmla="*/ 329 w 458"/>
                  <a:gd name="T29" fmla="*/ 97 h 299"/>
                  <a:gd name="T30" fmla="*/ 330 w 458"/>
                  <a:gd name="T31" fmla="*/ 116 h 299"/>
                  <a:gd name="T32" fmla="*/ 374 w 458"/>
                  <a:gd name="T33" fmla="*/ 139 h 299"/>
                  <a:gd name="T34" fmla="*/ 429 w 458"/>
                  <a:gd name="T35" fmla="*/ 121 h 299"/>
                  <a:gd name="T36" fmla="*/ 452 w 458"/>
                  <a:gd name="T37" fmla="*/ 77 h 299"/>
                  <a:gd name="T38" fmla="*/ 451 w 458"/>
                  <a:gd name="T39" fmla="*/ 75 h 299"/>
                  <a:gd name="T40" fmla="*/ 357 w 458"/>
                  <a:gd name="T41" fmla="*/ 8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58" h="299">
                    <a:moveTo>
                      <a:pt x="357" y="8"/>
                    </a:moveTo>
                    <a:cubicBezTo>
                      <a:pt x="288" y="0"/>
                      <a:pt x="191" y="50"/>
                      <a:pt x="184" y="54"/>
                    </a:cubicBezTo>
                    <a:cubicBezTo>
                      <a:pt x="176" y="58"/>
                      <a:pt x="77" y="103"/>
                      <a:pt x="40" y="161"/>
                    </a:cubicBezTo>
                    <a:cubicBezTo>
                      <a:pt x="0" y="225"/>
                      <a:pt x="34" y="276"/>
                      <a:pt x="35" y="277"/>
                    </a:cubicBezTo>
                    <a:cubicBezTo>
                      <a:pt x="35" y="278"/>
                      <a:pt x="36" y="278"/>
                      <a:pt x="36" y="279"/>
                    </a:cubicBezTo>
                    <a:cubicBezTo>
                      <a:pt x="47" y="295"/>
                      <a:pt x="69" y="299"/>
                      <a:pt x="85" y="288"/>
                    </a:cubicBezTo>
                    <a:cubicBezTo>
                      <a:pt x="133" y="256"/>
                      <a:pt x="133" y="256"/>
                      <a:pt x="133" y="256"/>
                    </a:cubicBezTo>
                    <a:cubicBezTo>
                      <a:pt x="149" y="245"/>
                      <a:pt x="153" y="223"/>
                      <a:pt x="142" y="207"/>
                    </a:cubicBezTo>
                    <a:cubicBezTo>
                      <a:pt x="138" y="201"/>
                      <a:pt x="133" y="197"/>
                      <a:pt x="128" y="195"/>
                    </a:cubicBezTo>
                    <a:cubicBezTo>
                      <a:pt x="111" y="157"/>
                      <a:pt x="200" y="117"/>
                      <a:pt x="211" y="112"/>
                    </a:cubicBezTo>
                    <a:cubicBezTo>
                      <a:pt x="211" y="112"/>
                      <a:pt x="211" y="112"/>
                      <a:pt x="211" y="112"/>
                    </a:cubicBezTo>
                    <a:cubicBezTo>
                      <a:pt x="211" y="112"/>
                      <a:pt x="211" y="112"/>
                      <a:pt x="212" y="112"/>
                    </a:cubicBezTo>
                    <a:cubicBezTo>
                      <a:pt x="212" y="112"/>
                      <a:pt x="212" y="112"/>
                      <a:pt x="212" y="112"/>
                    </a:cubicBezTo>
                    <a:cubicBezTo>
                      <a:pt x="212" y="112"/>
                      <a:pt x="212" y="112"/>
                      <a:pt x="212" y="112"/>
                    </a:cubicBezTo>
                    <a:cubicBezTo>
                      <a:pt x="223" y="106"/>
                      <a:pt x="310" y="61"/>
                      <a:pt x="329" y="97"/>
                    </a:cubicBezTo>
                    <a:cubicBezTo>
                      <a:pt x="328" y="103"/>
                      <a:pt x="328" y="109"/>
                      <a:pt x="330" y="116"/>
                    </a:cubicBezTo>
                    <a:cubicBezTo>
                      <a:pt x="335" y="134"/>
                      <a:pt x="355" y="145"/>
                      <a:pt x="374" y="139"/>
                    </a:cubicBezTo>
                    <a:cubicBezTo>
                      <a:pt x="429" y="121"/>
                      <a:pt x="429" y="121"/>
                      <a:pt x="429" y="121"/>
                    </a:cubicBezTo>
                    <a:cubicBezTo>
                      <a:pt x="447" y="116"/>
                      <a:pt x="458" y="96"/>
                      <a:pt x="452" y="77"/>
                    </a:cubicBezTo>
                    <a:cubicBezTo>
                      <a:pt x="452" y="76"/>
                      <a:pt x="451" y="76"/>
                      <a:pt x="451" y="75"/>
                    </a:cubicBezTo>
                    <a:cubicBezTo>
                      <a:pt x="451" y="74"/>
                      <a:pt x="432" y="15"/>
                      <a:pt x="357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1" name="Freeform 7"/>
              <p:cNvSpPr>
                <a:spLocks noEditPoints="1"/>
              </p:cNvSpPr>
              <p:nvPr/>
            </p:nvSpPr>
            <p:spPr bwMode="auto">
              <a:xfrm>
                <a:off x="180975" y="1273176"/>
                <a:ext cx="1270000" cy="828675"/>
              </a:xfrm>
              <a:custGeom>
                <a:avLst/>
                <a:gdLst>
                  <a:gd name="T0" fmla="*/ 442 w 445"/>
                  <a:gd name="T1" fmla="*/ 213 h 290"/>
                  <a:gd name="T2" fmla="*/ 313 w 445"/>
                  <a:gd name="T3" fmla="*/ 55 h 290"/>
                  <a:gd name="T4" fmla="*/ 313 w 445"/>
                  <a:gd name="T5" fmla="*/ 26 h 290"/>
                  <a:gd name="T6" fmla="*/ 262 w 445"/>
                  <a:gd name="T7" fmla="*/ 26 h 290"/>
                  <a:gd name="T8" fmla="*/ 183 w 445"/>
                  <a:gd name="T9" fmla="*/ 30 h 290"/>
                  <a:gd name="T10" fmla="*/ 157 w 445"/>
                  <a:gd name="T11" fmla="*/ 0 h 290"/>
                  <a:gd name="T12" fmla="*/ 132 w 445"/>
                  <a:gd name="T13" fmla="*/ 46 h 290"/>
                  <a:gd name="T14" fmla="*/ 132 w 445"/>
                  <a:gd name="T15" fmla="*/ 48 h 290"/>
                  <a:gd name="T16" fmla="*/ 132 w 445"/>
                  <a:gd name="T17" fmla="*/ 53 h 290"/>
                  <a:gd name="T18" fmla="*/ 3 w 445"/>
                  <a:gd name="T19" fmla="*/ 213 h 290"/>
                  <a:gd name="T20" fmla="*/ 0 w 445"/>
                  <a:gd name="T21" fmla="*/ 234 h 290"/>
                  <a:gd name="T22" fmla="*/ 0 w 445"/>
                  <a:gd name="T23" fmla="*/ 278 h 290"/>
                  <a:gd name="T24" fmla="*/ 433 w 445"/>
                  <a:gd name="T25" fmla="*/ 290 h 290"/>
                  <a:gd name="T26" fmla="*/ 445 w 445"/>
                  <a:gd name="T27" fmla="*/ 234 h 290"/>
                  <a:gd name="T28" fmla="*/ 445 w 445"/>
                  <a:gd name="T29" fmla="*/ 230 h 290"/>
                  <a:gd name="T30" fmla="*/ 175 w 445"/>
                  <a:gd name="T31" fmla="*/ 246 h 290"/>
                  <a:gd name="T32" fmla="*/ 146 w 445"/>
                  <a:gd name="T33" fmla="*/ 240 h 290"/>
                  <a:gd name="T34" fmla="*/ 153 w 445"/>
                  <a:gd name="T35" fmla="*/ 211 h 290"/>
                  <a:gd name="T36" fmla="*/ 181 w 445"/>
                  <a:gd name="T37" fmla="*/ 218 h 290"/>
                  <a:gd name="T38" fmla="*/ 181 w 445"/>
                  <a:gd name="T39" fmla="*/ 187 h 290"/>
                  <a:gd name="T40" fmla="*/ 153 w 445"/>
                  <a:gd name="T41" fmla="*/ 193 h 290"/>
                  <a:gd name="T42" fmla="*/ 146 w 445"/>
                  <a:gd name="T43" fmla="*/ 164 h 290"/>
                  <a:gd name="T44" fmla="*/ 175 w 445"/>
                  <a:gd name="T45" fmla="*/ 158 h 290"/>
                  <a:gd name="T46" fmla="*/ 181 w 445"/>
                  <a:gd name="T47" fmla="*/ 187 h 290"/>
                  <a:gd name="T48" fmla="*/ 175 w 445"/>
                  <a:gd name="T49" fmla="*/ 140 h 290"/>
                  <a:gd name="T50" fmla="*/ 146 w 445"/>
                  <a:gd name="T51" fmla="*/ 134 h 290"/>
                  <a:gd name="T52" fmla="*/ 153 w 445"/>
                  <a:gd name="T53" fmla="*/ 105 h 290"/>
                  <a:gd name="T54" fmla="*/ 181 w 445"/>
                  <a:gd name="T55" fmla="*/ 111 h 290"/>
                  <a:gd name="T56" fmla="*/ 240 w 445"/>
                  <a:gd name="T57" fmla="*/ 240 h 290"/>
                  <a:gd name="T58" fmla="*/ 211 w 445"/>
                  <a:gd name="T59" fmla="*/ 246 h 290"/>
                  <a:gd name="T60" fmla="*/ 205 w 445"/>
                  <a:gd name="T61" fmla="*/ 218 h 290"/>
                  <a:gd name="T62" fmla="*/ 234 w 445"/>
                  <a:gd name="T63" fmla="*/ 211 h 290"/>
                  <a:gd name="T64" fmla="*/ 240 w 445"/>
                  <a:gd name="T65" fmla="*/ 240 h 290"/>
                  <a:gd name="T66" fmla="*/ 234 w 445"/>
                  <a:gd name="T67" fmla="*/ 193 h 290"/>
                  <a:gd name="T68" fmla="*/ 205 w 445"/>
                  <a:gd name="T69" fmla="*/ 187 h 290"/>
                  <a:gd name="T70" fmla="*/ 211 w 445"/>
                  <a:gd name="T71" fmla="*/ 158 h 290"/>
                  <a:gd name="T72" fmla="*/ 240 w 445"/>
                  <a:gd name="T73" fmla="*/ 164 h 290"/>
                  <a:gd name="T74" fmla="*/ 240 w 445"/>
                  <a:gd name="T75" fmla="*/ 134 h 290"/>
                  <a:gd name="T76" fmla="*/ 211 w 445"/>
                  <a:gd name="T77" fmla="*/ 140 h 290"/>
                  <a:gd name="T78" fmla="*/ 205 w 445"/>
                  <a:gd name="T79" fmla="*/ 111 h 290"/>
                  <a:gd name="T80" fmla="*/ 234 w 445"/>
                  <a:gd name="T81" fmla="*/ 105 h 290"/>
                  <a:gd name="T82" fmla="*/ 240 w 445"/>
                  <a:gd name="T83" fmla="*/ 134 h 290"/>
                  <a:gd name="T84" fmla="*/ 292 w 445"/>
                  <a:gd name="T85" fmla="*/ 246 h 290"/>
                  <a:gd name="T86" fmla="*/ 263 w 445"/>
                  <a:gd name="T87" fmla="*/ 240 h 290"/>
                  <a:gd name="T88" fmla="*/ 269 w 445"/>
                  <a:gd name="T89" fmla="*/ 211 h 290"/>
                  <a:gd name="T90" fmla="*/ 298 w 445"/>
                  <a:gd name="T91" fmla="*/ 218 h 290"/>
                  <a:gd name="T92" fmla="*/ 298 w 445"/>
                  <a:gd name="T93" fmla="*/ 187 h 290"/>
                  <a:gd name="T94" fmla="*/ 269 w 445"/>
                  <a:gd name="T95" fmla="*/ 193 h 290"/>
                  <a:gd name="T96" fmla="*/ 263 w 445"/>
                  <a:gd name="T97" fmla="*/ 164 h 290"/>
                  <a:gd name="T98" fmla="*/ 292 w 445"/>
                  <a:gd name="T99" fmla="*/ 158 h 290"/>
                  <a:gd name="T100" fmla="*/ 298 w 445"/>
                  <a:gd name="T101" fmla="*/ 187 h 290"/>
                  <a:gd name="T102" fmla="*/ 292 w 445"/>
                  <a:gd name="T103" fmla="*/ 140 h 290"/>
                  <a:gd name="T104" fmla="*/ 263 w 445"/>
                  <a:gd name="T105" fmla="*/ 134 h 290"/>
                  <a:gd name="T106" fmla="*/ 269 w 445"/>
                  <a:gd name="T107" fmla="*/ 105 h 290"/>
                  <a:gd name="T108" fmla="*/ 298 w 445"/>
                  <a:gd name="T109" fmla="*/ 111 h 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445" h="290">
                    <a:moveTo>
                      <a:pt x="445" y="230"/>
                    </a:moveTo>
                    <a:cubicBezTo>
                      <a:pt x="445" y="224"/>
                      <a:pt x="444" y="218"/>
                      <a:pt x="442" y="213"/>
                    </a:cubicBezTo>
                    <a:cubicBezTo>
                      <a:pt x="433" y="184"/>
                      <a:pt x="397" y="165"/>
                      <a:pt x="397" y="165"/>
                    </a:cubicBezTo>
                    <a:cubicBezTo>
                      <a:pt x="325" y="114"/>
                      <a:pt x="314" y="77"/>
                      <a:pt x="313" y="55"/>
                    </a:cubicBezTo>
                    <a:cubicBezTo>
                      <a:pt x="313" y="54"/>
                      <a:pt x="313" y="54"/>
                      <a:pt x="313" y="53"/>
                    </a:cubicBezTo>
                    <a:cubicBezTo>
                      <a:pt x="313" y="26"/>
                      <a:pt x="313" y="26"/>
                      <a:pt x="313" y="26"/>
                    </a:cubicBezTo>
                    <a:cubicBezTo>
                      <a:pt x="313" y="12"/>
                      <a:pt x="302" y="0"/>
                      <a:pt x="288" y="0"/>
                    </a:cubicBezTo>
                    <a:cubicBezTo>
                      <a:pt x="274" y="0"/>
                      <a:pt x="262" y="12"/>
                      <a:pt x="262" y="26"/>
                    </a:cubicBezTo>
                    <a:cubicBezTo>
                      <a:pt x="262" y="29"/>
                      <a:pt x="262" y="29"/>
                      <a:pt x="262" y="29"/>
                    </a:cubicBezTo>
                    <a:cubicBezTo>
                      <a:pt x="220" y="42"/>
                      <a:pt x="193" y="34"/>
                      <a:pt x="183" y="30"/>
                    </a:cubicBezTo>
                    <a:cubicBezTo>
                      <a:pt x="183" y="26"/>
                      <a:pt x="183" y="26"/>
                      <a:pt x="183" y="26"/>
                    </a:cubicBezTo>
                    <a:cubicBezTo>
                      <a:pt x="183" y="12"/>
                      <a:pt x="172" y="0"/>
                      <a:pt x="157" y="0"/>
                    </a:cubicBezTo>
                    <a:cubicBezTo>
                      <a:pt x="143" y="0"/>
                      <a:pt x="132" y="12"/>
                      <a:pt x="132" y="26"/>
                    </a:cubicBezTo>
                    <a:cubicBezTo>
                      <a:pt x="132" y="46"/>
                      <a:pt x="132" y="46"/>
                      <a:pt x="132" y="46"/>
                    </a:cubicBezTo>
                    <a:cubicBezTo>
                      <a:pt x="131" y="46"/>
                      <a:pt x="131" y="46"/>
                      <a:pt x="131" y="46"/>
                    </a:cubicBezTo>
                    <a:cubicBezTo>
                      <a:pt x="131" y="46"/>
                      <a:pt x="132" y="47"/>
                      <a:pt x="132" y="48"/>
                    </a:cubicBezTo>
                    <a:cubicBezTo>
                      <a:pt x="132" y="53"/>
                      <a:pt x="132" y="53"/>
                      <a:pt x="132" y="53"/>
                    </a:cubicBezTo>
                    <a:cubicBezTo>
                      <a:pt x="132" y="53"/>
                      <a:pt x="132" y="53"/>
                      <a:pt x="132" y="53"/>
                    </a:cubicBezTo>
                    <a:cubicBezTo>
                      <a:pt x="131" y="73"/>
                      <a:pt x="122" y="113"/>
                      <a:pt x="48" y="165"/>
                    </a:cubicBezTo>
                    <a:cubicBezTo>
                      <a:pt x="48" y="165"/>
                      <a:pt x="11" y="184"/>
                      <a:pt x="3" y="213"/>
                    </a:cubicBezTo>
                    <a:cubicBezTo>
                      <a:pt x="1" y="218"/>
                      <a:pt x="0" y="224"/>
                      <a:pt x="0" y="230"/>
                    </a:cubicBezTo>
                    <a:cubicBezTo>
                      <a:pt x="0" y="231"/>
                      <a:pt x="0" y="232"/>
                      <a:pt x="0" y="234"/>
                    </a:cubicBezTo>
                    <a:cubicBezTo>
                      <a:pt x="0" y="234"/>
                      <a:pt x="0" y="234"/>
                      <a:pt x="0" y="234"/>
                    </a:cubicBezTo>
                    <a:cubicBezTo>
                      <a:pt x="0" y="278"/>
                      <a:pt x="0" y="278"/>
                      <a:pt x="0" y="278"/>
                    </a:cubicBezTo>
                    <a:cubicBezTo>
                      <a:pt x="0" y="285"/>
                      <a:pt x="6" y="290"/>
                      <a:pt x="12" y="290"/>
                    </a:cubicBezTo>
                    <a:cubicBezTo>
                      <a:pt x="433" y="290"/>
                      <a:pt x="433" y="290"/>
                      <a:pt x="433" y="290"/>
                    </a:cubicBezTo>
                    <a:cubicBezTo>
                      <a:pt x="439" y="290"/>
                      <a:pt x="445" y="285"/>
                      <a:pt x="445" y="278"/>
                    </a:cubicBezTo>
                    <a:cubicBezTo>
                      <a:pt x="445" y="234"/>
                      <a:pt x="445" y="234"/>
                      <a:pt x="445" y="234"/>
                    </a:cubicBezTo>
                    <a:cubicBezTo>
                      <a:pt x="445" y="234"/>
                      <a:pt x="445" y="234"/>
                      <a:pt x="445" y="234"/>
                    </a:cubicBezTo>
                    <a:cubicBezTo>
                      <a:pt x="445" y="232"/>
                      <a:pt x="445" y="231"/>
                      <a:pt x="445" y="230"/>
                    </a:cubicBezTo>
                    <a:close/>
                    <a:moveTo>
                      <a:pt x="181" y="240"/>
                    </a:moveTo>
                    <a:cubicBezTo>
                      <a:pt x="181" y="244"/>
                      <a:pt x="179" y="246"/>
                      <a:pt x="175" y="246"/>
                    </a:cubicBezTo>
                    <a:cubicBezTo>
                      <a:pt x="153" y="246"/>
                      <a:pt x="153" y="246"/>
                      <a:pt x="153" y="246"/>
                    </a:cubicBezTo>
                    <a:cubicBezTo>
                      <a:pt x="149" y="246"/>
                      <a:pt x="146" y="244"/>
                      <a:pt x="146" y="240"/>
                    </a:cubicBezTo>
                    <a:cubicBezTo>
                      <a:pt x="146" y="218"/>
                      <a:pt x="146" y="218"/>
                      <a:pt x="146" y="218"/>
                    </a:cubicBezTo>
                    <a:cubicBezTo>
                      <a:pt x="146" y="214"/>
                      <a:pt x="149" y="211"/>
                      <a:pt x="153" y="211"/>
                    </a:cubicBezTo>
                    <a:cubicBezTo>
                      <a:pt x="175" y="211"/>
                      <a:pt x="175" y="211"/>
                      <a:pt x="175" y="211"/>
                    </a:cubicBezTo>
                    <a:cubicBezTo>
                      <a:pt x="179" y="211"/>
                      <a:pt x="181" y="214"/>
                      <a:pt x="181" y="218"/>
                    </a:cubicBezTo>
                    <a:lnTo>
                      <a:pt x="181" y="240"/>
                    </a:lnTo>
                    <a:close/>
                    <a:moveTo>
                      <a:pt x="181" y="187"/>
                    </a:moveTo>
                    <a:cubicBezTo>
                      <a:pt x="181" y="190"/>
                      <a:pt x="179" y="193"/>
                      <a:pt x="175" y="193"/>
                    </a:cubicBezTo>
                    <a:cubicBezTo>
                      <a:pt x="153" y="193"/>
                      <a:pt x="153" y="193"/>
                      <a:pt x="153" y="193"/>
                    </a:cubicBezTo>
                    <a:cubicBezTo>
                      <a:pt x="149" y="193"/>
                      <a:pt x="146" y="190"/>
                      <a:pt x="146" y="187"/>
                    </a:cubicBezTo>
                    <a:cubicBezTo>
                      <a:pt x="146" y="164"/>
                      <a:pt x="146" y="164"/>
                      <a:pt x="146" y="164"/>
                    </a:cubicBezTo>
                    <a:cubicBezTo>
                      <a:pt x="146" y="161"/>
                      <a:pt x="149" y="158"/>
                      <a:pt x="153" y="158"/>
                    </a:cubicBezTo>
                    <a:cubicBezTo>
                      <a:pt x="175" y="158"/>
                      <a:pt x="175" y="158"/>
                      <a:pt x="175" y="158"/>
                    </a:cubicBezTo>
                    <a:cubicBezTo>
                      <a:pt x="179" y="158"/>
                      <a:pt x="181" y="161"/>
                      <a:pt x="181" y="164"/>
                    </a:cubicBezTo>
                    <a:lnTo>
                      <a:pt x="181" y="187"/>
                    </a:lnTo>
                    <a:close/>
                    <a:moveTo>
                      <a:pt x="181" y="134"/>
                    </a:moveTo>
                    <a:cubicBezTo>
                      <a:pt x="181" y="137"/>
                      <a:pt x="179" y="140"/>
                      <a:pt x="175" y="140"/>
                    </a:cubicBezTo>
                    <a:cubicBezTo>
                      <a:pt x="153" y="140"/>
                      <a:pt x="153" y="140"/>
                      <a:pt x="153" y="140"/>
                    </a:cubicBezTo>
                    <a:cubicBezTo>
                      <a:pt x="149" y="140"/>
                      <a:pt x="146" y="137"/>
                      <a:pt x="146" y="134"/>
                    </a:cubicBezTo>
                    <a:cubicBezTo>
                      <a:pt x="146" y="111"/>
                      <a:pt x="146" y="111"/>
                      <a:pt x="146" y="111"/>
                    </a:cubicBezTo>
                    <a:cubicBezTo>
                      <a:pt x="146" y="108"/>
                      <a:pt x="149" y="105"/>
                      <a:pt x="153" y="105"/>
                    </a:cubicBezTo>
                    <a:cubicBezTo>
                      <a:pt x="175" y="105"/>
                      <a:pt x="175" y="105"/>
                      <a:pt x="175" y="105"/>
                    </a:cubicBezTo>
                    <a:cubicBezTo>
                      <a:pt x="179" y="105"/>
                      <a:pt x="181" y="108"/>
                      <a:pt x="181" y="111"/>
                    </a:cubicBezTo>
                    <a:lnTo>
                      <a:pt x="181" y="134"/>
                    </a:lnTo>
                    <a:close/>
                    <a:moveTo>
                      <a:pt x="240" y="240"/>
                    </a:moveTo>
                    <a:cubicBezTo>
                      <a:pt x="240" y="244"/>
                      <a:pt x="237" y="246"/>
                      <a:pt x="234" y="246"/>
                    </a:cubicBezTo>
                    <a:cubicBezTo>
                      <a:pt x="211" y="246"/>
                      <a:pt x="211" y="246"/>
                      <a:pt x="211" y="246"/>
                    </a:cubicBezTo>
                    <a:cubicBezTo>
                      <a:pt x="208" y="246"/>
                      <a:pt x="205" y="244"/>
                      <a:pt x="205" y="240"/>
                    </a:cubicBezTo>
                    <a:cubicBezTo>
                      <a:pt x="205" y="218"/>
                      <a:pt x="205" y="218"/>
                      <a:pt x="205" y="218"/>
                    </a:cubicBezTo>
                    <a:cubicBezTo>
                      <a:pt x="205" y="214"/>
                      <a:pt x="208" y="211"/>
                      <a:pt x="211" y="211"/>
                    </a:cubicBezTo>
                    <a:cubicBezTo>
                      <a:pt x="234" y="211"/>
                      <a:pt x="234" y="211"/>
                      <a:pt x="234" y="211"/>
                    </a:cubicBezTo>
                    <a:cubicBezTo>
                      <a:pt x="237" y="211"/>
                      <a:pt x="240" y="214"/>
                      <a:pt x="240" y="218"/>
                    </a:cubicBezTo>
                    <a:lnTo>
                      <a:pt x="240" y="240"/>
                    </a:lnTo>
                    <a:close/>
                    <a:moveTo>
                      <a:pt x="240" y="187"/>
                    </a:moveTo>
                    <a:cubicBezTo>
                      <a:pt x="240" y="190"/>
                      <a:pt x="237" y="193"/>
                      <a:pt x="234" y="193"/>
                    </a:cubicBezTo>
                    <a:cubicBezTo>
                      <a:pt x="211" y="193"/>
                      <a:pt x="211" y="193"/>
                      <a:pt x="211" y="193"/>
                    </a:cubicBezTo>
                    <a:cubicBezTo>
                      <a:pt x="208" y="193"/>
                      <a:pt x="205" y="190"/>
                      <a:pt x="205" y="187"/>
                    </a:cubicBezTo>
                    <a:cubicBezTo>
                      <a:pt x="205" y="164"/>
                      <a:pt x="205" y="164"/>
                      <a:pt x="205" y="164"/>
                    </a:cubicBezTo>
                    <a:cubicBezTo>
                      <a:pt x="205" y="161"/>
                      <a:pt x="208" y="158"/>
                      <a:pt x="211" y="158"/>
                    </a:cubicBezTo>
                    <a:cubicBezTo>
                      <a:pt x="234" y="158"/>
                      <a:pt x="234" y="158"/>
                      <a:pt x="234" y="158"/>
                    </a:cubicBezTo>
                    <a:cubicBezTo>
                      <a:pt x="237" y="158"/>
                      <a:pt x="240" y="161"/>
                      <a:pt x="240" y="164"/>
                    </a:cubicBezTo>
                    <a:lnTo>
                      <a:pt x="240" y="187"/>
                    </a:lnTo>
                    <a:close/>
                    <a:moveTo>
                      <a:pt x="240" y="134"/>
                    </a:moveTo>
                    <a:cubicBezTo>
                      <a:pt x="240" y="137"/>
                      <a:pt x="237" y="140"/>
                      <a:pt x="234" y="140"/>
                    </a:cubicBezTo>
                    <a:cubicBezTo>
                      <a:pt x="211" y="140"/>
                      <a:pt x="211" y="140"/>
                      <a:pt x="211" y="140"/>
                    </a:cubicBezTo>
                    <a:cubicBezTo>
                      <a:pt x="208" y="140"/>
                      <a:pt x="205" y="137"/>
                      <a:pt x="205" y="134"/>
                    </a:cubicBezTo>
                    <a:cubicBezTo>
                      <a:pt x="205" y="111"/>
                      <a:pt x="205" y="111"/>
                      <a:pt x="205" y="111"/>
                    </a:cubicBezTo>
                    <a:cubicBezTo>
                      <a:pt x="205" y="108"/>
                      <a:pt x="208" y="105"/>
                      <a:pt x="211" y="105"/>
                    </a:cubicBezTo>
                    <a:cubicBezTo>
                      <a:pt x="234" y="105"/>
                      <a:pt x="234" y="105"/>
                      <a:pt x="234" y="105"/>
                    </a:cubicBezTo>
                    <a:cubicBezTo>
                      <a:pt x="237" y="105"/>
                      <a:pt x="240" y="108"/>
                      <a:pt x="240" y="111"/>
                    </a:cubicBezTo>
                    <a:lnTo>
                      <a:pt x="240" y="134"/>
                    </a:lnTo>
                    <a:close/>
                    <a:moveTo>
                      <a:pt x="298" y="240"/>
                    </a:moveTo>
                    <a:cubicBezTo>
                      <a:pt x="298" y="244"/>
                      <a:pt x="296" y="246"/>
                      <a:pt x="292" y="246"/>
                    </a:cubicBezTo>
                    <a:cubicBezTo>
                      <a:pt x="269" y="246"/>
                      <a:pt x="269" y="246"/>
                      <a:pt x="269" y="246"/>
                    </a:cubicBezTo>
                    <a:cubicBezTo>
                      <a:pt x="266" y="246"/>
                      <a:pt x="263" y="244"/>
                      <a:pt x="263" y="240"/>
                    </a:cubicBezTo>
                    <a:cubicBezTo>
                      <a:pt x="263" y="218"/>
                      <a:pt x="263" y="218"/>
                      <a:pt x="263" y="218"/>
                    </a:cubicBezTo>
                    <a:cubicBezTo>
                      <a:pt x="263" y="214"/>
                      <a:pt x="266" y="211"/>
                      <a:pt x="269" y="211"/>
                    </a:cubicBezTo>
                    <a:cubicBezTo>
                      <a:pt x="292" y="211"/>
                      <a:pt x="292" y="211"/>
                      <a:pt x="292" y="211"/>
                    </a:cubicBezTo>
                    <a:cubicBezTo>
                      <a:pt x="296" y="211"/>
                      <a:pt x="298" y="214"/>
                      <a:pt x="298" y="218"/>
                    </a:cubicBezTo>
                    <a:lnTo>
                      <a:pt x="298" y="240"/>
                    </a:lnTo>
                    <a:close/>
                    <a:moveTo>
                      <a:pt x="298" y="187"/>
                    </a:moveTo>
                    <a:cubicBezTo>
                      <a:pt x="298" y="190"/>
                      <a:pt x="296" y="193"/>
                      <a:pt x="292" y="193"/>
                    </a:cubicBezTo>
                    <a:cubicBezTo>
                      <a:pt x="269" y="193"/>
                      <a:pt x="269" y="193"/>
                      <a:pt x="269" y="193"/>
                    </a:cubicBezTo>
                    <a:cubicBezTo>
                      <a:pt x="266" y="193"/>
                      <a:pt x="263" y="190"/>
                      <a:pt x="263" y="187"/>
                    </a:cubicBezTo>
                    <a:cubicBezTo>
                      <a:pt x="263" y="164"/>
                      <a:pt x="263" y="164"/>
                      <a:pt x="263" y="164"/>
                    </a:cubicBezTo>
                    <a:cubicBezTo>
                      <a:pt x="263" y="161"/>
                      <a:pt x="266" y="158"/>
                      <a:pt x="269" y="158"/>
                    </a:cubicBezTo>
                    <a:cubicBezTo>
                      <a:pt x="292" y="158"/>
                      <a:pt x="292" y="158"/>
                      <a:pt x="292" y="158"/>
                    </a:cubicBezTo>
                    <a:cubicBezTo>
                      <a:pt x="296" y="158"/>
                      <a:pt x="298" y="161"/>
                      <a:pt x="298" y="164"/>
                    </a:cubicBezTo>
                    <a:lnTo>
                      <a:pt x="298" y="187"/>
                    </a:lnTo>
                    <a:close/>
                    <a:moveTo>
                      <a:pt x="298" y="134"/>
                    </a:moveTo>
                    <a:cubicBezTo>
                      <a:pt x="298" y="137"/>
                      <a:pt x="296" y="140"/>
                      <a:pt x="292" y="140"/>
                    </a:cubicBezTo>
                    <a:cubicBezTo>
                      <a:pt x="269" y="140"/>
                      <a:pt x="269" y="140"/>
                      <a:pt x="269" y="140"/>
                    </a:cubicBezTo>
                    <a:cubicBezTo>
                      <a:pt x="266" y="140"/>
                      <a:pt x="263" y="137"/>
                      <a:pt x="263" y="134"/>
                    </a:cubicBezTo>
                    <a:cubicBezTo>
                      <a:pt x="263" y="111"/>
                      <a:pt x="263" y="111"/>
                      <a:pt x="263" y="111"/>
                    </a:cubicBezTo>
                    <a:cubicBezTo>
                      <a:pt x="263" y="108"/>
                      <a:pt x="266" y="105"/>
                      <a:pt x="269" y="105"/>
                    </a:cubicBezTo>
                    <a:cubicBezTo>
                      <a:pt x="292" y="105"/>
                      <a:pt x="292" y="105"/>
                      <a:pt x="292" y="105"/>
                    </a:cubicBezTo>
                    <a:cubicBezTo>
                      <a:pt x="296" y="105"/>
                      <a:pt x="298" y="108"/>
                      <a:pt x="298" y="111"/>
                    </a:cubicBezTo>
                    <a:lnTo>
                      <a:pt x="298" y="1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2" name="Freeform 8"/>
              <p:cNvSpPr/>
              <p:nvPr/>
            </p:nvSpPr>
            <p:spPr bwMode="auto">
              <a:xfrm>
                <a:off x="1165225" y="1162051"/>
                <a:ext cx="157163" cy="150813"/>
              </a:xfrm>
              <a:custGeom>
                <a:avLst/>
                <a:gdLst>
                  <a:gd name="T0" fmla="*/ 31 w 99"/>
                  <a:gd name="T1" fmla="*/ 95 h 95"/>
                  <a:gd name="T2" fmla="*/ 0 w 99"/>
                  <a:gd name="T3" fmla="*/ 0 h 95"/>
                  <a:gd name="T4" fmla="*/ 99 w 99"/>
                  <a:gd name="T5" fmla="*/ 39 h 95"/>
                  <a:gd name="T6" fmla="*/ 31 w 99"/>
                  <a:gd name="T7" fmla="*/ 9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9" h="95">
                    <a:moveTo>
                      <a:pt x="31" y="95"/>
                    </a:moveTo>
                    <a:lnTo>
                      <a:pt x="0" y="0"/>
                    </a:lnTo>
                    <a:lnTo>
                      <a:pt x="99" y="39"/>
                    </a:lnTo>
                    <a:lnTo>
                      <a:pt x="31" y="9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3" name="Freeform 9"/>
              <p:cNvSpPr>
                <a:spLocks noEditPoints="1"/>
              </p:cNvSpPr>
              <p:nvPr/>
            </p:nvSpPr>
            <p:spPr bwMode="auto">
              <a:xfrm>
                <a:off x="1162050" y="1155701"/>
                <a:ext cx="592138" cy="409575"/>
              </a:xfrm>
              <a:custGeom>
                <a:avLst/>
                <a:gdLst>
                  <a:gd name="T0" fmla="*/ 104 w 207"/>
                  <a:gd name="T1" fmla="*/ 0 h 143"/>
                  <a:gd name="T2" fmla="*/ 0 w 207"/>
                  <a:gd name="T3" fmla="*/ 71 h 143"/>
                  <a:gd name="T4" fmla="*/ 104 w 207"/>
                  <a:gd name="T5" fmla="*/ 143 h 143"/>
                  <a:gd name="T6" fmla="*/ 207 w 207"/>
                  <a:gd name="T7" fmla="*/ 71 h 143"/>
                  <a:gd name="T8" fmla="*/ 104 w 207"/>
                  <a:gd name="T9" fmla="*/ 0 h 143"/>
                  <a:gd name="T10" fmla="*/ 54 w 207"/>
                  <a:gd name="T11" fmla="*/ 85 h 143"/>
                  <a:gd name="T12" fmla="*/ 40 w 207"/>
                  <a:gd name="T13" fmla="*/ 71 h 143"/>
                  <a:gd name="T14" fmla="*/ 54 w 207"/>
                  <a:gd name="T15" fmla="*/ 57 h 143"/>
                  <a:gd name="T16" fmla="*/ 68 w 207"/>
                  <a:gd name="T17" fmla="*/ 71 h 143"/>
                  <a:gd name="T18" fmla="*/ 54 w 207"/>
                  <a:gd name="T19" fmla="*/ 85 h 143"/>
                  <a:gd name="T20" fmla="*/ 104 w 207"/>
                  <a:gd name="T21" fmla="*/ 85 h 143"/>
                  <a:gd name="T22" fmla="*/ 90 w 207"/>
                  <a:gd name="T23" fmla="*/ 71 h 143"/>
                  <a:gd name="T24" fmla="*/ 104 w 207"/>
                  <a:gd name="T25" fmla="*/ 57 h 143"/>
                  <a:gd name="T26" fmla="*/ 118 w 207"/>
                  <a:gd name="T27" fmla="*/ 71 h 143"/>
                  <a:gd name="T28" fmla="*/ 104 w 207"/>
                  <a:gd name="T29" fmla="*/ 85 h 143"/>
                  <a:gd name="T30" fmla="*/ 154 w 207"/>
                  <a:gd name="T31" fmla="*/ 85 h 143"/>
                  <a:gd name="T32" fmla="*/ 140 w 207"/>
                  <a:gd name="T33" fmla="*/ 71 h 143"/>
                  <a:gd name="T34" fmla="*/ 154 w 207"/>
                  <a:gd name="T35" fmla="*/ 57 h 143"/>
                  <a:gd name="T36" fmla="*/ 168 w 207"/>
                  <a:gd name="T37" fmla="*/ 71 h 143"/>
                  <a:gd name="T38" fmla="*/ 154 w 207"/>
                  <a:gd name="T39" fmla="*/ 85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07" h="143">
                    <a:moveTo>
                      <a:pt x="104" y="0"/>
                    </a:moveTo>
                    <a:cubicBezTo>
                      <a:pt x="47" y="0"/>
                      <a:pt x="0" y="32"/>
                      <a:pt x="0" y="71"/>
                    </a:cubicBezTo>
                    <a:cubicBezTo>
                      <a:pt x="0" y="111"/>
                      <a:pt x="47" y="143"/>
                      <a:pt x="104" y="143"/>
                    </a:cubicBezTo>
                    <a:cubicBezTo>
                      <a:pt x="161" y="143"/>
                      <a:pt x="207" y="111"/>
                      <a:pt x="207" y="71"/>
                    </a:cubicBezTo>
                    <a:cubicBezTo>
                      <a:pt x="207" y="32"/>
                      <a:pt x="161" y="0"/>
                      <a:pt x="104" y="0"/>
                    </a:cubicBezTo>
                    <a:close/>
                    <a:moveTo>
                      <a:pt x="54" y="85"/>
                    </a:moveTo>
                    <a:cubicBezTo>
                      <a:pt x="46" y="85"/>
                      <a:pt x="40" y="79"/>
                      <a:pt x="40" y="71"/>
                    </a:cubicBezTo>
                    <a:cubicBezTo>
                      <a:pt x="40" y="64"/>
                      <a:pt x="46" y="57"/>
                      <a:pt x="54" y="57"/>
                    </a:cubicBezTo>
                    <a:cubicBezTo>
                      <a:pt x="62" y="57"/>
                      <a:pt x="68" y="64"/>
                      <a:pt x="68" y="71"/>
                    </a:cubicBezTo>
                    <a:cubicBezTo>
                      <a:pt x="68" y="79"/>
                      <a:pt x="62" y="85"/>
                      <a:pt x="54" y="85"/>
                    </a:cubicBezTo>
                    <a:close/>
                    <a:moveTo>
                      <a:pt x="104" y="85"/>
                    </a:moveTo>
                    <a:cubicBezTo>
                      <a:pt x="96" y="85"/>
                      <a:pt x="90" y="79"/>
                      <a:pt x="90" y="71"/>
                    </a:cubicBezTo>
                    <a:cubicBezTo>
                      <a:pt x="90" y="64"/>
                      <a:pt x="96" y="57"/>
                      <a:pt x="104" y="57"/>
                    </a:cubicBezTo>
                    <a:cubicBezTo>
                      <a:pt x="112" y="57"/>
                      <a:pt x="118" y="64"/>
                      <a:pt x="118" y="71"/>
                    </a:cubicBezTo>
                    <a:cubicBezTo>
                      <a:pt x="118" y="79"/>
                      <a:pt x="112" y="85"/>
                      <a:pt x="104" y="85"/>
                    </a:cubicBezTo>
                    <a:close/>
                    <a:moveTo>
                      <a:pt x="154" y="85"/>
                    </a:moveTo>
                    <a:cubicBezTo>
                      <a:pt x="146" y="85"/>
                      <a:pt x="140" y="79"/>
                      <a:pt x="140" y="71"/>
                    </a:cubicBezTo>
                    <a:cubicBezTo>
                      <a:pt x="140" y="64"/>
                      <a:pt x="146" y="57"/>
                      <a:pt x="154" y="57"/>
                    </a:cubicBezTo>
                    <a:cubicBezTo>
                      <a:pt x="162" y="57"/>
                      <a:pt x="168" y="64"/>
                      <a:pt x="168" y="71"/>
                    </a:cubicBezTo>
                    <a:cubicBezTo>
                      <a:pt x="168" y="79"/>
                      <a:pt x="162" y="85"/>
                      <a:pt x="154" y="8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104" name="Group 103"/>
          <p:cNvGrpSpPr/>
          <p:nvPr/>
        </p:nvGrpSpPr>
        <p:grpSpPr>
          <a:xfrm>
            <a:off x="7246751" y="3187069"/>
            <a:ext cx="1295153" cy="1467547"/>
            <a:chOff x="5153277" y="2266485"/>
            <a:chExt cx="921048" cy="1043646"/>
          </a:xfrm>
        </p:grpSpPr>
        <p:sp>
          <p:nvSpPr>
            <p:cNvPr id="105" name="Freeform 8"/>
            <p:cNvSpPr/>
            <p:nvPr/>
          </p:nvSpPr>
          <p:spPr bwMode="auto">
            <a:xfrm>
              <a:off x="5206853" y="2297362"/>
              <a:ext cx="407342" cy="178316"/>
            </a:xfrm>
            <a:custGeom>
              <a:avLst/>
              <a:gdLst>
                <a:gd name="T0" fmla="*/ 0 w 517"/>
                <a:gd name="T1" fmla="*/ 231 h 231"/>
                <a:gd name="T2" fmla="*/ 398 w 517"/>
                <a:gd name="T3" fmla="*/ 0 h 231"/>
                <a:gd name="T4" fmla="*/ 517 w 517"/>
                <a:gd name="T5" fmla="*/ 0 h 231"/>
                <a:gd name="T6" fmla="*/ 517 w 517"/>
                <a:gd name="T7" fmla="*/ 231 h 231"/>
                <a:gd name="T8" fmla="*/ 0 w 517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7" h="231">
                  <a:moveTo>
                    <a:pt x="0" y="231"/>
                  </a:moveTo>
                  <a:lnTo>
                    <a:pt x="398" y="0"/>
                  </a:lnTo>
                  <a:lnTo>
                    <a:pt x="517" y="0"/>
                  </a:lnTo>
                  <a:lnTo>
                    <a:pt x="517" y="231"/>
                  </a:lnTo>
                  <a:lnTo>
                    <a:pt x="0" y="231"/>
                  </a:lnTo>
                  <a:close/>
                </a:path>
              </a:pathLst>
            </a:custGeom>
            <a:solidFill>
              <a:srgbClr val="505711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rgbClr val="BDD53E"/>
                </a:solidFill>
              </a:endParaRPr>
            </a:p>
          </p:txBody>
        </p:sp>
        <p:sp>
          <p:nvSpPr>
            <p:cNvPr id="106" name="Freeform 9"/>
            <p:cNvSpPr/>
            <p:nvPr/>
          </p:nvSpPr>
          <p:spPr bwMode="auto">
            <a:xfrm>
              <a:off x="5153277" y="2266485"/>
              <a:ext cx="921048" cy="1043646"/>
            </a:xfrm>
            <a:custGeom>
              <a:avLst/>
              <a:gdLst>
                <a:gd name="T0" fmla="*/ 0 w 1169"/>
                <a:gd name="T1" fmla="*/ 1014 h 1352"/>
                <a:gd name="T2" fmla="*/ 0 w 1169"/>
                <a:gd name="T3" fmla="*/ 338 h 1352"/>
                <a:gd name="T4" fmla="*/ 585 w 1169"/>
                <a:gd name="T5" fmla="*/ 0 h 1352"/>
                <a:gd name="T6" fmla="*/ 1169 w 1169"/>
                <a:gd name="T7" fmla="*/ 338 h 1352"/>
                <a:gd name="T8" fmla="*/ 1169 w 1169"/>
                <a:gd name="T9" fmla="*/ 1014 h 1352"/>
                <a:gd name="T10" fmla="*/ 585 w 1169"/>
                <a:gd name="T11" fmla="*/ 1352 h 1352"/>
                <a:gd name="T12" fmla="*/ 0 w 1169"/>
                <a:gd name="T13" fmla="*/ 1014 h 1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9" h="1352">
                  <a:moveTo>
                    <a:pt x="0" y="1014"/>
                  </a:moveTo>
                  <a:lnTo>
                    <a:pt x="0" y="338"/>
                  </a:lnTo>
                  <a:lnTo>
                    <a:pt x="585" y="0"/>
                  </a:lnTo>
                  <a:lnTo>
                    <a:pt x="1169" y="338"/>
                  </a:lnTo>
                  <a:lnTo>
                    <a:pt x="1169" y="1014"/>
                  </a:lnTo>
                  <a:lnTo>
                    <a:pt x="585" y="1352"/>
                  </a:lnTo>
                  <a:lnTo>
                    <a:pt x="0" y="101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28600" sx="102000" sy="102000" algn="ctr" rotWithShape="0">
                <a:prstClr val="black">
                  <a:alpha val="28000"/>
                </a:prstClr>
              </a:outerShdw>
            </a:effectLst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23"/>
            <p:cNvSpPr/>
            <p:nvPr/>
          </p:nvSpPr>
          <p:spPr bwMode="auto">
            <a:xfrm>
              <a:off x="5206854" y="2297362"/>
              <a:ext cx="313582" cy="331929"/>
            </a:xfrm>
            <a:custGeom>
              <a:avLst/>
              <a:gdLst>
                <a:gd name="T0" fmla="*/ 0 w 398"/>
                <a:gd name="T1" fmla="*/ 430 h 430"/>
                <a:gd name="T2" fmla="*/ 398 w 398"/>
                <a:gd name="T3" fmla="*/ 430 h 430"/>
                <a:gd name="T4" fmla="*/ 398 w 398"/>
                <a:gd name="T5" fmla="*/ 0 h 430"/>
                <a:gd name="T6" fmla="*/ 0 w 398"/>
                <a:gd name="T7" fmla="*/ 231 h 430"/>
                <a:gd name="T8" fmla="*/ 0 w 398"/>
                <a:gd name="T9" fmla="*/ 430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8" h="430">
                  <a:moveTo>
                    <a:pt x="0" y="430"/>
                  </a:moveTo>
                  <a:lnTo>
                    <a:pt x="398" y="430"/>
                  </a:lnTo>
                  <a:lnTo>
                    <a:pt x="398" y="0"/>
                  </a:lnTo>
                  <a:lnTo>
                    <a:pt x="0" y="231"/>
                  </a:lnTo>
                  <a:lnTo>
                    <a:pt x="0" y="430"/>
                  </a:lnTo>
                  <a:close/>
                </a:path>
              </a:pathLst>
            </a:custGeom>
            <a:solidFill>
              <a:schemeClr val="accent5"/>
            </a:solidFill>
            <a:ln w="28575">
              <a:noFill/>
            </a:ln>
            <a:effectLst>
              <a:outerShdw blurRad="279400" dist="76200" dir="2700000" sx="101000" sy="101000" algn="tl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5" tIns="48218" rIns="96435" bIns="48218"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08" name="Freeform 33"/>
            <p:cNvSpPr/>
            <p:nvPr/>
          </p:nvSpPr>
          <p:spPr bwMode="auto">
            <a:xfrm>
              <a:off x="5417221" y="2457150"/>
              <a:ext cx="73274" cy="150527"/>
            </a:xfrm>
            <a:custGeom>
              <a:avLst/>
              <a:gdLst>
                <a:gd name="T0" fmla="*/ 24 w 51"/>
                <a:gd name="T1" fmla="*/ 91 h 107"/>
                <a:gd name="T2" fmla="*/ 35 w 51"/>
                <a:gd name="T3" fmla="*/ 81 h 107"/>
                <a:gd name="T4" fmla="*/ 35 w 51"/>
                <a:gd name="T5" fmla="*/ 74 h 107"/>
                <a:gd name="T6" fmla="*/ 18 w 51"/>
                <a:gd name="T7" fmla="*/ 58 h 107"/>
                <a:gd name="T8" fmla="*/ 18 w 51"/>
                <a:gd name="T9" fmla="*/ 45 h 107"/>
                <a:gd name="T10" fmla="*/ 31 w 51"/>
                <a:gd name="T11" fmla="*/ 40 h 107"/>
                <a:gd name="T12" fmla="*/ 35 w 51"/>
                <a:gd name="T13" fmla="*/ 27 h 107"/>
                <a:gd name="T14" fmla="*/ 35 w 51"/>
                <a:gd name="T15" fmla="*/ 24 h 107"/>
                <a:gd name="T16" fmla="*/ 26 w 51"/>
                <a:gd name="T17" fmla="*/ 14 h 107"/>
                <a:gd name="T18" fmla="*/ 19 w 51"/>
                <a:gd name="T19" fmla="*/ 18 h 107"/>
                <a:gd name="T20" fmla="*/ 17 w 51"/>
                <a:gd name="T21" fmla="*/ 26 h 107"/>
                <a:gd name="T22" fmla="*/ 17 w 51"/>
                <a:gd name="T23" fmla="*/ 28 h 107"/>
                <a:gd name="T24" fmla="*/ 2 w 51"/>
                <a:gd name="T25" fmla="*/ 28 h 107"/>
                <a:gd name="T26" fmla="*/ 2 w 51"/>
                <a:gd name="T27" fmla="*/ 26 h 107"/>
                <a:gd name="T28" fmla="*/ 8 w 51"/>
                <a:gd name="T29" fmla="*/ 8 h 107"/>
                <a:gd name="T30" fmla="*/ 26 w 51"/>
                <a:gd name="T31" fmla="*/ 0 h 107"/>
                <a:gd name="T32" fmla="*/ 43 w 51"/>
                <a:gd name="T33" fmla="*/ 7 h 107"/>
                <a:gd name="T34" fmla="*/ 49 w 51"/>
                <a:gd name="T35" fmla="*/ 24 h 107"/>
                <a:gd name="T36" fmla="*/ 49 w 51"/>
                <a:gd name="T37" fmla="*/ 28 h 107"/>
                <a:gd name="T38" fmla="*/ 44 w 51"/>
                <a:gd name="T39" fmla="*/ 45 h 107"/>
                <a:gd name="T40" fmla="*/ 38 w 51"/>
                <a:gd name="T41" fmla="*/ 50 h 107"/>
                <a:gd name="T42" fmla="*/ 49 w 51"/>
                <a:gd name="T43" fmla="*/ 62 h 107"/>
                <a:gd name="T44" fmla="*/ 51 w 51"/>
                <a:gd name="T45" fmla="*/ 72 h 107"/>
                <a:gd name="T46" fmla="*/ 51 w 51"/>
                <a:gd name="T47" fmla="*/ 80 h 107"/>
                <a:gd name="T48" fmla="*/ 43 w 51"/>
                <a:gd name="T49" fmla="*/ 100 h 107"/>
                <a:gd name="T50" fmla="*/ 24 w 51"/>
                <a:gd name="T51" fmla="*/ 107 h 107"/>
                <a:gd name="T52" fmla="*/ 7 w 51"/>
                <a:gd name="T53" fmla="*/ 99 h 107"/>
                <a:gd name="T54" fmla="*/ 0 w 51"/>
                <a:gd name="T55" fmla="*/ 82 h 107"/>
                <a:gd name="T56" fmla="*/ 0 w 51"/>
                <a:gd name="T57" fmla="*/ 79 h 107"/>
                <a:gd name="T58" fmla="*/ 15 w 51"/>
                <a:gd name="T59" fmla="*/ 78 h 107"/>
                <a:gd name="T60" fmla="*/ 15 w 51"/>
                <a:gd name="T61" fmla="*/ 82 h 107"/>
                <a:gd name="T62" fmla="*/ 18 w 51"/>
                <a:gd name="T63" fmla="*/ 88 h 107"/>
                <a:gd name="T64" fmla="*/ 24 w 51"/>
                <a:gd name="T65" fmla="*/ 91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1" h="107">
                  <a:moveTo>
                    <a:pt x="24" y="91"/>
                  </a:moveTo>
                  <a:cubicBezTo>
                    <a:pt x="31" y="91"/>
                    <a:pt x="35" y="87"/>
                    <a:pt x="35" y="81"/>
                  </a:cubicBezTo>
                  <a:cubicBezTo>
                    <a:pt x="35" y="74"/>
                    <a:pt x="35" y="74"/>
                    <a:pt x="35" y="74"/>
                  </a:cubicBezTo>
                  <a:cubicBezTo>
                    <a:pt x="35" y="64"/>
                    <a:pt x="29" y="58"/>
                    <a:pt x="18" y="58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24" y="45"/>
                    <a:pt x="29" y="43"/>
                    <a:pt x="31" y="40"/>
                  </a:cubicBezTo>
                  <a:cubicBezTo>
                    <a:pt x="34" y="37"/>
                    <a:pt x="35" y="32"/>
                    <a:pt x="35" y="27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35" y="18"/>
                    <a:pt x="32" y="14"/>
                    <a:pt x="26" y="14"/>
                  </a:cubicBezTo>
                  <a:cubicBezTo>
                    <a:pt x="23" y="14"/>
                    <a:pt x="21" y="15"/>
                    <a:pt x="19" y="18"/>
                  </a:cubicBezTo>
                  <a:cubicBezTo>
                    <a:pt x="18" y="20"/>
                    <a:pt x="17" y="22"/>
                    <a:pt x="17" y="26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2" y="18"/>
                    <a:pt x="4" y="12"/>
                    <a:pt x="8" y="8"/>
                  </a:cubicBezTo>
                  <a:cubicBezTo>
                    <a:pt x="12" y="2"/>
                    <a:pt x="18" y="0"/>
                    <a:pt x="26" y="0"/>
                  </a:cubicBezTo>
                  <a:cubicBezTo>
                    <a:pt x="33" y="0"/>
                    <a:pt x="39" y="2"/>
                    <a:pt x="43" y="7"/>
                  </a:cubicBezTo>
                  <a:cubicBezTo>
                    <a:pt x="47" y="12"/>
                    <a:pt x="49" y="17"/>
                    <a:pt x="49" y="24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49" y="35"/>
                    <a:pt x="48" y="41"/>
                    <a:pt x="44" y="45"/>
                  </a:cubicBezTo>
                  <a:cubicBezTo>
                    <a:pt x="42" y="47"/>
                    <a:pt x="40" y="49"/>
                    <a:pt x="38" y="50"/>
                  </a:cubicBezTo>
                  <a:cubicBezTo>
                    <a:pt x="42" y="53"/>
                    <a:pt x="46" y="57"/>
                    <a:pt x="49" y="62"/>
                  </a:cubicBezTo>
                  <a:cubicBezTo>
                    <a:pt x="50" y="65"/>
                    <a:pt x="51" y="68"/>
                    <a:pt x="51" y="72"/>
                  </a:cubicBezTo>
                  <a:cubicBezTo>
                    <a:pt x="51" y="80"/>
                    <a:pt x="51" y="80"/>
                    <a:pt x="51" y="80"/>
                  </a:cubicBezTo>
                  <a:cubicBezTo>
                    <a:pt x="51" y="88"/>
                    <a:pt x="48" y="95"/>
                    <a:pt x="43" y="100"/>
                  </a:cubicBezTo>
                  <a:cubicBezTo>
                    <a:pt x="38" y="104"/>
                    <a:pt x="32" y="107"/>
                    <a:pt x="24" y="107"/>
                  </a:cubicBezTo>
                  <a:cubicBezTo>
                    <a:pt x="18" y="107"/>
                    <a:pt x="12" y="104"/>
                    <a:pt x="7" y="99"/>
                  </a:cubicBezTo>
                  <a:cubicBezTo>
                    <a:pt x="2" y="94"/>
                    <a:pt x="0" y="89"/>
                    <a:pt x="0" y="82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15" y="78"/>
                    <a:pt x="15" y="78"/>
                    <a:pt x="15" y="78"/>
                  </a:cubicBezTo>
                  <a:cubicBezTo>
                    <a:pt x="15" y="82"/>
                    <a:pt x="15" y="82"/>
                    <a:pt x="15" y="82"/>
                  </a:cubicBezTo>
                  <a:cubicBezTo>
                    <a:pt x="15" y="84"/>
                    <a:pt x="16" y="86"/>
                    <a:pt x="18" y="88"/>
                  </a:cubicBezTo>
                  <a:cubicBezTo>
                    <a:pt x="19" y="90"/>
                    <a:pt x="21" y="91"/>
                    <a:pt x="24" y="9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109" name="组合 75"/>
            <p:cNvGrpSpPr/>
            <p:nvPr/>
          </p:nvGrpSpPr>
          <p:grpSpPr>
            <a:xfrm>
              <a:off x="5445606" y="2768091"/>
              <a:ext cx="337639" cy="371790"/>
              <a:chOff x="279401" y="2698750"/>
              <a:chExt cx="1473200" cy="1655763"/>
            </a:xfrm>
            <a:solidFill>
              <a:srgbClr val="3666D7"/>
            </a:solidFill>
          </p:grpSpPr>
          <p:sp>
            <p:nvSpPr>
              <p:cNvPr id="110" name="Freeform 45"/>
              <p:cNvSpPr>
                <a:spLocks noEditPoints="1"/>
              </p:cNvSpPr>
              <p:nvPr/>
            </p:nvSpPr>
            <p:spPr bwMode="auto">
              <a:xfrm>
                <a:off x="279401" y="2884488"/>
                <a:ext cx="1473200" cy="1470025"/>
              </a:xfrm>
              <a:custGeom>
                <a:avLst/>
                <a:gdLst>
                  <a:gd name="T0" fmla="*/ 250 w 501"/>
                  <a:gd name="T1" fmla="*/ 0 h 501"/>
                  <a:gd name="T2" fmla="*/ 0 w 501"/>
                  <a:gd name="T3" fmla="*/ 251 h 501"/>
                  <a:gd name="T4" fmla="*/ 250 w 501"/>
                  <a:gd name="T5" fmla="*/ 501 h 501"/>
                  <a:gd name="T6" fmla="*/ 501 w 501"/>
                  <a:gd name="T7" fmla="*/ 251 h 501"/>
                  <a:gd name="T8" fmla="*/ 250 w 501"/>
                  <a:gd name="T9" fmla="*/ 0 h 501"/>
                  <a:gd name="T10" fmla="*/ 455 w 501"/>
                  <a:gd name="T11" fmla="*/ 267 h 501"/>
                  <a:gd name="T12" fmla="*/ 446 w 501"/>
                  <a:gd name="T13" fmla="*/ 267 h 501"/>
                  <a:gd name="T14" fmla="*/ 389 w 501"/>
                  <a:gd name="T15" fmla="*/ 390 h 501"/>
                  <a:gd name="T16" fmla="*/ 267 w 501"/>
                  <a:gd name="T17" fmla="*/ 447 h 501"/>
                  <a:gd name="T18" fmla="*/ 267 w 501"/>
                  <a:gd name="T19" fmla="*/ 455 h 501"/>
                  <a:gd name="T20" fmla="*/ 250 w 501"/>
                  <a:gd name="T21" fmla="*/ 471 h 501"/>
                  <a:gd name="T22" fmla="*/ 234 w 501"/>
                  <a:gd name="T23" fmla="*/ 455 h 501"/>
                  <a:gd name="T24" fmla="*/ 234 w 501"/>
                  <a:gd name="T25" fmla="*/ 447 h 501"/>
                  <a:gd name="T26" fmla="*/ 111 w 501"/>
                  <a:gd name="T27" fmla="*/ 390 h 501"/>
                  <a:gd name="T28" fmla="*/ 54 w 501"/>
                  <a:gd name="T29" fmla="*/ 267 h 501"/>
                  <a:gd name="T30" fmla="*/ 46 w 501"/>
                  <a:gd name="T31" fmla="*/ 267 h 501"/>
                  <a:gd name="T32" fmla="*/ 30 w 501"/>
                  <a:gd name="T33" fmla="*/ 251 h 501"/>
                  <a:gd name="T34" fmla="*/ 46 w 501"/>
                  <a:gd name="T35" fmla="*/ 234 h 501"/>
                  <a:gd name="T36" fmla="*/ 54 w 501"/>
                  <a:gd name="T37" fmla="*/ 234 h 501"/>
                  <a:gd name="T38" fmla="*/ 111 w 501"/>
                  <a:gd name="T39" fmla="*/ 111 h 501"/>
                  <a:gd name="T40" fmla="*/ 234 w 501"/>
                  <a:gd name="T41" fmla="*/ 54 h 501"/>
                  <a:gd name="T42" fmla="*/ 234 w 501"/>
                  <a:gd name="T43" fmla="*/ 46 h 501"/>
                  <a:gd name="T44" fmla="*/ 250 w 501"/>
                  <a:gd name="T45" fmla="*/ 30 h 501"/>
                  <a:gd name="T46" fmla="*/ 267 w 501"/>
                  <a:gd name="T47" fmla="*/ 46 h 501"/>
                  <a:gd name="T48" fmla="*/ 267 w 501"/>
                  <a:gd name="T49" fmla="*/ 54 h 501"/>
                  <a:gd name="T50" fmla="*/ 389 w 501"/>
                  <a:gd name="T51" fmla="*/ 111 h 501"/>
                  <a:gd name="T52" fmla="*/ 446 w 501"/>
                  <a:gd name="T53" fmla="*/ 234 h 501"/>
                  <a:gd name="T54" fmla="*/ 455 w 501"/>
                  <a:gd name="T55" fmla="*/ 234 h 501"/>
                  <a:gd name="T56" fmla="*/ 471 w 501"/>
                  <a:gd name="T57" fmla="*/ 251 h 501"/>
                  <a:gd name="T58" fmla="*/ 455 w 501"/>
                  <a:gd name="T59" fmla="*/ 267 h 5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501" h="501">
                    <a:moveTo>
                      <a:pt x="250" y="0"/>
                    </a:moveTo>
                    <a:cubicBezTo>
                      <a:pt x="112" y="0"/>
                      <a:pt x="0" y="112"/>
                      <a:pt x="0" y="251"/>
                    </a:cubicBezTo>
                    <a:cubicBezTo>
                      <a:pt x="0" y="389"/>
                      <a:pt x="112" y="501"/>
                      <a:pt x="250" y="501"/>
                    </a:cubicBezTo>
                    <a:cubicBezTo>
                      <a:pt x="389" y="501"/>
                      <a:pt x="501" y="389"/>
                      <a:pt x="501" y="251"/>
                    </a:cubicBezTo>
                    <a:cubicBezTo>
                      <a:pt x="501" y="112"/>
                      <a:pt x="389" y="0"/>
                      <a:pt x="250" y="0"/>
                    </a:cubicBezTo>
                    <a:close/>
                    <a:moveTo>
                      <a:pt x="455" y="267"/>
                    </a:moveTo>
                    <a:cubicBezTo>
                      <a:pt x="446" y="267"/>
                      <a:pt x="446" y="267"/>
                      <a:pt x="446" y="267"/>
                    </a:cubicBezTo>
                    <a:cubicBezTo>
                      <a:pt x="442" y="315"/>
                      <a:pt x="421" y="358"/>
                      <a:pt x="389" y="390"/>
                    </a:cubicBezTo>
                    <a:cubicBezTo>
                      <a:pt x="357" y="422"/>
                      <a:pt x="315" y="443"/>
                      <a:pt x="267" y="447"/>
                    </a:cubicBezTo>
                    <a:cubicBezTo>
                      <a:pt x="267" y="455"/>
                      <a:pt x="267" y="455"/>
                      <a:pt x="267" y="455"/>
                    </a:cubicBezTo>
                    <a:cubicBezTo>
                      <a:pt x="267" y="464"/>
                      <a:pt x="259" y="471"/>
                      <a:pt x="250" y="471"/>
                    </a:cubicBezTo>
                    <a:cubicBezTo>
                      <a:pt x="241" y="471"/>
                      <a:pt x="234" y="464"/>
                      <a:pt x="234" y="455"/>
                    </a:cubicBezTo>
                    <a:cubicBezTo>
                      <a:pt x="234" y="447"/>
                      <a:pt x="234" y="447"/>
                      <a:pt x="234" y="447"/>
                    </a:cubicBezTo>
                    <a:cubicBezTo>
                      <a:pt x="186" y="443"/>
                      <a:pt x="143" y="422"/>
                      <a:pt x="111" y="390"/>
                    </a:cubicBezTo>
                    <a:cubicBezTo>
                      <a:pt x="79" y="358"/>
                      <a:pt x="58" y="315"/>
                      <a:pt x="54" y="267"/>
                    </a:cubicBezTo>
                    <a:cubicBezTo>
                      <a:pt x="46" y="267"/>
                      <a:pt x="46" y="267"/>
                      <a:pt x="46" y="267"/>
                    </a:cubicBezTo>
                    <a:cubicBezTo>
                      <a:pt x="37" y="267"/>
                      <a:pt x="30" y="260"/>
                      <a:pt x="30" y="251"/>
                    </a:cubicBezTo>
                    <a:cubicBezTo>
                      <a:pt x="30" y="241"/>
                      <a:pt x="37" y="234"/>
                      <a:pt x="46" y="234"/>
                    </a:cubicBezTo>
                    <a:cubicBezTo>
                      <a:pt x="54" y="234"/>
                      <a:pt x="54" y="234"/>
                      <a:pt x="54" y="234"/>
                    </a:cubicBezTo>
                    <a:cubicBezTo>
                      <a:pt x="58" y="186"/>
                      <a:pt x="79" y="143"/>
                      <a:pt x="111" y="111"/>
                    </a:cubicBezTo>
                    <a:cubicBezTo>
                      <a:pt x="143" y="79"/>
                      <a:pt x="186" y="58"/>
                      <a:pt x="234" y="54"/>
                    </a:cubicBezTo>
                    <a:cubicBezTo>
                      <a:pt x="234" y="46"/>
                      <a:pt x="234" y="46"/>
                      <a:pt x="234" y="46"/>
                    </a:cubicBezTo>
                    <a:cubicBezTo>
                      <a:pt x="234" y="37"/>
                      <a:pt x="241" y="30"/>
                      <a:pt x="250" y="30"/>
                    </a:cubicBezTo>
                    <a:cubicBezTo>
                      <a:pt x="259" y="30"/>
                      <a:pt x="267" y="37"/>
                      <a:pt x="267" y="46"/>
                    </a:cubicBezTo>
                    <a:cubicBezTo>
                      <a:pt x="267" y="54"/>
                      <a:pt x="267" y="54"/>
                      <a:pt x="267" y="54"/>
                    </a:cubicBezTo>
                    <a:cubicBezTo>
                      <a:pt x="315" y="58"/>
                      <a:pt x="357" y="79"/>
                      <a:pt x="389" y="111"/>
                    </a:cubicBezTo>
                    <a:cubicBezTo>
                      <a:pt x="421" y="143"/>
                      <a:pt x="442" y="186"/>
                      <a:pt x="446" y="234"/>
                    </a:cubicBezTo>
                    <a:cubicBezTo>
                      <a:pt x="455" y="234"/>
                      <a:pt x="455" y="234"/>
                      <a:pt x="455" y="234"/>
                    </a:cubicBezTo>
                    <a:cubicBezTo>
                      <a:pt x="464" y="234"/>
                      <a:pt x="471" y="241"/>
                      <a:pt x="471" y="251"/>
                    </a:cubicBezTo>
                    <a:cubicBezTo>
                      <a:pt x="471" y="260"/>
                      <a:pt x="464" y="267"/>
                      <a:pt x="455" y="26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1" name="Freeform 46"/>
              <p:cNvSpPr/>
              <p:nvPr/>
            </p:nvSpPr>
            <p:spPr bwMode="auto">
              <a:xfrm>
                <a:off x="966788" y="3043238"/>
                <a:ext cx="96838" cy="117475"/>
              </a:xfrm>
              <a:custGeom>
                <a:avLst/>
                <a:gdLst>
                  <a:gd name="T0" fmla="*/ 16 w 33"/>
                  <a:gd name="T1" fmla="*/ 40 h 40"/>
                  <a:gd name="T2" fmla="*/ 33 w 33"/>
                  <a:gd name="T3" fmla="*/ 24 h 40"/>
                  <a:gd name="T4" fmla="*/ 33 w 33"/>
                  <a:gd name="T5" fmla="*/ 0 h 40"/>
                  <a:gd name="T6" fmla="*/ 16 w 33"/>
                  <a:gd name="T7" fmla="*/ 0 h 40"/>
                  <a:gd name="T8" fmla="*/ 0 w 33"/>
                  <a:gd name="T9" fmla="*/ 0 h 40"/>
                  <a:gd name="T10" fmla="*/ 0 w 33"/>
                  <a:gd name="T11" fmla="*/ 24 h 40"/>
                  <a:gd name="T12" fmla="*/ 16 w 33"/>
                  <a:gd name="T13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" h="40">
                    <a:moveTo>
                      <a:pt x="16" y="40"/>
                    </a:moveTo>
                    <a:cubicBezTo>
                      <a:pt x="25" y="40"/>
                      <a:pt x="33" y="33"/>
                      <a:pt x="33" y="24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27" y="0"/>
                      <a:pt x="22" y="0"/>
                      <a:pt x="16" y="0"/>
                    </a:cubicBezTo>
                    <a:cubicBezTo>
                      <a:pt x="11" y="0"/>
                      <a:pt x="5" y="0"/>
                      <a:pt x="0" y="0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3"/>
                      <a:pt x="7" y="40"/>
                      <a:pt x="16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2" name="Freeform 47"/>
              <p:cNvSpPr/>
              <p:nvPr/>
            </p:nvSpPr>
            <p:spPr bwMode="auto">
              <a:xfrm>
                <a:off x="966788" y="4079875"/>
                <a:ext cx="96838" cy="115888"/>
              </a:xfrm>
              <a:custGeom>
                <a:avLst/>
                <a:gdLst>
                  <a:gd name="T0" fmla="*/ 16 w 33"/>
                  <a:gd name="T1" fmla="*/ 0 h 40"/>
                  <a:gd name="T2" fmla="*/ 0 w 33"/>
                  <a:gd name="T3" fmla="*/ 17 h 40"/>
                  <a:gd name="T4" fmla="*/ 0 w 33"/>
                  <a:gd name="T5" fmla="*/ 40 h 40"/>
                  <a:gd name="T6" fmla="*/ 16 w 33"/>
                  <a:gd name="T7" fmla="*/ 40 h 40"/>
                  <a:gd name="T8" fmla="*/ 33 w 33"/>
                  <a:gd name="T9" fmla="*/ 40 h 40"/>
                  <a:gd name="T10" fmla="*/ 33 w 33"/>
                  <a:gd name="T11" fmla="*/ 17 h 40"/>
                  <a:gd name="T12" fmla="*/ 16 w 33"/>
                  <a:gd name="T13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" h="40">
                    <a:moveTo>
                      <a:pt x="16" y="0"/>
                    </a:moveTo>
                    <a:cubicBezTo>
                      <a:pt x="7" y="0"/>
                      <a:pt x="0" y="7"/>
                      <a:pt x="0" y="17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5" y="40"/>
                      <a:pt x="11" y="40"/>
                      <a:pt x="16" y="40"/>
                    </a:cubicBezTo>
                    <a:cubicBezTo>
                      <a:pt x="22" y="40"/>
                      <a:pt x="27" y="40"/>
                      <a:pt x="33" y="40"/>
                    </a:cubicBezTo>
                    <a:cubicBezTo>
                      <a:pt x="33" y="17"/>
                      <a:pt x="33" y="17"/>
                      <a:pt x="33" y="17"/>
                    </a:cubicBezTo>
                    <a:cubicBezTo>
                      <a:pt x="33" y="7"/>
                      <a:pt x="25" y="0"/>
                      <a:pt x="1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3" name="Freeform 48"/>
              <p:cNvSpPr/>
              <p:nvPr/>
            </p:nvSpPr>
            <p:spPr bwMode="auto">
              <a:xfrm>
                <a:off x="434976" y="3571875"/>
                <a:ext cx="120650" cy="96838"/>
              </a:xfrm>
              <a:custGeom>
                <a:avLst/>
                <a:gdLst>
                  <a:gd name="T0" fmla="*/ 41 w 41"/>
                  <a:gd name="T1" fmla="*/ 17 h 33"/>
                  <a:gd name="T2" fmla="*/ 24 w 41"/>
                  <a:gd name="T3" fmla="*/ 0 h 33"/>
                  <a:gd name="T4" fmla="*/ 1 w 41"/>
                  <a:gd name="T5" fmla="*/ 0 h 33"/>
                  <a:gd name="T6" fmla="*/ 0 w 41"/>
                  <a:gd name="T7" fmla="*/ 17 h 33"/>
                  <a:gd name="T8" fmla="*/ 1 w 41"/>
                  <a:gd name="T9" fmla="*/ 33 h 33"/>
                  <a:gd name="T10" fmla="*/ 24 w 41"/>
                  <a:gd name="T11" fmla="*/ 33 h 33"/>
                  <a:gd name="T12" fmla="*/ 41 w 41"/>
                  <a:gd name="T13" fmla="*/ 17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33">
                    <a:moveTo>
                      <a:pt x="41" y="17"/>
                    </a:moveTo>
                    <a:cubicBezTo>
                      <a:pt x="41" y="7"/>
                      <a:pt x="33" y="0"/>
                      <a:pt x="24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6"/>
                      <a:pt x="0" y="11"/>
                      <a:pt x="0" y="17"/>
                    </a:cubicBezTo>
                    <a:cubicBezTo>
                      <a:pt x="0" y="22"/>
                      <a:pt x="1" y="28"/>
                      <a:pt x="1" y="33"/>
                    </a:cubicBezTo>
                    <a:cubicBezTo>
                      <a:pt x="24" y="33"/>
                      <a:pt x="24" y="33"/>
                      <a:pt x="24" y="33"/>
                    </a:cubicBezTo>
                    <a:cubicBezTo>
                      <a:pt x="33" y="33"/>
                      <a:pt x="41" y="26"/>
                      <a:pt x="41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4" name="Freeform 49"/>
              <p:cNvSpPr/>
              <p:nvPr/>
            </p:nvSpPr>
            <p:spPr bwMode="auto">
              <a:xfrm>
                <a:off x="1474788" y="3571875"/>
                <a:ext cx="119063" cy="96838"/>
              </a:xfrm>
              <a:custGeom>
                <a:avLst/>
                <a:gdLst>
                  <a:gd name="T0" fmla="*/ 39 w 40"/>
                  <a:gd name="T1" fmla="*/ 0 h 33"/>
                  <a:gd name="T2" fmla="*/ 16 w 40"/>
                  <a:gd name="T3" fmla="*/ 0 h 33"/>
                  <a:gd name="T4" fmla="*/ 0 w 40"/>
                  <a:gd name="T5" fmla="*/ 17 h 33"/>
                  <a:gd name="T6" fmla="*/ 16 w 40"/>
                  <a:gd name="T7" fmla="*/ 33 h 33"/>
                  <a:gd name="T8" fmla="*/ 39 w 40"/>
                  <a:gd name="T9" fmla="*/ 33 h 33"/>
                  <a:gd name="T10" fmla="*/ 40 w 40"/>
                  <a:gd name="T11" fmla="*/ 17 h 33"/>
                  <a:gd name="T12" fmla="*/ 39 w 40"/>
                  <a:gd name="T13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" h="33">
                    <a:moveTo>
                      <a:pt x="39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7"/>
                    </a:cubicBezTo>
                    <a:cubicBezTo>
                      <a:pt x="0" y="26"/>
                      <a:pt x="7" y="33"/>
                      <a:pt x="16" y="33"/>
                    </a:cubicBezTo>
                    <a:cubicBezTo>
                      <a:pt x="39" y="33"/>
                      <a:pt x="39" y="33"/>
                      <a:pt x="39" y="33"/>
                    </a:cubicBezTo>
                    <a:cubicBezTo>
                      <a:pt x="40" y="28"/>
                      <a:pt x="40" y="22"/>
                      <a:pt x="40" y="17"/>
                    </a:cubicBezTo>
                    <a:cubicBezTo>
                      <a:pt x="40" y="11"/>
                      <a:pt x="40" y="6"/>
                      <a:pt x="3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5" name="Oval 50"/>
              <p:cNvSpPr>
                <a:spLocks noChangeArrowheads="1"/>
              </p:cNvSpPr>
              <p:nvPr/>
            </p:nvSpPr>
            <p:spPr bwMode="auto">
              <a:xfrm>
                <a:off x="925513" y="3532188"/>
                <a:ext cx="176213" cy="1746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6" name="Freeform 51"/>
              <p:cNvSpPr>
                <a:spLocks noEditPoints="1"/>
              </p:cNvSpPr>
              <p:nvPr/>
            </p:nvSpPr>
            <p:spPr bwMode="auto">
              <a:xfrm>
                <a:off x="652463" y="3254375"/>
                <a:ext cx="723900" cy="730250"/>
              </a:xfrm>
              <a:custGeom>
                <a:avLst/>
                <a:gdLst>
                  <a:gd name="T0" fmla="*/ 106 w 246"/>
                  <a:gd name="T1" fmla="*/ 86 h 249"/>
                  <a:gd name="T2" fmla="*/ 109 w 246"/>
                  <a:gd name="T3" fmla="*/ 89 h 249"/>
                  <a:gd name="T4" fmla="*/ 123 w 246"/>
                  <a:gd name="T5" fmla="*/ 86 h 249"/>
                  <a:gd name="T6" fmla="*/ 162 w 246"/>
                  <a:gd name="T7" fmla="*/ 125 h 249"/>
                  <a:gd name="T8" fmla="*/ 159 w 246"/>
                  <a:gd name="T9" fmla="*/ 139 h 249"/>
                  <a:gd name="T10" fmla="*/ 162 w 246"/>
                  <a:gd name="T11" fmla="*/ 142 h 249"/>
                  <a:gd name="T12" fmla="*/ 246 w 246"/>
                  <a:gd name="T13" fmla="*/ 0 h 249"/>
                  <a:gd name="T14" fmla="*/ 106 w 246"/>
                  <a:gd name="T15" fmla="*/ 86 h 249"/>
                  <a:gd name="T16" fmla="*/ 123 w 246"/>
                  <a:gd name="T17" fmla="*/ 163 h 249"/>
                  <a:gd name="T18" fmla="*/ 84 w 246"/>
                  <a:gd name="T19" fmla="*/ 125 h 249"/>
                  <a:gd name="T20" fmla="*/ 87 w 246"/>
                  <a:gd name="T21" fmla="*/ 110 h 249"/>
                  <a:gd name="T22" fmla="*/ 85 w 246"/>
                  <a:gd name="T23" fmla="*/ 107 h 249"/>
                  <a:gd name="T24" fmla="*/ 0 w 246"/>
                  <a:gd name="T25" fmla="*/ 249 h 249"/>
                  <a:gd name="T26" fmla="*/ 140 w 246"/>
                  <a:gd name="T27" fmla="*/ 163 h 249"/>
                  <a:gd name="T28" fmla="*/ 138 w 246"/>
                  <a:gd name="T29" fmla="*/ 160 h 249"/>
                  <a:gd name="T30" fmla="*/ 123 w 246"/>
                  <a:gd name="T31" fmla="*/ 163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46" h="249">
                    <a:moveTo>
                      <a:pt x="106" y="86"/>
                    </a:moveTo>
                    <a:cubicBezTo>
                      <a:pt x="109" y="89"/>
                      <a:pt x="109" y="89"/>
                      <a:pt x="109" y="89"/>
                    </a:cubicBezTo>
                    <a:cubicBezTo>
                      <a:pt x="113" y="87"/>
                      <a:pt x="118" y="86"/>
                      <a:pt x="123" y="86"/>
                    </a:cubicBezTo>
                    <a:cubicBezTo>
                      <a:pt x="145" y="86"/>
                      <a:pt x="162" y="103"/>
                      <a:pt x="162" y="125"/>
                    </a:cubicBezTo>
                    <a:cubicBezTo>
                      <a:pt x="162" y="130"/>
                      <a:pt x="161" y="135"/>
                      <a:pt x="159" y="139"/>
                    </a:cubicBezTo>
                    <a:cubicBezTo>
                      <a:pt x="162" y="142"/>
                      <a:pt x="162" y="142"/>
                      <a:pt x="162" y="142"/>
                    </a:cubicBezTo>
                    <a:cubicBezTo>
                      <a:pt x="246" y="0"/>
                      <a:pt x="246" y="0"/>
                      <a:pt x="246" y="0"/>
                    </a:cubicBezTo>
                    <a:lnTo>
                      <a:pt x="106" y="86"/>
                    </a:lnTo>
                    <a:close/>
                    <a:moveTo>
                      <a:pt x="123" y="163"/>
                    </a:moveTo>
                    <a:cubicBezTo>
                      <a:pt x="102" y="163"/>
                      <a:pt x="84" y="146"/>
                      <a:pt x="84" y="125"/>
                    </a:cubicBezTo>
                    <a:cubicBezTo>
                      <a:pt x="84" y="119"/>
                      <a:pt x="86" y="114"/>
                      <a:pt x="87" y="110"/>
                    </a:cubicBezTo>
                    <a:cubicBezTo>
                      <a:pt x="85" y="107"/>
                      <a:pt x="85" y="107"/>
                      <a:pt x="85" y="107"/>
                    </a:cubicBezTo>
                    <a:cubicBezTo>
                      <a:pt x="0" y="249"/>
                      <a:pt x="0" y="249"/>
                      <a:pt x="0" y="249"/>
                    </a:cubicBezTo>
                    <a:cubicBezTo>
                      <a:pt x="140" y="163"/>
                      <a:pt x="140" y="163"/>
                      <a:pt x="140" y="163"/>
                    </a:cubicBezTo>
                    <a:cubicBezTo>
                      <a:pt x="138" y="160"/>
                      <a:pt x="138" y="160"/>
                      <a:pt x="138" y="160"/>
                    </a:cubicBezTo>
                    <a:cubicBezTo>
                      <a:pt x="133" y="162"/>
                      <a:pt x="128" y="163"/>
                      <a:pt x="123" y="1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7" name="Freeform 52"/>
              <p:cNvSpPr/>
              <p:nvPr/>
            </p:nvSpPr>
            <p:spPr bwMode="auto">
              <a:xfrm>
                <a:off x="935038" y="2698750"/>
                <a:ext cx="158750" cy="158750"/>
              </a:xfrm>
              <a:custGeom>
                <a:avLst/>
                <a:gdLst>
                  <a:gd name="T0" fmla="*/ 27 w 54"/>
                  <a:gd name="T1" fmla="*/ 0 h 54"/>
                  <a:gd name="T2" fmla="*/ 0 w 54"/>
                  <a:gd name="T3" fmla="*/ 27 h 54"/>
                  <a:gd name="T4" fmla="*/ 0 w 54"/>
                  <a:gd name="T5" fmla="*/ 54 h 54"/>
                  <a:gd name="T6" fmla="*/ 29 w 54"/>
                  <a:gd name="T7" fmla="*/ 52 h 54"/>
                  <a:gd name="T8" fmla="*/ 29 w 54"/>
                  <a:gd name="T9" fmla="*/ 52 h 54"/>
                  <a:gd name="T10" fmla="*/ 54 w 54"/>
                  <a:gd name="T11" fmla="*/ 53 h 54"/>
                  <a:gd name="T12" fmla="*/ 54 w 54"/>
                  <a:gd name="T13" fmla="*/ 27 h 54"/>
                  <a:gd name="T14" fmla="*/ 27 w 54"/>
                  <a:gd name="T15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4" h="54">
                    <a:moveTo>
                      <a:pt x="27" y="0"/>
                    </a:moveTo>
                    <a:cubicBezTo>
                      <a:pt x="12" y="0"/>
                      <a:pt x="0" y="12"/>
                      <a:pt x="0" y="27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10" y="53"/>
                      <a:pt x="19" y="52"/>
                      <a:pt x="29" y="52"/>
                    </a:cubicBezTo>
                    <a:cubicBezTo>
                      <a:pt x="29" y="52"/>
                      <a:pt x="29" y="52"/>
                      <a:pt x="29" y="52"/>
                    </a:cubicBezTo>
                    <a:cubicBezTo>
                      <a:pt x="38" y="52"/>
                      <a:pt x="46" y="52"/>
                      <a:pt x="54" y="53"/>
                    </a:cubicBezTo>
                    <a:cubicBezTo>
                      <a:pt x="54" y="27"/>
                      <a:pt x="54" y="27"/>
                      <a:pt x="54" y="27"/>
                    </a:cubicBezTo>
                    <a:cubicBezTo>
                      <a:pt x="54" y="12"/>
                      <a:pt x="42" y="0"/>
                      <a:pt x="2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118" name="Group 117"/>
          <p:cNvGrpSpPr/>
          <p:nvPr/>
        </p:nvGrpSpPr>
        <p:grpSpPr>
          <a:xfrm>
            <a:off x="6492259" y="1908393"/>
            <a:ext cx="1297369" cy="1467547"/>
            <a:chOff x="4616720" y="1357154"/>
            <a:chExt cx="922624" cy="1043646"/>
          </a:xfrm>
        </p:grpSpPr>
        <p:sp>
          <p:nvSpPr>
            <p:cNvPr id="119" name="Freeform 17"/>
            <p:cNvSpPr/>
            <p:nvPr/>
          </p:nvSpPr>
          <p:spPr bwMode="auto">
            <a:xfrm>
              <a:off x="4671873" y="1388031"/>
              <a:ext cx="405766" cy="178316"/>
            </a:xfrm>
            <a:custGeom>
              <a:avLst/>
              <a:gdLst>
                <a:gd name="T0" fmla="*/ 0 w 515"/>
                <a:gd name="T1" fmla="*/ 231 h 231"/>
                <a:gd name="T2" fmla="*/ 398 w 515"/>
                <a:gd name="T3" fmla="*/ 0 h 231"/>
                <a:gd name="T4" fmla="*/ 515 w 515"/>
                <a:gd name="T5" fmla="*/ 0 h 231"/>
                <a:gd name="T6" fmla="*/ 515 w 515"/>
                <a:gd name="T7" fmla="*/ 231 h 231"/>
                <a:gd name="T8" fmla="*/ 0 w 515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5" h="231">
                  <a:moveTo>
                    <a:pt x="0" y="231"/>
                  </a:moveTo>
                  <a:lnTo>
                    <a:pt x="398" y="0"/>
                  </a:lnTo>
                  <a:lnTo>
                    <a:pt x="515" y="0"/>
                  </a:lnTo>
                  <a:lnTo>
                    <a:pt x="515" y="231"/>
                  </a:lnTo>
                  <a:lnTo>
                    <a:pt x="0" y="231"/>
                  </a:lnTo>
                  <a:close/>
                </a:path>
              </a:pathLst>
            </a:custGeom>
            <a:solidFill>
              <a:srgbClr val="765E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Freeform 18"/>
            <p:cNvSpPr/>
            <p:nvPr/>
          </p:nvSpPr>
          <p:spPr bwMode="auto">
            <a:xfrm>
              <a:off x="4616720" y="1357154"/>
              <a:ext cx="922624" cy="1043646"/>
            </a:xfrm>
            <a:custGeom>
              <a:avLst/>
              <a:gdLst>
                <a:gd name="T0" fmla="*/ 0 w 1171"/>
                <a:gd name="T1" fmla="*/ 1014 h 1352"/>
                <a:gd name="T2" fmla="*/ 0 w 1171"/>
                <a:gd name="T3" fmla="*/ 338 h 1352"/>
                <a:gd name="T4" fmla="*/ 585 w 1171"/>
                <a:gd name="T5" fmla="*/ 0 h 1352"/>
                <a:gd name="T6" fmla="*/ 1171 w 1171"/>
                <a:gd name="T7" fmla="*/ 338 h 1352"/>
                <a:gd name="T8" fmla="*/ 1171 w 1171"/>
                <a:gd name="T9" fmla="*/ 1014 h 1352"/>
                <a:gd name="T10" fmla="*/ 585 w 1171"/>
                <a:gd name="T11" fmla="*/ 1352 h 1352"/>
                <a:gd name="T12" fmla="*/ 0 w 1171"/>
                <a:gd name="T13" fmla="*/ 1014 h 1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71" h="1352">
                  <a:moveTo>
                    <a:pt x="0" y="1014"/>
                  </a:moveTo>
                  <a:lnTo>
                    <a:pt x="0" y="338"/>
                  </a:lnTo>
                  <a:lnTo>
                    <a:pt x="585" y="0"/>
                  </a:lnTo>
                  <a:lnTo>
                    <a:pt x="1171" y="338"/>
                  </a:lnTo>
                  <a:lnTo>
                    <a:pt x="1171" y="1014"/>
                  </a:lnTo>
                  <a:lnTo>
                    <a:pt x="585" y="1352"/>
                  </a:lnTo>
                  <a:lnTo>
                    <a:pt x="0" y="101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28600" sx="102000" sy="102000" algn="ctr" rotWithShape="0">
                <a:prstClr val="black">
                  <a:alpha val="28000"/>
                </a:prstClr>
              </a:outerShdw>
            </a:effectLst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19"/>
            <p:cNvSpPr/>
            <p:nvPr/>
          </p:nvSpPr>
          <p:spPr bwMode="auto">
            <a:xfrm>
              <a:off x="4671873" y="1388031"/>
              <a:ext cx="313582" cy="331929"/>
            </a:xfrm>
            <a:custGeom>
              <a:avLst/>
              <a:gdLst>
                <a:gd name="T0" fmla="*/ 0 w 398"/>
                <a:gd name="T1" fmla="*/ 430 h 430"/>
                <a:gd name="T2" fmla="*/ 398 w 398"/>
                <a:gd name="T3" fmla="*/ 430 h 430"/>
                <a:gd name="T4" fmla="*/ 398 w 398"/>
                <a:gd name="T5" fmla="*/ 0 h 430"/>
                <a:gd name="T6" fmla="*/ 0 w 398"/>
                <a:gd name="T7" fmla="*/ 231 h 430"/>
                <a:gd name="T8" fmla="*/ 0 w 398"/>
                <a:gd name="T9" fmla="*/ 430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8" h="430">
                  <a:moveTo>
                    <a:pt x="0" y="430"/>
                  </a:moveTo>
                  <a:lnTo>
                    <a:pt x="398" y="430"/>
                  </a:lnTo>
                  <a:lnTo>
                    <a:pt x="398" y="0"/>
                  </a:lnTo>
                  <a:lnTo>
                    <a:pt x="0" y="231"/>
                  </a:lnTo>
                  <a:lnTo>
                    <a:pt x="0" y="430"/>
                  </a:lnTo>
                  <a:close/>
                </a:path>
              </a:pathLst>
            </a:custGeom>
            <a:solidFill>
              <a:schemeClr val="accent5"/>
            </a:solidFill>
            <a:ln w="28575">
              <a:noFill/>
            </a:ln>
            <a:effectLst>
              <a:outerShdw blurRad="279400" dist="76200" dir="2700000" sx="101000" sy="101000" algn="tl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5" tIns="48218" rIns="96435" bIns="48218"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22" name="Freeform 27"/>
            <p:cNvSpPr/>
            <p:nvPr/>
          </p:nvSpPr>
          <p:spPr bwMode="auto">
            <a:xfrm>
              <a:off x="4880665" y="1549364"/>
              <a:ext cx="73274" cy="147438"/>
            </a:xfrm>
            <a:custGeom>
              <a:avLst/>
              <a:gdLst>
                <a:gd name="T0" fmla="*/ 0 w 51"/>
                <a:gd name="T1" fmla="*/ 30 h 105"/>
                <a:gd name="T2" fmla="*/ 8 w 51"/>
                <a:gd name="T3" fmla="*/ 7 h 105"/>
                <a:gd name="T4" fmla="*/ 26 w 51"/>
                <a:gd name="T5" fmla="*/ 0 h 105"/>
                <a:gd name="T6" fmla="*/ 44 w 51"/>
                <a:gd name="T7" fmla="*/ 8 h 105"/>
                <a:gd name="T8" fmla="*/ 51 w 51"/>
                <a:gd name="T9" fmla="*/ 26 h 105"/>
                <a:gd name="T10" fmla="*/ 47 w 51"/>
                <a:gd name="T11" fmla="*/ 46 h 105"/>
                <a:gd name="T12" fmla="*/ 34 w 51"/>
                <a:gd name="T13" fmla="*/ 65 h 105"/>
                <a:gd name="T14" fmla="*/ 27 w 51"/>
                <a:gd name="T15" fmla="*/ 77 h 105"/>
                <a:gd name="T16" fmla="*/ 24 w 51"/>
                <a:gd name="T17" fmla="*/ 81 h 105"/>
                <a:gd name="T18" fmla="*/ 20 w 51"/>
                <a:gd name="T19" fmla="*/ 88 h 105"/>
                <a:gd name="T20" fmla="*/ 19 w 51"/>
                <a:gd name="T21" fmla="*/ 89 h 105"/>
                <a:gd name="T22" fmla="*/ 50 w 51"/>
                <a:gd name="T23" fmla="*/ 89 h 105"/>
                <a:gd name="T24" fmla="*/ 50 w 51"/>
                <a:gd name="T25" fmla="*/ 105 h 105"/>
                <a:gd name="T26" fmla="*/ 0 w 51"/>
                <a:gd name="T27" fmla="*/ 105 h 105"/>
                <a:gd name="T28" fmla="*/ 0 w 51"/>
                <a:gd name="T29" fmla="*/ 90 h 105"/>
                <a:gd name="T30" fmla="*/ 3 w 51"/>
                <a:gd name="T31" fmla="*/ 84 h 105"/>
                <a:gd name="T32" fmla="*/ 7 w 51"/>
                <a:gd name="T33" fmla="*/ 79 h 105"/>
                <a:gd name="T34" fmla="*/ 11 w 51"/>
                <a:gd name="T35" fmla="*/ 73 h 105"/>
                <a:gd name="T36" fmla="*/ 22 w 51"/>
                <a:gd name="T37" fmla="*/ 57 h 105"/>
                <a:gd name="T38" fmla="*/ 33 w 51"/>
                <a:gd name="T39" fmla="*/ 39 h 105"/>
                <a:gd name="T40" fmla="*/ 36 w 51"/>
                <a:gd name="T41" fmla="*/ 26 h 105"/>
                <a:gd name="T42" fmla="*/ 33 w 51"/>
                <a:gd name="T43" fmla="*/ 18 h 105"/>
                <a:gd name="T44" fmla="*/ 26 w 51"/>
                <a:gd name="T45" fmla="*/ 15 h 105"/>
                <a:gd name="T46" fmla="*/ 17 w 51"/>
                <a:gd name="T47" fmla="*/ 22 h 105"/>
                <a:gd name="T48" fmla="*/ 16 w 51"/>
                <a:gd name="T49" fmla="*/ 28 h 105"/>
                <a:gd name="T50" fmla="*/ 16 w 51"/>
                <a:gd name="T51" fmla="*/ 32 h 105"/>
                <a:gd name="T52" fmla="*/ 0 w 51"/>
                <a:gd name="T53" fmla="*/ 32 h 105"/>
                <a:gd name="T54" fmla="*/ 0 w 51"/>
                <a:gd name="T55" fmla="*/ 3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1" h="105">
                  <a:moveTo>
                    <a:pt x="0" y="30"/>
                  </a:moveTo>
                  <a:cubicBezTo>
                    <a:pt x="0" y="20"/>
                    <a:pt x="3" y="12"/>
                    <a:pt x="8" y="7"/>
                  </a:cubicBezTo>
                  <a:cubicBezTo>
                    <a:pt x="13" y="2"/>
                    <a:pt x="19" y="0"/>
                    <a:pt x="26" y="0"/>
                  </a:cubicBezTo>
                  <a:cubicBezTo>
                    <a:pt x="33" y="0"/>
                    <a:pt x="39" y="3"/>
                    <a:pt x="44" y="8"/>
                  </a:cubicBezTo>
                  <a:cubicBezTo>
                    <a:pt x="49" y="13"/>
                    <a:pt x="51" y="19"/>
                    <a:pt x="51" y="26"/>
                  </a:cubicBezTo>
                  <a:cubicBezTo>
                    <a:pt x="51" y="33"/>
                    <a:pt x="50" y="40"/>
                    <a:pt x="47" y="46"/>
                  </a:cubicBezTo>
                  <a:cubicBezTo>
                    <a:pt x="45" y="50"/>
                    <a:pt x="41" y="56"/>
                    <a:pt x="34" y="65"/>
                  </a:cubicBezTo>
                  <a:cubicBezTo>
                    <a:pt x="33" y="68"/>
                    <a:pt x="30" y="72"/>
                    <a:pt x="27" y="77"/>
                  </a:cubicBezTo>
                  <a:cubicBezTo>
                    <a:pt x="24" y="81"/>
                    <a:pt x="24" y="81"/>
                    <a:pt x="24" y="81"/>
                  </a:cubicBezTo>
                  <a:cubicBezTo>
                    <a:pt x="22" y="84"/>
                    <a:pt x="21" y="86"/>
                    <a:pt x="20" y="88"/>
                  </a:cubicBezTo>
                  <a:cubicBezTo>
                    <a:pt x="19" y="88"/>
                    <a:pt x="19" y="89"/>
                    <a:pt x="19" y="89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105"/>
                    <a:pt x="50" y="105"/>
                    <a:pt x="50" y="105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1" y="88"/>
                    <a:pt x="3" y="84"/>
                  </a:cubicBezTo>
                  <a:cubicBezTo>
                    <a:pt x="4" y="83"/>
                    <a:pt x="6" y="81"/>
                    <a:pt x="7" y="79"/>
                  </a:cubicBezTo>
                  <a:cubicBezTo>
                    <a:pt x="11" y="73"/>
                    <a:pt x="11" y="73"/>
                    <a:pt x="11" y="73"/>
                  </a:cubicBezTo>
                  <a:cubicBezTo>
                    <a:pt x="13" y="70"/>
                    <a:pt x="17" y="65"/>
                    <a:pt x="22" y="57"/>
                  </a:cubicBezTo>
                  <a:cubicBezTo>
                    <a:pt x="27" y="51"/>
                    <a:pt x="31" y="44"/>
                    <a:pt x="33" y="39"/>
                  </a:cubicBezTo>
                  <a:cubicBezTo>
                    <a:pt x="35" y="34"/>
                    <a:pt x="36" y="30"/>
                    <a:pt x="36" y="26"/>
                  </a:cubicBezTo>
                  <a:cubicBezTo>
                    <a:pt x="36" y="23"/>
                    <a:pt x="35" y="21"/>
                    <a:pt x="33" y="18"/>
                  </a:cubicBezTo>
                  <a:cubicBezTo>
                    <a:pt x="31" y="16"/>
                    <a:pt x="29" y="15"/>
                    <a:pt x="26" y="15"/>
                  </a:cubicBezTo>
                  <a:cubicBezTo>
                    <a:pt x="22" y="15"/>
                    <a:pt x="18" y="17"/>
                    <a:pt x="17" y="22"/>
                  </a:cubicBezTo>
                  <a:cubicBezTo>
                    <a:pt x="16" y="24"/>
                    <a:pt x="16" y="26"/>
                    <a:pt x="16" y="28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0" y="32"/>
                    <a:pt x="0" y="32"/>
                    <a:pt x="0" y="32"/>
                  </a:cubicBezTo>
                  <a:lnTo>
                    <a:pt x="0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123" name="组合 84"/>
            <p:cNvGrpSpPr/>
            <p:nvPr/>
          </p:nvGrpSpPr>
          <p:grpSpPr>
            <a:xfrm>
              <a:off x="4910858" y="1770045"/>
              <a:ext cx="393305" cy="395317"/>
              <a:chOff x="7673976" y="2593975"/>
              <a:chExt cx="1716088" cy="1760538"/>
            </a:xfrm>
            <a:solidFill>
              <a:srgbClr val="3666D7"/>
            </a:solidFill>
          </p:grpSpPr>
          <p:sp>
            <p:nvSpPr>
              <p:cNvPr id="124" name="Freeform 60"/>
              <p:cNvSpPr/>
              <p:nvPr/>
            </p:nvSpPr>
            <p:spPr bwMode="auto">
              <a:xfrm>
                <a:off x="7673976" y="2974975"/>
                <a:ext cx="1284288" cy="1379538"/>
              </a:xfrm>
              <a:custGeom>
                <a:avLst/>
                <a:gdLst>
                  <a:gd name="T0" fmla="*/ 415 w 437"/>
                  <a:gd name="T1" fmla="*/ 364 h 470"/>
                  <a:gd name="T2" fmla="*/ 388 w 437"/>
                  <a:gd name="T3" fmla="*/ 335 h 470"/>
                  <a:gd name="T4" fmla="*/ 307 w 437"/>
                  <a:gd name="T5" fmla="*/ 291 h 470"/>
                  <a:gd name="T6" fmla="*/ 273 w 437"/>
                  <a:gd name="T7" fmla="*/ 257 h 470"/>
                  <a:gd name="T8" fmla="*/ 262 w 437"/>
                  <a:gd name="T9" fmla="*/ 240 h 470"/>
                  <a:gd name="T10" fmla="*/ 288 w 437"/>
                  <a:gd name="T11" fmla="*/ 199 h 470"/>
                  <a:gd name="T12" fmla="*/ 294 w 437"/>
                  <a:gd name="T13" fmla="*/ 185 h 470"/>
                  <a:gd name="T14" fmla="*/ 298 w 437"/>
                  <a:gd name="T15" fmla="*/ 147 h 470"/>
                  <a:gd name="T16" fmla="*/ 285 w 437"/>
                  <a:gd name="T17" fmla="*/ 57 h 470"/>
                  <a:gd name="T18" fmla="*/ 280 w 437"/>
                  <a:gd name="T19" fmla="*/ 52 h 470"/>
                  <a:gd name="T20" fmla="*/ 262 w 437"/>
                  <a:gd name="T21" fmla="*/ 37 h 470"/>
                  <a:gd name="T22" fmla="*/ 155 w 437"/>
                  <a:gd name="T23" fmla="*/ 50 h 470"/>
                  <a:gd name="T24" fmla="*/ 140 w 437"/>
                  <a:gd name="T25" fmla="*/ 140 h 470"/>
                  <a:gd name="T26" fmla="*/ 142 w 437"/>
                  <a:gd name="T27" fmla="*/ 179 h 470"/>
                  <a:gd name="T28" fmla="*/ 150 w 437"/>
                  <a:gd name="T29" fmla="*/ 195 h 470"/>
                  <a:gd name="T30" fmla="*/ 153 w 437"/>
                  <a:gd name="T31" fmla="*/ 202 h 470"/>
                  <a:gd name="T32" fmla="*/ 155 w 437"/>
                  <a:gd name="T33" fmla="*/ 201 h 470"/>
                  <a:gd name="T34" fmla="*/ 178 w 437"/>
                  <a:gd name="T35" fmla="*/ 239 h 470"/>
                  <a:gd name="T36" fmla="*/ 159 w 437"/>
                  <a:gd name="T37" fmla="*/ 256 h 470"/>
                  <a:gd name="T38" fmla="*/ 129 w 437"/>
                  <a:gd name="T39" fmla="*/ 291 h 470"/>
                  <a:gd name="T40" fmla="*/ 48 w 437"/>
                  <a:gd name="T41" fmla="*/ 335 h 470"/>
                  <a:gd name="T42" fmla="*/ 21 w 437"/>
                  <a:gd name="T43" fmla="*/ 364 h 470"/>
                  <a:gd name="T44" fmla="*/ 0 w 437"/>
                  <a:gd name="T45" fmla="*/ 451 h 470"/>
                  <a:gd name="T46" fmla="*/ 0 w 437"/>
                  <a:gd name="T47" fmla="*/ 470 h 470"/>
                  <a:gd name="T48" fmla="*/ 437 w 437"/>
                  <a:gd name="T49" fmla="*/ 470 h 470"/>
                  <a:gd name="T50" fmla="*/ 437 w 437"/>
                  <a:gd name="T51" fmla="*/ 451 h 470"/>
                  <a:gd name="T52" fmla="*/ 415 w 437"/>
                  <a:gd name="T53" fmla="*/ 364 h 4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37" h="470">
                    <a:moveTo>
                      <a:pt x="415" y="364"/>
                    </a:moveTo>
                    <a:cubicBezTo>
                      <a:pt x="415" y="364"/>
                      <a:pt x="422" y="351"/>
                      <a:pt x="388" y="335"/>
                    </a:cubicBezTo>
                    <a:cubicBezTo>
                      <a:pt x="307" y="291"/>
                      <a:pt x="307" y="291"/>
                      <a:pt x="307" y="291"/>
                    </a:cubicBezTo>
                    <a:cubicBezTo>
                      <a:pt x="273" y="257"/>
                      <a:pt x="273" y="257"/>
                      <a:pt x="273" y="257"/>
                    </a:cubicBezTo>
                    <a:cubicBezTo>
                      <a:pt x="256" y="248"/>
                      <a:pt x="246" y="251"/>
                      <a:pt x="262" y="240"/>
                    </a:cubicBezTo>
                    <a:cubicBezTo>
                      <a:pt x="274" y="230"/>
                      <a:pt x="282" y="216"/>
                      <a:pt x="288" y="199"/>
                    </a:cubicBezTo>
                    <a:cubicBezTo>
                      <a:pt x="289" y="198"/>
                      <a:pt x="292" y="194"/>
                      <a:pt x="294" y="185"/>
                    </a:cubicBezTo>
                    <a:cubicBezTo>
                      <a:pt x="294" y="185"/>
                      <a:pt x="325" y="148"/>
                      <a:pt x="298" y="147"/>
                    </a:cubicBezTo>
                    <a:cubicBezTo>
                      <a:pt x="298" y="147"/>
                      <a:pt x="326" y="96"/>
                      <a:pt x="285" y="57"/>
                    </a:cubicBezTo>
                    <a:cubicBezTo>
                      <a:pt x="285" y="57"/>
                      <a:pt x="283" y="55"/>
                      <a:pt x="280" y="52"/>
                    </a:cubicBezTo>
                    <a:cubicBezTo>
                      <a:pt x="271" y="42"/>
                      <a:pt x="262" y="37"/>
                      <a:pt x="262" y="37"/>
                    </a:cubicBezTo>
                    <a:cubicBezTo>
                      <a:pt x="203" y="0"/>
                      <a:pt x="155" y="50"/>
                      <a:pt x="155" y="50"/>
                    </a:cubicBezTo>
                    <a:cubicBezTo>
                      <a:pt x="113" y="88"/>
                      <a:pt x="140" y="140"/>
                      <a:pt x="140" y="140"/>
                    </a:cubicBezTo>
                    <a:cubicBezTo>
                      <a:pt x="112" y="140"/>
                      <a:pt x="142" y="179"/>
                      <a:pt x="142" y="179"/>
                    </a:cubicBezTo>
                    <a:cubicBezTo>
                      <a:pt x="146" y="197"/>
                      <a:pt x="150" y="195"/>
                      <a:pt x="150" y="195"/>
                    </a:cubicBezTo>
                    <a:cubicBezTo>
                      <a:pt x="152" y="195"/>
                      <a:pt x="152" y="198"/>
                      <a:pt x="153" y="202"/>
                    </a:cubicBezTo>
                    <a:cubicBezTo>
                      <a:pt x="154" y="201"/>
                      <a:pt x="154" y="201"/>
                      <a:pt x="155" y="201"/>
                    </a:cubicBezTo>
                    <a:cubicBezTo>
                      <a:pt x="160" y="216"/>
                      <a:pt x="168" y="229"/>
                      <a:pt x="178" y="239"/>
                    </a:cubicBezTo>
                    <a:cubicBezTo>
                      <a:pt x="187" y="251"/>
                      <a:pt x="163" y="251"/>
                      <a:pt x="159" y="256"/>
                    </a:cubicBezTo>
                    <a:cubicBezTo>
                      <a:pt x="157" y="259"/>
                      <a:pt x="129" y="291"/>
                      <a:pt x="129" y="291"/>
                    </a:cubicBezTo>
                    <a:cubicBezTo>
                      <a:pt x="48" y="335"/>
                      <a:pt x="48" y="335"/>
                      <a:pt x="48" y="335"/>
                    </a:cubicBezTo>
                    <a:cubicBezTo>
                      <a:pt x="15" y="351"/>
                      <a:pt x="21" y="364"/>
                      <a:pt x="21" y="364"/>
                    </a:cubicBezTo>
                    <a:cubicBezTo>
                      <a:pt x="0" y="451"/>
                      <a:pt x="0" y="451"/>
                      <a:pt x="0" y="451"/>
                    </a:cubicBezTo>
                    <a:cubicBezTo>
                      <a:pt x="0" y="470"/>
                      <a:pt x="0" y="470"/>
                      <a:pt x="0" y="470"/>
                    </a:cubicBezTo>
                    <a:cubicBezTo>
                      <a:pt x="437" y="470"/>
                      <a:pt x="437" y="470"/>
                      <a:pt x="437" y="470"/>
                    </a:cubicBezTo>
                    <a:cubicBezTo>
                      <a:pt x="437" y="451"/>
                      <a:pt x="437" y="451"/>
                      <a:pt x="437" y="451"/>
                    </a:cubicBezTo>
                    <a:lnTo>
                      <a:pt x="415" y="36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5" name="Freeform 61"/>
              <p:cNvSpPr>
                <a:spLocks noEditPoints="1"/>
              </p:cNvSpPr>
              <p:nvPr/>
            </p:nvSpPr>
            <p:spPr bwMode="auto">
              <a:xfrm>
                <a:off x="8540751" y="2593975"/>
                <a:ext cx="849313" cy="739775"/>
              </a:xfrm>
              <a:custGeom>
                <a:avLst/>
                <a:gdLst>
                  <a:gd name="T0" fmla="*/ 143 w 289"/>
                  <a:gd name="T1" fmla="*/ 1 h 252"/>
                  <a:gd name="T2" fmla="*/ 0 w 289"/>
                  <a:gd name="T3" fmla="*/ 111 h 252"/>
                  <a:gd name="T4" fmla="*/ 73 w 289"/>
                  <a:gd name="T5" fmla="*/ 203 h 252"/>
                  <a:gd name="T6" fmla="*/ 47 w 289"/>
                  <a:gd name="T7" fmla="*/ 252 h 252"/>
                  <a:gd name="T8" fmla="*/ 121 w 289"/>
                  <a:gd name="T9" fmla="*/ 216 h 252"/>
                  <a:gd name="T10" fmla="*/ 146 w 289"/>
                  <a:gd name="T11" fmla="*/ 217 h 252"/>
                  <a:gd name="T12" fmla="*/ 288 w 289"/>
                  <a:gd name="T13" fmla="*/ 107 h 252"/>
                  <a:gd name="T14" fmla="*/ 143 w 289"/>
                  <a:gd name="T15" fmla="*/ 1 h 252"/>
                  <a:gd name="T16" fmla="*/ 73 w 289"/>
                  <a:gd name="T17" fmla="*/ 131 h 252"/>
                  <a:gd name="T18" fmla="*/ 55 w 289"/>
                  <a:gd name="T19" fmla="*/ 113 h 252"/>
                  <a:gd name="T20" fmla="*/ 73 w 289"/>
                  <a:gd name="T21" fmla="*/ 95 h 252"/>
                  <a:gd name="T22" fmla="*/ 91 w 289"/>
                  <a:gd name="T23" fmla="*/ 113 h 252"/>
                  <a:gd name="T24" fmla="*/ 73 w 289"/>
                  <a:gd name="T25" fmla="*/ 131 h 252"/>
                  <a:gd name="T26" fmla="*/ 144 w 289"/>
                  <a:gd name="T27" fmla="*/ 131 h 252"/>
                  <a:gd name="T28" fmla="*/ 126 w 289"/>
                  <a:gd name="T29" fmla="*/ 113 h 252"/>
                  <a:gd name="T30" fmla="*/ 144 w 289"/>
                  <a:gd name="T31" fmla="*/ 95 h 252"/>
                  <a:gd name="T32" fmla="*/ 162 w 289"/>
                  <a:gd name="T33" fmla="*/ 113 h 252"/>
                  <a:gd name="T34" fmla="*/ 144 w 289"/>
                  <a:gd name="T35" fmla="*/ 131 h 252"/>
                  <a:gd name="T36" fmla="*/ 216 w 289"/>
                  <a:gd name="T37" fmla="*/ 131 h 252"/>
                  <a:gd name="T38" fmla="*/ 198 w 289"/>
                  <a:gd name="T39" fmla="*/ 113 h 252"/>
                  <a:gd name="T40" fmla="*/ 216 w 289"/>
                  <a:gd name="T41" fmla="*/ 95 h 252"/>
                  <a:gd name="T42" fmla="*/ 233 w 289"/>
                  <a:gd name="T43" fmla="*/ 113 h 252"/>
                  <a:gd name="T44" fmla="*/ 216 w 289"/>
                  <a:gd name="T45" fmla="*/ 131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9" h="252">
                    <a:moveTo>
                      <a:pt x="143" y="1"/>
                    </a:moveTo>
                    <a:cubicBezTo>
                      <a:pt x="63" y="2"/>
                      <a:pt x="0" y="51"/>
                      <a:pt x="0" y="111"/>
                    </a:cubicBezTo>
                    <a:cubicBezTo>
                      <a:pt x="1" y="151"/>
                      <a:pt x="30" y="185"/>
                      <a:pt x="73" y="203"/>
                    </a:cubicBezTo>
                    <a:cubicBezTo>
                      <a:pt x="47" y="252"/>
                      <a:pt x="47" y="252"/>
                      <a:pt x="47" y="252"/>
                    </a:cubicBezTo>
                    <a:cubicBezTo>
                      <a:pt x="121" y="216"/>
                      <a:pt x="121" y="216"/>
                      <a:pt x="121" y="216"/>
                    </a:cubicBezTo>
                    <a:cubicBezTo>
                      <a:pt x="129" y="217"/>
                      <a:pt x="137" y="218"/>
                      <a:pt x="146" y="217"/>
                    </a:cubicBezTo>
                    <a:cubicBezTo>
                      <a:pt x="225" y="216"/>
                      <a:pt x="289" y="167"/>
                      <a:pt x="288" y="107"/>
                    </a:cubicBezTo>
                    <a:cubicBezTo>
                      <a:pt x="287" y="47"/>
                      <a:pt x="222" y="0"/>
                      <a:pt x="143" y="1"/>
                    </a:cubicBezTo>
                    <a:close/>
                    <a:moveTo>
                      <a:pt x="73" y="131"/>
                    </a:moveTo>
                    <a:cubicBezTo>
                      <a:pt x="63" y="131"/>
                      <a:pt x="55" y="123"/>
                      <a:pt x="55" y="113"/>
                    </a:cubicBezTo>
                    <a:cubicBezTo>
                      <a:pt x="55" y="103"/>
                      <a:pt x="63" y="95"/>
                      <a:pt x="73" y="95"/>
                    </a:cubicBezTo>
                    <a:cubicBezTo>
                      <a:pt x="83" y="95"/>
                      <a:pt x="91" y="103"/>
                      <a:pt x="91" y="113"/>
                    </a:cubicBezTo>
                    <a:cubicBezTo>
                      <a:pt x="91" y="123"/>
                      <a:pt x="83" y="131"/>
                      <a:pt x="73" y="131"/>
                    </a:cubicBezTo>
                    <a:close/>
                    <a:moveTo>
                      <a:pt x="144" y="131"/>
                    </a:moveTo>
                    <a:cubicBezTo>
                      <a:pt x="134" y="131"/>
                      <a:pt x="126" y="123"/>
                      <a:pt x="126" y="113"/>
                    </a:cubicBezTo>
                    <a:cubicBezTo>
                      <a:pt x="126" y="103"/>
                      <a:pt x="134" y="95"/>
                      <a:pt x="144" y="95"/>
                    </a:cubicBezTo>
                    <a:cubicBezTo>
                      <a:pt x="154" y="95"/>
                      <a:pt x="162" y="103"/>
                      <a:pt x="162" y="113"/>
                    </a:cubicBezTo>
                    <a:cubicBezTo>
                      <a:pt x="162" y="123"/>
                      <a:pt x="154" y="131"/>
                      <a:pt x="144" y="131"/>
                    </a:cubicBezTo>
                    <a:close/>
                    <a:moveTo>
                      <a:pt x="216" y="131"/>
                    </a:moveTo>
                    <a:cubicBezTo>
                      <a:pt x="206" y="131"/>
                      <a:pt x="198" y="123"/>
                      <a:pt x="198" y="113"/>
                    </a:cubicBezTo>
                    <a:cubicBezTo>
                      <a:pt x="198" y="103"/>
                      <a:pt x="206" y="95"/>
                      <a:pt x="216" y="95"/>
                    </a:cubicBezTo>
                    <a:cubicBezTo>
                      <a:pt x="225" y="95"/>
                      <a:pt x="233" y="103"/>
                      <a:pt x="233" y="113"/>
                    </a:cubicBezTo>
                    <a:cubicBezTo>
                      <a:pt x="233" y="123"/>
                      <a:pt x="225" y="131"/>
                      <a:pt x="216" y="1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126" name="组合 25"/>
          <p:cNvGrpSpPr/>
          <p:nvPr/>
        </p:nvGrpSpPr>
        <p:grpSpPr>
          <a:xfrm>
            <a:off x="8242767" y="1602430"/>
            <a:ext cx="4146778" cy="1111178"/>
            <a:chOff x="503238" y="2770637"/>
            <a:chExt cx="3204356" cy="790214"/>
          </a:xfrm>
        </p:grpSpPr>
        <p:sp>
          <p:nvSpPr>
            <p:cNvPr id="127" name="矩形 26"/>
            <p:cNvSpPr/>
            <p:nvPr/>
          </p:nvSpPr>
          <p:spPr>
            <a:xfrm>
              <a:off x="503238" y="3144441"/>
              <a:ext cx="3204356" cy="4164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14000"/>
                </a:lnSpc>
              </a:pPr>
              <a:r>
                <a:rPr lang="zh-CN" altLang="en-US" sz="1405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轻点此处输入文字内容，</a:t>
              </a:r>
              <a:r>
                <a:rPr lang="en-US" altLang="zh-CN" sz="1405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5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模板所有文字图片都可编辑</a:t>
              </a:r>
              <a:endParaRPr lang="zh-CN" altLang="en-US" sz="1405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8" name="矩形 27"/>
            <p:cNvSpPr/>
            <p:nvPr/>
          </p:nvSpPr>
          <p:spPr>
            <a:xfrm>
              <a:off x="548942" y="2770637"/>
              <a:ext cx="1316980" cy="2811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197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en-US" altLang="zh-CN" sz="197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29" name="组合 25"/>
          <p:cNvGrpSpPr/>
          <p:nvPr/>
        </p:nvGrpSpPr>
        <p:grpSpPr>
          <a:xfrm>
            <a:off x="8711619" y="3375940"/>
            <a:ext cx="3677927" cy="1111178"/>
            <a:chOff x="503238" y="2770637"/>
            <a:chExt cx="3204356" cy="790214"/>
          </a:xfrm>
        </p:grpSpPr>
        <p:sp>
          <p:nvSpPr>
            <p:cNvPr id="130" name="矩形 26"/>
            <p:cNvSpPr/>
            <p:nvPr/>
          </p:nvSpPr>
          <p:spPr>
            <a:xfrm>
              <a:off x="503238" y="3144441"/>
              <a:ext cx="3204356" cy="4164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14000"/>
                </a:lnSpc>
              </a:pPr>
              <a:r>
                <a:rPr lang="zh-CN" altLang="en-US" sz="1405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轻点此处输入文字内容，</a:t>
              </a:r>
              <a:r>
                <a:rPr lang="en-US" altLang="zh-CN" sz="1405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5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模板所有文字图片都可编辑</a:t>
              </a:r>
              <a:endParaRPr lang="zh-CN" altLang="en-US" sz="1405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1" name="矩形 27"/>
            <p:cNvSpPr/>
            <p:nvPr/>
          </p:nvSpPr>
          <p:spPr>
            <a:xfrm>
              <a:off x="540867" y="2770637"/>
              <a:ext cx="1484865" cy="2811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197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en-US" altLang="zh-CN" sz="197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32" name="组合 25"/>
          <p:cNvGrpSpPr/>
          <p:nvPr/>
        </p:nvGrpSpPr>
        <p:grpSpPr>
          <a:xfrm>
            <a:off x="8314411" y="5146537"/>
            <a:ext cx="3677927" cy="1111178"/>
            <a:chOff x="503238" y="2770637"/>
            <a:chExt cx="3204356" cy="790214"/>
          </a:xfrm>
        </p:grpSpPr>
        <p:sp>
          <p:nvSpPr>
            <p:cNvPr id="133" name="矩形 26"/>
            <p:cNvSpPr/>
            <p:nvPr/>
          </p:nvSpPr>
          <p:spPr>
            <a:xfrm>
              <a:off x="503238" y="3144441"/>
              <a:ext cx="3204356" cy="4164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14000"/>
                </a:lnSpc>
              </a:pPr>
              <a:r>
                <a:rPr lang="zh-CN" altLang="en-US" sz="1405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轻点此处输入文字内容，</a:t>
              </a:r>
              <a:r>
                <a:rPr lang="en-US" altLang="zh-CN" sz="1405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5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模板所有文字图片都可编辑</a:t>
              </a:r>
              <a:endParaRPr lang="zh-CN" altLang="en-US" sz="1405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4" name="矩形 27"/>
            <p:cNvSpPr/>
            <p:nvPr/>
          </p:nvSpPr>
          <p:spPr>
            <a:xfrm>
              <a:off x="540867" y="2770637"/>
              <a:ext cx="1484865" cy="2811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197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en-US" altLang="zh-CN" sz="197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35" name="组合 25"/>
          <p:cNvGrpSpPr/>
          <p:nvPr/>
        </p:nvGrpSpPr>
        <p:grpSpPr>
          <a:xfrm>
            <a:off x="634904" y="1910677"/>
            <a:ext cx="3813105" cy="794389"/>
            <a:chOff x="774220" y="2729987"/>
            <a:chExt cx="2946515" cy="564930"/>
          </a:xfrm>
        </p:grpSpPr>
        <p:sp>
          <p:nvSpPr>
            <p:cNvPr id="136" name="矩形 26"/>
            <p:cNvSpPr/>
            <p:nvPr/>
          </p:nvSpPr>
          <p:spPr>
            <a:xfrm>
              <a:off x="774220" y="3053880"/>
              <a:ext cx="2933372" cy="2410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14000"/>
                </a:lnSpc>
              </a:pPr>
              <a:r>
                <a:rPr lang="zh-CN" altLang="en-US" sz="1405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数据图表都可以修改颜色大小形状。</a:t>
              </a:r>
              <a:endParaRPr lang="zh-CN" altLang="en-US" sz="1405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7" name="矩形 27"/>
            <p:cNvSpPr/>
            <p:nvPr/>
          </p:nvSpPr>
          <p:spPr>
            <a:xfrm>
              <a:off x="2403755" y="2729987"/>
              <a:ext cx="1316980" cy="2811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zh-CN" altLang="en-US" sz="197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en-US" altLang="zh-CN" sz="197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38" name="组合 25"/>
          <p:cNvGrpSpPr/>
          <p:nvPr/>
        </p:nvGrpSpPr>
        <p:grpSpPr>
          <a:xfrm>
            <a:off x="353" y="3501891"/>
            <a:ext cx="4163785" cy="794389"/>
            <a:chOff x="503238" y="2729987"/>
            <a:chExt cx="3217497" cy="564930"/>
          </a:xfrm>
        </p:grpSpPr>
        <p:sp>
          <p:nvSpPr>
            <p:cNvPr id="139" name="矩形 26"/>
            <p:cNvSpPr/>
            <p:nvPr/>
          </p:nvSpPr>
          <p:spPr>
            <a:xfrm>
              <a:off x="503238" y="3053880"/>
              <a:ext cx="3204356" cy="2410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14000"/>
                </a:lnSpc>
              </a:pPr>
              <a:r>
                <a:rPr lang="zh-CN" altLang="en-US" sz="1405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数据图表都可以修改颜色大小形状。</a:t>
              </a:r>
              <a:endParaRPr lang="zh-CN" altLang="en-US" sz="1405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0" name="矩形 27"/>
            <p:cNvSpPr/>
            <p:nvPr/>
          </p:nvSpPr>
          <p:spPr>
            <a:xfrm>
              <a:off x="2403755" y="2729987"/>
              <a:ext cx="1316980" cy="2811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zh-CN" altLang="en-US" sz="197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en-US" altLang="zh-CN" sz="197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41" name="组合 25"/>
          <p:cNvGrpSpPr/>
          <p:nvPr/>
        </p:nvGrpSpPr>
        <p:grpSpPr>
          <a:xfrm>
            <a:off x="195977" y="5138834"/>
            <a:ext cx="4163785" cy="794389"/>
            <a:chOff x="503238" y="2729987"/>
            <a:chExt cx="3217497" cy="564930"/>
          </a:xfrm>
        </p:grpSpPr>
        <p:sp>
          <p:nvSpPr>
            <p:cNvPr id="142" name="矩形 26"/>
            <p:cNvSpPr/>
            <p:nvPr/>
          </p:nvSpPr>
          <p:spPr>
            <a:xfrm>
              <a:off x="503238" y="3053880"/>
              <a:ext cx="3204356" cy="2410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14000"/>
                </a:lnSpc>
              </a:pPr>
              <a:r>
                <a:rPr lang="zh-CN" altLang="en-US" sz="1405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数据图表都可以修改颜色大小形状。</a:t>
              </a:r>
              <a:endParaRPr lang="zh-CN" altLang="en-US" sz="1405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3" name="矩形 27"/>
            <p:cNvSpPr/>
            <p:nvPr/>
          </p:nvSpPr>
          <p:spPr>
            <a:xfrm>
              <a:off x="2403755" y="2729987"/>
              <a:ext cx="1316980" cy="2811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zh-CN" altLang="en-US" sz="197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en-US" altLang="zh-CN" sz="197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50"/>
                            </p:stCondLst>
                            <p:childTnLst>
                              <p:par>
                                <p:cTn id="13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350"/>
                            </p:stCondLst>
                            <p:childTnLst>
                              <p:par>
                                <p:cTn id="1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850"/>
                            </p:stCondLst>
                            <p:childTnLst>
                              <p:par>
                                <p:cTn id="2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350"/>
                            </p:stCondLst>
                            <p:childTnLst>
                              <p:par>
                                <p:cTn id="2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850"/>
                            </p:stCondLst>
                            <p:childTnLst>
                              <p:par>
                                <p:cTn id="3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350"/>
                            </p:stCondLst>
                            <p:childTnLst>
                              <p:par>
                                <p:cTn id="3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850"/>
                            </p:stCondLst>
                            <p:childTnLst>
                              <p:par>
                                <p:cTn id="4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350"/>
                            </p:stCondLst>
                            <p:childTnLst>
                              <p:par>
                                <p:cTn id="4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850"/>
                            </p:stCondLst>
                            <p:childTnLst>
                              <p:par>
                                <p:cTn id="5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350"/>
                            </p:stCondLst>
                            <p:childTnLst>
                              <p:par>
                                <p:cTn id="5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8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850"/>
                            </p:stCondLst>
                            <p:childTnLst>
                              <p:par>
                                <p:cTn id="6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350"/>
                            </p:stCondLst>
                            <p:childTnLst>
                              <p:par>
                                <p:cTn id="6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6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850"/>
                            </p:stCondLst>
                            <p:childTnLst>
                              <p:par>
                                <p:cTn id="6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0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文本框 2"/>
          <p:cNvSpPr txBox="1"/>
          <p:nvPr/>
        </p:nvSpPr>
        <p:spPr>
          <a:xfrm>
            <a:off x="678134" y="187514"/>
            <a:ext cx="5250368" cy="616737"/>
          </a:xfrm>
          <a:prstGeom prst="rect">
            <a:avLst/>
          </a:prstGeom>
          <a:noFill/>
        </p:spPr>
        <p:txBody>
          <a:bodyPr wrap="square" lIns="96423" tIns="48211" rIns="96423" bIns="48211" rtlCol="0">
            <a:spAutoFit/>
          </a:bodyPr>
          <a:lstStyle/>
          <a:p>
            <a:r>
              <a:rPr lang="zh-CN" altLang="en-US" sz="3375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zh-CN" altLang="en-US" sz="3375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2" name="Slide Number Placeholder 101"/>
          <p:cNvSpPr>
            <a:spLocks noGrp="1"/>
          </p:cNvSpPr>
          <p:nvPr>
            <p:ph type="sldNum" sz="quarter" idx="4294967295"/>
          </p:nvPr>
        </p:nvSpPr>
        <p:spPr>
          <a:xfrm>
            <a:off x="11950499" y="333091"/>
            <a:ext cx="586447" cy="497324"/>
          </a:xfrm>
        </p:spPr>
        <p:txBody>
          <a:bodyPr/>
          <a:lstStyle/>
          <a:p>
            <a:fld id="{5DE872C3-2ED1-43FB-B3C4-BA6F078D7CD3}" type="slidenum">
              <a:rPr lang="en-US" smtClean="0"/>
            </a:fld>
            <a:endParaRPr lang="en-US" dirty="0"/>
          </a:p>
        </p:txBody>
      </p:sp>
      <p:graphicFrame>
        <p:nvGraphicFramePr>
          <p:cNvPr id="103" name="图表 1"/>
          <p:cNvGraphicFramePr/>
          <p:nvPr/>
        </p:nvGraphicFramePr>
        <p:xfrm>
          <a:off x="729714" y="2294375"/>
          <a:ext cx="5672874" cy="40066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pSp>
        <p:nvGrpSpPr>
          <p:cNvPr id="104" name="Group 103"/>
          <p:cNvGrpSpPr/>
          <p:nvPr/>
        </p:nvGrpSpPr>
        <p:grpSpPr>
          <a:xfrm>
            <a:off x="7387578" y="1473319"/>
            <a:ext cx="4827919" cy="1210431"/>
            <a:chOff x="138498" y="3002145"/>
            <a:chExt cx="3433375" cy="860798"/>
          </a:xfrm>
        </p:grpSpPr>
        <p:sp>
          <p:nvSpPr>
            <p:cNvPr id="105" name="椭圆 10"/>
            <p:cNvSpPr/>
            <p:nvPr/>
          </p:nvSpPr>
          <p:spPr>
            <a:xfrm>
              <a:off x="138498" y="3248582"/>
              <a:ext cx="349697" cy="34969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25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225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6" name="文本框 11"/>
            <p:cNvSpPr txBox="1"/>
            <p:nvPr/>
          </p:nvSpPr>
          <p:spPr>
            <a:xfrm>
              <a:off x="477437" y="3002145"/>
              <a:ext cx="1212022" cy="281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197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en-US" altLang="zh-CN" sz="197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7" name="矩形 9"/>
            <p:cNvSpPr/>
            <p:nvPr/>
          </p:nvSpPr>
          <p:spPr>
            <a:xfrm>
              <a:off x="484796" y="3271159"/>
              <a:ext cx="3087077" cy="5917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14000"/>
                </a:lnSpc>
              </a:pPr>
              <a:r>
                <a:rPr lang="zh-CN" altLang="en-US" sz="1405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轻点此处输入文字内容，</a:t>
              </a:r>
              <a:r>
                <a:rPr lang="en-US" altLang="zh-CN" sz="1405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5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模板所有文字图片都可编辑，数据图表都可以修改颜色大小形状轻点此处输入文字内容</a:t>
              </a:r>
              <a:endParaRPr lang="zh-CN" altLang="en-US" sz="1405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7400972" y="2717237"/>
            <a:ext cx="4975252" cy="1210431"/>
            <a:chOff x="138498" y="3002145"/>
            <a:chExt cx="3538151" cy="860798"/>
          </a:xfrm>
        </p:grpSpPr>
        <p:sp>
          <p:nvSpPr>
            <p:cNvPr id="109" name="椭圆 10"/>
            <p:cNvSpPr/>
            <p:nvPr/>
          </p:nvSpPr>
          <p:spPr>
            <a:xfrm>
              <a:off x="138498" y="3267632"/>
              <a:ext cx="349697" cy="34969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25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225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0" name="文本框 11"/>
            <p:cNvSpPr txBox="1"/>
            <p:nvPr/>
          </p:nvSpPr>
          <p:spPr>
            <a:xfrm>
              <a:off x="477437" y="3002145"/>
              <a:ext cx="1212022" cy="281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197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en-US" altLang="zh-CN" sz="197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1" name="矩形 9"/>
            <p:cNvSpPr/>
            <p:nvPr/>
          </p:nvSpPr>
          <p:spPr>
            <a:xfrm>
              <a:off x="484796" y="3271159"/>
              <a:ext cx="3191853" cy="5917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14000"/>
                </a:lnSpc>
              </a:pPr>
              <a:r>
                <a:rPr lang="zh-CN" altLang="en-US" sz="1405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轻点此处输入文字内容，</a:t>
              </a:r>
              <a:r>
                <a:rPr lang="en-US" altLang="zh-CN" sz="1405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5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模板所有文字图片都可编辑，数据图表都可以修改颜色大小形状轻点此处输入文字内容</a:t>
              </a:r>
              <a:endParaRPr lang="zh-CN" altLang="en-US" sz="1405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7414366" y="3960300"/>
            <a:ext cx="4801131" cy="1210431"/>
            <a:chOff x="138498" y="3002145"/>
            <a:chExt cx="3414325" cy="860798"/>
          </a:xfrm>
        </p:grpSpPr>
        <p:sp>
          <p:nvSpPr>
            <p:cNvPr id="113" name="椭圆 10"/>
            <p:cNvSpPr/>
            <p:nvPr/>
          </p:nvSpPr>
          <p:spPr>
            <a:xfrm>
              <a:off x="138498" y="3267632"/>
              <a:ext cx="349697" cy="34969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25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sz="225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4" name="文本框 11"/>
            <p:cNvSpPr txBox="1"/>
            <p:nvPr/>
          </p:nvSpPr>
          <p:spPr>
            <a:xfrm>
              <a:off x="477437" y="3002145"/>
              <a:ext cx="1212022" cy="281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197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en-US" altLang="zh-CN" sz="197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5" name="矩形 9"/>
            <p:cNvSpPr/>
            <p:nvPr/>
          </p:nvSpPr>
          <p:spPr>
            <a:xfrm>
              <a:off x="484797" y="3271159"/>
              <a:ext cx="3068026" cy="5917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14000"/>
                </a:lnSpc>
              </a:pPr>
              <a:r>
                <a:rPr lang="zh-CN" altLang="en-US" sz="1405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轻点此处输入文字内容，</a:t>
              </a:r>
              <a:r>
                <a:rPr lang="en-US" altLang="zh-CN" sz="1405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5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模板所有文字图片都可编辑，数据图表都可以修改颜色大小形状轻点此处输入文字内容</a:t>
              </a:r>
              <a:endParaRPr lang="zh-CN" altLang="en-US" sz="1405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7414366" y="5208483"/>
            <a:ext cx="4801131" cy="1210431"/>
            <a:chOff x="138498" y="3002145"/>
            <a:chExt cx="3414325" cy="860798"/>
          </a:xfrm>
        </p:grpSpPr>
        <p:sp>
          <p:nvSpPr>
            <p:cNvPr id="117" name="椭圆 10"/>
            <p:cNvSpPr/>
            <p:nvPr/>
          </p:nvSpPr>
          <p:spPr>
            <a:xfrm>
              <a:off x="138498" y="3267632"/>
              <a:ext cx="349697" cy="34969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25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endParaRPr lang="zh-CN" altLang="en-US" sz="225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8" name="文本框 11"/>
            <p:cNvSpPr txBox="1"/>
            <p:nvPr/>
          </p:nvSpPr>
          <p:spPr>
            <a:xfrm>
              <a:off x="477437" y="3002145"/>
              <a:ext cx="1212022" cy="281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197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en-US" altLang="zh-CN" sz="197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9" name="矩形 9"/>
            <p:cNvSpPr/>
            <p:nvPr/>
          </p:nvSpPr>
          <p:spPr>
            <a:xfrm>
              <a:off x="484797" y="3271159"/>
              <a:ext cx="3068026" cy="5917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14000"/>
                </a:lnSpc>
              </a:pPr>
              <a:r>
                <a:rPr lang="zh-CN" altLang="en-US" sz="1405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轻点此处输入文字内容，</a:t>
              </a:r>
              <a:r>
                <a:rPr lang="en-US" altLang="zh-CN" sz="1405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5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模板所有文字图片都可编辑，数据图表都可以修改颜色大小形状轻点此处输入文字内容</a:t>
              </a:r>
              <a:endParaRPr lang="zh-CN" altLang="en-US" sz="1405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50"/>
                            </p:stCondLst>
                            <p:childTnLst>
                              <p:par>
                                <p:cTn id="13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50"/>
                            </p:stCondLst>
                            <p:childTnLst>
                              <p:par>
                                <p:cTn id="17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850"/>
                            </p:stCondLst>
                            <p:childTnLst>
                              <p:par>
                                <p:cTn id="21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350"/>
                            </p:stCondLst>
                            <p:childTnLst>
                              <p:par>
                                <p:cTn id="2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矩形 43"/>
          <p:cNvSpPr/>
          <p:nvPr/>
        </p:nvSpPr>
        <p:spPr>
          <a:xfrm>
            <a:off x="1588" y="895"/>
            <a:ext cx="12888115" cy="7230864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/>
              </a:solidFill>
            </a:endParaRPr>
          </a:p>
        </p:txBody>
      </p:sp>
      <p:sp>
        <p:nvSpPr>
          <p:cNvPr id="38" name="Freeform 8"/>
          <p:cNvSpPr/>
          <p:nvPr/>
        </p:nvSpPr>
        <p:spPr bwMode="auto">
          <a:xfrm>
            <a:off x="1570036" y="1085420"/>
            <a:ext cx="3434268" cy="283700"/>
          </a:xfrm>
          <a:custGeom>
            <a:avLst/>
            <a:gdLst>
              <a:gd name="T0" fmla="*/ 0 w 230"/>
              <a:gd name="T1" fmla="*/ 0 h 17"/>
              <a:gd name="T2" fmla="*/ 211 w 230"/>
              <a:gd name="T3" fmla="*/ 0 h 17"/>
              <a:gd name="T4" fmla="*/ 230 w 230"/>
              <a:gd name="T5" fmla="*/ 17 h 17"/>
              <a:gd name="T6" fmla="*/ 0 w 230"/>
              <a:gd name="T7" fmla="*/ 17 h 17"/>
              <a:gd name="T8" fmla="*/ 0 w 230"/>
              <a:gd name="T9" fmla="*/ 0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0" h="17">
                <a:moveTo>
                  <a:pt x="0" y="0"/>
                </a:moveTo>
                <a:lnTo>
                  <a:pt x="211" y="0"/>
                </a:lnTo>
                <a:lnTo>
                  <a:pt x="230" y="17"/>
                </a:lnTo>
                <a:lnTo>
                  <a:pt x="0" y="17"/>
                </a:lnTo>
                <a:lnTo>
                  <a:pt x="0" y="0"/>
                </a:lnTo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0">
            <a:noFill/>
            <a:prstDash val="solid"/>
            <a:rou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128556" tIns="64278" rIns="128556" bIns="64278" numCol="1" anchor="t" anchorCtr="0" compatLnSpc="1"/>
          <a:lstStyle/>
          <a:p>
            <a:endParaRPr lang="zh-CN" altLang="en-US"/>
          </a:p>
        </p:txBody>
      </p:sp>
      <p:sp>
        <p:nvSpPr>
          <p:cNvPr id="39" name="Freeform 10"/>
          <p:cNvSpPr/>
          <p:nvPr/>
        </p:nvSpPr>
        <p:spPr bwMode="auto">
          <a:xfrm>
            <a:off x="1719353" y="1369122"/>
            <a:ext cx="9974309" cy="4939871"/>
          </a:xfrm>
          <a:custGeom>
            <a:avLst/>
            <a:gdLst>
              <a:gd name="T0" fmla="*/ 660 w 668"/>
              <a:gd name="T1" fmla="*/ 0 h 331"/>
              <a:gd name="T2" fmla="*/ 8 w 668"/>
              <a:gd name="T3" fmla="*/ 0 h 331"/>
              <a:gd name="T4" fmla="*/ 0 w 668"/>
              <a:gd name="T5" fmla="*/ 9 h 331"/>
              <a:gd name="T6" fmla="*/ 0 w 668"/>
              <a:gd name="T7" fmla="*/ 323 h 331"/>
              <a:gd name="T8" fmla="*/ 8 w 668"/>
              <a:gd name="T9" fmla="*/ 331 h 331"/>
              <a:gd name="T10" fmla="*/ 660 w 668"/>
              <a:gd name="T11" fmla="*/ 331 h 331"/>
              <a:gd name="T12" fmla="*/ 668 w 668"/>
              <a:gd name="T13" fmla="*/ 323 h 331"/>
              <a:gd name="T14" fmla="*/ 668 w 668"/>
              <a:gd name="T15" fmla="*/ 9 h 331"/>
              <a:gd name="T16" fmla="*/ 660 w 668"/>
              <a:gd name="T17" fmla="*/ 0 h 3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68" h="331">
                <a:moveTo>
                  <a:pt x="660" y="0"/>
                </a:moveTo>
                <a:lnTo>
                  <a:pt x="8" y="0"/>
                </a:lnTo>
                <a:cubicBezTo>
                  <a:pt x="4" y="0"/>
                  <a:pt x="0" y="4"/>
                  <a:pt x="0" y="9"/>
                </a:cubicBezTo>
                <a:lnTo>
                  <a:pt x="0" y="323"/>
                </a:lnTo>
                <a:cubicBezTo>
                  <a:pt x="0" y="327"/>
                  <a:pt x="4" y="331"/>
                  <a:pt x="8" y="331"/>
                </a:cubicBezTo>
                <a:lnTo>
                  <a:pt x="660" y="331"/>
                </a:lnTo>
                <a:cubicBezTo>
                  <a:pt x="665" y="331"/>
                  <a:pt x="668" y="327"/>
                  <a:pt x="668" y="323"/>
                </a:cubicBezTo>
                <a:lnTo>
                  <a:pt x="668" y="9"/>
                </a:lnTo>
                <a:cubicBezTo>
                  <a:pt x="668" y="4"/>
                  <a:pt x="665" y="0"/>
                  <a:pt x="660" y="0"/>
                </a:cubicBezTo>
              </a:path>
            </a:pathLst>
          </a:custGeom>
          <a:solidFill>
            <a:srgbClr val="FFFFFF">
              <a:alpha val="85098"/>
            </a:srgbClr>
          </a:solidFill>
          <a:ln w="12700">
            <a:noFill/>
            <a:prstDash val="solid"/>
            <a:rou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 vert="horz" wrap="square" lIns="128556" tIns="64278" rIns="128556" bIns="64278" numCol="1" anchor="t" anchorCtr="0" compatLnSpc="1"/>
          <a:lstStyle/>
          <a:p>
            <a:endParaRPr lang="zh-CN" altLang="en-US"/>
          </a:p>
        </p:txBody>
      </p:sp>
      <p:sp>
        <p:nvSpPr>
          <p:cNvPr id="40" name="Freeform 11"/>
          <p:cNvSpPr/>
          <p:nvPr/>
        </p:nvSpPr>
        <p:spPr bwMode="auto">
          <a:xfrm>
            <a:off x="10872422" y="5472822"/>
            <a:ext cx="821239" cy="836169"/>
          </a:xfrm>
          <a:custGeom>
            <a:avLst/>
            <a:gdLst>
              <a:gd name="T0" fmla="*/ 55 w 55"/>
              <a:gd name="T1" fmla="*/ 0 h 56"/>
              <a:gd name="T2" fmla="*/ 0 w 55"/>
              <a:gd name="T3" fmla="*/ 56 h 56"/>
              <a:gd name="T4" fmla="*/ 3 w 55"/>
              <a:gd name="T5" fmla="*/ 56 h 56"/>
              <a:gd name="T6" fmla="*/ 49 w 55"/>
              <a:gd name="T7" fmla="*/ 56 h 56"/>
              <a:gd name="T8" fmla="*/ 55 w 55"/>
              <a:gd name="T9" fmla="*/ 50 h 56"/>
              <a:gd name="T10" fmla="*/ 55 w 55"/>
              <a:gd name="T11" fmla="*/ 2 h 56"/>
              <a:gd name="T12" fmla="*/ 55 w 55"/>
              <a:gd name="T13" fmla="*/ 0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5" h="56">
                <a:moveTo>
                  <a:pt x="55" y="0"/>
                </a:moveTo>
                <a:cubicBezTo>
                  <a:pt x="37" y="19"/>
                  <a:pt x="19" y="37"/>
                  <a:pt x="0" y="56"/>
                </a:cubicBezTo>
                <a:cubicBezTo>
                  <a:pt x="1" y="56"/>
                  <a:pt x="2" y="56"/>
                  <a:pt x="3" y="56"/>
                </a:cubicBezTo>
                <a:lnTo>
                  <a:pt x="49" y="56"/>
                </a:lnTo>
                <a:cubicBezTo>
                  <a:pt x="52" y="56"/>
                  <a:pt x="55" y="51"/>
                  <a:pt x="55" y="50"/>
                </a:cubicBezTo>
                <a:lnTo>
                  <a:pt x="55" y="2"/>
                </a:lnTo>
                <a:lnTo>
                  <a:pt x="55" y="0"/>
                </a:lnTo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128556" tIns="64278" rIns="128556" bIns="64278" numCol="1" anchor="t" anchorCtr="0" compatLnSpc="1"/>
          <a:lstStyle/>
          <a:p>
            <a:endParaRPr lang="zh-CN" altLang="en-US"/>
          </a:p>
        </p:txBody>
      </p:sp>
      <p:sp>
        <p:nvSpPr>
          <p:cNvPr id="41" name="Freeform 9"/>
          <p:cNvSpPr/>
          <p:nvPr/>
        </p:nvSpPr>
        <p:spPr bwMode="auto">
          <a:xfrm>
            <a:off x="1570037" y="1085420"/>
            <a:ext cx="3150568" cy="2194945"/>
          </a:xfrm>
          <a:custGeom>
            <a:avLst/>
            <a:gdLst>
              <a:gd name="T0" fmla="*/ 0 w 211"/>
              <a:gd name="T1" fmla="*/ 0 h 147"/>
              <a:gd name="T2" fmla="*/ 211 w 211"/>
              <a:gd name="T3" fmla="*/ 0 h 147"/>
              <a:gd name="T4" fmla="*/ 152 w 211"/>
              <a:gd name="T5" fmla="*/ 147 h 147"/>
              <a:gd name="T6" fmla="*/ 0 w 211"/>
              <a:gd name="T7" fmla="*/ 147 h 147"/>
              <a:gd name="T8" fmla="*/ 0 w 211"/>
              <a:gd name="T9" fmla="*/ 0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1" h="147">
                <a:moveTo>
                  <a:pt x="0" y="0"/>
                </a:moveTo>
                <a:lnTo>
                  <a:pt x="211" y="0"/>
                </a:lnTo>
                <a:lnTo>
                  <a:pt x="152" y="147"/>
                </a:lnTo>
                <a:lnTo>
                  <a:pt x="0" y="147"/>
                </a:lnTo>
                <a:lnTo>
                  <a:pt x="0" y="0"/>
                </a:lnTo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128556" tIns="64278" rIns="128556" bIns="64278" numCol="1" anchor="t" anchorCtr="0" compatLnSpc="1"/>
          <a:lstStyle/>
          <a:p>
            <a:endParaRPr lang="zh-CN" altLang="en-US"/>
          </a:p>
        </p:txBody>
      </p:sp>
      <p:sp>
        <p:nvSpPr>
          <p:cNvPr id="42" name="燕尾形 41"/>
          <p:cNvSpPr/>
          <p:nvPr/>
        </p:nvSpPr>
        <p:spPr>
          <a:xfrm>
            <a:off x="11363707" y="6003145"/>
            <a:ext cx="202472" cy="202472"/>
          </a:xfrm>
          <a:prstGeom prst="chevron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3" name="TextBox 22"/>
          <p:cNvSpPr txBox="1"/>
          <p:nvPr/>
        </p:nvSpPr>
        <p:spPr>
          <a:xfrm>
            <a:off x="2107632" y="1207066"/>
            <a:ext cx="846707" cy="21695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500" dirty="0" smtClean="0">
                <a:solidFill>
                  <a:srgbClr val="FFFFFF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4</a:t>
            </a:r>
            <a:endParaRPr lang="zh-CN" altLang="en-US" sz="13500" dirty="0">
              <a:solidFill>
                <a:srgbClr val="FFFFFF"/>
              </a:solidFill>
              <a:latin typeface="Agency FB" panose="020B0503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38"/>
          <p:cNvSpPr txBox="1"/>
          <p:nvPr/>
        </p:nvSpPr>
        <p:spPr>
          <a:xfrm>
            <a:off x="4607123" y="1645638"/>
            <a:ext cx="4287824" cy="7077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zh-CN" alt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</a:t>
            </a:r>
            <a:endParaRPr lang="en-US" altLang="zh-CN" sz="40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TextBox 39"/>
          <p:cNvSpPr txBox="1"/>
          <p:nvPr/>
        </p:nvSpPr>
        <p:spPr>
          <a:xfrm>
            <a:off x="4632714" y="2467777"/>
            <a:ext cx="2372151" cy="4000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642620" indent="-642620">
              <a:buFont typeface="Wingdings" panose="05000000000000000000" pitchFamily="2" charset="2"/>
              <a:buChar char="Ø"/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相关标题文字</a:t>
            </a:r>
            <a:endParaRPr lang="zh-CN" altLang="en-US" sz="197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TextBox 40"/>
          <p:cNvSpPr txBox="1"/>
          <p:nvPr/>
        </p:nvSpPr>
        <p:spPr>
          <a:xfrm>
            <a:off x="7467329" y="2467777"/>
            <a:ext cx="2372151" cy="4000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642620" indent="-642620">
              <a:buFont typeface="Wingdings" panose="05000000000000000000" pitchFamily="2" charset="2"/>
              <a:buChar char="Ø"/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相关标题文字</a:t>
            </a:r>
            <a:endParaRPr lang="zh-CN" altLang="en-US" sz="197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TextBox 11"/>
          <p:cNvSpPr txBox="1"/>
          <p:nvPr/>
        </p:nvSpPr>
        <p:spPr>
          <a:xfrm>
            <a:off x="4632714" y="2981150"/>
            <a:ext cx="2372151" cy="4000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642620" indent="-642620">
              <a:buFont typeface="Wingdings" panose="05000000000000000000" pitchFamily="2" charset="2"/>
              <a:buChar char="Ø"/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相关标题文字</a:t>
            </a:r>
            <a:endParaRPr lang="zh-CN" altLang="en-US" sz="197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TextBox 12"/>
          <p:cNvSpPr txBox="1"/>
          <p:nvPr/>
        </p:nvSpPr>
        <p:spPr>
          <a:xfrm>
            <a:off x="7467329" y="2981150"/>
            <a:ext cx="2372151" cy="4000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642620" indent="-642620">
              <a:buFont typeface="Wingdings" panose="05000000000000000000" pitchFamily="2" charset="2"/>
              <a:buChar char="Ø"/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相关标题文字</a:t>
            </a:r>
            <a:endParaRPr lang="zh-CN" altLang="en-US" sz="197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TextBox 13"/>
          <p:cNvSpPr txBox="1"/>
          <p:nvPr/>
        </p:nvSpPr>
        <p:spPr>
          <a:xfrm>
            <a:off x="2125002" y="3864488"/>
            <a:ext cx="8852066" cy="1130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</a:r>
            <a:endParaRPr lang="en-US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40000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8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6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500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39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3849"/>
                                </p:stCondLst>
                                <p:childTnLst>
                                  <p:par>
                                    <p:cTn id="4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4349"/>
                                </p:stCondLst>
                                <p:childTnLst>
                                  <p:par>
                                    <p:cTn id="4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4849"/>
                                </p:stCondLst>
                                <p:childTnLst>
                                  <p:par>
                                    <p:cTn id="55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7" dur="10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4" grpId="0" animBg="1"/>
          <p:bldP spid="38" grpId="0" animBg="1"/>
          <p:bldP spid="39" grpId="0" animBg="1"/>
          <p:bldP spid="40" grpId="0" animBg="1"/>
          <p:bldP spid="41" grpId="0" animBg="1"/>
          <p:bldP spid="42" grpId="0" animBg="1"/>
          <p:bldP spid="43" grpId="0"/>
          <p:bldP spid="45" grpId="0"/>
          <p:bldP spid="46" grpId="0"/>
          <p:bldP spid="47" grpId="0"/>
          <p:bldP spid="48" grpId="0"/>
          <p:bldP spid="49" grpId="0"/>
          <p:bldP spid="50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4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8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6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500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39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3849"/>
                                </p:stCondLst>
                                <p:childTnLst>
                                  <p:par>
                                    <p:cTn id="4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4349"/>
                                </p:stCondLst>
                                <p:childTnLst>
                                  <p:par>
                                    <p:cTn id="4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4849"/>
                                </p:stCondLst>
                                <p:childTnLst>
                                  <p:par>
                                    <p:cTn id="55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7" dur="10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4" grpId="0" animBg="1"/>
          <p:bldP spid="38" grpId="0" animBg="1"/>
          <p:bldP spid="39" grpId="0" animBg="1"/>
          <p:bldP spid="40" grpId="0" animBg="1"/>
          <p:bldP spid="41" grpId="0" animBg="1"/>
          <p:bldP spid="42" grpId="0" animBg="1"/>
          <p:bldP spid="43" grpId="0"/>
          <p:bldP spid="45" grpId="0"/>
          <p:bldP spid="46" grpId="0"/>
          <p:bldP spid="47" grpId="0"/>
          <p:bldP spid="48" grpId="0"/>
          <p:bldP spid="49" grpId="0"/>
          <p:bldP spid="50" grpId="0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4"/>
          <p:cNvSpPr>
            <a:spLocks noChangeArrowheads="1"/>
          </p:cNvSpPr>
          <p:nvPr/>
        </p:nvSpPr>
        <p:spPr bwMode="auto">
          <a:xfrm>
            <a:off x="5966983" y="1414525"/>
            <a:ext cx="1345398" cy="1365328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12700">
            <a:noFill/>
            <a:round/>
          </a:ln>
          <a:effectLst/>
        </p:spPr>
        <p:txBody>
          <a:bodyPr wrap="none" lIns="101492" tIns="50747" rIns="101492" bIns="50747" anchor="ctr"/>
          <a:lstStyle/>
          <a:p>
            <a:endParaRPr lang="ko-KR" altLang="en-US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5956308" y="1396423"/>
            <a:ext cx="1345398" cy="1365328"/>
          </a:xfrm>
          <a:prstGeom prst="ellipse">
            <a:avLst/>
          </a:prstGeom>
          <a:solidFill>
            <a:schemeClr val="accent5"/>
          </a:solidFill>
          <a:ln w="12700">
            <a:noFill/>
            <a:round/>
          </a:ln>
        </p:spPr>
        <p:txBody>
          <a:bodyPr wrap="none" lIns="101492" tIns="50747" rIns="101492" bIns="50747" anchor="ctr"/>
          <a:lstStyle/>
          <a:p>
            <a:endParaRPr lang="ko-KR" altLang="en-US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4470769" y="2031770"/>
            <a:ext cx="1840668" cy="1867938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12700">
            <a:noFill/>
            <a:round/>
          </a:ln>
          <a:effectLst/>
        </p:spPr>
        <p:txBody>
          <a:bodyPr wrap="none" lIns="101492" tIns="50747" rIns="101492" bIns="50747" anchor="ctr"/>
          <a:lstStyle/>
          <a:p>
            <a:endParaRPr lang="ko-KR" altLang="en-US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7" name="Oval 4"/>
          <p:cNvSpPr>
            <a:spLocks noChangeArrowheads="1"/>
          </p:cNvSpPr>
          <p:nvPr/>
        </p:nvSpPr>
        <p:spPr bwMode="auto">
          <a:xfrm>
            <a:off x="4470769" y="2589541"/>
            <a:ext cx="1840668" cy="1310169"/>
          </a:xfrm>
          <a:custGeom>
            <a:avLst/>
            <a:gdLst/>
            <a:ahLst/>
            <a:cxnLst/>
            <a:rect l="l" t="t" r="r" b="b"/>
            <a:pathLst>
              <a:path w="1667532" h="1169451">
                <a:moveTo>
                  <a:pt x="71654" y="0"/>
                </a:moveTo>
                <a:lnTo>
                  <a:pt x="1595878" y="0"/>
                </a:lnTo>
                <a:cubicBezTo>
                  <a:pt x="1642324" y="102389"/>
                  <a:pt x="1667532" y="216148"/>
                  <a:pt x="1667532" y="335794"/>
                </a:cubicBezTo>
                <a:cubicBezTo>
                  <a:pt x="1667532" y="796210"/>
                  <a:pt x="1294242" y="1169451"/>
                  <a:pt x="833766" y="1169451"/>
                </a:cubicBezTo>
                <a:cubicBezTo>
                  <a:pt x="373290" y="1169451"/>
                  <a:pt x="0" y="796210"/>
                  <a:pt x="0" y="335794"/>
                </a:cubicBezTo>
                <a:cubicBezTo>
                  <a:pt x="0" y="216148"/>
                  <a:pt x="25208" y="102389"/>
                  <a:pt x="71654" y="0"/>
                </a:cubicBezTo>
                <a:close/>
              </a:path>
            </a:pathLst>
          </a:custGeom>
          <a:solidFill>
            <a:schemeClr val="accent5"/>
          </a:solidFill>
          <a:ln w="12700">
            <a:noFill/>
            <a:round/>
          </a:ln>
        </p:spPr>
        <p:txBody>
          <a:bodyPr wrap="none" lIns="101492" tIns="50747" rIns="101492" bIns="50747" anchor="ctr"/>
          <a:lstStyle/>
          <a:p>
            <a:endParaRPr lang="ko-KR" altLang="en-US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8" name="Oval 4"/>
          <p:cNvSpPr>
            <a:spLocks noChangeArrowheads="1"/>
          </p:cNvSpPr>
          <p:nvPr/>
        </p:nvSpPr>
        <p:spPr bwMode="auto">
          <a:xfrm>
            <a:off x="2734484" y="2889699"/>
            <a:ext cx="2268591" cy="2302501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12700">
            <a:noFill/>
            <a:round/>
          </a:ln>
          <a:effectLst/>
        </p:spPr>
        <p:txBody>
          <a:bodyPr wrap="none" lIns="101492" tIns="50747" rIns="101492" bIns="50747" anchor="ctr"/>
          <a:lstStyle/>
          <a:p>
            <a:endParaRPr lang="ko-KR" altLang="en-US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9" name="Oval 4"/>
          <p:cNvSpPr>
            <a:spLocks noChangeArrowheads="1"/>
          </p:cNvSpPr>
          <p:nvPr/>
        </p:nvSpPr>
        <p:spPr bwMode="auto">
          <a:xfrm>
            <a:off x="2734484" y="4021623"/>
            <a:ext cx="2268591" cy="1170580"/>
          </a:xfrm>
          <a:custGeom>
            <a:avLst/>
            <a:gdLst/>
            <a:ahLst/>
            <a:cxnLst/>
            <a:rect l="l" t="t" r="r" b="b"/>
            <a:pathLst>
              <a:path w="2055204" h="1044854">
                <a:moveTo>
                  <a:pt x="871" y="0"/>
                </a:moveTo>
                <a:lnTo>
                  <a:pt x="2054333" y="0"/>
                </a:lnTo>
                <a:cubicBezTo>
                  <a:pt x="2055157" y="5732"/>
                  <a:pt x="2055204" y="11487"/>
                  <a:pt x="2055204" y="17253"/>
                </a:cubicBezTo>
                <a:cubicBezTo>
                  <a:pt x="2055204" y="584781"/>
                  <a:pt x="1595131" y="1044854"/>
                  <a:pt x="1027602" y="1044854"/>
                </a:cubicBezTo>
                <a:cubicBezTo>
                  <a:pt x="460073" y="1044854"/>
                  <a:pt x="0" y="584781"/>
                  <a:pt x="0" y="17253"/>
                </a:cubicBezTo>
                <a:close/>
              </a:path>
            </a:pathLst>
          </a:custGeom>
          <a:solidFill>
            <a:schemeClr val="accent5"/>
          </a:solidFill>
          <a:ln w="12700">
            <a:noFill/>
            <a:round/>
          </a:ln>
        </p:spPr>
        <p:txBody>
          <a:bodyPr wrap="none" lIns="101492" tIns="50747" rIns="101492" bIns="50747" anchor="ctr"/>
          <a:lstStyle/>
          <a:p>
            <a:endParaRPr lang="ko-KR" altLang="en-US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" name="Oval 4"/>
          <p:cNvSpPr>
            <a:spLocks noChangeArrowheads="1"/>
          </p:cNvSpPr>
          <p:nvPr/>
        </p:nvSpPr>
        <p:spPr bwMode="auto">
          <a:xfrm>
            <a:off x="684292" y="3991699"/>
            <a:ext cx="2784449" cy="2826071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12700">
            <a:noFill/>
            <a:round/>
          </a:ln>
          <a:effectLst/>
        </p:spPr>
        <p:txBody>
          <a:bodyPr wrap="none" lIns="101492" tIns="50747" rIns="101492" bIns="50747" anchor="ctr"/>
          <a:lstStyle/>
          <a:p>
            <a:endParaRPr lang="ko-KR" altLang="en-US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1" name="Oval 4"/>
          <p:cNvSpPr>
            <a:spLocks noChangeArrowheads="1"/>
          </p:cNvSpPr>
          <p:nvPr/>
        </p:nvSpPr>
        <p:spPr bwMode="auto">
          <a:xfrm>
            <a:off x="924189" y="6197662"/>
            <a:ext cx="2304657" cy="620108"/>
          </a:xfrm>
          <a:custGeom>
            <a:avLst/>
            <a:gdLst/>
            <a:ahLst/>
            <a:cxnLst/>
            <a:rect l="l" t="t" r="r" b="b"/>
            <a:pathLst>
              <a:path w="2087877" h="553506">
                <a:moveTo>
                  <a:pt x="0" y="0"/>
                </a:moveTo>
                <a:lnTo>
                  <a:pt x="2087877" y="0"/>
                </a:lnTo>
                <a:cubicBezTo>
                  <a:pt x="1861113" y="334090"/>
                  <a:pt x="1478149" y="553506"/>
                  <a:pt x="1043938" y="553506"/>
                </a:cubicBezTo>
                <a:cubicBezTo>
                  <a:pt x="609727" y="553506"/>
                  <a:pt x="226764" y="334090"/>
                  <a:pt x="0" y="0"/>
                </a:cubicBezTo>
                <a:close/>
              </a:path>
            </a:pathLst>
          </a:custGeom>
          <a:solidFill>
            <a:schemeClr val="accent5"/>
          </a:solidFill>
          <a:ln w="12700">
            <a:noFill/>
            <a:round/>
          </a:ln>
        </p:spPr>
        <p:txBody>
          <a:bodyPr wrap="none" lIns="101492" tIns="50747" rIns="101492" bIns="50747" anchor="ctr"/>
          <a:lstStyle/>
          <a:p>
            <a:endParaRPr lang="ko-KR" altLang="en-US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81890" y="5115414"/>
            <a:ext cx="1795145" cy="578641"/>
          </a:xfrm>
          <a:prstGeom prst="rect">
            <a:avLst/>
          </a:prstGeom>
          <a:noFill/>
        </p:spPr>
        <p:txBody>
          <a:bodyPr wrap="none" lIns="101492" tIns="50747" rIns="101492" bIns="50747" rtlCol="0" anchor="ctr">
            <a:spAutoFit/>
          </a:bodyPr>
          <a:lstStyle/>
          <a:p>
            <a:r>
              <a:rPr lang="zh-CN" altLang="en-US" sz="309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添加文字</a:t>
            </a:r>
            <a:endParaRPr lang="zh-CN" altLang="en-US" sz="309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96523" y="3349777"/>
            <a:ext cx="1577137" cy="513688"/>
          </a:xfrm>
          <a:prstGeom prst="rect">
            <a:avLst/>
          </a:prstGeom>
          <a:noFill/>
        </p:spPr>
        <p:txBody>
          <a:bodyPr wrap="none" lIns="101492" tIns="50747" rIns="101492" bIns="50747" rtlCol="0" anchor="ctr">
            <a:spAutoFit/>
          </a:bodyPr>
          <a:lstStyle/>
          <a:p>
            <a:r>
              <a:rPr lang="zh-CN" altLang="en-US" sz="267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添加文字</a:t>
            </a:r>
            <a:endParaRPr lang="zh-CN" altLang="en-US" sz="267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22964" y="2796271"/>
            <a:ext cx="1128296" cy="379484"/>
          </a:xfrm>
          <a:prstGeom prst="rect">
            <a:avLst/>
          </a:prstGeom>
          <a:noFill/>
        </p:spPr>
        <p:txBody>
          <a:bodyPr wrap="none" lIns="101492" tIns="50747" rIns="101492" bIns="50747" rtlCol="0" anchor="ctr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添加文字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6641545" y="2286832"/>
            <a:ext cx="1183054" cy="0"/>
          </a:xfrm>
          <a:prstGeom prst="line">
            <a:avLst/>
          </a:prstGeom>
          <a:noFill/>
          <a:ln w="9525">
            <a:solidFill>
              <a:schemeClr val="bg1">
                <a:lumMod val="50000"/>
              </a:schemeClr>
            </a:solidFill>
            <a:prstDash val="sysDot"/>
            <a:headEnd type="oval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5378781" y="3316061"/>
            <a:ext cx="2445818" cy="0"/>
          </a:xfrm>
          <a:prstGeom prst="line">
            <a:avLst/>
          </a:prstGeom>
          <a:noFill/>
          <a:ln w="9525">
            <a:solidFill>
              <a:schemeClr val="bg1">
                <a:lumMod val="50000"/>
              </a:schemeClr>
            </a:solidFill>
            <a:prstDash val="sysDot"/>
            <a:headEnd type="oval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3816701" y="4488694"/>
            <a:ext cx="4007898" cy="0"/>
          </a:xfrm>
          <a:prstGeom prst="line">
            <a:avLst/>
          </a:prstGeom>
          <a:noFill/>
          <a:ln w="9525">
            <a:solidFill>
              <a:schemeClr val="bg1">
                <a:lumMod val="50000"/>
              </a:schemeClr>
            </a:solidFill>
            <a:prstDash val="sysDot"/>
            <a:headEnd type="oval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2076515" y="5710334"/>
            <a:ext cx="5748083" cy="0"/>
          </a:xfrm>
          <a:prstGeom prst="line">
            <a:avLst/>
          </a:prstGeom>
          <a:noFill/>
          <a:ln w="9525">
            <a:solidFill>
              <a:schemeClr val="bg1">
                <a:lumMod val="50000"/>
              </a:schemeClr>
            </a:solidFill>
            <a:prstDash val="sysDot"/>
            <a:headEnd type="oval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9" name="TextBox 18"/>
          <p:cNvSpPr txBox="1"/>
          <p:nvPr/>
        </p:nvSpPr>
        <p:spPr>
          <a:xfrm>
            <a:off x="7917377" y="5404736"/>
            <a:ext cx="4260671" cy="990421"/>
          </a:xfrm>
          <a:prstGeom prst="rect">
            <a:avLst/>
          </a:prstGeom>
          <a:noFill/>
        </p:spPr>
        <p:txBody>
          <a:bodyPr wrap="square" lIns="101492" tIns="50747" rIns="101492" bIns="50747" rtlCol="0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zh-CN" altLang="en-US" sz="1685" dirty="0">
                <a:latin typeface="微软雅黑" panose="020B0503020204020204" pitchFamily="34" charset="-122"/>
                <a:ea typeface="微软雅黑" panose="020B0503020204020204" pitchFamily="34" charset="-122"/>
              </a:rPr>
              <a:t>轻点此处输入文字内容，</a:t>
            </a:r>
            <a:r>
              <a:rPr lang="en-US" altLang="zh-CN" sz="1685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85" dirty="0">
                <a:latin typeface="微软雅黑" panose="020B0503020204020204" pitchFamily="34" charset="-122"/>
                <a:ea typeface="微软雅黑" panose="020B0503020204020204" pitchFamily="34" charset="-122"/>
              </a:rPr>
              <a:t>模板所有文字图片都可编辑，数据图表都可以修改颜色大小形状。</a:t>
            </a:r>
            <a:endParaRPr lang="zh-CN" altLang="en-US" sz="168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917377" y="4201867"/>
            <a:ext cx="4260671" cy="990421"/>
          </a:xfrm>
          <a:prstGeom prst="rect">
            <a:avLst/>
          </a:prstGeom>
          <a:noFill/>
        </p:spPr>
        <p:txBody>
          <a:bodyPr wrap="square" lIns="101492" tIns="50747" rIns="101492" bIns="50747" rtlCol="0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zh-CN" altLang="en-US" sz="1685" dirty="0">
                <a:latin typeface="微软雅黑" panose="020B0503020204020204" pitchFamily="34" charset="-122"/>
                <a:ea typeface="微软雅黑" panose="020B0503020204020204" pitchFamily="34" charset="-122"/>
              </a:rPr>
              <a:t>轻点此处输入文字内容，</a:t>
            </a:r>
            <a:r>
              <a:rPr lang="en-US" altLang="zh-CN" sz="1685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85" dirty="0">
                <a:latin typeface="微软雅黑" panose="020B0503020204020204" pitchFamily="34" charset="-122"/>
                <a:ea typeface="微软雅黑" panose="020B0503020204020204" pitchFamily="34" charset="-122"/>
              </a:rPr>
              <a:t>模板所有文字图片都可编辑，数据图表都可以修改颜色大小形状。</a:t>
            </a:r>
            <a:endParaRPr lang="zh-CN" altLang="en-US" sz="168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917377" y="2999000"/>
            <a:ext cx="4260671" cy="990421"/>
          </a:xfrm>
          <a:prstGeom prst="rect">
            <a:avLst/>
          </a:prstGeom>
          <a:noFill/>
        </p:spPr>
        <p:txBody>
          <a:bodyPr wrap="square" lIns="101492" tIns="50747" rIns="101492" bIns="50747" rtlCol="0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zh-CN" altLang="en-US" sz="1685" dirty="0">
                <a:latin typeface="微软雅黑" panose="020B0503020204020204" pitchFamily="34" charset="-122"/>
                <a:ea typeface="微软雅黑" panose="020B0503020204020204" pitchFamily="34" charset="-122"/>
              </a:rPr>
              <a:t>轻点此处输入文字内容，</a:t>
            </a:r>
            <a:r>
              <a:rPr lang="en-US" altLang="zh-CN" sz="1685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85" dirty="0">
                <a:latin typeface="微软雅黑" panose="020B0503020204020204" pitchFamily="34" charset="-122"/>
                <a:ea typeface="微软雅黑" panose="020B0503020204020204" pitchFamily="34" charset="-122"/>
              </a:rPr>
              <a:t>模板所有文字图片都可编辑，数据图表都可以修改颜色大小形状。</a:t>
            </a:r>
            <a:endParaRPr lang="zh-CN" altLang="en-US" sz="168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917377" y="2027364"/>
            <a:ext cx="4260671" cy="990421"/>
          </a:xfrm>
          <a:prstGeom prst="rect">
            <a:avLst/>
          </a:prstGeom>
          <a:noFill/>
        </p:spPr>
        <p:txBody>
          <a:bodyPr wrap="square" lIns="101492" tIns="50747" rIns="101492" bIns="50747" rtlCol="0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zh-CN" altLang="en-US" sz="1685" dirty="0">
                <a:latin typeface="微软雅黑" panose="020B0503020204020204" pitchFamily="34" charset="-122"/>
                <a:ea typeface="微软雅黑" panose="020B0503020204020204" pitchFamily="34" charset="-122"/>
              </a:rPr>
              <a:t>轻点此处输入文字内容，</a:t>
            </a:r>
            <a:r>
              <a:rPr lang="en-US" altLang="zh-CN" sz="1685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85" dirty="0">
                <a:latin typeface="微软雅黑" panose="020B0503020204020204" pitchFamily="34" charset="-122"/>
                <a:ea typeface="微软雅黑" panose="020B0503020204020204" pitchFamily="34" charset="-122"/>
              </a:rPr>
              <a:t>模板所有文字图片都可编辑，数据图表都可以修改颜色大小形状。</a:t>
            </a:r>
            <a:endParaRPr lang="zh-CN" altLang="en-US" sz="168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86652" y="1916134"/>
            <a:ext cx="1070588" cy="362108"/>
          </a:xfrm>
          <a:prstGeom prst="rect">
            <a:avLst/>
          </a:prstGeom>
          <a:noFill/>
        </p:spPr>
        <p:txBody>
          <a:bodyPr wrap="none" lIns="101492" tIns="50747" rIns="101492" bIns="50747" rtlCol="0" anchor="ctr">
            <a:spAutoFit/>
          </a:bodyPr>
          <a:lstStyle/>
          <a:p>
            <a:r>
              <a:rPr lang="zh-CN" altLang="en-US" sz="168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添加文字</a:t>
            </a:r>
            <a:endParaRPr lang="zh-CN" altLang="en-US" sz="168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2"/>
          <p:cNvSpPr txBox="1"/>
          <p:nvPr/>
        </p:nvSpPr>
        <p:spPr>
          <a:xfrm>
            <a:off x="693086" y="187513"/>
            <a:ext cx="4928917" cy="616737"/>
          </a:xfrm>
          <a:prstGeom prst="rect">
            <a:avLst/>
          </a:prstGeom>
          <a:noFill/>
        </p:spPr>
        <p:txBody>
          <a:bodyPr wrap="square" lIns="96423" tIns="48211" rIns="96423" bIns="48211" rtlCol="0">
            <a:spAutoFit/>
          </a:bodyPr>
          <a:lstStyle/>
          <a:p>
            <a:r>
              <a:rPr lang="zh-CN" altLang="en-US" sz="3375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zh-CN" altLang="en-US" sz="3375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4294967295"/>
          </p:nvPr>
        </p:nvSpPr>
        <p:spPr>
          <a:xfrm>
            <a:off x="11950499" y="333091"/>
            <a:ext cx="586447" cy="497324"/>
          </a:xfrm>
        </p:spPr>
        <p:txBody>
          <a:bodyPr/>
          <a:lstStyle/>
          <a:p>
            <a:fld id="{5DE872C3-2ED1-43FB-B3C4-BA6F078D7CD3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50"/>
                            </p:stCondLst>
                            <p:childTnLst>
                              <p:par>
                                <p:cTn id="1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35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85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85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35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850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35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35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85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350"/>
                            </p:stCondLst>
                            <p:childTnLst>
                              <p:par>
                                <p:cTn id="6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850"/>
                            </p:stCondLst>
                            <p:childTnLst>
                              <p:par>
                                <p:cTn id="7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850"/>
                            </p:stCondLst>
                            <p:childTnLst>
                              <p:par>
                                <p:cTn id="7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35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850"/>
                            </p:stCondLst>
                            <p:childTnLst>
                              <p:par>
                                <p:cTn id="8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9350"/>
                            </p:stCondLst>
                            <p:childTnLst>
                              <p:par>
                                <p:cTn id="8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350"/>
                            </p:stCondLst>
                            <p:childTnLst>
                              <p:par>
                                <p:cTn id="9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85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9" grpId="0"/>
      <p:bldP spid="20" grpId="0"/>
      <p:bldP spid="21" grpId="0"/>
      <p:bldP spid="22" grpId="0"/>
      <p:bldP spid="23" grpId="0"/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文本框 2"/>
          <p:cNvSpPr txBox="1"/>
          <p:nvPr/>
        </p:nvSpPr>
        <p:spPr>
          <a:xfrm>
            <a:off x="693086" y="189030"/>
            <a:ext cx="5893270" cy="616737"/>
          </a:xfrm>
          <a:prstGeom prst="rect">
            <a:avLst/>
          </a:prstGeom>
          <a:noFill/>
        </p:spPr>
        <p:txBody>
          <a:bodyPr wrap="square" lIns="96423" tIns="48211" rIns="96423" bIns="48211" rtlCol="0">
            <a:spAutoFit/>
          </a:bodyPr>
          <a:lstStyle/>
          <a:p>
            <a:r>
              <a:rPr lang="zh-CN" altLang="en-US" sz="3375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zh-CN" altLang="en-US" sz="3375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Slide Number Placeholder 35"/>
          <p:cNvSpPr>
            <a:spLocks noGrp="1"/>
          </p:cNvSpPr>
          <p:nvPr>
            <p:ph type="sldNum" sz="quarter" idx="4294967295"/>
          </p:nvPr>
        </p:nvSpPr>
        <p:spPr>
          <a:xfrm>
            <a:off x="11950499" y="333091"/>
            <a:ext cx="586447" cy="497324"/>
          </a:xfrm>
        </p:spPr>
        <p:txBody>
          <a:bodyPr/>
          <a:lstStyle/>
          <a:p>
            <a:fld id="{5DE872C3-2ED1-43FB-B3C4-BA6F078D7CD3}" type="slidenum">
              <a:rPr lang="en-US" smtClean="0"/>
            </a:fld>
            <a:endParaRPr lang="en-US" dirty="0"/>
          </a:p>
        </p:txBody>
      </p:sp>
      <p:grpSp>
        <p:nvGrpSpPr>
          <p:cNvPr id="37" name="Group 36"/>
          <p:cNvGrpSpPr/>
          <p:nvPr/>
        </p:nvGrpSpPr>
        <p:grpSpPr>
          <a:xfrm>
            <a:off x="1693571" y="1910563"/>
            <a:ext cx="2870833" cy="2578041"/>
            <a:chOff x="1204130" y="1358696"/>
            <a:chExt cx="2041593" cy="1833374"/>
          </a:xfrm>
        </p:grpSpPr>
        <p:sp>
          <p:nvSpPr>
            <p:cNvPr id="38" name="Freeform 46"/>
            <p:cNvSpPr/>
            <p:nvPr/>
          </p:nvSpPr>
          <p:spPr bwMode="auto">
            <a:xfrm>
              <a:off x="1204130" y="1358696"/>
              <a:ext cx="2041593" cy="1833374"/>
            </a:xfrm>
            <a:custGeom>
              <a:avLst/>
              <a:gdLst>
                <a:gd name="T0" fmla="*/ 1149 w 1149"/>
                <a:gd name="T1" fmla="*/ 515 h 1030"/>
                <a:gd name="T2" fmla="*/ 1020 w 1149"/>
                <a:gd name="T3" fmla="*/ 412 h 1030"/>
                <a:gd name="T4" fmla="*/ 515 w 1149"/>
                <a:gd name="T5" fmla="*/ 0 h 1030"/>
                <a:gd name="T6" fmla="*/ 0 w 1149"/>
                <a:gd name="T7" fmla="*/ 515 h 1030"/>
                <a:gd name="T8" fmla="*/ 515 w 1149"/>
                <a:gd name="T9" fmla="*/ 1030 h 1030"/>
                <a:gd name="T10" fmla="*/ 1020 w 1149"/>
                <a:gd name="T11" fmla="*/ 618 h 1030"/>
                <a:gd name="T12" fmla="*/ 1149 w 1149"/>
                <a:gd name="T13" fmla="*/ 515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9" h="1030">
                  <a:moveTo>
                    <a:pt x="1149" y="515"/>
                  </a:moveTo>
                  <a:cubicBezTo>
                    <a:pt x="1020" y="412"/>
                    <a:pt x="1020" y="412"/>
                    <a:pt x="1020" y="412"/>
                  </a:cubicBezTo>
                  <a:cubicBezTo>
                    <a:pt x="972" y="177"/>
                    <a:pt x="764" y="0"/>
                    <a:pt x="515" y="0"/>
                  </a:cubicBezTo>
                  <a:cubicBezTo>
                    <a:pt x="231" y="0"/>
                    <a:pt x="0" y="231"/>
                    <a:pt x="0" y="515"/>
                  </a:cubicBezTo>
                  <a:cubicBezTo>
                    <a:pt x="0" y="799"/>
                    <a:pt x="231" y="1030"/>
                    <a:pt x="515" y="1030"/>
                  </a:cubicBezTo>
                  <a:cubicBezTo>
                    <a:pt x="764" y="1030"/>
                    <a:pt x="972" y="853"/>
                    <a:pt x="1020" y="618"/>
                  </a:cubicBezTo>
                  <a:lnTo>
                    <a:pt x="1149" y="515"/>
                  </a:lnTo>
                  <a:close/>
                </a:path>
              </a:pathLst>
            </a:custGeom>
            <a:gradFill flip="none" rotWithShape="1">
              <a:gsLst>
                <a:gs pos="100000">
                  <a:srgbClr val="FFFFFF">
                    <a:lumMod val="100000"/>
                  </a:srgbClr>
                </a:gs>
                <a:gs pos="0">
                  <a:srgbClr val="D9D9DA"/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3500000" scaled="1"/>
                <a:tileRect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5" tIns="48218" rIns="96435" bIns="48218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Freeform 47"/>
            <p:cNvSpPr>
              <a:spLocks noEditPoints="1"/>
            </p:cNvSpPr>
            <p:nvPr/>
          </p:nvSpPr>
          <p:spPr bwMode="auto">
            <a:xfrm>
              <a:off x="1204130" y="1358696"/>
              <a:ext cx="2041593" cy="1833374"/>
            </a:xfrm>
            <a:custGeom>
              <a:avLst/>
              <a:gdLst>
                <a:gd name="T0" fmla="*/ 1020 w 1149"/>
                <a:gd name="T1" fmla="*/ 412 h 1030"/>
                <a:gd name="T2" fmla="*/ 515 w 1149"/>
                <a:gd name="T3" fmla="*/ 0 h 1030"/>
                <a:gd name="T4" fmla="*/ 0 w 1149"/>
                <a:gd name="T5" fmla="*/ 515 h 1030"/>
                <a:gd name="T6" fmla="*/ 515 w 1149"/>
                <a:gd name="T7" fmla="*/ 1030 h 1030"/>
                <a:gd name="T8" fmla="*/ 1020 w 1149"/>
                <a:gd name="T9" fmla="*/ 618 h 1030"/>
                <a:gd name="T10" fmla="*/ 1149 w 1149"/>
                <a:gd name="T11" fmla="*/ 515 h 1030"/>
                <a:gd name="T12" fmla="*/ 1020 w 1149"/>
                <a:gd name="T13" fmla="*/ 412 h 1030"/>
                <a:gd name="T14" fmla="*/ 515 w 1149"/>
                <a:gd name="T15" fmla="*/ 979 h 1030"/>
                <a:gd name="T16" fmla="*/ 51 w 1149"/>
                <a:gd name="T17" fmla="*/ 515 h 1030"/>
                <a:gd name="T18" fmla="*/ 515 w 1149"/>
                <a:gd name="T19" fmla="*/ 51 h 1030"/>
                <a:gd name="T20" fmla="*/ 979 w 1149"/>
                <a:gd name="T21" fmla="*/ 515 h 1030"/>
                <a:gd name="T22" fmla="*/ 515 w 1149"/>
                <a:gd name="T23" fmla="*/ 979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49" h="1030">
                  <a:moveTo>
                    <a:pt x="1020" y="412"/>
                  </a:moveTo>
                  <a:cubicBezTo>
                    <a:pt x="972" y="177"/>
                    <a:pt x="764" y="0"/>
                    <a:pt x="515" y="0"/>
                  </a:cubicBezTo>
                  <a:cubicBezTo>
                    <a:pt x="231" y="0"/>
                    <a:pt x="0" y="231"/>
                    <a:pt x="0" y="515"/>
                  </a:cubicBezTo>
                  <a:cubicBezTo>
                    <a:pt x="0" y="799"/>
                    <a:pt x="231" y="1030"/>
                    <a:pt x="515" y="1030"/>
                  </a:cubicBezTo>
                  <a:cubicBezTo>
                    <a:pt x="764" y="1030"/>
                    <a:pt x="972" y="853"/>
                    <a:pt x="1020" y="618"/>
                  </a:cubicBezTo>
                  <a:cubicBezTo>
                    <a:pt x="1149" y="515"/>
                    <a:pt x="1149" y="515"/>
                    <a:pt x="1149" y="515"/>
                  </a:cubicBezTo>
                  <a:lnTo>
                    <a:pt x="1020" y="412"/>
                  </a:lnTo>
                  <a:close/>
                  <a:moveTo>
                    <a:pt x="515" y="979"/>
                  </a:moveTo>
                  <a:cubicBezTo>
                    <a:pt x="259" y="979"/>
                    <a:pt x="51" y="771"/>
                    <a:pt x="51" y="515"/>
                  </a:cubicBezTo>
                  <a:cubicBezTo>
                    <a:pt x="51" y="259"/>
                    <a:pt x="259" y="51"/>
                    <a:pt x="515" y="51"/>
                  </a:cubicBezTo>
                  <a:cubicBezTo>
                    <a:pt x="771" y="51"/>
                    <a:pt x="979" y="259"/>
                    <a:pt x="979" y="515"/>
                  </a:cubicBezTo>
                  <a:cubicBezTo>
                    <a:pt x="979" y="771"/>
                    <a:pt x="771" y="979"/>
                    <a:pt x="515" y="97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51"/>
            <p:cNvSpPr/>
            <p:nvPr/>
          </p:nvSpPr>
          <p:spPr bwMode="auto">
            <a:xfrm>
              <a:off x="1695208" y="1770290"/>
              <a:ext cx="882323" cy="420009"/>
            </a:xfrm>
            <a:custGeom>
              <a:avLst/>
              <a:gdLst>
                <a:gd name="T0" fmla="*/ 584 w 584"/>
                <a:gd name="T1" fmla="*/ 0 h 278"/>
                <a:gd name="T2" fmla="*/ 449 w 584"/>
                <a:gd name="T3" fmla="*/ 31 h 278"/>
                <a:gd name="T4" fmla="*/ 469 w 584"/>
                <a:gd name="T5" fmla="*/ 62 h 278"/>
                <a:gd name="T6" fmla="*/ 278 w 584"/>
                <a:gd name="T7" fmla="*/ 200 h 278"/>
                <a:gd name="T8" fmla="*/ 214 w 584"/>
                <a:gd name="T9" fmla="*/ 116 h 278"/>
                <a:gd name="T10" fmla="*/ 204 w 584"/>
                <a:gd name="T11" fmla="*/ 101 h 278"/>
                <a:gd name="T12" fmla="*/ 190 w 584"/>
                <a:gd name="T13" fmla="*/ 112 h 278"/>
                <a:gd name="T14" fmla="*/ 0 w 584"/>
                <a:gd name="T15" fmla="*/ 250 h 278"/>
                <a:gd name="T16" fmla="*/ 21 w 584"/>
                <a:gd name="T17" fmla="*/ 278 h 278"/>
                <a:gd name="T18" fmla="*/ 196 w 584"/>
                <a:gd name="T19" fmla="*/ 151 h 278"/>
                <a:gd name="T20" fmla="*/ 260 w 584"/>
                <a:gd name="T21" fmla="*/ 237 h 278"/>
                <a:gd name="T22" fmla="*/ 270 w 584"/>
                <a:gd name="T23" fmla="*/ 252 h 278"/>
                <a:gd name="T24" fmla="*/ 284 w 584"/>
                <a:gd name="T25" fmla="*/ 241 h 278"/>
                <a:gd name="T26" fmla="*/ 490 w 584"/>
                <a:gd name="T27" fmla="*/ 91 h 278"/>
                <a:gd name="T28" fmla="*/ 490 w 584"/>
                <a:gd name="T29" fmla="*/ 91 h 278"/>
                <a:gd name="T30" fmla="*/ 512 w 584"/>
                <a:gd name="T31" fmla="*/ 120 h 278"/>
                <a:gd name="T32" fmla="*/ 584 w 584"/>
                <a:gd name="T33" fmla="*/ 0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84" h="278">
                  <a:moveTo>
                    <a:pt x="584" y="0"/>
                  </a:moveTo>
                  <a:lnTo>
                    <a:pt x="449" y="31"/>
                  </a:lnTo>
                  <a:lnTo>
                    <a:pt x="469" y="62"/>
                  </a:lnTo>
                  <a:lnTo>
                    <a:pt x="278" y="200"/>
                  </a:lnTo>
                  <a:lnTo>
                    <a:pt x="214" y="116"/>
                  </a:lnTo>
                  <a:lnTo>
                    <a:pt x="204" y="101"/>
                  </a:lnTo>
                  <a:lnTo>
                    <a:pt x="190" y="112"/>
                  </a:lnTo>
                  <a:lnTo>
                    <a:pt x="0" y="250"/>
                  </a:lnTo>
                  <a:lnTo>
                    <a:pt x="21" y="278"/>
                  </a:lnTo>
                  <a:lnTo>
                    <a:pt x="196" y="151"/>
                  </a:lnTo>
                  <a:lnTo>
                    <a:pt x="260" y="237"/>
                  </a:lnTo>
                  <a:lnTo>
                    <a:pt x="270" y="252"/>
                  </a:lnTo>
                  <a:lnTo>
                    <a:pt x="284" y="241"/>
                  </a:lnTo>
                  <a:lnTo>
                    <a:pt x="490" y="91"/>
                  </a:lnTo>
                  <a:lnTo>
                    <a:pt x="490" y="91"/>
                  </a:lnTo>
                  <a:lnTo>
                    <a:pt x="512" y="120"/>
                  </a:lnTo>
                  <a:lnTo>
                    <a:pt x="584" y="0"/>
                  </a:lnTo>
                  <a:close/>
                </a:path>
              </a:pathLst>
            </a:custGeom>
            <a:solidFill>
              <a:srgbClr val="444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文本框 34"/>
            <p:cNvSpPr txBox="1"/>
            <p:nvPr/>
          </p:nvSpPr>
          <p:spPr>
            <a:xfrm>
              <a:off x="1630261" y="2338168"/>
              <a:ext cx="959282" cy="315485"/>
            </a:xfrm>
            <a:prstGeom prst="rect">
              <a:avLst/>
            </a:prstGeom>
            <a:noFill/>
          </p:spPr>
          <p:txBody>
            <a:bodyPr wrap="none" lIns="96435" tIns="48218" rIns="96435" bIns="48218" rtlCol="0">
              <a:spAutoFit/>
            </a:bodyPr>
            <a:lstStyle>
              <a:defPPr>
                <a:defRPr lang="zh-CN"/>
              </a:defPPr>
              <a:lvl1pPr>
                <a:defRPr sz="4000">
                  <a:solidFill>
                    <a:srgbClr val="605E5E"/>
                  </a:solidFill>
                  <a:latin typeface="Impact" panose="020B0806030902050204" pitchFamily="34" charset="0"/>
                  <a:cs typeface="Aharoni" panose="02010803020104030203" pitchFamily="2" charset="-79"/>
                </a:defRPr>
              </a:lvl1pPr>
            </a:lstStyle>
            <a:p>
              <a:r>
                <a:rPr lang="zh-CN" altLang="en-US" sz="225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文字说明</a:t>
              </a:r>
              <a:endParaRPr lang="zh-CN" altLang="en-US" sz="225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3848819" y="1910563"/>
            <a:ext cx="2868404" cy="2578041"/>
            <a:chOff x="2736837" y="1358696"/>
            <a:chExt cx="2039866" cy="1833374"/>
          </a:xfrm>
        </p:grpSpPr>
        <p:sp>
          <p:nvSpPr>
            <p:cNvPr id="44" name="Freeform 44"/>
            <p:cNvSpPr/>
            <p:nvPr/>
          </p:nvSpPr>
          <p:spPr bwMode="auto">
            <a:xfrm>
              <a:off x="2736837" y="1358696"/>
              <a:ext cx="2039866" cy="1833374"/>
            </a:xfrm>
            <a:custGeom>
              <a:avLst/>
              <a:gdLst>
                <a:gd name="T0" fmla="*/ 1148 w 1148"/>
                <a:gd name="T1" fmla="*/ 515 h 1030"/>
                <a:gd name="T2" fmla="*/ 1019 w 1148"/>
                <a:gd name="T3" fmla="*/ 412 h 1030"/>
                <a:gd name="T4" fmla="*/ 515 w 1148"/>
                <a:gd name="T5" fmla="*/ 0 h 1030"/>
                <a:gd name="T6" fmla="*/ 0 w 1148"/>
                <a:gd name="T7" fmla="*/ 515 h 1030"/>
                <a:gd name="T8" fmla="*/ 515 w 1148"/>
                <a:gd name="T9" fmla="*/ 1030 h 1030"/>
                <a:gd name="T10" fmla="*/ 1019 w 1148"/>
                <a:gd name="T11" fmla="*/ 618 h 1030"/>
                <a:gd name="T12" fmla="*/ 1148 w 1148"/>
                <a:gd name="T13" fmla="*/ 515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8" h="1030">
                  <a:moveTo>
                    <a:pt x="1148" y="515"/>
                  </a:moveTo>
                  <a:cubicBezTo>
                    <a:pt x="1019" y="412"/>
                    <a:pt x="1019" y="412"/>
                    <a:pt x="1019" y="412"/>
                  </a:cubicBezTo>
                  <a:cubicBezTo>
                    <a:pt x="971" y="177"/>
                    <a:pt x="763" y="0"/>
                    <a:pt x="515" y="0"/>
                  </a:cubicBezTo>
                  <a:cubicBezTo>
                    <a:pt x="230" y="0"/>
                    <a:pt x="0" y="231"/>
                    <a:pt x="0" y="515"/>
                  </a:cubicBezTo>
                  <a:cubicBezTo>
                    <a:pt x="0" y="799"/>
                    <a:pt x="230" y="1030"/>
                    <a:pt x="515" y="1030"/>
                  </a:cubicBezTo>
                  <a:cubicBezTo>
                    <a:pt x="763" y="1030"/>
                    <a:pt x="971" y="853"/>
                    <a:pt x="1019" y="618"/>
                  </a:cubicBezTo>
                  <a:lnTo>
                    <a:pt x="1148" y="515"/>
                  </a:lnTo>
                  <a:close/>
                </a:path>
              </a:pathLst>
            </a:custGeom>
            <a:gradFill flip="none" rotWithShape="1">
              <a:gsLst>
                <a:gs pos="100000">
                  <a:srgbClr val="FFFFFF">
                    <a:lumMod val="100000"/>
                  </a:srgbClr>
                </a:gs>
                <a:gs pos="0">
                  <a:srgbClr val="D9D9DA"/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3500000" scaled="1"/>
                <a:tileRect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5" tIns="48218" rIns="96435" bIns="48218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Freeform 45"/>
            <p:cNvSpPr>
              <a:spLocks noEditPoints="1"/>
            </p:cNvSpPr>
            <p:nvPr/>
          </p:nvSpPr>
          <p:spPr bwMode="auto">
            <a:xfrm>
              <a:off x="2736837" y="1358696"/>
              <a:ext cx="2039866" cy="1833374"/>
            </a:xfrm>
            <a:custGeom>
              <a:avLst/>
              <a:gdLst>
                <a:gd name="T0" fmla="*/ 1019 w 1148"/>
                <a:gd name="T1" fmla="*/ 412 h 1030"/>
                <a:gd name="T2" fmla="*/ 515 w 1148"/>
                <a:gd name="T3" fmla="*/ 0 h 1030"/>
                <a:gd name="T4" fmla="*/ 0 w 1148"/>
                <a:gd name="T5" fmla="*/ 515 h 1030"/>
                <a:gd name="T6" fmla="*/ 515 w 1148"/>
                <a:gd name="T7" fmla="*/ 1030 h 1030"/>
                <a:gd name="T8" fmla="*/ 1019 w 1148"/>
                <a:gd name="T9" fmla="*/ 618 h 1030"/>
                <a:gd name="T10" fmla="*/ 1148 w 1148"/>
                <a:gd name="T11" fmla="*/ 515 h 1030"/>
                <a:gd name="T12" fmla="*/ 1019 w 1148"/>
                <a:gd name="T13" fmla="*/ 412 h 1030"/>
                <a:gd name="T14" fmla="*/ 515 w 1148"/>
                <a:gd name="T15" fmla="*/ 979 h 1030"/>
                <a:gd name="T16" fmla="*/ 51 w 1148"/>
                <a:gd name="T17" fmla="*/ 515 h 1030"/>
                <a:gd name="T18" fmla="*/ 515 w 1148"/>
                <a:gd name="T19" fmla="*/ 51 h 1030"/>
                <a:gd name="T20" fmla="*/ 979 w 1148"/>
                <a:gd name="T21" fmla="*/ 515 h 1030"/>
                <a:gd name="T22" fmla="*/ 515 w 1148"/>
                <a:gd name="T23" fmla="*/ 979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48" h="1030">
                  <a:moveTo>
                    <a:pt x="1019" y="412"/>
                  </a:moveTo>
                  <a:cubicBezTo>
                    <a:pt x="971" y="177"/>
                    <a:pt x="763" y="0"/>
                    <a:pt x="515" y="0"/>
                  </a:cubicBezTo>
                  <a:cubicBezTo>
                    <a:pt x="230" y="0"/>
                    <a:pt x="0" y="231"/>
                    <a:pt x="0" y="515"/>
                  </a:cubicBezTo>
                  <a:cubicBezTo>
                    <a:pt x="0" y="799"/>
                    <a:pt x="230" y="1030"/>
                    <a:pt x="515" y="1030"/>
                  </a:cubicBezTo>
                  <a:cubicBezTo>
                    <a:pt x="763" y="1030"/>
                    <a:pt x="971" y="853"/>
                    <a:pt x="1019" y="618"/>
                  </a:cubicBezTo>
                  <a:cubicBezTo>
                    <a:pt x="1148" y="515"/>
                    <a:pt x="1148" y="515"/>
                    <a:pt x="1148" y="515"/>
                  </a:cubicBezTo>
                  <a:lnTo>
                    <a:pt x="1019" y="412"/>
                  </a:lnTo>
                  <a:close/>
                  <a:moveTo>
                    <a:pt x="515" y="979"/>
                  </a:moveTo>
                  <a:cubicBezTo>
                    <a:pt x="258" y="979"/>
                    <a:pt x="51" y="771"/>
                    <a:pt x="51" y="515"/>
                  </a:cubicBezTo>
                  <a:cubicBezTo>
                    <a:pt x="51" y="259"/>
                    <a:pt x="258" y="51"/>
                    <a:pt x="515" y="51"/>
                  </a:cubicBezTo>
                  <a:cubicBezTo>
                    <a:pt x="771" y="51"/>
                    <a:pt x="979" y="259"/>
                    <a:pt x="979" y="515"/>
                  </a:cubicBezTo>
                  <a:cubicBezTo>
                    <a:pt x="979" y="771"/>
                    <a:pt x="771" y="979"/>
                    <a:pt x="515" y="97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48"/>
            <p:cNvSpPr>
              <a:spLocks noEditPoints="1"/>
            </p:cNvSpPr>
            <p:nvPr/>
          </p:nvSpPr>
          <p:spPr bwMode="auto">
            <a:xfrm>
              <a:off x="3458119" y="1741691"/>
              <a:ext cx="472889" cy="472889"/>
            </a:xfrm>
            <a:custGeom>
              <a:avLst/>
              <a:gdLst>
                <a:gd name="T0" fmla="*/ 152 w 152"/>
                <a:gd name="T1" fmla="*/ 88 h 152"/>
                <a:gd name="T2" fmla="*/ 152 w 152"/>
                <a:gd name="T3" fmla="*/ 64 h 152"/>
                <a:gd name="T4" fmla="*/ 138 w 152"/>
                <a:gd name="T5" fmla="*/ 64 h 152"/>
                <a:gd name="T6" fmla="*/ 128 w 152"/>
                <a:gd name="T7" fmla="*/ 40 h 152"/>
                <a:gd name="T8" fmla="*/ 138 w 152"/>
                <a:gd name="T9" fmla="*/ 31 h 152"/>
                <a:gd name="T10" fmla="*/ 121 w 152"/>
                <a:gd name="T11" fmla="*/ 14 h 152"/>
                <a:gd name="T12" fmla="*/ 111 w 152"/>
                <a:gd name="T13" fmla="*/ 24 h 152"/>
                <a:gd name="T14" fmla="*/ 88 w 152"/>
                <a:gd name="T15" fmla="*/ 14 h 152"/>
                <a:gd name="T16" fmla="*/ 88 w 152"/>
                <a:gd name="T17" fmla="*/ 0 h 152"/>
                <a:gd name="T18" fmla="*/ 64 w 152"/>
                <a:gd name="T19" fmla="*/ 0 h 152"/>
                <a:gd name="T20" fmla="*/ 64 w 152"/>
                <a:gd name="T21" fmla="*/ 14 h 152"/>
                <a:gd name="T22" fmla="*/ 41 w 152"/>
                <a:gd name="T23" fmla="*/ 24 h 152"/>
                <a:gd name="T24" fmla="*/ 31 w 152"/>
                <a:gd name="T25" fmla="*/ 14 h 152"/>
                <a:gd name="T26" fmla="*/ 14 w 152"/>
                <a:gd name="T27" fmla="*/ 31 h 152"/>
                <a:gd name="T28" fmla="*/ 24 w 152"/>
                <a:gd name="T29" fmla="*/ 40 h 152"/>
                <a:gd name="T30" fmla="*/ 14 w 152"/>
                <a:gd name="T31" fmla="*/ 64 h 152"/>
                <a:gd name="T32" fmla="*/ 0 w 152"/>
                <a:gd name="T33" fmla="*/ 64 h 152"/>
                <a:gd name="T34" fmla="*/ 0 w 152"/>
                <a:gd name="T35" fmla="*/ 88 h 152"/>
                <a:gd name="T36" fmla="*/ 14 w 152"/>
                <a:gd name="T37" fmla="*/ 88 h 152"/>
                <a:gd name="T38" fmla="*/ 24 w 152"/>
                <a:gd name="T39" fmla="*/ 111 h 152"/>
                <a:gd name="T40" fmla="*/ 14 w 152"/>
                <a:gd name="T41" fmla="*/ 121 h 152"/>
                <a:gd name="T42" fmla="*/ 31 w 152"/>
                <a:gd name="T43" fmla="*/ 138 h 152"/>
                <a:gd name="T44" fmla="*/ 41 w 152"/>
                <a:gd name="T45" fmla="*/ 128 h 152"/>
                <a:gd name="T46" fmla="*/ 64 w 152"/>
                <a:gd name="T47" fmla="*/ 138 h 152"/>
                <a:gd name="T48" fmla="*/ 64 w 152"/>
                <a:gd name="T49" fmla="*/ 152 h 152"/>
                <a:gd name="T50" fmla="*/ 88 w 152"/>
                <a:gd name="T51" fmla="*/ 152 h 152"/>
                <a:gd name="T52" fmla="*/ 88 w 152"/>
                <a:gd name="T53" fmla="*/ 138 h 152"/>
                <a:gd name="T54" fmla="*/ 111 w 152"/>
                <a:gd name="T55" fmla="*/ 128 h 152"/>
                <a:gd name="T56" fmla="*/ 121 w 152"/>
                <a:gd name="T57" fmla="*/ 138 h 152"/>
                <a:gd name="T58" fmla="*/ 138 w 152"/>
                <a:gd name="T59" fmla="*/ 121 h 152"/>
                <a:gd name="T60" fmla="*/ 128 w 152"/>
                <a:gd name="T61" fmla="*/ 111 h 152"/>
                <a:gd name="T62" fmla="*/ 138 w 152"/>
                <a:gd name="T63" fmla="*/ 88 h 152"/>
                <a:gd name="T64" fmla="*/ 152 w 152"/>
                <a:gd name="T65" fmla="*/ 88 h 152"/>
                <a:gd name="T66" fmla="*/ 76 w 152"/>
                <a:gd name="T67" fmla="*/ 115 h 152"/>
                <a:gd name="T68" fmla="*/ 37 w 152"/>
                <a:gd name="T69" fmla="*/ 76 h 152"/>
                <a:gd name="T70" fmla="*/ 76 w 152"/>
                <a:gd name="T71" fmla="*/ 37 h 152"/>
                <a:gd name="T72" fmla="*/ 115 w 152"/>
                <a:gd name="T73" fmla="*/ 76 h 152"/>
                <a:gd name="T74" fmla="*/ 76 w 152"/>
                <a:gd name="T75" fmla="*/ 115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52">
                  <a:moveTo>
                    <a:pt x="152" y="88"/>
                  </a:moveTo>
                  <a:cubicBezTo>
                    <a:pt x="152" y="64"/>
                    <a:pt x="152" y="64"/>
                    <a:pt x="152" y="64"/>
                  </a:cubicBezTo>
                  <a:cubicBezTo>
                    <a:pt x="138" y="64"/>
                    <a:pt x="138" y="64"/>
                    <a:pt x="138" y="64"/>
                  </a:cubicBezTo>
                  <a:cubicBezTo>
                    <a:pt x="136" y="55"/>
                    <a:pt x="133" y="47"/>
                    <a:pt x="128" y="40"/>
                  </a:cubicBezTo>
                  <a:cubicBezTo>
                    <a:pt x="138" y="31"/>
                    <a:pt x="138" y="31"/>
                    <a:pt x="138" y="31"/>
                  </a:cubicBezTo>
                  <a:cubicBezTo>
                    <a:pt x="121" y="14"/>
                    <a:pt x="121" y="14"/>
                    <a:pt x="121" y="14"/>
                  </a:cubicBezTo>
                  <a:cubicBezTo>
                    <a:pt x="111" y="24"/>
                    <a:pt x="111" y="24"/>
                    <a:pt x="111" y="24"/>
                  </a:cubicBezTo>
                  <a:cubicBezTo>
                    <a:pt x="104" y="19"/>
                    <a:pt x="96" y="16"/>
                    <a:pt x="88" y="14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56" y="16"/>
                    <a:pt x="48" y="19"/>
                    <a:pt x="41" y="24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19" y="47"/>
                    <a:pt x="16" y="55"/>
                    <a:pt x="14" y="6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14" y="88"/>
                    <a:pt x="14" y="88"/>
                    <a:pt x="14" y="88"/>
                  </a:cubicBezTo>
                  <a:cubicBezTo>
                    <a:pt x="16" y="96"/>
                    <a:pt x="19" y="104"/>
                    <a:pt x="24" y="111"/>
                  </a:cubicBezTo>
                  <a:cubicBezTo>
                    <a:pt x="14" y="121"/>
                    <a:pt x="14" y="121"/>
                    <a:pt x="14" y="121"/>
                  </a:cubicBezTo>
                  <a:cubicBezTo>
                    <a:pt x="31" y="138"/>
                    <a:pt x="31" y="138"/>
                    <a:pt x="31" y="138"/>
                  </a:cubicBezTo>
                  <a:cubicBezTo>
                    <a:pt x="41" y="128"/>
                    <a:pt x="41" y="128"/>
                    <a:pt x="41" y="128"/>
                  </a:cubicBezTo>
                  <a:cubicBezTo>
                    <a:pt x="48" y="133"/>
                    <a:pt x="56" y="136"/>
                    <a:pt x="64" y="138"/>
                  </a:cubicBezTo>
                  <a:cubicBezTo>
                    <a:pt x="64" y="152"/>
                    <a:pt x="64" y="152"/>
                    <a:pt x="64" y="152"/>
                  </a:cubicBezTo>
                  <a:cubicBezTo>
                    <a:pt x="88" y="152"/>
                    <a:pt x="88" y="152"/>
                    <a:pt x="88" y="152"/>
                  </a:cubicBezTo>
                  <a:cubicBezTo>
                    <a:pt x="88" y="138"/>
                    <a:pt x="88" y="138"/>
                    <a:pt x="88" y="138"/>
                  </a:cubicBezTo>
                  <a:cubicBezTo>
                    <a:pt x="96" y="136"/>
                    <a:pt x="104" y="133"/>
                    <a:pt x="111" y="128"/>
                  </a:cubicBezTo>
                  <a:cubicBezTo>
                    <a:pt x="121" y="138"/>
                    <a:pt x="121" y="138"/>
                    <a:pt x="121" y="138"/>
                  </a:cubicBezTo>
                  <a:cubicBezTo>
                    <a:pt x="138" y="121"/>
                    <a:pt x="138" y="121"/>
                    <a:pt x="138" y="121"/>
                  </a:cubicBezTo>
                  <a:cubicBezTo>
                    <a:pt x="128" y="111"/>
                    <a:pt x="128" y="111"/>
                    <a:pt x="128" y="111"/>
                  </a:cubicBezTo>
                  <a:cubicBezTo>
                    <a:pt x="133" y="104"/>
                    <a:pt x="136" y="96"/>
                    <a:pt x="138" y="88"/>
                  </a:cubicBezTo>
                  <a:lnTo>
                    <a:pt x="152" y="88"/>
                  </a:lnTo>
                  <a:close/>
                  <a:moveTo>
                    <a:pt x="76" y="115"/>
                  </a:moveTo>
                  <a:cubicBezTo>
                    <a:pt x="54" y="115"/>
                    <a:pt x="37" y="98"/>
                    <a:pt x="37" y="76"/>
                  </a:cubicBezTo>
                  <a:cubicBezTo>
                    <a:pt x="37" y="54"/>
                    <a:pt x="54" y="37"/>
                    <a:pt x="76" y="37"/>
                  </a:cubicBezTo>
                  <a:cubicBezTo>
                    <a:pt x="98" y="37"/>
                    <a:pt x="115" y="54"/>
                    <a:pt x="115" y="76"/>
                  </a:cubicBezTo>
                  <a:cubicBezTo>
                    <a:pt x="115" y="98"/>
                    <a:pt x="98" y="115"/>
                    <a:pt x="76" y="115"/>
                  </a:cubicBezTo>
                  <a:close/>
                </a:path>
              </a:pathLst>
            </a:custGeom>
            <a:solidFill>
              <a:srgbClr val="444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文本框 34"/>
            <p:cNvSpPr txBox="1"/>
            <p:nvPr/>
          </p:nvSpPr>
          <p:spPr>
            <a:xfrm>
              <a:off x="3207623" y="2347693"/>
              <a:ext cx="959282" cy="315485"/>
            </a:xfrm>
            <a:prstGeom prst="rect">
              <a:avLst/>
            </a:prstGeom>
            <a:noFill/>
          </p:spPr>
          <p:txBody>
            <a:bodyPr wrap="none" lIns="96435" tIns="48218" rIns="96435" bIns="48218" rtlCol="0">
              <a:spAutoFit/>
            </a:bodyPr>
            <a:lstStyle>
              <a:defPPr>
                <a:defRPr lang="zh-CN"/>
              </a:defPPr>
              <a:lvl1pPr>
                <a:defRPr sz="4000">
                  <a:solidFill>
                    <a:srgbClr val="605E5E"/>
                  </a:solidFill>
                  <a:latin typeface="Impact" panose="020B0806030902050204" pitchFamily="34" charset="0"/>
                  <a:cs typeface="Aharoni" panose="02010803020104030203" pitchFamily="2" charset="-79"/>
                </a:defRPr>
              </a:lvl1pPr>
            </a:lstStyle>
            <a:p>
              <a:r>
                <a:rPr lang="zh-CN" altLang="en-US" sz="225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文字说明</a:t>
              </a:r>
              <a:endParaRPr lang="zh-CN" altLang="en-US" sz="225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6002858" y="1910563"/>
            <a:ext cx="2870833" cy="2578041"/>
            <a:chOff x="4268680" y="1358696"/>
            <a:chExt cx="2041593" cy="1833374"/>
          </a:xfrm>
        </p:grpSpPr>
        <p:sp>
          <p:nvSpPr>
            <p:cNvPr id="50" name="Freeform 42"/>
            <p:cNvSpPr/>
            <p:nvPr/>
          </p:nvSpPr>
          <p:spPr bwMode="auto">
            <a:xfrm>
              <a:off x="4268680" y="1358696"/>
              <a:ext cx="2041593" cy="1833374"/>
            </a:xfrm>
            <a:custGeom>
              <a:avLst/>
              <a:gdLst>
                <a:gd name="T0" fmla="*/ 1149 w 1149"/>
                <a:gd name="T1" fmla="*/ 515 h 1030"/>
                <a:gd name="T2" fmla="*/ 1019 w 1149"/>
                <a:gd name="T3" fmla="*/ 412 h 1030"/>
                <a:gd name="T4" fmla="*/ 515 w 1149"/>
                <a:gd name="T5" fmla="*/ 0 h 1030"/>
                <a:gd name="T6" fmla="*/ 0 w 1149"/>
                <a:gd name="T7" fmla="*/ 515 h 1030"/>
                <a:gd name="T8" fmla="*/ 515 w 1149"/>
                <a:gd name="T9" fmla="*/ 1030 h 1030"/>
                <a:gd name="T10" fmla="*/ 1019 w 1149"/>
                <a:gd name="T11" fmla="*/ 618 h 1030"/>
                <a:gd name="T12" fmla="*/ 1149 w 1149"/>
                <a:gd name="T13" fmla="*/ 515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9" h="1030">
                  <a:moveTo>
                    <a:pt x="1149" y="515"/>
                  </a:moveTo>
                  <a:cubicBezTo>
                    <a:pt x="1019" y="412"/>
                    <a:pt x="1019" y="412"/>
                    <a:pt x="1019" y="412"/>
                  </a:cubicBezTo>
                  <a:cubicBezTo>
                    <a:pt x="971" y="177"/>
                    <a:pt x="764" y="0"/>
                    <a:pt x="515" y="0"/>
                  </a:cubicBezTo>
                  <a:cubicBezTo>
                    <a:pt x="231" y="0"/>
                    <a:pt x="0" y="231"/>
                    <a:pt x="0" y="515"/>
                  </a:cubicBezTo>
                  <a:cubicBezTo>
                    <a:pt x="0" y="799"/>
                    <a:pt x="231" y="1030"/>
                    <a:pt x="515" y="1030"/>
                  </a:cubicBezTo>
                  <a:cubicBezTo>
                    <a:pt x="764" y="1030"/>
                    <a:pt x="971" y="853"/>
                    <a:pt x="1019" y="618"/>
                  </a:cubicBezTo>
                  <a:lnTo>
                    <a:pt x="1149" y="515"/>
                  </a:lnTo>
                  <a:close/>
                </a:path>
              </a:pathLst>
            </a:custGeom>
            <a:gradFill flip="none" rotWithShape="1">
              <a:gsLst>
                <a:gs pos="100000">
                  <a:srgbClr val="FFFFFF">
                    <a:lumMod val="100000"/>
                  </a:srgbClr>
                </a:gs>
                <a:gs pos="0">
                  <a:srgbClr val="D9D9DA"/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3500000" scaled="1"/>
                <a:tileRect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5" tIns="48218" rIns="96435" bIns="48218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Freeform 43"/>
            <p:cNvSpPr>
              <a:spLocks noEditPoints="1"/>
            </p:cNvSpPr>
            <p:nvPr/>
          </p:nvSpPr>
          <p:spPr bwMode="auto">
            <a:xfrm>
              <a:off x="4268680" y="1358696"/>
              <a:ext cx="2041593" cy="1833374"/>
            </a:xfrm>
            <a:custGeom>
              <a:avLst/>
              <a:gdLst>
                <a:gd name="T0" fmla="*/ 1019 w 1149"/>
                <a:gd name="T1" fmla="*/ 412 h 1030"/>
                <a:gd name="T2" fmla="*/ 515 w 1149"/>
                <a:gd name="T3" fmla="*/ 0 h 1030"/>
                <a:gd name="T4" fmla="*/ 0 w 1149"/>
                <a:gd name="T5" fmla="*/ 515 h 1030"/>
                <a:gd name="T6" fmla="*/ 515 w 1149"/>
                <a:gd name="T7" fmla="*/ 1030 h 1030"/>
                <a:gd name="T8" fmla="*/ 1019 w 1149"/>
                <a:gd name="T9" fmla="*/ 618 h 1030"/>
                <a:gd name="T10" fmla="*/ 1149 w 1149"/>
                <a:gd name="T11" fmla="*/ 515 h 1030"/>
                <a:gd name="T12" fmla="*/ 1019 w 1149"/>
                <a:gd name="T13" fmla="*/ 412 h 1030"/>
                <a:gd name="T14" fmla="*/ 515 w 1149"/>
                <a:gd name="T15" fmla="*/ 979 h 1030"/>
                <a:gd name="T16" fmla="*/ 51 w 1149"/>
                <a:gd name="T17" fmla="*/ 515 h 1030"/>
                <a:gd name="T18" fmla="*/ 515 w 1149"/>
                <a:gd name="T19" fmla="*/ 51 h 1030"/>
                <a:gd name="T20" fmla="*/ 979 w 1149"/>
                <a:gd name="T21" fmla="*/ 515 h 1030"/>
                <a:gd name="T22" fmla="*/ 515 w 1149"/>
                <a:gd name="T23" fmla="*/ 979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49" h="1030">
                  <a:moveTo>
                    <a:pt x="1019" y="412"/>
                  </a:moveTo>
                  <a:cubicBezTo>
                    <a:pt x="971" y="177"/>
                    <a:pt x="764" y="0"/>
                    <a:pt x="515" y="0"/>
                  </a:cubicBezTo>
                  <a:cubicBezTo>
                    <a:pt x="231" y="0"/>
                    <a:pt x="0" y="231"/>
                    <a:pt x="0" y="515"/>
                  </a:cubicBezTo>
                  <a:cubicBezTo>
                    <a:pt x="0" y="799"/>
                    <a:pt x="231" y="1030"/>
                    <a:pt x="515" y="1030"/>
                  </a:cubicBezTo>
                  <a:cubicBezTo>
                    <a:pt x="764" y="1030"/>
                    <a:pt x="971" y="853"/>
                    <a:pt x="1019" y="618"/>
                  </a:cubicBezTo>
                  <a:cubicBezTo>
                    <a:pt x="1149" y="515"/>
                    <a:pt x="1149" y="515"/>
                    <a:pt x="1149" y="515"/>
                  </a:cubicBezTo>
                  <a:lnTo>
                    <a:pt x="1019" y="412"/>
                  </a:lnTo>
                  <a:close/>
                  <a:moveTo>
                    <a:pt x="515" y="979"/>
                  </a:moveTo>
                  <a:cubicBezTo>
                    <a:pt x="259" y="979"/>
                    <a:pt x="51" y="771"/>
                    <a:pt x="51" y="515"/>
                  </a:cubicBezTo>
                  <a:cubicBezTo>
                    <a:pt x="51" y="259"/>
                    <a:pt x="259" y="51"/>
                    <a:pt x="515" y="51"/>
                  </a:cubicBezTo>
                  <a:cubicBezTo>
                    <a:pt x="771" y="51"/>
                    <a:pt x="979" y="259"/>
                    <a:pt x="979" y="515"/>
                  </a:cubicBezTo>
                  <a:cubicBezTo>
                    <a:pt x="979" y="771"/>
                    <a:pt x="771" y="979"/>
                    <a:pt x="515" y="97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49"/>
            <p:cNvSpPr>
              <a:spLocks noEditPoints="1"/>
            </p:cNvSpPr>
            <p:nvPr/>
          </p:nvSpPr>
          <p:spPr bwMode="auto">
            <a:xfrm>
              <a:off x="4992005" y="1766825"/>
              <a:ext cx="447204" cy="395835"/>
            </a:xfrm>
            <a:custGeom>
              <a:avLst/>
              <a:gdLst>
                <a:gd name="T0" fmla="*/ 29 w 144"/>
                <a:gd name="T1" fmla="*/ 53 h 127"/>
                <a:gd name="T2" fmla="*/ 45 w 144"/>
                <a:gd name="T3" fmla="*/ 72 h 127"/>
                <a:gd name="T4" fmla="*/ 65 w 144"/>
                <a:gd name="T5" fmla="*/ 58 h 127"/>
                <a:gd name="T6" fmla="*/ 50 w 144"/>
                <a:gd name="T7" fmla="*/ 39 h 127"/>
                <a:gd name="T8" fmla="*/ 65 w 144"/>
                <a:gd name="T9" fmla="*/ 29 h 127"/>
                <a:gd name="T10" fmla="*/ 8 w 144"/>
                <a:gd name="T11" fmla="*/ 0 h 127"/>
                <a:gd name="T12" fmla="*/ 13 w 144"/>
                <a:gd name="T13" fmla="*/ 63 h 127"/>
                <a:gd name="T14" fmla="*/ 29 w 144"/>
                <a:gd name="T15" fmla="*/ 53 h 127"/>
                <a:gd name="T16" fmla="*/ 115 w 144"/>
                <a:gd name="T17" fmla="*/ 53 h 127"/>
                <a:gd name="T18" fmla="*/ 131 w 144"/>
                <a:gd name="T19" fmla="*/ 63 h 127"/>
                <a:gd name="T20" fmla="*/ 136 w 144"/>
                <a:gd name="T21" fmla="*/ 0 h 127"/>
                <a:gd name="T22" fmla="*/ 80 w 144"/>
                <a:gd name="T23" fmla="*/ 29 h 127"/>
                <a:gd name="T24" fmla="*/ 95 w 144"/>
                <a:gd name="T25" fmla="*/ 39 h 127"/>
                <a:gd name="T26" fmla="*/ 0 w 144"/>
                <a:gd name="T27" fmla="*/ 103 h 127"/>
                <a:gd name="T28" fmla="*/ 5 w 144"/>
                <a:gd name="T29" fmla="*/ 127 h 127"/>
                <a:gd name="T30" fmla="*/ 115 w 144"/>
                <a:gd name="T31" fmla="*/ 53 h 127"/>
                <a:gd name="T32" fmla="*/ 101 w 144"/>
                <a:gd name="T33" fmla="*/ 86 h 127"/>
                <a:gd name="T34" fmla="*/ 81 w 144"/>
                <a:gd name="T35" fmla="*/ 103 h 127"/>
                <a:gd name="T36" fmla="*/ 139 w 144"/>
                <a:gd name="T37" fmla="*/ 127 h 127"/>
                <a:gd name="T38" fmla="*/ 144 w 144"/>
                <a:gd name="T39" fmla="*/ 103 h 127"/>
                <a:gd name="T40" fmla="*/ 101 w 144"/>
                <a:gd name="T41" fmla="*/ 86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4" h="127">
                  <a:moveTo>
                    <a:pt x="29" y="53"/>
                  </a:moveTo>
                  <a:cubicBezTo>
                    <a:pt x="34" y="60"/>
                    <a:pt x="39" y="66"/>
                    <a:pt x="45" y="72"/>
                  </a:cubicBezTo>
                  <a:cubicBezTo>
                    <a:pt x="51" y="68"/>
                    <a:pt x="58" y="63"/>
                    <a:pt x="65" y="58"/>
                  </a:cubicBezTo>
                  <a:cubicBezTo>
                    <a:pt x="59" y="52"/>
                    <a:pt x="54" y="46"/>
                    <a:pt x="50" y="39"/>
                  </a:cubicBezTo>
                  <a:cubicBezTo>
                    <a:pt x="65" y="29"/>
                    <a:pt x="65" y="29"/>
                    <a:pt x="65" y="2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3" y="63"/>
                    <a:pt x="13" y="63"/>
                    <a:pt x="13" y="63"/>
                  </a:cubicBezTo>
                  <a:lnTo>
                    <a:pt x="29" y="53"/>
                  </a:lnTo>
                  <a:close/>
                  <a:moveTo>
                    <a:pt x="115" y="53"/>
                  </a:moveTo>
                  <a:cubicBezTo>
                    <a:pt x="131" y="63"/>
                    <a:pt x="131" y="63"/>
                    <a:pt x="131" y="63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80" y="29"/>
                    <a:pt x="80" y="29"/>
                    <a:pt x="80" y="29"/>
                  </a:cubicBezTo>
                  <a:cubicBezTo>
                    <a:pt x="95" y="39"/>
                    <a:pt x="95" y="39"/>
                    <a:pt x="95" y="39"/>
                  </a:cubicBezTo>
                  <a:cubicBezTo>
                    <a:pt x="61" y="90"/>
                    <a:pt x="1" y="103"/>
                    <a:pt x="0" y="103"/>
                  </a:cubicBezTo>
                  <a:cubicBezTo>
                    <a:pt x="5" y="127"/>
                    <a:pt x="5" y="127"/>
                    <a:pt x="5" y="127"/>
                  </a:cubicBezTo>
                  <a:cubicBezTo>
                    <a:pt x="8" y="127"/>
                    <a:pt x="75" y="112"/>
                    <a:pt x="115" y="53"/>
                  </a:cubicBezTo>
                  <a:close/>
                  <a:moveTo>
                    <a:pt x="101" y="86"/>
                  </a:moveTo>
                  <a:cubicBezTo>
                    <a:pt x="95" y="92"/>
                    <a:pt x="88" y="98"/>
                    <a:pt x="81" y="103"/>
                  </a:cubicBezTo>
                  <a:cubicBezTo>
                    <a:pt x="111" y="121"/>
                    <a:pt x="137" y="127"/>
                    <a:pt x="139" y="127"/>
                  </a:cubicBezTo>
                  <a:cubicBezTo>
                    <a:pt x="144" y="103"/>
                    <a:pt x="144" y="103"/>
                    <a:pt x="144" y="103"/>
                  </a:cubicBezTo>
                  <a:cubicBezTo>
                    <a:pt x="144" y="103"/>
                    <a:pt x="124" y="99"/>
                    <a:pt x="101" y="86"/>
                  </a:cubicBezTo>
                  <a:close/>
                </a:path>
              </a:pathLst>
            </a:custGeom>
            <a:solidFill>
              <a:srgbClr val="444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文本框 34"/>
            <p:cNvSpPr txBox="1"/>
            <p:nvPr/>
          </p:nvSpPr>
          <p:spPr>
            <a:xfrm>
              <a:off x="4732911" y="2366743"/>
              <a:ext cx="959282" cy="315485"/>
            </a:xfrm>
            <a:prstGeom prst="rect">
              <a:avLst/>
            </a:prstGeom>
            <a:noFill/>
          </p:spPr>
          <p:txBody>
            <a:bodyPr wrap="none" lIns="96435" tIns="48218" rIns="96435" bIns="48218" rtlCol="0">
              <a:spAutoFit/>
            </a:bodyPr>
            <a:lstStyle>
              <a:defPPr>
                <a:defRPr lang="zh-CN"/>
              </a:defPPr>
              <a:lvl1pPr>
                <a:defRPr sz="4000">
                  <a:solidFill>
                    <a:srgbClr val="605E5E"/>
                  </a:solidFill>
                  <a:latin typeface="Impact" panose="020B0806030902050204" pitchFamily="34" charset="0"/>
                  <a:cs typeface="Aharoni" panose="02010803020104030203" pitchFamily="2" charset="-79"/>
                </a:defRPr>
              </a:lvl1pPr>
            </a:lstStyle>
            <a:p>
              <a:r>
                <a:rPr lang="zh-CN" altLang="en-US" sz="225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文字说明</a:t>
              </a:r>
              <a:endParaRPr lang="zh-CN" altLang="en-US" sz="225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8155679" y="1910563"/>
            <a:ext cx="2870833" cy="2578041"/>
            <a:chOff x="5799659" y="1358696"/>
            <a:chExt cx="2041593" cy="1833374"/>
          </a:xfrm>
        </p:grpSpPr>
        <p:sp>
          <p:nvSpPr>
            <p:cNvPr id="58" name="Freeform 40"/>
            <p:cNvSpPr/>
            <p:nvPr/>
          </p:nvSpPr>
          <p:spPr bwMode="auto">
            <a:xfrm>
              <a:off x="5799659" y="1358696"/>
              <a:ext cx="2041593" cy="1833374"/>
            </a:xfrm>
            <a:custGeom>
              <a:avLst/>
              <a:gdLst>
                <a:gd name="T0" fmla="*/ 1149 w 1149"/>
                <a:gd name="T1" fmla="*/ 515 h 1030"/>
                <a:gd name="T2" fmla="*/ 1020 w 1149"/>
                <a:gd name="T3" fmla="*/ 412 h 1030"/>
                <a:gd name="T4" fmla="*/ 515 w 1149"/>
                <a:gd name="T5" fmla="*/ 0 h 1030"/>
                <a:gd name="T6" fmla="*/ 0 w 1149"/>
                <a:gd name="T7" fmla="*/ 515 h 1030"/>
                <a:gd name="T8" fmla="*/ 515 w 1149"/>
                <a:gd name="T9" fmla="*/ 1030 h 1030"/>
                <a:gd name="T10" fmla="*/ 1020 w 1149"/>
                <a:gd name="T11" fmla="*/ 618 h 1030"/>
                <a:gd name="T12" fmla="*/ 1149 w 1149"/>
                <a:gd name="T13" fmla="*/ 515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9" h="1030">
                  <a:moveTo>
                    <a:pt x="1149" y="515"/>
                  </a:moveTo>
                  <a:cubicBezTo>
                    <a:pt x="1020" y="412"/>
                    <a:pt x="1020" y="412"/>
                    <a:pt x="1020" y="412"/>
                  </a:cubicBezTo>
                  <a:cubicBezTo>
                    <a:pt x="972" y="177"/>
                    <a:pt x="764" y="0"/>
                    <a:pt x="515" y="0"/>
                  </a:cubicBezTo>
                  <a:cubicBezTo>
                    <a:pt x="231" y="0"/>
                    <a:pt x="0" y="231"/>
                    <a:pt x="0" y="515"/>
                  </a:cubicBezTo>
                  <a:cubicBezTo>
                    <a:pt x="0" y="799"/>
                    <a:pt x="231" y="1030"/>
                    <a:pt x="515" y="1030"/>
                  </a:cubicBezTo>
                  <a:cubicBezTo>
                    <a:pt x="764" y="1030"/>
                    <a:pt x="972" y="853"/>
                    <a:pt x="1020" y="618"/>
                  </a:cubicBezTo>
                  <a:lnTo>
                    <a:pt x="1149" y="515"/>
                  </a:lnTo>
                  <a:close/>
                </a:path>
              </a:pathLst>
            </a:custGeom>
            <a:gradFill flip="none" rotWithShape="1">
              <a:gsLst>
                <a:gs pos="100000">
                  <a:srgbClr val="FFFFFF">
                    <a:lumMod val="100000"/>
                  </a:srgbClr>
                </a:gs>
                <a:gs pos="0">
                  <a:srgbClr val="D9D9DA"/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3500000" scaled="1"/>
                <a:tileRect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5" tIns="48218" rIns="96435" bIns="48218"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61" name="Freeform 41"/>
            <p:cNvSpPr>
              <a:spLocks noEditPoints="1"/>
            </p:cNvSpPr>
            <p:nvPr/>
          </p:nvSpPr>
          <p:spPr bwMode="auto">
            <a:xfrm>
              <a:off x="5799659" y="1358696"/>
              <a:ext cx="2041593" cy="1833374"/>
            </a:xfrm>
            <a:custGeom>
              <a:avLst/>
              <a:gdLst>
                <a:gd name="T0" fmla="*/ 1020 w 1149"/>
                <a:gd name="T1" fmla="*/ 412 h 1030"/>
                <a:gd name="T2" fmla="*/ 515 w 1149"/>
                <a:gd name="T3" fmla="*/ 0 h 1030"/>
                <a:gd name="T4" fmla="*/ 0 w 1149"/>
                <a:gd name="T5" fmla="*/ 515 h 1030"/>
                <a:gd name="T6" fmla="*/ 515 w 1149"/>
                <a:gd name="T7" fmla="*/ 1030 h 1030"/>
                <a:gd name="T8" fmla="*/ 1020 w 1149"/>
                <a:gd name="T9" fmla="*/ 618 h 1030"/>
                <a:gd name="T10" fmla="*/ 1149 w 1149"/>
                <a:gd name="T11" fmla="*/ 515 h 1030"/>
                <a:gd name="T12" fmla="*/ 1020 w 1149"/>
                <a:gd name="T13" fmla="*/ 412 h 1030"/>
                <a:gd name="T14" fmla="*/ 515 w 1149"/>
                <a:gd name="T15" fmla="*/ 979 h 1030"/>
                <a:gd name="T16" fmla="*/ 51 w 1149"/>
                <a:gd name="T17" fmla="*/ 515 h 1030"/>
                <a:gd name="T18" fmla="*/ 515 w 1149"/>
                <a:gd name="T19" fmla="*/ 51 h 1030"/>
                <a:gd name="T20" fmla="*/ 979 w 1149"/>
                <a:gd name="T21" fmla="*/ 515 h 1030"/>
                <a:gd name="T22" fmla="*/ 515 w 1149"/>
                <a:gd name="T23" fmla="*/ 979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49" h="1030">
                  <a:moveTo>
                    <a:pt x="1020" y="412"/>
                  </a:moveTo>
                  <a:cubicBezTo>
                    <a:pt x="972" y="177"/>
                    <a:pt x="764" y="0"/>
                    <a:pt x="515" y="0"/>
                  </a:cubicBezTo>
                  <a:cubicBezTo>
                    <a:pt x="231" y="0"/>
                    <a:pt x="0" y="231"/>
                    <a:pt x="0" y="515"/>
                  </a:cubicBezTo>
                  <a:cubicBezTo>
                    <a:pt x="0" y="799"/>
                    <a:pt x="231" y="1030"/>
                    <a:pt x="515" y="1030"/>
                  </a:cubicBezTo>
                  <a:cubicBezTo>
                    <a:pt x="764" y="1030"/>
                    <a:pt x="972" y="853"/>
                    <a:pt x="1020" y="618"/>
                  </a:cubicBezTo>
                  <a:cubicBezTo>
                    <a:pt x="1149" y="515"/>
                    <a:pt x="1149" y="515"/>
                    <a:pt x="1149" y="515"/>
                  </a:cubicBezTo>
                  <a:lnTo>
                    <a:pt x="1020" y="412"/>
                  </a:lnTo>
                  <a:close/>
                  <a:moveTo>
                    <a:pt x="515" y="979"/>
                  </a:moveTo>
                  <a:cubicBezTo>
                    <a:pt x="259" y="979"/>
                    <a:pt x="51" y="771"/>
                    <a:pt x="51" y="515"/>
                  </a:cubicBezTo>
                  <a:cubicBezTo>
                    <a:pt x="51" y="259"/>
                    <a:pt x="259" y="51"/>
                    <a:pt x="515" y="51"/>
                  </a:cubicBezTo>
                  <a:cubicBezTo>
                    <a:pt x="771" y="51"/>
                    <a:pt x="979" y="259"/>
                    <a:pt x="979" y="515"/>
                  </a:cubicBezTo>
                  <a:cubicBezTo>
                    <a:pt x="979" y="771"/>
                    <a:pt x="771" y="979"/>
                    <a:pt x="515" y="97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50"/>
            <p:cNvSpPr/>
            <p:nvPr/>
          </p:nvSpPr>
          <p:spPr bwMode="auto">
            <a:xfrm>
              <a:off x="6548657" y="1761548"/>
              <a:ext cx="371664" cy="436628"/>
            </a:xfrm>
            <a:custGeom>
              <a:avLst/>
              <a:gdLst>
                <a:gd name="T0" fmla="*/ 74 w 120"/>
                <a:gd name="T1" fmla="*/ 39 h 140"/>
                <a:gd name="T2" fmla="*/ 82 w 120"/>
                <a:gd name="T3" fmla="*/ 22 h 140"/>
                <a:gd name="T4" fmla="*/ 60 w 120"/>
                <a:gd name="T5" fmla="*/ 0 h 140"/>
                <a:gd name="T6" fmla="*/ 38 w 120"/>
                <a:gd name="T7" fmla="*/ 22 h 140"/>
                <a:gd name="T8" fmla="*/ 46 w 120"/>
                <a:gd name="T9" fmla="*/ 39 h 140"/>
                <a:gd name="T10" fmla="*/ 8 w 120"/>
                <a:gd name="T11" fmla="*/ 98 h 140"/>
                <a:gd name="T12" fmla="*/ 37 w 120"/>
                <a:gd name="T13" fmla="*/ 78 h 140"/>
                <a:gd name="T14" fmla="*/ 25 w 120"/>
                <a:gd name="T15" fmla="*/ 140 h 140"/>
                <a:gd name="T16" fmla="*/ 45 w 120"/>
                <a:gd name="T17" fmla="*/ 140 h 140"/>
                <a:gd name="T18" fmla="*/ 60 w 120"/>
                <a:gd name="T19" fmla="*/ 114 h 140"/>
                <a:gd name="T20" fmla="*/ 75 w 120"/>
                <a:gd name="T21" fmla="*/ 140 h 140"/>
                <a:gd name="T22" fmla="*/ 95 w 120"/>
                <a:gd name="T23" fmla="*/ 140 h 140"/>
                <a:gd name="T24" fmla="*/ 83 w 120"/>
                <a:gd name="T25" fmla="*/ 78 h 140"/>
                <a:gd name="T26" fmla="*/ 112 w 120"/>
                <a:gd name="T27" fmla="*/ 98 h 140"/>
                <a:gd name="T28" fmla="*/ 74 w 120"/>
                <a:gd name="T29" fmla="*/ 39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0" h="140">
                  <a:moveTo>
                    <a:pt x="74" y="39"/>
                  </a:moveTo>
                  <a:cubicBezTo>
                    <a:pt x="78" y="35"/>
                    <a:pt x="82" y="29"/>
                    <a:pt x="82" y="22"/>
                  </a:cubicBezTo>
                  <a:cubicBezTo>
                    <a:pt x="82" y="10"/>
                    <a:pt x="72" y="0"/>
                    <a:pt x="60" y="0"/>
                  </a:cubicBezTo>
                  <a:cubicBezTo>
                    <a:pt x="48" y="0"/>
                    <a:pt x="38" y="10"/>
                    <a:pt x="38" y="22"/>
                  </a:cubicBezTo>
                  <a:cubicBezTo>
                    <a:pt x="38" y="29"/>
                    <a:pt x="42" y="35"/>
                    <a:pt x="46" y="39"/>
                  </a:cubicBezTo>
                  <a:cubicBezTo>
                    <a:pt x="24" y="46"/>
                    <a:pt x="0" y="91"/>
                    <a:pt x="8" y="98"/>
                  </a:cubicBezTo>
                  <a:cubicBezTo>
                    <a:pt x="15" y="105"/>
                    <a:pt x="27" y="91"/>
                    <a:pt x="37" y="78"/>
                  </a:cubicBezTo>
                  <a:cubicBezTo>
                    <a:pt x="32" y="99"/>
                    <a:pt x="27" y="121"/>
                    <a:pt x="25" y="140"/>
                  </a:cubicBezTo>
                  <a:cubicBezTo>
                    <a:pt x="45" y="140"/>
                    <a:pt x="45" y="140"/>
                    <a:pt x="45" y="140"/>
                  </a:cubicBezTo>
                  <a:cubicBezTo>
                    <a:pt x="45" y="129"/>
                    <a:pt x="52" y="114"/>
                    <a:pt x="60" y="114"/>
                  </a:cubicBezTo>
                  <a:cubicBezTo>
                    <a:pt x="68" y="114"/>
                    <a:pt x="75" y="129"/>
                    <a:pt x="75" y="140"/>
                  </a:cubicBezTo>
                  <a:cubicBezTo>
                    <a:pt x="95" y="140"/>
                    <a:pt x="95" y="140"/>
                    <a:pt x="95" y="140"/>
                  </a:cubicBezTo>
                  <a:cubicBezTo>
                    <a:pt x="93" y="121"/>
                    <a:pt x="88" y="99"/>
                    <a:pt x="83" y="78"/>
                  </a:cubicBezTo>
                  <a:cubicBezTo>
                    <a:pt x="93" y="91"/>
                    <a:pt x="105" y="105"/>
                    <a:pt x="112" y="98"/>
                  </a:cubicBezTo>
                  <a:cubicBezTo>
                    <a:pt x="120" y="91"/>
                    <a:pt x="96" y="46"/>
                    <a:pt x="74" y="39"/>
                  </a:cubicBezTo>
                  <a:close/>
                </a:path>
              </a:pathLst>
            </a:custGeom>
            <a:solidFill>
              <a:srgbClr val="444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文本框 34"/>
            <p:cNvSpPr txBox="1"/>
            <p:nvPr/>
          </p:nvSpPr>
          <p:spPr>
            <a:xfrm>
              <a:off x="6310273" y="2376268"/>
              <a:ext cx="959282" cy="315485"/>
            </a:xfrm>
            <a:prstGeom prst="rect">
              <a:avLst/>
            </a:prstGeom>
            <a:noFill/>
          </p:spPr>
          <p:txBody>
            <a:bodyPr wrap="none" lIns="96435" tIns="48218" rIns="96435" bIns="48218" rtlCol="0">
              <a:spAutoFit/>
            </a:bodyPr>
            <a:lstStyle>
              <a:defPPr>
                <a:defRPr lang="zh-CN"/>
              </a:defPPr>
              <a:lvl1pPr>
                <a:defRPr sz="4000">
                  <a:solidFill>
                    <a:srgbClr val="605E5E"/>
                  </a:solidFill>
                  <a:latin typeface="Impact" panose="020B0806030902050204" pitchFamily="34" charset="0"/>
                  <a:cs typeface="Aharoni" panose="02010803020104030203" pitchFamily="2" charset="-79"/>
                </a:defRPr>
              </a:lvl1pPr>
            </a:lstStyle>
            <a:p>
              <a:r>
                <a:rPr lang="zh-CN" altLang="en-US" sz="225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文字说明</a:t>
              </a:r>
              <a:endParaRPr lang="zh-CN" altLang="en-US" sz="225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0" name="组合 3"/>
          <p:cNvGrpSpPr/>
          <p:nvPr/>
        </p:nvGrpSpPr>
        <p:grpSpPr>
          <a:xfrm>
            <a:off x="1429182" y="4798797"/>
            <a:ext cx="2133924" cy="1513139"/>
            <a:chOff x="5054600" y="1342008"/>
            <a:chExt cx="1517540" cy="1076069"/>
          </a:xfrm>
        </p:grpSpPr>
        <p:sp>
          <p:nvSpPr>
            <p:cNvPr id="81" name="TextBox 80"/>
            <p:cNvSpPr txBox="1"/>
            <p:nvPr/>
          </p:nvSpPr>
          <p:spPr>
            <a:xfrm>
              <a:off x="5054600" y="1342008"/>
              <a:ext cx="1212022" cy="281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140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>
                <a:defRPr/>
              </a:pPr>
              <a:r>
                <a:rPr lang="zh-CN" altLang="en-US" sz="1970" dirty="0">
                  <a:solidFill>
                    <a:schemeClr val="tx1"/>
                  </a:solidFill>
                </a:rPr>
                <a:t>点击添加标题</a:t>
              </a:r>
              <a:endParaRPr lang="en-US" altLang="zh-CN" sz="1970" dirty="0">
                <a:solidFill>
                  <a:schemeClr val="tx1"/>
                </a:solidFill>
              </a:endParaRPr>
            </a:p>
          </p:txBody>
        </p:sp>
        <p:sp>
          <p:nvSpPr>
            <p:cNvPr id="82" name="矩形 35"/>
            <p:cNvSpPr/>
            <p:nvPr/>
          </p:nvSpPr>
          <p:spPr>
            <a:xfrm>
              <a:off x="5054600" y="1650919"/>
              <a:ext cx="1517540" cy="7671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14000"/>
                </a:lnSpc>
              </a:pPr>
              <a:r>
                <a:rPr lang="zh-CN" altLang="en-US" sz="1405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轻点此处输入文字内容，</a:t>
              </a:r>
              <a:r>
                <a:rPr lang="en-US" altLang="zh-CN" sz="1405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5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模板所有文字图片都可编辑，数据图表都可以修改颜色大小形状</a:t>
              </a:r>
              <a:endParaRPr lang="zh-CN" altLang="en-US" sz="1405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3" name="组合 3"/>
          <p:cNvGrpSpPr/>
          <p:nvPr/>
        </p:nvGrpSpPr>
        <p:grpSpPr>
          <a:xfrm>
            <a:off x="4000789" y="4798797"/>
            <a:ext cx="2133924" cy="1513139"/>
            <a:chOff x="5054600" y="1342008"/>
            <a:chExt cx="1517540" cy="1076069"/>
          </a:xfrm>
        </p:grpSpPr>
        <p:sp>
          <p:nvSpPr>
            <p:cNvPr id="84" name="TextBox 83"/>
            <p:cNvSpPr txBox="1"/>
            <p:nvPr/>
          </p:nvSpPr>
          <p:spPr>
            <a:xfrm>
              <a:off x="5054600" y="1342008"/>
              <a:ext cx="1212022" cy="281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140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>
                <a:defRPr/>
              </a:pPr>
              <a:r>
                <a:rPr lang="zh-CN" altLang="en-US" sz="1970" dirty="0">
                  <a:solidFill>
                    <a:schemeClr val="tx1"/>
                  </a:solidFill>
                </a:rPr>
                <a:t>点击添加标题</a:t>
              </a:r>
              <a:endParaRPr lang="en-US" altLang="zh-CN" sz="1970" dirty="0">
                <a:solidFill>
                  <a:schemeClr val="tx1"/>
                </a:solidFill>
              </a:endParaRPr>
            </a:p>
          </p:txBody>
        </p:sp>
        <p:sp>
          <p:nvSpPr>
            <p:cNvPr id="85" name="矩形 35"/>
            <p:cNvSpPr/>
            <p:nvPr/>
          </p:nvSpPr>
          <p:spPr>
            <a:xfrm>
              <a:off x="5054600" y="1650919"/>
              <a:ext cx="1517540" cy="7671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14000"/>
                </a:lnSpc>
              </a:pPr>
              <a:r>
                <a:rPr lang="zh-CN" altLang="en-US" sz="1405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轻点此处输入文字内容，</a:t>
              </a:r>
              <a:r>
                <a:rPr lang="en-US" altLang="zh-CN" sz="1405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5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模板所有文字图片都可编辑，数据图表都可以修改颜色大小形状</a:t>
              </a:r>
              <a:endParaRPr lang="zh-CN" altLang="en-US" sz="1405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6" name="组合 3"/>
          <p:cNvGrpSpPr/>
          <p:nvPr/>
        </p:nvGrpSpPr>
        <p:grpSpPr>
          <a:xfrm>
            <a:off x="6509739" y="4798797"/>
            <a:ext cx="2133924" cy="1513139"/>
            <a:chOff x="5054600" y="1342008"/>
            <a:chExt cx="1517540" cy="1076069"/>
          </a:xfrm>
        </p:grpSpPr>
        <p:sp>
          <p:nvSpPr>
            <p:cNvPr id="87" name="TextBox 86"/>
            <p:cNvSpPr txBox="1"/>
            <p:nvPr/>
          </p:nvSpPr>
          <p:spPr>
            <a:xfrm>
              <a:off x="5054600" y="1342008"/>
              <a:ext cx="1212022" cy="281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140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>
                <a:defRPr/>
              </a:pPr>
              <a:r>
                <a:rPr lang="zh-CN" altLang="en-US" sz="1970" dirty="0">
                  <a:solidFill>
                    <a:schemeClr val="tx1"/>
                  </a:solidFill>
                </a:rPr>
                <a:t>点击添加标题</a:t>
              </a:r>
              <a:endParaRPr lang="en-US" altLang="zh-CN" sz="1970" dirty="0">
                <a:solidFill>
                  <a:schemeClr val="tx1"/>
                </a:solidFill>
              </a:endParaRPr>
            </a:p>
          </p:txBody>
        </p:sp>
        <p:sp>
          <p:nvSpPr>
            <p:cNvPr id="88" name="矩形 35"/>
            <p:cNvSpPr/>
            <p:nvPr/>
          </p:nvSpPr>
          <p:spPr>
            <a:xfrm>
              <a:off x="5054600" y="1650919"/>
              <a:ext cx="1517540" cy="7671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14000"/>
                </a:lnSpc>
              </a:pPr>
              <a:r>
                <a:rPr lang="zh-CN" altLang="en-US" sz="1405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轻点此处输入文字内容，</a:t>
              </a:r>
              <a:r>
                <a:rPr lang="en-US" altLang="zh-CN" sz="1405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5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模板所有文字图片都可编辑，数据图表都可以修改颜色大小形状</a:t>
              </a:r>
              <a:endParaRPr lang="zh-CN" altLang="en-US" sz="1405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9" name="组合 3"/>
          <p:cNvGrpSpPr/>
          <p:nvPr/>
        </p:nvGrpSpPr>
        <p:grpSpPr>
          <a:xfrm>
            <a:off x="9114777" y="4798797"/>
            <a:ext cx="2133924" cy="1513139"/>
            <a:chOff x="5054600" y="1342008"/>
            <a:chExt cx="1517540" cy="1076069"/>
          </a:xfrm>
        </p:grpSpPr>
        <p:sp>
          <p:nvSpPr>
            <p:cNvPr id="90" name="TextBox 89"/>
            <p:cNvSpPr txBox="1"/>
            <p:nvPr/>
          </p:nvSpPr>
          <p:spPr>
            <a:xfrm>
              <a:off x="5054600" y="1342008"/>
              <a:ext cx="1212022" cy="281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140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>
                <a:defRPr/>
              </a:pPr>
              <a:r>
                <a:rPr lang="zh-CN" altLang="en-US" sz="1970" dirty="0">
                  <a:solidFill>
                    <a:schemeClr val="tx1"/>
                  </a:solidFill>
                </a:rPr>
                <a:t>点击添加标题</a:t>
              </a:r>
              <a:endParaRPr lang="en-US" altLang="zh-CN" sz="1970" dirty="0">
                <a:solidFill>
                  <a:schemeClr val="tx1"/>
                </a:solidFill>
              </a:endParaRPr>
            </a:p>
          </p:txBody>
        </p:sp>
        <p:sp>
          <p:nvSpPr>
            <p:cNvPr id="91" name="矩形 35"/>
            <p:cNvSpPr/>
            <p:nvPr/>
          </p:nvSpPr>
          <p:spPr>
            <a:xfrm>
              <a:off x="5054600" y="1650919"/>
              <a:ext cx="1517540" cy="7671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14000"/>
                </a:lnSpc>
              </a:pPr>
              <a:r>
                <a:rPr lang="zh-CN" altLang="en-US" sz="1405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轻点此处输入文字内容，</a:t>
              </a:r>
              <a:r>
                <a:rPr lang="en-US" altLang="zh-CN" sz="1405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5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模板所有文字图片都可编辑，数据图表都可以修改颜色大小形状</a:t>
              </a:r>
              <a:endParaRPr lang="zh-CN" altLang="en-US" sz="1405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50"/>
                            </p:stCondLst>
                            <p:childTnLst>
                              <p:par>
                                <p:cTn id="1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850"/>
                            </p:stCondLst>
                            <p:childTnLst>
                              <p:par>
                                <p:cTn id="1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850"/>
                            </p:stCondLst>
                            <p:childTnLst>
                              <p:par>
                                <p:cTn id="2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850"/>
                            </p:stCondLst>
                            <p:childTnLst>
                              <p:par>
                                <p:cTn id="3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850"/>
                            </p:stCondLst>
                            <p:childTnLst>
                              <p:par>
                                <p:cTn id="3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850"/>
                            </p:stCondLst>
                            <p:childTnLst>
                              <p:par>
                                <p:cTn id="4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850"/>
                            </p:stCondLst>
                            <p:childTnLst>
                              <p:par>
                                <p:cTn id="4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850"/>
                            </p:stCondLst>
                            <p:childTnLst>
                              <p:par>
                                <p:cTn id="5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等腰三角形 21"/>
          <p:cNvSpPr/>
          <p:nvPr/>
        </p:nvSpPr>
        <p:spPr bwMode="auto">
          <a:xfrm rot="16200000" flipH="1">
            <a:off x="6442315" y="2265582"/>
            <a:ext cx="2992970" cy="3048636"/>
          </a:xfrm>
          <a:custGeom>
            <a:avLst/>
            <a:gdLst>
              <a:gd name="connsiteX0" fmla="*/ 0 w 3169466"/>
              <a:gd name="connsiteY0" fmla="*/ 3096344 h 3096344"/>
              <a:gd name="connsiteX1" fmla="*/ 1508539 w 3169466"/>
              <a:gd name="connsiteY1" fmla="*/ 0 h 3096344"/>
              <a:gd name="connsiteX2" fmla="*/ 3169466 w 3169466"/>
              <a:gd name="connsiteY2" fmla="*/ 3096344 h 3096344"/>
              <a:gd name="connsiteX3" fmla="*/ 0 w 3169466"/>
              <a:gd name="connsiteY3" fmla="*/ 3096344 h 3096344"/>
              <a:gd name="connsiteX0-1" fmla="*/ 0 w 3017066"/>
              <a:gd name="connsiteY0-2" fmla="*/ 3083644 h 3096344"/>
              <a:gd name="connsiteX1-3" fmla="*/ 1356139 w 3017066"/>
              <a:gd name="connsiteY1-4" fmla="*/ 0 h 3096344"/>
              <a:gd name="connsiteX2-5" fmla="*/ 3017066 w 3017066"/>
              <a:gd name="connsiteY2-6" fmla="*/ 3096344 h 3096344"/>
              <a:gd name="connsiteX3-7" fmla="*/ 0 w 3017066"/>
              <a:gd name="connsiteY3-8" fmla="*/ 3083644 h 3096344"/>
              <a:gd name="connsiteX0-9" fmla="*/ 0 w 3017066"/>
              <a:gd name="connsiteY0-10" fmla="*/ 3083644 h 3096344"/>
              <a:gd name="connsiteX1-11" fmla="*/ 181393 w 3017066"/>
              <a:gd name="connsiteY1-12" fmla="*/ 2273423 h 3096344"/>
              <a:gd name="connsiteX2-13" fmla="*/ 1356139 w 3017066"/>
              <a:gd name="connsiteY2-14" fmla="*/ 0 h 3096344"/>
              <a:gd name="connsiteX3-15" fmla="*/ 3017066 w 3017066"/>
              <a:gd name="connsiteY3-16" fmla="*/ 3096344 h 3096344"/>
              <a:gd name="connsiteX4" fmla="*/ 0 w 3017066"/>
              <a:gd name="connsiteY4" fmla="*/ 3083644 h 3096344"/>
              <a:gd name="connsiteX0-17" fmla="*/ 0 w 3017066"/>
              <a:gd name="connsiteY0-18" fmla="*/ 3083644 h 3096344"/>
              <a:gd name="connsiteX1-19" fmla="*/ 181393 w 3017066"/>
              <a:gd name="connsiteY1-20" fmla="*/ 2222623 h 3096344"/>
              <a:gd name="connsiteX2-21" fmla="*/ 1356139 w 3017066"/>
              <a:gd name="connsiteY2-22" fmla="*/ 0 h 3096344"/>
              <a:gd name="connsiteX3-23" fmla="*/ 3017066 w 3017066"/>
              <a:gd name="connsiteY3-24" fmla="*/ 3096344 h 3096344"/>
              <a:gd name="connsiteX4-25" fmla="*/ 0 w 3017066"/>
              <a:gd name="connsiteY4-26" fmla="*/ 3083644 h 3096344"/>
              <a:gd name="connsiteX0-27" fmla="*/ 0 w 3017066"/>
              <a:gd name="connsiteY0-28" fmla="*/ 3083644 h 3096344"/>
              <a:gd name="connsiteX1-29" fmla="*/ 105193 w 3017066"/>
              <a:gd name="connsiteY1-30" fmla="*/ 2425823 h 3096344"/>
              <a:gd name="connsiteX2-31" fmla="*/ 1356139 w 3017066"/>
              <a:gd name="connsiteY2-32" fmla="*/ 0 h 3096344"/>
              <a:gd name="connsiteX3-33" fmla="*/ 3017066 w 3017066"/>
              <a:gd name="connsiteY3-34" fmla="*/ 3096344 h 3096344"/>
              <a:gd name="connsiteX4-35" fmla="*/ 0 w 3017066"/>
              <a:gd name="connsiteY4-36" fmla="*/ 3083644 h 3096344"/>
              <a:gd name="connsiteX0-37" fmla="*/ 0 w 3017066"/>
              <a:gd name="connsiteY0-38" fmla="*/ 2601044 h 2613744"/>
              <a:gd name="connsiteX1-39" fmla="*/ 105193 w 3017066"/>
              <a:gd name="connsiteY1-40" fmla="*/ 1943223 h 2613744"/>
              <a:gd name="connsiteX2-41" fmla="*/ 1368839 w 3017066"/>
              <a:gd name="connsiteY2-42" fmla="*/ 0 h 2613744"/>
              <a:gd name="connsiteX3-43" fmla="*/ 3017066 w 3017066"/>
              <a:gd name="connsiteY3-44" fmla="*/ 2613744 h 2613744"/>
              <a:gd name="connsiteX4-45" fmla="*/ 0 w 3017066"/>
              <a:gd name="connsiteY4-46" fmla="*/ 2601044 h 2613744"/>
              <a:gd name="connsiteX0-47" fmla="*/ 537730 w 2919796"/>
              <a:gd name="connsiteY0-48" fmla="*/ 2702644 h 2702644"/>
              <a:gd name="connsiteX1-49" fmla="*/ 7923 w 2919796"/>
              <a:gd name="connsiteY1-50" fmla="*/ 1943223 h 2702644"/>
              <a:gd name="connsiteX2-51" fmla="*/ 1271569 w 2919796"/>
              <a:gd name="connsiteY2-52" fmla="*/ 0 h 2702644"/>
              <a:gd name="connsiteX3-53" fmla="*/ 2919796 w 2919796"/>
              <a:gd name="connsiteY3-54" fmla="*/ 2613744 h 2702644"/>
              <a:gd name="connsiteX4-55" fmla="*/ 537730 w 2919796"/>
              <a:gd name="connsiteY4-56" fmla="*/ 2702644 h 2702644"/>
              <a:gd name="connsiteX0-57" fmla="*/ 552634 w 2934700"/>
              <a:gd name="connsiteY0-58" fmla="*/ 2702644 h 2702644"/>
              <a:gd name="connsiteX1-59" fmla="*/ 22827 w 2934700"/>
              <a:gd name="connsiteY1-60" fmla="*/ 1943223 h 2702644"/>
              <a:gd name="connsiteX2-61" fmla="*/ 1286473 w 2934700"/>
              <a:gd name="connsiteY2-62" fmla="*/ 0 h 2702644"/>
              <a:gd name="connsiteX3-63" fmla="*/ 2934700 w 2934700"/>
              <a:gd name="connsiteY3-64" fmla="*/ 2613744 h 2702644"/>
              <a:gd name="connsiteX4-65" fmla="*/ 552634 w 2934700"/>
              <a:gd name="connsiteY4-66" fmla="*/ 2702644 h 2702644"/>
              <a:gd name="connsiteX0-67" fmla="*/ 529807 w 2911873"/>
              <a:gd name="connsiteY0-68" fmla="*/ 2702644 h 2702644"/>
              <a:gd name="connsiteX1-69" fmla="*/ 0 w 2911873"/>
              <a:gd name="connsiteY1-70" fmla="*/ 1943223 h 2702644"/>
              <a:gd name="connsiteX2-71" fmla="*/ 1263646 w 2911873"/>
              <a:gd name="connsiteY2-72" fmla="*/ 0 h 2702644"/>
              <a:gd name="connsiteX3-73" fmla="*/ 2911873 w 2911873"/>
              <a:gd name="connsiteY3-74" fmla="*/ 2613744 h 2702644"/>
              <a:gd name="connsiteX4-75" fmla="*/ 529807 w 2911873"/>
              <a:gd name="connsiteY4-76" fmla="*/ 2702644 h 2702644"/>
              <a:gd name="connsiteX0-77" fmla="*/ 529807 w 2911873"/>
              <a:gd name="connsiteY0-78" fmla="*/ 2702644 h 2702644"/>
              <a:gd name="connsiteX1-79" fmla="*/ 0 w 2911873"/>
              <a:gd name="connsiteY1-80" fmla="*/ 1943223 h 2702644"/>
              <a:gd name="connsiteX2-81" fmla="*/ 1263646 w 2911873"/>
              <a:gd name="connsiteY2-82" fmla="*/ 0 h 2702644"/>
              <a:gd name="connsiteX3-83" fmla="*/ 2911873 w 2911873"/>
              <a:gd name="connsiteY3-84" fmla="*/ 2613744 h 2702644"/>
              <a:gd name="connsiteX4-85" fmla="*/ 529807 w 2911873"/>
              <a:gd name="connsiteY4-86" fmla="*/ 2702644 h 2702644"/>
              <a:gd name="connsiteX0-87" fmla="*/ 529807 w 2911873"/>
              <a:gd name="connsiteY0-88" fmla="*/ 2702644 h 2844923"/>
              <a:gd name="connsiteX1-89" fmla="*/ 0 w 2911873"/>
              <a:gd name="connsiteY1-90" fmla="*/ 1943223 h 2844923"/>
              <a:gd name="connsiteX2-91" fmla="*/ 1263646 w 2911873"/>
              <a:gd name="connsiteY2-92" fmla="*/ 0 h 2844923"/>
              <a:gd name="connsiteX3-93" fmla="*/ 2911873 w 2911873"/>
              <a:gd name="connsiteY3-94" fmla="*/ 2613744 h 2844923"/>
              <a:gd name="connsiteX4-95" fmla="*/ 1241478 w 2911873"/>
              <a:gd name="connsiteY4-96" fmla="*/ 2844923 h 2844923"/>
              <a:gd name="connsiteX5" fmla="*/ 529807 w 2911873"/>
              <a:gd name="connsiteY5" fmla="*/ 2702644 h 2844923"/>
              <a:gd name="connsiteX0-97" fmla="*/ 529807 w 2619773"/>
              <a:gd name="connsiteY0-98" fmla="*/ 2702644 h 2844923"/>
              <a:gd name="connsiteX1-99" fmla="*/ 0 w 2619773"/>
              <a:gd name="connsiteY1-100" fmla="*/ 1943223 h 2844923"/>
              <a:gd name="connsiteX2-101" fmla="*/ 1263646 w 2619773"/>
              <a:gd name="connsiteY2-102" fmla="*/ 0 h 2844923"/>
              <a:gd name="connsiteX3-103" fmla="*/ 2619773 w 2619773"/>
              <a:gd name="connsiteY3-104" fmla="*/ 2143844 h 2844923"/>
              <a:gd name="connsiteX4-105" fmla="*/ 1241478 w 2619773"/>
              <a:gd name="connsiteY4-106" fmla="*/ 2844923 h 2844923"/>
              <a:gd name="connsiteX5-107" fmla="*/ 529807 w 2619773"/>
              <a:gd name="connsiteY5-108" fmla="*/ 2702644 h 2844923"/>
              <a:gd name="connsiteX0-109" fmla="*/ 529807 w 2619773"/>
              <a:gd name="connsiteY0-110" fmla="*/ 2702644 h 2959223"/>
              <a:gd name="connsiteX1-111" fmla="*/ 0 w 2619773"/>
              <a:gd name="connsiteY1-112" fmla="*/ 1943223 h 2959223"/>
              <a:gd name="connsiteX2-113" fmla="*/ 1263646 w 2619773"/>
              <a:gd name="connsiteY2-114" fmla="*/ 0 h 2959223"/>
              <a:gd name="connsiteX3-115" fmla="*/ 2619773 w 2619773"/>
              <a:gd name="connsiteY3-116" fmla="*/ 2143844 h 2959223"/>
              <a:gd name="connsiteX4-117" fmla="*/ 1216078 w 2619773"/>
              <a:gd name="connsiteY4-118" fmla="*/ 2959223 h 2959223"/>
              <a:gd name="connsiteX5-119" fmla="*/ 529807 w 2619773"/>
              <a:gd name="connsiteY5-120" fmla="*/ 2702644 h 2959223"/>
              <a:gd name="connsiteX0-121" fmla="*/ 529807 w 2619773"/>
              <a:gd name="connsiteY0-122" fmla="*/ 2702644 h 2959223"/>
              <a:gd name="connsiteX1-123" fmla="*/ 0 w 2619773"/>
              <a:gd name="connsiteY1-124" fmla="*/ 1943223 h 2959223"/>
              <a:gd name="connsiteX2-125" fmla="*/ 1263646 w 2619773"/>
              <a:gd name="connsiteY2-126" fmla="*/ 0 h 2959223"/>
              <a:gd name="connsiteX3-127" fmla="*/ 2619773 w 2619773"/>
              <a:gd name="connsiteY3-128" fmla="*/ 2143844 h 2959223"/>
              <a:gd name="connsiteX4-129" fmla="*/ 1216078 w 2619773"/>
              <a:gd name="connsiteY4-130" fmla="*/ 2959223 h 2959223"/>
              <a:gd name="connsiteX5-131" fmla="*/ 529807 w 2619773"/>
              <a:gd name="connsiteY5-132" fmla="*/ 2702644 h 2959223"/>
              <a:gd name="connsiteX0-133" fmla="*/ 529807 w 2619773"/>
              <a:gd name="connsiteY0-134" fmla="*/ 2702644 h 2959223"/>
              <a:gd name="connsiteX1-135" fmla="*/ 0 w 2619773"/>
              <a:gd name="connsiteY1-136" fmla="*/ 1943223 h 2959223"/>
              <a:gd name="connsiteX2-137" fmla="*/ 1263646 w 2619773"/>
              <a:gd name="connsiteY2-138" fmla="*/ 0 h 2959223"/>
              <a:gd name="connsiteX3-139" fmla="*/ 2619773 w 2619773"/>
              <a:gd name="connsiteY3-140" fmla="*/ 2143844 h 2959223"/>
              <a:gd name="connsiteX4-141" fmla="*/ 1216078 w 2619773"/>
              <a:gd name="connsiteY4-142" fmla="*/ 2959223 h 2959223"/>
              <a:gd name="connsiteX5-143" fmla="*/ 529807 w 2619773"/>
              <a:gd name="connsiteY5-144" fmla="*/ 2702644 h 2959223"/>
              <a:gd name="connsiteX0-145" fmla="*/ 529807 w 2708673"/>
              <a:gd name="connsiteY0-146" fmla="*/ 2702644 h 2959223"/>
              <a:gd name="connsiteX1-147" fmla="*/ 0 w 2708673"/>
              <a:gd name="connsiteY1-148" fmla="*/ 1943223 h 2959223"/>
              <a:gd name="connsiteX2-149" fmla="*/ 1263646 w 2708673"/>
              <a:gd name="connsiteY2-150" fmla="*/ 0 h 2959223"/>
              <a:gd name="connsiteX3-151" fmla="*/ 2708673 w 2708673"/>
              <a:gd name="connsiteY3-152" fmla="*/ 2258144 h 2959223"/>
              <a:gd name="connsiteX4-153" fmla="*/ 1216078 w 2708673"/>
              <a:gd name="connsiteY4-154" fmla="*/ 2959223 h 2959223"/>
              <a:gd name="connsiteX5-155" fmla="*/ 529807 w 2708673"/>
              <a:gd name="connsiteY5-156" fmla="*/ 2702644 h 2959223"/>
              <a:gd name="connsiteX0-157" fmla="*/ 529807 w 2708673"/>
              <a:gd name="connsiteY0-158" fmla="*/ 2702644 h 3035423"/>
              <a:gd name="connsiteX1-159" fmla="*/ 0 w 2708673"/>
              <a:gd name="connsiteY1-160" fmla="*/ 1943223 h 3035423"/>
              <a:gd name="connsiteX2-161" fmla="*/ 1263646 w 2708673"/>
              <a:gd name="connsiteY2-162" fmla="*/ 0 h 3035423"/>
              <a:gd name="connsiteX3-163" fmla="*/ 2708673 w 2708673"/>
              <a:gd name="connsiteY3-164" fmla="*/ 2258144 h 3035423"/>
              <a:gd name="connsiteX4-165" fmla="*/ 1216078 w 2708673"/>
              <a:gd name="connsiteY4-166" fmla="*/ 3035423 h 3035423"/>
              <a:gd name="connsiteX5-167" fmla="*/ 529807 w 2708673"/>
              <a:gd name="connsiteY5-168" fmla="*/ 2702644 h 3035423"/>
              <a:gd name="connsiteX0-169" fmla="*/ 631407 w 2810273"/>
              <a:gd name="connsiteY0-170" fmla="*/ 2702644 h 3035423"/>
              <a:gd name="connsiteX1-171" fmla="*/ 0 w 2810273"/>
              <a:gd name="connsiteY1-172" fmla="*/ 1994023 h 3035423"/>
              <a:gd name="connsiteX2-173" fmla="*/ 1365246 w 2810273"/>
              <a:gd name="connsiteY2-174" fmla="*/ 0 h 3035423"/>
              <a:gd name="connsiteX3-175" fmla="*/ 2810273 w 2810273"/>
              <a:gd name="connsiteY3-176" fmla="*/ 2258144 h 3035423"/>
              <a:gd name="connsiteX4-177" fmla="*/ 1317678 w 2810273"/>
              <a:gd name="connsiteY4-178" fmla="*/ 3035423 h 3035423"/>
              <a:gd name="connsiteX5-179" fmla="*/ 631407 w 2810273"/>
              <a:gd name="connsiteY5-180" fmla="*/ 2702644 h 3035423"/>
              <a:gd name="connsiteX0-181" fmla="*/ 631407 w 2899173"/>
              <a:gd name="connsiteY0-182" fmla="*/ 2702644 h 3035423"/>
              <a:gd name="connsiteX1-183" fmla="*/ 0 w 2899173"/>
              <a:gd name="connsiteY1-184" fmla="*/ 1994023 h 3035423"/>
              <a:gd name="connsiteX2-185" fmla="*/ 1365246 w 2899173"/>
              <a:gd name="connsiteY2-186" fmla="*/ 0 h 3035423"/>
              <a:gd name="connsiteX3-187" fmla="*/ 2899173 w 2899173"/>
              <a:gd name="connsiteY3-188" fmla="*/ 2461344 h 3035423"/>
              <a:gd name="connsiteX4-189" fmla="*/ 1317678 w 2899173"/>
              <a:gd name="connsiteY4-190" fmla="*/ 3035423 h 3035423"/>
              <a:gd name="connsiteX5-191" fmla="*/ 631407 w 2899173"/>
              <a:gd name="connsiteY5-192" fmla="*/ 2702644 h 3035423"/>
              <a:gd name="connsiteX0-193" fmla="*/ 631407 w 2899173"/>
              <a:gd name="connsiteY0-194" fmla="*/ 2702644 h 3035423"/>
              <a:gd name="connsiteX1-195" fmla="*/ 0 w 2899173"/>
              <a:gd name="connsiteY1-196" fmla="*/ 1994023 h 3035423"/>
              <a:gd name="connsiteX2-197" fmla="*/ 1365246 w 2899173"/>
              <a:gd name="connsiteY2-198" fmla="*/ 0 h 3035423"/>
              <a:gd name="connsiteX3-199" fmla="*/ 2899173 w 2899173"/>
              <a:gd name="connsiteY3-200" fmla="*/ 2461344 h 3035423"/>
              <a:gd name="connsiteX4-201" fmla="*/ 1317678 w 2899173"/>
              <a:gd name="connsiteY4-202" fmla="*/ 3035423 h 3035423"/>
              <a:gd name="connsiteX5-203" fmla="*/ 631407 w 2899173"/>
              <a:gd name="connsiteY5-204" fmla="*/ 2702644 h 3035423"/>
              <a:gd name="connsiteX0-205" fmla="*/ 631407 w 2899173"/>
              <a:gd name="connsiteY0-206" fmla="*/ 2702644 h 3086223"/>
              <a:gd name="connsiteX1-207" fmla="*/ 0 w 2899173"/>
              <a:gd name="connsiteY1-208" fmla="*/ 1994023 h 3086223"/>
              <a:gd name="connsiteX2-209" fmla="*/ 1365246 w 2899173"/>
              <a:gd name="connsiteY2-210" fmla="*/ 0 h 3086223"/>
              <a:gd name="connsiteX3-211" fmla="*/ 2899173 w 2899173"/>
              <a:gd name="connsiteY3-212" fmla="*/ 2461344 h 3086223"/>
              <a:gd name="connsiteX4-213" fmla="*/ 1330378 w 2899173"/>
              <a:gd name="connsiteY4-214" fmla="*/ 3086223 h 3086223"/>
              <a:gd name="connsiteX5-215" fmla="*/ 631407 w 2899173"/>
              <a:gd name="connsiteY5-216" fmla="*/ 2702644 h 3086223"/>
              <a:gd name="connsiteX0-217" fmla="*/ 631407 w 2899173"/>
              <a:gd name="connsiteY0-218" fmla="*/ 2702644 h 3060823"/>
              <a:gd name="connsiteX1-219" fmla="*/ 0 w 2899173"/>
              <a:gd name="connsiteY1-220" fmla="*/ 1994023 h 3060823"/>
              <a:gd name="connsiteX2-221" fmla="*/ 1365246 w 2899173"/>
              <a:gd name="connsiteY2-222" fmla="*/ 0 h 3060823"/>
              <a:gd name="connsiteX3-223" fmla="*/ 2899173 w 2899173"/>
              <a:gd name="connsiteY3-224" fmla="*/ 2461344 h 3060823"/>
              <a:gd name="connsiteX4-225" fmla="*/ 1508178 w 2899173"/>
              <a:gd name="connsiteY4-226" fmla="*/ 3060823 h 3060823"/>
              <a:gd name="connsiteX5-227" fmla="*/ 631407 w 2899173"/>
              <a:gd name="connsiteY5-228" fmla="*/ 2702644 h 3060823"/>
              <a:gd name="connsiteX0-229" fmla="*/ 631407 w 2899173"/>
              <a:gd name="connsiteY0-230" fmla="*/ 2702644 h 3060823"/>
              <a:gd name="connsiteX1-231" fmla="*/ 0 w 2899173"/>
              <a:gd name="connsiteY1-232" fmla="*/ 1994023 h 3060823"/>
              <a:gd name="connsiteX2-233" fmla="*/ 1365246 w 2899173"/>
              <a:gd name="connsiteY2-234" fmla="*/ 0 h 3060823"/>
              <a:gd name="connsiteX3-235" fmla="*/ 2899173 w 2899173"/>
              <a:gd name="connsiteY3-236" fmla="*/ 2461344 h 3060823"/>
              <a:gd name="connsiteX4-237" fmla="*/ 1508178 w 2899173"/>
              <a:gd name="connsiteY4-238" fmla="*/ 3060823 h 3060823"/>
              <a:gd name="connsiteX5-239" fmla="*/ 631407 w 2899173"/>
              <a:gd name="connsiteY5-240" fmla="*/ 2702644 h 3060823"/>
              <a:gd name="connsiteX0-241" fmla="*/ 631407 w 2899173"/>
              <a:gd name="connsiteY0-242" fmla="*/ 2702644 h 3060823"/>
              <a:gd name="connsiteX1-243" fmla="*/ 0 w 2899173"/>
              <a:gd name="connsiteY1-244" fmla="*/ 1994023 h 3060823"/>
              <a:gd name="connsiteX2-245" fmla="*/ 1365246 w 2899173"/>
              <a:gd name="connsiteY2-246" fmla="*/ 0 h 3060823"/>
              <a:gd name="connsiteX3-247" fmla="*/ 2899173 w 2899173"/>
              <a:gd name="connsiteY3-248" fmla="*/ 2461344 h 3060823"/>
              <a:gd name="connsiteX4-249" fmla="*/ 1508178 w 2899173"/>
              <a:gd name="connsiteY4-250" fmla="*/ 3060823 h 3060823"/>
              <a:gd name="connsiteX5-251" fmla="*/ 631407 w 2899173"/>
              <a:gd name="connsiteY5-252" fmla="*/ 2702644 h 3060823"/>
              <a:gd name="connsiteX0-253" fmla="*/ 663159 w 2930925"/>
              <a:gd name="connsiteY0-254" fmla="*/ 2702644 h 3060823"/>
              <a:gd name="connsiteX1-255" fmla="*/ 0 w 2930925"/>
              <a:gd name="connsiteY1-256" fmla="*/ 2032204 h 3060823"/>
              <a:gd name="connsiteX2-257" fmla="*/ 1396998 w 2930925"/>
              <a:gd name="connsiteY2-258" fmla="*/ 0 h 3060823"/>
              <a:gd name="connsiteX3-259" fmla="*/ 2930925 w 2930925"/>
              <a:gd name="connsiteY3-260" fmla="*/ 2461344 h 3060823"/>
              <a:gd name="connsiteX4-261" fmla="*/ 1539930 w 2930925"/>
              <a:gd name="connsiteY4-262" fmla="*/ 3060823 h 3060823"/>
              <a:gd name="connsiteX5-263" fmla="*/ 663159 w 2930925"/>
              <a:gd name="connsiteY5-264" fmla="*/ 2702644 h 3060823"/>
              <a:gd name="connsiteX0-265" fmla="*/ 663159 w 2930925"/>
              <a:gd name="connsiteY0-266" fmla="*/ 2702644 h 3060823"/>
              <a:gd name="connsiteX1-267" fmla="*/ 0 w 2930925"/>
              <a:gd name="connsiteY1-268" fmla="*/ 2032204 h 3060823"/>
              <a:gd name="connsiteX2-269" fmla="*/ 1396998 w 2930925"/>
              <a:gd name="connsiteY2-270" fmla="*/ 0 h 3060823"/>
              <a:gd name="connsiteX3-271" fmla="*/ 2930925 w 2930925"/>
              <a:gd name="connsiteY3-272" fmla="*/ 2461344 h 3060823"/>
              <a:gd name="connsiteX4-273" fmla="*/ 1539930 w 2930925"/>
              <a:gd name="connsiteY4-274" fmla="*/ 3060823 h 3060823"/>
              <a:gd name="connsiteX5-275" fmla="*/ 663159 w 2930925"/>
              <a:gd name="connsiteY5-276" fmla="*/ 2702644 h 3060823"/>
              <a:gd name="connsiteX0-277" fmla="*/ 663159 w 2930925"/>
              <a:gd name="connsiteY0-278" fmla="*/ 2702644 h 3060823"/>
              <a:gd name="connsiteX1-279" fmla="*/ 0 w 2930925"/>
              <a:gd name="connsiteY1-280" fmla="*/ 2032204 h 3060823"/>
              <a:gd name="connsiteX2-281" fmla="*/ 1396998 w 2930925"/>
              <a:gd name="connsiteY2-282" fmla="*/ 0 h 3060823"/>
              <a:gd name="connsiteX3-283" fmla="*/ 2930925 w 2930925"/>
              <a:gd name="connsiteY3-284" fmla="*/ 2461344 h 3060823"/>
              <a:gd name="connsiteX4-285" fmla="*/ 1539930 w 2930925"/>
              <a:gd name="connsiteY4-286" fmla="*/ 3060823 h 3060823"/>
              <a:gd name="connsiteX5-287" fmla="*/ 663159 w 2930925"/>
              <a:gd name="connsiteY5-288" fmla="*/ 2702644 h 3060823"/>
              <a:gd name="connsiteX0-289" fmla="*/ 663159 w 2930925"/>
              <a:gd name="connsiteY0-290" fmla="*/ 2702644 h 3060823"/>
              <a:gd name="connsiteX1-291" fmla="*/ 0 w 2930925"/>
              <a:gd name="connsiteY1-292" fmla="*/ 2032204 h 3060823"/>
              <a:gd name="connsiteX2-293" fmla="*/ 1396998 w 2930925"/>
              <a:gd name="connsiteY2-294" fmla="*/ 0 h 3060823"/>
              <a:gd name="connsiteX3-295" fmla="*/ 2930925 w 2930925"/>
              <a:gd name="connsiteY3-296" fmla="*/ 2461344 h 3060823"/>
              <a:gd name="connsiteX4-297" fmla="*/ 1539930 w 2930925"/>
              <a:gd name="connsiteY4-298" fmla="*/ 3060823 h 3060823"/>
              <a:gd name="connsiteX5-299" fmla="*/ 663159 w 2930925"/>
              <a:gd name="connsiteY5-300" fmla="*/ 2702644 h 3060823"/>
              <a:gd name="connsiteX0-301" fmla="*/ 663159 w 2930925"/>
              <a:gd name="connsiteY0-302" fmla="*/ 2702644 h 2908539"/>
              <a:gd name="connsiteX1-303" fmla="*/ 0 w 2930925"/>
              <a:gd name="connsiteY1-304" fmla="*/ 2032204 h 2908539"/>
              <a:gd name="connsiteX2-305" fmla="*/ 1396998 w 2930925"/>
              <a:gd name="connsiteY2-306" fmla="*/ 0 h 2908539"/>
              <a:gd name="connsiteX3-307" fmla="*/ 2930925 w 2930925"/>
              <a:gd name="connsiteY3-308" fmla="*/ 2461344 h 2908539"/>
              <a:gd name="connsiteX4-309" fmla="*/ 1559196 w 2930925"/>
              <a:gd name="connsiteY4-310" fmla="*/ 2908539 h 2908539"/>
              <a:gd name="connsiteX5-311" fmla="*/ 663159 w 2930925"/>
              <a:gd name="connsiteY5-312" fmla="*/ 2702644 h 2908539"/>
              <a:gd name="connsiteX0-313" fmla="*/ 663159 w 2930925"/>
              <a:gd name="connsiteY0-314" fmla="*/ 2702644 h 2959458"/>
              <a:gd name="connsiteX1-315" fmla="*/ 0 w 2930925"/>
              <a:gd name="connsiteY1-316" fmla="*/ 2032204 h 2959458"/>
              <a:gd name="connsiteX2-317" fmla="*/ 1396998 w 2930925"/>
              <a:gd name="connsiteY2-318" fmla="*/ 0 h 2959458"/>
              <a:gd name="connsiteX3-319" fmla="*/ 2930925 w 2930925"/>
              <a:gd name="connsiteY3-320" fmla="*/ 2461344 h 2959458"/>
              <a:gd name="connsiteX4-321" fmla="*/ 1559412 w 2930925"/>
              <a:gd name="connsiteY4-322" fmla="*/ 2959458 h 2959458"/>
              <a:gd name="connsiteX5-323" fmla="*/ 663159 w 2930925"/>
              <a:gd name="connsiteY5-324" fmla="*/ 2702644 h 2959458"/>
              <a:gd name="connsiteX0-325" fmla="*/ 663159 w 2930925"/>
              <a:gd name="connsiteY0-326" fmla="*/ 2702644 h 2959458"/>
              <a:gd name="connsiteX1-327" fmla="*/ 0 w 2930925"/>
              <a:gd name="connsiteY1-328" fmla="*/ 2032204 h 2959458"/>
              <a:gd name="connsiteX2-329" fmla="*/ 1396998 w 2930925"/>
              <a:gd name="connsiteY2-330" fmla="*/ 0 h 2959458"/>
              <a:gd name="connsiteX3-331" fmla="*/ 2930925 w 2930925"/>
              <a:gd name="connsiteY3-332" fmla="*/ 2461344 h 2959458"/>
              <a:gd name="connsiteX4-333" fmla="*/ 1559412 w 2930925"/>
              <a:gd name="connsiteY4-334" fmla="*/ 2959458 h 2959458"/>
              <a:gd name="connsiteX5-335" fmla="*/ 663159 w 2930925"/>
              <a:gd name="connsiteY5-336" fmla="*/ 2702644 h 2959458"/>
              <a:gd name="connsiteX0-337" fmla="*/ 663159 w 2893222"/>
              <a:gd name="connsiteY0-338" fmla="*/ 2702644 h 2959458"/>
              <a:gd name="connsiteX1-339" fmla="*/ 0 w 2893222"/>
              <a:gd name="connsiteY1-340" fmla="*/ 2032204 h 2959458"/>
              <a:gd name="connsiteX2-341" fmla="*/ 1396998 w 2893222"/>
              <a:gd name="connsiteY2-342" fmla="*/ 0 h 2959458"/>
              <a:gd name="connsiteX3-343" fmla="*/ 2893222 w 2893222"/>
              <a:gd name="connsiteY3-344" fmla="*/ 2404291 h 2959458"/>
              <a:gd name="connsiteX4-345" fmla="*/ 1559412 w 2893222"/>
              <a:gd name="connsiteY4-346" fmla="*/ 2959458 h 2959458"/>
              <a:gd name="connsiteX5-347" fmla="*/ 663159 w 2893222"/>
              <a:gd name="connsiteY5-348" fmla="*/ 2702644 h 2959458"/>
              <a:gd name="connsiteX0-349" fmla="*/ 663159 w 2893222"/>
              <a:gd name="connsiteY0-350" fmla="*/ 2702644 h 2959458"/>
              <a:gd name="connsiteX1-351" fmla="*/ 0 w 2893222"/>
              <a:gd name="connsiteY1-352" fmla="*/ 2032204 h 2959458"/>
              <a:gd name="connsiteX2-353" fmla="*/ 1396998 w 2893222"/>
              <a:gd name="connsiteY2-354" fmla="*/ 0 h 2959458"/>
              <a:gd name="connsiteX3-355" fmla="*/ 2893222 w 2893222"/>
              <a:gd name="connsiteY3-356" fmla="*/ 2404291 h 2959458"/>
              <a:gd name="connsiteX4-357" fmla="*/ 1559412 w 2893222"/>
              <a:gd name="connsiteY4-358" fmla="*/ 2959458 h 2959458"/>
              <a:gd name="connsiteX5-359" fmla="*/ 663159 w 2893222"/>
              <a:gd name="connsiteY5-360" fmla="*/ 2702644 h 2959458"/>
              <a:gd name="connsiteX0-361" fmla="*/ 663159 w 2893222"/>
              <a:gd name="connsiteY0-362" fmla="*/ 2702644 h 2959458"/>
              <a:gd name="connsiteX1-363" fmla="*/ 0 w 2893222"/>
              <a:gd name="connsiteY1-364" fmla="*/ 2032204 h 2959458"/>
              <a:gd name="connsiteX2-365" fmla="*/ 1396998 w 2893222"/>
              <a:gd name="connsiteY2-366" fmla="*/ 0 h 2959458"/>
              <a:gd name="connsiteX3-367" fmla="*/ 2893222 w 2893222"/>
              <a:gd name="connsiteY3-368" fmla="*/ 2404291 h 2959458"/>
              <a:gd name="connsiteX4-369" fmla="*/ 1559412 w 2893222"/>
              <a:gd name="connsiteY4-370" fmla="*/ 2959458 h 2959458"/>
              <a:gd name="connsiteX5-371" fmla="*/ 663159 w 2893222"/>
              <a:gd name="connsiteY5-372" fmla="*/ 2702644 h 295945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25" y="connsiteY4-26"/>
              </a:cxn>
              <a:cxn ang="0">
                <a:pos x="connsiteX5-107" y="connsiteY5-108"/>
              </a:cxn>
            </a:cxnLst>
            <a:rect l="l" t="t" r="r" b="b"/>
            <a:pathLst>
              <a:path w="2893222" h="2959458">
                <a:moveTo>
                  <a:pt x="663159" y="2702644"/>
                </a:moveTo>
                <a:cubicBezTo>
                  <a:pt x="270694" y="2413616"/>
                  <a:pt x="297292" y="2480177"/>
                  <a:pt x="0" y="2032204"/>
                </a:cubicBezTo>
                <a:lnTo>
                  <a:pt x="1396998" y="0"/>
                </a:lnTo>
                <a:lnTo>
                  <a:pt x="2893222" y="2404291"/>
                </a:lnTo>
                <a:cubicBezTo>
                  <a:pt x="2180089" y="2991587"/>
                  <a:pt x="1930209" y="2931200"/>
                  <a:pt x="1559412" y="2959458"/>
                </a:cubicBezTo>
                <a:cubicBezTo>
                  <a:pt x="1254627" y="2941783"/>
                  <a:pt x="930144" y="2872952"/>
                  <a:pt x="663159" y="270264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 cap="rnd">
            <a:solidFill>
              <a:srgbClr val="E6E6E6"/>
            </a:solidFill>
            <a:prstDash val="solid"/>
            <a:round/>
          </a:ln>
        </p:spPr>
        <p:txBody>
          <a:bodyPr vert="eaVert" lIns="94353" tIns="47176" rIns="94353" bIns="47176" anchor="ctr"/>
          <a:lstStyle/>
          <a:p>
            <a:pPr>
              <a:defRPr/>
            </a:pPr>
            <a:endParaRPr lang="zh-CN" altLang="en-US" sz="1545" kern="0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等腰三角形 21"/>
          <p:cNvSpPr/>
          <p:nvPr/>
        </p:nvSpPr>
        <p:spPr bwMode="auto">
          <a:xfrm rot="5400000">
            <a:off x="3490289" y="2265582"/>
            <a:ext cx="2992970" cy="3048636"/>
          </a:xfrm>
          <a:custGeom>
            <a:avLst/>
            <a:gdLst>
              <a:gd name="connsiteX0" fmla="*/ 0 w 3169466"/>
              <a:gd name="connsiteY0" fmla="*/ 3096344 h 3096344"/>
              <a:gd name="connsiteX1" fmla="*/ 1508539 w 3169466"/>
              <a:gd name="connsiteY1" fmla="*/ 0 h 3096344"/>
              <a:gd name="connsiteX2" fmla="*/ 3169466 w 3169466"/>
              <a:gd name="connsiteY2" fmla="*/ 3096344 h 3096344"/>
              <a:gd name="connsiteX3" fmla="*/ 0 w 3169466"/>
              <a:gd name="connsiteY3" fmla="*/ 3096344 h 3096344"/>
              <a:gd name="connsiteX0-1" fmla="*/ 0 w 3017066"/>
              <a:gd name="connsiteY0-2" fmla="*/ 3083644 h 3096344"/>
              <a:gd name="connsiteX1-3" fmla="*/ 1356139 w 3017066"/>
              <a:gd name="connsiteY1-4" fmla="*/ 0 h 3096344"/>
              <a:gd name="connsiteX2-5" fmla="*/ 3017066 w 3017066"/>
              <a:gd name="connsiteY2-6" fmla="*/ 3096344 h 3096344"/>
              <a:gd name="connsiteX3-7" fmla="*/ 0 w 3017066"/>
              <a:gd name="connsiteY3-8" fmla="*/ 3083644 h 3096344"/>
              <a:gd name="connsiteX0-9" fmla="*/ 0 w 3017066"/>
              <a:gd name="connsiteY0-10" fmla="*/ 3083644 h 3096344"/>
              <a:gd name="connsiteX1-11" fmla="*/ 181393 w 3017066"/>
              <a:gd name="connsiteY1-12" fmla="*/ 2273423 h 3096344"/>
              <a:gd name="connsiteX2-13" fmla="*/ 1356139 w 3017066"/>
              <a:gd name="connsiteY2-14" fmla="*/ 0 h 3096344"/>
              <a:gd name="connsiteX3-15" fmla="*/ 3017066 w 3017066"/>
              <a:gd name="connsiteY3-16" fmla="*/ 3096344 h 3096344"/>
              <a:gd name="connsiteX4" fmla="*/ 0 w 3017066"/>
              <a:gd name="connsiteY4" fmla="*/ 3083644 h 3096344"/>
              <a:gd name="connsiteX0-17" fmla="*/ 0 w 3017066"/>
              <a:gd name="connsiteY0-18" fmla="*/ 3083644 h 3096344"/>
              <a:gd name="connsiteX1-19" fmla="*/ 181393 w 3017066"/>
              <a:gd name="connsiteY1-20" fmla="*/ 2222623 h 3096344"/>
              <a:gd name="connsiteX2-21" fmla="*/ 1356139 w 3017066"/>
              <a:gd name="connsiteY2-22" fmla="*/ 0 h 3096344"/>
              <a:gd name="connsiteX3-23" fmla="*/ 3017066 w 3017066"/>
              <a:gd name="connsiteY3-24" fmla="*/ 3096344 h 3096344"/>
              <a:gd name="connsiteX4-25" fmla="*/ 0 w 3017066"/>
              <a:gd name="connsiteY4-26" fmla="*/ 3083644 h 3096344"/>
              <a:gd name="connsiteX0-27" fmla="*/ 0 w 3017066"/>
              <a:gd name="connsiteY0-28" fmla="*/ 3083644 h 3096344"/>
              <a:gd name="connsiteX1-29" fmla="*/ 105193 w 3017066"/>
              <a:gd name="connsiteY1-30" fmla="*/ 2425823 h 3096344"/>
              <a:gd name="connsiteX2-31" fmla="*/ 1356139 w 3017066"/>
              <a:gd name="connsiteY2-32" fmla="*/ 0 h 3096344"/>
              <a:gd name="connsiteX3-33" fmla="*/ 3017066 w 3017066"/>
              <a:gd name="connsiteY3-34" fmla="*/ 3096344 h 3096344"/>
              <a:gd name="connsiteX4-35" fmla="*/ 0 w 3017066"/>
              <a:gd name="connsiteY4-36" fmla="*/ 3083644 h 3096344"/>
              <a:gd name="connsiteX0-37" fmla="*/ 0 w 3017066"/>
              <a:gd name="connsiteY0-38" fmla="*/ 2601044 h 2613744"/>
              <a:gd name="connsiteX1-39" fmla="*/ 105193 w 3017066"/>
              <a:gd name="connsiteY1-40" fmla="*/ 1943223 h 2613744"/>
              <a:gd name="connsiteX2-41" fmla="*/ 1368839 w 3017066"/>
              <a:gd name="connsiteY2-42" fmla="*/ 0 h 2613744"/>
              <a:gd name="connsiteX3-43" fmla="*/ 3017066 w 3017066"/>
              <a:gd name="connsiteY3-44" fmla="*/ 2613744 h 2613744"/>
              <a:gd name="connsiteX4-45" fmla="*/ 0 w 3017066"/>
              <a:gd name="connsiteY4-46" fmla="*/ 2601044 h 2613744"/>
              <a:gd name="connsiteX0-47" fmla="*/ 537730 w 2919796"/>
              <a:gd name="connsiteY0-48" fmla="*/ 2702644 h 2702644"/>
              <a:gd name="connsiteX1-49" fmla="*/ 7923 w 2919796"/>
              <a:gd name="connsiteY1-50" fmla="*/ 1943223 h 2702644"/>
              <a:gd name="connsiteX2-51" fmla="*/ 1271569 w 2919796"/>
              <a:gd name="connsiteY2-52" fmla="*/ 0 h 2702644"/>
              <a:gd name="connsiteX3-53" fmla="*/ 2919796 w 2919796"/>
              <a:gd name="connsiteY3-54" fmla="*/ 2613744 h 2702644"/>
              <a:gd name="connsiteX4-55" fmla="*/ 537730 w 2919796"/>
              <a:gd name="connsiteY4-56" fmla="*/ 2702644 h 2702644"/>
              <a:gd name="connsiteX0-57" fmla="*/ 552634 w 2934700"/>
              <a:gd name="connsiteY0-58" fmla="*/ 2702644 h 2702644"/>
              <a:gd name="connsiteX1-59" fmla="*/ 22827 w 2934700"/>
              <a:gd name="connsiteY1-60" fmla="*/ 1943223 h 2702644"/>
              <a:gd name="connsiteX2-61" fmla="*/ 1286473 w 2934700"/>
              <a:gd name="connsiteY2-62" fmla="*/ 0 h 2702644"/>
              <a:gd name="connsiteX3-63" fmla="*/ 2934700 w 2934700"/>
              <a:gd name="connsiteY3-64" fmla="*/ 2613744 h 2702644"/>
              <a:gd name="connsiteX4-65" fmla="*/ 552634 w 2934700"/>
              <a:gd name="connsiteY4-66" fmla="*/ 2702644 h 2702644"/>
              <a:gd name="connsiteX0-67" fmla="*/ 529807 w 2911873"/>
              <a:gd name="connsiteY0-68" fmla="*/ 2702644 h 2702644"/>
              <a:gd name="connsiteX1-69" fmla="*/ 0 w 2911873"/>
              <a:gd name="connsiteY1-70" fmla="*/ 1943223 h 2702644"/>
              <a:gd name="connsiteX2-71" fmla="*/ 1263646 w 2911873"/>
              <a:gd name="connsiteY2-72" fmla="*/ 0 h 2702644"/>
              <a:gd name="connsiteX3-73" fmla="*/ 2911873 w 2911873"/>
              <a:gd name="connsiteY3-74" fmla="*/ 2613744 h 2702644"/>
              <a:gd name="connsiteX4-75" fmla="*/ 529807 w 2911873"/>
              <a:gd name="connsiteY4-76" fmla="*/ 2702644 h 2702644"/>
              <a:gd name="connsiteX0-77" fmla="*/ 529807 w 2911873"/>
              <a:gd name="connsiteY0-78" fmla="*/ 2702644 h 2702644"/>
              <a:gd name="connsiteX1-79" fmla="*/ 0 w 2911873"/>
              <a:gd name="connsiteY1-80" fmla="*/ 1943223 h 2702644"/>
              <a:gd name="connsiteX2-81" fmla="*/ 1263646 w 2911873"/>
              <a:gd name="connsiteY2-82" fmla="*/ 0 h 2702644"/>
              <a:gd name="connsiteX3-83" fmla="*/ 2911873 w 2911873"/>
              <a:gd name="connsiteY3-84" fmla="*/ 2613744 h 2702644"/>
              <a:gd name="connsiteX4-85" fmla="*/ 529807 w 2911873"/>
              <a:gd name="connsiteY4-86" fmla="*/ 2702644 h 2702644"/>
              <a:gd name="connsiteX0-87" fmla="*/ 529807 w 2911873"/>
              <a:gd name="connsiteY0-88" fmla="*/ 2702644 h 2844923"/>
              <a:gd name="connsiteX1-89" fmla="*/ 0 w 2911873"/>
              <a:gd name="connsiteY1-90" fmla="*/ 1943223 h 2844923"/>
              <a:gd name="connsiteX2-91" fmla="*/ 1263646 w 2911873"/>
              <a:gd name="connsiteY2-92" fmla="*/ 0 h 2844923"/>
              <a:gd name="connsiteX3-93" fmla="*/ 2911873 w 2911873"/>
              <a:gd name="connsiteY3-94" fmla="*/ 2613744 h 2844923"/>
              <a:gd name="connsiteX4-95" fmla="*/ 1241478 w 2911873"/>
              <a:gd name="connsiteY4-96" fmla="*/ 2844923 h 2844923"/>
              <a:gd name="connsiteX5" fmla="*/ 529807 w 2911873"/>
              <a:gd name="connsiteY5" fmla="*/ 2702644 h 2844923"/>
              <a:gd name="connsiteX0-97" fmla="*/ 529807 w 2619773"/>
              <a:gd name="connsiteY0-98" fmla="*/ 2702644 h 2844923"/>
              <a:gd name="connsiteX1-99" fmla="*/ 0 w 2619773"/>
              <a:gd name="connsiteY1-100" fmla="*/ 1943223 h 2844923"/>
              <a:gd name="connsiteX2-101" fmla="*/ 1263646 w 2619773"/>
              <a:gd name="connsiteY2-102" fmla="*/ 0 h 2844923"/>
              <a:gd name="connsiteX3-103" fmla="*/ 2619773 w 2619773"/>
              <a:gd name="connsiteY3-104" fmla="*/ 2143844 h 2844923"/>
              <a:gd name="connsiteX4-105" fmla="*/ 1241478 w 2619773"/>
              <a:gd name="connsiteY4-106" fmla="*/ 2844923 h 2844923"/>
              <a:gd name="connsiteX5-107" fmla="*/ 529807 w 2619773"/>
              <a:gd name="connsiteY5-108" fmla="*/ 2702644 h 2844923"/>
              <a:gd name="connsiteX0-109" fmla="*/ 529807 w 2619773"/>
              <a:gd name="connsiteY0-110" fmla="*/ 2702644 h 2959223"/>
              <a:gd name="connsiteX1-111" fmla="*/ 0 w 2619773"/>
              <a:gd name="connsiteY1-112" fmla="*/ 1943223 h 2959223"/>
              <a:gd name="connsiteX2-113" fmla="*/ 1263646 w 2619773"/>
              <a:gd name="connsiteY2-114" fmla="*/ 0 h 2959223"/>
              <a:gd name="connsiteX3-115" fmla="*/ 2619773 w 2619773"/>
              <a:gd name="connsiteY3-116" fmla="*/ 2143844 h 2959223"/>
              <a:gd name="connsiteX4-117" fmla="*/ 1216078 w 2619773"/>
              <a:gd name="connsiteY4-118" fmla="*/ 2959223 h 2959223"/>
              <a:gd name="connsiteX5-119" fmla="*/ 529807 w 2619773"/>
              <a:gd name="connsiteY5-120" fmla="*/ 2702644 h 2959223"/>
              <a:gd name="connsiteX0-121" fmla="*/ 529807 w 2619773"/>
              <a:gd name="connsiteY0-122" fmla="*/ 2702644 h 2959223"/>
              <a:gd name="connsiteX1-123" fmla="*/ 0 w 2619773"/>
              <a:gd name="connsiteY1-124" fmla="*/ 1943223 h 2959223"/>
              <a:gd name="connsiteX2-125" fmla="*/ 1263646 w 2619773"/>
              <a:gd name="connsiteY2-126" fmla="*/ 0 h 2959223"/>
              <a:gd name="connsiteX3-127" fmla="*/ 2619773 w 2619773"/>
              <a:gd name="connsiteY3-128" fmla="*/ 2143844 h 2959223"/>
              <a:gd name="connsiteX4-129" fmla="*/ 1216078 w 2619773"/>
              <a:gd name="connsiteY4-130" fmla="*/ 2959223 h 2959223"/>
              <a:gd name="connsiteX5-131" fmla="*/ 529807 w 2619773"/>
              <a:gd name="connsiteY5-132" fmla="*/ 2702644 h 2959223"/>
              <a:gd name="connsiteX0-133" fmla="*/ 529807 w 2619773"/>
              <a:gd name="connsiteY0-134" fmla="*/ 2702644 h 2959223"/>
              <a:gd name="connsiteX1-135" fmla="*/ 0 w 2619773"/>
              <a:gd name="connsiteY1-136" fmla="*/ 1943223 h 2959223"/>
              <a:gd name="connsiteX2-137" fmla="*/ 1263646 w 2619773"/>
              <a:gd name="connsiteY2-138" fmla="*/ 0 h 2959223"/>
              <a:gd name="connsiteX3-139" fmla="*/ 2619773 w 2619773"/>
              <a:gd name="connsiteY3-140" fmla="*/ 2143844 h 2959223"/>
              <a:gd name="connsiteX4-141" fmla="*/ 1216078 w 2619773"/>
              <a:gd name="connsiteY4-142" fmla="*/ 2959223 h 2959223"/>
              <a:gd name="connsiteX5-143" fmla="*/ 529807 w 2619773"/>
              <a:gd name="connsiteY5-144" fmla="*/ 2702644 h 2959223"/>
              <a:gd name="connsiteX0-145" fmla="*/ 529807 w 2708673"/>
              <a:gd name="connsiteY0-146" fmla="*/ 2702644 h 2959223"/>
              <a:gd name="connsiteX1-147" fmla="*/ 0 w 2708673"/>
              <a:gd name="connsiteY1-148" fmla="*/ 1943223 h 2959223"/>
              <a:gd name="connsiteX2-149" fmla="*/ 1263646 w 2708673"/>
              <a:gd name="connsiteY2-150" fmla="*/ 0 h 2959223"/>
              <a:gd name="connsiteX3-151" fmla="*/ 2708673 w 2708673"/>
              <a:gd name="connsiteY3-152" fmla="*/ 2258144 h 2959223"/>
              <a:gd name="connsiteX4-153" fmla="*/ 1216078 w 2708673"/>
              <a:gd name="connsiteY4-154" fmla="*/ 2959223 h 2959223"/>
              <a:gd name="connsiteX5-155" fmla="*/ 529807 w 2708673"/>
              <a:gd name="connsiteY5-156" fmla="*/ 2702644 h 2959223"/>
              <a:gd name="connsiteX0-157" fmla="*/ 529807 w 2708673"/>
              <a:gd name="connsiteY0-158" fmla="*/ 2702644 h 3035423"/>
              <a:gd name="connsiteX1-159" fmla="*/ 0 w 2708673"/>
              <a:gd name="connsiteY1-160" fmla="*/ 1943223 h 3035423"/>
              <a:gd name="connsiteX2-161" fmla="*/ 1263646 w 2708673"/>
              <a:gd name="connsiteY2-162" fmla="*/ 0 h 3035423"/>
              <a:gd name="connsiteX3-163" fmla="*/ 2708673 w 2708673"/>
              <a:gd name="connsiteY3-164" fmla="*/ 2258144 h 3035423"/>
              <a:gd name="connsiteX4-165" fmla="*/ 1216078 w 2708673"/>
              <a:gd name="connsiteY4-166" fmla="*/ 3035423 h 3035423"/>
              <a:gd name="connsiteX5-167" fmla="*/ 529807 w 2708673"/>
              <a:gd name="connsiteY5-168" fmla="*/ 2702644 h 3035423"/>
              <a:gd name="connsiteX0-169" fmla="*/ 631407 w 2810273"/>
              <a:gd name="connsiteY0-170" fmla="*/ 2702644 h 3035423"/>
              <a:gd name="connsiteX1-171" fmla="*/ 0 w 2810273"/>
              <a:gd name="connsiteY1-172" fmla="*/ 1994023 h 3035423"/>
              <a:gd name="connsiteX2-173" fmla="*/ 1365246 w 2810273"/>
              <a:gd name="connsiteY2-174" fmla="*/ 0 h 3035423"/>
              <a:gd name="connsiteX3-175" fmla="*/ 2810273 w 2810273"/>
              <a:gd name="connsiteY3-176" fmla="*/ 2258144 h 3035423"/>
              <a:gd name="connsiteX4-177" fmla="*/ 1317678 w 2810273"/>
              <a:gd name="connsiteY4-178" fmla="*/ 3035423 h 3035423"/>
              <a:gd name="connsiteX5-179" fmla="*/ 631407 w 2810273"/>
              <a:gd name="connsiteY5-180" fmla="*/ 2702644 h 3035423"/>
              <a:gd name="connsiteX0-181" fmla="*/ 631407 w 2899173"/>
              <a:gd name="connsiteY0-182" fmla="*/ 2702644 h 3035423"/>
              <a:gd name="connsiteX1-183" fmla="*/ 0 w 2899173"/>
              <a:gd name="connsiteY1-184" fmla="*/ 1994023 h 3035423"/>
              <a:gd name="connsiteX2-185" fmla="*/ 1365246 w 2899173"/>
              <a:gd name="connsiteY2-186" fmla="*/ 0 h 3035423"/>
              <a:gd name="connsiteX3-187" fmla="*/ 2899173 w 2899173"/>
              <a:gd name="connsiteY3-188" fmla="*/ 2461344 h 3035423"/>
              <a:gd name="connsiteX4-189" fmla="*/ 1317678 w 2899173"/>
              <a:gd name="connsiteY4-190" fmla="*/ 3035423 h 3035423"/>
              <a:gd name="connsiteX5-191" fmla="*/ 631407 w 2899173"/>
              <a:gd name="connsiteY5-192" fmla="*/ 2702644 h 3035423"/>
              <a:gd name="connsiteX0-193" fmla="*/ 631407 w 2899173"/>
              <a:gd name="connsiteY0-194" fmla="*/ 2702644 h 3035423"/>
              <a:gd name="connsiteX1-195" fmla="*/ 0 w 2899173"/>
              <a:gd name="connsiteY1-196" fmla="*/ 1994023 h 3035423"/>
              <a:gd name="connsiteX2-197" fmla="*/ 1365246 w 2899173"/>
              <a:gd name="connsiteY2-198" fmla="*/ 0 h 3035423"/>
              <a:gd name="connsiteX3-199" fmla="*/ 2899173 w 2899173"/>
              <a:gd name="connsiteY3-200" fmla="*/ 2461344 h 3035423"/>
              <a:gd name="connsiteX4-201" fmla="*/ 1317678 w 2899173"/>
              <a:gd name="connsiteY4-202" fmla="*/ 3035423 h 3035423"/>
              <a:gd name="connsiteX5-203" fmla="*/ 631407 w 2899173"/>
              <a:gd name="connsiteY5-204" fmla="*/ 2702644 h 3035423"/>
              <a:gd name="connsiteX0-205" fmla="*/ 631407 w 2899173"/>
              <a:gd name="connsiteY0-206" fmla="*/ 2702644 h 3086223"/>
              <a:gd name="connsiteX1-207" fmla="*/ 0 w 2899173"/>
              <a:gd name="connsiteY1-208" fmla="*/ 1994023 h 3086223"/>
              <a:gd name="connsiteX2-209" fmla="*/ 1365246 w 2899173"/>
              <a:gd name="connsiteY2-210" fmla="*/ 0 h 3086223"/>
              <a:gd name="connsiteX3-211" fmla="*/ 2899173 w 2899173"/>
              <a:gd name="connsiteY3-212" fmla="*/ 2461344 h 3086223"/>
              <a:gd name="connsiteX4-213" fmla="*/ 1330378 w 2899173"/>
              <a:gd name="connsiteY4-214" fmla="*/ 3086223 h 3086223"/>
              <a:gd name="connsiteX5-215" fmla="*/ 631407 w 2899173"/>
              <a:gd name="connsiteY5-216" fmla="*/ 2702644 h 3086223"/>
              <a:gd name="connsiteX0-217" fmla="*/ 631407 w 2899173"/>
              <a:gd name="connsiteY0-218" fmla="*/ 2702644 h 3060823"/>
              <a:gd name="connsiteX1-219" fmla="*/ 0 w 2899173"/>
              <a:gd name="connsiteY1-220" fmla="*/ 1994023 h 3060823"/>
              <a:gd name="connsiteX2-221" fmla="*/ 1365246 w 2899173"/>
              <a:gd name="connsiteY2-222" fmla="*/ 0 h 3060823"/>
              <a:gd name="connsiteX3-223" fmla="*/ 2899173 w 2899173"/>
              <a:gd name="connsiteY3-224" fmla="*/ 2461344 h 3060823"/>
              <a:gd name="connsiteX4-225" fmla="*/ 1508178 w 2899173"/>
              <a:gd name="connsiteY4-226" fmla="*/ 3060823 h 3060823"/>
              <a:gd name="connsiteX5-227" fmla="*/ 631407 w 2899173"/>
              <a:gd name="connsiteY5-228" fmla="*/ 2702644 h 3060823"/>
              <a:gd name="connsiteX0-229" fmla="*/ 631407 w 2899173"/>
              <a:gd name="connsiteY0-230" fmla="*/ 2702644 h 3060823"/>
              <a:gd name="connsiteX1-231" fmla="*/ 0 w 2899173"/>
              <a:gd name="connsiteY1-232" fmla="*/ 1994023 h 3060823"/>
              <a:gd name="connsiteX2-233" fmla="*/ 1365246 w 2899173"/>
              <a:gd name="connsiteY2-234" fmla="*/ 0 h 3060823"/>
              <a:gd name="connsiteX3-235" fmla="*/ 2899173 w 2899173"/>
              <a:gd name="connsiteY3-236" fmla="*/ 2461344 h 3060823"/>
              <a:gd name="connsiteX4-237" fmla="*/ 1508178 w 2899173"/>
              <a:gd name="connsiteY4-238" fmla="*/ 3060823 h 3060823"/>
              <a:gd name="connsiteX5-239" fmla="*/ 631407 w 2899173"/>
              <a:gd name="connsiteY5-240" fmla="*/ 2702644 h 3060823"/>
              <a:gd name="connsiteX0-241" fmla="*/ 631407 w 2899173"/>
              <a:gd name="connsiteY0-242" fmla="*/ 2702644 h 3060823"/>
              <a:gd name="connsiteX1-243" fmla="*/ 0 w 2899173"/>
              <a:gd name="connsiteY1-244" fmla="*/ 1994023 h 3060823"/>
              <a:gd name="connsiteX2-245" fmla="*/ 1365246 w 2899173"/>
              <a:gd name="connsiteY2-246" fmla="*/ 0 h 3060823"/>
              <a:gd name="connsiteX3-247" fmla="*/ 2899173 w 2899173"/>
              <a:gd name="connsiteY3-248" fmla="*/ 2461344 h 3060823"/>
              <a:gd name="connsiteX4-249" fmla="*/ 1508178 w 2899173"/>
              <a:gd name="connsiteY4-250" fmla="*/ 3060823 h 3060823"/>
              <a:gd name="connsiteX5-251" fmla="*/ 631407 w 2899173"/>
              <a:gd name="connsiteY5-252" fmla="*/ 2702644 h 3060823"/>
              <a:gd name="connsiteX0-253" fmla="*/ 663159 w 2930925"/>
              <a:gd name="connsiteY0-254" fmla="*/ 2702644 h 3060823"/>
              <a:gd name="connsiteX1-255" fmla="*/ 0 w 2930925"/>
              <a:gd name="connsiteY1-256" fmla="*/ 2032204 h 3060823"/>
              <a:gd name="connsiteX2-257" fmla="*/ 1396998 w 2930925"/>
              <a:gd name="connsiteY2-258" fmla="*/ 0 h 3060823"/>
              <a:gd name="connsiteX3-259" fmla="*/ 2930925 w 2930925"/>
              <a:gd name="connsiteY3-260" fmla="*/ 2461344 h 3060823"/>
              <a:gd name="connsiteX4-261" fmla="*/ 1539930 w 2930925"/>
              <a:gd name="connsiteY4-262" fmla="*/ 3060823 h 3060823"/>
              <a:gd name="connsiteX5-263" fmla="*/ 663159 w 2930925"/>
              <a:gd name="connsiteY5-264" fmla="*/ 2702644 h 3060823"/>
              <a:gd name="connsiteX0-265" fmla="*/ 663159 w 2930925"/>
              <a:gd name="connsiteY0-266" fmla="*/ 2702644 h 3060823"/>
              <a:gd name="connsiteX1-267" fmla="*/ 0 w 2930925"/>
              <a:gd name="connsiteY1-268" fmla="*/ 2032204 h 3060823"/>
              <a:gd name="connsiteX2-269" fmla="*/ 1396998 w 2930925"/>
              <a:gd name="connsiteY2-270" fmla="*/ 0 h 3060823"/>
              <a:gd name="connsiteX3-271" fmla="*/ 2930925 w 2930925"/>
              <a:gd name="connsiteY3-272" fmla="*/ 2461344 h 3060823"/>
              <a:gd name="connsiteX4-273" fmla="*/ 1539930 w 2930925"/>
              <a:gd name="connsiteY4-274" fmla="*/ 3060823 h 3060823"/>
              <a:gd name="connsiteX5-275" fmla="*/ 663159 w 2930925"/>
              <a:gd name="connsiteY5-276" fmla="*/ 2702644 h 3060823"/>
              <a:gd name="connsiteX0-277" fmla="*/ 663159 w 2930925"/>
              <a:gd name="connsiteY0-278" fmla="*/ 2702644 h 3060823"/>
              <a:gd name="connsiteX1-279" fmla="*/ 0 w 2930925"/>
              <a:gd name="connsiteY1-280" fmla="*/ 2032204 h 3060823"/>
              <a:gd name="connsiteX2-281" fmla="*/ 1396998 w 2930925"/>
              <a:gd name="connsiteY2-282" fmla="*/ 0 h 3060823"/>
              <a:gd name="connsiteX3-283" fmla="*/ 2930925 w 2930925"/>
              <a:gd name="connsiteY3-284" fmla="*/ 2461344 h 3060823"/>
              <a:gd name="connsiteX4-285" fmla="*/ 1539930 w 2930925"/>
              <a:gd name="connsiteY4-286" fmla="*/ 3060823 h 3060823"/>
              <a:gd name="connsiteX5-287" fmla="*/ 663159 w 2930925"/>
              <a:gd name="connsiteY5-288" fmla="*/ 2702644 h 3060823"/>
              <a:gd name="connsiteX0-289" fmla="*/ 663159 w 2930925"/>
              <a:gd name="connsiteY0-290" fmla="*/ 2702644 h 3060823"/>
              <a:gd name="connsiteX1-291" fmla="*/ 0 w 2930925"/>
              <a:gd name="connsiteY1-292" fmla="*/ 2032204 h 3060823"/>
              <a:gd name="connsiteX2-293" fmla="*/ 1396998 w 2930925"/>
              <a:gd name="connsiteY2-294" fmla="*/ 0 h 3060823"/>
              <a:gd name="connsiteX3-295" fmla="*/ 2930925 w 2930925"/>
              <a:gd name="connsiteY3-296" fmla="*/ 2461344 h 3060823"/>
              <a:gd name="connsiteX4-297" fmla="*/ 1539930 w 2930925"/>
              <a:gd name="connsiteY4-298" fmla="*/ 3060823 h 3060823"/>
              <a:gd name="connsiteX5-299" fmla="*/ 663159 w 2930925"/>
              <a:gd name="connsiteY5-300" fmla="*/ 2702644 h 3060823"/>
              <a:gd name="connsiteX0-301" fmla="*/ 663159 w 2930925"/>
              <a:gd name="connsiteY0-302" fmla="*/ 2702644 h 2908539"/>
              <a:gd name="connsiteX1-303" fmla="*/ 0 w 2930925"/>
              <a:gd name="connsiteY1-304" fmla="*/ 2032204 h 2908539"/>
              <a:gd name="connsiteX2-305" fmla="*/ 1396998 w 2930925"/>
              <a:gd name="connsiteY2-306" fmla="*/ 0 h 2908539"/>
              <a:gd name="connsiteX3-307" fmla="*/ 2930925 w 2930925"/>
              <a:gd name="connsiteY3-308" fmla="*/ 2461344 h 2908539"/>
              <a:gd name="connsiteX4-309" fmla="*/ 1559196 w 2930925"/>
              <a:gd name="connsiteY4-310" fmla="*/ 2908539 h 2908539"/>
              <a:gd name="connsiteX5-311" fmla="*/ 663159 w 2930925"/>
              <a:gd name="connsiteY5-312" fmla="*/ 2702644 h 2908539"/>
              <a:gd name="connsiteX0-313" fmla="*/ 663159 w 2930925"/>
              <a:gd name="connsiteY0-314" fmla="*/ 2702644 h 2959458"/>
              <a:gd name="connsiteX1-315" fmla="*/ 0 w 2930925"/>
              <a:gd name="connsiteY1-316" fmla="*/ 2032204 h 2959458"/>
              <a:gd name="connsiteX2-317" fmla="*/ 1396998 w 2930925"/>
              <a:gd name="connsiteY2-318" fmla="*/ 0 h 2959458"/>
              <a:gd name="connsiteX3-319" fmla="*/ 2930925 w 2930925"/>
              <a:gd name="connsiteY3-320" fmla="*/ 2461344 h 2959458"/>
              <a:gd name="connsiteX4-321" fmla="*/ 1559412 w 2930925"/>
              <a:gd name="connsiteY4-322" fmla="*/ 2959458 h 2959458"/>
              <a:gd name="connsiteX5-323" fmla="*/ 663159 w 2930925"/>
              <a:gd name="connsiteY5-324" fmla="*/ 2702644 h 2959458"/>
              <a:gd name="connsiteX0-325" fmla="*/ 663159 w 2930925"/>
              <a:gd name="connsiteY0-326" fmla="*/ 2702644 h 2959458"/>
              <a:gd name="connsiteX1-327" fmla="*/ 0 w 2930925"/>
              <a:gd name="connsiteY1-328" fmla="*/ 2032204 h 2959458"/>
              <a:gd name="connsiteX2-329" fmla="*/ 1396998 w 2930925"/>
              <a:gd name="connsiteY2-330" fmla="*/ 0 h 2959458"/>
              <a:gd name="connsiteX3-331" fmla="*/ 2930925 w 2930925"/>
              <a:gd name="connsiteY3-332" fmla="*/ 2461344 h 2959458"/>
              <a:gd name="connsiteX4-333" fmla="*/ 1559412 w 2930925"/>
              <a:gd name="connsiteY4-334" fmla="*/ 2959458 h 2959458"/>
              <a:gd name="connsiteX5-335" fmla="*/ 663159 w 2930925"/>
              <a:gd name="connsiteY5-336" fmla="*/ 2702644 h 2959458"/>
              <a:gd name="connsiteX0-337" fmla="*/ 663159 w 2893222"/>
              <a:gd name="connsiteY0-338" fmla="*/ 2702644 h 2959458"/>
              <a:gd name="connsiteX1-339" fmla="*/ 0 w 2893222"/>
              <a:gd name="connsiteY1-340" fmla="*/ 2032204 h 2959458"/>
              <a:gd name="connsiteX2-341" fmla="*/ 1396998 w 2893222"/>
              <a:gd name="connsiteY2-342" fmla="*/ 0 h 2959458"/>
              <a:gd name="connsiteX3-343" fmla="*/ 2893222 w 2893222"/>
              <a:gd name="connsiteY3-344" fmla="*/ 2404291 h 2959458"/>
              <a:gd name="connsiteX4-345" fmla="*/ 1559412 w 2893222"/>
              <a:gd name="connsiteY4-346" fmla="*/ 2959458 h 2959458"/>
              <a:gd name="connsiteX5-347" fmla="*/ 663159 w 2893222"/>
              <a:gd name="connsiteY5-348" fmla="*/ 2702644 h 2959458"/>
              <a:gd name="connsiteX0-349" fmla="*/ 663159 w 2893222"/>
              <a:gd name="connsiteY0-350" fmla="*/ 2702644 h 2959458"/>
              <a:gd name="connsiteX1-351" fmla="*/ 0 w 2893222"/>
              <a:gd name="connsiteY1-352" fmla="*/ 2032204 h 2959458"/>
              <a:gd name="connsiteX2-353" fmla="*/ 1396998 w 2893222"/>
              <a:gd name="connsiteY2-354" fmla="*/ 0 h 2959458"/>
              <a:gd name="connsiteX3-355" fmla="*/ 2893222 w 2893222"/>
              <a:gd name="connsiteY3-356" fmla="*/ 2404291 h 2959458"/>
              <a:gd name="connsiteX4-357" fmla="*/ 1559412 w 2893222"/>
              <a:gd name="connsiteY4-358" fmla="*/ 2959458 h 2959458"/>
              <a:gd name="connsiteX5-359" fmla="*/ 663159 w 2893222"/>
              <a:gd name="connsiteY5-360" fmla="*/ 2702644 h 2959458"/>
              <a:gd name="connsiteX0-361" fmla="*/ 663159 w 2893222"/>
              <a:gd name="connsiteY0-362" fmla="*/ 2702644 h 2959458"/>
              <a:gd name="connsiteX1-363" fmla="*/ 0 w 2893222"/>
              <a:gd name="connsiteY1-364" fmla="*/ 2032204 h 2959458"/>
              <a:gd name="connsiteX2-365" fmla="*/ 1396998 w 2893222"/>
              <a:gd name="connsiteY2-366" fmla="*/ 0 h 2959458"/>
              <a:gd name="connsiteX3-367" fmla="*/ 2893222 w 2893222"/>
              <a:gd name="connsiteY3-368" fmla="*/ 2404291 h 2959458"/>
              <a:gd name="connsiteX4-369" fmla="*/ 1559412 w 2893222"/>
              <a:gd name="connsiteY4-370" fmla="*/ 2959458 h 2959458"/>
              <a:gd name="connsiteX5-371" fmla="*/ 663159 w 2893222"/>
              <a:gd name="connsiteY5-372" fmla="*/ 2702644 h 295945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25" y="connsiteY4-26"/>
              </a:cxn>
              <a:cxn ang="0">
                <a:pos x="connsiteX5-107" y="connsiteY5-108"/>
              </a:cxn>
            </a:cxnLst>
            <a:rect l="l" t="t" r="r" b="b"/>
            <a:pathLst>
              <a:path w="2893222" h="2959458">
                <a:moveTo>
                  <a:pt x="663159" y="2702644"/>
                </a:moveTo>
                <a:cubicBezTo>
                  <a:pt x="270694" y="2413616"/>
                  <a:pt x="297292" y="2480177"/>
                  <a:pt x="0" y="2032204"/>
                </a:cubicBezTo>
                <a:lnTo>
                  <a:pt x="1396998" y="0"/>
                </a:lnTo>
                <a:lnTo>
                  <a:pt x="2893222" y="2404291"/>
                </a:lnTo>
                <a:cubicBezTo>
                  <a:pt x="2180089" y="2991587"/>
                  <a:pt x="1930209" y="2931200"/>
                  <a:pt x="1559412" y="2959458"/>
                </a:cubicBezTo>
                <a:cubicBezTo>
                  <a:pt x="1254627" y="2941783"/>
                  <a:pt x="930144" y="2872952"/>
                  <a:pt x="663159" y="270264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 cap="rnd">
            <a:solidFill>
              <a:srgbClr val="E6E6E6"/>
            </a:solidFill>
            <a:prstDash val="solid"/>
            <a:round/>
          </a:ln>
        </p:spPr>
        <p:txBody>
          <a:bodyPr vert="eaVert" lIns="94353" tIns="47176" rIns="94353" bIns="47176" anchor="ctr"/>
          <a:lstStyle/>
          <a:p>
            <a:pPr>
              <a:defRPr/>
            </a:pPr>
            <a:endParaRPr lang="zh-CN" altLang="en-US" sz="1545" kern="0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椭圆 5"/>
          <p:cNvSpPr/>
          <p:nvPr/>
        </p:nvSpPr>
        <p:spPr bwMode="auto">
          <a:xfrm>
            <a:off x="3464340" y="2043762"/>
            <a:ext cx="3758154" cy="377436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</a:ln>
          <a:effectLst/>
        </p:spPr>
        <p:txBody>
          <a:bodyPr lIns="94353" tIns="47176" rIns="94353" bIns="47176" anchor="ctr"/>
          <a:lstStyle/>
          <a:p>
            <a:pPr algn="ctr">
              <a:defRPr/>
            </a:pPr>
            <a:endParaRPr lang="zh-CN" altLang="en-US" kern="0" dirty="0">
              <a:solidFill>
                <a:sysClr val="window" lastClr="FFFFFF"/>
              </a:solidFill>
              <a:latin typeface="Calibri" panose="020F0502020204030204"/>
              <a:ea typeface="微软雅黑" panose="020B0503020204020204" pitchFamily="34" charset="-122"/>
            </a:endParaRPr>
          </a:p>
        </p:txBody>
      </p:sp>
      <p:sp>
        <p:nvSpPr>
          <p:cNvPr id="7" name="椭圆 6"/>
          <p:cNvSpPr/>
          <p:nvPr/>
        </p:nvSpPr>
        <p:spPr bwMode="auto">
          <a:xfrm>
            <a:off x="5713019" y="2043762"/>
            <a:ext cx="3759790" cy="377436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</a:ln>
          <a:effectLst/>
        </p:spPr>
        <p:txBody>
          <a:bodyPr lIns="94353" tIns="47176" rIns="94353" bIns="47176" anchor="ctr"/>
          <a:lstStyle/>
          <a:p>
            <a:pPr algn="ctr">
              <a:defRPr/>
            </a:pPr>
            <a:endParaRPr lang="zh-CN" altLang="en-US" kern="0" dirty="0">
              <a:solidFill>
                <a:sysClr val="window" lastClr="FFFFFF"/>
              </a:solidFill>
              <a:latin typeface="Calibri" panose="020F0502020204030204"/>
              <a:ea typeface="微软雅黑" panose="020B0503020204020204" pitchFamily="34" charset="-122"/>
            </a:endParaRPr>
          </a:p>
        </p:txBody>
      </p:sp>
      <p:cxnSp>
        <p:nvCxnSpPr>
          <p:cNvPr id="8" name="直接连接符 7"/>
          <p:cNvCxnSpPr>
            <a:cxnSpLocks noChangeShapeType="1"/>
          </p:cNvCxnSpPr>
          <p:nvPr/>
        </p:nvCxnSpPr>
        <p:spPr bwMode="auto">
          <a:xfrm>
            <a:off x="4496278" y="2965181"/>
            <a:ext cx="588745" cy="277574"/>
          </a:xfrm>
          <a:prstGeom prst="line">
            <a:avLst/>
          </a:prstGeom>
          <a:noFill/>
          <a:ln w="28575" algn="ctr">
            <a:solidFill>
              <a:schemeClr val="bg1">
                <a:lumMod val="50000"/>
              </a:schemeClr>
            </a:solidFill>
            <a:round/>
            <a:headEnd type="none" w="med" len="med"/>
            <a:tailEnd type="arrow" w="med" len="med"/>
          </a:ln>
        </p:spPr>
      </p:cxnSp>
      <p:cxnSp>
        <p:nvCxnSpPr>
          <p:cNvPr id="9" name="直接连接符 8"/>
          <p:cNvCxnSpPr>
            <a:cxnSpLocks noChangeShapeType="1"/>
          </p:cNvCxnSpPr>
          <p:nvPr/>
        </p:nvCxnSpPr>
        <p:spPr bwMode="auto">
          <a:xfrm>
            <a:off x="4182281" y="3817613"/>
            <a:ext cx="608368" cy="0"/>
          </a:xfrm>
          <a:prstGeom prst="line">
            <a:avLst/>
          </a:prstGeom>
          <a:noFill/>
          <a:ln w="28575" algn="ctr">
            <a:solidFill>
              <a:schemeClr val="bg1">
                <a:lumMod val="50000"/>
              </a:schemeClr>
            </a:solidFill>
            <a:round/>
            <a:headEnd type="none" w="med" len="med"/>
            <a:tailEnd type="arrow" w="med" len="med"/>
          </a:ln>
        </p:spPr>
      </p:cxnSp>
      <p:cxnSp>
        <p:nvCxnSpPr>
          <p:cNvPr id="10" name="直接连接符 9"/>
          <p:cNvCxnSpPr>
            <a:cxnSpLocks noChangeShapeType="1"/>
          </p:cNvCxnSpPr>
          <p:nvPr/>
        </p:nvCxnSpPr>
        <p:spPr bwMode="auto">
          <a:xfrm flipV="1">
            <a:off x="4496278" y="4369482"/>
            <a:ext cx="608368" cy="323565"/>
          </a:xfrm>
          <a:prstGeom prst="line">
            <a:avLst/>
          </a:prstGeom>
          <a:noFill/>
          <a:ln w="28575" algn="ctr">
            <a:solidFill>
              <a:schemeClr val="bg1">
                <a:lumMod val="50000"/>
              </a:schemeClr>
            </a:solidFill>
            <a:round/>
            <a:headEnd type="none" w="med" len="med"/>
            <a:tailEnd type="arrow" w="med" len="med"/>
          </a:ln>
        </p:spPr>
      </p:cxnSp>
      <p:cxnSp>
        <p:nvCxnSpPr>
          <p:cNvPr id="11" name="直接连接符 10"/>
          <p:cNvCxnSpPr>
            <a:cxnSpLocks noChangeShapeType="1"/>
          </p:cNvCxnSpPr>
          <p:nvPr/>
        </p:nvCxnSpPr>
        <p:spPr bwMode="auto">
          <a:xfrm flipH="1" flipV="1">
            <a:off x="7928987" y="4356341"/>
            <a:ext cx="608368" cy="323565"/>
          </a:xfrm>
          <a:prstGeom prst="line">
            <a:avLst/>
          </a:prstGeom>
          <a:noFill/>
          <a:ln w="28575" algn="ctr">
            <a:solidFill>
              <a:schemeClr val="bg1">
                <a:lumMod val="50000"/>
              </a:schemeClr>
            </a:solidFill>
            <a:round/>
            <a:headEnd type="none" w="med" len="med"/>
            <a:tailEnd type="arrow" w="med" len="med"/>
          </a:ln>
        </p:spPr>
      </p:cxnSp>
      <p:cxnSp>
        <p:nvCxnSpPr>
          <p:cNvPr id="12" name="直接连接符 11"/>
          <p:cNvCxnSpPr>
            <a:cxnSpLocks noChangeShapeType="1"/>
          </p:cNvCxnSpPr>
          <p:nvPr/>
        </p:nvCxnSpPr>
        <p:spPr bwMode="auto">
          <a:xfrm flipH="1">
            <a:off x="8233172" y="3814328"/>
            <a:ext cx="608368" cy="0"/>
          </a:xfrm>
          <a:prstGeom prst="line">
            <a:avLst/>
          </a:prstGeom>
          <a:noFill/>
          <a:ln w="28575" algn="ctr">
            <a:solidFill>
              <a:schemeClr val="bg1">
                <a:lumMod val="50000"/>
              </a:schemeClr>
            </a:solidFill>
            <a:round/>
            <a:headEnd type="none" w="med" len="med"/>
            <a:tailEnd type="arrow" w="med" len="med"/>
          </a:ln>
        </p:spPr>
      </p:cxnSp>
      <p:cxnSp>
        <p:nvCxnSpPr>
          <p:cNvPr id="13" name="直接连接符 12"/>
          <p:cNvCxnSpPr>
            <a:cxnSpLocks noChangeShapeType="1"/>
          </p:cNvCxnSpPr>
          <p:nvPr/>
        </p:nvCxnSpPr>
        <p:spPr bwMode="auto">
          <a:xfrm flipH="1">
            <a:off x="7948611" y="2965181"/>
            <a:ext cx="588745" cy="277574"/>
          </a:xfrm>
          <a:prstGeom prst="line">
            <a:avLst/>
          </a:prstGeom>
          <a:noFill/>
          <a:ln w="28575" algn="ctr">
            <a:solidFill>
              <a:schemeClr val="bg1">
                <a:lumMod val="50000"/>
              </a:schemeClr>
            </a:solidFill>
            <a:round/>
            <a:headEnd type="none" w="med" len="med"/>
            <a:tailEnd type="arrow" w="med" len="med"/>
          </a:ln>
        </p:spPr>
      </p:cxnSp>
      <p:grpSp>
        <p:nvGrpSpPr>
          <p:cNvPr id="2" name="组合 13"/>
          <p:cNvGrpSpPr/>
          <p:nvPr/>
        </p:nvGrpSpPr>
        <p:grpSpPr>
          <a:xfrm>
            <a:off x="5385938" y="2735236"/>
            <a:ext cx="2168542" cy="2177897"/>
            <a:chOff x="5014912" y="2584450"/>
            <a:chExt cx="2105025" cy="2105025"/>
          </a:xfrm>
        </p:grpSpPr>
        <p:sp>
          <p:nvSpPr>
            <p:cNvPr id="15" name="Oval 19"/>
            <p:cNvSpPr>
              <a:spLocks noChangeArrowheads="1"/>
            </p:cNvSpPr>
            <p:nvPr/>
          </p:nvSpPr>
          <p:spPr bwMode="auto">
            <a:xfrm>
              <a:off x="5014912" y="2584450"/>
              <a:ext cx="2105025" cy="2105025"/>
            </a:xfrm>
            <a:prstGeom prst="ellipse">
              <a:avLst/>
            </a:prstGeom>
            <a:solidFill>
              <a:schemeClr val="accent5"/>
            </a:soli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lnSpc>
                  <a:spcPct val="120000"/>
                </a:lnSpc>
                <a:defRPr/>
              </a:pPr>
              <a:endParaRPr lang="zh-CN" altLang="en-US" sz="985" kern="0" dirty="0">
                <a:solidFill>
                  <a:srgbClr val="4D4D4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497512" y="3066331"/>
              <a:ext cx="1139825" cy="1139825"/>
            </a:xfrm>
            <a:prstGeom prst="ellipse">
              <a:avLst/>
            </a:prstGeom>
            <a:solidFill>
              <a:schemeClr val="bg1"/>
            </a:solidFill>
            <a:ln w="3175" cap="flat" cmpd="sng" algn="ctr">
              <a:solidFill>
                <a:srgbClr val="D7D7D7"/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zh-CN" altLang="en-US" sz="2250" b="1" kern="0" dirty="0">
                  <a:solidFill>
                    <a:srgbClr val="4D4D4D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存在不足</a:t>
              </a:r>
              <a:endParaRPr lang="zh-CN" altLang="en-US" sz="2250" b="1" kern="0" dirty="0">
                <a:solidFill>
                  <a:srgbClr val="4D4D4D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17" name="Oval 19"/>
          <p:cNvSpPr>
            <a:spLocks noChangeArrowheads="1"/>
          </p:cNvSpPr>
          <p:nvPr/>
        </p:nvSpPr>
        <p:spPr bwMode="auto">
          <a:xfrm>
            <a:off x="3482328" y="2132456"/>
            <a:ext cx="1022127" cy="1026534"/>
          </a:xfrm>
          <a:prstGeom prst="ellipse">
            <a:avLst/>
          </a:prstGeom>
          <a:solidFill>
            <a:schemeClr val="accent5"/>
          </a:solidFill>
          <a:ln w="9525">
            <a:noFill/>
            <a:round/>
          </a:ln>
          <a:effectLst/>
        </p:spPr>
        <p:txBody>
          <a:bodyPr lIns="94353" tIns="47176" rIns="94353" bIns="47176" anchor="ctr"/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970" kern="0" dirty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添加文本</a:t>
            </a:r>
            <a:endParaRPr lang="zh-CN" altLang="en-US" sz="1970" kern="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8" name="Oval 19"/>
          <p:cNvSpPr>
            <a:spLocks noChangeArrowheads="1"/>
          </p:cNvSpPr>
          <p:nvPr/>
        </p:nvSpPr>
        <p:spPr bwMode="auto">
          <a:xfrm>
            <a:off x="8485025" y="2148878"/>
            <a:ext cx="1022126" cy="1028178"/>
          </a:xfrm>
          <a:prstGeom prst="ellipse">
            <a:avLst/>
          </a:prstGeom>
          <a:solidFill>
            <a:schemeClr val="accent5"/>
          </a:solidFill>
          <a:ln w="9525">
            <a:noFill/>
            <a:round/>
          </a:ln>
          <a:effectLst/>
        </p:spPr>
        <p:txBody>
          <a:bodyPr lIns="94353" tIns="47176" rIns="94353" bIns="47176" anchor="ctr"/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970" kern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添加文本</a:t>
            </a:r>
            <a:endParaRPr lang="zh-CN" altLang="en-US" sz="1970" kern="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" name="Oval 19"/>
          <p:cNvSpPr>
            <a:spLocks noChangeArrowheads="1"/>
          </p:cNvSpPr>
          <p:nvPr/>
        </p:nvSpPr>
        <p:spPr bwMode="auto">
          <a:xfrm>
            <a:off x="8949479" y="3341302"/>
            <a:ext cx="1023761" cy="1028178"/>
          </a:xfrm>
          <a:prstGeom prst="ellipse">
            <a:avLst/>
          </a:prstGeom>
          <a:solidFill>
            <a:schemeClr val="accent5"/>
          </a:solidFill>
          <a:ln w="9525">
            <a:noFill/>
            <a:round/>
          </a:ln>
          <a:effectLst/>
        </p:spPr>
        <p:txBody>
          <a:bodyPr lIns="94353" tIns="47176" rIns="94353" bIns="47176" anchor="ctr"/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970" kern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添加文本</a:t>
            </a:r>
            <a:endParaRPr lang="zh-CN" altLang="en-US" sz="1970" kern="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0" name="Oval 19"/>
          <p:cNvSpPr>
            <a:spLocks noChangeArrowheads="1"/>
          </p:cNvSpPr>
          <p:nvPr/>
        </p:nvSpPr>
        <p:spPr bwMode="auto">
          <a:xfrm>
            <a:off x="8535719" y="4520586"/>
            <a:ext cx="1023761" cy="1028178"/>
          </a:xfrm>
          <a:prstGeom prst="ellipse">
            <a:avLst/>
          </a:prstGeom>
          <a:solidFill>
            <a:schemeClr val="accent5"/>
          </a:solidFill>
          <a:ln w="9525">
            <a:noFill/>
            <a:round/>
          </a:ln>
          <a:effectLst/>
        </p:spPr>
        <p:txBody>
          <a:bodyPr lIns="94353" tIns="47176" rIns="94353" bIns="47176" anchor="ctr"/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970" kern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添加文本</a:t>
            </a:r>
            <a:endParaRPr lang="zh-CN" altLang="en-US" sz="1970" kern="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1" name="Oval 19"/>
          <p:cNvSpPr>
            <a:spLocks noChangeArrowheads="1"/>
          </p:cNvSpPr>
          <p:nvPr/>
        </p:nvSpPr>
        <p:spPr bwMode="auto">
          <a:xfrm>
            <a:off x="3024415" y="3301883"/>
            <a:ext cx="1023761" cy="1028178"/>
          </a:xfrm>
          <a:prstGeom prst="ellipse">
            <a:avLst/>
          </a:prstGeom>
          <a:solidFill>
            <a:schemeClr val="accent5"/>
          </a:solidFill>
          <a:ln w="9525">
            <a:noFill/>
            <a:round/>
          </a:ln>
          <a:effectLst/>
        </p:spPr>
        <p:txBody>
          <a:bodyPr lIns="94353" tIns="47176" rIns="94353" bIns="47176" anchor="ctr"/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970" kern="0" dirty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添加文本</a:t>
            </a:r>
            <a:endParaRPr lang="zh-CN" altLang="en-US" sz="1970" kern="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2" name="Oval 19"/>
          <p:cNvSpPr>
            <a:spLocks noChangeArrowheads="1"/>
          </p:cNvSpPr>
          <p:nvPr/>
        </p:nvSpPr>
        <p:spPr bwMode="auto">
          <a:xfrm>
            <a:off x="3443079" y="4514015"/>
            <a:ext cx="1023761" cy="1028178"/>
          </a:xfrm>
          <a:prstGeom prst="ellipse">
            <a:avLst/>
          </a:prstGeom>
          <a:solidFill>
            <a:schemeClr val="accent5"/>
          </a:solidFill>
          <a:ln w="9525">
            <a:noFill/>
            <a:round/>
          </a:ln>
          <a:effectLst/>
        </p:spPr>
        <p:txBody>
          <a:bodyPr lIns="94353" tIns="47176" rIns="94353" bIns="47176" anchor="ctr"/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970" kern="0" dirty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添加文本</a:t>
            </a:r>
            <a:endParaRPr lang="zh-CN" altLang="en-US" sz="1970" kern="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79126" y="2163596"/>
            <a:ext cx="2240465" cy="1023797"/>
          </a:xfrm>
          <a:prstGeom prst="rect">
            <a:avLst/>
          </a:prstGeom>
          <a:noFill/>
        </p:spPr>
        <p:txBody>
          <a:bodyPr wrap="square" lIns="94353" tIns="47176" rIns="94353" bIns="47176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545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您的内容打在这里，或者通过复制您的文本后。</a:t>
            </a:r>
            <a:endParaRPr lang="zh-CN" altLang="en-US" sz="1545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734000" y="2163596"/>
            <a:ext cx="2210142" cy="1023797"/>
          </a:xfrm>
          <a:prstGeom prst="rect">
            <a:avLst/>
          </a:prstGeom>
          <a:noFill/>
        </p:spPr>
        <p:txBody>
          <a:bodyPr wrap="square" lIns="94353" tIns="47176" rIns="94353" bIns="47176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545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您的内容打在这里，或者通过复制您的文本后。</a:t>
            </a:r>
            <a:endParaRPr lang="zh-CN" altLang="en-US" sz="1545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64365" y="3517853"/>
            <a:ext cx="2210142" cy="1023797"/>
          </a:xfrm>
          <a:prstGeom prst="rect">
            <a:avLst/>
          </a:prstGeom>
          <a:noFill/>
        </p:spPr>
        <p:txBody>
          <a:bodyPr wrap="square" lIns="94353" tIns="47176" rIns="94353" bIns="47176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545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您的内容打在这里，或者通过复制您的文本后。</a:t>
            </a:r>
            <a:endParaRPr lang="zh-CN" altLang="en-US" sz="1545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215512" y="3517853"/>
            <a:ext cx="2210142" cy="1023797"/>
          </a:xfrm>
          <a:prstGeom prst="rect">
            <a:avLst/>
          </a:prstGeom>
          <a:noFill/>
        </p:spPr>
        <p:txBody>
          <a:bodyPr wrap="square" lIns="94353" tIns="47176" rIns="94353" bIns="47176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545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您的内容打在这里，或者通过复制您的文本后。</a:t>
            </a:r>
            <a:endParaRPr lang="zh-CN" altLang="en-US" sz="1545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760584" y="4697137"/>
            <a:ext cx="2210142" cy="1023797"/>
          </a:xfrm>
          <a:prstGeom prst="rect">
            <a:avLst/>
          </a:prstGeom>
          <a:noFill/>
        </p:spPr>
        <p:txBody>
          <a:bodyPr wrap="square" lIns="94353" tIns="47176" rIns="94353" bIns="47176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545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您的内容打在这里，或者通过复制您的文本后。</a:t>
            </a:r>
            <a:endParaRPr lang="zh-CN" altLang="en-US" sz="1545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79126" y="4697137"/>
            <a:ext cx="2210142" cy="1023797"/>
          </a:xfrm>
          <a:prstGeom prst="rect">
            <a:avLst/>
          </a:prstGeom>
          <a:noFill/>
        </p:spPr>
        <p:txBody>
          <a:bodyPr wrap="square" lIns="94353" tIns="47176" rIns="94353" bIns="47176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545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您的内容打在这里，或者通过复制您的文本后。</a:t>
            </a:r>
            <a:endParaRPr lang="zh-CN" altLang="en-US" sz="1545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文本框 2"/>
          <p:cNvSpPr txBox="1"/>
          <p:nvPr/>
        </p:nvSpPr>
        <p:spPr>
          <a:xfrm>
            <a:off x="699932" y="187513"/>
            <a:ext cx="4752625" cy="616737"/>
          </a:xfrm>
          <a:prstGeom prst="rect">
            <a:avLst/>
          </a:prstGeom>
          <a:noFill/>
        </p:spPr>
        <p:txBody>
          <a:bodyPr wrap="square" lIns="96423" tIns="48211" rIns="96423" bIns="48211" rtlCol="0">
            <a:spAutoFit/>
          </a:bodyPr>
          <a:lstStyle/>
          <a:p>
            <a:r>
              <a:rPr lang="zh-CN" altLang="en-US" sz="3375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zh-CN" altLang="en-US" sz="3375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4294967295"/>
          </p:nvPr>
        </p:nvSpPr>
        <p:spPr>
          <a:xfrm>
            <a:off x="11950499" y="333091"/>
            <a:ext cx="586447" cy="497324"/>
          </a:xfrm>
        </p:spPr>
        <p:txBody>
          <a:bodyPr/>
          <a:lstStyle/>
          <a:p>
            <a:fld id="{5DE872C3-2ED1-43FB-B3C4-BA6F078D7CD3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50"/>
                            </p:stCondLst>
                            <p:childTnLst>
                              <p:par>
                                <p:cTn id="1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35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850"/>
                            </p:stCondLst>
                            <p:childTnLst>
                              <p:par>
                                <p:cTn id="33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2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850"/>
                            </p:stCondLst>
                            <p:childTnLst>
                              <p:par>
                                <p:cTn id="6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35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/>
      <p:bldP spid="24" grpId="0"/>
      <p:bldP spid="25" grpId="0"/>
      <p:bldP spid="26" grpId="0"/>
      <p:bldP spid="27" grpId="0"/>
      <p:bldP spid="28" grpId="0"/>
      <p:bldP spid="3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11950499" y="333091"/>
            <a:ext cx="586447" cy="497324"/>
          </a:xfrm>
        </p:spPr>
        <p:txBody>
          <a:bodyPr/>
          <a:lstStyle/>
          <a:p>
            <a:fld id="{5DE872C3-2ED1-43FB-B3C4-BA6F078D7CD3}" type="slidenum">
              <a:rPr lang="en-US" smtClean="0"/>
            </a:fld>
            <a:endParaRPr lang="en-US" dirty="0"/>
          </a:p>
        </p:txBody>
      </p:sp>
      <p:pic>
        <p:nvPicPr>
          <p:cNvPr id="15" name="图片 17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3442557" y="1822546"/>
            <a:ext cx="3037333" cy="4556000"/>
          </a:xfrm>
          <a:prstGeom prst="rect">
            <a:avLst/>
          </a:prstGeom>
        </p:spPr>
      </p:pic>
      <p:pic>
        <p:nvPicPr>
          <p:cNvPr id="16" name="图片 1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371" y="1822546"/>
            <a:ext cx="3037333" cy="4556000"/>
          </a:xfrm>
          <a:prstGeom prst="rect">
            <a:avLst/>
          </a:prstGeom>
        </p:spPr>
      </p:pic>
      <p:pic>
        <p:nvPicPr>
          <p:cNvPr id="17" name="图片 1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30745" y="1822546"/>
            <a:ext cx="3037333" cy="4556000"/>
          </a:xfrm>
          <a:prstGeom prst="rect">
            <a:avLst/>
          </a:prstGeom>
        </p:spPr>
      </p:pic>
      <p:pic>
        <p:nvPicPr>
          <p:cNvPr id="18" name="图片 2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618930" y="1822546"/>
            <a:ext cx="3037333" cy="4556000"/>
          </a:xfrm>
          <a:prstGeom prst="rect">
            <a:avLst/>
          </a:prstGeom>
        </p:spPr>
      </p:pic>
      <p:sp>
        <p:nvSpPr>
          <p:cNvPr id="19" name="矩形 21"/>
          <p:cNvSpPr/>
          <p:nvPr/>
        </p:nvSpPr>
        <p:spPr>
          <a:xfrm>
            <a:off x="354371" y="5012103"/>
            <a:ext cx="3037333" cy="1244521"/>
          </a:xfrm>
          <a:prstGeom prst="rect">
            <a:avLst/>
          </a:prstGeom>
          <a:solidFill>
            <a:schemeClr val="accent5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35" tIns="48218" rIns="96435" bIns="48218" rtlCol="0" anchor="ctr"/>
          <a:lstStyle/>
          <a:p>
            <a:pPr algn="ctr"/>
            <a:endParaRPr lang="en-US" dirty="0"/>
          </a:p>
        </p:txBody>
      </p:sp>
      <p:sp>
        <p:nvSpPr>
          <p:cNvPr id="20" name="Text Box 44"/>
          <p:cNvSpPr txBox="1">
            <a:spLocks noChangeArrowheads="1"/>
          </p:cNvSpPr>
          <p:nvPr/>
        </p:nvSpPr>
        <p:spPr bwMode="auto">
          <a:xfrm>
            <a:off x="321804" y="5009280"/>
            <a:ext cx="3037336" cy="126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6435" tIns="48218" rIns="96435" bIns="48218">
            <a:spAutoFit/>
          </a:bodyPr>
          <a:lstStyle>
            <a:defPPr>
              <a:defRPr lang="en-US"/>
            </a:defPPr>
            <a:lvl1pPr indent="457200" defTabSz="720725">
              <a:lnSpc>
                <a:spcPct val="135000"/>
              </a:lnSpc>
              <a:defRPr sz="16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0"/>
            <a:r>
              <a:rPr lang="zh-CN" altLang="en-US" sz="2250" b="1" dirty="0">
                <a:solidFill>
                  <a:schemeClr val="bg1"/>
                </a:solidFill>
              </a:rPr>
              <a:t>点击此处添加文字</a:t>
            </a:r>
            <a:endParaRPr lang="en-US" altLang="zh-CN" sz="2250" b="1" dirty="0">
              <a:solidFill>
                <a:schemeClr val="bg1"/>
              </a:solidFill>
            </a:endParaRPr>
          </a:p>
          <a:p>
            <a:pPr indent="0"/>
            <a:r>
              <a:rPr lang="zh-CN" altLang="en-US" sz="1685" dirty="0">
                <a:solidFill>
                  <a:schemeClr val="bg1"/>
                </a:solidFill>
              </a:rPr>
              <a:t>轻点此处输入文字内容，</a:t>
            </a:r>
            <a:r>
              <a:rPr lang="en-US" altLang="zh-CN" sz="1685" dirty="0">
                <a:solidFill>
                  <a:schemeClr val="bg1"/>
                </a:solidFill>
              </a:rPr>
              <a:t>PPT</a:t>
            </a:r>
            <a:r>
              <a:rPr lang="zh-CN" altLang="en-US" sz="1685" dirty="0">
                <a:solidFill>
                  <a:schemeClr val="bg1"/>
                </a:solidFill>
              </a:rPr>
              <a:t>模板所有文字图片都可编辑</a:t>
            </a:r>
            <a:endParaRPr lang="en-US" altLang="zh-CN" sz="1685" dirty="0">
              <a:solidFill>
                <a:schemeClr val="bg1"/>
              </a:solidFill>
            </a:endParaRPr>
          </a:p>
        </p:txBody>
      </p:sp>
      <p:sp>
        <p:nvSpPr>
          <p:cNvPr id="21" name="矩形 23"/>
          <p:cNvSpPr/>
          <p:nvPr/>
        </p:nvSpPr>
        <p:spPr>
          <a:xfrm>
            <a:off x="3442559" y="5012103"/>
            <a:ext cx="3037335" cy="1244521"/>
          </a:xfrm>
          <a:prstGeom prst="rect">
            <a:avLst/>
          </a:prstGeom>
          <a:solidFill>
            <a:schemeClr val="accent5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35" tIns="48218" rIns="96435" bIns="48218" rtlCol="0" anchor="ctr"/>
          <a:lstStyle/>
          <a:p>
            <a:pPr algn="ctr"/>
            <a:endParaRPr lang="en-US" dirty="0"/>
          </a:p>
        </p:txBody>
      </p:sp>
      <p:sp>
        <p:nvSpPr>
          <p:cNvPr id="23" name="矩形 25"/>
          <p:cNvSpPr/>
          <p:nvPr/>
        </p:nvSpPr>
        <p:spPr>
          <a:xfrm>
            <a:off x="6530745" y="5012103"/>
            <a:ext cx="3037333" cy="1244521"/>
          </a:xfrm>
          <a:prstGeom prst="rect">
            <a:avLst/>
          </a:prstGeom>
          <a:solidFill>
            <a:schemeClr val="accent5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35" tIns="48218" rIns="96435" bIns="48218" rtlCol="0" anchor="ctr"/>
          <a:lstStyle/>
          <a:p>
            <a:pPr algn="ctr"/>
            <a:endParaRPr lang="en-US" dirty="0"/>
          </a:p>
        </p:txBody>
      </p:sp>
      <p:sp>
        <p:nvSpPr>
          <p:cNvPr id="25" name="矩形 27"/>
          <p:cNvSpPr/>
          <p:nvPr/>
        </p:nvSpPr>
        <p:spPr>
          <a:xfrm>
            <a:off x="9618930" y="5012103"/>
            <a:ext cx="3037333" cy="1244521"/>
          </a:xfrm>
          <a:prstGeom prst="rect">
            <a:avLst/>
          </a:prstGeom>
          <a:solidFill>
            <a:schemeClr val="accent5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35" tIns="48218" rIns="96435" bIns="48218" rtlCol="0" anchor="ctr"/>
          <a:lstStyle/>
          <a:p>
            <a:pPr algn="ctr"/>
            <a:endParaRPr lang="en-US" dirty="0"/>
          </a:p>
        </p:txBody>
      </p:sp>
      <p:sp>
        <p:nvSpPr>
          <p:cNvPr id="27" name="Text Box 44"/>
          <p:cNvSpPr txBox="1">
            <a:spLocks noChangeArrowheads="1"/>
          </p:cNvSpPr>
          <p:nvPr/>
        </p:nvSpPr>
        <p:spPr bwMode="auto">
          <a:xfrm>
            <a:off x="3429165" y="5009280"/>
            <a:ext cx="3037336" cy="126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6435" tIns="48218" rIns="96435" bIns="48218">
            <a:spAutoFit/>
          </a:bodyPr>
          <a:lstStyle>
            <a:defPPr>
              <a:defRPr lang="en-US"/>
            </a:defPPr>
            <a:lvl1pPr indent="457200" defTabSz="720725">
              <a:lnSpc>
                <a:spcPct val="135000"/>
              </a:lnSpc>
              <a:defRPr sz="16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0"/>
            <a:r>
              <a:rPr lang="zh-CN" altLang="en-US" sz="2250" b="1" dirty="0">
                <a:solidFill>
                  <a:schemeClr val="bg1"/>
                </a:solidFill>
              </a:rPr>
              <a:t>点击此处添加文字</a:t>
            </a:r>
            <a:endParaRPr lang="en-US" altLang="zh-CN" sz="2250" b="1" dirty="0">
              <a:solidFill>
                <a:schemeClr val="bg1"/>
              </a:solidFill>
            </a:endParaRPr>
          </a:p>
          <a:p>
            <a:pPr indent="0"/>
            <a:r>
              <a:rPr lang="zh-CN" altLang="en-US" sz="1685" dirty="0">
                <a:solidFill>
                  <a:schemeClr val="bg1"/>
                </a:solidFill>
              </a:rPr>
              <a:t>轻点此处输入文字内容，</a:t>
            </a:r>
            <a:r>
              <a:rPr lang="en-US" altLang="zh-CN" sz="1685" dirty="0">
                <a:solidFill>
                  <a:schemeClr val="bg1"/>
                </a:solidFill>
              </a:rPr>
              <a:t>PPT</a:t>
            </a:r>
            <a:r>
              <a:rPr lang="zh-CN" altLang="en-US" sz="1685" dirty="0">
                <a:solidFill>
                  <a:schemeClr val="bg1"/>
                </a:solidFill>
              </a:rPr>
              <a:t>模板所有文字图片都可编辑</a:t>
            </a:r>
            <a:endParaRPr lang="en-US" altLang="zh-CN" sz="1685" dirty="0">
              <a:solidFill>
                <a:schemeClr val="bg1"/>
              </a:solidFill>
            </a:endParaRPr>
          </a:p>
        </p:txBody>
      </p:sp>
      <p:sp>
        <p:nvSpPr>
          <p:cNvPr id="28" name="Text Box 44"/>
          <p:cNvSpPr txBox="1">
            <a:spLocks noChangeArrowheads="1"/>
          </p:cNvSpPr>
          <p:nvPr/>
        </p:nvSpPr>
        <p:spPr bwMode="auto">
          <a:xfrm>
            <a:off x="6536525" y="5029183"/>
            <a:ext cx="3037336" cy="126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6435" tIns="48218" rIns="96435" bIns="48218">
            <a:spAutoFit/>
          </a:bodyPr>
          <a:lstStyle>
            <a:defPPr>
              <a:defRPr lang="en-US"/>
            </a:defPPr>
            <a:lvl1pPr indent="457200" defTabSz="720725">
              <a:lnSpc>
                <a:spcPct val="135000"/>
              </a:lnSpc>
              <a:defRPr sz="16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0"/>
            <a:r>
              <a:rPr lang="zh-CN" altLang="en-US" sz="2250" b="1" dirty="0">
                <a:solidFill>
                  <a:schemeClr val="bg1"/>
                </a:solidFill>
              </a:rPr>
              <a:t>点击此处添加文字</a:t>
            </a:r>
            <a:endParaRPr lang="en-US" altLang="zh-CN" sz="2250" b="1" dirty="0">
              <a:solidFill>
                <a:schemeClr val="bg1"/>
              </a:solidFill>
            </a:endParaRPr>
          </a:p>
          <a:p>
            <a:pPr indent="0"/>
            <a:r>
              <a:rPr lang="zh-CN" altLang="en-US" sz="1685" dirty="0">
                <a:solidFill>
                  <a:schemeClr val="bg1"/>
                </a:solidFill>
              </a:rPr>
              <a:t>轻点此处输入文字内容，</a:t>
            </a:r>
            <a:r>
              <a:rPr lang="en-US" altLang="zh-CN" sz="1685" dirty="0">
                <a:solidFill>
                  <a:schemeClr val="bg1"/>
                </a:solidFill>
              </a:rPr>
              <a:t>PPT</a:t>
            </a:r>
            <a:r>
              <a:rPr lang="zh-CN" altLang="en-US" sz="1685" dirty="0">
                <a:solidFill>
                  <a:schemeClr val="bg1"/>
                </a:solidFill>
              </a:rPr>
              <a:t>模板所有文字图片都可编辑</a:t>
            </a:r>
            <a:endParaRPr lang="en-US" altLang="zh-CN" sz="1685" dirty="0">
              <a:solidFill>
                <a:schemeClr val="bg1"/>
              </a:solidFill>
            </a:endParaRPr>
          </a:p>
        </p:txBody>
      </p:sp>
      <p:sp>
        <p:nvSpPr>
          <p:cNvPr id="29" name="Text Box 44"/>
          <p:cNvSpPr txBox="1">
            <a:spLocks noChangeArrowheads="1"/>
          </p:cNvSpPr>
          <p:nvPr/>
        </p:nvSpPr>
        <p:spPr bwMode="auto">
          <a:xfrm>
            <a:off x="9606760" y="5029183"/>
            <a:ext cx="3037336" cy="126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6435" tIns="48218" rIns="96435" bIns="48218">
            <a:spAutoFit/>
          </a:bodyPr>
          <a:lstStyle>
            <a:defPPr>
              <a:defRPr lang="en-US"/>
            </a:defPPr>
            <a:lvl1pPr indent="457200" defTabSz="720725">
              <a:lnSpc>
                <a:spcPct val="135000"/>
              </a:lnSpc>
              <a:defRPr sz="16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0"/>
            <a:r>
              <a:rPr lang="zh-CN" altLang="en-US" sz="2250" b="1" dirty="0">
                <a:solidFill>
                  <a:schemeClr val="bg1"/>
                </a:solidFill>
              </a:rPr>
              <a:t>点击此处添加文字</a:t>
            </a:r>
            <a:endParaRPr lang="en-US" altLang="zh-CN" sz="2250" b="1" dirty="0">
              <a:solidFill>
                <a:schemeClr val="bg1"/>
              </a:solidFill>
            </a:endParaRPr>
          </a:p>
          <a:p>
            <a:pPr indent="0"/>
            <a:r>
              <a:rPr lang="zh-CN" altLang="en-US" sz="1685" dirty="0">
                <a:solidFill>
                  <a:schemeClr val="bg1"/>
                </a:solidFill>
              </a:rPr>
              <a:t>轻点此处输入文字内容，</a:t>
            </a:r>
            <a:r>
              <a:rPr lang="en-US" altLang="zh-CN" sz="1685" dirty="0">
                <a:solidFill>
                  <a:schemeClr val="bg1"/>
                </a:solidFill>
              </a:rPr>
              <a:t>PPT</a:t>
            </a:r>
            <a:r>
              <a:rPr lang="zh-CN" altLang="en-US" sz="1685" dirty="0">
                <a:solidFill>
                  <a:schemeClr val="bg1"/>
                </a:solidFill>
              </a:rPr>
              <a:t>模板所有文字图片都可编辑</a:t>
            </a:r>
            <a:endParaRPr lang="en-US" altLang="zh-CN" sz="1685" dirty="0">
              <a:solidFill>
                <a:schemeClr val="bg1"/>
              </a:solidFill>
            </a:endParaRPr>
          </a:p>
        </p:txBody>
      </p:sp>
      <p:sp>
        <p:nvSpPr>
          <p:cNvPr id="30" name="文本框 2"/>
          <p:cNvSpPr txBox="1"/>
          <p:nvPr/>
        </p:nvSpPr>
        <p:spPr>
          <a:xfrm>
            <a:off x="750405" y="187514"/>
            <a:ext cx="5250368" cy="616737"/>
          </a:xfrm>
          <a:prstGeom prst="rect">
            <a:avLst/>
          </a:prstGeom>
          <a:noFill/>
        </p:spPr>
        <p:txBody>
          <a:bodyPr wrap="square" lIns="96423" tIns="48211" rIns="96423" bIns="48211" rtlCol="0">
            <a:spAutoFit/>
          </a:bodyPr>
          <a:lstStyle/>
          <a:p>
            <a:r>
              <a:rPr lang="zh-CN" altLang="en-US" sz="3375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zh-CN" altLang="en-US" sz="3375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50"/>
                            </p:stCondLst>
                            <p:childTnLst>
                              <p:par>
                                <p:cTn id="13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350"/>
                            </p:stCondLst>
                            <p:childTnLst>
                              <p:par>
                                <p:cTn id="1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850"/>
                            </p:stCondLst>
                            <p:childTnLst>
                              <p:par>
                                <p:cTn id="23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350"/>
                            </p:stCondLst>
                            <p:childTnLst>
                              <p:par>
                                <p:cTn id="2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850"/>
                            </p:stCondLst>
                            <p:childTnLst>
                              <p:par>
                                <p:cTn id="3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850"/>
                            </p:stCondLst>
                            <p:childTnLst>
                              <p:par>
                                <p:cTn id="54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1" grpId="0" animBg="1"/>
      <p:bldP spid="23" grpId="0" animBg="1"/>
      <p:bldP spid="25" grpId="0" animBg="1"/>
      <p:bldP spid="27" grpId="0"/>
      <p:bldP spid="28" grpId="0"/>
      <p:bldP spid="29" grpId="0"/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/>
          <p:nvPr/>
        </p:nvSpPr>
        <p:spPr>
          <a:xfrm>
            <a:off x="794" y="694"/>
            <a:ext cx="12857163" cy="7288652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-11904" y="694"/>
            <a:ext cx="4281306" cy="7288652"/>
          </a:xfrm>
          <a:prstGeom prst="rect">
            <a:avLst/>
          </a:prstGeom>
          <a:solidFill>
            <a:schemeClr val="accent3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617215" y="2238775"/>
            <a:ext cx="3023069" cy="1564003"/>
            <a:chOff x="1819275" y="1143000"/>
            <a:chExt cx="2867025" cy="1483273"/>
          </a:xfrm>
        </p:grpSpPr>
        <p:sp>
          <p:nvSpPr>
            <p:cNvPr id="3" name="矩形 2"/>
            <p:cNvSpPr/>
            <p:nvPr/>
          </p:nvSpPr>
          <p:spPr>
            <a:xfrm>
              <a:off x="1819275" y="1143000"/>
              <a:ext cx="2590800" cy="1266825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>
              <a:off x="2095500" y="1359448"/>
              <a:ext cx="2590800" cy="1266825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325" b="1" dirty="0">
                <a:solidFill>
                  <a:srgbClr val="4EB79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667688" y="3989308"/>
            <a:ext cx="2922123" cy="7077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4000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sp>
        <p:nvSpPr>
          <p:cNvPr id="23" name="剪去单角的矩形 22"/>
          <p:cNvSpPr/>
          <p:nvPr/>
        </p:nvSpPr>
        <p:spPr>
          <a:xfrm>
            <a:off x="6237539" y="1883991"/>
            <a:ext cx="4368886" cy="657322"/>
          </a:xfrm>
          <a:custGeom>
            <a:avLst/>
            <a:gdLst>
              <a:gd name="connsiteX0" fmla="*/ 0 w 4648200"/>
              <a:gd name="connsiteY0" fmla="*/ 0 h 476250"/>
              <a:gd name="connsiteX1" fmla="*/ 4568823 w 4648200"/>
              <a:gd name="connsiteY1" fmla="*/ 0 h 476250"/>
              <a:gd name="connsiteX2" fmla="*/ 4648200 w 4648200"/>
              <a:gd name="connsiteY2" fmla="*/ 79377 h 476250"/>
              <a:gd name="connsiteX3" fmla="*/ 4648200 w 4648200"/>
              <a:gd name="connsiteY3" fmla="*/ 476250 h 476250"/>
              <a:gd name="connsiteX4" fmla="*/ 0 w 4648200"/>
              <a:gd name="connsiteY4" fmla="*/ 476250 h 476250"/>
              <a:gd name="connsiteX5" fmla="*/ 0 w 4648200"/>
              <a:gd name="connsiteY5" fmla="*/ 0 h 476250"/>
              <a:gd name="connsiteX0-1" fmla="*/ 0 w 4772025"/>
              <a:gd name="connsiteY0-2" fmla="*/ 0 h 476250"/>
              <a:gd name="connsiteX1-3" fmla="*/ 4568823 w 4772025"/>
              <a:gd name="connsiteY1-4" fmla="*/ 0 h 476250"/>
              <a:gd name="connsiteX2-5" fmla="*/ 4772025 w 4772025"/>
              <a:gd name="connsiteY2-6" fmla="*/ 241302 h 476250"/>
              <a:gd name="connsiteX3-7" fmla="*/ 4648200 w 4772025"/>
              <a:gd name="connsiteY3-8" fmla="*/ 476250 h 476250"/>
              <a:gd name="connsiteX4-9" fmla="*/ 0 w 4772025"/>
              <a:gd name="connsiteY4-10" fmla="*/ 476250 h 476250"/>
              <a:gd name="connsiteX5-11" fmla="*/ 0 w 4772025"/>
              <a:gd name="connsiteY5-12" fmla="*/ 0 h 476250"/>
              <a:gd name="connsiteX0-13" fmla="*/ 0 w 4767262"/>
              <a:gd name="connsiteY0-14" fmla="*/ 0 h 476250"/>
              <a:gd name="connsiteX1-15" fmla="*/ 4568823 w 4767262"/>
              <a:gd name="connsiteY1-16" fmla="*/ 0 h 476250"/>
              <a:gd name="connsiteX2-17" fmla="*/ 4767262 w 4767262"/>
              <a:gd name="connsiteY2-18" fmla="*/ 207964 h 476250"/>
              <a:gd name="connsiteX3-19" fmla="*/ 4648200 w 4767262"/>
              <a:gd name="connsiteY3-20" fmla="*/ 476250 h 476250"/>
              <a:gd name="connsiteX4-21" fmla="*/ 0 w 4767262"/>
              <a:gd name="connsiteY4-22" fmla="*/ 476250 h 476250"/>
              <a:gd name="connsiteX5-23" fmla="*/ 0 w 4767262"/>
              <a:gd name="connsiteY5-24" fmla="*/ 0 h 476250"/>
              <a:gd name="connsiteX0-25" fmla="*/ 0 w 4872037"/>
              <a:gd name="connsiteY0-26" fmla="*/ 0 h 476250"/>
              <a:gd name="connsiteX1-27" fmla="*/ 4568823 w 4872037"/>
              <a:gd name="connsiteY1-28" fmla="*/ 0 h 476250"/>
              <a:gd name="connsiteX2-29" fmla="*/ 4872037 w 4872037"/>
              <a:gd name="connsiteY2-30" fmla="*/ 231777 h 476250"/>
              <a:gd name="connsiteX3-31" fmla="*/ 4648200 w 4872037"/>
              <a:gd name="connsiteY3-32" fmla="*/ 476250 h 476250"/>
              <a:gd name="connsiteX4-33" fmla="*/ 0 w 4872037"/>
              <a:gd name="connsiteY4-34" fmla="*/ 476250 h 476250"/>
              <a:gd name="connsiteX5-35" fmla="*/ 0 w 4872037"/>
              <a:gd name="connsiteY5-36" fmla="*/ 0 h 476250"/>
              <a:gd name="connsiteX0-37" fmla="*/ 0 w 4872037"/>
              <a:gd name="connsiteY0-38" fmla="*/ 0 h 481012"/>
              <a:gd name="connsiteX1-39" fmla="*/ 4568823 w 4872037"/>
              <a:gd name="connsiteY1-40" fmla="*/ 0 h 481012"/>
              <a:gd name="connsiteX2-41" fmla="*/ 4872037 w 4872037"/>
              <a:gd name="connsiteY2-42" fmla="*/ 231777 h 481012"/>
              <a:gd name="connsiteX3-43" fmla="*/ 4586288 w 4872037"/>
              <a:gd name="connsiteY3-44" fmla="*/ 481012 h 481012"/>
              <a:gd name="connsiteX4-45" fmla="*/ 0 w 4872037"/>
              <a:gd name="connsiteY4-46" fmla="*/ 476250 h 481012"/>
              <a:gd name="connsiteX5-47" fmla="*/ 0 w 4872037"/>
              <a:gd name="connsiteY5-48" fmla="*/ 0 h 481012"/>
              <a:gd name="connsiteX0-49" fmla="*/ 0 w 4872037"/>
              <a:gd name="connsiteY0-50" fmla="*/ 0 h 485775"/>
              <a:gd name="connsiteX1-51" fmla="*/ 4568823 w 4872037"/>
              <a:gd name="connsiteY1-52" fmla="*/ 0 h 485775"/>
              <a:gd name="connsiteX2-53" fmla="*/ 4872037 w 4872037"/>
              <a:gd name="connsiteY2-54" fmla="*/ 231777 h 485775"/>
              <a:gd name="connsiteX3-55" fmla="*/ 4581525 w 4872037"/>
              <a:gd name="connsiteY3-56" fmla="*/ 485775 h 485775"/>
              <a:gd name="connsiteX4-57" fmla="*/ 0 w 4872037"/>
              <a:gd name="connsiteY4-58" fmla="*/ 476250 h 485775"/>
              <a:gd name="connsiteX5-59" fmla="*/ 0 w 4872037"/>
              <a:gd name="connsiteY5-60" fmla="*/ 0 h 485775"/>
              <a:gd name="connsiteX0-61" fmla="*/ 0 w 4872037"/>
              <a:gd name="connsiteY0-62" fmla="*/ 0 h 490538"/>
              <a:gd name="connsiteX1-63" fmla="*/ 4568823 w 4872037"/>
              <a:gd name="connsiteY1-64" fmla="*/ 0 h 490538"/>
              <a:gd name="connsiteX2-65" fmla="*/ 4872037 w 4872037"/>
              <a:gd name="connsiteY2-66" fmla="*/ 231777 h 490538"/>
              <a:gd name="connsiteX3-67" fmla="*/ 4567237 w 4872037"/>
              <a:gd name="connsiteY3-68" fmla="*/ 490538 h 490538"/>
              <a:gd name="connsiteX4-69" fmla="*/ 0 w 4872037"/>
              <a:gd name="connsiteY4-70" fmla="*/ 476250 h 490538"/>
              <a:gd name="connsiteX5-71" fmla="*/ 0 w 4872037"/>
              <a:gd name="connsiteY5-72" fmla="*/ 0 h 490538"/>
              <a:gd name="connsiteX0-73" fmla="*/ 0 w 4876800"/>
              <a:gd name="connsiteY0-74" fmla="*/ 0 h 490538"/>
              <a:gd name="connsiteX1-75" fmla="*/ 4568823 w 4876800"/>
              <a:gd name="connsiteY1-76" fmla="*/ 0 h 490538"/>
              <a:gd name="connsiteX2-77" fmla="*/ 4876800 w 4876800"/>
              <a:gd name="connsiteY2-78" fmla="*/ 236540 h 490538"/>
              <a:gd name="connsiteX3-79" fmla="*/ 4567237 w 4876800"/>
              <a:gd name="connsiteY3-80" fmla="*/ 490538 h 490538"/>
              <a:gd name="connsiteX4-81" fmla="*/ 0 w 4876800"/>
              <a:gd name="connsiteY4-82" fmla="*/ 476250 h 490538"/>
              <a:gd name="connsiteX5-83" fmla="*/ 0 w 4876800"/>
              <a:gd name="connsiteY5-84" fmla="*/ 0 h 49053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4876800" h="490538">
                <a:moveTo>
                  <a:pt x="0" y="0"/>
                </a:moveTo>
                <a:lnTo>
                  <a:pt x="4568823" y="0"/>
                </a:lnTo>
                <a:lnTo>
                  <a:pt x="4876800" y="236540"/>
                </a:lnTo>
                <a:lnTo>
                  <a:pt x="4567237" y="490538"/>
                </a:lnTo>
                <a:lnTo>
                  <a:pt x="0" y="4762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六边形 20"/>
          <p:cNvSpPr/>
          <p:nvPr/>
        </p:nvSpPr>
        <p:spPr>
          <a:xfrm>
            <a:off x="5516068" y="1815093"/>
            <a:ext cx="922339" cy="795121"/>
          </a:xfrm>
          <a:prstGeom prst="hexagon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latin typeface="Impact" panose="020B0806030902050204" pitchFamily="34" charset="0"/>
              </a:rPr>
              <a:t>01</a:t>
            </a:r>
            <a:endParaRPr lang="zh-CN" altLang="en-US" sz="2800" dirty="0">
              <a:latin typeface="Impact" panose="020B0806030902050204" pitchFamily="34" charset="0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6778521" y="1934685"/>
            <a:ext cx="2338813" cy="523155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相关标题文字</a:t>
            </a:r>
            <a:endParaRPr lang="zh-CN" altLang="en-US" sz="2800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3" name="剪去单角的矩形 22"/>
          <p:cNvSpPr/>
          <p:nvPr/>
        </p:nvSpPr>
        <p:spPr>
          <a:xfrm>
            <a:off x="6237539" y="3034102"/>
            <a:ext cx="4368886" cy="657322"/>
          </a:xfrm>
          <a:custGeom>
            <a:avLst/>
            <a:gdLst>
              <a:gd name="connsiteX0" fmla="*/ 0 w 4648200"/>
              <a:gd name="connsiteY0" fmla="*/ 0 h 476250"/>
              <a:gd name="connsiteX1" fmla="*/ 4568823 w 4648200"/>
              <a:gd name="connsiteY1" fmla="*/ 0 h 476250"/>
              <a:gd name="connsiteX2" fmla="*/ 4648200 w 4648200"/>
              <a:gd name="connsiteY2" fmla="*/ 79377 h 476250"/>
              <a:gd name="connsiteX3" fmla="*/ 4648200 w 4648200"/>
              <a:gd name="connsiteY3" fmla="*/ 476250 h 476250"/>
              <a:gd name="connsiteX4" fmla="*/ 0 w 4648200"/>
              <a:gd name="connsiteY4" fmla="*/ 476250 h 476250"/>
              <a:gd name="connsiteX5" fmla="*/ 0 w 4648200"/>
              <a:gd name="connsiteY5" fmla="*/ 0 h 476250"/>
              <a:gd name="connsiteX0-1" fmla="*/ 0 w 4772025"/>
              <a:gd name="connsiteY0-2" fmla="*/ 0 h 476250"/>
              <a:gd name="connsiteX1-3" fmla="*/ 4568823 w 4772025"/>
              <a:gd name="connsiteY1-4" fmla="*/ 0 h 476250"/>
              <a:gd name="connsiteX2-5" fmla="*/ 4772025 w 4772025"/>
              <a:gd name="connsiteY2-6" fmla="*/ 241302 h 476250"/>
              <a:gd name="connsiteX3-7" fmla="*/ 4648200 w 4772025"/>
              <a:gd name="connsiteY3-8" fmla="*/ 476250 h 476250"/>
              <a:gd name="connsiteX4-9" fmla="*/ 0 w 4772025"/>
              <a:gd name="connsiteY4-10" fmla="*/ 476250 h 476250"/>
              <a:gd name="connsiteX5-11" fmla="*/ 0 w 4772025"/>
              <a:gd name="connsiteY5-12" fmla="*/ 0 h 476250"/>
              <a:gd name="connsiteX0-13" fmla="*/ 0 w 4767262"/>
              <a:gd name="connsiteY0-14" fmla="*/ 0 h 476250"/>
              <a:gd name="connsiteX1-15" fmla="*/ 4568823 w 4767262"/>
              <a:gd name="connsiteY1-16" fmla="*/ 0 h 476250"/>
              <a:gd name="connsiteX2-17" fmla="*/ 4767262 w 4767262"/>
              <a:gd name="connsiteY2-18" fmla="*/ 207964 h 476250"/>
              <a:gd name="connsiteX3-19" fmla="*/ 4648200 w 4767262"/>
              <a:gd name="connsiteY3-20" fmla="*/ 476250 h 476250"/>
              <a:gd name="connsiteX4-21" fmla="*/ 0 w 4767262"/>
              <a:gd name="connsiteY4-22" fmla="*/ 476250 h 476250"/>
              <a:gd name="connsiteX5-23" fmla="*/ 0 w 4767262"/>
              <a:gd name="connsiteY5-24" fmla="*/ 0 h 476250"/>
              <a:gd name="connsiteX0-25" fmla="*/ 0 w 4872037"/>
              <a:gd name="connsiteY0-26" fmla="*/ 0 h 476250"/>
              <a:gd name="connsiteX1-27" fmla="*/ 4568823 w 4872037"/>
              <a:gd name="connsiteY1-28" fmla="*/ 0 h 476250"/>
              <a:gd name="connsiteX2-29" fmla="*/ 4872037 w 4872037"/>
              <a:gd name="connsiteY2-30" fmla="*/ 231777 h 476250"/>
              <a:gd name="connsiteX3-31" fmla="*/ 4648200 w 4872037"/>
              <a:gd name="connsiteY3-32" fmla="*/ 476250 h 476250"/>
              <a:gd name="connsiteX4-33" fmla="*/ 0 w 4872037"/>
              <a:gd name="connsiteY4-34" fmla="*/ 476250 h 476250"/>
              <a:gd name="connsiteX5-35" fmla="*/ 0 w 4872037"/>
              <a:gd name="connsiteY5-36" fmla="*/ 0 h 476250"/>
              <a:gd name="connsiteX0-37" fmla="*/ 0 w 4872037"/>
              <a:gd name="connsiteY0-38" fmla="*/ 0 h 481012"/>
              <a:gd name="connsiteX1-39" fmla="*/ 4568823 w 4872037"/>
              <a:gd name="connsiteY1-40" fmla="*/ 0 h 481012"/>
              <a:gd name="connsiteX2-41" fmla="*/ 4872037 w 4872037"/>
              <a:gd name="connsiteY2-42" fmla="*/ 231777 h 481012"/>
              <a:gd name="connsiteX3-43" fmla="*/ 4586288 w 4872037"/>
              <a:gd name="connsiteY3-44" fmla="*/ 481012 h 481012"/>
              <a:gd name="connsiteX4-45" fmla="*/ 0 w 4872037"/>
              <a:gd name="connsiteY4-46" fmla="*/ 476250 h 481012"/>
              <a:gd name="connsiteX5-47" fmla="*/ 0 w 4872037"/>
              <a:gd name="connsiteY5-48" fmla="*/ 0 h 481012"/>
              <a:gd name="connsiteX0-49" fmla="*/ 0 w 4872037"/>
              <a:gd name="connsiteY0-50" fmla="*/ 0 h 485775"/>
              <a:gd name="connsiteX1-51" fmla="*/ 4568823 w 4872037"/>
              <a:gd name="connsiteY1-52" fmla="*/ 0 h 485775"/>
              <a:gd name="connsiteX2-53" fmla="*/ 4872037 w 4872037"/>
              <a:gd name="connsiteY2-54" fmla="*/ 231777 h 485775"/>
              <a:gd name="connsiteX3-55" fmla="*/ 4581525 w 4872037"/>
              <a:gd name="connsiteY3-56" fmla="*/ 485775 h 485775"/>
              <a:gd name="connsiteX4-57" fmla="*/ 0 w 4872037"/>
              <a:gd name="connsiteY4-58" fmla="*/ 476250 h 485775"/>
              <a:gd name="connsiteX5-59" fmla="*/ 0 w 4872037"/>
              <a:gd name="connsiteY5-60" fmla="*/ 0 h 485775"/>
              <a:gd name="connsiteX0-61" fmla="*/ 0 w 4872037"/>
              <a:gd name="connsiteY0-62" fmla="*/ 0 h 490538"/>
              <a:gd name="connsiteX1-63" fmla="*/ 4568823 w 4872037"/>
              <a:gd name="connsiteY1-64" fmla="*/ 0 h 490538"/>
              <a:gd name="connsiteX2-65" fmla="*/ 4872037 w 4872037"/>
              <a:gd name="connsiteY2-66" fmla="*/ 231777 h 490538"/>
              <a:gd name="connsiteX3-67" fmla="*/ 4567237 w 4872037"/>
              <a:gd name="connsiteY3-68" fmla="*/ 490538 h 490538"/>
              <a:gd name="connsiteX4-69" fmla="*/ 0 w 4872037"/>
              <a:gd name="connsiteY4-70" fmla="*/ 476250 h 490538"/>
              <a:gd name="connsiteX5-71" fmla="*/ 0 w 4872037"/>
              <a:gd name="connsiteY5-72" fmla="*/ 0 h 490538"/>
              <a:gd name="connsiteX0-73" fmla="*/ 0 w 4876800"/>
              <a:gd name="connsiteY0-74" fmla="*/ 0 h 490538"/>
              <a:gd name="connsiteX1-75" fmla="*/ 4568823 w 4876800"/>
              <a:gd name="connsiteY1-76" fmla="*/ 0 h 490538"/>
              <a:gd name="connsiteX2-77" fmla="*/ 4876800 w 4876800"/>
              <a:gd name="connsiteY2-78" fmla="*/ 236540 h 490538"/>
              <a:gd name="connsiteX3-79" fmla="*/ 4567237 w 4876800"/>
              <a:gd name="connsiteY3-80" fmla="*/ 490538 h 490538"/>
              <a:gd name="connsiteX4-81" fmla="*/ 0 w 4876800"/>
              <a:gd name="connsiteY4-82" fmla="*/ 476250 h 490538"/>
              <a:gd name="connsiteX5-83" fmla="*/ 0 w 4876800"/>
              <a:gd name="connsiteY5-84" fmla="*/ 0 h 49053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4876800" h="490538">
                <a:moveTo>
                  <a:pt x="0" y="0"/>
                </a:moveTo>
                <a:lnTo>
                  <a:pt x="4568823" y="0"/>
                </a:lnTo>
                <a:lnTo>
                  <a:pt x="4876800" y="236540"/>
                </a:lnTo>
                <a:lnTo>
                  <a:pt x="4567237" y="490538"/>
                </a:lnTo>
                <a:lnTo>
                  <a:pt x="0" y="476250"/>
                </a:lnTo>
                <a:lnTo>
                  <a:pt x="0" y="0"/>
                </a:lnTo>
                <a:close/>
              </a:path>
            </a:pathLst>
          </a:cu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六边形 53"/>
          <p:cNvSpPr/>
          <p:nvPr/>
        </p:nvSpPr>
        <p:spPr>
          <a:xfrm>
            <a:off x="5516068" y="2965204"/>
            <a:ext cx="922339" cy="795121"/>
          </a:xfrm>
          <a:prstGeom prst="hexagon">
            <a:avLst/>
          </a:prstGeom>
          <a:solidFill>
            <a:srgbClr val="A6A6A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latin typeface="Impact" panose="020B0806030902050204" pitchFamily="34" charset="0"/>
              </a:rPr>
              <a:t>02</a:t>
            </a:r>
            <a:endParaRPr lang="zh-CN" altLang="en-US" sz="2800" dirty="0">
              <a:latin typeface="Impact" panose="020B0806030902050204" pitchFamily="34" charset="0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6778521" y="3084796"/>
            <a:ext cx="2338813" cy="523155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相关标题文字</a:t>
            </a:r>
            <a:endParaRPr lang="zh-CN" altLang="en-US" sz="2800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6" name="剪去单角的矩形 22"/>
          <p:cNvSpPr/>
          <p:nvPr/>
        </p:nvSpPr>
        <p:spPr>
          <a:xfrm>
            <a:off x="6237539" y="4186088"/>
            <a:ext cx="4368886" cy="657322"/>
          </a:xfrm>
          <a:custGeom>
            <a:avLst/>
            <a:gdLst>
              <a:gd name="connsiteX0" fmla="*/ 0 w 4648200"/>
              <a:gd name="connsiteY0" fmla="*/ 0 h 476250"/>
              <a:gd name="connsiteX1" fmla="*/ 4568823 w 4648200"/>
              <a:gd name="connsiteY1" fmla="*/ 0 h 476250"/>
              <a:gd name="connsiteX2" fmla="*/ 4648200 w 4648200"/>
              <a:gd name="connsiteY2" fmla="*/ 79377 h 476250"/>
              <a:gd name="connsiteX3" fmla="*/ 4648200 w 4648200"/>
              <a:gd name="connsiteY3" fmla="*/ 476250 h 476250"/>
              <a:gd name="connsiteX4" fmla="*/ 0 w 4648200"/>
              <a:gd name="connsiteY4" fmla="*/ 476250 h 476250"/>
              <a:gd name="connsiteX5" fmla="*/ 0 w 4648200"/>
              <a:gd name="connsiteY5" fmla="*/ 0 h 476250"/>
              <a:gd name="connsiteX0-1" fmla="*/ 0 w 4772025"/>
              <a:gd name="connsiteY0-2" fmla="*/ 0 h 476250"/>
              <a:gd name="connsiteX1-3" fmla="*/ 4568823 w 4772025"/>
              <a:gd name="connsiteY1-4" fmla="*/ 0 h 476250"/>
              <a:gd name="connsiteX2-5" fmla="*/ 4772025 w 4772025"/>
              <a:gd name="connsiteY2-6" fmla="*/ 241302 h 476250"/>
              <a:gd name="connsiteX3-7" fmla="*/ 4648200 w 4772025"/>
              <a:gd name="connsiteY3-8" fmla="*/ 476250 h 476250"/>
              <a:gd name="connsiteX4-9" fmla="*/ 0 w 4772025"/>
              <a:gd name="connsiteY4-10" fmla="*/ 476250 h 476250"/>
              <a:gd name="connsiteX5-11" fmla="*/ 0 w 4772025"/>
              <a:gd name="connsiteY5-12" fmla="*/ 0 h 476250"/>
              <a:gd name="connsiteX0-13" fmla="*/ 0 w 4767262"/>
              <a:gd name="connsiteY0-14" fmla="*/ 0 h 476250"/>
              <a:gd name="connsiteX1-15" fmla="*/ 4568823 w 4767262"/>
              <a:gd name="connsiteY1-16" fmla="*/ 0 h 476250"/>
              <a:gd name="connsiteX2-17" fmla="*/ 4767262 w 4767262"/>
              <a:gd name="connsiteY2-18" fmla="*/ 207964 h 476250"/>
              <a:gd name="connsiteX3-19" fmla="*/ 4648200 w 4767262"/>
              <a:gd name="connsiteY3-20" fmla="*/ 476250 h 476250"/>
              <a:gd name="connsiteX4-21" fmla="*/ 0 w 4767262"/>
              <a:gd name="connsiteY4-22" fmla="*/ 476250 h 476250"/>
              <a:gd name="connsiteX5-23" fmla="*/ 0 w 4767262"/>
              <a:gd name="connsiteY5-24" fmla="*/ 0 h 476250"/>
              <a:gd name="connsiteX0-25" fmla="*/ 0 w 4872037"/>
              <a:gd name="connsiteY0-26" fmla="*/ 0 h 476250"/>
              <a:gd name="connsiteX1-27" fmla="*/ 4568823 w 4872037"/>
              <a:gd name="connsiteY1-28" fmla="*/ 0 h 476250"/>
              <a:gd name="connsiteX2-29" fmla="*/ 4872037 w 4872037"/>
              <a:gd name="connsiteY2-30" fmla="*/ 231777 h 476250"/>
              <a:gd name="connsiteX3-31" fmla="*/ 4648200 w 4872037"/>
              <a:gd name="connsiteY3-32" fmla="*/ 476250 h 476250"/>
              <a:gd name="connsiteX4-33" fmla="*/ 0 w 4872037"/>
              <a:gd name="connsiteY4-34" fmla="*/ 476250 h 476250"/>
              <a:gd name="connsiteX5-35" fmla="*/ 0 w 4872037"/>
              <a:gd name="connsiteY5-36" fmla="*/ 0 h 476250"/>
              <a:gd name="connsiteX0-37" fmla="*/ 0 w 4872037"/>
              <a:gd name="connsiteY0-38" fmla="*/ 0 h 481012"/>
              <a:gd name="connsiteX1-39" fmla="*/ 4568823 w 4872037"/>
              <a:gd name="connsiteY1-40" fmla="*/ 0 h 481012"/>
              <a:gd name="connsiteX2-41" fmla="*/ 4872037 w 4872037"/>
              <a:gd name="connsiteY2-42" fmla="*/ 231777 h 481012"/>
              <a:gd name="connsiteX3-43" fmla="*/ 4586288 w 4872037"/>
              <a:gd name="connsiteY3-44" fmla="*/ 481012 h 481012"/>
              <a:gd name="connsiteX4-45" fmla="*/ 0 w 4872037"/>
              <a:gd name="connsiteY4-46" fmla="*/ 476250 h 481012"/>
              <a:gd name="connsiteX5-47" fmla="*/ 0 w 4872037"/>
              <a:gd name="connsiteY5-48" fmla="*/ 0 h 481012"/>
              <a:gd name="connsiteX0-49" fmla="*/ 0 w 4872037"/>
              <a:gd name="connsiteY0-50" fmla="*/ 0 h 485775"/>
              <a:gd name="connsiteX1-51" fmla="*/ 4568823 w 4872037"/>
              <a:gd name="connsiteY1-52" fmla="*/ 0 h 485775"/>
              <a:gd name="connsiteX2-53" fmla="*/ 4872037 w 4872037"/>
              <a:gd name="connsiteY2-54" fmla="*/ 231777 h 485775"/>
              <a:gd name="connsiteX3-55" fmla="*/ 4581525 w 4872037"/>
              <a:gd name="connsiteY3-56" fmla="*/ 485775 h 485775"/>
              <a:gd name="connsiteX4-57" fmla="*/ 0 w 4872037"/>
              <a:gd name="connsiteY4-58" fmla="*/ 476250 h 485775"/>
              <a:gd name="connsiteX5-59" fmla="*/ 0 w 4872037"/>
              <a:gd name="connsiteY5-60" fmla="*/ 0 h 485775"/>
              <a:gd name="connsiteX0-61" fmla="*/ 0 w 4872037"/>
              <a:gd name="connsiteY0-62" fmla="*/ 0 h 490538"/>
              <a:gd name="connsiteX1-63" fmla="*/ 4568823 w 4872037"/>
              <a:gd name="connsiteY1-64" fmla="*/ 0 h 490538"/>
              <a:gd name="connsiteX2-65" fmla="*/ 4872037 w 4872037"/>
              <a:gd name="connsiteY2-66" fmla="*/ 231777 h 490538"/>
              <a:gd name="connsiteX3-67" fmla="*/ 4567237 w 4872037"/>
              <a:gd name="connsiteY3-68" fmla="*/ 490538 h 490538"/>
              <a:gd name="connsiteX4-69" fmla="*/ 0 w 4872037"/>
              <a:gd name="connsiteY4-70" fmla="*/ 476250 h 490538"/>
              <a:gd name="connsiteX5-71" fmla="*/ 0 w 4872037"/>
              <a:gd name="connsiteY5-72" fmla="*/ 0 h 490538"/>
              <a:gd name="connsiteX0-73" fmla="*/ 0 w 4876800"/>
              <a:gd name="connsiteY0-74" fmla="*/ 0 h 490538"/>
              <a:gd name="connsiteX1-75" fmla="*/ 4568823 w 4876800"/>
              <a:gd name="connsiteY1-76" fmla="*/ 0 h 490538"/>
              <a:gd name="connsiteX2-77" fmla="*/ 4876800 w 4876800"/>
              <a:gd name="connsiteY2-78" fmla="*/ 236540 h 490538"/>
              <a:gd name="connsiteX3-79" fmla="*/ 4567237 w 4876800"/>
              <a:gd name="connsiteY3-80" fmla="*/ 490538 h 490538"/>
              <a:gd name="connsiteX4-81" fmla="*/ 0 w 4876800"/>
              <a:gd name="connsiteY4-82" fmla="*/ 476250 h 490538"/>
              <a:gd name="connsiteX5-83" fmla="*/ 0 w 4876800"/>
              <a:gd name="connsiteY5-84" fmla="*/ 0 h 49053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4876800" h="490538">
                <a:moveTo>
                  <a:pt x="0" y="0"/>
                </a:moveTo>
                <a:lnTo>
                  <a:pt x="4568823" y="0"/>
                </a:lnTo>
                <a:lnTo>
                  <a:pt x="4876800" y="236540"/>
                </a:lnTo>
                <a:lnTo>
                  <a:pt x="4567237" y="490538"/>
                </a:lnTo>
                <a:lnTo>
                  <a:pt x="0" y="4762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六边形 56"/>
          <p:cNvSpPr/>
          <p:nvPr/>
        </p:nvSpPr>
        <p:spPr>
          <a:xfrm>
            <a:off x="5516068" y="4117190"/>
            <a:ext cx="922339" cy="795121"/>
          </a:xfrm>
          <a:prstGeom prst="hexagon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latin typeface="Impact" panose="020B0806030902050204" pitchFamily="34" charset="0"/>
              </a:rPr>
              <a:t>03</a:t>
            </a:r>
            <a:endParaRPr lang="zh-CN" altLang="en-US" sz="2800" dirty="0">
              <a:latin typeface="Impact" panose="020B0806030902050204" pitchFamily="34" charset="0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6778521" y="4236782"/>
            <a:ext cx="2338813" cy="523155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相关标题文字</a:t>
            </a:r>
            <a:endParaRPr lang="zh-CN" altLang="en-US" sz="2800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9" name="剪去单角的矩形 22"/>
          <p:cNvSpPr/>
          <p:nvPr/>
        </p:nvSpPr>
        <p:spPr>
          <a:xfrm>
            <a:off x="6237539" y="5338074"/>
            <a:ext cx="4368886" cy="657322"/>
          </a:xfrm>
          <a:custGeom>
            <a:avLst/>
            <a:gdLst>
              <a:gd name="connsiteX0" fmla="*/ 0 w 4648200"/>
              <a:gd name="connsiteY0" fmla="*/ 0 h 476250"/>
              <a:gd name="connsiteX1" fmla="*/ 4568823 w 4648200"/>
              <a:gd name="connsiteY1" fmla="*/ 0 h 476250"/>
              <a:gd name="connsiteX2" fmla="*/ 4648200 w 4648200"/>
              <a:gd name="connsiteY2" fmla="*/ 79377 h 476250"/>
              <a:gd name="connsiteX3" fmla="*/ 4648200 w 4648200"/>
              <a:gd name="connsiteY3" fmla="*/ 476250 h 476250"/>
              <a:gd name="connsiteX4" fmla="*/ 0 w 4648200"/>
              <a:gd name="connsiteY4" fmla="*/ 476250 h 476250"/>
              <a:gd name="connsiteX5" fmla="*/ 0 w 4648200"/>
              <a:gd name="connsiteY5" fmla="*/ 0 h 476250"/>
              <a:gd name="connsiteX0-1" fmla="*/ 0 w 4772025"/>
              <a:gd name="connsiteY0-2" fmla="*/ 0 h 476250"/>
              <a:gd name="connsiteX1-3" fmla="*/ 4568823 w 4772025"/>
              <a:gd name="connsiteY1-4" fmla="*/ 0 h 476250"/>
              <a:gd name="connsiteX2-5" fmla="*/ 4772025 w 4772025"/>
              <a:gd name="connsiteY2-6" fmla="*/ 241302 h 476250"/>
              <a:gd name="connsiteX3-7" fmla="*/ 4648200 w 4772025"/>
              <a:gd name="connsiteY3-8" fmla="*/ 476250 h 476250"/>
              <a:gd name="connsiteX4-9" fmla="*/ 0 w 4772025"/>
              <a:gd name="connsiteY4-10" fmla="*/ 476250 h 476250"/>
              <a:gd name="connsiteX5-11" fmla="*/ 0 w 4772025"/>
              <a:gd name="connsiteY5-12" fmla="*/ 0 h 476250"/>
              <a:gd name="connsiteX0-13" fmla="*/ 0 w 4767262"/>
              <a:gd name="connsiteY0-14" fmla="*/ 0 h 476250"/>
              <a:gd name="connsiteX1-15" fmla="*/ 4568823 w 4767262"/>
              <a:gd name="connsiteY1-16" fmla="*/ 0 h 476250"/>
              <a:gd name="connsiteX2-17" fmla="*/ 4767262 w 4767262"/>
              <a:gd name="connsiteY2-18" fmla="*/ 207964 h 476250"/>
              <a:gd name="connsiteX3-19" fmla="*/ 4648200 w 4767262"/>
              <a:gd name="connsiteY3-20" fmla="*/ 476250 h 476250"/>
              <a:gd name="connsiteX4-21" fmla="*/ 0 w 4767262"/>
              <a:gd name="connsiteY4-22" fmla="*/ 476250 h 476250"/>
              <a:gd name="connsiteX5-23" fmla="*/ 0 w 4767262"/>
              <a:gd name="connsiteY5-24" fmla="*/ 0 h 476250"/>
              <a:gd name="connsiteX0-25" fmla="*/ 0 w 4872037"/>
              <a:gd name="connsiteY0-26" fmla="*/ 0 h 476250"/>
              <a:gd name="connsiteX1-27" fmla="*/ 4568823 w 4872037"/>
              <a:gd name="connsiteY1-28" fmla="*/ 0 h 476250"/>
              <a:gd name="connsiteX2-29" fmla="*/ 4872037 w 4872037"/>
              <a:gd name="connsiteY2-30" fmla="*/ 231777 h 476250"/>
              <a:gd name="connsiteX3-31" fmla="*/ 4648200 w 4872037"/>
              <a:gd name="connsiteY3-32" fmla="*/ 476250 h 476250"/>
              <a:gd name="connsiteX4-33" fmla="*/ 0 w 4872037"/>
              <a:gd name="connsiteY4-34" fmla="*/ 476250 h 476250"/>
              <a:gd name="connsiteX5-35" fmla="*/ 0 w 4872037"/>
              <a:gd name="connsiteY5-36" fmla="*/ 0 h 476250"/>
              <a:gd name="connsiteX0-37" fmla="*/ 0 w 4872037"/>
              <a:gd name="connsiteY0-38" fmla="*/ 0 h 481012"/>
              <a:gd name="connsiteX1-39" fmla="*/ 4568823 w 4872037"/>
              <a:gd name="connsiteY1-40" fmla="*/ 0 h 481012"/>
              <a:gd name="connsiteX2-41" fmla="*/ 4872037 w 4872037"/>
              <a:gd name="connsiteY2-42" fmla="*/ 231777 h 481012"/>
              <a:gd name="connsiteX3-43" fmla="*/ 4586288 w 4872037"/>
              <a:gd name="connsiteY3-44" fmla="*/ 481012 h 481012"/>
              <a:gd name="connsiteX4-45" fmla="*/ 0 w 4872037"/>
              <a:gd name="connsiteY4-46" fmla="*/ 476250 h 481012"/>
              <a:gd name="connsiteX5-47" fmla="*/ 0 w 4872037"/>
              <a:gd name="connsiteY5-48" fmla="*/ 0 h 481012"/>
              <a:gd name="connsiteX0-49" fmla="*/ 0 w 4872037"/>
              <a:gd name="connsiteY0-50" fmla="*/ 0 h 485775"/>
              <a:gd name="connsiteX1-51" fmla="*/ 4568823 w 4872037"/>
              <a:gd name="connsiteY1-52" fmla="*/ 0 h 485775"/>
              <a:gd name="connsiteX2-53" fmla="*/ 4872037 w 4872037"/>
              <a:gd name="connsiteY2-54" fmla="*/ 231777 h 485775"/>
              <a:gd name="connsiteX3-55" fmla="*/ 4581525 w 4872037"/>
              <a:gd name="connsiteY3-56" fmla="*/ 485775 h 485775"/>
              <a:gd name="connsiteX4-57" fmla="*/ 0 w 4872037"/>
              <a:gd name="connsiteY4-58" fmla="*/ 476250 h 485775"/>
              <a:gd name="connsiteX5-59" fmla="*/ 0 w 4872037"/>
              <a:gd name="connsiteY5-60" fmla="*/ 0 h 485775"/>
              <a:gd name="connsiteX0-61" fmla="*/ 0 w 4872037"/>
              <a:gd name="connsiteY0-62" fmla="*/ 0 h 490538"/>
              <a:gd name="connsiteX1-63" fmla="*/ 4568823 w 4872037"/>
              <a:gd name="connsiteY1-64" fmla="*/ 0 h 490538"/>
              <a:gd name="connsiteX2-65" fmla="*/ 4872037 w 4872037"/>
              <a:gd name="connsiteY2-66" fmla="*/ 231777 h 490538"/>
              <a:gd name="connsiteX3-67" fmla="*/ 4567237 w 4872037"/>
              <a:gd name="connsiteY3-68" fmla="*/ 490538 h 490538"/>
              <a:gd name="connsiteX4-69" fmla="*/ 0 w 4872037"/>
              <a:gd name="connsiteY4-70" fmla="*/ 476250 h 490538"/>
              <a:gd name="connsiteX5-71" fmla="*/ 0 w 4872037"/>
              <a:gd name="connsiteY5-72" fmla="*/ 0 h 490538"/>
              <a:gd name="connsiteX0-73" fmla="*/ 0 w 4876800"/>
              <a:gd name="connsiteY0-74" fmla="*/ 0 h 490538"/>
              <a:gd name="connsiteX1-75" fmla="*/ 4568823 w 4876800"/>
              <a:gd name="connsiteY1-76" fmla="*/ 0 h 490538"/>
              <a:gd name="connsiteX2-77" fmla="*/ 4876800 w 4876800"/>
              <a:gd name="connsiteY2-78" fmla="*/ 236540 h 490538"/>
              <a:gd name="connsiteX3-79" fmla="*/ 4567237 w 4876800"/>
              <a:gd name="connsiteY3-80" fmla="*/ 490538 h 490538"/>
              <a:gd name="connsiteX4-81" fmla="*/ 0 w 4876800"/>
              <a:gd name="connsiteY4-82" fmla="*/ 476250 h 490538"/>
              <a:gd name="connsiteX5-83" fmla="*/ 0 w 4876800"/>
              <a:gd name="connsiteY5-84" fmla="*/ 0 h 49053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4876800" h="490538">
                <a:moveTo>
                  <a:pt x="0" y="0"/>
                </a:moveTo>
                <a:lnTo>
                  <a:pt x="4568823" y="0"/>
                </a:lnTo>
                <a:lnTo>
                  <a:pt x="4876800" y="236540"/>
                </a:lnTo>
                <a:lnTo>
                  <a:pt x="4567237" y="490538"/>
                </a:lnTo>
                <a:lnTo>
                  <a:pt x="0" y="476250"/>
                </a:lnTo>
                <a:lnTo>
                  <a:pt x="0" y="0"/>
                </a:lnTo>
                <a:close/>
              </a:path>
            </a:pathLst>
          </a:cu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六边形 59"/>
          <p:cNvSpPr/>
          <p:nvPr/>
        </p:nvSpPr>
        <p:spPr>
          <a:xfrm>
            <a:off x="5516068" y="5269175"/>
            <a:ext cx="922339" cy="795121"/>
          </a:xfrm>
          <a:prstGeom prst="hexagon">
            <a:avLst/>
          </a:prstGeom>
          <a:solidFill>
            <a:srgbClr val="A6A6A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latin typeface="Impact" panose="020B0806030902050204" pitchFamily="34" charset="0"/>
              </a:rPr>
              <a:t>04</a:t>
            </a:r>
            <a:endParaRPr lang="zh-CN" altLang="en-US" sz="2800" dirty="0">
              <a:latin typeface="Impact" panose="020B0806030902050204" pitchFamily="34" charset="0"/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6778521" y="5388767"/>
            <a:ext cx="2338813" cy="523155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相关标题文字</a:t>
            </a:r>
            <a:endParaRPr lang="zh-CN" altLang="en-US" sz="2800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1143944" y="2468256"/>
            <a:ext cx="1969611" cy="10659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32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325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500"/>
                            </p:stCondLst>
                            <p:childTnLst>
                              <p:par>
                                <p:cTn id="7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0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7" grpId="0" animBg="1"/>
      <p:bldP spid="19" grpId="0"/>
      <p:bldP spid="23" grpId="0" animBg="1"/>
      <p:bldP spid="21" grpId="0" animBg="1"/>
      <p:bldP spid="46" grpId="0"/>
      <p:bldP spid="53" grpId="0" animBg="1"/>
      <p:bldP spid="54" grpId="0" animBg="1"/>
      <p:bldP spid="55" grpId="0"/>
      <p:bldP spid="56" grpId="0" animBg="1"/>
      <p:bldP spid="57" grpId="0" animBg="1"/>
      <p:bldP spid="58" grpId="0"/>
      <p:bldP spid="59" grpId="0" animBg="1"/>
      <p:bldP spid="60" grpId="0" animBg="1"/>
      <p:bldP spid="61" grpId="0"/>
      <p:bldP spid="2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矩形 43"/>
          <p:cNvSpPr/>
          <p:nvPr/>
        </p:nvSpPr>
        <p:spPr>
          <a:xfrm>
            <a:off x="1588" y="895"/>
            <a:ext cx="12888115" cy="7230864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/>
              </a:solidFill>
            </a:endParaRPr>
          </a:p>
        </p:txBody>
      </p:sp>
      <p:sp>
        <p:nvSpPr>
          <p:cNvPr id="38" name="Freeform 8"/>
          <p:cNvSpPr/>
          <p:nvPr/>
        </p:nvSpPr>
        <p:spPr bwMode="auto">
          <a:xfrm>
            <a:off x="1570036" y="1085420"/>
            <a:ext cx="3434268" cy="283700"/>
          </a:xfrm>
          <a:custGeom>
            <a:avLst/>
            <a:gdLst>
              <a:gd name="T0" fmla="*/ 0 w 230"/>
              <a:gd name="T1" fmla="*/ 0 h 17"/>
              <a:gd name="T2" fmla="*/ 211 w 230"/>
              <a:gd name="T3" fmla="*/ 0 h 17"/>
              <a:gd name="T4" fmla="*/ 230 w 230"/>
              <a:gd name="T5" fmla="*/ 17 h 17"/>
              <a:gd name="T6" fmla="*/ 0 w 230"/>
              <a:gd name="T7" fmla="*/ 17 h 17"/>
              <a:gd name="T8" fmla="*/ 0 w 230"/>
              <a:gd name="T9" fmla="*/ 0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0" h="17">
                <a:moveTo>
                  <a:pt x="0" y="0"/>
                </a:moveTo>
                <a:lnTo>
                  <a:pt x="211" y="0"/>
                </a:lnTo>
                <a:lnTo>
                  <a:pt x="230" y="17"/>
                </a:lnTo>
                <a:lnTo>
                  <a:pt x="0" y="17"/>
                </a:lnTo>
                <a:lnTo>
                  <a:pt x="0" y="0"/>
                </a:lnTo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0">
            <a:noFill/>
            <a:prstDash val="solid"/>
            <a:rou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128556" tIns="64278" rIns="128556" bIns="64278" numCol="1" anchor="t" anchorCtr="0" compatLnSpc="1"/>
          <a:lstStyle/>
          <a:p>
            <a:endParaRPr lang="zh-CN" altLang="en-US"/>
          </a:p>
        </p:txBody>
      </p:sp>
      <p:sp>
        <p:nvSpPr>
          <p:cNvPr id="39" name="Freeform 10"/>
          <p:cNvSpPr/>
          <p:nvPr/>
        </p:nvSpPr>
        <p:spPr bwMode="auto">
          <a:xfrm>
            <a:off x="1719353" y="1369122"/>
            <a:ext cx="9974309" cy="4939871"/>
          </a:xfrm>
          <a:custGeom>
            <a:avLst/>
            <a:gdLst>
              <a:gd name="T0" fmla="*/ 660 w 668"/>
              <a:gd name="T1" fmla="*/ 0 h 331"/>
              <a:gd name="T2" fmla="*/ 8 w 668"/>
              <a:gd name="T3" fmla="*/ 0 h 331"/>
              <a:gd name="T4" fmla="*/ 0 w 668"/>
              <a:gd name="T5" fmla="*/ 9 h 331"/>
              <a:gd name="T6" fmla="*/ 0 w 668"/>
              <a:gd name="T7" fmla="*/ 323 h 331"/>
              <a:gd name="T8" fmla="*/ 8 w 668"/>
              <a:gd name="T9" fmla="*/ 331 h 331"/>
              <a:gd name="T10" fmla="*/ 660 w 668"/>
              <a:gd name="T11" fmla="*/ 331 h 331"/>
              <a:gd name="T12" fmla="*/ 668 w 668"/>
              <a:gd name="T13" fmla="*/ 323 h 331"/>
              <a:gd name="T14" fmla="*/ 668 w 668"/>
              <a:gd name="T15" fmla="*/ 9 h 331"/>
              <a:gd name="T16" fmla="*/ 660 w 668"/>
              <a:gd name="T17" fmla="*/ 0 h 3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68" h="331">
                <a:moveTo>
                  <a:pt x="660" y="0"/>
                </a:moveTo>
                <a:lnTo>
                  <a:pt x="8" y="0"/>
                </a:lnTo>
                <a:cubicBezTo>
                  <a:pt x="4" y="0"/>
                  <a:pt x="0" y="4"/>
                  <a:pt x="0" y="9"/>
                </a:cubicBezTo>
                <a:lnTo>
                  <a:pt x="0" y="323"/>
                </a:lnTo>
                <a:cubicBezTo>
                  <a:pt x="0" y="327"/>
                  <a:pt x="4" y="331"/>
                  <a:pt x="8" y="331"/>
                </a:cubicBezTo>
                <a:lnTo>
                  <a:pt x="660" y="331"/>
                </a:lnTo>
                <a:cubicBezTo>
                  <a:pt x="665" y="331"/>
                  <a:pt x="668" y="327"/>
                  <a:pt x="668" y="323"/>
                </a:cubicBezTo>
                <a:lnTo>
                  <a:pt x="668" y="9"/>
                </a:lnTo>
                <a:cubicBezTo>
                  <a:pt x="668" y="4"/>
                  <a:pt x="665" y="0"/>
                  <a:pt x="660" y="0"/>
                </a:cubicBezTo>
              </a:path>
            </a:pathLst>
          </a:custGeom>
          <a:solidFill>
            <a:srgbClr val="FFFFFF">
              <a:alpha val="85098"/>
            </a:srgbClr>
          </a:solidFill>
          <a:ln w="12700">
            <a:noFill/>
            <a:prstDash val="solid"/>
            <a:rou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 vert="horz" wrap="square" lIns="128556" tIns="64278" rIns="128556" bIns="64278" numCol="1" anchor="t" anchorCtr="0" compatLnSpc="1"/>
          <a:lstStyle/>
          <a:p>
            <a:endParaRPr lang="zh-CN" altLang="en-US"/>
          </a:p>
        </p:txBody>
      </p:sp>
      <p:sp>
        <p:nvSpPr>
          <p:cNvPr id="40" name="Freeform 11"/>
          <p:cNvSpPr/>
          <p:nvPr/>
        </p:nvSpPr>
        <p:spPr bwMode="auto">
          <a:xfrm>
            <a:off x="10872422" y="5472822"/>
            <a:ext cx="821239" cy="836169"/>
          </a:xfrm>
          <a:custGeom>
            <a:avLst/>
            <a:gdLst>
              <a:gd name="T0" fmla="*/ 55 w 55"/>
              <a:gd name="T1" fmla="*/ 0 h 56"/>
              <a:gd name="T2" fmla="*/ 0 w 55"/>
              <a:gd name="T3" fmla="*/ 56 h 56"/>
              <a:gd name="T4" fmla="*/ 3 w 55"/>
              <a:gd name="T5" fmla="*/ 56 h 56"/>
              <a:gd name="T6" fmla="*/ 49 w 55"/>
              <a:gd name="T7" fmla="*/ 56 h 56"/>
              <a:gd name="T8" fmla="*/ 55 w 55"/>
              <a:gd name="T9" fmla="*/ 50 h 56"/>
              <a:gd name="T10" fmla="*/ 55 w 55"/>
              <a:gd name="T11" fmla="*/ 2 h 56"/>
              <a:gd name="T12" fmla="*/ 55 w 55"/>
              <a:gd name="T13" fmla="*/ 0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5" h="56">
                <a:moveTo>
                  <a:pt x="55" y="0"/>
                </a:moveTo>
                <a:cubicBezTo>
                  <a:pt x="37" y="19"/>
                  <a:pt x="19" y="37"/>
                  <a:pt x="0" y="56"/>
                </a:cubicBezTo>
                <a:cubicBezTo>
                  <a:pt x="1" y="56"/>
                  <a:pt x="2" y="56"/>
                  <a:pt x="3" y="56"/>
                </a:cubicBezTo>
                <a:lnTo>
                  <a:pt x="49" y="56"/>
                </a:lnTo>
                <a:cubicBezTo>
                  <a:pt x="52" y="56"/>
                  <a:pt x="55" y="51"/>
                  <a:pt x="55" y="50"/>
                </a:cubicBezTo>
                <a:lnTo>
                  <a:pt x="55" y="2"/>
                </a:lnTo>
                <a:lnTo>
                  <a:pt x="55" y="0"/>
                </a:lnTo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128556" tIns="64278" rIns="128556" bIns="64278" numCol="1" anchor="t" anchorCtr="0" compatLnSpc="1"/>
          <a:lstStyle/>
          <a:p>
            <a:endParaRPr lang="zh-CN" altLang="en-US"/>
          </a:p>
        </p:txBody>
      </p:sp>
      <p:sp>
        <p:nvSpPr>
          <p:cNvPr id="41" name="Freeform 9"/>
          <p:cNvSpPr/>
          <p:nvPr/>
        </p:nvSpPr>
        <p:spPr bwMode="auto">
          <a:xfrm>
            <a:off x="1570037" y="1085420"/>
            <a:ext cx="3150568" cy="2194945"/>
          </a:xfrm>
          <a:custGeom>
            <a:avLst/>
            <a:gdLst>
              <a:gd name="T0" fmla="*/ 0 w 211"/>
              <a:gd name="T1" fmla="*/ 0 h 147"/>
              <a:gd name="T2" fmla="*/ 211 w 211"/>
              <a:gd name="T3" fmla="*/ 0 h 147"/>
              <a:gd name="T4" fmla="*/ 152 w 211"/>
              <a:gd name="T5" fmla="*/ 147 h 147"/>
              <a:gd name="T6" fmla="*/ 0 w 211"/>
              <a:gd name="T7" fmla="*/ 147 h 147"/>
              <a:gd name="T8" fmla="*/ 0 w 211"/>
              <a:gd name="T9" fmla="*/ 0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1" h="147">
                <a:moveTo>
                  <a:pt x="0" y="0"/>
                </a:moveTo>
                <a:lnTo>
                  <a:pt x="211" y="0"/>
                </a:lnTo>
                <a:lnTo>
                  <a:pt x="152" y="147"/>
                </a:lnTo>
                <a:lnTo>
                  <a:pt x="0" y="147"/>
                </a:lnTo>
                <a:lnTo>
                  <a:pt x="0" y="0"/>
                </a:lnTo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128556" tIns="64278" rIns="128556" bIns="64278" numCol="1" anchor="t" anchorCtr="0" compatLnSpc="1"/>
          <a:lstStyle/>
          <a:p>
            <a:endParaRPr lang="zh-CN" altLang="en-US"/>
          </a:p>
        </p:txBody>
      </p:sp>
      <p:sp>
        <p:nvSpPr>
          <p:cNvPr id="42" name="燕尾形 41"/>
          <p:cNvSpPr/>
          <p:nvPr/>
        </p:nvSpPr>
        <p:spPr>
          <a:xfrm>
            <a:off x="11363707" y="6003145"/>
            <a:ext cx="202472" cy="202472"/>
          </a:xfrm>
          <a:prstGeom prst="chevron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3" name="TextBox 22"/>
          <p:cNvSpPr txBox="1"/>
          <p:nvPr/>
        </p:nvSpPr>
        <p:spPr>
          <a:xfrm>
            <a:off x="2107632" y="1207066"/>
            <a:ext cx="1667444" cy="21695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500" dirty="0" smtClean="0">
                <a:solidFill>
                  <a:srgbClr val="FFFFFF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03</a:t>
            </a:r>
            <a:endParaRPr lang="zh-CN" altLang="en-US" sz="13500" dirty="0">
              <a:solidFill>
                <a:srgbClr val="FFFFFF"/>
              </a:solidFill>
              <a:latin typeface="Agency FB" panose="020B0503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38"/>
          <p:cNvSpPr txBox="1"/>
          <p:nvPr/>
        </p:nvSpPr>
        <p:spPr>
          <a:xfrm>
            <a:off x="4607123" y="1645638"/>
            <a:ext cx="4287824" cy="7077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zh-CN" alt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</a:t>
            </a:r>
            <a:endParaRPr lang="en-US" altLang="zh-CN" sz="40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TextBox 39"/>
          <p:cNvSpPr txBox="1"/>
          <p:nvPr/>
        </p:nvSpPr>
        <p:spPr>
          <a:xfrm>
            <a:off x="4632714" y="2467777"/>
            <a:ext cx="2372151" cy="4000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642620" indent="-642620">
              <a:buFont typeface="Wingdings" panose="05000000000000000000" pitchFamily="2" charset="2"/>
              <a:buChar char="Ø"/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相关标题文字</a:t>
            </a:r>
            <a:endParaRPr lang="zh-CN" altLang="en-US" sz="197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TextBox 40"/>
          <p:cNvSpPr txBox="1"/>
          <p:nvPr/>
        </p:nvSpPr>
        <p:spPr>
          <a:xfrm>
            <a:off x="7467329" y="2467777"/>
            <a:ext cx="2372151" cy="4000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642620" indent="-642620">
              <a:buFont typeface="Wingdings" panose="05000000000000000000" pitchFamily="2" charset="2"/>
              <a:buChar char="Ø"/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相关标题文字</a:t>
            </a:r>
            <a:endParaRPr lang="zh-CN" altLang="en-US" sz="197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TextBox 11"/>
          <p:cNvSpPr txBox="1"/>
          <p:nvPr/>
        </p:nvSpPr>
        <p:spPr>
          <a:xfrm>
            <a:off x="4632714" y="2981150"/>
            <a:ext cx="2372151" cy="4000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642620" indent="-642620">
              <a:buFont typeface="Wingdings" panose="05000000000000000000" pitchFamily="2" charset="2"/>
              <a:buChar char="Ø"/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相关标题文字</a:t>
            </a:r>
            <a:endParaRPr lang="zh-CN" altLang="en-US" sz="197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TextBox 12"/>
          <p:cNvSpPr txBox="1"/>
          <p:nvPr/>
        </p:nvSpPr>
        <p:spPr>
          <a:xfrm>
            <a:off x="7467329" y="2981150"/>
            <a:ext cx="2372151" cy="4000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642620" indent="-642620">
              <a:buFont typeface="Wingdings" panose="05000000000000000000" pitchFamily="2" charset="2"/>
              <a:buChar char="Ø"/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相关标题文字</a:t>
            </a:r>
            <a:endParaRPr lang="zh-CN" altLang="en-US" sz="197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TextBox 13"/>
          <p:cNvSpPr txBox="1"/>
          <p:nvPr/>
        </p:nvSpPr>
        <p:spPr>
          <a:xfrm>
            <a:off x="2125002" y="3864488"/>
            <a:ext cx="8852066" cy="1130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</a:r>
            <a:endParaRPr lang="en-US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40000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8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6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500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39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3849"/>
                                </p:stCondLst>
                                <p:childTnLst>
                                  <p:par>
                                    <p:cTn id="4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4349"/>
                                </p:stCondLst>
                                <p:childTnLst>
                                  <p:par>
                                    <p:cTn id="4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4849"/>
                                </p:stCondLst>
                                <p:childTnLst>
                                  <p:par>
                                    <p:cTn id="55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7" dur="10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4" grpId="0" animBg="1"/>
          <p:bldP spid="38" grpId="0" animBg="1"/>
          <p:bldP spid="39" grpId="0" animBg="1"/>
          <p:bldP spid="40" grpId="0" animBg="1"/>
          <p:bldP spid="41" grpId="0" animBg="1"/>
          <p:bldP spid="42" grpId="0" animBg="1"/>
          <p:bldP spid="43" grpId="0"/>
          <p:bldP spid="45" grpId="0"/>
          <p:bldP spid="46" grpId="0"/>
          <p:bldP spid="47" grpId="0"/>
          <p:bldP spid="48" grpId="0"/>
          <p:bldP spid="49" grpId="0"/>
          <p:bldP spid="50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4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8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6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500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39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3849"/>
                                </p:stCondLst>
                                <p:childTnLst>
                                  <p:par>
                                    <p:cTn id="4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4349"/>
                                </p:stCondLst>
                                <p:childTnLst>
                                  <p:par>
                                    <p:cTn id="4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4849"/>
                                </p:stCondLst>
                                <p:childTnLst>
                                  <p:par>
                                    <p:cTn id="55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7" dur="10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4" grpId="0" animBg="1"/>
          <p:bldP spid="38" grpId="0" animBg="1"/>
          <p:bldP spid="39" grpId="0" animBg="1"/>
          <p:bldP spid="40" grpId="0" animBg="1"/>
          <p:bldP spid="41" grpId="0" animBg="1"/>
          <p:bldP spid="42" grpId="0" animBg="1"/>
          <p:bldP spid="43" grpId="0"/>
          <p:bldP spid="45" grpId="0"/>
          <p:bldP spid="46" grpId="0"/>
          <p:bldP spid="47" grpId="0"/>
          <p:bldP spid="48" grpId="0"/>
          <p:bldP spid="49" grpId="0"/>
          <p:bldP spid="50" grpId="0"/>
        </p:bld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矩形 45"/>
          <p:cNvSpPr/>
          <p:nvPr/>
        </p:nvSpPr>
        <p:spPr>
          <a:xfrm>
            <a:off x="1264662" y="1865948"/>
            <a:ext cx="1854520" cy="186252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353" tIns="47176" rIns="94353" bIns="47176" rtlCol="0" anchor="ctr"/>
          <a:lstStyle/>
          <a:p>
            <a:pPr algn="ctr"/>
            <a:endParaRPr lang="zh-CN" altLang="en-US" sz="2250" dirty="0"/>
          </a:p>
        </p:txBody>
      </p:sp>
      <p:sp>
        <p:nvSpPr>
          <p:cNvPr id="47" name="矩形 46"/>
          <p:cNvSpPr/>
          <p:nvPr/>
        </p:nvSpPr>
        <p:spPr>
          <a:xfrm>
            <a:off x="1264662" y="3728470"/>
            <a:ext cx="1854520" cy="11175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353" tIns="47176" rIns="94353" bIns="47176" rtlCol="0" anchor="ctr"/>
          <a:lstStyle/>
          <a:p>
            <a:pPr algn="ctr"/>
            <a:r>
              <a:rPr lang="zh-CN" altLang="en-US" sz="168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点击添加标题</a:t>
            </a:r>
            <a:endParaRPr lang="zh-CN" altLang="en-US" sz="1685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  <a:p>
            <a:pPr algn="ctr"/>
            <a:r>
              <a:rPr lang="zh-CN" altLang="en-US" sz="168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点击添加标题</a:t>
            </a:r>
            <a:endParaRPr lang="zh-CN" altLang="en-US" sz="1685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3360269" y="1865948"/>
            <a:ext cx="1854520" cy="186252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353" tIns="47176" rIns="94353" bIns="47176" rtlCol="0" anchor="ctr"/>
          <a:lstStyle/>
          <a:p>
            <a:pPr algn="ctr"/>
            <a:endParaRPr lang="zh-CN" altLang="en-US" sz="2250" dirty="0"/>
          </a:p>
        </p:txBody>
      </p:sp>
      <p:sp>
        <p:nvSpPr>
          <p:cNvPr id="49" name="矩形 48"/>
          <p:cNvSpPr/>
          <p:nvPr/>
        </p:nvSpPr>
        <p:spPr>
          <a:xfrm>
            <a:off x="3360269" y="3728470"/>
            <a:ext cx="1854520" cy="11175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353" tIns="47176" rIns="94353" bIns="47176" rtlCol="0" anchor="ctr"/>
          <a:lstStyle/>
          <a:p>
            <a:pPr algn="ctr"/>
            <a:r>
              <a:rPr lang="zh-CN" altLang="en-US" sz="168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点击添加标题</a:t>
            </a:r>
            <a:endParaRPr lang="zh-CN" altLang="en-US" sz="1685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  <a:p>
            <a:pPr algn="ctr"/>
            <a:r>
              <a:rPr lang="zh-CN" altLang="en-US" sz="168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点击添加标题</a:t>
            </a:r>
            <a:endParaRPr lang="zh-CN" altLang="en-US" sz="1685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5455877" y="1865948"/>
            <a:ext cx="1854520" cy="186252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353" tIns="47176" rIns="94353" bIns="47176" rtlCol="0" anchor="ctr"/>
          <a:lstStyle/>
          <a:p>
            <a:pPr algn="ctr"/>
            <a:endParaRPr lang="zh-CN" altLang="en-US" sz="2250" dirty="0"/>
          </a:p>
        </p:txBody>
      </p:sp>
      <p:sp>
        <p:nvSpPr>
          <p:cNvPr id="51" name="矩形 50"/>
          <p:cNvSpPr/>
          <p:nvPr/>
        </p:nvSpPr>
        <p:spPr>
          <a:xfrm>
            <a:off x="5455877" y="3728470"/>
            <a:ext cx="1854520" cy="11175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353" tIns="47176" rIns="94353" bIns="47176" rtlCol="0" anchor="ctr"/>
          <a:lstStyle/>
          <a:p>
            <a:pPr algn="ctr"/>
            <a:r>
              <a:rPr lang="zh-CN" altLang="en-US" sz="168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点击添加标题</a:t>
            </a:r>
            <a:endParaRPr lang="zh-CN" altLang="en-US" sz="1685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  <a:p>
            <a:pPr algn="ctr"/>
            <a:r>
              <a:rPr lang="zh-CN" altLang="en-US" sz="168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点击添加标题</a:t>
            </a:r>
            <a:endParaRPr lang="zh-CN" altLang="en-US" sz="1685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7551487" y="1865948"/>
            <a:ext cx="1854520" cy="186252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353" tIns="47176" rIns="94353" bIns="47176" rtlCol="0" anchor="ctr"/>
          <a:lstStyle/>
          <a:p>
            <a:pPr algn="ctr"/>
            <a:endParaRPr lang="zh-CN" altLang="en-US" sz="2250" dirty="0"/>
          </a:p>
        </p:txBody>
      </p:sp>
      <p:sp>
        <p:nvSpPr>
          <p:cNvPr id="53" name="矩形 52"/>
          <p:cNvSpPr/>
          <p:nvPr/>
        </p:nvSpPr>
        <p:spPr>
          <a:xfrm>
            <a:off x="7551487" y="3728470"/>
            <a:ext cx="1854520" cy="11175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353" tIns="47176" rIns="94353" bIns="47176" rtlCol="0" anchor="ctr"/>
          <a:lstStyle/>
          <a:p>
            <a:pPr algn="ctr"/>
            <a:r>
              <a:rPr lang="zh-CN" altLang="en-US" sz="168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点击添加标题</a:t>
            </a:r>
            <a:endParaRPr lang="zh-CN" altLang="en-US" sz="1685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  <a:p>
            <a:pPr algn="ctr"/>
            <a:r>
              <a:rPr lang="zh-CN" altLang="en-US" sz="168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点击添加标题</a:t>
            </a:r>
            <a:endParaRPr lang="zh-CN" altLang="en-US" sz="1685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9647093" y="1865948"/>
            <a:ext cx="1854520" cy="186252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353" tIns="47176" rIns="94353" bIns="47176" rtlCol="0" anchor="ctr"/>
          <a:lstStyle/>
          <a:p>
            <a:pPr algn="ctr"/>
            <a:endParaRPr lang="zh-CN" altLang="en-US" sz="2250" dirty="0"/>
          </a:p>
        </p:txBody>
      </p:sp>
      <p:sp>
        <p:nvSpPr>
          <p:cNvPr id="55" name="矩形 54"/>
          <p:cNvSpPr/>
          <p:nvPr/>
        </p:nvSpPr>
        <p:spPr>
          <a:xfrm>
            <a:off x="9647093" y="3728470"/>
            <a:ext cx="1854520" cy="11175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353" tIns="47176" rIns="94353" bIns="47176" rtlCol="0" anchor="ctr"/>
          <a:lstStyle/>
          <a:p>
            <a:pPr algn="ctr"/>
            <a:r>
              <a:rPr lang="zh-CN" altLang="en-US" sz="168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点击添加标题</a:t>
            </a:r>
            <a:endParaRPr lang="zh-CN" altLang="en-US" sz="1685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  <a:p>
            <a:pPr algn="ctr"/>
            <a:r>
              <a:rPr lang="zh-CN" altLang="en-US" sz="168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点击添加标题</a:t>
            </a:r>
            <a:endParaRPr lang="zh-CN" altLang="en-US" sz="1685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</p:txBody>
      </p:sp>
      <p:grpSp>
        <p:nvGrpSpPr>
          <p:cNvPr id="2" name="组合 55"/>
          <p:cNvGrpSpPr/>
          <p:nvPr/>
        </p:nvGrpSpPr>
        <p:grpSpPr>
          <a:xfrm>
            <a:off x="1858382" y="2089449"/>
            <a:ext cx="667083" cy="861196"/>
            <a:chOff x="3095876" y="2479873"/>
            <a:chExt cx="366231" cy="470769"/>
          </a:xfrm>
        </p:grpSpPr>
        <p:sp>
          <p:nvSpPr>
            <p:cNvPr id="57" name="Freeform 108"/>
            <p:cNvSpPr/>
            <p:nvPr/>
          </p:nvSpPr>
          <p:spPr bwMode="auto">
            <a:xfrm flipH="1">
              <a:off x="3095876" y="2898027"/>
              <a:ext cx="51923" cy="52615"/>
            </a:xfrm>
            <a:custGeom>
              <a:avLst/>
              <a:gdLst>
                <a:gd name="T0" fmla="*/ 0 w 32"/>
                <a:gd name="T1" fmla="*/ 32 h 32"/>
                <a:gd name="T2" fmla="*/ 16 w 32"/>
                <a:gd name="T3" fmla="*/ 32 h 32"/>
                <a:gd name="T4" fmla="*/ 32 w 32"/>
                <a:gd name="T5" fmla="*/ 16 h 32"/>
                <a:gd name="T6" fmla="*/ 32 w 32"/>
                <a:gd name="T7" fmla="*/ 0 h 32"/>
                <a:gd name="T8" fmla="*/ 0 w 32"/>
                <a:gd name="T9" fmla="*/ 0 h 32"/>
                <a:gd name="T10" fmla="*/ 0 w 32"/>
                <a:gd name="T11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32">
                  <a:moveTo>
                    <a:pt x="0" y="32"/>
                  </a:moveTo>
                  <a:cubicBezTo>
                    <a:pt x="16" y="32"/>
                    <a:pt x="16" y="32"/>
                    <a:pt x="16" y="32"/>
                  </a:cubicBezTo>
                  <a:cubicBezTo>
                    <a:pt x="25" y="32"/>
                    <a:pt x="32" y="25"/>
                    <a:pt x="32" y="16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42975">
                <a:defRPr/>
              </a:pPr>
              <a:endParaRPr lang="zh-CN" altLang="en-US" sz="1685" dirty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8" name="Freeform 109"/>
            <p:cNvSpPr>
              <a:spLocks noEditPoints="1"/>
            </p:cNvSpPr>
            <p:nvPr/>
          </p:nvSpPr>
          <p:spPr bwMode="auto">
            <a:xfrm flipH="1">
              <a:off x="3095876" y="2479873"/>
              <a:ext cx="366231" cy="470769"/>
            </a:xfrm>
            <a:custGeom>
              <a:avLst/>
              <a:gdLst>
                <a:gd name="T0" fmla="*/ 208 w 224"/>
                <a:gd name="T1" fmla="*/ 0 h 288"/>
                <a:gd name="T2" fmla="*/ 16 w 224"/>
                <a:gd name="T3" fmla="*/ 0 h 288"/>
                <a:gd name="T4" fmla="*/ 0 w 224"/>
                <a:gd name="T5" fmla="*/ 16 h 288"/>
                <a:gd name="T6" fmla="*/ 0 w 224"/>
                <a:gd name="T7" fmla="*/ 272 h 288"/>
                <a:gd name="T8" fmla="*/ 16 w 224"/>
                <a:gd name="T9" fmla="*/ 288 h 288"/>
                <a:gd name="T10" fmla="*/ 176 w 224"/>
                <a:gd name="T11" fmla="*/ 288 h 288"/>
                <a:gd name="T12" fmla="*/ 176 w 224"/>
                <a:gd name="T13" fmla="*/ 144 h 288"/>
                <a:gd name="T14" fmla="*/ 224 w 224"/>
                <a:gd name="T15" fmla="*/ 144 h 288"/>
                <a:gd name="T16" fmla="*/ 224 w 224"/>
                <a:gd name="T17" fmla="*/ 16 h 288"/>
                <a:gd name="T18" fmla="*/ 208 w 224"/>
                <a:gd name="T19" fmla="*/ 0 h 288"/>
                <a:gd name="T20" fmla="*/ 168 w 224"/>
                <a:gd name="T21" fmla="*/ 104 h 288"/>
                <a:gd name="T22" fmla="*/ 56 w 224"/>
                <a:gd name="T23" fmla="*/ 104 h 288"/>
                <a:gd name="T24" fmla="*/ 56 w 224"/>
                <a:gd name="T25" fmla="*/ 88 h 288"/>
                <a:gd name="T26" fmla="*/ 168 w 224"/>
                <a:gd name="T27" fmla="*/ 88 h 288"/>
                <a:gd name="T28" fmla="*/ 168 w 224"/>
                <a:gd name="T29" fmla="*/ 104 h 288"/>
                <a:gd name="T30" fmla="*/ 168 w 224"/>
                <a:gd name="T31" fmla="*/ 72 h 288"/>
                <a:gd name="T32" fmla="*/ 56 w 224"/>
                <a:gd name="T33" fmla="*/ 72 h 288"/>
                <a:gd name="T34" fmla="*/ 56 w 224"/>
                <a:gd name="T35" fmla="*/ 56 h 288"/>
                <a:gd name="T36" fmla="*/ 168 w 224"/>
                <a:gd name="T37" fmla="*/ 56 h 288"/>
                <a:gd name="T38" fmla="*/ 168 w 224"/>
                <a:gd name="T39" fmla="*/ 72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24" h="288">
                  <a:moveTo>
                    <a:pt x="208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272"/>
                    <a:pt x="0" y="272"/>
                    <a:pt x="0" y="272"/>
                  </a:cubicBezTo>
                  <a:cubicBezTo>
                    <a:pt x="0" y="281"/>
                    <a:pt x="7" y="288"/>
                    <a:pt x="16" y="288"/>
                  </a:cubicBezTo>
                  <a:cubicBezTo>
                    <a:pt x="176" y="288"/>
                    <a:pt x="176" y="288"/>
                    <a:pt x="176" y="288"/>
                  </a:cubicBezTo>
                  <a:cubicBezTo>
                    <a:pt x="176" y="144"/>
                    <a:pt x="176" y="144"/>
                    <a:pt x="176" y="144"/>
                  </a:cubicBezTo>
                  <a:cubicBezTo>
                    <a:pt x="224" y="144"/>
                    <a:pt x="224" y="144"/>
                    <a:pt x="224" y="144"/>
                  </a:cubicBezTo>
                  <a:cubicBezTo>
                    <a:pt x="224" y="16"/>
                    <a:pt x="224" y="16"/>
                    <a:pt x="224" y="16"/>
                  </a:cubicBezTo>
                  <a:cubicBezTo>
                    <a:pt x="224" y="7"/>
                    <a:pt x="217" y="0"/>
                    <a:pt x="208" y="0"/>
                  </a:cubicBezTo>
                  <a:close/>
                  <a:moveTo>
                    <a:pt x="168" y="104"/>
                  </a:moveTo>
                  <a:cubicBezTo>
                    <a:pt x="56" y="104"/>
                    <a:pt x="56" y="104"/>
                    <a:pt x="56" y="104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168" y="88"/>
                    <a:pt x="168" y="88"/>
                    <a:pt x="168" y="88"/>
                  </a:cubicBezTo>
                  <a:lnTo>
                    <a:pt x="168" y="104"/>
                  </a:lnTo>
                  <a:close/>
                  <a:moveTo>
                    <a:pt x="168" y="72"/>
                  </a:moveTo>
                  <a:cubicBezTo>
                    <a:pt x="56" y="72"/>
                    <a:pt x="56" y="72"/>
                    <a:pt x="56" y="72"/>
                  </a:cubicBezTo>
                  <a:cubicBezTo>
                    <a:pt x="56" y="56"/>
                    <a:pt x="56" y="56"/>
                    <a:pt x="56" y="56"/>
                  </a:cubicBezTo>
                  <a:cubicBezTo>
                    <a:pt x="168" y="56"/>
                    <a:pt x="168" y="56"/>
                    <a:pt x="168" y="56"/>
                  </a:cubicBezTo>
                  <a:lnTo>
                    <a:pt x="168" y="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42975">
                <a:defRPr/>
              </a:pPr>
              <a:endParaRPr lang="zh-CN" altLang="en-US" sz="1685" dirty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9" name="Rectangle 110"/>
            <p:cNvSpPr>
              <a:spLocks noChangeArrowheads="1"/>
            </p:cNvSpPr>
            <p:nvPr/>
          </p:nvSpPr>
          <p:spPr bwMode="auto">
            <a:xfrm flipH="1">
              <a:off x="3095876" y="2741565"/>
              <a:ext cx="51923" cy="5192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42975">
                <a:defRPr/>
              </a:pPr>
              <a:endParaRPr lang="zh-CN" altLang="en-US" sz="1685" dirty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60" name="Rectangle 111"/>
            <p:cNvSpPr>
              <a:spLocks noChangeArrowheads="1"/>
            </p:cNvSpPr>
            <p:nvPr/>
          </p:nvSpPr>
          <p:spPr bwMode="auto">
            <a:xfrm flipH="1">
              <a:off x="3095876" y="2819796"/>
              <a:ext cx="51923" cy="526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42975">
                <a:defRPr/>
              </a:pPr>
              <a:endParaRPr lang="zh-CN" altLang="en-US" sz="1685" dirty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61" name="Freeform 64"/>
          <p:cNvSpPr>
            <a:spLocks noEditPoints="1"/>
          </p:cNvSpPr>
          <p:nvPr/>
        </p:nvSpPr>
        <p:spPr bwMode="auto">
          <a:xfrm flipH="1">
            <a:off x="3828367" y="2137745"/>
            <a:ext cx="918326" cy="764604"/>
          </a:xfrm>
          <a:custGeom>
            <a:avLst/>
            <a:gdLst>
              <a:gd name="T0" fmla="*/ 188 w 308"/>
              <a:gd name="T1" fmla="*/ 19 h 256"/>
              <a:gd name="T2" fmla="*/ 154 w 308"/>
              <a:gd name="T3" fmla="*/ 0 h 256"/>
              <a:gd name="T4" fmla="*/ 120 w 308"/>
              <a:gd name="T5" fmla="*/ 19 h 256"/>
              <a:gd name="T6" fmla="*/ 8 w 308"/>
              <a:gd name="T7" fmla="*/ 195 h 256"/>
              <a:gd name="T8" fmla="*/ 7 w 308"/>
              <a:gd name="T9" fmla="*/ 235 h 256"/>
              <a:gd name="T10" fmla="*/ 42 w 308"/>
              <a:gd name="T11" fmla="*/ 256 h 256"/>
              <a:gd name="T12" fmla="*/ 266 w 308"/>
              <a:gd name="T13" fmla="*/ 256 h 256"/>
              <a:gd name="T14" fmla="*/ 301 w 308"/>
              <a:gd name="T15" fmla="*/ 235 h 256"/>
              <a:gd name="T16" fmla="*/ 300 w 308"/>
              <a:gd name="T17" fmla="*/ 195 h 256"/>
              <a:gd name="T18" fmla="*/ 188 w 308"/>
              <a:gd name="T19" fmla="*/ 19 h 256"/>
              <a:gd name="T20" fmla="*/ 154 w 308"/>
              <a:gd name="T21" fmla="*/ 216 h 256"/>
              <a:gd name="T22" fmla="*/ 138 w 308"/>
              <a:gd name="T23" fmla="*/ 200 h 256"/>
              <a:gd name="T24" fmla="*/ 154 w 308"/>
              <a:gd name="T25" fmla="*/ 184 h 256"/>
              <a:gd name="T26" fmla="*/ 170 w 308"/>
              <a:gd name="T27" fmla="*/ 200 h 256"/>
              <a:gd name="T28" fmla="*/ 154 w 308"/>
              <a:gd name="T29" fmla="*/ 216 h 256"/>
              <a:gd name="T30" fmla="*/ 170 w 308"/>
              <a:gd name="T31" fmla="*/ 152 h 256"/>
              <a:gd name="T32" fmla="*/ 154 w 308"/>
              <a:gd name="T33" fmla="*/ 168 h 256"/>
              <a:gd name="T34" fmla="*/ 138 w 308"/>
              <a:gd name="T35" fmla="*/ 152 h 256"/>
              <a:gd name="T36" fmla="*/ 138 w 308"/>
              <a:gd name="T37" fmla="*/ 96 h 256"/>
              <a:gd name="T38" fmla="*/ 154 w 308"/>
              <a:gd name="T39" fmla="*/ 80 h 256"/>
              <a:gd name="T40" fmla="*/ 170 w 308"/>
              <a:gd name="T41" fmla="*/ 96 h 256"/>
              <a:gd name="T42" fmla="*/ 170 w 308"/>
              <a:gd name="T43" fmla="*/ 152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08" h="256">
                <a:moveTo>
                  <a:pt x="188" y="19"/>
                </a:moveTo>
                <a:cubicBezTo>
                  <a:pt x="180" y="7"/>
                  <a:pt x="168" y="0"/>
                  <a:pt x="154" y="0"/>
                </a:cubicBezTo>
                <a:cubicBezTo>
                  <a:pt x="140" y="0"/>
                  <a:pt x="128" y="7"/>
                  <a:pt x="120" y="19"/>
                </a:cubicBezTo>
                <a:cubicBezTo>
                  <a:pt x="8" y="195"/>
                  <a:pt x="8" y="195"/>
                  <a:pt x="8" y="195"/>
                </a:cubicBezTo>
                <a:cubicBezTo>
                  <a:pt x="0" y="207"/>
                  <a:pt x="0" y="222"/>
                  <a:pt x="7" y="235"/>
                </a:cubicBezTo>
                <a:cubicBezTo>
                  <a:pt x="14" y="248"/>
                  <a:pt x="27" y="256"/>
                  <a:pt x="42" y="256"/>
                </a:cubicBezTo>
                <a:cubicBezTo>
                  <a:pt x="266" y="256"/>
                  <a:pt x="266" y="256"/>
                  <a:pt x="266" y="256"/>
                </a:cubicBezTo>
                <a:cubicBezTo>
                  <a:pt x="281" y="256"/>
                  <a:pt x="294" y="248"/>
                  <a:pt x="301" y="235"/>
                </a:cubicBezTo>
                <a:cubicBezTo>
                  <a:pt x="308" y="222"/>
                  <a:pt x="308" y="207"/>
                  <a:pt x="300" y="195"/>
                </a:cubicBezTo>
                <a:lnTo>
                  <a:pt x="188" y="19"/>
                </a:lnTo>
                <a:close/>
                <a:moveTo>
                  <a:pt x="154" y="216"/>
                </a:moveTo>
                <a:cubicBezTo>
                  <a:pt x="145" y="216"/>
                  <a:pt x="138" y="209"/>
                  <a:pt x="138" y="200"/>
                </a:cubicBezTo>
                <a:cubicBezTo>
                  <a:pt x="138" y="191"/>
                  <a:pt x="145" y="184"/>
                  <a:pt x="154" y="184"/>
                </a:cubicBezTo>
                <a:cubicBezTo>
                  <a:pt x="163" y="184"/>
                  <a:pt x="170" y="191"/>
                  <a:pt x="170" y="200"/>
                </a:cubicBezTo>
                <a:cubicBezTo>
                  <a:pt x="170" y="209"/>
                  <a:pt x="163" y="216"/>
                  <a:pt x="154" y="216"/>
                </a:cubicBezTo>
                <a:close/>
                <a:moveTo>
                  <a:pt x="170" y="152"/>
                </a:moveTo>
                <a:cubicBezTo>
                  <a:pt x="170" y="161"/>
                  <a:pt x="163" y="168"/>
                  <a:pt x="154" y="168"/>
                </a:cubicBezTo>
                <a:cubicBezTo>
                  <a:pt x="145" y="168"/>
                  <a:pt x="138" y="161"/>
                  <a:pt x="138" y="152"/>
                </a:cubicBezTo>
                <a:cubicBezTo>
                  <a:pt x="138" y="96"/>
                  <a:pt x="138" y="96"/>
                  <a:pt x="138" y="96"/>
                </a:cubicBezTo>
                <a:cubicBezTo>
                  <a:pt x="138" y="87"/>
                  <a:pt x="145" y="80"/>
                  <a:pt x="154" y="80"/>
                </a:cubicBezTo>
                <a:cubicBezTo>
                  <a:pt x="163" y="80"/>
                  <a:pt x="170" y="87"/>
                  <a:pt x="170" y="96"/>
                </a:cubicBezTo>
                <a:lnTo>
                  <a:pt x="170" y="15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4353" tIns="47176" rIns="94353" bIns="47176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42975">
              <a:defRPr/>
            </a:pPr>
            <a:endParaRPr lang="zh-CN" altLang="en-US" sz="1685" dirty="0">
              <a:solidFill>
                <a:sysClr val="windowText" lastClr="000000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grpSp>
        <p:nvGrpSpPr>
          <p:cNvPr id="3" name="组合 61"/>
          <p:cNvGrpSpPr/>
          <p:nvPr/>
        </p:nvGrpSpPr>
        <p:grpSpPr>
          <a:xfrm>
            <a:off x="6096500" y="2101075"/>
            <a:ext cx="573274" cy="837947"/>
            <a:chOff x="5690315" y="3674507"/>
            <a:chExt cx="314729" cy="458061"/>
          </a:xfrm>
        </p:grpSpPr>
        <p:sp>
          <p:nvSpPr>
            <p:cNvPr id="63" name="Freeform 36"/>
            <p:cNvSpPr/>
            <p:nvPr/>
          </p:nvSpPr>
          <p:spPr bwMode="auto">
            <a:xfrm flipH="1">
              <a:off x="5782528" y="4054387"/>
              <a:ext cx="130302" cy="78181"/>
            </a:xfrm>
            <a:custGeom>
              <a:avLst/>
              <a:gdLst>
                <a:gd name="T0" fmla="*/ 73 w 80"/>
                <a:gd name="T1" fmla="*/ 2 h 48"/>
                <a:gd name="T2" fmla="*/ 44 w 80"/>
                <a:gd name="T3" fmla="*/ 8 h 48"/>
                <a:gd name="T4" fmla="*/ 40 w 80"/>
                <a:gd name="T5" fmla="*/ 8 h 48"/>
                <a:gd name="T6" fmla="*/ 36 w 80"/>
                <a:gd name="T7" fmla="*/ 8 h 48"/>
                <a:gd name="T8" fmla="*/ 7 w 80"/>
                <a:gd name="T9" fmla="*/ 2 h 48"/>
                <a:gd name="T10" fmla="*/ 0 w 80"/>
                <a:gd name="T11" fmla="*/ 0 h 48"/>
                <a:gd name="T12" fmla="*/ 0 w 80"/>
                <a:gd name="T13" fmla="*/ 0 h 48"/>
                <a:gd name="T14" fmla="*/ 40 w 80"/>
                <a:gd name="T15" fmla="*/ 48 h 48"/>
                <a:gd name="T16" fmla="*/ 80 w 80"/>
                <a:gd name="T17" fmla="*/ 0 h 48"/>
                <a:gd name="T18" fmla="*/ 80 w 80"/>
                <a:gd name="T19" fmla="*/ 0 h 48"/>
                <a:gd name="T20" fmla="*/ 73 w 80"/>
                <a:gd name="T21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" h="48">
                  <a:moveTo>
                    <a:pt x="73" y="2"/>
                  </a:moveTo>
                  <a:cubicBezTo>
                    <a:pt x="65" y="5"/>
                    <a:pt x="55" y="7"/>
                    <a:pt x="44" y="8"/>
                  </a:cubicBezTo>
                  <a:cubicBezTo>
                    <a:pt x="42" y="8"/>
                    <a:pt x="41" y="8"/>
                    <a:pt x="40" y="8"/>
                  </a:cubicBezTo>
                  <a:cubicBezTo>
                    <a:pt x="39" y="8"/>
                    <a:pt x="38" y="8"/>
                    <a:pt x="36" y="8"/>
                  </a:cubicBezTo>
                  <a:cubicBezTo>
                    <a:pt x="25" y="7"/>
                    <a:pt x="15" y="5"/>
                    <a:pt x="7" y="2"/>
                  </a:cubicBezTo>
                  <a:cubicBezTo>
                    <a:pt x="3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7"/>
                    <a:pt x="13" y="48"/>
                    <a:pt x="40" y="48"/>
                  </a:cubicBezTo>
                  <a:cubicBezTo>
                    <a:pt x="67" y="48"/>
                    <a:pt x="80" y="27"/>
                    <a:pt x="80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0" y="0"/>
                    <a:pt x="77" y="1"/>
                    <a:pt x="7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42975">
                <a:defRPr/>
              </a:pPr>
              <a:endParaRPr lang="zh-CN" altLang="en-US" sz="1685" dirty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64" name="Freeform 37"/>
            <p:cNvSpPr>
              <a:spLocks noEditPoints="1"/>
            </p:cNvSpPr>
            <p:nvPr/>
          </p:nvSpPr>
          <p:spPr bwMode="auto">
            <a:xfrm flipH="1">
              <a:off x="5690315" y="3674507"/>
              <a:ext cx="314729" cy="366849"/>
            </a:xfrm>
            <a:custGeom>
              <a:avLst/>
              <a:gdLst>
                <a:gd name="T0" fmla="*/ 96 w 192"/>
                <a:gd name="T1" fmla="*/ 0 h 224"/>
                <a:gd name="T2" fmla="*/ 0 w 192"/>
                <a:gd name="T3" fmla="*/ 96 h 224"/>
                <a:gd name="T4" fmla="*/ 48 w 192"/>
                <a:gd name="T5" fmla="*/ 200 h 224"/>
                <a:gd name="T6" fmla="*/ 67 w 192"/>
                <a:gd name="T7" fmla="*/ 219 h 224"/>
                <a:gd name="T8" fmla="*/ 90 w 192"/>
                <a:gd name="T9" fmla="*/ 224 h 224"/>
                <a:gd name="T10" fmla="*/ 96 w 192"/>
                <a:gd name="T11" fmla="*/ 224 h 224"/>
                <a:gd name="T12" fmla="*/ 125 w 192"/>
                <a:gd name="T13" fmla="*/ 218 h 224"/>
                <a:gd name="T14" fmla="*/ 144 w 192"/>
                <a:gd name="T15" fmla="*/ 200 h 224"/>
                <a:gd name="T16" fmla="*/ 192 w 192"/>
                <a:gd name="T17" fmla="*/ 96 h 224"/>
                <a:gd name="T18" fmla="*/ 96 w 192"/>
                <a:gd name="T19" fmla="*/ 0 h 224"/>
                <a:gd name="T20" fmla="*/ 113 w 192"/>
                <a:gd name="T21" fmla="*/ 40 h 224"/>
                <a:gd name="T22" fmla="*/ 31 w 192"/>
                <a:gd name="T23" fmla="*/ 121 h 224"/>
                <a:gd name="T24" fmla="*/ 31 w 192"/>
                <a:gd name="T25" fmla="*/ 128 h 224"/>
                <a:gd name="T26" fmla="*/ 24 w 192"/>
                <a:gd name="T27" fmla="*/ 98 h 224"/>
                <a:gd name="T28" fmla="*/ 99 w 192"/>
                <a:gd name="T29" fmla="*/ 24 h 224"/>
                <a:gd name="T30" fmla="*/ 160 w 192"/>
                <a:gd name="T31" fmla="*/ 54 h 224"/>
                <a:gd name="T32" fmla="*/ 113 w 192"/>
                <a:gd name="T33" fmla="*/ 4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2" h="224">
                  <a:moveTo>
                    <a:pt x="96" y="0"/>
                  </a:moveTo>
                  <a:cubicBezTo>
                    <a:pt x="43" y="0"/>
                    <a:pt x="0" y="43"/>
                    <a:pt x="0" y="96"/>
                  </a:cubicBezTo>
                  <a:cubicBezTo>
                    <a:pt x="0" y="144"/>
                    <a:pt x="48" y="184"/>
                    <a:pt x="48" y="200"/>
                  </a:cubicBezTo>
                  <a:cubicBezTo>
                    <a:pt x="48" y="205"/>
                    <a:pt x="54" y="213"/>
                    <a:pt x="67" y="219"/>
                  </a:cubicBezTo>
                  <a:cubicBezTo>
                    <a:pt x="73" y="220"/>
                    <a:pt x="82" y="223"/>
                    <a:pt x="90" y="224"/>
                  </a:cubicBezTo>
                  <a:cubicBezTo>
                    <a:pt x="92" y="224"/>
                    <a:pt x="94" y="224"/>
                    <a:pt x="96" y="224"/>
                  </a:cubicBezTo>
                  <a:cubicBezTo>
                    <a:pt x="103" y="224"/>
                    <a:pt x="113" y="222"/>
                    <a:pt x="125" y="218"/>
                  </a:cubicBezTo>
                  <a:cubicBezTo>
                    <a:pt x="138" y="213"/>
                    <a:pt x="144" y="205"/>
                    <a:pt x="144" y="200"/>
                  </a:cubicBezTo>
                  <a:cubicBezTo>
                    <a:pt x="144" y="184"/>
                    <a:pt x="192" y="144"/>
                    <a:pt x="192" y="96"/>
                  </a:cubicBezTo>
                  <a:cubicBezTo>
                    <a:pt x="192" y="43"/>
                    <a:pt x="149" y="0"/>
                    <a:pt x="96" y="0"/>
                  </a:cubicBezTo>
                  <a:close/>
                  <a:moveTo>
                    <a:pt x="113" y="40"/>
                  </a:moveTo>
                  <a:cubicBezTo>
                    <a:pt x="68" y="40"/>
                    <a:pt x="31" y="76"/>
                    <a:pt x="31" y="121"/>
                  </a:cubicBezTo>
                  <a:cubicBezTo>
                    <a:pt x="31" y="123"/>
                    <a:pt x="31" y="126"/>
                    <a:pt x="31" y="128"/>
                  </a:cubicBezTo>
                  <a:cubicBezTo>
                    <a:pt x="27" y="119"/>
                    <a:pt x="24" y="109"/>
                    <a:pt x="24" y="98"/>
                  </a:cubicBezTo>
                  <a:cubicBezTo>
                    <a:pt x="24" y="57"/>
                    <a:pt x="58" y="24"/>
                    <a:pt x="99" y="24"/>
                  </a:cubicBezTo>
                  <a:cubicBezTo>
                    <a:pt x="124" y="24"/>
                    <a:pt x="146" y="36"/>
                    <a:pt x="160" y="54"/>
                  </a:cubicBezTo>
                  <a:cubicBezTo>
                    <a:pt x="147" y="45"/>
                    <a:pt x="131" y="40"/>
                    <a:pt x="113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42975">
                <a:defRPr/>
              </a:pPr>
              <a:endParaRPr lang="zh-CN" altLang="en-US" sz="1685" dirty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65" name="Freeform 9"/>
          <p:cNvSpPr/>
          <p:nvPr/>
        </p:nvSpPr>
        <p:spPr bwMode="auto">
          <a:xfrm flipH="1">
            <a:off x="8002241" y="2220258"/>
            <a:ext cx="953014" cy="599582"/>
          </a:xfrm>
          <a:custGeom>
            <a:avLst/>
            <a:gdLst>
              <a:gd name="T0" fmla="*/ 262 w 320"/>
              <a:gd name="T1" fmla="*/ 70 h 200"/>
              <a:gd name="T2" fmla="*/ 163 w 320"/>
              <a:gd name="T3" fmla="*/ 0 h 200"/>
              <a:gd name="T4" fmla="*/ 63 w 320"/>
              <a:gd name="T5" fmla="*/ 94 h 200"/>
              <a:gd name="T6" fmla="*/ 54 w 320"/>
              <a:gd name="T7" fmla="*/ 93 h 200"/>
              <a:gd name="T8" fmla="*/ 0 w 320"/>
              <a:gd name="T9" fmla="*/ 146 h 200"/>
              <a:gd name="T10" fmla="*/ 43 w 320"/>
              <a:gd name="T11" fmla="*/ 200 h 200"/>
              <a:gd name="T12" fmla="*/ 251 w 320"/>
              <a:gd name="T13" fmla="*/ 200 h 200"/>
              <a:gd name="T14" fmla="*/ 320 w 320"/>
              <a:gd name="T15" fmla="*/ 134 h 200"/>
              <a:gd name="T16" fmla="*/ 262 w 320"/>
              <a:gd name="T17" fmla="*/ 70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20" h="200">
                <a:moveTo>
                  <a:pt x="262" y="70"/>
                </a:moveTo>
                <a:cubicBezTo>
                  <a:pt x="249" y="29"/>
                  <a:pt x="209" y="0"/>
                  <a:pt x="163" y="0"/>
                </a:cubicBezTo>
                <a:cubicBezTo>
                  <a:pt x="108" y="0"/>
                  <a:pt x="66" y="41"/>
                  <a:pt x="63" y="94"/>
                </a:cubicBezTo>
                <a:cubicBezTo>
                  <a:pt x="60" y="94"/>
                  <a:pt x="57" y="93"/>
                  <a:pt x="54" y="93"/>
                </a:cubicBezTo>
                <a:cubicBezTo>
                  <a:pt x="24" y="93"/>
                  <a:pt x="0" y="117"/>
                  <a:pt x="0" y="146"/>
                </a:cubicBezTo>
                <a:cubicBezTo>
                  <a:pt x="0" y="171"/>
                  <a:pt x="19" y="195"/>
                  <a:pt x="43" y="200"/>
                </a:cubicBezTo>
                <a:cubicBezTo>
                  <a:pt x="251" y="200"/>
                  <a:pt x="251" y="200"/>
                  <a:pt x="251" y="200"/>
                </a:cubicBezTo>
                <a:cubicBezTo>
                  <a:pt x="287" y="200"/>
                  <a:pt x="320" y="170"/>
                  <a:pt x="320" y="134"/>
                </a:cubicBezTo>
                <a:cubicBezTo>
                  <a:pt x="320" y="101"/>
                  <a:pt x="295" y="74"/>
                  <a:pt x="262" y="7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4353" tIns="47176" rIns="94353" bIns="47176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42975">
              <a:defRPr/>
            </a:pPr>
            <a:endParaRPr lang="zh-CN" altLang="en-US" sz="1685" dirty="0">
              <a:solidFill>
                <a:sysClr val="windowText" lastClr="000000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grpSp>
        <p:nvGrpSpPr>
          <p:cNvPr id="4" name="组合 65"/>
          <p:cNvGrpSpPr/>
          <p:nvPr/>
        </p:nvGrpSpPr>
        <p:grpSpPr>
          <a:xfrm>
            <a:off x="10168139" y="2136829"/>
            <a:ext cx="812437" cy="766440"/>
            <a:chOff x="1784487" y="2486066"/>
            <a:chExt cx="446032" cy="418971"/>
          </a:xfrm>
          <a:solidFill>
            <a:schemeClr val="bg1"/>
          </a:solidFill>
        </p:grpSpPr>
        <p:sp>
          <p:nvSpPr>
            <p:cNvPr id="67" name="Freeform 68"/>
            <p:cNvSpPr/>
            <p:nvPr/>
          </p:nvSpPr>
          <p:spPr bwMode="auto">
            <a:xfrm flipH="1">
              <a:off x="1784487" y="2669491"/>
              <a:ext cx="66153" cy="235546"/>
            </a:xfrm>
            <a:custGeom>
              <a:avLst/>
              <a:gdLst>
                <a:gd name="T0" fmla="*/ 24 w 40"/>
                <a:gd name="T1" fmla="*/ 0 h 144"/>
                <a:gd name="T2" fmla="*/ 0 w 40"/>
                <a:gd name="T3" fmla="*/ 0 h 144"/>
                <a:gd name="T4" fmla="*/ 0 w 40"/>
                <a:gd name="T5" fmla="*/ 100 h 144"/>
                <a:gd name="T6" fmla="*/ 9 w 40"/>
                <a:gd name="T7" fmla="*/ 108 h 144"/>
                <a:gd name="T8" fmla="*/ 9 w 40"/>
                <a:gd name="T9" fmla="*/ 109 h 144"/>
                <a:gd name="T10" fmla="*/ 11 w 40"/>
                <a:gd name="T11" fmla="*/ 111 h 144"/>
                <a:gd name="T12" fmla="*/ 12 w 40"/>
                <a:gd name="T13" fmla="*/ 113 h 144"/>
                <a:gd name="T14" fmla="*/ 13 w 40"/>
                <a:gd name="T15" fmla="*/ 115 h 144"/>
                <a:gd name="T16" fmla="*/ 14 w 40"/>
                <a:gd name="T17" fmla="*/ 117 h 144"/>
                <a:gd name="T18" fmla="*/ 15 w 40"/>
                <a:gd name="T19" fmla="*/ 119 h 144"/>
                <a:gd name="T20" fmla="*/ 15 w 40"/>
                <a:gd name="T21" fmla="*/ 122 h 144"/>
                <a:gd name="T22" fmla="*/ 16 w 40"/>
                <a:gd name="T23" fmla="*/ 123 h 144"/>
                <a:gd name="T24" fmla="*/ 16 w 40"/>
                <a:gd name="T25" fmla="*/ 128 h 144"/>
                <a:gd name="T26" fmla="*/ 15 w 40"/>
                <a:gd name="T27" fmla="*/ 133 h 144"/>
                <a:gd name="T28" fmla="*/ 15 w 40"/>
                <a:gd name="T29" fmla="*/ 136 h 144"/>
                <a:gd name="T30" fmla="*/ 14 w 40"/>
                <a:gd name="T31" fmla="*/ 138 h 144"/>
                <a:gd name="T32" fmla="*/ 12 w 40"/>
                <a:gd name="T33" fmla="*/ 144 h 144"/>
                <a:gd name="T34" fmla="*/ 24 w 40"/>
                <a:gd name="T35" fmla="*/ 144 h 144"/>
                <a:gd name="T36" fmla="*/ 40 w 40"/>
                <a:gd name="T37" fmla="*/ 128 h 144"/>
                <a:gd name="T38" fmla="*/ 40 w 40"/>
                <a:gd name="T39" fmla="*/ 16 h 144"/>
                <a:gd name="T40" fmla="*/ 24 w 40"/>
                <a:gd name="T41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0" h="144">
                  <a:moveTo>
                    <a:pt x="2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3" y="102"/>
                    <a:pt x="6" y="105"/>
                    <a:pt x="9" y="108"/>
                  </a:cubicBezTo>
                  <a:cubicBezTo>
                    <a:pt x="9" y="109"/>
                    <a:pt x="9" y="109"/>
                    <a:pt x="9" y="109"/>
                  </a:cubicBezTo>
                  <a:cubicBezTo>
                    <a:pt x="10" y="109"/>
                    <a:pt x="10" y="110"/>
                    <a:pt x="11" y="111"/>
                  </a:cubicBezTo>
                  <a:cubicBezTo>
                    <a:pt x="11" y="112"/>
                    <a:pt x="12" y="112"/>
                    <a:pt x="12" y="113"/>
                  </a:cubicBezTo>
                  <a:cubicBezTo>
                    <a:pt x="12" y="113"/>
                    <a:pt x="13" y="114"/>
                    <a:pt x="13" y="115"/>
                  </a:cubicBezTo>
                  <a:cubicBezTo>
                    <a:pt x="13" y="115"/>
                    <a:pt x="14" y="116"/>
                    <a:pt x="14" y="117"/>
                  </a:cubicBezTo>
                  <a:cubicBezTo>
                    <a:pt x="14" y="118"/>
                    <a:pt x="14" y="118"/>
                    <a:pt x="15" y="119"/>
                  </a:cubicBezTo>
                  <a:cubicBezTo>
                    <a:pt x="15" y="120"/>
                    <a:pt x="15" y="121"/>
                    <a:pt x="15" y="122"/>
                  </a:cubicBezTo>
                  <a:cubicBezTo>
                    <a:pt x="15" y="122"/>
                    <a:pt x="16" y="123"/>
                    <a:pt x="16" y="123"/>
                  </a:cubicBezTo>
                  <a:cubicBezTo>
                    <a:pt x="16" y="125"/>
                    <a:pt x="16" y="126"/>
                    <a:pt x="16" y="128"/>
                  </a:cubicBezTo>
                  <a:cubicBezTo>
                    <a:pt x="16" y="130"/>
                    <a:pt x="16" y="132"/>
                    <a:pt x="15" y="133"/>
                  </a:cubicBezTo>
                  <a:cubicBezTo>
                    <a:pt x="15" y="134"/>
                    <a:pt x="15" y="135"/>
                    <a:pt x="15" y="136"/>
                  </a:cubicBezTo>
                  <a:cubicBezTo>
                    <a:pt x="15" y="136"/>
                    <a:pt x="15" y="137"/>
                    <a:pt x="14" y="138"/>
                  </a:cubicBezTo>
                  <a:cubicBezTo>
                    <a:pt x="14" y="140"/>
                    <a:pt x="13" y="142"/>
                    <a:pt x="12" y="144"/>
                  </a:cubicBezTo>
                  <a:cubicBezTo>
                    <a:pt x="24" y="144"/>
                    <a:pt x="24" y="144"/>
                    <a:pt x="24" y="144"/>
                  </a:cubicBezTo>
                  <a:cubicBezTo>
                    <a:pt x="33" y="144"/>
                    <a:pt x="40" y="137"/>
                    <a:pt x="40" y="128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7"/>
                    <a:pt x="33" y="0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42975">
                <a:defRPr/>
              </a:pPr>
              <a:endParaRPr lang="zh-CN" altLang="en-US" sz="1685" dirty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68" name="Freeform 69"/>
            <p:cNvSpPr/>
            <p:nvPr/>
          </p:nvSpPr>
          <p:spPr bwMode="auto">
            <a:xfrm flipH="1">
              <a:off x="1850640" y="2852915"/>
              <a:ext cx="313727" cy="52121"/>
            </a:xfrm>
            <a:custGeom>
              <a:avLst/>
              <a:gdLst>
                <a:gd name="T0" fmla="*/ 191 w 192"/>
                <a:gd name="T1" fmla="*/ 10 h 32"/>
                <a:gd name="T2" fmla="*/ 189 w 192"/>
                <a:gd name="T3" fmla="*/ 8 h 32"/>
                <a:gd name="T4" fmla="*/ 188 w 192"/>
                <a:gd name="T5" fmla="*/ 6 h 32"/>
                <a:gd name="T6" fmla="*/ 187 w 192"/>
                <a:gd name="T7" fmla="*/ 4 h 32"/>
                <a:gd name="T8" fmla="*/ 184 w 192"/>
                <a:gd name="T9" fmla="*/ 3 h 32"/>
                <a:gd name="T10" fmla="*/ 181 w 192"/>
                <a:gd name="T11" fmla="*/ 1 h 32"/>
                <a:gd name="T12" fmla="*/ 176 w 192"/>
                <a:gd name="T13" fmla="*/ 0 h 32"/>
                <a:gd name="T14" fmla="*/ 16 w 192"/>
                <a:gd name="T15" fmla="*/ 0 h 32"/>
                <a:gd name="T16" fmla="*/ 11 w 192"/>
                <a:gd name="T17" fmla="*/ 1 h 32"/>
                <a:gd name="T18" fmla="*/ 8 w 192"/>
                <a:gd name="T19" fmla="*/ 3 h 32"/>
                <a:gd name="T20" fmla="*/ 5 w 192"/>
                <a:gd name="T21" fmla="*/ 4 h 32"/>
                <a:gd name="T22" fmla="*/ 4 w 192"/>
                <a:gd name="T23" fmla="*/ 6 h 32"/>
                <a:gd name="T24" fmla="*/ 3 w 192"/>
                <a:gd name="T25" fmla="*/ 8 h 32"/>
                <a:gd name="T26" fmla="*/ 1 w 192"/>
                <a:gd name="T27" fmla="*/ 10 h 32"/>
                <a:gd name="T28" fmla="*/ 1 w 192"/>
                <a:gd name="T29" fmla="*/ 11 h 32"/>
                <a:gd name="T30" fmla="*/ 0 w 192"/>
                <a:gd name="T31" fmla="*/ 16 h 32"/>
                <a:gd name="T32" fmla="*/ 2 w 192"/>
                <a:gd name="T33" fmla="*/ 24 h 32"/>
                <a:gd name="T34" fmla="*/ 3 w 192"/>
                <a:gd name="T35" fmla="*/ 25 h 32"/>
                <a:gd name="T36" fmla="*/ 16 w 192"/>
                <a:gd name="T37" fmla="*/ 32 h 32"/>
                <a:gd name="T38" fmla="*/ 176 w 192"/>
                <a:gd name="T39" fmla="*/ 32 h 32"/>
                <a:gd name="T40" fmla="*/ 189 w 192"/>
                <a:gd name="T41" fmla="*/ 25 h 32"/>
                <a:gd name="T42" fmla="*/ 190 w 192"/>
                <a:gd name="T43" fmla="*/ 24 h 32"/>
                <a:gd name="T44" fmla="*/ 192 w 192"/>
                <a:gd name="T45" fmla="*/ 16 h 32"/>
                <a:gd name="T46" fmla="*/ 191 w 192"/>
                <a:gd name="T47" fmla="*/ 11 h 32"/>
                <a:gd name="T48" fmla="*/ 191 w 192"/>
                <a:gd name="T49" fmla="*/ 1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92" h="32">
                  <a:moveTo>
                    <a:pt x="191" y="10"/>
                  </a:moveTo>
                  <a:cubicBezTo>
                    <a:pt x="190" y="9"/>
                    <a:pt x="190" y="8"/>
                    <a:pt x="189" y="8"/>
                  </a:cubicBezTo>
                  <a:cubicBezTo>
                    <a:pt x="189" y="7"/>
                    <a:pt x="188" y="6"/>
                    <a:pt x="188" y="6"/>
                  </a:cubicBezTo>
                  <a:cubicBezTo>
                    <a:pt x="188" y="5"/>
                    <a:pt x="187" y="5"/>
                    <a:pt x="187" y="4"/>
                  </a:cubicBezTo>
                  <a:cubicBezTo>
                    <a:pt x="186" y="4"/>
                    <a:pt x="185" y="3"/>
                    <a:pt x="184" y="3"/>
                  </a:cubicBezTo>
                  <a:cubicBezTo>
                    <a:pt x="183" y="2"/>
                    <a:pt x="182" y="1"/>
                    <a:pt x="181" y="1"/>
                  </a:cubicBezTo>
                  <a:cubicBezTo>
                    <a:pt x="180" y="0"/>
                    <a:pt x="178" y="0"/>
                    <a:pt x="17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4" y="0"/>
                    <a:pt x="12" y="0"/>
                    <a:pt x="11" y="1"/>
                  </a:cubicBezTo>
                  <a:cubicBezTo>
                    <a:pt x="10" y="1"/>
                    <a:pt x="9" y="2"/>
                    <a:pt x="8" y="3"/>
                  </a:cubicBezTo>
                  <a:cubicBezTo>
                    <a:pt x="7" y="3"/>
                    <a:pt x="6" y="4"/>
                    <a:pt x="5" y="4"/>
                  </a:cubicBezTo>
                  <a:cubicBezTo>
                    <a:pt x="5" y="5"/>
                    <a:pt x="4" y="5"/>
                    <a:pt x="4" y="6"/>
                  </a:cubicBezTo>
                  <a:cubicBezTo>
                    <a:pt x="4" y="6"/>
                    <a:pt x="3" y="7"/>
                    <a:pt x="3" y="8"/>
                  </a:cubicBezTo>
                  <a:cubicBezTo>
                    <a:pt x="2" y="8"/>
                    <a:pt x="2" y="9"/>
                    <a:pt x="1" y="10"/>
                  </a:cubicBezTo>
                  <a:cubicBezTo>
                    <a:pt x="1" y="10"/>
                    <a:pt x="1" y="11"/>
                    <a:pt x="1" y="11"/>
                  </a:cubicBezTo>
                  <a:cubicBezTo>
                    <a:pt x="0" y="13"/>
                    <a:pt x="0" y="14"/>
                    <a:pt x="0" y="16"/>
                  </a:cubicBezTo>
                  <a:cubicBezTo>
                    <a:pt x="0" y="19"/>
                    <a:pt x="1" y="21"/>
                    <a:pt x="2" y="24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5" y="29"/>
                    <a:pt x="10" y="32"/>
                    <a:pt x="16" y="32"/>
                  </a:cubicBezTo>
                  <a:cubicBezTo>
                    <a:pt x="176" y="32"/>
                    <a:pt x="176" y="32"/>
                    <a:pt x="176" y="32"/>
                  </a:cubicBezTo>
                  <a:cubicBezTo>
                    <a:pt x="182" y="32"/>
                    <a:pt x="187" y="29"/>
                    <a:pt x="189" y="25"/>
                  </a:cubicBezTo>
                  <a:cubicBezTo>
                    <a:pt x="190" y="24"/>
                    <a:pt x="190" y="24"/>
                    <a:pt x="190" y="24"/>
                  </a:cubicBezTo>
                  <a:cubicBezTo>
                    <a:pt x="191" y="21"/>
                    <a:pt x="192" y="19"/>
                    <a:pt x="192" y="16"/>
                  </a:cubicBezTo>
                  <a:cubicBezTo>
                    <a:pt x="192" y="14"/>
                    <a:pt x="192" y="13"/>
                    <a:pt x="191" y="11"/>
                  </a:cubicBezTo>
                  <a:cubicBezTo>
                    <a:pt x="191" y="11"/>
                    <a:pt x="191" y="10"/>
                    <a:pt x="191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42975">
                <a:defRPr/>
              </a:pPr>
              <a:endParaRPr lang="zh-CN" altLang="en-US" sz="1685" dirty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69" name="Freeform 70"/>
            <p:cNvSpPr/>
            <p:nvPr/>
          </p:nvSpPr>
          <p:spPr bwMode="auto">
            <a:xfrm flipH="1">
              <a:off x="2164366" y="2669491"/>
              <a:ext cx="66153" cy="235546"/>
            </a:xfrm>
            <a:custGeom>
              <a:avLst/>
              <a:gdLst>
                <a:gd name="T0" fmla="*/ 40 w 40"/>
                <a:gd name="T1" fmla="*/ 96 h 144"/>
                <a:gd name="T2" fmla="*/ 40 w 40"/>
                <a:gd name="T3" fmla="*/ 64 h 144"/>
                <a:gd name="T4" fmla="*/ 24 w 40"/>
                <a:gd name="T5" fmla="*/ 64 h 144"/>
                <a:gd name="T6" fmla="*/ 24 w 40"/>
                <a:gd name="T7" fmla="*/ 48 h 144"/>
                <a:gd name="T8" fmla="*/ 40 w 40"/>
                <a:gd name="T9" fmla="*/ 48 h 144"/>
                <a:gd name="T10" fmla="*/ 40 w 40"/>
                <a:gd name="T11" fmla="*/ 32 h 144"/>
                <a:gd name="T12" fmla="*/ 24 w 40"/>
                <a:gd name="T13" fmla="*/ 32 h 144"/>
                <a:gd name="T14" fmla="*/ 24 w 40"/>
                <a:gd name="T15" fmla="*/ 16 h 144"/>
                <a:gd name="T16" fmla="*/ 40 w 40"/>
                <a:gd name="T17" fmla="*/ 16 h 144"/>
                <a:gd name="T18" fmla="*/ 40 w 40"/>
                <a:gd name="T19" fmla="*/ 0 h 144"/>
                <a:gd name="T20" fmla="*/ 16 w 40"/>
                <a:gd name="T21" fmla="*/ 0 h 144"/>
                <a:gd name="T22" fmla="*/ 0 w 40"/>
                <a:gd name="T23" fmla="*/ 16 h 144"/>
                <a:gd name="T24" fmla="*/ 0 w 40"/>
                <a:gd name="T25" fmla="*/ 128 h 144"/>
                <a:gd name="T26" fmla="*/ 16 w 40"/>
                <a:gd name="T27" fmla="*/ 144 h 144"/>
                <a:gd name="T28" fmla="*/ 28 w 40"/>
                <a:gd name="T29" fmla="*/ 144 h 144"/>
                <a:gd name="T30" fmla="*/ 26 w 40"/>
                <a:gd name="T31" fmla="*/ 138 h 144"/>
                <a:gd name="T32" fmla="*/ 25 w 40"/>
                <a:gd name="T33" fmla="*/ 136 h 144"/>
                <a:gd name="T34" fmla="*/ 25 w 40"/>
                <a:gd name="T35" fmla="*/ 133 h 144"/>
                <a:gd name="T36" fmla="*/ 24 w 40"/>
                <a:gd name="T37" fmla="*/ 128 h 144"/>
                <a:gd name="T38" fmla="*/ 24 w 40"/>
                <a:gd name="T39" fmla="*/ 123 h 144"/>
                <a:gd name="T40" fmla="*/ 25 w 40"/>
                <a:gd name="T41" fmla="*/ 122 h 144"/>
                <a:gd name="T42" fmla="*/ 25 w 40"/>
                <a:gd name="T43" fmla="*/ 119 h 144"/>
                <a:gd name="T44" fmla="*/ 26 w 40"/>
                <a:gd name="T45" fmla="*/ 117 h 144"/>
                <a:gd name="T46" fmla="*/ 27 w 40"/>
                <a:gd name="T47" fmla="*/ 115 h 144"/>
                <a:gd name="T48" fmla="*/ 28 w 40"/>
                <a:gd name="T49" fmla="*/ 113 h 144"/>
                <a:gd name="T50" fmla="*/ 29 w 40"/>
                <a:gd name="T51" fmla="*/ 111 h 144"/>
                <a:gd name="T52" fmla="*/ 31 w 40"/>
                <a:gd name="T53" fmla="*/ 109 h 144"/>
                <a:gd name="T54" fmla="*/ 31 w 40"/>
                <a:gd name="T55" fmla="*/ 108 h 144"/>
                <a:gd name="T56" fmla="*/ 40 w 40"/>
                <a:gd name="T57" fmla="*/ 100 h 144"/>
                <a:gd name="T58" fmla="*/ 40 w 40"/>
                <a:gd name="T59" fmla="*/ 96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0" h="144">
                  <a:moveTo>
                    <a:pt x="40" y="96"/>
                  </a:moveTo>
                  <a:cubicBezTo>
                    <a:pt x="40" y="64"/>
                    <a:pt x="40" y="64"/>
                    <a:pt x="40" y="64"/>
                  </a:cubicBezTo>
                  <a:cubicBezTo>
                    <a:pt x="24" y="64"/>
                    <a:pt x="24" y="64"/>
                    <a:pt x="24" y="64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37"/>
                    <a:pt x="7" y="144"/>
                    <a:pt x="16" y="144"/>
                  </a:cubicBezTo>
                  <a:cubicBezTo>
                    <a:pt x="28" y="144"/>
                    <a:pt x="28" y="144"/>
                    <a:pt x="28" y="144"/>
                  </a:cubicBezTo>
                  <a:cubicBezTo>
                    <a:pt x="27" y="142"/>
                    <a:pt x="26" y="140"/>
                    <a:pt x="26" y="138"/>
                  </a:cubicBezTo>
                  <a:cubicBezTo>
                    <a:pt x="25" y="137"/>
                    <a:pt x="25" y="136"/>
                    <a:pt x="25" y="136"/>
                  </a:cubicBezTo>
                  <a:cubicBezTo>
                    <a:pt x="25" y="135"/>
                    <a:pt x="25" y="134"/>
                    <a:pt x="25" y="133"/>
                  </a:cubicBezTo>
                  <a:cubicBezTo>
                    <a:pt x="24" y="132"/>
                    <a:pt x="24" y="130"/>
                    <a:pt x="24" y="128"/>
                  </a:cubicBezTo>
                  <a:cubicBezTo>
                    <a:pt x="24" y="126"/>
                    <a:pt x="24" y="125"/>
                    <a:pt x="24" y="123"/>
                  </a:cubicBezTo>
                  <a:cubicBezTo>
                    <a:pt x="24" y="123"/>
                    <a:pt x="25" y="122"/>
                    <a:pt x="25" y="122"/>
                  </a:cubicBezTo>
                  <a:cubicBezTo>
                    <a:pt x="25" y="121"/>
                    <a:pt x="25" y="120"/>
                    <a:pt x="25" y="119"/>
                  </a:cubicBezTo>
                  <a:cubicBezTo>
                    <a:pt x="26" y="118"/>
                    <a:pt x="26" y="118"/>
                    <a:pt x="26" y="117"/>
                  </a:cubicBezTo>
                  <a:cubicBezTo>
                    <a:pt x="26" y="116"/>
                    <a:pt x="27" y="115"/>
                    <a:pt x="27" y="115"/>
                  </a:cubicBezTo>
                  <a:cubicBezTo>
                    <a:pt x="27" y="114"/>
                    <a:pt x="28" y="113"/>
                    <a:pt x="28" y="113"/>
                  </a:cubicBezTo>
                  <a:cubicBezTo>
                    <a:pt x="28" y="112"/>
                    <a:pt x="29" y="112"/>
                    <a:pt x="29" y="111"/>
                  </a:cubicBezTo>
                  <a:cubicBezTo>
                    <a:pt x="30" y="110"/>
                    <a:pt x="30" y="109"/>
                    <a:pt x="31" y="109"/>
                  </a:cubicBezTo>
                  <a:cubicBezTo>
                    <a:pt x="31" y="108"/>
                    <a:pt x="31" y="108"/>
                    <a:pt x="31" y="108"/>
                  </a:cubicBezTo>
                  <a:cubicBezTo>
                    <a:pt x="34" y="105"/>
                    <a:pt x="37" y="102"/>
                    <a:pt x="40" y="100"/>
                  </a:cubicBezTo>
                  <a:lnTo>
                    <a:pt x="40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42975">
                <a:defRPr/>
              </a:pPr>
              <a:endParaRPr lang="zh-CN" altLang="en-US" sz="1685" dirty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70" name="Freeform 71"/>
            <p:cNvSpPr/>
            <p:nvPr/>
          </p:nvSpPr>
          <p:spPr bwMode="auto">
            <a:xfrm flipH="1">
              <a:off x="1863670" y="2486066"/>
              <a:ext cx="91211" cy="91211"/>
            </a:xfrm>
            <a:custGeom>
              <a:avLst/>
              <a:gdLst>
                <a:gd name="T0" fmla="*/ 16 w 56"/>
                <a:gd name="T1" fmla="*/ 56 h 56"/>
                <a:gd name="T2" fmla="*/ 56 w 56"/>
                <a:gd name="T3" fmla="*/ 56 h 56"/>
                <a:gd name="T4" fmla="*/ 0 w 56"/>
                <a:gd name="T5" fmla="*/ 0 h 56"/>
                <a:gd name="T6" fmla="*/ 0 w 56"/>
                <a:gd name="T7" fmla="*/ 40 h 56"/>
                <a:gd name="T8" fmla="*/ 16 w 56"/>
                <a:gd name="T9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6">
                  <a:moveTo>
                    <a:pt x="16" y="56"/>
                  </a:moveTo>
                  <a:cubicBezTo>
                    <a:pt x="56" y="56"/>
                    <a:pt x="56" y="56"/>
                    <a:pt x="56" y="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9"/>
                    <a:pt x="7" y="56"/>
                    <a:pt x="16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42975">
                <a:defRPr/>
              </a:pPr>
              <a:endParaRPr lang="zh-CN" altLang="en-US" sz="1685" dirty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71" name="Freeform 72"/>
            <p:cNvSpPr/>
            <p:nvPr/>
          </p:nvSpPr>
          <p:spPr bwMode="auto">
            <a:xfrm flipH="1">
              <a:off x="1863670" y="2486066"/>
              <a:ext cx="287666" cy="157365"/>
            </a:xfrm>
            <a:custGeom>
              <a:avLst/>
              <a:gdLst>
                <a:gd name="T0" fmla="*/ 176 w 176"/>
                <a:gd name="T1" fmla="*/ 72 h 96"/>
                <a:gd name="T2" fmla="*/ 120 w 176"/>
                <a:gd name="T3" fmla="*/ 72 h 96"/>
                <a:gd name="T4" fmla="*/ 104 w 176"/>
                <a:gd name="T5" fmla="*/ 56 h 96"/>
                <a:gd name="T6" fmla="*/ 104 w 176"/>
                <a:gd name="T7" fmla="*/ 40 h 96"/>
                <a:gd name="T8" fmla="*/ 104 w 176"/>
                <a:gd name="T9" fmla="*/ 0 h 96"/>
                <a:gd name="T10" fmla="*/ 16 w 176"/>
                <a:gd name="T11" fmla="*/ 0 h 96"/>
                <a:gd name="T12" fmla="*/ 0 w 176"/>
                <a:gd name="T13" fmla="*/ 16 h 96"/>
                <a:gd name="T14" fmla="*/ 0 w 176"/>
                <a:gd name="T15" fmla="*/ 96 h 96"/>
                <a:gd name="T16" fmla="*/ 176 w 176"/>
                <a:gd name="T17" fmla="*/ 96 h 96"/>
                <a:gd name="T18" fmla="*/ 176 w 176"/>
                <a:gd name="T19" fmla="*/ 7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6" h="96">
                  <a:moveTo>
                    <a:pt x="176" y="72"/>
                  </a:moveTo>
                  <a:cubicBezTo>
                    <a:pt x="120" y="72"/>
                    <a:pt x="120" y="72"/>
                    <a:pt x="120" y="72"/>
                  </a:cubicBezTo>
                  <a:cubicBezTo>
                    <a:pt x="111" y="72"/>
                    <a:pt x="104" y="65"/>
                    <a:pt x="104" y="56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176" y="96"/>
                    <a:pt x="176" y="96"/>
                    <a:pt x="176" y="96"/>
                  </a:cubicBezTo>
                  <a:lnTo>
                    <a:pt x="176" y="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42975">
                <a:defRPr/>
              </a:pPr>
              <a:endParaRPr lang="zh-CN" altLang="en-US" sz="1685" dirty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72" name="Rectangle 73"/>
            <p:cNvSpPr>
              <a:spLocks noChangeArrowheads="1"/>
            </p:cNvSpPr>
            <p:nvPr/>
          </p:nvSpPr>
          <p:spPr bwMode="auto">
            <a:xfrm flipH="1">
              <a:off x="1876700" y="2669491"/>
              <a:ext cx="261606" cy="15636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42975">
                <a:defRPr/>
              </a:pPr>
              <a:endParaRPr lang="zh-CN" altLang="en-US" sz="1685" dirty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5" name="组合 72"/>
          <p:cNvGrpSpPr/>
          <p:nvPr/>
        </p:nvGrpSpPr>
        <p:grpSpPr>
          <a:xfrm>
            <a:off x="2080654" y="3206961"/>
            <a:ext cx="8604973" cy="223503"/>
            <a:chOff x="1918742" y="3212976"/>
            <a:chExt cx="8352927" cy="216024"/>
          </a:xfrm>
        </p:grpSpPr>
        <p:sp>
          <p:nvSpPr>
            <p:cNvPr id="74" name="椭圆 73"/>
            <p:cNvSpPr/>
            <p:nvPr/>
          </p:nvSpPr>
          <p:spPr>
            <a:xfrm>
              <a:off x="1918742" y="3212976"/>
              <a:ext cx="216024" cy="2160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250" dirty="0"/>
            </a:p>
          </p:txBody>
        </p:sp>
        <p:sp>
          <p:nvSpPr>
            <p:cNvPr id="75" name="椭圆 74"/>
            <p:cNvSpPr/>
            <p:nvPr/>
          </p:nvSpPr>
          <p:spPr>
            <a:xfrm>
              <a:off x="3913428" y="3212976"/>
              <a:ext cx="216024" cy="2160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250" dirty="0"/>
            </a:p>
          </p:txBody>
        </p:sp>
        <p:sp>
          <p:nvSpPr>
            <p:cNvPr id="76" name="椭圆 75"/>
            <p:cNvSpPr/>
            <p:nvPr/>
          </p:nvSpPr>
          <p:spPr>
            <a:xfrm>
              <a:off x="5987194" y="3212976"/>
              <a:ext cx="216024" cy="2160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250" dirty="0"/>
            </a:p>
          </p:txBody>
        </p:sp>
        <p:sp>
          <p:nvSpPr>
            <p:cNvPr id="77" name="椭圆 76"/>
            <p:cNvSpPr/>
            <p:nvPr/>
          </p:nvSpPr>
          <p:spPr>
            <a:xfrm>
              <a:off x="8021420" y="3212976"/>
              <a:ext cx="216024" cy="2160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250" dirty="0"/>
            </a:p>
          </p:txBody>
        </p:sp>
        <p:sp>
          <p:nvSpPr>
            <p:cNvPr id="78" name="椭圆 77"/>
            <p:cNvSpPr/>
            <p:nvPr/>
          </p:nvSpPr>
          <p:spPr>
            <a:xfrm>
              <a:off x="10055645" y="3212976"/>
              <a:ext cx="216024" cy="2160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250" dirty="0"/>
            </a:p>
          </p:txBody>
        </p:sp>
        <p:sp>
          <p:nvSpPr>
            <p:cNvPr id="79" name="矩形 78"/>
            <p:cNvSpPr/>
            <p:nvPr/>
          </p:nvSpPr>
          <p:spPr>
            <a:xfrm>
              <a:off x="1959948" y="3298129"/>
              <a:ext cx="8136905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250" dirty="0"/>
            </a:p>
          </p:txBody>
        </p:sp>
      </p:grpSp>
      <p:sp>
        <p:nvSpPr>
          <p:cNvPr id="80" name="等腰三角形 79"/>
          <p:cNvSpPr/>
          <p:nvPr/>
        </p:nvSpPr>
        <p:spPr>
          <a:xfrm flipV="1">
            <a:off x="2062849" y="4845978"/>
            <a:ext cx="258149" cy="223503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353" tIns="47176" rIns="94353" bIns="47176" rtlCol="0" anchor="ctr"/>
          <a:lstStyle/>
          <a:p>
            <a:pPr algn="ctr"/>
            <a:endParaRPr lang="zh-CN" altLang="en-US" sz="2250" dirty="0"/>
          </a:p>
        </p:txBody>
      </p:sp>
      <p:sp>
        <p:nvSpPr>
          <p:cNvPr id="81" name="等腰三角形 80"/>
          <p:cNvSpPr/>
          <p:nvPr/>
        </p:nvSpPr>
        <p:spPr>
          <a:xfrm flipV="1">
            <a:off x="4158457" y="4845978"/>
            <a:ext cx="258149" cy="223503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353" tIns="47176" rIns="94353" bIns="47176" rtlCol="0" anchor="ctr"/>
          <a:lstStyle/>
          <a:p>
            <a:pPr algn="ctr"/>
            <a:endParaRPr lang="zh-CN" altLang="en-US" sz="2250" dirty="0"/>
          </a:p>
        </p:txBody>
      </p:sp>
      <p:sp>
        <p:nvSpPr>
          <p:cNvPr id="82" name="等腰三角形 81"/>
          <p:cNvSpPr/>
          <p:nvPr/>
        </p:nvSpPr>
        <p:spPr>
          <a:xfrm flipV="1">
            <a:off x="6254066" y="4845978"/>
            <a:ext cx="258149" cy="223503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353" tIns="47176" rIns="94353" bIns="47176" rtlCol="0" anchor="ctr"/>
          <a:lstStyle/>
          <a:p>
            <a:pPr algn="ctr"/>
            <a:endParaRPr lang="zh-CN" altLang="en-US" sz="2250" dirty="0"/>
          </a:p>
        </p:txBody>
      </p:sp>
      <p:sp>
        <p:nvSpPr>
          <p:cNvPr id="83" name="等腰三角形 82"/>
          <p:cNvSpPr/>
          <p:nvPr/>
        </p:nvSpPr>
        <p:spPr>
          <a:xfrm flipV="1">
            <a:off x="8349672" y="4845978"/>
            <a:ext cx="258149" cy="223503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353" tIns="47176" rIns="94353" bIns="47176" rtlCol="0" anchor="ctr"/>
          <a:lstStyle/>
          <a:p>
            <a:pPr algn="ctr"/>
            <a:endParaRPr lang="zh-CN" altLang="en-US" sz="2250" dirty="0"/>
          </a:p>
        </p:txBody>
      </p:sp>
      <p:sp>
        <p:nvSpPr>
          <p:cNvPr id="84" name="等腰三角形 83"/>
          <p:cNvSpPr/>
          <p:nvPr/>
        </p:nvSpPr>
        <p:spPr>
          <a:xfrm flipV="1">
            <a:off x="10445283" y="4845978"/>
            <a:ext cx="258149" cy="223503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353" tIns="47176" rIns="94353" bIns="47176" rtlCol="0" anchor="ctr"/>
          <a:lstStyle/>
          <a:p>
            <a:pPr algn="ctr"/>
            <a:endParaRPr lang="zh-CN" altLang="en-US" sz="2250" dirty="0"/>
          </a:p>
        </p:txBody>
      </p:sp>
      <p:sp>
        <p:nvSpPr>
          <p:cNvPr id="85" name="TextBox 84"/>
          <p:cNvSpPr txBox="1"/>
          <p:nvPr/>
        </p:nvSpPr>
        <p:spPr>
          <a:xfrm>
            <a:off x="1519568" y="5208869"/>
            <a:ext cx="1344711" cy="441522"/>
          </a:xfrm>
          <a:prstGeom prst="rect">
            <a:avLst/>
          </a:prstGeom>
          <a:noFill/>
        </p:spPr>
        <p:txBody>
          <a:bodyPr wrap="none" lIns="94353" tIns="47176" rIns="94353" bIns="47176" rtlCol="0">
            <a:spAutoFit/>
          </a:bodyPr>
          <a:lstStyle/>
          <a:p>
            <a:pPr algn="ctr"/>
            <a:r>
              <a:rPr lang="zh-CN" altLang="en-US" sz="22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添加文字</a:t>
            </a:r>
            <a:endParaRPr lang="zh-CN" altLang="en-US" sz="225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3615176" y="5208869"/>
            <a:ext cx="1344711" cy="441522"/>
          </a:xfrm>
          <a:prstGeom prst="rect">
            <a:avLst/>
          </a:prstGeom>
          <a:noFill/>
        </p:spPr>
        <p:txBody>
          <a:bodyPr wrap="none" lIns="94353" tIns="47176" rIns="94353" bIns="47176" rtlCol="0">
            <a:spAutoFit/>
          </a:bodyPr>
          <a:lstStyle/>
          <a:p>
            <a:pPr algn="ctr"/>
            <a:r>
              <a:rPr lang="zh-CN" altLang="en-US" sz="22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添加文字</a:t>
            </a:r>
            <a:endParaRPr lang="zh-CN" altLang="en-US" sz="225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5710785" y="5208869"/>
            <a:ext cx="1344711" cy="441522"/>
          </a:xfrm>
          <a:prstGeom prst="rect">
            <a:avLst/>
          </a:prstGeom>
          <a:noFill/>
        </p:spPr>
        <p:txBody>
          <a:bodyPr wrap="none" lIns="94353" tIns="47176" rIns="94353" bIns="47176" rtlCol="0">
            <a:spAutoFit/>
          </a:bodyPr>
          <a:lstStyle/>
          <a:p>
            <a:pPr algn="ctr"/>
            <a:r>
              <a:rPr lang="zh-CN" altLang="en-US" sz="22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添加文字</a:t>
            </a:r>
            <a:endParaRPr lang="zh-CN" altLang="en-US" sz="225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7806394" y="5208869"/>
            <a:ext cx="1344711" cy="441522"/>
          </a:xfrm>
          <a:prstGeom prst="rect">
            <a:avLst/>
          </a:prstGeom>
          <a:noFill/>
        </p:spPr>
        <p:txBody>
          <a:bodyPr wrap="none" lIns="94353" tIns="47176" rIns="94353" bIns="47176" rtlCol="0">
            <a:spAutoFit/>
          </a:bodyPr>
          <a:lstStyle/>
          <a:p>
            <a:pPr algn="ctr"/>
            <a:r>
              <a:rPr lang="zh-CN" altLang="en-US" sz="22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添加文字</a:t>
            </a:r>
            <a:endParaRPr lang="zh-CN" altLang="en-US" sz="225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9902000" y="5208869"/>
            <a:ext cx="1344711" cy="441522"/>
          </a:xfrm>
          <a:prstGeom prst="rect">
            <a:avLst/>
          </a:prstGeom>
          <a:noFill/>
        </p:spPr>
        <p:txBody>
          <a:bodyPr wrap="none" lIns="94353" tIns="47176" rIns="94353" bIns="47176" rtlCol="0">
            <a:spAutoFit/>
          </a:bodyPr>
          <a:lstStyle/>
          <a:p>
            <a:pPr algn="ctr"/>
            <a:r>
              <a:rPr lang="zh-CN" altLang="en-US" sz="22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添加文字</a:t>
            </a:r>
            <a:endParaRPr lang="zh-CN" altLang="en-US" sz="225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0" name="矩形 89"/>
          <p:cNvSpPr/>
          <p:nvPr/>
        </p:nvSpPr>
        <p:spPr>
          <a:xfrm>
            <a:off x="1264664" y="5739991"/>
            <a:ext cx="10236952" cy="60960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353" tIns="47176" rIns="94353" bIns="47176" rtlCol="0" anchor="ctr"/>
          <a:lstStyle/>
          <a:p>
            <a:pPr algn="ctr"/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" name="文本框 2"/>
          <p:cNvSpPr txBox="1"/>
          <p:nvPr/>
        </p:nvSpPr>
        <p:spPr>
          <a:xfrm>
            <a:off x="678134" y="187513"/>
            <a:ext cx="4607466" cy="616737"/>
          </a:xfrm>
          <a:prstGeom prst="rect">
            <a:avLst/>
          </a:prstGeom>
          <a:noFill/>
        </p:spPr>
        <p:txBody>
          <a:bodyPr wrap="square" lIns="96423" tIns="48211" rIns="96423" bIns="48211" rtlCol="0">
            <a:spAutoFit/>
          </a:bodyPr>
          <a:lstStyle/>
          <a:p>
            <a:r>
              <a:rPr lang="zh-CN" altLang="en-US" sz="3375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zh-CN" altLang="en-US" sz="3375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Slide Number Placeholder 55"/>
          <p:cNvSpPr>
            <a:spLocks noGrp="1"/>
          </p:cNvSpPr>
          <p:nvPr>
            <p:ph type="sldNum" sz="quarter" idx="4294967295"/>
          </p:nvPr>
        </p:nvSpPr>
        <p:spPr>
          <a:xfrm>
            <a:off x="11950499" y="333091"/>
            <a:ext cx="586447" cy="497324"/>
          </a:xfrm>
        </p:spPr>
        <p:txBody>
          <a:bodyPr/>
          <a:lstStyle/>
          <a:p>
            <a:fld id="{5DE872C3-2ED1-43FB-B3C4-BA6F078D7CD3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5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2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42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350"/>
                            </p:stCondLst>
                            <p:childTnLst>
                              <p:par>
                                <p:cTn id="1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61" grpId="0" animBg="1"/>
      <p:bldP spid="65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/>
      <p:bldP spid="86" grpId="0"/>
      <p:bldP spid="87" grpId="0"/>
      <p:bldP spid="88" grpId="0"/>
      <p:bldP spid="89" grpId="0"/>
      <p:bldP spid="90" grpId="0" animBg="1"/>
      <p:bldP spid="9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文本框 2"/>
          <p:cNvSpPr txBox="1"/>
          <p:nvPr/>
        </p:nvSpPr>
        <p:spPr>
          <a:xfrm>
            <a:off x="643255" y="187513"/>
            <a:ext cx="4071714" cy="616737"/>
          </a:xfrm>
          <a:prstGeom prst="rect">
            <a:avLst/>
          </a:prstGeom>
          <a:noFill/>
        </p:spPr>
        <p:txBody>
          <a:bodyPr wrap="square" lIns="96423" tIns="48211" rIns="96423" bIns="48211" rtlCol="0">
            <a:spAutoFit/>
          </a:bodyPr>
          <a:lstStyle/>
          <a:p>
            <a:r>
              <a:rPr lang="zh-CN" altLang="en-US" sz="3375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zh-CN" altLang="en-US" sz="3375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294967295"/>
          </p:nvPr>
        </p:nvSpPr>
        <p:spPr>
          <a:xfrm>
            <a:off x="11950499" y="333091"/>
            <a:ext cx="586447" cy="497324"/>
          </a:xfrm>
        </p:spPr>
        <p:txBody>
          <a:bodyPr/>
          <a:lstStyle/>
          <a:p>
            <a:fld id="{5DE872C3-2ED1-43FB-B3C4-BA6F078D7CD3}" type="slidenum">
              <a:rPr lang="en-US" smtClean="0"/>
            </a:fld>
            <a:endParaRPr lang="en-US" dirty="0"/>
          </a:p>
        </p:txBody>
      </p:sp>
      <p:grpSp>
        <p:nvGrpSpPr>
          <p:cNvPr id="25" name="Group 24"/>
          <p:cNvGrpSpPr/>
          <p:nvPr/>
        </p:nvGrpSpPr>
        <p:grpSpPr>
          <a:xfrm>
            <a:off x="4343365" y="1848584"/>
            <a:ext cx="4028906" cy="3910547"/>
            <a:chOff x="4125516" y="790575"/>
            <a:chExt cx="3839766" cy="3848100"/>
          </a:xfrm>
        </p:grpSpPr>
        <p:sp>
          <p:nvSpPr>
            <p:cNvPr id="26" name="Freeform 5"/>
            <p:cNvSpPr>
              <a:spLocks noEditPoints="1"/>
            </p:cNvSpPr>
            <p:nvPr/>
          </p:nvSpPr>
          <p:spPr bwMode="auto">
            <a:xfrm>
              <a:off x="5092304" y="1765697"/>
              <a:ext cx="1906190" cy="1906191"/>
            </a:xfrm>
            <a:custGeom>
              <a:avLst/>
              <a:gdLst>
                <a:gd name="T0" fmla="*/ 116 w 211"/>
                <a:gd name="T1" fmla="*/ 10 h 211"/>
                <a:gd name="T2" fmla="*/ 116 w 211"/>
                <a:gd name="T3" fmla="*/ 0 h 211"/>
                <a:gd name="T4" fmla="*/ 181 w 211"/>
                <a:gd name="T5" fmla="*/ 30 h 211"/>
                <a:gd name="T6" fmla="*/ 211 w 211"/>
                <a:gd name="T7" fmla="*/ 95 h 211"/>
                <a:gd name="T8" fmla="*/ 201 w 211"/>
                <a:gd name="T9" fmla="*/ 95 h 211"/>
                <a:gd name="T10" fmla="*/ 174 w 211"/>
                <a:gd name="T11" fmla="*/ 37 h 211"/>
                <a:gd name="T12" fmla="*/ 116 w 211"/>
                <a:gd name="T13" fmla="*/ 10 h 211"/>
                <a:gd name="T14" fmla="*/ 10 w 211"/>
                <a:gd name="T15" fmla="*/ 115 h 211"/>
                <a:gd name="T16" fmla="*/ 0 w 211"/>
                <a:gd name="T17" fmla="*/ 115 h 211"/>
                <a:gd name="T18" fmla="*/ 30 w 211"/>
                <a:gd name="T19" fmla="*/ 180 h 211"/>
                <a:gd name="T20" fmla="*/ 96 w 211"/>
                <a:gd name="T21" fmla="*/ 211 h 211"/>
                <a:gd name="T22" fmla="*/ 96 w 211"/>
                <a:gd name="T23" fmla="*/ 201 h 211"/>
                <a:gd name="T24" fmla="*/ 38 w 211"/>
                <a:gd name="T25" fmla="*/ 173 h 211"/>
                <a:gd name="T26" fmla="*/ 10 w 211"/>
                <a:gd name="T27" fmla="*/ 115 h 211"/>
                <a:gd name="T28" fmla="*/ 10 w 211"/>
                <a:gd name="T29" fmla="*/ 95 h 211"/>
                <a:gd name="T30" fmla="*/ 38 w 211"/>
                <a:gd name="T31" fmla="*/ 37 h 211"/>
                <a:gd name="T32" fmla="*/ 96 w 211"/>
                <a:gd name="T33" fmla="*/ 10 h 211"/>
                <a:gd name="T34" fmla="*/ 96 w 211"/>
                <a:gd name="T35" fmla="*/ 0 h 211"/>
                <a:gd name="T36" fmla="*/ 30 w 211"/>
                <a:gd name="T37" fmla="*/ 30 h 211"/>
                <a:gd name="T38" fmla="*/ 0 w 211"/>
                <a:gd name="T39" fmla="*/ 95 h 211"/>
                <a:gd name="T40" fmla="*/ 10 w 211"/>
                <a:gd name="T41" fmla="*/ 95 h 211"/>
                <a:gd name="T42" fmla="*/ 201 w 211"/>
                <a:gd name="T43" fmla="*/ 115 h 211"/>
                <a:gd name="T44" fmla="*/ 174 w 211"/>
                <a:gd name="T45" fmla="*/ 173 h 211"/>
                <a:gd name="T46" fmla="*/ 116 w 211"/>
                <a:gd name="T47" fmla="*/ 201 h 211"/>
                <a:gd name="T48" fmla="*/ 116 w 211"/>
                <a:gd name="T49" fmla="*/ 211 h 211"/>
                <a:gd name="T50" fmla="*/ 181 w 211"/>
                <a:gd name="T51" fmla="*/ 180 h 211"/>
                <a:gd name="T52" fmla="*/ 211 w 211"/>
                <a:gd name="T53" fmla="*/ 115 h 211"/>
                <a:gd name="T54" fmla="*/ 201 w 211"/>
                <a:gd name="T55" fmla="*/ 115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11" h="211">
                  <a:moveTo>
                    <a:pt x="116" y="10"/>
                  </a:moveTo>
                  <a:cubicBezTo>
                    <a:pt x="116" y="0"/>
                    <a:pt x="116" y="0"/>
                    <a:pt x="116" y="0"/>
                  </a:cubicBezTo>
                  <a:cubicBezTo>
                    <a:pt x="139" y="2"/>
                    <a:pt x="163" y="12"/>
                    <a:pt x="181" y="30"/>
                  </a:cubicBezTo>
                  <a:cubicBezTo>
                    <a:pt x="199" y="48"/>
                    <a:pt x="209" y="72"/>
                    <a:pt x="211" y="95"/>
                  </a:cubicBezTo>
                  <a:cubicBezTo>
                    <a:pt x="201" y="95"/>
                    <a:pt x="201" y="95"/>
                    <a:pt x="201" y="95"/>
                  </a:cubicBezTo>
                  <a:cubicBezTo>
                    <a:pt x="199" y="74"/>
                    <a:pt x="190" y="53"/>
                    <a:pt x="174" y="37"/>
                  </a:cubicBezTo>
                  <a:cubicBezTo>
                    <a:pt x="157" y="21"/>
                    <a:pt x="137" y="12"/>
                    <a:pt x="116" y="10"/>
                  </a:cubicBezTo>
                  <a:close/>
                  <a:moveTo>
                    <a:pt x="10" y="115"/>
                  </a:moveTo>
                  <a:cubicBezTo>
                    <a:pt x="0" y="115"/>
                    <a:pt x="0" y="115"/>
                    <a:pt x="0" y="115"/>
                  </a:cubicBezTo>
                  <a:cubicBezTo>
                    <a:pt x="2" y="139"/>
                    <a:pt x="12" y="162"/>
                    <a:pt x="30" y="180"/>
                  </a:cubicBezTo>
                  <a:cubicBezTo>
                    <a:pt x="49" y="199"/>
                    <a:pt x="72" y="209"/>
                    <a:pt x="96" y="211"/>
                  </a:cubicBezTo>
                  <a:cubicBezTo>
                    <a:pt x="96" y="201"/>
                    <a:pt x="96" y="201"/>
                    <a:pt x="96" y="201"/>
                  </a:cubicBezTo>
                  <a:cubicBezTo>
                    <a:pt x="74" y="199"/>
                    <a:pt x="54" y="189"/>
                    <a:pt x="38" y="173"/>
                  </a:cubicBezTo>
                  <a:cubicBezTo>
                    <a:pt x="21" y="157"/>
                    <a:pt x="12" y="137"/>
                    <a:pt x="10" y="115"/>
                  </a:cubicBezTo>
                  <a:close/>
                  <a:moveTo>
                    <a:pt x="10" y="95"/>
                  </a:moveTo>
                  <a:cubicBezTo>
                    <a:pt x="12" y="74"/>
                    <a:pt x="21" y="53"/>
                    <a:pt x="38" y="37"/>
                  </a:cubicBezTo>
                  <a:cubicBezTo>
                    <a:pt x="54" y="21"/>
                    <a:pt x="74" y="12"/>
                    <a:pt x="96" y="1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72" y="2"/>
                    <a:pt x="49" y="12"/>
                    <a:pt x="30" y="30"/>
                  </a:cubicBezTo>
                  <a:cubicBezTo>
                    <a:pt x="12" y="48"/>
                    <a:pt x="2" y="72"/>
                    <a:pt x="0" y="95"/>
                  </a:cubicBezTo>
                  <a:lnTo>
                    <a:pt x="10" y="95"/>
                  </a:lnTo>
                  <a:close/>
                  <a:moveTo>
                    <a:pt x="201" y="115"/>
                  </a:moveTo>
                  <a:cubicBezTo>
                    <a:pt x="199" y="137"/>
                    <a:pt x="190" y="157"/>
                    <a:pt x="174" y="173"/>
                  </a:cubicBezTo>
                  <a:cubicBezTo>
                    <a:pt x="157" y="189"/>
                    <a:pt x="137" y="199"/>
                    <a:pt x="116" y="201"/>
                  </a:cubicBezTo>
                  <a:cubicBezTo>
                    <a:pt x="116" y="211"/>
                    <a:pt x="116" y="211"/>
                    <a:pt x="116" y="211"/>
                  </a:cubicBezTo>
                  <a:cubicBezTo>
                    <a:pt x="139" y="209"/>
                    <a:pt x="163" y="199"/>
                    <a:pt x="181" y="180"/>
                  </a:cubicBezTo>
                  <a:cubicBezTo>
                    <a:pt x="199" y="162"/>
                    <a:pt x="209" y="139"/>
                    <a:pt x="211" y="115"/>
                  </a:cubicBezTo>
                  <a:lnTo>
                    <a:pt x="201" y="115"/>
                  </a:lnTo>
                  <a:close/>
                </a:path>
              </a:pathLst>
            </a:custGeom>
            <a:solidFill>
              <a:srgbClr val="BBBC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6"/>
            <p:cNvSpPr/>
            <p:nvPr/>
          </p:nvSpPr>
          <p:spPr bwMode="auto">
            <a:xfrm>
              <a:off x="4125516" y="790575"/>
              <a:ext cx="1833563" cy="1833563"/>
            </a:xfrm>
            <a:custGeom>
              <a:avLst/>
              <a:gdLst>
                <a:gd name="T0" fmla="*/ 95 w 203"/>
                <a:gd name="T1" fmla="*/ 203 h 203"/>
                <a:gd name="T2" fmla="*/ 129 w 203"/>
                <a:gd name="T3" fmla="*/ 130 h 203"/>
                <a:gd name="T4" fmla="*/ 203 w 203"/>
                <a:gd name="T5" fmla="*/ 96 h 203"/>
                <a:gd name="T6" fmla="*/ 203 w 203"/>
                <a:gd name="T7" fmla="*/ 0 h 203"/>
                <a:gd name="T8" fmla="*/ 77 w 203"/>
                <a:gd name="T9" fmla="*/ 48 h 203"/>
                <a:gd name="T10" fmla="*/ 40 w 203"/>
                <a:gd name="T11" fmla="*/ 41 h 203"/>
                <a:gd name="T12" fmla="*/ 48 w 203"/>
                <a:gd name="T13" fmla="*/ 78 h 203"/>
                <a:gd name="T14" fmla="*/ 0 w 203"/>
                <a:gd name="T15" fmla="*/ 203 h 203"/>
                <a:gd name="T16" fmla="*/ 95 w 203"/>
                <a:gd name="T17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3" h="203">
                  <a:moveTo>
                    <a:pt x="95" y="203"/>
                  </a:moveTo>
                  <a:cubicBezTo>
                    <a:pt x="97" y="177"/>
                    <a:pt x="109" y="150"/>
                    <a:pt x="129" y="130"/>
                  </a:cubicBezTo>
                  <a:cubicBezTo>
                    <a:pt x="150" y="109"/>
                    <a:pt x="176" y="98"/>
                    <a:pt x="203" y="96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58" y="2"/>
                    <a:pt x="114" y="18"/>
                    <a:pt x="77" y="48"/>
                  </a:cubicBezTo>
                  <a:cubicBezTo>
                    <a:pt x="40" y="41"/>
                    <a:pt x="40" y="41"/>
                    <a:pt x="40" y="41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18" y="114"/>
                    <a:pt x="2" y="159"/>
                    <a:pt x="0" y="203"/>
                  </a:cubicBezTo>
                  <a:lnTo>
                    <a:pt x="95" y="20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7"/>
            <p:cNvSpPr/>
            <p:nvPr/>
          </p:nvSpPr>
          <p:spPr bwMode="auto">
            <a:xfrm>
              <a:off x="4125516" y="2805112"/>
              <a:ext cx="1833563" cy="1833563"/>
            </a:xfrm>
            <a:custGeom>
              <a:avLst/>
              <a:gdLst>
                <a:gd name="T0" fmla="*/ 203 w 203"/>
                <a:gd name="T1" fmla="*/ 108 h 203"/>
                <a:gd name="T2" fmla="*/ 129 w 203"/>
                <a:gd name="T3" fmla="*/ 74 h 203"/>
                <a:gd name="T4" fmla="*/ 95 w 203"/>
                <a:gd name="T5" fmla="*/ 0 h 203"/>
                <a:gd name="T6" fmla="*/ 0 w 203"/>
                <a:gd name="T7" fmla="*/ 0 h 203"/>
                <a:gd name="T8" fmla="*/ 48 w 203"/>
                <a:gd name="T9" fmla="*/ 126 h 203"/>
                <a:gd name="T10" fmla="*/ 40 w 203"/>
                <a:gd name="T11" fmla="*/ 162 h 203"/>
                <a:gd name="T12" fmla="*/ 77 w 203"/>
                <a:gd name="T13" fmla="*/ 155 h 203"/>
                <a:gd name="T14" fmla="*/ 203 w 203"/>
                <a:gd name="T15" fmla="*/ 203 h 203"/>
                <a:gd name="T16" fmla="*/ 203 w 203"/>
                <a:gd name="T17" fmla="*/ 108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3" h="203">
                  <a:moveTo>
                    <a:pt x="203" y="108"/>
                  </a:moveTo>
                  <a:cubicBezTo>
                    <a:pt x="176" y="105"/>
                    <a:pt x="150" y="94"/>
                    <a:pt x="129" y="74"/>
                  </a:cubicBezTo>
                  <a:cubicBezTo>
                    <a:pt x="109" y="53"/>
                    <a:pt x="98" y="27"/>
                    <a:pt x="9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45"/>
                    <a:pt x="18" y="89"/>
                    <a:pt x="48" y="126"/>
                  </a:cubicBezTo>
                  <a:cubicBezTo>
                    <a:pt x="40" y="162"/>
                    <a:pt x="40" y="162"/>
                    <a:pt x="40" y="162"/>
                  </a:cubicBezTo>
                  <a:cubicBezTo>
                    <a:pt x="77" y="155"/>
                    <a:pt x="77" y="155"/>
                    <a:pt x="77" y="155"/>
                  </a:cubicBezTo>
                  <a:cubicBezTo>
                    <a:pt x="114" y="185"/>
                    <a:pt x="158" y="201"/>
                    <a:pt x="203" y="203"/>
                  </a:cubicBezTo>
                  <a:lnTo>
                    <a:pt x="203" y="10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8"/>
            <p:cNvSpPr/>
            <p:nvPr/>
          </p:nvSpPr>
          <p:spPr bwMode="auto">
            <a:xfrm>
              <a:off x="6140054" y="790575"/>
              <a:ext cx="1825228" cy="1833563"/>
            </a:xfrm>
            <a:custGeom>
              <a:avLst/>
              <a:gdLst>
                <a:gd name="T0" fmla="*/ 127 w 202"/>
                <a:gd name="T1" fmla="*/ 50 h 203"/>
                <a:gd name="T2" fmla="*/ 0 w 202"/>
                <a:gd name="T3" fmla="*/ 0 h 203"/>
                <a:gd name="T4" fmla="*/ 0 w 202"/>
                <a:gd name="T5" fmla="*/ 96 h 203"/>
                <a:gd name="T6" fmla="*/ 73 w 202"/>
                <a:gd name="T7" fmla="*/ 130 h 203"/>
                <a:gd name="T8" fmla="*/ 107 w 202"/>
                <a:gd name="T9" fmla="*/ 203 h 203"/>
                <a:gd name="T10" fmla="*/ 202 w 202"/>
                <a:gd name="T11" fmla="*/ 203 h 203"/>
                <a:gd name="T12" fmla="*/ 156 w 202"/>
                <a:gd name="T13" fmla="*/ 79 h 203"/>
                <a:gd name="T14" fmla="*/ 163 w 202"/>
                <a:gd name="T15" fmla="*/ 42 h 203"/>
                <a:gd name="T16" fmla="*/ 127 w 202"/>
                <a:gd name="T17" fmla="*/ 5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2" h="203">
                  <a:moveTo>
                    <a:pt x="127" y="50"/>
                  </a:moveTo>
                  <a:cubicBezTo>
                    <a:pt x="90" y="19"/>
                    <a:pt x="45" y="3"/>
                    <a:pt x="0" y="0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26" y="98"/>
                    <a:pt x="53" y="109"/>
                    <a:pt x="73" y="130"/>
                  </a:cubicBezTo>
                  <a:cubicBezTo>
                    <a:pt x="94" y="150"/>
                    <a:pt x="105" y="177"/>
                    <a:pt x="107" y="203"/>
                  </a:cubicBezTo>
                  <a:cubicBezTo>
                    <a:pt x="202" y="203"/>
                    <a:pt x="202" y="203"/>
                    <a:pt x="202" y="203"/>
                  </a:cubicBezTo>
                  <a:cubicBezTo>
                    <a:pt x="200" y="159"/>
                    <a:pt x="185" y="115"/>
                    <a:pt x="156" y="79"/>
                  </a:cubicBezTo>
                  <a:cubicBezTo>
                    <a:pt x="163" y="42"/>
                    <a:pt x="163" y="42"/>
                    <a:pt x="163" y="42"/>
                  </a:cubicBezTo>
                  <a:lnTo>
                    <a:pt x="127" y="5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9"/>
            <p:cNvSpPr/>
            <p:nvPr/>
          </p:nvSpPr>
          <p:spPr bwMode="auto">
            <a:xfrm>
              <a:off x="6140054" y="2805112"/>
              <a:ext cx="1825228" cy="1833563"/>
            </a:xfrm>
            <a:custGeom>
              <a:avLst/>
              <a:gdLst>
                <a:gd name="T0" fmla="*/ 107 w 202"/>
                <a:gd name="T1" fmla="*/ 0 h 203"/>
                <a:gd name="T2" fmla="*/ 73 w 202"/>
                <a:gd name="T3" fmla="*/ 74 h 203"/>
                <a:gd name="T4" fmla="*/ 0 w 202"/>
                <a:gd name="T5" fmla="*/ 108 h 203"/>
                <a:gd name="T6" fmla="*/ 0 w 202"/>
                <a:gd name="T7" fmla="*/ 203 h 203"/>
                <a:gd name="T8" fmla="*/ 123 w 202"/>
                <a:gd name="T9" fmla="*/ 157 h 203"/>
                <a:gd name="T10" fmla="*/ 161 w 202"/>
                <a:gd name="T11" fmla="*/ 164 h 203"/>
                <a:gd name="T12" fmla="*/ 153 w 202"/>
                <a:gd name="T13" fmla="*/ 127 h 203"/>
                <a:gd name="T14" fmla="*/ 202 w 202"/>
                <a:gd name="T15" fmla="*/ 0 h 203"/>
                <a:gd name="T16" fmla="*/ 107 w 202"/>
                <a:gd name="T17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2" h="203">
                  <a:moveTo>
                    <a:pt x="107" y="0"/>
                  </a:moveTo>
                  <a:cubicBezTo>
                    <a:pt x="105" y="27"/>
                    <a:pt x="93" y="53"/>
                    <a:pt x="73" y="74"/>
                  </a:cubicBezTo>
                  <a:cubicBezTo>
                    <a:pt x="53" y="94"/>
                    <a:pt x="26" y="105"/>
                    <a:pt x="0" y="108"/>
                  </a:cubicBezTo>
                  <a:cubicBezTo>
                    <a:pt x="0" y="203"/>
                    <a:pt x="0" y="203"/>
                    <a:pt x="0" y="203"/>
                  </a:cubicBezTo>
                  <a:cubicBezTo>
                    <a:pt x="44" y="201"/>
                    <a:pt x="87" y="186"/>
                    <a:pt x="123" y="157"/>
                  </a:cubicBezTo>
                  <a:cubicBezTo>
                    <a:pt x="161" y="164"/>
                    <a:pt x="161" y="164"/>
                    <a:pt x="161" y="164"/>
                  </a:cubicBezTo>
                  <a:cubicBezTo>
                    <a:pt x="153" y="127"/>
                    <a:pt x="153" y="127"/>
                    <a:pt x="153" y="127"/>
                  </a:cubicBezTo>
                  <a:cubicBezTo>
                    <a:pt x="184" y="90"/>
                    <a:pt x="200" y="46"/>
                    <a:pt x="202" y="0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31" name="组合 48"/>
            <p:cNvGrpSpPr/>
            <p:nvPr/>
          </p:nvGrpSpPr>
          <p:grpSpPr>
            <a:xfrm>
              <a:off x="4611947" y="1399612"/>
              <a:ext cx="842963" cy="383381"/>
              <a:chOff x="8478838" y="1247776"/>
              <a:chExt cx="1123950" cy="511175"/>
            </a:xfrm>
            <a:solidFill>
              <a:schemeClr val="bg1"/>
            </a:solidFill>
          </p:grpSpPr>
          <p:sp>
            <p:nvSpPr>
              <p:cNvPr id="54" name="Freeform 24"/>
              <p:cNvSpPr/>
              <p:nvPr/>
            </p:nvSpPr>
            <p:spPr bwMode="auto">
              <a:xfrm>
                <a:off x="8478838" y="1408113"/>
                <a:ext cx="1123950" cy="269875"/>
              </a:xfrm>
              <a:custGeom>
                <a:avLst/>
                <a:gdLst>
                  <a:gd name="T0" fmla="*/ 0 w 182"/>
                  <a:gd name="T1" fmla="*/ 3 h 44"/>
                  <a:gd name="T2" fmla="*/ 1 w 182"/>
                  <a:gd name="T3" fmla="*/ 3 h 44"/>
                  <a:gd name="T4" fmla="*/ 153 w 182"/>
                  <a:gd name="T5" fmla="*/ 3 h 44"/>
                  <a:gd name="T6" fmla="*/ 182 w 182"/>
                  <a:gd name="T7" fmla="*/ 41 h 44"/>
                  <a:gd name="T8" fmla="*/ 182 w 182"/>
                  <a:gd name="T9" fmla="*/ 41 h 44"/>
                  <a:gd name="T10" fmla="*/ 182 w 182"/>
                  <a:gd name="T11" fmla="*/ 41 h 44"/>
                  <a:gd name="T12" fmla="*/ 170 w 182"/>
                  <a:gd name="T13" fmla="*/ 41 h 44"/>
                  <a:gd name="T14" fmla="*/ 150 w 182"/>
                  <a:gd name="T15" fmla="*/ 22 h 44"/>
                  <a:gd name="T16" fmla="*/ 130 w 182"/>
                  <a:gd name="T17" fmla="*/ 41 h 44"/>
                  <a:gd name="T18" fmla="*/ 65 w 182"/>
                  <a:gd name="T19" fmla="*/ 41 h 44"/>
                  <a:gd name="T20" fmla="*/ 45 w 182"/>
                  <a:gd name="T21" fmla="*/ 22 h 44"/>
                  <a:gd name="T22" fmla="*/ 26 w 182"/>
                  <a:gd name="T23" fmla="*/ 41 h 44"/>
                  <a:gd name="T24" fmla="*/ 22 w 182"/>
                  <a:gd name="T25" fmla="*/ 41 h 44"/>
                  <a:gd name="T26" fmla="*/ 0 w 182"/>
                  <a:gd name="T27" fmla="*/ 3 h 44"/>
                  <a:gd name="T28" fmla="*/ 0 w 182"/>
                  <a:gd name="T29" fmla="*/ 3 h 44"/>
                  <a:gd name="T30" fmla="*/ 0 w 182"/>
                  <a:gd name="T31" fmla="*/ 3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2" h="44">
                    <a:moveTo>
                      <a:pt x="0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53" y="3"/>
                      <a:pt x="153" y="3"/>
                      <a:pt x="153" y="3"/>
                    </a:cubicBezTo>
                    <a:cubicBezTo>
                      <a:pt x="153" y="3"/>
                      <a:pt x="182" y="0"/>
                      <a:pt x="182" y="41"/>
                    </a:cubicBezTo>
                    <a:cubicBezTo>
                      <a:pt x="182" y="41"/>
                      <a:pt x="182" y="41"/>
                      <a:pt x="182" y="41"/>
                    </a:cubicBezTo>
                    <a:cubicBezTo>
                      <a:pt x="182" y="41"/>
                      <a:pt x="182" y="41"/>
                      <a:pt x="182" y="41"/>
                    </a:cubicBezTo>
                    <a:cubicBezTo>
                      <a:pt x="170" y="41"/>
                      <a:pt x="170" y="41"/>
                      <a:pt x="170" y="41"/>
                    </a:cubicBezTo>
                    <a:cubicBezTo>
                      <a:pt x="170" y="30"/>
                      <a:pt x="161" y="22"/>
                      <a:pt x="150" y="22"/>
                    </a:cubicBezTo>
                    <a:cubicBezTo>
                      <a:pt x="139" y="22"/>
                      <a:pt x="131" y="30"/>
                      <a:pt x="130" y="41"/>
                    </a:cubicBezTo>
                    <a:cubicBezTo>
                      <a:pt x="65" y="41"/>
                      <a:pt x="65" y="41"/>
                      <a:pt x="65" y="41"/>
                    </a:cubicBezTo>
                    <a:cubicBezTo>
                      <a:pt x="65" y="30"/>
                      <a:pt x="56" y="22"/>
                      <a:pt x="45" y="22"/>
                    </a:cubicBezTo>
                    <a:cubicBezTo>
                      <a:pt x="35" y="22"/>
                      <a:pt x="26" y="30"/>
                      <a:pt x="26" y="41"/>
                    </a:cubicBezTo>
                    <a:cubicBezTo>
                      <a:pt x="22" y="41"/>
                      <a:pt x="22" y="41"/>
                      <a:pt x="22" y="41"/>
                    </a:cubicBezTo>
                    <a:cubicBezTo>
                      <a:pt x="22" y="41"/>
                      <a:pt x="0" y="44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" name="Freeform 26"/>
              <p:cNvSpPr>
                <a:spLocks noEditPoints="1"/>
              </p:cNvSpPr>
              <p:nvPr/>
            </p:nvSpPr>
            <p:spPr bwMode="auto">
              <a:xfrm>
                <a:off x="8553450" y="1247776"/>
                <a:ext cx="833437" cy="227013"/>
              </a:xfrm>
              <a:custGeom>
                <a:avLst/>
                <a:gdLst>
                  <a:gd name="T0" fmla="*/ 6 w 135"/>
                  <a:gd name="T1" fmla="*/ 29 h 37"/>
                  <a:gd name="T2" fmla="*/ 57 w 135"/>
                  <a:gd name="T3" fmla="*/ 1 h 37"/>
                  <a:gd name="T4" fmla="*/ 68 w 135"/>
                  <a:gd name="T5" fmla="*/ 0 h 37"/>
                  <a:gd name="T6" fmla="*/ 78 w 135"/>
                  <a:gd name="T7" fmla="*/ 1 h 37"/>
                  <a:gd name="T8" fmla="*/ 129 w 135"/>
                  <a:gd name="T9" fmla="*/ 29 h 37"/>
                  <a:gd name="T10" fmla="*/ 135 w 135"/>
                  <a:gd name="T11" fmla="*/ 37 h 37"/>
                  <a:gd name="T12" fmla="*/ 0 w 135"/>
                  <a:gd name="T13" fmla="*/ 37 h 37"/>
                  <a:gd name="T14" fmla="*/ 6 w 135"/>
                  <a:gd name="T15" fmla="*/ 29 h 37"/>
                  <a:gd name="T16" fmla="*/ 77 w 135"/>
                  <a:gd name="T17" fmla="*/ 10 h 37"/>
                  <a:gd name="T18" fmla="*/ 68 w 135"/>
                  <a:gd name="T19" fmla="*/ 9 h 37"/>
                  <a:gd name="T20" fmla="*/ 58 w 135"/>
                  <a:gd name="T21" fmla="*/ 10 h 37"/>
                  <a:gd name="T22" fmla="*/ 20 w 135"/>
                  <a:gd name="T23" fmla="*/ 28 h 37"/>
                  <a:gd name="T24" fmla="*/ 115 w 135"/>
                  <a:gd name="T25" fmla="*/ 28 h 37"/>
                  <a:gd name="T26" fmla="*/ 77 w 135"/>
                  <a:gd name="T27" fmla="*/ 1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35" h="37">
                    <a:moveTo>
                      <a:pt x="6" y="29"/>
                    </a:moveTo>
                    <a:cubicBezTo>
                      <a:pt x="21" y="10"/>
                      <a:pt x="42" y="3"/>
                      <a:pt x="57" y="1"/>
                    </a:cubicBezTo>
                    <a:cubicBezTo>
                      <a:pt x="58" y="1"/>
                      <a:pt x="65" y="0"/>
                      <a:pt x="68" y="0"/>
                    </a:cubicBezTo>
                    <a:cubicBezTo>
                      <a:pt x="71" y="0"/>
                      <a:pt x="77" y="1"/>
                      <a:pt x="78" y="1"/>
                    </a:cubicBezTo>
                    <a:cubicBezTo>
                      <a:pt x="93" y="3"/>
                      <a:pt x="114" y="10"/>
                      <a:pt x="129" y="29"/>
                    </a:cubicBezTo>
                    <a:cubicBezTo>
                      <a:pt x="135" y="37"/>
                      <a:pt x="135" y="37"/>
                      <a:pt x="135" y="37"/>
                    </a:cubicBezTo>
                    <a:cubicBezTo>
                      <a:pt x="0" y="37"/>
                      <a:pt x="0" y="37"/>
                      <a:pt x="0" y="37"/>
                    </a:cubicBezTo>
                    <a:lnTo>
                      <a:pt x="6" y="29"/>
                    </a:lnTo>
                    <a:close/>
                    <a:moveTo>
                      <a:pt x="77" y="10"/>
                    </a:moveTo>
                    <a:cubicBezTo>
                      <a:pt x="75" y="10"/>
                      <a:pt x="70" y="9"/>
                      <a:pt x="68" y="9"/>
                    </a:cubicBezTo>
                    <a:cubicBezTo>
                      <a:pt x="66" y="9"/>
                      <a:pt x="60" y="10"/>
                      <a:pt x="58" y="10"/>
                    </a:cubicBezTo>
                    <a:cubicBezTo>
                      <a:pt x="47" y="12"/>
                      <a:pt x="32" y="16"/>
                      <a:pt x="20" y="28"/>
                    </a:cubicBezTo>
                    <a:cubicBezTo>
                      <a:pt x="115" y="28"/>
                      <a:pt x="115" y="28"/>
                      <a:pt x="115" y="28"/>
                    </a:cubicBezTo>
                    <a:cubicBezTo>
                      <a:pt x="103" y="16"/>
                      <a:pt x="88" y="12"/>
                      <a:pt x="77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" name="Rectangle 27"/>
              <p:cNvSpPr>
                <a:spLocks noChangeArrowheads="1"/>
              </p:cNvSpPr>
              <p:nvPr/>
            </p:nvSpPr>
            <p:spPr bwMode="auto">
              <a:xfrm>
                <a:off x="8953500" y="1265238"/>
                <a:ext cx="38100" cy="1857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" name="Freeform 28"/>
              <p:cNvSpPr/>
              <p:nvPr/>
            </p:nvSpPr>
            <p:spPr bwMode="auto">
              <a:xfrm>
                <a:off x="9521825" y="1536701"/>
                <a:ext cx="80962" cy="61913"/>
              </a:xfrm>
              <a:custGeom>
                <a:avLst/>
                <a:gdLst>
                  <a:gd name="T0" fmla="*/ 5 w 13"/>
                  <a:gd name="T1" fmla="*/ 10 h 10"/>
                  <a:gd name="T2" fmla="*/ 0 w 13"/>
                  <a:gd name="T3" fmla="*/ 5 h 10"/>
                  <a:gd name="T4" fmla="*/ 5 w 13"/>
                  <a:gd name="T5" fmla="*/ 0 h 10"/>
                  <a:gd name="T6" fmla="*/ 10 w 13"/>
                  <a:gd name="T7" fmla="*/ 0 h 10"/>
                  <a:gd name="T8" fmla="*/ 13 w 13"/>
                  <a:gd name="T9" fmla="*/ 10 h 10"/>
                  <a:gd name="T10" fmla="*/ 5 w 13"/>
                  <a:gd name="T11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10">
                    <a:moveTo>
                      <a:pt x="5" y="10"/>
                    </a:moveTo>
                    <a:cubicBezTo>
                      <a:pt x="3" y="10"/>
                      <a:pt x="0" y="8"/>
                      <a:pt x="0" y="5"/>
                    </a:cubicBezTo>
                    <a:cubicBezTo>
                      <a:pt x="0" y="2"/>
                      <a:pt x="3" y="0"/>
                      <a:pt x="5" y="0"/>
                    </a:cubicBezTo>
                    <a:cubicBezTo>
                      <a:pt x="6" y="0"/>
                      <a:pt x="8" y="0"/>
                      <a:pt x="10" y="0"/>
                    </a:cubicBezTo>
                    <a:cubicBezTo>
                      <a:pt x="11" y="3"/>
                      <a:pt x="12" y="6"/>
                      <a:pt x="13" y="10"/>
                    </a:cubicBezTo>
                    <a:cubicBezTo>
                      <a:pt x="11" y="10"/>
                      <a:pt x="6" y="10"/>
                      <a:pt x="5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" name="Oval 29"/>
              <p:cNvSpPr>
                <a:spLocks noChangeArrowheads="1"/>
              </p:cNvSpPr>
              <p:nvPr/>
            </p:nvSpPr>
            <p:spPr bwMode="auto">
              <a:xfrm>
                <a:off x="8664575" y="1566863"/>
                <a:ext cx="190500" cy="1920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" name="Oval 30"/>
              <p:cNvSpPr>
                <a:spLocks noChangeArrowheads="1"/>
              </p:cNvSpPr>
              <p:nvPr/>
            </p:nvSpPr>
            <p:spPr bwMode="auto">
              <a:xfrm>
                <a:off x="9312275" y="1566863"/>
                <a:ext cx="185737" cy="1920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" name="Freeform 31"/>
              <p:cNvSpPr/>
              <p:nvPr/>
            </p:nvSpPr>
            <p:spPr bwMode="auto">
              <a:xfrm>
                <a:off x="9361488" y="1616076"/>
                <a:ext cx="93662" cy="93663"/>
              </a:xfrm>
              <a:custGeom>
                <a:avLst/>
                <a:gdLst>
                  <a:gd name="T0" fmla="*/ 0 w 15"/>
                  <a:gd name="T1" fmla="*/ 8 h 15"/>
                  <a:gd name="T2" fmla="*/ 7 w 15"/>
                  <a:gd name="T3" fmla="*/ 15 h 15"/>
                  <a:gd name="T4" fmla="*/ 15 w 15"/>
                  <a:gd name="T5" fmla="*/ 7 h 15"/>
                  <a:gd name="T6" fmla="*/ 7 w 15"/>
                  <a:gd name="T7" fmla="*/ 0 h 15"/>
                  <a:gd name="T8" fmla="*/ 0 w 15"/>
                  <a:gd name="T9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5">
                    <a:moveTo>
                      <a:pt x="0" y="8"/>
                    </a:moveTo>
                    <a:cubicBezTo>
                      <a:pt x="0" y="12"/>
                      <a:pt x="3" y="15"/>
                      <a:pt x="7" y="15"/>
                    </a:cubicBezTo>
                    <a:cubicBezTo>
                      <a:pt x="11" y="15"/>
                      <a:pt x="15" y="12"/>
                      <a:pt x="15" y="7"/>
                    </a:cubicBezTo>
                    <a:cubicBezTo>
                      <a:pt x="15" y="3"/>
                      <a:pt x="11" y="0"/>
                      <a:pt x="7" y="0"/>
                    </a:cubicBezTo>
                    <a:cubicBezTo>
                      <a:pt x="3" y="0"/>
                      <a:pt x="0" y="3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" name="Oval 32"/>
              <p:cNvSpPr>
                <a:spLocks noChangeArrowheads="1"/>
              </p:cNvSpPr>
              <p:nvPr/>
            </p:nvSpPr>
            <p:spPr bwMode="auto">
              <a:xfrm>
                <a:off x="8713788" y="1616076"/>
                <a:ext cx="92075" cy="9366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32" name="组合 59"/>
            <p:cNvGrpSpPr/>
            <p:nvPr/>
          </p:nvGrpSpPr>
          <p:grpSpPr>
            <a:xfrm>
              <a:off x="6796172" y="1361681"/>
              <a:ext cx="527447" cy="531019"/>
              <a:chOff x="10121900" y="1050926"/>
              <a:chExt cx="703262" cy="708025"/>
            </a:xfrm>
            <a:solidFill>
              <a:schemeClr val="bg1"/>
            </a:solidFill>
          </p:grpSpPr>
          <p:sp>
            <p:nvSpPr>
              <p:cNvPr id="52" name="Freeform 44"/>
              <p:cNvSpPr/>
              <p:nvPr/>
            </p:nvSpPr>
            <p:spPr bwMode="auto">
              <a:xfrm>
                <a:off x="10331450" y="1068388"/>
                <a:ext cx="493712" cy="690563"/>
              </a:xfrm>
              <a:custGeom>
                <a:avLst/>
                <a:gdLst>
                  <a:gd name="T0" fmla="*/ 60 w 80"/>
                  <a:gd name="T1" fmla="*/ 27 h 112"/>
                  <a:gd name="T2" fmla="*/ 63 w 80"/>
                  <a:gd name="T3" fmla="*/ 43 h 112"/>
                  <a:gd name="T4" fmla="*/ 66 w 80"/>
                  <a:gd name="T5" fmla="*/ 39 h 112"/>
                  <a:gd name="T6" fmla="*/ 72 w 80"/>
                  <a:gd name="T7" fmla="*/ 44 h 112"/>
                  <a:gd name="T8" fmla="*/ 64 w 80"/>
                  <a:gd name="T9" fmla="*/ 52 h 112"/>
                  <a:gd name="T10" fmla="*/ 66 w 80"/>
                  <a:gd name="T11" fmla="*/ 65 h 112"/>
                  <a:gd name="T12" fmla="*/ 70 w 80"/>
                  <a:gd name="T13" fmla="*/ 61 h 112"/>
                  <a:gd name="T14" fmla="*/ 75 w 80"/>
                  <a:gd name="T15" fmla="*/ 66 h 112"/>
                  <a:gd name="T16" fmla="*/ 68 w 80"/>
                  <a:gd name="T17" fmla="*/ 74 h 112"/>
                  <a:gd name="T18" fmla="*/ 73 w 80"/>
                  <a:gd name="T19" fmla="*/ 108 h 112"/>
                  <a:gd name="T20" fmla="*/ 70 w 80"/>
                  <a:gd name="T21" fmla="*/ 112 h 112"/>
                  <a:gd name="T22" fmla="*/ 38 w 80"/>
                  <a:gd name="T23" fmla="*/ 51 h 112"/>
                  <a:gd name="T24" fmla="*/ 11 w 80"/>
                  <a:gd name="T25" fmla="*/ 80 h 112"/>
                  <a:gd name="T26" fmla="*/ 17 w 80"/>
                  <a:gd name="T27" fmla="*/ 104 h 112"/>
                  <a:gd name="T28" fmla="*/ 12 w 80"/>
                  <a:gd name="T29" fmla="*/ 110 h 112"/>
                  <a:gd name="T30" fmla="*/ 0 w 80"/>
                  <a:gd name="T31" fmla="*/ 86 h 112"/>
                  <a:gd name="T32" fmla="*/ 45 w 80"/>
                  <a:gd name="T33" fmla="*/ 30 h 112"/>
                  <a:gd name="T34" fmla="*/ 76 w 80"/>
                  <a:gd name="T35" fmla="*/ 0 h 112"/>
                  <a:gd name="T36" fmla="*/ 60 w 80"/>
                  <a:gd name="T37" fmla="*/ 27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80" h="112">
                    <a:moveTo>
                      <a:pt x="60" y="27"/>
                    </a:moveTo>
                    <a:cubicBezTo>
                      <a:pt x="63" y="43"/>
                      <a:pt x="63" y="43"/>
                      <a:pt x="63" y="43"/>
                    </a:cubicBezTo>
                    <a:cubicBezTo>
                      <a:pt x="66" y="39"/>
                      <a:pt x="66" y="39"/>
                      <a:pt x="66" y="39"/>
                    </a:cubicBezTo>
                    <a:cubicBezTo>
                      <a:pt x="72" y="44"/>
                      <a:pt x="72" y="44"/>
                      <a:pt x="72" y="44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6" y="65"/>
                      <a:pt x="66" y="65"/>
                      <a:pt x="66" y="65"/>
                    </a:cubicBezTo>
                    <a:cubicBezTo>
                      <a:pt x="70" y="61"/>
                      <a:pt x="70" y="61"/>
                      <a:pt x="70" y="61"/>
                    </a:cubicBezTo>
                    <a:cubicBezTo>
                      <a:pt x="75" y="66"/>
                      <a:pt x="75" y="66"/>
                      <a:pt x="75" y="66"/>
                    </a:cubicBezTo>
                    <a:cubicBezTo>
                      <a:pt x="68" y="74"/>
                      <a:pt x="68" y="74"/>
                      <a:pt x="68" y="74"/>
                    </a:cubicBezTo>
                    <a:cubicBezTo>
                      <a:pt x="73" y="108"/>
                      <a:pt x="73" y="108"/>
                      <a:pt x="73" y="108"/>
                    </a:cubicBezTo>
                    <a:cubicBezTo>
                      <a:pt x="70" y="112"/>
                      <a:pt x="70" y="112"/>
                      <a:pt x="70" y="112"/>
                    </a:cubicBezTo>
                    <a:cubicBezTo>
                      <a:pt x="38" y="51"/>
                      <a:pt x="38" y="51"/>
                      <a:pt x="38" y="51"/>
                    </a:cubicBezTo>
                    <a:cubicBezTo>
                      <a:pt x="11" y="80"/>
                      <a:pt x="11" y="80"/>
                      <a:pt x="11" y="80"/>
                    </a:cubicBezTo>
                    <a:cubicBezTo>
                      <a:pt x="17" y="104"/>
                      <a:pt x="17" y="104"/>
                      <a:pt x="17" y="104"/>
                    </a:cubicBezTo>
                    <a:cubicBezTo>
                      <a:pt x="12" y="110"/>
                      <a:pt x="12" y="110"/>
                      <a:pt x="12" y="110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45" y="30"/>
                      <a:pt x="45" y="30"/>
                      <a:pt x="45" y="30"/>
                    </a:cubicBezTo>
                    <a:cubicBezTo>
                      <a:pt x="76" y="0"/>
                      <a:pt x="76" y="0"/>
                      <a:pt x="76" y="0"/>
                    </a:cubicBezTo>
                    <a:cubicBezTo>
                      <a:pt x="76" y="0"/>
                      <a:pt x="80" y="5"/>
                      <a:pt x="60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" name="Freeform 45"/>
              <p:cNvSpPr/>
              <p:nvPr/>
            </p:nvSpPr>
            <p:spPr bwMode="auto">
              <a:xfrm>
                <a:off x="10121900" y="1050926"/>
                <a:ext cx="677862" cy="547688"/>
              </a:xfrm>
              <a:custGeom>
                <a:avLst/>
                <a:gdLst>
                  <a:gd name="T0" fmla="*/ 85 w 110"/>
                  <a:gd name="T1" fmla="*/ 22 h 89"/>
                  <a:gd name="T2" fmla="*/ 69 w 110"/>
                  <a:gd name="T3" fmla="*/ 22 h 89"/>
                  <a:gd name="T4" fmla="*/ 73 w 110"/>
                  <a:gd name="T5" fmla="*/ 18 h 89"/>
                  <a:gd name="T6" fmla="*/ 67 w 110"/>
                  <a:gd name="T7" fmla="*/ 13 h 89"/>
                  <a:gd name="T8" fmla="*/ 60 w 110"/>
                  <a:gd name="T9" fmla="*/ 22 h 89"/>
                  <a:gd name="T10" fmla="*/ 47 w 110"/>
                  <a:gd name="T11" fmla="*/ 21 h 89"/>
                  <a:gd name="T12" fmla="*/ 50 w 110"/>
                  <a:gd name="T13" fmla="*/ 17 h 89"/>
                  <a:gd name="T14" fmla="*/ 45 w 110"/>
                  <a:gd name="T15" fmla="*/ 13 h 89"/>
                  <a:gd name="T16" fmla="*/ 38 w 110"/>
                  <a:gd name="T17" fmla="*/ 21 h 89"/>
                  <a:gd name="T18" fmla="*/ 4 w 110"/>
                  <a:gd name="T19" fmla="*/ 20 h 89"/>
                  <a:gd name="T20" fmla="*/ 0 w 110"/>
                  <a:gd name="T21" fmla="*/ 24 h 89"/>
                  <a:gd name="T22" fmla="*/ 64 w 110"/>
                  <a:gd name="T23" fmla="*/ 47 h 89"/>
                  <a:gd name="T24" fmla="*/ 39 w 110"/>
                  <a:gd name="T25" fmla="*/ 78 h 89"/>
                  <a:gd name="T26" fmla="*/ 15 w 110"/>
                  <a:gd name="T27" fmla="*/ 75 h 89"/>
                  <a:gd name="T28" fmla="*/ 10 w 110"/>
                  <a:gd name="T29" fmla="*/ 81 h 89"/>
                  <a:gd name="T30" fmla="*/ 34 w 110"/>
                  <a:gd name="T31" fmla="*/ 89 h 89"/>
                  <a:gd name="T32" fmla="*/ 110 w 110"/>
                  <a:gd name="T33" fmla="*/ 3 h 89"/>
                  <a:gd name="T34" fmla="*/ 85 w 110"/>
                  <a:gd name="T35" fmla="*/ 22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0" h="89">
                    <a:moveTo>
                      <a:pt x="85" y="22"/>
                    </a:moveTo>
                    <a:cubicBezTo>
                      <a:pt x="69" y="22"/>
                      <a:pt x="69" y="22"/>
                      <a:pt x="69" y="22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67" y="13"/>
                      <a:pt x="67" y="13"/>
                      <a:pt x="67" y="13"/>
                    </a:cubicBezTo>
                    <a:cubicBezTo>
                      <a:pt x="60" y="22"/>
                      <a:pt x="60" y="22"/>
                      <a:pt x="60" y="22"/>
                    </a:cubicBezTo>
                    <a:cubicBezTo>
                      <a:pt x="47" y="21"/>
                      <a:pt x="47" y="21"/>
                      <a:pt x="47" y="21"/>
                    </a:cubicBezTo>
                    <a:cubicBezTo>
                      <a:pt x="50" y="17"/>
                      <a:pt x="50" y="17"/>
                      <a:pt x="50" y="17"/>
                    </a:cubicBezTo>
                    <a:cubicBezTo>
                      <a:pt x="45" y="13"/>
                      <a:pt x="45" y="13"/>
                      <a:pt x="45" y="13"/>
                    </a:cubicBezTo>
                    <a:cubicBezTo>
                      <a:pt x="38" y="21"/>
                      <a:pt x="38" y="21"/>
                      <a:pt x="38" y="21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64" y="47"/>
                      <a:pt x="64" y="47"/>
                      <a:pt x="64" y="47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15" y="75"/>
                      <a:pt x="15" y="75"/>
                      <a:pt x="15" y="75"/>
                    </a:cubicBezTo>
                    <a:cubicBezTo>
                      <a:pt x="10" y="81"/>
                      <a:pt x="10" y="81"/>
                      <a:pt x="10" y="81"/>
                    </a:cubicBezTo>
                    <a:cubicBezTo>
                      <a:pt x="34" y="89"/>
                      <a:pt x="34" y="89"/>
                      <a:pt x="34" y="89"/>
                    </a:cubicBezTo>
                    <a:cubicBezTo>
                      <a:pt x="110" y="3"/>
                      <a:pt x="110" y="3"/>
                      <a:pt x="110" y="3"/>
                    </a:cubicBezTo>
                    <a:cubicBezTo>
                      <a:pt x="110" y="3"/>
                      <a:pt x="105" y="0"/>
                      <a:pt x="85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33" name="组合 63"/>
            <p:cNvGrpSpPr/>
            <p:nvPr/>
          </p:nvGrpSpPr>
          <p:grpSpPr>
            <a:xfrm>
              <a:off x="4605398" y="3489574"/>
              <a:ext cx="750093" cy="471488"/>
              <a:chOff x="8491538" y="3690938"/>
              <a:chExt cx="1000124" cy="628650"/>
            </a:xfrm>
            <a:solidFill>
              <a:schemeClr val="bg1"/>
            </a:solidFill>
          </p:grpSpPr>
          <p:sp>
            <p:nvSpPr>
              <p:cNvPr id="43" name="Freeform 57"/>
              <p:cNvSpPr>
                <a:spLocks noEditPoints="1"/>
              </p:cNvSpPr>
              <p:nvPr/>
            </p:nvSpPr>
            <p:spPr bwMode="auto">
              <a:xfrm>
                <a:off x="8491538" y="3925888"/>
                <a:ext cx="395287" cy="393700"/>
              </a:xfrm>
              <a:custGeom>
                <a:avLst/>
                <a:gdLst>
                  <a:gd name="T0" fmla="*/ 32 w 64"/>
                  <a:gd name="T1" fmla="*/ 0 h 64"/>
                  <a:gd name="T2" fmla="*/ 0 w 64"/>
                  <a:gd name="T3" fmla="*/ 32 h 64"/>
                  <a:gd name="T4" fmla="*/ 33 w 64"/>
                  <a:gd name="T5" fmla="*/ 64 h 64"/>
                  <a:gd name="T6" fmla="*/ 64 w 64"/>
                  <a:gd name="T7" fmla="*/ 32 h 64"/>
                  <a:gd name="T8" fmla="*/ 32 w 64"/>
                  <a:gd name="T9" fmla="*/ 0 h 64"/>
                  <a:gd name="T10" fmla="*/ 33 w 64"/>
                  <a:gd name="T11" fmla="*/ 56 h 64"/>
                  <a:gd name="T12" fmla="*/ 9 w 64"/>
                  <a:gd name="T13" fmla="*/ 32 h 64"/>
                  <a:gd name="T14" fmla="*/ 32 w 64"/>
                  <a:gd name="T15" fmla="*/ 9 h 64"/>
                  <a:gd name="T16" fmla="*/ 56 w 64"/>
                  <a:gd name="T17" fmla="*/ 33 h 64"/>
                  <a:gd name="T18" fmla="*/ 33 w 64"/>
                  <a:gd name="T19" fmla="*/ 56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" h="64">
                    <a:moveTo>
                      <a:pt x="32" y="0"/>
                    </a:moveTo>
                    <a:cubicBezTo>
                      <a:pt x="14" y="0"/>
                      <a:pt x="0" y="15"/>
                      <a:pt x="0" y="32"/>
                    </a:cubicBezTo>
                    <a:cubicBezTo>
                      <a:pt x="1" y="50"/>
                      <a:pt x="15" y="64"/>
                      <a:pt x="33" y="64"/>
                    </a:cubicBezTo>
                    <a:cubicBezTo>
                      <a:pt x="50" y="64"/>
                      <a:pt x="64" y="50"/>
                      <a:pt x="64" y="32"/>
                    </a:cubicBezTo>
                    <a:cubicBezTo>
                      <a:pt x="64" y="14"/>
                      <a:pt x="50" y="0"/>
                      <a:pt x="32" y="0"/>
                    </a:cubicBezTo>
                    <a:close/>
                    <a:moveTo>
                      <a:pt x="33" y="56"/>
                    </a:moveTo>
                    <a:cubicBezTo>
                      <a:pt x="20" y="56"/>
                      <a:pt x="9" y="45"/>
                      <a:pt x="9" y="32"/>
                    </a:cubicBezTo>
                    <a:cubicBezTo>
                      <a:pt x="8" y="19"/>
                      <a:pt x="19" y="9"/>
                      <a:pt x="32" y="9"/>
                    </a:cubicBezTo>
                    <a:cubicBezTo>
                      <a:pt x="45" y="9"/>
                      <a:pt x="56" y="20"/>
                      <a:pt x="56" y="33"/>
                    </a:cubicBezTo>
                    <a:cubicBezTo>
                      <a:pt x="56" y="45"/>
                      <a:pt x="46" y="56"/>
                      <a:pt x="33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" name="Freeform 58"/>
              <p:cNvSpPr>
                <a:spLocks noEditPoints="1"/>
              </p:cNvSpPr>
              <p:nvPr/>
            </p:nvSpPr>
            <p:spPr bwMode="auto">
              <a:xfrm>
                <a:off x="9096375" y="3919538"/>
                <a:ext cx="395287" cy="400050"/>
              </a:xfrm>
              <a:custGeom>
                <a:avLst/>
                <a:gdLst>
                  <a:gd name="T0" fmla="*/ 32 w 64"/>
                  <a:gd name="T1" fmla="*/ 0 h 65"/>
                  <a:gd name="T2" fmla="*/ 0 w 64"/>
                  <a:gd name="T3" fmla="*/ 33 h 65"/>
                  <a:gd name="T4" fmla="*/ 32 w 64"/>
                  <a:gd name="T5" fmla="*/ 64 h 65"/>
                  <a:gd name="T6" fmla="*/ 64 w 64"/>
                  <a:gd name="T7" fmla="*/ 32 h 65"/>
                  <a:gd name="T8" fmla="*/ 32 w 64"/>
                  <a:gd name="T9" fmla="*/ 0 h 65"/>
                  <a:gd name="T10" fmla="*/ 32 w 64"/>
                  <a:gd name="T11" fmla="*/ 56 h 65"/>
                  <a:gd name="T12" fmla="*/ 8 w 64"/>
                  <a:gd name="T13" fmla="*/ 32 h 65"/>
                  <a:gd name="T14" fmla="*/ 32 w 64"/>
                  <a:gd name="T15" fmla="*/ 9 h 65"/>
                  <a:gd name="T16" fmla="*/ 55 w 64"/>
                  <a:gd name="T17" fmla="*/ 33 h 65"/>
                  <a:gd name="T18" fmla="*/ 32 w 64"/>
                  <a:gd name="T19" fmla="*/ 56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" h="65">
                    <a:moveTo>
                      <a:pt x="32" y="0"/>
                    </a:moveTo>
                    <a:cubicBezTo>
                      <a:pt x="14" y="1"/>
                      <a:pt x="0" y="15"/>
                      <a:pt x="0" y="33"/>
                    </a:cubicBezTo>
                    <a:cubicBezTo>
                      <a:pt x="0" y="50"/>
                      <a:pt x="14" y="65"/>
                      <a:pt x="32" y="64"/>
                    </a:cubicBezTo>
                    <a:cubicBezTo>
                      <a:pt x="50" y="64"/>
                      <a:pt x="64" y="50"/>
                      <a:pt x="64" y="32"/>
                    </a:cubicBezTo>
                    <a:cubicBezTo>
                      <a:pt x="64" y="15"/>
                      <a:pt x="49" y="0"/>
                      <a:pt x="32" y="0"/>
                    </a:cubicBezTo>
                    <a:close/>
                    <a:moveTo>
                      <a:pt x="32" y="56"/>
                    </a:moveTo>
                    <a:cubicBezTo>
                      <a:pt x="19" y="56"/>
                      <a:pt x="8" y="46"/>
                      <a:pt x="8" y="32"/>
                    </a:cubicBezTo>
                    <a:cubicBezTo>
                      <a:pt x="8" y="19"/>
                      <a:pt x="19" y="9"/>
                      <a:pt x="32" y="9"/>
                    </a:cubicBezTo>
                    <a:cubicBezTo>
                      <a:pt x="44" y="10"/>
                      <a:pt x="55" y="20"/>
                      <a:pt x="55" y="33"/>
                    </a:cubicBezTo>
                    <a:cubicBezTo>
                      <a:pt x="56" y="46"/>
                      <a:pt x="45" y="56"/>
                      <a:pt x="32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" name="Freeform 59"/>
              <p:cNvSpPr/>
              <p:nvPr/>
            </p:nvSpPr>
            <p:spPr bwMode="auto">
              <a:xfrm>
                <a:off x="9059863" y="3716338"/>
                <a:ext cx="239712" cy="393700"/>
              </a:xfrm>
              <a:custGeom>
                <a:avLst/>
                <a:gdLst>
                  <a:gd name="T0" fmla="*/ 151 w 151"/>
                  <a:gd name="T1" fmla="*/ 244 h 248"/>
                  <a:gd name="T2" fmla="*/ 62 w 151"/>
                  <a:gd name="T3" fmla="*/ 0 h 248"/>
                  <a:gd name="T4" fmla="*/ 3 w 151"/>
                  <a:gd name="T5" fmla="*/ 0 h 248"/>
                  <a:gd name="T6" fmla="*/ 0 w 151"/>
                  <a:gd name="T7" fmla="*/ 15 h 248"/>
                  <a:gd name="T8" fmla="*/ 46 w 151"/>
                  <a:gd name="T9" fmla="*/ 19 h 248"/>
                  <a:gd name="T10" fmla="*/ 140 w 151"/>
                  <a:gd name="T11" fmla="*/ 248 h 248"/>
                  <a:gd name="T12" fmla="*/ 151 w 151"/>
                  <a:gd name="T13" fmla="*/ 244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1" h="248">
                    <a:moveTo>
                      <a:pt x="151" y="244"/>
                    </a:moveTo>
                    <a:lnTo>
                      <a:pt x="62" y="0"/>
                    </a:lnTo>
                    <a:lnTo>
                      <a:pt x="3" y="0"/>
                    </a:lnTo>
                    <a:lnTo>
                      <a:pt x="0" y="15"/>
                    </a:lnTo>
                    <a:lnTo>
                      <a:pt x="46" y="19"/>
                    </a:lnTo>
                    <a:lnTo>
                      <a:pt x="140" y="248"/>
                    </a:lnTo>
                    <a:lnTo>
                      <a:pt x="151" y="24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" name="Freeform 60"/>
              <p:cNvSpPr>
                <a:spLocks noEditPoints="1"/>
              </p:cNvSpPr>
              <p:nvPr/>
            </p:nvSpPr>
            <p:spPr bwMode="auto">
              <a:xfrm>
                <a:off x="8682038" y="3740151"/>
                <a:ext cx="512762" cy="461963"/>
              </a:xfrm>
              <a:custGeom>
                <a:avLst/>
                <a:gdLst>
                  <a:gd name="T0" fmla="*/ 81 w 83"/>
                  <a:gd name="T1" fmla="*/ 15 h 75"/>
                  <a:gd name="T2" fmla="*/ 27 w 83"/>
                  <a:gd name="T3" fmla="*/ 15 h 75"/>
                  <a:gd name="T4" fmla="*/ 21 w 83"/>
                  <a:gd name="T5" fmla="*/ 0 h 75"/>
                  <a:gd name="T6" fmla="*/ 18 w 83"/>
                  <a:gd name="T7" fmla="*/ 5 h 75"/>
                  <a:gd name="T8" fmla="*/ 23 w 83"/>
                  <a:gd name="T9" fmla="*/ 17 h 75"/>
                  <a:gd name="T10" fmla="*/ 0 w 83"/>
                  <a:gd name="T11" fmla="*/ 58 h 75"/>
                  <a:gd name="T12" fmla="*/ 3 w 83"/>
                  <a:gd name="T13" fmla="*/ 62 h 75"/>
                  <a:gd name="T14" fmla="*/ 4 w 83"/>
                  <a:gd name="T15" fmla="*/ 60 h 75"/>
                  <a:gd name="T16" fmla="*/ 5 w 83"/>
                  <a:gd name="T17" fmla="*/ 64 h 75"/>
                  <a:gd name="T18" fmla="*/ 45 w 83"/>
                  <a:gd name="T19" fmla="*/ 69 h 75"/>
                  <a:gd name="T20" fmla="*/ 59 w 83"/>
                  <a:gd name="T21" fmla="*/ 68 h 75"/>
                  <a:gd name="T22" fmla="*/ 57 w 83"/>
                  <a:gd name="T23" fmla="*/ 57 h 75"/>
                  <a:gd name="T24" fmla="*/ 77 w 83"/>
                  <a:gd name="T25" fmla="*/ 27 h 75"/>
                  <a:gd name="T26" fmla="*/ 83 w 83"/>
                  <a:gd name="T27" fmla="*/ 20 h 75"/>
                  <a:gd name="T28" fmla="*/ 81 w 83"/>
                  <a:gd name="T29" fmla="*/ 15 h 75"/>
                  <a:gd name="T30" fmla="*/ 5 w 83"/>
                  <a:gd name="T31" fmla="*/ 59 h 75"/>
                  <a:gd name="T32" fmla="*/ 27 w 83"/>
                  <a:gd name="T33" fmla="*/ 21 h 75"/>
                  <a:gd name="T34" fmla="*/ 44 w 83"/>
                  <a:gd name="T35" fmla="*/ 57 h 75"/>
                  <a:gd name="T36" fmla="*/ 5 w 83"/>
                  <a:gd name="T37" fmla="*/ 59 h 75"/>
                  <a:gd name="T38" fmla="*/ 53 w 83"/>
                  <a:gd name="T39" fmla="*/ 55 h 75"/>
                  <a:gd name="T40" fmla="*/ 50 w 83"/>
                  <a:gd name="T41" fmla="*/ 55 h 75"/>
                  <a:gd name="T42" fmla="*/ 31 w 83"/>
                  <a:gd name="T43" fmla="*/ 20 h 75"/>
                  <a:gd name="T44" fmla="*/ 75 w 83"/>
                  <a:gd name="T45" fmla="*/ 20 h 75"/>
                  <a:gd name="T46" fmla="*/ 53 w 83"/>
                  <a:gd name="T47" fmla="*/ 5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83" h="75">
                    <a:moveTo>
                      <a:pt x="81" y="15"/>
                    </a:moveTo>
                    <a:cubicBezTo>
                      <a:pt x="27" y="15"/>
                      <a:pt x="27" y="15"/>
                      <a:pt x="27" y="15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3" y="62"/>
                      <a:pt x="3" y="62"/>
                      <a:pt x="3" y="62"/>
                    </a:cubicBezTo>
                    <a:cubicBezTo>
                      <a:pt x="4" y="60"/>
                      <a:pt x="4" y="60"/>
                      <a:pt x="4" y="60"/>
                    </a:cubicBezTo>
                    <a:cubicBezTo>
                      <a:pt x="5" y="64"/>
                      <a:pt x="5" y="64"/>
                      <a:pt x="5" y="64"/>
                    </a:cubicBezTo>
                    <a:cubicBezTo>
                      <a:pt x="45" y="69"/>
                      <a:pt x="45" y="69"/>
                      <a:pt x="45" y="69"/>
                    </a:cubicBezTo>
                    <a:cubicBezTo>
                      <a:pt x="45" y="69"/>
                      <a:pt x="56" y="75"/>
                      <a:pt x="59" y="68"/>
                    </a:cubicBezTo>
                    <a:cubicBezTo>
                      <a:pt x="63" y="60"/>
                      <a:pt x="57" y="57"/>
                      <a:pt x="57" y="57"/>
                    </a:cubicBezTo>
                    <a:cubicBezTo>
                      <a:pt x="57" y="57"/>
                      <a:pt x="74" y="31"/>
                      <a:pt x="77" y="27"/>
                    </a:cubicBezTo>
                    <a:cubicBezTo>
                      <a:pt x="80" y="22"/>
                      <a:pt x="83" y="20"/>
                      <a:pt x="83" y="20"/>
                    </a:cubicBezTo>
                    <a:lnTo>
                      <a:pt x="81" y="15"/>
                    </a:lnTo>
                    <a:close/>
                    <a:moveTo>
                      <a:pt x="5" y="59"/>
                    </a:moveTo>
                    <a:cubicBezTo>
                      <a:pt x="27" y="21"/>
                      <a:pt x="27" y="21"/>
                      <a:pt x="27" y="21"/>
                    </a:cubicBezTo>
                    <a:cubicBezTo>
                      <a:pt x="32" y="28"/>
                      <a:pt x="44" y="57"/>
                      <a:pt x="44" y="57"/>
                    </a:cubicBezTo>
                    <a:lnTo>
                      <a:pt x="5" y="59"/>
                    </a:lnTo>
                    <a:close/>
                    <a:moveTo>
                      <a:pt x="53" y="55"/>
                    </a:moveTo>
                    <a:cubicBezTo>
                      <a:pt x="50" y="55"/>
                      <a:pt x="50" y="55"/>
                      <a:pt x="50" y="55"/>
                    </a:cubicBezTo>
                    <a:cubicBezTo>
                      <a:pt x="31" y="20"/>
                      <a:pt x="31" y="20"/>
                      <a:pt x="31" y="20"/>
                    </a:cubicBezTo>
                    <a:cubicBezTo>
                      <a:pt x="75" y="20"/>
                      <a:pt x="75" y="20"/>
                      <a:pt x="75" y="20"/>
                    </a:cubicBezTo>
                    <a:lnTo>
                      <a:pt x="53" y="5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" name="Freeform 61"/>
              <p:cNvSpPr/>
              <p:nvPr/>
            </p:nvSpPr>
            <p:spPr bwMode="auto">
              <a:xfrm>
                <a:off x="8726488" y="3690938"/>
                <a:ext cx="209550" cy="111125"/>
              </a:xfrm>
              <a:custGeom>
                <a:avLst/>
                <a:gdLst>
                  <a:gd name="T0" fmla="*/ 34 w 34"/>
                  <a:gd name="T1" fmla="*/ 9 h 18"/>
                  <a:gd name="T2" fmla="*/ 24 w 34"/>
                  <a:gd name="T3" fmla="*/ 4 h 18"/>
                  <a:gd name="T4" fmla="*/ 3 w 34"/>
                  <a:gd name="T5" fmla="*/ 3 h 18"/>
                  <a:gd name="T6" fmla="*/ 7 w 34"/>
                  <a:gd name="T7" fmla="*/ 15 h 18"/>
                  <a:gd name="T8" fmla="*/ 19 w 34"/>
                  <a:gd name="T9" fmla="*/ 11 h 18"/>
                  <a:gd name="T10" fmla="*/ 34 w 34"/>
                  <a:gd name="T11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" h="18">
                    <a:moveTo>
                      <a:pt x="34" y="9"/>
                    </a:moveTo>
                    <a:cubicBezTo>
                      <a:pt x="34" y="9"/>
                      <a:pt x="33" y="5"/>
                      <a:pt x="24" y="4"/>
                    </a:cubicBezTo>
                    <a:cubicBezTo>
                      <a:pt x="15" y="3"/>
                      <a:pt x="5" y="0"/>
                      <a:pt x="3" y="3"/>
                    </a:cubicBezTo>
                    <a:cubicBezTo>
                      <a:pt x="0" y="6"/>
                      <a:pt x="4" y="13"/>
                      <a:pt x="7" y="15"/>
                    </a:cubicBezTo>
                    <a:cubicBezTo>
                      <a:pt x="10" y="18"/>
                      <a:pt x="16" y="11"/>
                      <a:pt x="19" y="11"/>
                    </a:cubicBezTo>
                    <a:cubicBezTo>
                      <a:pt x="22" y="11"/>
                      <a:pt x="32" y="12"/>
                      <a:pt x="34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" name="Freeform 62"/>
              <p:cNvSpPr/>
              <p:nvPr/>
            </p:nvSpPr>
            <p:spPr bwMode="auto">
              <a:xfrm>
                <a:off x="8645525" y="4079876"/>
                <a:ext cx="85725" cy="85725"/>
              </a:xfrm>
              <a:custGeom>
                <a:avLst/>
                <a:gdLst>
                  <a:gd name="T0" fmla="*/ 14 w 14"/>
                  <a:gd name="T1" fmla="*/ 7 h 14"/>
                  <a:gd name="T2" fmla="*/ 7 w 14"/>
                  <a:gd name="T3" fmla="*/ 14 h 14"/>
                  <a:gd name="T4" fmla="*/ 0 w 14"/>
                  <a:gd name="T5" fmla="*/ 7 h 14"/>
                  <a:gd name="T6" fmla="*/ 7 w 14"/>
                  <a:gd name="T7" fmla="*/ 0 h 14"/>
                  <a:gd name="T8" fmla="*/ 14 w 14"/>
                  <a:gd name="T9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4">
                    <a:moveTo>
                      <a:pt x="14" y="7"/>
                    </a:moveTo>
                    <a:cubicBezTo>
                      <a:pt x="14" y="11"/>
                      <a:pt x="11" y="14"/>
                      <a:pt x="7" y="14"/>
                    </a:cubicBezTo>
                    <a:cubicBezTo>
                      <a:pt x="3" y="14"/>
                      <a:pt x="0" y="11"/>
                      <a:pt x="0" y="7"/>
                    </a:cubicBezTo>
                    <a:cubicBezTo>
                      <a:pt x="0" y="4"/>
                      <a:pt x="3" y="0"/>
                      <a:pt x="7" y="0"/>
                    </a:cubicBezTo>
                    <a:cubicBezTo>
                      <a:pt x="11" y="0"/>
                      <a:pt x="14" y="3"/>
                      <a:pt x="14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" name="Freeform 63"/>
              <p:cNvSpPr/>
              <p:nvPr/>
            </p:nvSpPr>
            <p:spPr bwMode="auto">
              <a:xfrm>
                <a:off x="9250363" y="4079876"/>
                <a:ext cx="87312" cy="85725"/>
              </a:xfrm>
              <a:custGeom>
                <a:avLst/>
                <a:gdLst>
                  <a:gd name="T0" fmla="*/ 14 w 14"/>
                  <a:gd name="T1" fmla="*/ 7 h 14"/>
                  <a:gd name="T2" fmla="*/ 7 w 14"/>
                  <a:gd name="T3" fmla="*/ 14 h 14"/>
                  <a:gd name="T4" fmla="*/ 1 w 14"/>
                  <a:gd name="T5" fmla="*/ 7 h 14"/>
                  <a:gd name="T6" fmla="*/ 7 w 14"/>
                  <a:gd name="T7" fmla="*/ 1 h 14"/>
                  <a:gd name="T8" fmla="*/ 14 w 14"/>
                  <a:gd name="T9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4">
                    <a:moveTo>
                      <a:pt x="14" y="7"/>
                    </a:moveTo>
                    <a:cubicBezTo>
                      <a:pt x="14" y="11"/>
                      <a:pt x="11" y="14"/>
                      <a:pt x="7" y="14"/>
                    </a:cubicBezTo>
                    <a:cubicBezTo>
                      <a:pt x="3" y="14"/>
                      <a:pt x="1" y="11"/>
                      <a:pt x="1" y="7"/>
                    </a:cubicBezTo>
                    <a:cubicBezTo>
                      <a:pt x="0" y="3"/>
                      <a:pt x="3" y="1"/>
                      <a:pt x="7" y="1"/>
                    </a:cubicBezTo>
                    <a:cubicBezTo>
                      <a:pt x="11" y="0"/>
                      <a:pt x="13" y="3"/>
                      <a:pt x="14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" name="Freeform 64"/>
              <p:cNvSpPr/>
              <p:nvPr/>
            </p:nvSpPr>
            <p:spPr bwMode="auto">
              <a:xfrm>
                <a:off x="8786813" y="3765551"/>
                <a:ext cx="44450" cy="30163"/>
              </a:xfrm>
              <a:custGeom>
                <a:avLst/>
                <a:gdLst>
                  <a:gd name="T0" fmla="*/ 6 w 7"/>
                  <a:gd name="T1" fmla="*/ 0 h 5"/>
                  <a:gd name="T2" fmla="*/ 1 w 7"/>
                  <a:gd name="T3" fmla="*/ 3 h 5"/>
                  <a:gd name="T4" fmla="*/ 1 w 7"/>
                  <a:gd name="T5" fmla="*/ 5 h 5"/>
                  <a:gd name="T6" fmla="*/ 7 w 7"/>
                  <a:gd name="T7" fmla="*/ 2 h 5"/>
                  <a:gd name="T8" fmla="*/ 6 w 7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0"/>
                    </a:moveTo>
                    <a:cubicBezTo>
                      <a:pt x="6" y="0"/>
                      <a:pt x="2" y="3"/>
                      <a:pt x="1" y="3"/>
                    </a:cubicBezTo>
                    <a:cubicBezTo>
                      <a:pt x="0" y="4"/>
                      <a:pt x="1" y="5"/>
                      <a:pt x="1" y="5"/>
                    </a:cubicBezTo>
                    <a:cubicBezTo>
                      <a:pt x="7" y="2"/>
                      <a:pt x="7" y="2"/>
                      <a:pt x="7" y="2"/>
                    </a:cubicBezTo>
                    <a:lnTo>
                      <a:pt x="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" name="Freeform 65"/>
              <p:cNvSpPr/>
              <p:nvPr/>
            </p:nvSpPr>
            <p:spPr bwMode="auto">
              <a:xfrm>
                <a:off x="9053513" y="3697288"/>
                <a:ext cx="73025" cy="61913"/>
              </a:xfrm>
              <a:custGeom>
                <a:avLst/>
                <a:gdLst>
                  <a:gd name="T0" fmla="*/ 46 w 46"/>
                  <a:gd name="T1" fmla="*/ 39 h 39"/>
                  <a:gd name="T2" fmla="*/ 46 w 46"/>
                  <a:gd name="T3" fmla="*/ 0 h 39"/>
                  <a:gd name="T4" fmla="*/ 0 w 46"/>
                  <a:gd name="T5" fmla="*/ 8 h 39"/>
                  <a:gd name="T6" fmla="*/ 0 w 46"/>
                  <a:gd name="T7" fmla="*/ 35 h 39"/>
                  <a:gd name="T8" fmla="*/ 46 w 46"/>
                  <a:gd name="T9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9">
                    <a:moveTo>
                      <a:pt x="46" y="39"/>
                    </a:moveTo>
                    <a:lnTo>
                      <a:pt x="46" y="0"/>
                    </a:lnTo>
                    <a:lnTo>
                      <a:pt x="0" y="8"/>
                    </a:lnTo>
                    <a:lnTo>
                      <a:pt x="0" y="35"/>
                    </a:lnTo>
                    <a:lnTo>
                      <a:pt x="46" y="3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34" name="组合 75"/>
            <p:cNvGrpSpPr/>
            <p:nvPr/>
          </p:nvGrpSpPr>
          <p:grpSpPr>
            <a:xfrm>
              <a:off x="6909793" y="3360455"/>
              <a:ext cx="453628" cy="678657"/>
              <a:chOff x="10158413" y="3421063"/>
              <a:chExt cx="604837" cy="904876"/>
            </a:xfrm>
            <a:solidFill>
              <a:schemeClr val="bg1"/>
            </a:solidFill>
          </p:grpSpPr>
          <p:sp>
            <p:nvSpPr>
              <p:cNvPr id="35" name="Freeform 5"/>
              <p:cNvSpPr>
                <a:spLocks noEditPoints="1"/>
              </p:cNvSpPr>
              <p:nvPr/>
            </p:nvSpPr>
            <p:spPr bwMode="auto">
              <a:xfrm>
                <a:off x="10158413" y="3981451"/>
                <a:ext cx="604837" cy="301625"/>
              </a:xfrm>
              <a:custGeom>
                <a:avLst/>
                <a:gdLst>
                  <a:gd name="T0" fmla="*/ 0 w 98"/>
                  <a:gd name="T1" fmla="*/ 0 h 49"/>
                  <a:gd name="T2" fmla="*/ 49 w 98"/>
                  <a:gd name="T3" fmla="*/ 49 h 49"/>
                  <a:gd name="T4" fmla="*/ 98 w 98"/>
                  <a:gd name="T5" fmla="*/ 0 h 49"/>
                  <a:gd name="T6" fmla="*/ 0 w 98"/>
                  <a:gd name="T7" fmla="*/ 0 h 49"/>
                  <a:gd name="T8" fmla="*/ 21 w 98"/>
                  <a:gd name="T9" fmla="*/ 18 h 49"/>
                  <a:gd name="T10" fmla="*/ 16 w 98"/>
                  <a:gd name="T11" fmla="*/ 14 h 49"/>
                  <a:gd name="T12" fmla="*/ 21 w 98"/>
                  <a:gd name="T13" fmla="*/ 9 h 49"/>
                  <a:gd name="T14" fmla="*/ 26 w 98"/>
                  <a:gd name="T15" fmla="*/ 14 h 49"/>
                  <a:gd name="T16" fmla="*/ 21 w 98"/>
                  <a:gd name="T17" fmla="*/ 18 h 49"/>
                  <a:gd name="T18" fmla="*/ 40 w 98"/>
                  <a:gd name="T19" fmla="*/ 18 h 49"/>
                  <a:gd name="T20" fmla="*/ 35 w 98"/>
                  <a:gd name="T21" fmla="*/ 14 h 49"/>
                  <a:gd name="T22" fmla="*/ 40 w 98"/>
                  <a:gd name="T23" fmla="*/ 9 h 49"/>
                  <a:gd name="T24" fmla="*/ 45 w 98"/>
                  <a:gd name="T25" fmla="*/ 14 h 49"/>
                  <a:gd name="T26" fmla="*/ 40 w 98"/>
                  <a:gd name="T27" fmla="*/ 18 h 49"/>
                  <a:gd name="T28" fmla="*/ 59 w 98"/>
                  <a:gd name="T29" fmla="*/ 18 h 49"/>
                  <a:gd name="T30" fmla="*/ 54 w 98"/>
                  <a:gd name="T31" fmla="*/ 14 h 49"/>
                  <a:gd name="T32" fmla="*/ 59 w 98"/>
                  <a:gd name="T33" fmla="*/ 9 h 49"/>
                  <a:gd name="T34" fmla="*/ 64 w 98"/>
                  <a:gd name="T35" fmla="*/ 14 h 49"/>
                  <a:gd name="T36" fmla="*/ 59 w 98"/>
                  <a:gd name="T37" fmla="*/ 18 h 49"/>
                  <a:gd name="T38" fmla="*/ 78 w 98"/>
                  <a:gd name="T39" fmla="*/ 18 h 49"/>
                  <a:gd name="T40" fmla="*/ 73 w 98"/>
                  <a:gd name="T41" fmla="*/ 14 h 49"/>
                  <a:gd name="T42" fmla="*/ 78 w 98"/>
                  <a:gd name="T43" fmla="*/ 9 h 49"/>
                  <a:gd name="T44" fmla="*/ 83 w 98"/>
                  <a:gd name="T45" fmla="*/ 14 h 49"/>
                  <a:gd name="T46" fmla="*/ 78 w 98"/>
                  <a:gd name="T47" fmla="*/ 18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8" h="49">
                    <a:moveTo>
                      <a:pt x="0" y="0"/>
                    </a:moveTo>
                    <a:cubicBezTo>
                      <a:pt x="0" y="27"/>
                      <a:pt x="22" y="49"/>
                      <a:pt x="49" y="49"/>
                    </a:cubicBezTo>
                    <a:cubicBezTo>
                      <a:pt x="76" y="49"/>
                      <a:pt x="98" y="27"/>
                      <a:pt x="98" y="0"/>
                    </a:cubicBezTo>
                    <a:lnTo>
                      <a:pt x="0" y="0"/>
                    </a:lnTo>
                    <a:close/>
                    <a:moveTo>
                      <a:pt x="21" y="18"/>
                    </a:moveTo>
                    <a:cubicBezTo>
                      <a:pt x="18" y="18"/>
                      <a:pt x="16" y="16"/>
                      <a:pt x="16" y="14"/>
                    </a:cubicBezTo>
                    <a:cubicBezTo>
                      <a:pt x="16" y="11"/>
                      <a:pt x="18" y="9"/>
                      <a:pt x="21" y="9"/>
                    </a:cubicBezTo>
                    <a:cubicBezTo>
                      <a:pt x="23" y="9"/>
                      <a:pt x="26" y="11"/>
                      <a:pt x="26" y="14"/>
                    </a:cubicBezTo>
                    <a:cubicBezTo>
                      <a:pt x="26" y="16"/>
                      <a:pt x="23" y="18"/>
                      <a:pt x="21" y="18"/>
                    </a:cubicBezTo>
                    <a:close/>
                    <a:moveTo>
                      <a:pt x="40" y="18"/>
                    </a:moveTo>
                    <a:cubicBezTo>
                      <a:pt x="37" y="18"/>
                      <a:pt x="35" y="16"/>
                      <a:pt x="35" y="14"/>
                    </a:cubicBezTo>
                    <a:cubicBezTo>
                      <a:pt x="35" y="11"/>
                      <a:pt x="37" y="9"/>
                      <a:pt x="40" y="9"/>
                    </a:cubicBezTo>
                    <a:cubicBezTo>
                      <a:pt x="42" y="9"/>
                      <a:pt x="45" y="11"/>
                      <a:pt x="45" y="14"/>
                    </a:cubicBezTo>
                    <a:cubicBezTo>
                      <a:pt x="45" y="16"/>
                      <a:pt x="42" y="18"/>
                      <a:pt x="40" y="18"/>
                    </a:cubicBezTo>
                    <a:close/>
                    <a:moveTo>
                      <a:pt x="59" y="18"/>
                    </a:moveTo>
                    <a:cubicBezTo>
                      <a:pt x="56" y="18"/>
                      <a:pt x="54" y="16"/>
                      <a:pt x="54" y="14"/>
                    </a:cubicBezTo>
                    <a:cubicBezTo>
                      <a:pt x="54" y="11"/>
                      <a:pt x="56" y="9"/>
                      <a:pt x="59" y="9"/>
                    </a:cubicBezTo>
                    <a:cubicBezTo>
                      <a:pt x="61" y="9"/>
                      <a:pt x="64" y="11"/>
                      <a:pt x="64" y="14"/>
                    </a:cubicBezTo>
                    <a:cubicBezTo>
                      <a:pt x="64" y="16"/>
                      <a:pt x="61" y="18"/>
                      <a:pt x="59" y="18"/>
                    </a:cubicBezTo>
                    <a:close/>
                    <a:moveTo>
                      <a:pt x="78" y="18"/>
                    </a:moveTo>
                    <a:cubicBezTo>
                      <a:pt x="75" y="18"/>
                      <a:pt x="73" y="16"/>
                      <a:pt x="73" y="14"/>
                    </a:cubicBezTo>
                    <a:cubicBezTo>
                      <a:pt x="73" y="11"/>
                      <a:pt x="75" y="9"/>
                      <a:pt x="78" y="9"/>
                    </a:cubicBezTo>
                    <a:cubicBezTo>
                      <a:pt x="81" y="9"/>
                      <a:pt x="83" y="11"/>
                      <a:pt x="83" y="14"/>
                    </a:cubicBezTo>
                    <a:cubicBezTo>
                      <a:pt x="83" y="16"/>
                      <a:pt x="81" y="18"/>
                      <a:pt x="78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" name="Freeform 6"/>
              <p:cNvSpPr/>
              <p:nvPr/>
            </p:nvSpPr>
            <p:spPr bwMode="auto">
              <a:xfrm>
                <a:off x="10171113" y="3532188"/>
                <a:ext cx="307975" cy="387350"/>
              </a:xfrm>
              <a:custGeom>
                <a:avLst/>
                <a:gdLst>
                  <a:gd name="T0" fmla="*/ 183 w 194"/>
                  <a:gd name="T1" fmla="*/ 0 h 244"/>
                  <a:gd name="T2" fmla="*/ 0 w 194"/>
                  <a:gd name="T3" fmla="*/ 244 h 244"/>
                  <a:gd name="T4" fmla="*/ 194 w 194"/>
                  <a:gd name="T5" fmla="*/ 244 h 244"/>
                  <a:gd name="T6" fmla="*/ 183 w 194"/>
                  <a:gd name="T7" fmla="*/ 0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4" h="244">
                    <a:moveTo>
                      <a:pt x="183" y="0"/>
                    </a:moveTo>
                    <a:lnTo>
                      <a:pt x="0" y="244"/>
                    </a:lnTo>
                    <a:lnTo>
                      <a:pt x="194" y="244"/>
                    </a:ln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" name="Freeform 7"/>
              <p:cNvSpPr/>
              <p:nvPr/>
            </p:nvSpPr>
            <p:spPr bwMode="auto">
              <a:xfrm>
                <a:off x="10461625" y="3532188"/>
                <a:ext cx="301625" cy="387350"/>
              </a:xfrm>
              <a:custGeom>
                <a:avLst/>
                <a:gdLst>
                  <a:gd name="T0" fmla="*/ 11 w 190"/>
                  <a:gd name="T1" fmla="*/ 0 h 244"/>
                  <a:gd name="T2" fmla="*/ 190 w 190"/>
                  <a:gd name="T3" fmla="*/ 244 h 244"/>
                  <a:gd name="T4" fmla="*/ 0 w 190"/>
                  <a:gd name="T5" fmla="*/ 244 h 244"/>
                  <a:gd name="T6" fmla="*/ 11 w 190"/>
                  <a:gd name="T7" fmla="*/ 0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0" h="244">
                    <a:moveTo>
                      <a:pt x="11" y="0"/>
                    </a:moveTo>
                    <a:lnTo>
                      <a:pt x="190" y="244"/>
                    </a:lnTo>
                    <a:lnTo>
                      <a:pt x="0" y="244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" name="Rectangle 8"/>
              <p:cNvSpPr>
                <a:spLocks noChangeArrowheads="1"/>
              </p:cNvSpPr>
              <p:nvPr/>
            </p:nvSpPr>
            <p:spPr bwMode="auto">
              <a:xfrm>
                <a:off x="10448925" y="3421063"/>
                <a:ext cx="36512" cy="5603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" name="Freeform 9"/>
              <p:cNvSpPr/>
              <p:nvPr/>
            </p:nvSpPr>
            <p:spPr bwMode="auto">
              <a:xfrm>
                <a:off x="10250488" y="4178301"/>
                <a:ext cx="149225" cy="141288"/>
              </a:xfrm>
              <a:custGeom>
                <a:avLst/>
                <a:gdLst>
                  <a:gd name="T0" fmla="*/ 15 w 24"/>
                  <a:gd name="T1" fmla="*/ 5 h 23"/>
                  <a:gd name="T2" fmla="*/ 6 w 24"/>
                  <a:gd name="T3" fmla="*/ 14 h 23"/>
                  <a:gd name="T4" fmla="*/ 6 w 24"/>
                  <a:gd name="T5" fmla="*/ 23 h 23"/>
                  <a:gd name="T6" fmla="*/ 24 w 24"/>
                  <a:gd name="T7" fmla="*/ 5 h 23"/>
                  <a:gd name="T8" fmla="*/ 15 w 24"/>
                  <a:gd name="T9" fmla="*/ 5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3">
                    <a:moveTo>
                      <a:pt x="15" y="5"/>
                    </a:moveTo>
                    <a:cubicBezTo>
                      <a:pt x="15" y="10"/>
                      <a:pt x="11" y="14"/>
                      <a:pt x="6" y="14"/>
                    </a:cubicBezTo>
                    <a:cubicBezTo>
                      <a:pt x="0" y="14"/>
                      <a:pt x="0" y="23"/>
                      <a:pt x="6" y="23"/>
                    </a:cubicBezTo>
                    <a:cubicBezTo>
                      <a:pt x="16" y="23"/>
                      <a:pt x="23" y="15"/>
                      <a:pt x="24" y="5"/>
                    </a:cubicBezTo>
                    <a:cubicBezTo>
                      <a:pt x="24" y="0"/>
                      <a:pt x="15" y="0"/>
                      <a:pt x="15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" name="Freeform 10"/>
              <p:cNvSpPr/>
              <p:nvPr/>
            </p:nvSpPr>
            <p:spPr bwMode="auto">
              <a:xfrm>
                <a:off x="10344150" y="4178301"/>
                <a:ext cx="215900" cy="147638"/>
              </a:xfrm>
              <a:custGeom>
                <a:avLst/>
                <a:gdLst>
                  <a:gd name="T0" fmla="*/ 26 w 35"/>
                  <a:gd name="T1" fmla="*/ 5 h 24"/>
                  <a:gd name="T2" fmla="*/ 9 w 35"/>
                  <a:gd name="T3" fmla="*/ 5 h 24"/>
                  <a:gd name="T4" fmla="*/ 0 w 35"/>
                  <a:gd name="T5" fmla="*/ 5 h 24"/>
                  <a:gd name="T6" fmla="*/ 18 w 35"/>
                  <a:gd name="T7" fmla="*/ 23 h 24"/>
                  <a:gd name="T8" fmla="*/ 35 w 35"/>
                  <a:gd name="T9" fmla="*/ 5 h 24"/>
                  <a:gd name="T10" fmla="*/ 26 w 35"/>
                  <a:gd name="T11" fmla="*/ 5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" h="24">
                    <a:moveTo>
                      <a:pt x="26" y="5"/>
                    </a:moveTo>
                    <a:cubicBezTo>
                      <a:pt x="26" y="17"/>
                      <a:pt x="9" y="17"/>
                      <a:pt x="9" y="5"/>
                    </a:cubicBezTo>
                    <a:cubicBezTo>
                      <a:pt x="8" y="0"/>
                      <a:pt x="0" y="0"/>
                      <a:pt x="0" y="5"/>
                    </a:cubicBezTo>
                    <a:cubicBezTo>
                      <a:pt x="0" y="15"/>
                      <a:pt x="8" y="23"/>
                      <a:pt x="18" y="23"/>
                    </a:cubicBezTo>
                    <a:cubicBezTo>
                      <a:pt x="27" y="24"/>
                      <a:pt x="35" y="15"/>
                      <a:pt x="35" y="5"/>
                    </a:cubicBezTo>
                    <a:cubicBezTo>
                      <a:pt x="35" y="0"/>
                      <a:pt x="27" y="0"/>
                      <a:pt x="26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" name="Freeform 11"/>
              <p:cNvSpPr/>
              <p:nvPr/>
            </p:nvSpPr>
            <p:spPr bwMode="auto">
              <a:xfrm>
                <a:off x="10504488" y="4178301"/>
                <a:ext cx="147637" cy="141288"/>
              </a:xfrm>
              <a:custGeom>
                <a:avLst/>
                <a:gdLst>
                  <a:gd name="T0" fmla="*/ 18 w 24"/>
                  <a:gd name="T1" fmla="*/ 14 h 23"/>
                  <a:gd name="T2" fmla="*/ 9 w 24"/>
                  <a:gd name="T3" fmla="*/ 5 h 23"/>
                  <a:gd name="T4" fmla="*/ 0 w 24"/>
                  <a:gd name="T5" fmla="*/ 5 h 23"/>
                  <a:gd name="T6" fmla="*/ 18 w 24"/>
                  <a:gd name="T7" fmla="*/ 23 h 23"/>
                  <a:gd name="T8" fmla="*/ 18 w 24"/>
                  <a:gd name="T9" fmla="*/ 14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3">
                    <a:moveTo>
                      <a:pt x="18" y="14"/>
                    </a:moveTo>
                    <a:cubicBezTo>
                      <a:pt x="13" y="14"/>
                      <a:pt x="9" y="10"/>
                      <a:pt x="9" y="5"/>
                    </a:cubicBezTo>
                    <a:cubicBezTo>
                      <a:pt x="9" y="0"/>
                      <a:pt x="0" y="0"/>
                      <a:pt x="0" y="5"/>
                    </a:cubicBezTo>
                    <a:cubicBezTo>
                      <a:pt x="1" y="15"/>
                      <a:pt x="8" y="23"/>
                      <a:pt x="18" y="23"/>
                    </a:cubicBezTo>
                    <a:cubicBezTo>
                      <a:pt x="24" y="23"/>
                      <a:pt x="24" y="14"/>
                      <a:pt x="18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" name="Freeform 12"/>
              <p:cNvSpPr/>
              <p:nvPr/>
            </p:nvSpPr>
            <p:spPr bwMode="auto">
              <a:xfrm>
                <a:off x="10479088" y="3427413"/>
                <a:ext cx="130175" cy="98425"/>
              </a:xfrm>
              <a:custGeom>
                <a:avLst/>
                <a:gdLst>
                  <a:gd name="T0" fmla="*/ 0 w 82"/>
                  <a:gd name="T1" fmla="*/ 0 h 62"/>
                  <a:gd name="T2" fmla="*/ 82 w 82"/>
                  <a:gd name="T3" fmla="*/ 31 h 62"/>
                  <a:gd name="T4" fmla="*/ 0 w 82"/>
                  <a:gd name="T5" fmla="*/ 62 h 62"/>
                  <a:gd name="T6" fmla="*/ 0 w 82"/>
                  <a:gd name="T7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2" h="62">
                    <a:moveTo>
                      <a:pt x="0" y="0"/>
                    </a:moveTo>
                    <a:lnTo>
                      <a:pt x="82" y="31"/>
                    </a:lnTo>
                    <a:lnTo>
                      <a:pt x="0" y="6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62" name="Group 61"/>
          <p:cNvGrpSpPr/>
          <p:nvPr/>
        </p:nvGrpSpPr>
        <p:grpSpPr>
          <a:xfrm>
            <a:off x="8372267" y="1777611"/>
            <a:ext cx="3630584" cy="1264938"/>
            <a:chOff x="336640" y="2982432"/>
            <a:chExt cx="2581890" cy="899561"/>
          </a:xfrm>
        </p:grpSpPr>
        <p:sp>
          <p:nvSpPr>
            <p:cNvPr id="63" name="文本框 11"/>
            <p:cNvSpPr txBox="1"/>
            <p:nvPr/>
          </p:nvSpPr>
          <p:spPr>
            <a:xfrm>
              <a:off x="398742" y="2982432"/>
              <a:ext cx="1212022" cy="281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197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en-US" altLang="zh-CN" sz="197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4" name="矩形 9"/>
            <p:cNvSpPr/>
            <p:nvPr/>
          </p:nvSpPr>
          <p:spPr>
            <a:xfrm>
              <a:off x="336640" y="3290209"/>
              <a:ext cx="2581890" cy="5917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14000"/>
                </a:lnSpc>
              </a:pPr>
              <a:r>
                <a:rPr lang="zh-CN" altLang="en-US" sz="1405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轻点此处输入文字内容，</a:t>
              </a:r>
              <a:r>
                <a:rPr lang="en-US" altLang="zh-CN" sz="1405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5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模板所有文字图片都可编辑，数据图表都可以修改颜色大小形状轻点此处输入文字内容</a:t>
              </a:r>
              <a:endParaRPr lang="zh-CN" altLang="en-US" sz="1405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8372267" y="5008363"/>
            <a:ext cx="3630584" cy="1264938"/>
            <a:chOff x="336640" y="2982432"/>
            <a:chExt cx="2581890" cy="899561"/>
          </a:xfrm>
        </p:grpSpPr>
        <p:sp>
          <p:nvSpPr>
            <p:cNvPr id="66" name="文本框 11"/>
            <p:cNvSpPr txBox="1"/>
            <p:nvPr/>
          </p:nvSpPr>
          <p:spPr>
            <a:xfrm>
              <a:off x="398742" y="2982432"/>
              <a:ext cx="1212022" cy="281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197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en-US" altLang="zh-CN" sz="197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7" name="矩形 9"/>
            <p:cNvSpPr/>
            <p:nvPr/>
          </p:nvSpPr>
          <p:spPr>
            <a:xfrm>
              <a:off x="336640" y="3290209"/>
              <a:ext cx="2581890" cy="5917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14000"/>
                </a:lnSpc>
              </a:pPr>
              <a:r>
                <a:rPr lang="zh-CN" altLang="en-US" sz="1405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轻点此处输入文字内容，</a:t>
              </a:r>
              <a:r>
                <a:rPr lang="en-US" altLang="zh-CN" sz="1405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5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模板所有文字图片都可编辑，数据图表都可以修改颜色大小形状轻点此处输入文字内容</a:t>
              </a:r>
              <a:endParaRPr lang="zh-CN" altLang="en-US" sz="1405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712778" y="1848583"/>
            <a:ext cx="3630583" cy="1245823"/>
            <a:chOff x="336640" y="2996026"/>
            <a:chExt cx="2581890" cy="885967"/>
          </a:xfrm>
        </p:grpSpPr>
        <p:sp>
          <p:nvSpPr>
            <p:cNvPr id="69" name="文本框 11"/>
            <p:cNvSpPr txBox="1"/>
            <p:nvPr/>
          </p:nvSpPr>
          <p:spPr>
            <a:xfrm>
              <a:off x="1609021" y="2996026"/>
              <a:ext cx="1212022" cy="281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197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en-US" altLang="zh-CN" sz="197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0" name="矩形 9"/>
            <p:cNvSpPr/>
            <p:nvPr/>
          </p:nvSpPr>
          <p:spPr>
            <a:xfrm>
              <a:off x="336640" y="3290209"/>
              <a:ext cx="2581890" cy="5917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14000"/>
                </a:lnSpc>
              </a:pPr>
              <a:r>
                <a:rPr lang="zh-CN" altLang="en-US" sz="1405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轻点此处输入文字内容，</a:t>
              </a:r>
              <a:r>
                <a:rPr lang="en-US" altLang="zh-CN" sz="1405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5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模板所有文字图片都可编辑，数据图表都可以修改颜色大小形状轻点此处输入文字内容</a:t>
              </a:r>
              <a:endParaRPr lang="zh-CN" altLang="en-US" sz="1405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712778" y="4964380"/>
            <a:ext cx="3630583" cy="1245823"/>
            <a:chOff x="336640" y="2996026"/>
            <a:chExt cx="2581890" cy="885967"/>
          </a:xfrm>
        </p:grpSpPr>
        <p:sp>
          <p:nvSpPr>
            <p:cNvPr id="72" name="文本框 11"/>
            <p:cNvSpPr txBox="1"/>
            <p:nvPr/>
          </p:nvSpPr>
          <p:spPr>
            <a:xfrm>
              <a:off x="1609021" y="2996026"/>
              <a:ext cx="1212022" cy="281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197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en-US" altLang="zh-CN" sz="197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3" name="矩形 9"/>
            <p:cNvSpPr/>
            <p:nvPr/>
          </p:nvSpPr>
          <p:spPr>
            <a:xfrm>
              <a:off x="336640" y="3290209"/>
              <a:ext cx="2581890" cy="5917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14000"/>
                </a:lnSpc>
              </a:pPr>
              <a:r>
                <a:rPr lang="zh-CN" altLang="en-US" sz="1405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轻点此处输入文字内容，</a:t>
              </a:r>
              <a:r>
                <a:rPr lang="en-US" altLang="zh-CN" sz="1405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5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模板所有文字图片都可编辑，数据图表都可以修改颜色大小形状轻点此处输入文字内容</a:t>
              </a:r>
              <a:endParaRPr lang="zh-CN" altLang="en-US" sz="1405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50"/>
                            </p:stCondLst>
                            <p:childTnLst>
                              <p:par>
                                <p:cTn id="1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350"/>
                            </p:stCondLst>
                            <p:childTnLst>
                              <p:par>
                                <p:cTn id="20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850"/>
                            </p:stCondLst>
                            <p:childTnLst>
                              <p:par>
                                <p:cTn id="24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350"/>
                            </p:stCondLst>
                            <p:childTnLst>
                              <p:par>
                                <p:cTn id="28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850"/>
                            </p:stCondLst>
                            <p:childTnLst>
                              <p:par>
                                <p:cTn id="32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文本框 2"/>
          <p:cNvSpPr txBox="1"/>
          <p:nvPr/>
        </p:nvSpPr>
        <p:spPr>
          <a:xfrm>
            <a:off x="678134" y="174078"/>
            <a:ext cx="5571819" cy="616737"/>
          </a:xfrm>
          <a:prstGeom prst="rect">
            <a:avLst/>
          </a:prstGeom>
          <a:noFill/>
        </p:spPr>
        <p:txBody>
          <a:bodyPr wrap="square" lIns="96423" tIns="48211" rIns="96423" bIns="48211" rtlCol="0">
            <a:spAutoFit/>
          </a:bodyPr>
          <a:lstStyle/>
          <a:p>
            <a:r>
              <a:rPr lang="zh-CN" altLang="en-US" sz="3375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zh-CN" altLang="en-US" sz="3375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4294967295"/>
          </p:nvPr>
        </p:nvSpPr>
        <p:spPr>
          <a:xfrm>
            <a:off x="11950499" y="333091"/>
            <a:ext cx="586447" cy="497324"/>
          </a:xfrm>
        </p:spPr>
        <p:txBody>
          <a:bodyPr/>
          <a:lstStyle/>
          <a:p>
            <a:fld id="{5DE872C3-2ED1-43FB-B3C4-BA6F078D7CD3}" type="slidenum">
              <a:rPr lang="en-US" smtClean="0"/>
            </a:fld>
            <a:endParaRPr lang="en-US" dirty="0"/>
          </a:p>
        </p:txBody>
      </p:sp>
      <p:sp>
        <p:nvSpPr>
          <p:cNvPr id="34" name="Freeform 6"/>
          <p:cNvSpPr/>
          <p:nvPr/>
        </p:nvSpPr>
        <p:spPr bwMode="auto">
          <a:xfrm>
            <a:off x="6216050" y="2518419"/>
            <a:ext cx="824192" cy="1310509"/>
          </a:xfrm>
          <a:custGeom>
            <a:avLst/>
            <a:gdLst>
              <a:gd name="T0" fmla="*/ 647 w 647"/>
              <a:gd name="T1" fmla="*/ 0 h 1043"/>
              <a:gd name="T2" fmla="*/ 0 w 647"/>
              <a:gd name="T3" fmla="*/ 290 h 1043"/>
              <a:gd name="T4" fmla="*/ 0 w 647"/>
              <a:gd name="T5" fmla="*/ 1043 h 1043"/>
              <a:gd name="T6" fmla="*/ 647 w 647"/>
              <a:gd name="T7" fmla="*/ 396 h 1043"/>
              <a:gd name="T8" fmla="*/ 647 w 647"/>
              <a:gd name="T9" fmla="*/ 0 h 10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7" h="1043">
                <a:moveTo>
                  <a:pt x="647" y="0"/>
                </a:moveTo>
                <a:lnTo>
                  <a:pt x="0" y="290"/>
                </a:lnTo>
                <a:lnTo>
                  <a:pt x="0" y="1043"/>
                </a:lnTo>
                <a:lnTo>
                  <a:pt x="647" y="396"/>
                </a:lnTo>
                <a:lnTo>
                  <a:pt x="647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6435" tIns="48218" rIns="96435" bIns="48218" numCol="1" anchor="t" anchorCtr="0" compatLnSpc="1"/>
          <a:lstStyle/>
          <a:p>
            <a:endParaRPr lang="zh-CN" altLang="en-US"/>
          </a:p>
        </p:txBody>
      </p:sp>
      <p:sp>
        <p:nvSpPr>
          <p:cNvPr id="35" name="Freeform 8"/>
          <p:cNvSpPr/>
          <p:nvPr/>
        </p:nvSpPr>
        <p:spPr bwMode="auto">
          <a:xfrm>
            <a:off x="5391860" y="2518419"/>
            <a:ext cx="824192" cy="1310509"/>
          </a:xfrm>
          <a:custGeom>
            <a:avLst/>
            <a:gdLst>
              <a:gd name="T0" fmla="*/ 0 w 647"/>
              <a:gd name="T1" fmla="*/ 0 h 1043"/>
              <a:gd name="T2" fmla="*/ 647 w 647"/>
              <a:gd name="T3" fmla="*/ 290 h 1043"/>
              <a:gd name="T4" fmla="*/ 647 w 647"/>
              <a:gd name="T5" fmla="*/ 1043 h 1043"/>
              <a:gd name="T6" fmla="*/ 0 w 647"/>
              <a:gd name="T7" fmla="*/ 396 h 1043"/>
              <a:gd name="T8" fmla="*/ 0 w 647"/>
              <a:gd name="T9" fmla="*/ 0 h 10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7" h="1043">
                <a:moveTo>
                  <a:pt x="0" y="0"/>
                </a:moveTo>
                <a:lnTo>
                  <a:pt x="647" y="290"/>
                </a:lnTo>
                <a:lnTo>
                  <a:pt x="647" y="1043"/>
                </a:lnTo>
                <a:lnTo>
                  <a:pt x="0" y="39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6435" tIns="48218" rIns="96435" bIns="48218" numCol="1" anchor="t" anchorCtr="0" compatLnSpc="1"/>
          <a:lstStyle/>
          <a:p>
            <a:endParaRPr lang="zh-CN" altLang="en-US"/>
          </a:p>
        </p:txBody>
      </p:sp>
      <p:sp>
        <p:nvSpPr>
          <p:cNvPr id="36" name="Freeform 10"/>
          <p:cNvSpPr/>
          <p:nvPr/>
        </p:nvSpPr>
        <p:spPr bwMode="auto">
          <a:xfrm>
            <a:off x="6343441" y="3954576"/>
            <a:ext cx="1324822" cy="812944"/>
          </a:xfrm>
          <a:custGeom>
            <a:avLst/>
            <a:gdLst>
              <a:gd name="T0" fmla="*/ 1040 w 1040"/>
              <a:gd name="T1" fmla="*/ 647 h 647"/>
              <a:gd name="T2" fmla="*/ 753 w 1040"/>
              <a:gd name="T3" fmla="*/ 0 h 647"/>
              <a:gd name="T4" fmla="*/ 0 w 1040"/>
              <a:gd name="T5" fmla="*/ 0 h 647"/>
              <a:gd name="T6" fmla="*/ 647 w 1040"/>
              <a:gd name="T7" fmla="*/ 647 h 647"/>
              <a:gd name="T8" fmla="*/ 1040 w 1040"/>
              <a:gd name="T9" fmla="*/ 647 h 6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40" h="647">
                <a:moveTo>
                  <a:pt x="1040" y="647"/>
                </a:moveTo>
                <a:lnTo>
                  <a:pt x="753" y="0"/>
                </a:lnTo>
                <a:lnTo>
                  <a:pt x="0" y="0"/>
                </a:lnTo>
                <a:lnTo>
                  <a:pt x="647" y="647"/>
                </a:lnTo>
                <a:lnTo>
                  <a:pt x="1040" y="647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6435" tIns="48218" rIns="96435" bIns="48218" numCol="1" anchor="t" anchorCtr="0" compatLnSpc="1"/>
          <a:lstStyle/>
          <a:p>
            <a:endParaRPr lang="zh-CN" altLang="en-US"/>
          </a:p>
        </p:txBody>
      </p:sp>
      <p:sp>
        <p:nvSpPr>
          <p:cNvPr id="37" name="Freeform 12"/>
          <p:cNvSpPr/>
          <p:nvPr/>
        </p:nvSpPr>
        <p:spPr bwMode="auto">
          <a:xfrm>
            <a:off x="6343441" y="3137863"/>
            <a:ext cx="1324822" cy="816712"/>
          </a:xfrm>
          <a:custGeom>
            <a:avLst/>
            <a:gdLst>
              <a:gd name="T0" fmla="*/ 1040 w 1040"/>
              <a:gd name="T1" fmla="*/ 0 h 650"/>
              <a:gd name="T2" fmla="*/ 753 w 1040"/>
              <a:gd name="T3" fmla="*/ 650 h 650"/>
              <a:gd name="T4" fmla="*/ 0 w 1040"/>
              <a:gd name="T5" fmla="*/ 650 h 650"/>
              <a:gd name="T6" fmla="*/ 647 w 1040"/>
              <a:gd name="T7" fmla="*/ 0 h 650"/>
              <a:gd name="T8" fmla="*/ 1040 w 1040"/>
              <a:gd name="T9" fmla="*/ 0 h 6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40" h="650">
                <a:moveTo>
                  <a:pt x="1040" y="0"/>
                </a:moveTo>
                <a:lnTo>
                  <a:pt x="753" y="650"/>
                </a:lnTo>
                <a:lnTo>
                  <a:pt x="0" y="650"/>
                </a:lnTo>
                <a:lnTo>
                  <a:pt x="647" y="0"/>
                </a:lnTo>
                <a:lnTo>
                  <a:pt x="104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6435" tIns="48218" rIns="96435" bIns="48218" numCol="1" anchor="t" anchorCtr="0" compatLnSpc="1"/>
          <a:lstStyle/>
          <a:p>
            <a:endParaRPr lang="zh-CN" altLang="en-US"/>
          </a:p>
        </p:txBody>
      </p:sp>
      <p:sp>
        <p:nvSpPr>
          <p:cNvPr id="38" name="Freeform 14"/>
          <p:cNvSpPr/>
          <p:nvPr/>
        </p:nvSpPr>
        <p:spPr bwMode="auto">
          <a:xfrm>
            <a:off x="5391860" y="4077710"/>
            <a:ext cx="824192" cy="1309254"/>
          </a:xfrm>
          <a:custGeom>
            <a:avLst/>
            <a:gdLst>
              <a:gd name="T0" fmla="*/ 0 w 647"/>
              <a:gd name="T1" fmla="*/ 1042 h 1042"/>
              <a:gd name="T2" fmla="*/ 647 w 647"/>
              <a:gd name="T3" fmla="*/ 752 h 1042"/>
              <a:gd name="T4" fmla="*/ 647 w 647"/>
              <a:gd name="T5" fmla="*/ 0 h 1042"/>
              <a:gd name="T6" fmla="*/ 0 w 647"/>
              <a:gd name="T7" fmla="*/ 649 h 1042"/>
              <a:gd name="T8" fmla="*/ 0 w 647"/>
              <a:gd name="T9" fmla="*/ 1042 h 10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7" h="1042">
                <a:moveTo>
                  <a:pt x="0" y="1042"/>
                </a:moveTo>
                <a:lnTo>
                  <a:pt x="647" y="752"/>
                </a:lnTo>
                <a:lnTo>
                  <a:pt x="647" y="0"/>
                </a:lnTo>
                <a:lnTo>
                  <a:pt x="0" y="649"/>
                </a:lnTo>
                <a:lnTo>
                  <a:pt x="0" y="104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6435" tIns="48218" rIns="96435" bIns="48218" numCol="1" anchor="t" anchorCtr="0" compatLnSpc="1"/>
          <a:lstStyle/>
          <a:p>
            <a:endParaRPr lang="zh-CN" altLang="en-US"/>
          </a:p>
        </p:txBody>
      </p:sp>
      <p:sp>
        <p:nvSpPr>
          <p:cNvPr id="39" name="Freeform 16"/>
          <p:cNvSpPr/>
          <p:nvPr/>
        </p:nvSpPr>
        <p:spPr bwMode="auto">
          <a:xfrm>
            <a:off x="6216050" y="4077710"/>
            <a:ext cx="824192" cy="1309254"/>
          </a:xfrm>
          <a:custGeom>
            <a:avLst/>
            <a:gdLst>
              <a:gd name="T0" fmla="*/ 647 w 647"/>
              <a:gd name="T1" fmla="*/ 1042 h 1042"/>
              <a:gd name="T2" fmla="*/ 0 w 647"/>
              <a:gd name="T3" fmla="*/ 752 h 1042"/>
              <a:gd name="T4" fmla="*/ 0 w 647"/>
              <a:gd name="T5" fmla="*/ 0 h 1042"/>
              <a:gd name="T6" fmla="*/ 647 w 647"/>
              <a:gd name="T7" fmla="*/ 649 h 1042"/>
              <a:gd name="T8" fmla="*/ 647 w 647"/>
              <a:gd name="T9" fmla="*/ 1042 h 10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7" h="1042">
                <a:moveTo>
                  <a:pt x="647" y="1042"/>
                </a:moveTo>
                <a:lnTo>
                  <a:pt x="0" y="752"/>
                </a:lnTo>
                <a:lnTo>
                  <a:pt x="0" y="0"/>
                </a:lnTo>
                <a:lnTo>
                  <a:pt x="647" y="649"/>
                </a:lnTo>
                <a:lnTo>
                  <a:pt x="647" y="104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6435" tIns="48218" rIns="96435" bIns="48218" numCol="1" anchor="t" anchorCtr="0" compatLnSpc="1"/>
          <a:lstStyle/>
          <a:p>
            <a:endParaRPr lang="zh-CN" altLang="en-US"/>
          </a:p>
        </p:txBody>
      </p:sp>
      <p:sp>
        <p:nvSpPr>
          <p:cNvPr id="40" name="Freeform 20"/>
          <p:cNvSpPr/>
          <p:nvPr/>
        </p:nvSpPr>
        <p:spPr bwMode="auto">
          <a:xfrm>
            <a:off x="4763847" y="3954576"/>
            <a:ext cx="1324822" cy="812944"/>
          </a:xfrm>
          <a:custGeom>
            <a:avLst/>
            <a:gdLst>
              <a:gd name="T0" fmla="*/ 0 w 1040"/>
              <a:gd name="T1" fmla="*/ 647 h 647"/>
              <a:gd name="T2" fmla="*/ 287 w 1040"/>
              <a:gd name="T3" fmla="*/ 0 h 647"/>
              <a:gd name="T4" fmla="*/ 1040 w 1040"/>
              <a:gd name="T5" fmla="*/ 0 h 647"/>
              <a:gd name="T6" fmla="*/ 393 w 1040"/>
              <a:gd name="T7" fmla="*/ 647 h 647"/>
              <a:gd name="T8" fmla="*/ 0 w 1040"/>
              <a:gd name="T9" fmla="*/ 647 h 6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40" h="647">
                <a:moveTo>
                  <a:pt x="0" y="647"/>
                </a:moveTo>
                <a:lnTo>
                  <a:pt x="287" y="0"/>
                </a:lnTo>
                <a:lnTo>
                  <a:pt x="1040" y="0"/>
                </a:lnTo>
                <a:lnTo>
                  <a:pt x="393" y="647"/>
                </a:lnTo>
                <a:lnTo>
                  <a:pt x="0" y="647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6435" tIns="48218" rIns="96435" bIns="48218" numCol="1" anchor="t" anchorCtr="0" compatLnSpc="1"/>
          <a:lstStyle/>
          <a:p>
            <a:endParaRPr lang="zh-CN" altLang="en-US"/>
          </a:p>
        </p:txBody>
      </p:sp>
      <p:sp>
        <p:nvSpPr>
          <p:cNvPr id="41" name="Freeform 22"/>
          <p:cNvSpPr/>
          <p:nvPr/>
        </p:nvSpPr>
        <p:spPr bwMode="auto">
          <a:xfrm>
            <a:off x="5441545" y="2630244"/>
            <a:ext cx="1648385" cy="1310509"/>
          </a:xfrm>
          <a:custGeom>
            <a:avLst/>
            <a:gdLst>
              <a:gd name="T0" fmla="*/ 1294 w 1294"/>
              <a:gd name="T1" fmla="*/ 0 h 1043"/>
              <a:gd name="T2" fmla="*/ 1255 w 1294"/>
              <a:gd name="T3" fmla="*/ 20 h 1043"/>
              <a:gd name="T4" fmla="*/ 1255 w 1294"/>
              <a:gd name="T5" fmla="*/ 307 h 1043"/>
              <a:gd name="T6" fmla="*/ 608 w 1294"/>
              <a:gd name="T7" fmla="*/ 954 h 1043"/>
              <a:gd name="T8" fmla="*/ 0 w 1294"/>
              <a:gd name="T9" fmla="*/ 346 h 1043"/>
              <a:gd name="T10" fmla="*/ 0 w 1294"/>
              <a:gd name="T11" fmla="*/ 396 h 1043"/>
              <a:gd name="T12" fmla="*/ 647 w 1294"/>
              <a:gd name="T13" fmla="*/ 1043 h 1043"/>
              <a:gd name="T14" fmla="*/ 1294 w 1294"/>
              <a:gd name="T15" fmla="*/ 396 h 1043"/>
              <a:gd name="T16" fmla="*/ 1294 w 1294"/>
              <a:gd name="T17" fmla="*/ 0 h 10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4" h="1043">
                <a:moveTo>
                  <a:pt x="1294" y="0"/>
                </a:moveTo>
                <a:lnTo>
                  <a:pt x="1255" y="20"/>
                </a:lnTo>
                <a:lnTo>
                  <a:pt x="1255" y="307"/>
                </a:lnTo>
                <a:lnTo>
                  <a:pt x="608" y="954"/>
                </a:lnTo>
                <a:lnTo>
                  <a:pt x="0" y="346"/>
                </a:lnTo>
                <a:lnTo>
                  <a:pt x="0" y="396"/>
                </a:lnTo>
                <a:lnTo>
                  <a:pt x="647" y="1043"/>
                </a:lnTo>
                <a:lnTo>
                  <a:pt x="1294" y="396"/>
                </a:lnTo>
                <a:lnTo>
                  <a:pt x="1294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6435" tIns="48218" rIns="96435" bIns="48218" numCol="1" anchor="t" anchorCtr="0" compatLnSpc="1"/>
          <a:lstStyle/>
          <a:p>
            <a:endParaRPr lang="zh-CN" altLang="en-US"/>
          </a:p>
        </p:txBody>
      </p:sp>
      <p:sp>
        <p:nvSpPr>
          <p:cNvPr id="42" name="Freeform 26"/>
          <p:cNvSpPr>
            <a:spLocks noEditPoints="1"/>
          </p:cNvSpPr>
          <p:nvPr/>
        </p:nvSpPr>
        <p:spPr bwMode="auto">
          <a:xfrm>
            <a:off x="4813524" y="3250946"/>
            <a:ext cx="2904416" cy="1628400"/>
          </a:xfrm>
          <a:custGeom>
            <a:avLst/>
            <a:gdLst>
              <a:gd name="T0" fmla="*/ 1265 w 2280"/>
              <a:gd name="T1" fmla="*/ 624 h 1296"/>
              <a:gd name="T2" fmla="*/ 1240 w 2280"/>
              <a:gd name="T3" fmla="*/ 649 h 1296"/>
              <a:gd name="T4" fmla="*/ 1887 w 2280"/>
              <a:gd name="T5" fmla="*/ 1296 h 1296"/>
              <a:gd name="T6" fmla="*/ 2280 w 2280"/>
              <a:gd name="T7" fmla="*/ 1296 h 1296"/>
              <a:gd name="T8" fmla="*/ 2241 w 2280"/>
              <a:gd name="T9" fmla="*/ 1207 h 1296"/>
              <a:gd name="T10" fmla="*/ 1848 w 2280"/>
              <a:gd name="T11" fmla="*/ 1207 h 1296"/>
              <a:gd name="T12" fmla="*/ 1265 w 2280"/>
              <a:gd name="T13" fmla="*/ 624 h 1296"/>
              <a:gd name="T14" fmla="*/ 975 w 2280"/>
              <a:gd name="T15" fmla="*/ 585 h 1296"/>
              <a:gd name="T16" fmla="*/ 354 w 2280"/>
              <a:gd name="T17" fmla="*/ 1207 h 1296"/>
              <a:gd name="T18" fmla="*/ 39 w 2280"/>
              <a:gd name="T19" fmla="*/ 1207 h 1296"/>
              <a:gd name="T20" fmla="*/ 0 w 2280"/>
              <a:gd name="T21" fmla="*/ 1296 h 1296"/>
              <a:gd name="T22" fmla="*/ 393 w 2280"/>
              <a:gd name="T23" fmla="*/ 1296 h 1296"/>
              <a:gd name="T24" fmla="*/ 1040 w 2280"/>
              <a:gd name="T25" fmla="*/ 649 h 1296"/>
              <a:gd name="T26" fmla="*/ 975 w 2280"/>
              <a:gd name="T27" fmla="*/ 585 h 1296"/>
              <a:gd name="T28" fmla="*/ 0 w 2280"/>
              <a:gd name="T29" fmla="*/ 0 h 1296"/>
              <a:gd name="T30" fmla="*/ 0 w 2280"/>
              <a:gd name="T31" fmla="*/ 0 h 1296"/>
              <a:gd name="T32" fmla="*/ 248 w 2280"/>
              <a:gd name="T33" fmla="*/ 560 h 1296"/>
              <a:gd name="T34" fmla="*/ 248 w 2280"/>
              <a:gd name="T35" fmla="*/ 560 h 1296"/>
              <a:gd name="T36" fmla="*/ 0 w 2280"/>
              <a:gd name="T37" fmla="*/ 0 h 1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280" h="1296">
                <a:moveTo>
                  <a:pt x="1265" y="624"/>
                </a:moveTo>
                <a:lnTo>
                  <a:pt x="1240" y="649"/>
                </a:lnTo>
                <a:lnTo>
                  <a:pt x="1887" y="1296"/>
                </a:lnTo>
                <a:lnTo>
                  <a:pt x="2280" y="1296"/>
                </a:lnTo>
                <a:lnTo>
                  <a:pt x="2241" y="1207"/>
                </a:lnTo>
                <a:lnTo>
                  <a:pt x="1848" y="1207"/>
                </a:lnTo>
                <a:lnTo>
                  <a:pt x="1265" y="624"/>
                </a:lnTo>
                <a:moveTo>
                  <a:pt x="975" y="585"/>
                </a:moveTo>
                <a:lnTo>
                  <a:pt x="354" y="1207"/>
                </a:lnTo>
                <a:lnTo>
                  <a:pt x="39" y="1207"/>
                </a:lnTo>
                <a:lnTo>
                  <a:pt x="0" y="1296"/>
                </a:lnTo>
                <a:lnTo>
                  <a:pt x="393" y="1296"/>
                </a:lnTo>
                <a:lnTo>
                  <a:pt x="1040" y="649"/>
                </a:lnTo>
                <a:lnTo>
                  <a:pt x="975" y="585"/>
                </a:lnTo>
                <a:moveTo>
                  <a:pt x="0" y="0"/>
                </a:moveTo>
                <a:lnTo>
                  <a:pt x="0" y="0"/>
                </a:lnTo>
                <a:lnTo>
                  <a:pt x="248" y="560"/>
                </a:lnTo>
                <a:lnTo>
                  <a:pt x="248" y="56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6435" tIns="48218" rIns="96435" bIns="48218" numCol="1" anchor="t" anchorCtr="0" compatLnSpc="1"/>
          <a:lstStyle/>
          <a:p>
            <a:endParaRPr lang="zh-CN" altLang="en-US"/>
          </a:p>
        </p:txBody>
      </p:sp>
      <p:sp>
        <p:nvSpPr>
          <p:cNvPr id="43" name="Freeform 27"/>
          <p:cNvSpPr/>
          <p:nvPr/>
        </p:nvSpPr>
        <p:spPr bwMode="auto">
          <a:xfrm>
            <a:off x="6424969" y="4034989"/>
            <a:ext cx="1243294" cy="732529"/>
          </a:xfrm>
          <a:custGeom>
            <a:avLst/>
            <a:gdLst>
              <a:gd name="T0" fmla="*/ 0 w 976"/>
              <a:gd name="T1" fmla="*/ 0 h 583"/>
              <a:gd name="T2" fmla="*/ 0 w 976"/>
              <a:gd name="T3" fmla="*/ 0 h 583"/>
              <a:gd name="T4" fmla="*/ 583 w 976"/>
              <a:gd name="T5" fmla="*/ 583 h 583"/>
              <a:gd name="T6" fmla="*/ 976 w 976"/>
              <a:gd name="T7" fmla="*/ 583 h 583"/>
              <a:gd name="T8" fmla="*/ 583 w 976"/>
              <a:gd name="T9" fmla="*/ 583 h 583"/>
              <a:gd name="T10" fmla="*/ 0 w 976"/>
              <a:gd name="T11" fmla="*/ 0 h 5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76" h="583">
                <a:moveTo>
                  <a:pt x="0" y="0"/>
                </a:moveTo>
                <a:lnTo>
                  <a:pt x="0" y="0"/>
                </a:lnTo>
                <a:lnTo>
                  <a:pt x="583" y="583"/>
                </a:lnTo>
                <a:lnTo>
                  <a:pt x="976" y="583"/>
                </a:lnTo>
                <a:lnTo>
                  <a:pt x="583" y="583"/>
                </a:lnTo>
                <a:lnTo>
                  <a:pt x="0" y="0"/>
                </a:lnTo>
                <a:close/>
              </a:path>
            </a:pathLst>
          </a:custGeom>
          <a:solidFill>
            <a:srgbClr val="3786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6435" tIns="48218" rIns="96435" bIns="48218" numCol="1" anchor="t" anchorCtr="0" compatLnSpc="1"/>
          <a:lstStyle/>
          <a:p>
            <a:endParaRPr lang="zh-CN" altLang="en-US"/>
          </a:p>
        </p:txBody>
      </p:sp>
      <p:sp>
        <p:nvSpPr>
          <p:cNvPr id="44" name="Freeform 28"/>
          <p:cNvSpPr/>
          <p:nvPr/>
        </p:nvSpPr>
        <p:spPr bwMode="auto">
          <a:xfrm>
            <a:off x="6424969" y="4034989"/>
            <a:ext cx="1243294" cy="732529"/>
          </a:xfrm>
          <a:custGeom>
            <a:avLst/>
            <a:gdLst>
              <a:gd name="T0" fmla="*/ 0 w 976"/>
              <a:gd name="T1" fmla="*/ 0 h 583"/>
              <a:gd name="T2" fmla="*/ 0 w 976"/>
              <a:gd name="T3" fmla="*/ 0 h 583"/>
              <a:gd name="T4" fmla="*/ 583 w 976"/>
              <a:gd name="T5" fmla="*/ 583 h 583"/>
              <a:gd name="T6" fmla="*/ 976 w 976"/>
              <a:gd name="T7" fmla="*/ 583 h 583"/>
              <a:gd name="T8" fmla="*/ 583 w 976"/>
              <a:gd name="T9" fmla="*/ 583 h 583"/>
              <a:gd name="T10" fmla="*/ 0 w 976"/>
              <a:gd name="T11" fmla="*/ 0 h 5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76" h="583">
                <a:moveTo>
                  <a:pt x="0" y="0"/>
                </a:moveTo>
                <a:lnTo>
                  <a:pt x="0" y="0"/>
                </a:lnTo>
                <a:lnTo>
                  <a:pt x="583" y="583"/>
                </a:lnTo>
                <a:lnTo>
                  <a:pt x="976" y="583"/>
                </a:lnTo>
                <a:lnTo>
                  <a:pt x="583" y="583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6435" tIns="48218" rIns="96435" bIns="48218" numCol="1" anchor="t" anchorCtr="0" compatLnSpc="1"/>
          <a:lstStyle/>
          <a:p>
            <a:endParaRPr lang="zh-CN" altLang="en-US"/>
          </a:p>
        </p:txBody>
      </p:sp>
      <p:sp>
        <p:nvSpPr>
          <p:cNvPr id="45" name="Freeform 31"/>
          <p:cNvSpPr/>
          <p:nvPr/>
        </p:nvSpPr>
        <p:spPr bwMode="auto">
          <a:xfrm>
            <a:off x="4863205" y="3985985"/>
            <a:ext cx="1192339" cy="781531"/>
          </a:xfrm>
          <a:custGeom>
            <a:avLst/>
            <a:gdLst>
              <a:gd name="T0" fmla="*/ 936 w 936"/>
              <a:gd name="T1" fmla="*/ 0 h 622"/>
              <a:gd name="T2" fmla="*/ 315 w 936"/>
              <a:gd name="T3" fmla="*/ 622 h 622"/>
              <a:gd name="T4" fmla="*/ 0 w 936"/>
              <a:gd name="T5" fmla="*/ 622 h 622"/>
              <a:gd name="T6" fmla="*/ 315 w 936"/>
              <a:gd name="T7" fmla="*/ 622 h 622"/>
              <a:gd name="T8" fmla="*/ 936 w 936"/>
              <a:gd name="T9" fmla="*/ 0 h 622"/>
              <a:gd name="T10" fmla="*/ 936 w 936"/>
              <a:gd name="T11" fmla="*/ 0 h 6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36" h="622">
                <a:moveTo>
                  <a:pt x="936" y="0"/>
                </a:moveTo>
                <a:lnTo>
                  <a:pt x="315" y="622"/>
                </a:lnTo>
                <a:lnTo>
                  <a:pt x="0" y="622"/>
                </a:lnTo>
                <a:lnTo>
                  <a:pt x="315" y="622"/>
                </a:lnTo>
                <a:lnTo>
                  <a:pt x="936" y="0"/>
                </a:lnTo>
                <a:lnTo>
                  <a:pt x="936" y="0"/>
                </a:lnTo>
                <a:close/>
              </a:path>
            </a:pathLst>
          </a:custGeom>
          <a:solidFill>
            <a:srgbClr val="A958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6435" tIns="48218" rIns="96435" bIns="48218" numCol="1" anchor="t" anchorCtr="0" compatLnSpc="1"/>
          <a:lstStyle/>
          <a:p>
            <a:endParaRPr lang="zh-CN" altLang="en-US"/>
          </a:p>
        </p:txBody>
      </p:sp>
      <p:grpSp>
        <p:nvGrpSpPr>
          <p:cNvPr id="46" name="Group 45"/>
          <p:cNvGrpSpPr/>
          <p:nvPr/>
        </p:nvGrpSpPr>
        <p:grpSpPr>
          <a:xfrm>
            <a:off x="5235173" y="1175544"/>
            <a:ext cx="3630584" cy="1264938"/>
            <a:chOff x="336640" y="2982432"/>
            <a:chExt cx="2581890" cy="899561"/>
          </a:xfrm>
        </p:grpSpPr>
        <p:sp>
          <p:nvSpPr>
            <p:cNvPr id="47" name="文本框 11"/>
            <p:cNvSpPr txBox="1"/>
            <p:nvPr/>
          </p:nvSpPr>
          <p:spPr>
            <a:xfrm>
              <a:off x="398742" y="2982432"/>
              <a:ext cx="1212022" cy="281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197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en-US" altLang="zh-CN" sz="197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8" name="矩形 9"/>
            <p:cNvSpPr/>
            <p:nvPr/>
          </p:nvSpPr>
          <p:spPr>
            <a:xfrm>
              <a:off x="336640" y="3290209"/>
              <a:ext cx="2581890" cy="5917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14000"/>
                </a:lnSpc>
              </a:pPr>
              <a:r>
                <a:rPr lang="zh-CN" altLang="en-US" sz="1405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轻点此处输入文字内容，</a:t>
              </a:r>
              <a:r>
                <a:rPr lang="en-US" altLang="zh-CN" sz="1405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5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模板所有文字图片都可编辑，数据图表都可以修改颜色大小形状轻点此处输入文字内容</a:t>
              </a:r>
              <a:endParaRPr lang="zh-CN" altLang="en-US" sz="1405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8574381" y="3358275"/>
            <a:ext cx="3812586" cy="1315676"/>
            <a:chOff x="803868" y="2946350"/>
            <a:chExt cx="2711321" cy="935643"/>
          </a:xfrm>
        </p:grpSpPr>
        <p:sp>
          <p:nvSpPr>
            <p:cNvPr id="50" name="文本框 11"/>
            <p:cNvSpPr txBox="1"/>
            <p:nvPr/>
          </p:nvSpPr>
          <p:spPr>
            <a:xfrm>
              <a:off x="803869" y="2946350"/>
              <a:ext cx="1212022" cy="281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197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en-US" altLang="zh-CN" sz="197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矩形 9"/>
            <p:cNvSpPr/>
            <p:nvPr/>
          </p:nvSpPr>
          <p:spPr>
            <a:xfrm>
              <a:off x="803868" y="3290209"/>
              <a:ext cx="2711321" cy="5917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14000"/>
                </a:lnSpc>
              </a:pPr>
              <a:r>
                <a:rPr lang="zh-CN" altLang="en-US" sz="1405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轻点此处输入文字内容，</a:t>
              </a:r>
              <a:r>
                <a:rPr lang="en-US" altLang="zh-CN" sz="1405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5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模板所有文字图片都可编辑，数据图表都可以修改颜色大小形状轻点此处输入文字内容</a:t>
              </a:r>
              <a:endParaRPr lang="zh-CN" altLang="en-US" sz="1405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507552" y="3421356"/>
            <a:ext cx="3535097" cy="1308410"/>
            <a:chOff x="580847" y="2982432"/>
            <a:chExt cx="2513985" cy="930476"/>
          </a:xfrm>
        </p:grpSpPr>
        <p:sp>
          <p:nvSpPr>
            <p:cNvPr id="53" name="文本框 11"/>
            <p:cNvSpPr txBox="1"/>
            <p:nvPr/>
          </p:nvSpPr>
          <p:spPr>
            <a:xfrm>
              <a:off x="1692801" y="2982432"/>
              <a:ext cx="1212022" cy="281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197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en-US" altLang="zh-CN" sz="197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4" name="矩形 9"/>
            <p:cNvSpPr/>
            <p:nvPr/>
          </p:nvSpPr>
          <p:spPr>
            <a:xfrm>
              <a:off x="580847" y="3321124"/>
              <a:ext cx="2513985" cy="5917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14000"/>
                </a:lnSpc>
              </a:pPr>
              <a:r>
                <a:rPr lang="zh-CN" altLang="en-US" sz="1405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轻点此处输入文字内容，</a:t>
              </a:r>
              <a:r>
                <a:rPr lang="en-US" altLang="zh-CN" sz="1405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5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模板所有文字图片都可编辑，数据图表都可以修改颜色大小形状轻点此处输入文字内容</a:t>
              </a:r>
              <a:endParaRPr lang="zh-CN" altLang="en-US" sz="1405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5324891" y="5446019"/>
            <a:ext cx="3630584" cy="1264938"/>
            <a:chOff x="336640" y="2982432"/>
            <a:chExt cx="2581890" cy="899561"/>
          </a:xfrm>
        </p:grpSpPr>
        <p:sp>
          <p:nvSpPr>
            <p:cNvPr id="56" name="文本框 11"/>
            <p:cNvSpPr txBox="1"/>
            <p:nvPr/>
          </p:nvSpPr>
          <p:spPr>
            <a:xfrm>
              <a:off x="398742" y="2982432"/>
              <a:ext cx="1212022" cy="281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197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en-US" altLang="zh-CN" sz="197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7" name="矩形 9"/>
            <p:cNvSpPr/>
            <p:nvPr/>
          </p:nvSpPr>
          <p:spPr>
            <a:xfrm>
              <a:off x="336640" y="3290209"/>
              <a:ext cx="2581890" cy="5917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14000"/>
                </a:lnSpc>
              </a:pPr>
              <a:r>
                <a:rPr lang="zh-CN" altLang="en-US" sz="1405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轻点此处输入文字内容，</a:t>
              </a:r>
              <a:r>
                <a:rPr lang="en-US" altLang="zh-CN" sz="1405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5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模板所有文字图片都可编辑，数据图表都可以修改颜色大小形状轻点此处输入文字内容</a:t>
              </a:r>
              <a:endParaRPr lang="zh-CN" altLang="en-US" sz="1405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5391863" y="2518419"/>
            <a:ext cx="1648382" cy="1310509"/>
            <a:chOff x="3834171" y="1790972"/>
            <a:chExt cx="1172247" cy="931969"/>
          </a:xfrm>
        </p:grpSpPr>
        <p:sp>
          <p:nvSpPr>
            <p:cNvPr id="59" name="Freeform 5"/>
            <p:cNvSpPr/>
            <p:nvPr/>
          </p:nvSpPr>
          <p:spPr bwMode="auto">
            <a:xfrm>
              <a:off x="4420294" y="1790972"/>
              <a:ext cx="586124" cy="931969"/>
            </a:xfrm>
            <a:custGeom>
              <a:avLst/>
              <a:gdLst>
                <a:gd name="T0" fmla="*/ 647 w 647"/>
                <a:gd name="T1" fmla="*/ 0 h 1043"/>
                <a:gd name="T2" fmla="*/ 0 w 647"/>
                <a:gd name="T3" fmla="*/ 290 h 1043"/>
                <a:gd name="T4" fmla="*/ 0 w 647"/>
                <a:gd name="T5" fmla="*/ 1043 h 1043"/>
                <a:gd name="T6" fmla="*/ 647 w 647"/>
                <a:gd name="T7" fmla="*/ 396 h 1043"/>
                <a:gd name="T8" fmla="*/ 647 w 647"/>
                <a:gd name="T9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7" h="1043">
                  <a:moveTo>
                    <a:pt x="647" y="0"/>
                  </a:moveTo>
                  <a:lnTo>
                    <a:pt x="0" y="290"/>
                  </a:lnTo>
                  <a:lnTo>
                    <a:pt x="0" y="1043"/>
                  </a:lnTo>
                  <a:lnTo>
                    <a:pt x="647" y="396"/>
                  </a:lnTo>
                  <a:lnTo>
                    <a:pt x="647" y="0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  <a:alpha val="80000"/>
              </a:schemeClr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7"/>
            <p:cNvSpPr/>
            <p:nvPr/>
          </p:nvSpPr>
          <p:spPr bwMode="auto">
            <a:xfrm>
              <a:off x="3834171" y="1790972"/>
              <a:ext cx="586124" cy="931969"/>
            </a:xfrm>
            <a:custGeom>
              <a:avLst/>
              <a:gdLst>
                <a:gd name="T0" fmla="*/ 0 w 647"/>
                <a:gd name="T1" fmla="*/ 0 h 1043"/>
                <a:gd name="T2" fmla="*/ 647 w 647"/>
                <a:gd name="T3" fmla="*/ 290 h 1043"/>
                <a:gd name="T4" fmla="*/ 647 w 647"/>
                <a:gd name="T5" fmla="*/ 1043 h 1043"/>
                <a:gd name="T6" fmla="*/ 0 w 647"/>
                <a:gd name="T7" fmla="*/ 396 h 1043"/>
                <a:gd name="T8" fmla="*/ 0 w 647"/>
                <a:gd name="T9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7" h="1043">
                  <a:moveTo>
                    <a:pt x="0" y="0"/>
                  </a:moveTo>
                  <a:lnTo>
                    <a:pt x="647" y="290"/>
                  </a:lnTo>
                  <a:lnTo>
                    <a:pt x="647" y="1043"/>
                  </a:lnTo>
                  <a:lnTo>
                    <a:pt x="0" y="3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34"/>
            <p:cNvSpPr>
              <a:spLocks noEditPoints="1"/>
            </p:cNvSpPr>
            <p:nvPr/>
          </p:nvSpPr>
          <p:spPr bwMode="auto">
            <a:xfrm>
              <a:off x="4033471" y="2057249"/>
              <a:ext cx="313445" cy="281467"/>
            </a:xfrm>
            <a:custGeom>
              <a:avLst/>
              <a:gdLst>
                <a:gd name="T0" fmla="*/ 23 w 124"/>
                <a:gd name="T1" fmla="*/ 38 h 113"/>
                <a:gd name="T2" fmla="*/ 0 w 124"/>
                <a:gd name="T3" fmla="*/ 66 h 113"/>
                <a:gd name="T4" fmla="*/ 47 w 124"/>
                <a:gd name="T5" fmla="*/ 98 h 113"/>
                <a:gd name="T6" fmla="*/ 61 w 124"/>
                <a:gd name="T7" fmla="*/ 96 h 113"/>
                <a:gd name="T8" fmla="*/ 78 w 124"/>
                <a:gd name="T9" fmla="*/ 113 h 113"/>
                <a:gd name="T10" fmla="*/ 74 w 124"/>
                <a:gd name="T11" fmla="*/ 92 h 113"/>
                <a:gd name="T12" fmla="*/ 93 w 124"/>
                <a:gd name="T13" fmla="*/ 71 h 113"/>
                <a:gd name="T14" fmla="*/ 74 w 124"/>
                <a:gd name="T15" fmla="*/ 74 h 113"/>
                <a:gd name="T16" fmla="*/ 61 w 124"/>
                <a:gd name="T17" fmla="*/ 73 h 113"/>
                <a:gd name="T18" fmla="*/ 43 w 124"/>
                <a:gd name="T19" fmla="*/ 85 h 113"/>
                <a:gd name="T20" fmla="*/ 43 w 124"/>
                <a:gd name="T21" fmla="*/ 66 h 113"/>
                <a:gd name="T22" fmla="*/ 23 w 124"/>
                <a:gd name="T23" fmla="*/ 38 h 113"/>
                <a:gd name="T24" fmla="*/ 77 w 124"/>
                <a:gd name="T25" fmla="*/ 0 h 113"/>
                <a:gd name="T26" fmla="*/ 30 w 124"/>
                <a:gd name="T27" fmla="*/ 33 h 113"/>
                <a:gd name="T28" fmla="*/ 50 w 124"/>
                <a:gd name="T29" fmla="*/ 59 h 113"/>
                <a:gd name="T30" fmla="*/ 50 w 124"/>
                <a:gd name="T31" fmla="*/ 72 h 113"/>
                <a:gd name="T32" fmla="*/ 63 w 124"/>
                <a:gd name="T33" fmla="*/ 64 h 113"/>
                <a:gd name="T34" fmla="*/ 77 w 124"/>
                <a:gd name="T35" fmla="*/ 65 h 113"/>
                <a:gd name="T36" fmla="*/ 124 w 124"/>
                <a:gd name="T37" fmla="*/ 33 h 113"/>
                <a:gd name="T38" fmla="*/ 77 w 124"/>
                <a:gd name="T39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4" h="113">
                  <a:moveTo>
                    <a:pt x="23" y="38"/>
                  </a:moveTo>
                  <a:cubicBezTo>
                    <a:pt x="9" y="43"/>
                    <a:pt x="0" y="54"/>
                    <a:pt x="0" y="66"/>
                  </a:cubicBezTo>
                  <a:cubicBezTo>
                    <a:pt x="0" y="83"/>
                    <a:pt x="21" y="98"/>
                    <a:pt x="47" y="98"/>
                  </a:cubicBezTo>
                  <a:cubicBezTo>
                    <a:pt x="52" y="98"/>
                    <a:pt x="57" y="97"/>
                    <a:pt x="61" y="96"/>
                  </a:cubicBezTo>
                  <a:cubicBezTo>
                    <a:pt x="78" y="113"/>
                    <a:pt x="78" y="113"/>
                    <a:pt x="78" y="113"/>
                  </a:cubicBezTo>
                  <a:cubicBezTo>
                    <a:pt x="74" y="92"/>
                    <a:pt x="74" y="92"/>
                    <a:pt x="74" y="92"/>
                  </a:cubicBezTo>
                  <a:cubicBezTo>
                    <a:pt x="84" y="87"/>
                    <a:pt x="91" y="80"/>
                    <a:pt x="93" y="71"/>
                  </a:cubicBezTo>
                  <a:cubicBezTo>
                    <a:pt x="87" y="73"/>
                    <a:pt x="81" y="74"/>
                    <a:pt x="74" y="74"/>
                  </a:cubicBezTo>
                  <a:cubicBezTo>
                    <a:pt x="70" y="74"/>
                    <a:pt x="65" y="74"/>
                    <a:pt x="61" y="73"/>
                  </a:cubicBezTo>
                  <a:cubicBezTo>
                    <a:pt x="59" y="74"/>
                    <a:pt x="43" y="85"/>
                    <a:pt x="43" y="85"/>
                  </a:cubicBezTo>
                  <a:cubicBezTo>
                    <a:pt x="43" y="85"/>
                    <a:pt x="43" y="70"/>
                    <a:pt x="43" y="66"/>
                  </a:cubicBezTo>
                  <a:cubicBezTo>
                    <a:pt x="31" y="60"/>
                    <a:pt x="23" y="49"/>
                    <a:pt x="23" y="38"/>
                  </a:cubicBezTo>
                  <a:moveTo>
                    <a:pt x="77" y="0"/>
                  </a:moveTo>
                  <a:cubicBezTo>
                    <a:pt x="51" y="0"/>
                    <a:pt x="30" y="15"/>
                    <a:pt x="30" y="33"/>
                  </a:cubicBezTo>
                  <a:cubicBezTo>
                    <a:pt x="30" y="44"/>
                    <a:pt x="38" y="53"/>
                    <a:pt x="50" y="59"/>
                  </a:cubicBezTo>
                  <a:cubicBezTo>
                    <a:pt x="50" y="72"/>
                    <a:pt x="50" y="72"/>
                    <a:pt x="50" y="72"/>
                  </a:cubicBezTo>
                  <a:cubicBezTo>
                    <a:pt x="63" y="64"/>
                    <a:pt x="63" y="64"/>
                    <a:pt x="63" y="64"/>
                  </a:cubicBezTo>
                  <a:cubicBezTo>
                    <a:pt x="67" y="65"/>
                    <a:pt x="72" y="65"/>
                    <a:pt x="77" y="65"/>
                  </a:cubicBezTo>
                  <a:cubicBezTo>
                    <a:pt x="103" y="65"/>
                    <a:pt x="124" y="51"/>
                    <a:pt x="124" y="33"/>
                  </a:cubicBezTo>
                  <a:cubicBezTo>
                    <a:pt x="124" y="15"/>
                    <a:pt x="103" y="0"/>
                    <a:pt x="77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4505771" y="2053960"/>
              <a:ext cx="320561" cy="2502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85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en-US" sz="168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4777237" y="3133071"/>
            <a:ext cx="1334320" cy="1629656"/>
            <a:chOff x="3397082" y="2228084"/>
            <a:chExt cx="948902" cy="1158930"/>
          </a:xfrm>
        </p:grpSpPr>
        <p:sp>
          <p:nvSpPr>
            <p:cNvPr id="64" name="Freeform 19"/>
            <p:cNvSpPr/>
            <p:nvPr/>
          </p:nvSpPr>
          <p:spPr bwMode="auto">
            <a:xfrm>
              <a:off x="3397082" y="2802771"/>
              <a:ext cx="942147" cy="578125"/>
            </a:xfrm>
            <a:custGeom>
              <a:avLst/>
              <a:gdLst>
                <a:gd name="T0" fmla="*/ 0 w 1040"/>
                <a:gd name="T1" fmla="*/ 647 h 647"/>
                <a:gd name="T2" fmla="*/ 287 w 1040"/>
                <a:gd name="T3" fmla="*/ 0 h 647"/>
                <a:gd name="T4" fmla="*/ 1040 w 1040"/>
                <a:gd name="T5" fmla="*/ 0 h 647"/>
                <a:gd name="T6" fmla="*/ 393 w 1040"/>
                <a:gd name="T7" fmla="*/ 647 h 647"/>
                <a:gd name="T8" fmla="*/ 0 w 1040"/>
                <a:gd name="T9" fmla="*/ 647 h 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0" h="647">
                  <a:moveTo>
                    <a:pt x="0" y="647"/>
                  </a:moveTo>
                  <a:lnTo>
                    <a:pt x="287" y="0"/>
                  </a:lnTo>
                  <a:lnTo>
                    <a:pt x="1040" y="0"/>
                  </a:lnTo>
                  <a:lnTo>
                    <a:pt x="393" y="647"/>
                  </a:lnTo>
                  <a:lnTo>
                    <a:pt x="0" y="647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  <a:alpha val="80000"/>
              </a:schemeClr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65" name="Group 90"/>
            <p:cNvGrpSpPr/>
            <p:nvPr/>
          </p:nvGrpSpPr>
          <p:grpSpPr>
            <a:xfrm>
              <a:off x="3403837" y="2228084"/>
              <a:ext cx="942147" cy="1158930"/>
              <a:chOff x="3387557" y="2231490"/>
              <a:chExt cx="942147" cy="1158930"/>
            </a:xfrm>
          </p:grpSpPr>
          <p:sp>
            <p:nvSpPr>
              <p:cNvPr id="66" name="Freeform 18"/>
              <p:cNvSpPr/>
              <p:nvPr/>
            </p:nvSpPr>
            <p:spPr bwMode="auto">
              <a:xfrm>
                <a:off x="3387557" y="2231490"/>
                <a:ext cx="942147" cy="580805"/>
              </a:xfrm>
              <a:custGeom>
                <a:avLst/>
                <a:gdLst>
                  <a:gd name="T0" fmla="*/ 0 w 1040"/>
                  <a:gd name="T1" fmla="*/ 0 h 650"/>
                  <a:gd name="T2" fmla="*/ 287 w 1040"/>
                  <a:gd name="T3" fmla="*/ 650 h 650"/>
                  <a:gd name="T4" fmla="*/ 1040 w 1040"/>
                  <a:gd name="T5" fmla="*/ 650 h 650"/>
                  <a:gd name="T6" fmla="*/ 393 w 1040"/>
                  <a:gd name="T7" fmla="*/ 0 h 650"/>
                  <a:gd name="T8" fmla="*/ 0 w 1040"/>
                  <a:gd name="T9" fmla="*/ 0 h 6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40" h="650">
                    <a:moveTo>
                      <a:pt x="0" y="0"/>
                    </a:moveTo>
                    <a:lnTo>
                      <a:pt x="287" y="650"/>
                    </a:lnTo>
                    <a:lnTo>
                      <a:pt x="1040" y="650"/>
                    </a:lnTo>
                    <a:lnTo>
                      <a:pt x="393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9" name="Freeform 32"/>
              <p:cNvSpPr/>
              <p:nvPr/>
            </p:nvSpPr>
            <p:spPr bwMode="auto">
              <a:xfrm>
                <a:off x="3458218" y="2834634"/>
                <a:ext cx="847932" cy="555786"/>
              </a:xfrm>
              <a:custGeom>
                <a:avLst/>
                <a:gdLst>
                  <a:gd name="T0" fmla="*/ 936 w 936"/>
                  <a:gd name="T1" fmla="*/ 0 h 622"/>
                  <a:gd name="T2" fmla="*/ 315 w 936"/>
                  <a:gd name="T3" fmla="*/ 622 h 622"/>
                  <a:gd name="T4" fmla="*/ 0 w 936"/>
                  <a:gd name="T5" fmla="*/ 622 h 622"/>
                  <a:gd name="T6" fmla="*/ 315 w 936"/>
                  <a:gd name="T7" fmla="*/ 622 h 622"/>
                  <a:gd name="T8" fmla="*/ 936 w 936"/>
                  <a:gd name="T9" fmla="*/ 0 h 622"/>
                  <a:gd name="T10" fmla="*/ 936 w 936"/>
                  <a:gd name="T11" fmla="*/ 0 h 6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36" h="622">
                    <a:moveTo>
                      <a:pt x="936" y="0"/>
                    </a:moveTo>
                    <a:lnTo>
                      <a:pt x="315" y="622"/>
                    </a:lnTo>
                    <a:lnTo>
                      <a:pt x="0" y="622"/>
                    </a:lnTo>
                    <a:lnTo>
                      <a:pt x="315" y="622"/>
                    </a:lnTo>
                    <a:lnTo>
                      <a:pt x="936" y="0"/>
                    </a:lnTo>
                    <a:lnTo>
                      <a:pt x="93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2" name="Freeform 33"/>
              <p:cNvSpPr>
                <a:spLocks noEditPoints="1"/>
              </p:cNvSpPr>
              <p:nvPr/>
            </p:nvSpPr>
            <p:spPr bwMode="auto">
              <a:xfrm>
                <a:off x="3722743" y="2463811"/>
                <a:ext cx="265432" cy="296658"/>
              </a:xfrm>
              <a:custGeom>
                <a:avLst/>
                <a:gdLst>
                  <a:gd name="T0" fmla="*/ 54 w 105"/>
                  <a:gd name="T1" fmla="*/ 33 h 119"/>
                  <a:gd name="T2" fmla="*/ 51 w 105"/>
                  <a:gd name="T3" fmla="*/ 33 h 119"/>
                  <a:gd name="T4" fmla="*/ 51 w 105"/>
                  <a:gd name="T5" fmla="*/ 66 h 119"/>
                  <a:gd name="T6" fmla="*/ 49 w 105"/>
                  <a:gd name="T7" fmla="*/ 69 h 119"/>
                  <a:gd name="T8" fmla="*/ 50 w 105"/>
                  <a:gd name="T9" fmla="*/ 71 h 119"/>
                  <a:gd name="T10" fmla="*/ 51 w 105"/>
                  <a:gd name="T11" fmla="*/ 70 h 119"/>
                  <a:gd name="T12" fmla="*/ 51 w 105"/>
                  <a:gd name="T13" fmla="*/ 73 h 119"/>
                  <a:gd name="T14" fmla="*/ 54 w 105"/>
                  <a:gd name="T15" fmla="*/ 73 h 119"/>
                  <a:gd name="T16" fmla="*/ 54 w 105"/>
                  <a:gd name="T17" fmla="*/ 67 h 119"/>
                  <a:gd name="T18" fmla="*/ 72 w 105"/>
                  <a:gd name="T19" fmla="*/ 49 h 119"/>
                  <a:gd name="T20" fmla="*/ 71 w 105"/>
                  <a:gd name="T21" fmla="*/ 47 h 119"/>
                  <a:gd name="T22" fmla="*/ 54 w 105"/>
                  <a:gd name="T23" fmla="*/ 64 h 119"/>
                  <a:gd name="T24" fmla="*/ 54 w 105"/>
                  <a:gd name="T25" fmla="*/ 33 h 119"/>
                  <a:gd name="T26" fmla="*/ 51 w 105"/>
                  <a:gd name="T27" fmla="*/ 31 h 119"/>
                  <a:gd name="T28" fmla="*/ 54 w 105"/>
                  <a:gd name="T29" fmla="*/ 31 h 119"/>
                  <a:gd name="T30" fmla="*/ 54 w 105"/>
                  <a:gd name="T31" fmla="*/ 21 h 119"/>
                  <a:gd name="T32" fmla="*/ 84 w 105"/>
                  <a:gd name="T33" fmla="*/ 34 h 119"/>
                  <a:gd name="T34" fmla="*/ 77 w 105"/>
                  <a:gd name="T35" fmla="*/ 40 h 119"/>
                  <a:gd name="T36" fmla="*/ 79 w 105"/>
                  <a:gd name="T37" fmla="*/ 42 h 119"/>
                  <a:gd name="T38" fmla="*/ 86 w 105"/>
                  <a:gd name="T39" fmla="*/ 35 h 119"/>
                  <a:gd name="T40" fmla="*/ 98 w 105"/>
                  <a:gd name="T41" fmla="*/ 65 h 119"/>
                  <a:gd name="T42" fmla="*/ 89 w 105"/>
                  <a:gd name="T43" fmla="*/ 65 h 119"/>
                  <a:gd name="T44" fmla="*/ 89 w 105"/>
                  <a:gd name="T45" fmla="*/ 68 h 119"/>
                  <a:gd name="T46" fmla="*/ 98 w 105"/>
                  <a:gd name="T47" fmla="*/ 68 h 119"/>
                  <a:gd name="T48" fmla="*/ 86 w 105"/>
                  <a:gd name="T49" fmla="*/ 98 h 119"/>
                  <a:gd name="T50" fmla="*/ 79 w 105"/>
                  <a:gd name="T51" fmla="*/ 91 h 119"/>
                  <a:gd name="T52" fmla="*/ 77 w 105"/>
                  <a:gd name="T53" fmla="*/ 93 h 119"/>
                  <a:gd name="T54" fmla="*/ 84 w 105"/>
                  <a:gd name="T55" fmla="*/ 100 h 119"/>
                  <a:gd name="T56" fmla="*/ 54 w 105"/>
                  <a:gd name="T57" fmla="*/ 112 h 119"/>
                  <a:gd name="T58" fmla="*/ 54 w 105"/>
                  <a:gd name="T59" fmla="*/ 103 h 119"/>
                  <a:gd name="T60" fmla="*/ 51 w 105"/>
                  <a:gd name="T61" fmla="*/ 103 h 119"/>
                  <a:gd name="T62" fmla="*/ 51 w 105"/>
                  <a:gd name="T63" fmla="*/ 112 h 119"/>
                  <a:gd name="T64" fmla="*/ 21 w 105"/>
                  <a:gd name="T65" fmla="*/ 100 h 119"/>
                  <a:gd name="T66" fmla="*/ 28 w 105"/>
                  <a:gd name="T67" fmla="*/ 93 h 119"/>
                  <a:gd name="T68" fmla="*/ 26 w 105"/>
                  <a:gd name="T69" fmla="*/ 91 h 119"/>
                  <a:gd name="T70" fmla="*/ 20 w 105"/>
                  <a:gd name="T71" fmla="*/ 98 h 119"/>
                  <a:gd name="T72" fmla="*/ 7 w 105"/>
                  <a:gd name="T73" fmla="*/ 68 h 119"/>
                  <a:gd name="T74" fmla="*/ 17 w 105"/>
                  <a:gd name="T75" fmla="*/ 68 h 119"/>
                  <a:gd name="T76" fmla="*/ 17 w 105"/>
                  <a:gd name="T77" fmla="*/ 65 h 119"/>
                  <a:gd name="T78" fmla="*/ 7 w 105"/>
                  <a:gd name="T79" fmla="*/ 65 h 119"/>
                  <a:gd name="T80" fmla="*/ 20 w 105"/>
                  <a:gd name="T81" fmla="*/ 35 h 119"/>
                  <a:gd name="T82" fmla="*/ 26 w 105"/>
                  <a:gd name="T83" fmla="*/ 42 h 119"/>
                  <a:gd name="T84" fmla="*/ 28 w 105"/>
                  <a:gd name="T85" fmla="*/ 40 h 119"/>
                  <a:gd name="T86" fmla="*/ 21 w 105"/>
                  <a:gd name="T87" fmla="*/ 34 h 119"/>
                  <a:gd name="T88" fmla="*/ 51 w 105"/>
                  <a:gd name="T89" fmla="*/ 21 h 119"/>
                  <a:gd name="T90" fmla="*/ 51 w 105"/>
                  <a:gd name="T91" fmla="*/ 31 h 119"/>
                  <a:gd name="T92" fmla="*/ 65 w 105"/>
                  <a:gd name="T93" fmla="*/ 0 h 119"/>
                  <a:gd name="T94" fmla="*/ 40 w 105"/>
                  <a:gd name="T95" fmla="*/ 0 h 119"/>
                  <a:gd name="T96" fmla="*/ 40 w 105"/>
                  <a:gd name="T97" fmla="*/ 10 h 119"/>
                  <a:gd name="T98" fmla="*/ 50 w 105"/>
                  <a:gd name="T99" fmla="*/ 10 h 119"/>
                  <a:gd name="T100" fmla="*/ 50 w 105"/>
                  <a:gd name="T101" fmla="*/ 14 h 119"/>
                  <a:gd name="T102" fmla="*/ 0 w 105"/>
                  <a:gd name="T103" fmla="*/ 67 h 119"/>
                  <a:gd name="T104" fmla="*/ 53 w 105"/>
                  <a:gd name="T105" fmla="*/ 119 h 119"/>
                  <a:gd name="T106" fmla="*/ 105 w 105"/>
                  <a:gd name="T107" fmla="*/ 67 h 119"/>
                  <a:gd name="T108" fmla="*/ 56 w 105"/>
                  <a:gd name="T109" fmla="*/ 14 h 119"/>
                  <a:gd name="T110" fmla="*/ 56 w 105"/>
                  <a:gd name="T111" fmla="*/ 10 h 119"/>
                  <a:gd name="T112" fmla="*/ 65 w 105"/>
                  <a:gd name="T113" fmla="*/ 10 h 119"/>
                  <a:gd name="T114" fmla="*/ 65 w 105"/>
                  <a:gd name="T115" fmla="*/ 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05" h="119">
                    <a:moveTo>
                      <a:pt x="54" y="33"/>
                    </a:moveTo>
                    <a:cubicBezTo>
                      <a:pt x="51" y="33"/>
                      <a:pt x="51" y="33"/>
                      <a:pt x="51" y="33"/>
                    </a:cubicBezTo>
                    <a:cubicBezTo>
                      <a:pt x="51" y="66"/>
                      <a:pt x="51" y="66"/>
                      <a:pt x="51" y="66"/>
                    </a:cubicBezTo>
                    <a:cubicBezTo>
                      <a:pt x="49" y="69"/>
                      <a:pt x="49" y="69"/>
                      <a:pt x="49" y="69"/>
                    </a:cubicBezTo>
                    <a:cubicBezTo>
                      <a:pt x="50" y="71"/>
                      <a:pt x="50" y="71"/>
                      <a:pt x="50" y="71"/>
                    </a:cubicBezTo>
                    <a:cubicBezTo>
                      <a:pt x="51" y="70"/>
                      <a:pt x="51" y="70"/>
                      <a:pt x="51" y="70"/>
                    </a:cubicBezTo>
                    <a:cubicBezTo>
                      <a:pt x="51" y="73"/>
                      <a:pt x="51" y="73"/>
                      <a:pt x="51" y="73"/>
                    </a:cubicBezTo>
                    <a:cubicBezTo>
                      <a:pt x="54" y="73"/>
                      <a:pt x="54" y="73"/>
                      <a:pt x="54" y="73"/>
                    </a:cubicBezTo>
                    <a:cubicBezTo>
                      <a:pt x="54" y="67"/>
                      <a:pt x="54" y="67"/>
                      <a:pt x="54" y="67"/>
                    </a:cubicBezTo>
                    <a:cubicBezTo>
                      <a:pt x="72" y="49"/>
                      <a:pt x="72" y="49"/>
                      <a:pt x="72" y="49"/>
                    </a:cubicBezTo>
                    <a:cubicBezTo>
                      <a:pt x="71" y="47"/>
                      <a:pt x="71" y="47"/>
                      <a:pt x="71" y="47"/>
                    </a:cubicBezTo>
                    <a:cubicBezTo>
                      <a:pt x="54" y="64"/>
                      <a:pt x="54" y="64"/>
                      <a:pt x="54" y="64"/>
                    </a:cubicBezTo>
                    <a:cubicBezTo>
                      <a:pt x="54" y="33"/>
                      <a:pt x="54" y="33"/>
                      <a:pt x="54" y="33"/>
                    </a:cubicBezTo>
                    <a:moveTo>
                      <a:pt x="51" y="31"/>
                    </a:moveTo>
                    <a:cubicBezTo>
                      <a:pt x="54" y="31"/>
                      <a:pt x="54" y="31"/>
                      <a:pt x="54" y="31"/>
                    </a:cubicBezTo>
                    <a:cubicBezTo>
                      <a:pt x="54" y="21"/>
                      <a:pt x="54" y="21"/>
                      <a:pt x="54" y="21"/>
                    </a:cubicBezTo>
                    <a:cubicBezTo>
                      <a:pt x="66" y="21"/>
                      <a:pt x="76" y="26"/>
                      <a:pt x="84" y="34"/>
                    </a:cubicBezTo>
                    <a:cubicBezTo>
                      <a:pt x="77" y="40"/>
                      <a:pt x="77" y="40"/>
                      <a:pt x="77" y="40"/>
                    </a:cubicBezTo>
                    <a:cubicBezTo>
                      <a:pt x="79" y="42"/>
                      <a:pt x="79" y="42"/>
                      <a:pt x="79" y="42"/>
                    </a:cubicBezTo>
                    <a:cubicBezTo>
                      <a:pt x="86" y="35"/>
                      <a:pt x="86" y="35"/>
                      <a:pt x="86" y="35"/>
                    </a:cubicBezTo>
                    <a:cubicBezTo>
                      <a:pt x="93" y="43"/>
                      <a:pt x="98" y="54"/>
                      <a:pt x="98" y="65"/>
                    </a:cubicBezTo>
                    <a:cubicBezTo>
                      <a:pt x="89" y="65"/>
                      <a:pt x="89" y="65"/>
                      <a:pt x="89" y="65"/>
                    </a:cubicBezTo>
                    <a:cubicBezTo>
                      <a:pt x="89" y="68"/>
                      <a:pt x="89" y="68"/>
                      <a:pt x="89" y="68"/>
                    </a:cubicBezTo>
                    <a:cubicBezTo>
                      <a:pt x="98" y="68"/>
                      <a:pt x="98" y="68"/>
                      <a:pt x="98" y="68"/>
                    </a:cubicBezTo>
                    <a:cubicBezTo>
                      <a:pt x="98" y="79"/>
                      <a:pt x="93" y="90"/>
                      <a:pt x="86" y="98"/>
                    </a:cubicBezTo>
                    <a:cubicBezTo>
                      <a:pt x="79" y="91"/>
                      <a:pt x="79" y="91"/>
                      <a:pt x="79" y="91"/>
                    </a:cubicBezTo>
                    <a:cubicBezTo>
                      <a:pt x="77" y="93"/>
                      <a:pt x="77" y="93"/>
                      <a:pt x="77" y="93"/>
                    </a:cubicBezTo>
                    <a:cubicBezTo>
                      <a:pt x="84" y="100"/>
                      <a:pt x="84" y="100"/>
                      <a:pt x="84" y="100"/>
                    </a:cubicBezTo>
                    <a:cubicBezTo>
                      <a:pt x="76" y="107"/>
                      <a:pt x="66" y="112"/>
                      <a:pt x="54" y="112"/>
                    </a:cubicBezTo>
                    <a:cubicBezTo>
                      <a:pt x="54" y="103"/>
                      <a:pt x="54" y="103"/>
                      <a:pt x="54" y="103"/>
                    </a:cubicBezTo>
                    <a:cubicBezTo>
                      <a:pt x="51" y="103"/>
                      <a:pt x="51" y="103"/>
                      <a:pt x="51" y="103"/>
                    </a:cubicBezTo>
                    <a:cubicBezTo>
                      <a:pt x="51" y="112"/>
                      <a:pt x="51" y="112"/>
                      <a:pt x="51" y="112"/>
                    </a:cubicBezTo>
                    <a:cubicBezTo>
                      <a:pt x="40" y="112"/>
                      <a:pt x="29" y="107"/>
                      <a:pt x="21" y="100"/>
                    </a:cubicBezTo>
                    <a:cubicBezTo>
                      <a:pt x="28" y="93"/>
                      <a:pt x="28" y="93"/>
                      <a:pt x="28" y="93"/>
                    </a:cubicBezTo>
                    <a:cubicBezTo>
                      <a:pt x="26" y="91"/>
                      <a:pt x="26" y="91"/>
                      <a:pt x="26" y="91"/>
                    </a:cubicBezTo>
                    <a:cubicBezTo>
                      <a:pt x="20" y="98"/>
                      <a:pt x="20" y="98"/>
                      <a:pt x="20" y="98"/>
                    </a:cubicBezTo>
                    <a:cubicBezTo>
                      <a:pt x="12" y="90"/>
                      <a:pt x="8" y="79"/>
                      <a:pt x="7" y="68"/>
                    </a:cubicBezTo>
                    <a:cubicBezTo>
                      <a:pt x="17" y="68"/>
                      <a:pt x="17" y="68"/>
                      <a:pt x="17" y="68"/>
                    </a:cubicBezTo>
                    <a:cubicBezTo>
                      <a:pt x="17" y="65"/>
                      <a:pt x="17" y="65"/>
                      <a:pt x="17" y="65"/>
                    </a:cubicBezTo>
                    <a:cubicBezTo>
                      <a:pt x="7" y="65"/>
                      <a:pt x="7" y="65"/>
                      <a:pt x="7" y="65"/>
                    </a:cubicBezTo>
                    <a:cubicBezTo>
                      <a:pt x="8" y="54"/>
                      <a:pt x="12" y="43"/>
                      <a:pt x="20" y="35"/>
                    </a:cubicBezTo>
                    <a:cubicBezTo>
                      <a:pt x="26" y="42"/>
                      <a:pt x="26" y="42"/>
                      <a:pt x="26" y="42"/>
                    </a:cubicBezTo>
                    <a:cubicBezTo>
                      <a:pt x="28" y="40"/>
                      <a:pt x="28" y="40"/>
                      <a:pt x="28" y="40"/>
                    </a:cubicBezTo>
                    <a:cubicBezTo>
                      <a:pt x="21" y="34"/>
                      <a:pt x="21" y="34"/>
                      <a:pt x="21" y="34"/>
                    </a:cubicBezTo>
                    <a:cubicBezTo>
                      <a:pt x="29" y="26"/>
                      <a:pt x="40" y="21"/>
                      <a:pt x="51" y="21"/>
                    </a:cubicBezTo>
                    <a:cubicBezTo>
                      <a:pt x="51" y="31"/>
                      <a:pt x="51" y="31"/>
                      <a:pt x="51" y="31"/>
                    </a:cubicBezTo>
                    <a:moveTo>
                      <a:pt x="65" y="0"/>
                    </a:moveTo>
                    <a:cubicBezTo>
                      <a:pt x="40" y="0"/>
                      <a:pt x="40" y="0"/>
                      <a:pt x="40" y="0"/>
                    </a:cubicBezTo>
                    <a:cubicBezTo>
                      <a:pt x="40" y="10"/>
                      <a:pt x="40" y="10"/>
                      <a:pt x="40" y="10"/>
                    </a:cubicBezTo>
                    <a:cubicBezTo>
                      <a:pt x="50" y="10"/>
                      <a:pt x="50" y="10"/>
                      <a:pt x="50" y="10"/>
                    </a:cubicBezTo>
                    <a:cubicBezTo>
                      <a:pt x="50" y="14"/>
                      <a:pt x="50" y="14"/>
                      <a:pt x="50" y="14"/>
                    </a:cubicBezTo>
                    <a:cubicBezTo>
                      <a:pt x="22" y="16"/>
                      <a:pt x="0" y="39"/>
                      <a:pt x="0" y="67"/>
                    </a:cubicBezTo>
                    <a:cubicBezTo>
                      <a:pt x="0" y="96"/>
                      <a:pt x="24" y="119"/>
                      <a:pt x="53" y="119"/>
                    </a:cubicBezTo>
                    <a:cubicBezTo>
                      <a:pt x="82" y="119"/>
                      <a:pt x="105" y="96"/>
                      <a:pt x="105" y="67"/>
                    </a:cubicBezTo>
                    <a:cubicBezTo>
                      <a:pt x="105" y="39"/>
                      <a:pt x="83" y="16"/>
                      <a:pt x="56" y="14"/>
                    </a:cubicBezTo>
                    <a:cubicBezTo>
                      <a:pt x="56" y="10"/>
                      <a:pt x="56" y="10"/>
                      <a:pt x="56" y="10"/>
                    </a:cubicBezTo>
                    <a:cubicBezTo>
                      <a:pt x="65" y="10"/>
                      <a:pt x="65" y="10"/>
                      <a:pt x="65" y="10"/>
                    </a:cubicBezTo>
                    <a:cubicBezTo>
                      <a:pt x="65" y="0"/>
                      <a:pt x="65" y="0"/>
                      <a:pt x="65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3609161" y="2909388"/>
                <a:ext cx="320561" cy="2502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85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</a:t>
                </a:r>
                <a:r>
                  <a:rPr lang="en-US" altLang="zh-CN" sz="1685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</a:t>
                </a:r>
                <a:endParaRPr lang="en-US" sz="1685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78" name="Group 77"/>
          <p:cNvGrpSpPr/>
          <p:nvPr/>
        </p:nvGrpSpPr>
        <p:grpSpPr>
          <a:xfrm>
            <a:off x="5391863" y="4077710"/>
            <a:ext cx="1648382" cy="1309254"/>
            <a:chOff x="3834171" y="2899863"/>
            <a:chExt cx="1172247" cy="931076"/>
          </a:xfrm>
        </p:grpSpPr>
        <p:sp>
          <p:nvSpPr>
            <p:cNvPr id="82" name="Freeform 13"/>
            <p:cNvSpPr/>
            <p:nvPr/>
          </p:nvSpPr>
          <p:spPr bwMode="auto">
            <a:xfrm>
              <a:off x="3834171" y="2899863"/>
              <a:ext cx="586124" cy="931076"/>
            </a:xfrm>
            <a:custGeom>
              <a:avLst/>
              <a:gdLst>
                <a:gd name="T0" fmla="*/ 0 w 647"/>
                <a:gd name="T1" fmla="*/ 1042 h 1042"/>
                <a:gd name="T2" fmla="*/ 647 w 647"/>
                <a:gd name="T3" fmla="*/ 752 h 1042"/>
                <a:gd name="T4" fmla="*/ 647 w 647"/>
                <a:gd name="T5" fmla="*/ 0 h 1042"/>
                <a:gd name="T6" fmla="*/ 0 w 647"/>
                <a:gd name="T7" fmla="*/ 649 h 1042"/>
                <a:gd name="T8" fmla="*/ 0 w 647"/>
                <a:gd name="T9" fmla="*/ 1042 h 10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7" h="1042">
                  <a:moveTo>
                    <a:pt x="0" y="1042"/>
                  </a:moveTo>
                  <a:lnTo>
                    <a:pt x="647" y="752"/>
                  </a:lnTo>
                  <a:lnTo>
                    <a:pt x="647" y="0"/>
                  </a:lnTo>
                  <a:lnTo>
                    <a:pt x="0" y="649"/>
                  </a:lnTo>
                  <a:lnTo>
                    <a:pt x="0" y="1042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15"/>
            <p:cNvSpPr/>
            <p:nvPr/>
          </p:nvSpPr>
          <p:spPr bwMode="auto">
            <a:xfrm>
              <a:off x="4420294" y="2899863"/>
              <a:ext cx="586124" cy="931076"/>
            </a:xfrm>
            <a:custGeom>
              <a:avLst/>
              <a:gdLst>
                <a:gd name="T0" fmla="*/ 647 w 647"/>
                <a:gd name="T1" fmla="*/ 1042 h 1042"/>
                <a:gd name="T2" fmla="*/ 0 w 647"/>
                <a:gd name="T3" fmla="*/ 752 h 1042"/>
                <a:gd name="T4" fmla="*/ 0 w 647"/>
                <a:gd name="T5" fmla="*/ 0 h 1042"/>
                <a:gd name="T6" fmla="*/ 647 w 647"/>
                <a:gd name="T7" fmla="*/ 649 h 1042"/>
                <a:gd name="T8" fmla="*/ 647 w 647"/>
                <a:gd name="T9" fmla="*/ 1042 h 10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7" h="1042">
                  <a:moveTo>
                    <a:pt x="647" y="1042"/>
                  </a:moveTo>
                  <a:lnTo>
                    <a:pt x="0" y="752"/>
                  </a:lnTo>
                  <a:lnTo>
                    <a:pt x="0" y="0"/>
                  </a:lnTo>
                  <a:lnTo>
                    <a:pt x="647" y="649"/>
                  </a:lnTo>
                  <a:lnTo>
                    <a:pt x="647" y="1042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  <a:alpha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36"/>
            <p:cNvSpPr>
              <a:spLocks noEditPoints="1"/>
            </p:cNvSpPr>
            <p:nvPr/>
          </p:nvSpPr>
          <p:spPr bwMode="auto">
            <a:xfrm>
              <a:off x="4056119" y="3255495"/>
              <a:ext cx="303480" cy="302019"/>
            </a:xfrm>
            <a:custGeom>
              <a:avLst/>
              <a:gdLst>
                <a:gd name="T0" fmla="*/ 67 w 120"/>
                <a:gd name="T1" fmla="*/ 53 h 121"/>
                <a:gd name="T2" fmla="*/ 67 w 120"/>
                <a:gd name="T3" fmla="*/ 26 h 121"/>
                <a:gd name="T4" fmla="*/ 53 w 120"/>
                <a:gd name="T5" fmla="*/ 26 h 121"/>
                <a:gd name="T6" fmla="*/ 53 w 120"/>
                <a:gd name="T7" fmla="*/ 53 h 121"/>
                <a:gd name="T8" fmla="*/ 27 w 120"/>
                <a:gd name="T9" fmla="*/ 53 h 121"/>
                <a:gd name="T10" fmla="*/ 27 w 120"/>
                <a:gd name="T11" fmla="*/ 68 h 121"/>
                <a:gd name="T12" fmla="*/ 53 w 120"/>
                <a:gd name="T13" fmla="*/ 68 h 121"/>
                <a:gd name="T14" fmla="*/ 53 w 120"/>
                <a:gd name="T15" fmla="*/ 94 h 121"/>
                <a:gd name="T16" fmla="*/ 67 w 120"/>
                <a:gd name="T17" fmla="*/ 94 h 121"/>
                <a:gd name="T18" fmla="*/ 67 w 120"/>
                <a:gd name="T19" fmla="*/ 68 h 121"/>
                <a:gd name="T20" fmla="*/ 93 w 120"/>
                <a:gd name="T21" fmla="*/ 68 h 121"/>
                <a:gd name="T22" fmla="*/ 93 w 120"/>
                <a:gd name="T23" fmla="*/ 53 h 121"/>
                <a:gd name="T24" fmla="*/ 67 w 120"/>
                <a:gd name="T25" fmla="*/ 53 h 121"/>
                <a:gd name="T26" fmla="*/ 60 w 120"/>
                <a:gd name="T27" fmla="*/ 0 h 121"/>
                <a:gd name="T28" fmla="*/ 0 w 120"/>
                <a:gd name="T29" fmla="*/ 61 h 121"/>
                <a:gd name="T30" fmla="*/ 60 w 120"/>
                <a:gd name="T31" fmla="*/ 121 h 121"/>
                <a:gd name="T32" fmla="*/ 120 w 120"/>
                <a:gd name="T33" fmla="*/ 61 h 121"/>
                <a:gd name="T34" fmla="*/ 60 w 120"/>
                <a:gd name="T35" fmla="*/ 0 h 121"/>
                <a:gd name="T36" fmla="*/ 60 w 120"/>
                <a:gd name="T37" fmla="*/ 107 h 121"/>
                <a:gd name="T38" fmla="*/ 13 w 120"/>
                <a:gd name="T39" fmla="*/ 61 h 121"/>
                <a:gd name="T40" fmla="*/ 60 w 120"/>
                <a:gd name="T41" fmla="*/ 14 h 121"/>
                <a:gd name="T42" fmla="*/ 107 w 120"/>
                <a:gd name="T43" fmla="*/ 61 h 121"/>
                <a:gd name="T44" fmla="*/ 60 w 120"/>
                <a:gd name="T45" fmla="*/ 10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0" h="121">
                  <a:moveTo>
                    <a:pt x="67" y="53"/>
                  </a:moveTo>
                  <a:cubicBezTo>
                    <a:pt x="67" y="26"/>
                    <a:pt x="67" y="26"/>
                    <a:pt x="67" y="26"/>
                  </a:cubicBezTo>
                  <a:cubicBezTo>
                    <a:pt x="53" y="26"/>
                    <a:pt x="53" y="26"/>
                    <a:pt x="53" y="26"/>
                  </a:cubicBezTo>
                  <a:cubicBezTo>
                    <a:pt x="53" y="53"/>
                    <a:pt x="53" y="53"/>
                    <a:pt x="53" y="53"/>
                  </a:cubicBezTo>
                  <a:cubicBezTo>
                    <a:pt x="27" y="53"/>
                    <a:pt x="27" y="53"/>
                    <a:pt x="27" y="53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67" y="94"/>
                    <a:pt x="67" y="94"/>
                    <a:pt x="67" y="94"/>
                  </a:cubicBezTo>
                  <a:cubicBezTo>
                    <a:pt x="67" y="68"/>
                    <a:pt x="67" y="68"/>
                    <a:pt x="67" y="68"/>
                  </a:cubicBezTo>
                  <a:cubicBezTo>
                    <a:pt x="93" y="68"/>
                    <a:pt x="93" y="68"/>
                    <a:pt x="93" y="68"/>
                  </a:cubicBezTo>
                  <a:cubicBezTo>
                    <a:pt x="93" y="53"/>
                    <a:pt x="93" y="53"/>
                    <a:pt x="93" y="53"/>
                  </a:cubicBezTo>
                  <a:lnTo>
                    <a:pt x="67" y="53"/>
                  </a:lnTo>
                  <a:close/>
                  <a:moveTo>
                    <a:pt x="60" y="0"/>
                  </a:moveTo>
                  <a:cubicBezTo>
                    <a:pt x="27" y="0"/>
                    <a:pt x="0" y="27"/>
                    <a:pt x="0" y="61"/>
                  </a:cubicBezTo>
                  <a:cubicBezTo>
                    <a:pt x="0" y="94"/>
                    <a:pt x="27" y="121"/>
                    <a:pt x="60" y="121"/>
                  </a:cubicBezTo>
                  <a:cubicBezTo>
                    <a:pt x="93" y="121"/>
                    <a:pt x="120" y="94"/>
                    <a:pt x="120" y="61"/>
                  </a:cubicBezTo>
                  <a:cubicBezTo>
                    <a:pt x="120" y="27"/>
                    <a:pt x="93" y="0"/>
                    <a:pt x="60" y="0"/>
                  </a:cubicBezTo>
                  <a:close/>
                  <a:moveTo>
                    <a:pt x="60" y="107"/>
                  </a:moveTo>
                  <a:cubicBezTo>
                    <a:pt x="34" y="107"/>
                    <a:pt x="13" y="86"/>
                    <a:pt x="13" y="61"/>
                  </a:cubicBezTo>
                  <a:cubicBezTo>
                    <a:pt x="13" y="35"/>
                    <a:pt x="34" y="14"/>
                    <a:pt x="60" y="14"/>
                  </a:cubicBezTo>
                  <a:cubicBezTo>
                    <a:pt x="86" y="14"/>
                    <a:pt x="107" y="35"/>
                    <a:pt x="107" y="61"/>
                  </a:cubicBezTo>
                  <a:cubicBezTo>
                    <a:pt x="107" y="86"/>
                    <a:pt x="86" y="107"/>
                    <a:pt x="60" y="10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4442446" y="3270970"/>
              <a:ext cx="320561" cy="2502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85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</a:t>
              </a:r>
              <a:r>
                <a:rPr lang="en-US" altLang="zh-CN" sz="1685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en-US" sz="168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6343441" y="3137863"/>
            <a:ext cx="1324822" cy="1629657"/>
            <a:chOff x="4510886" y="2231490"/>
            <a:chExt cx="942147" cy="1158931"/>
          </a:xfrm>
        </p:grpSpPr>
        <p:sp>
          <p:nvSpPr>
            <p:cNvPr id="97" name="Freeform 9"/>
            <p:cNvSpPr/>
            <p:nvPr/>
          </p:nvSpPr>
          <p:spPr bwMode="auto">
            <a:xfrm>
              <a:off x="4510886" y="2812296"/>
              <a:ext cx="942147" cy="578125"/>
            </a:xfrm>
            <a:custGeom>
              <a:avLst/>
              <a:gdLst>
                <a:gd name="T0" fmla="*/ 1040 w 1040"/>
                <a:gd name="T1" fmla="*/ 647 h 647"/>
                <a:gd name="T2" fmla="*/ 753 w 1040"/>
                <a:gd name="T3" fmla="*/ 0 h 647"/>
                <a:gd name="T4" fmla="*/ 0 w 1040"/>
                <a:gd name="T5" fmla="*/ 0 h 647"/>
                <a:gd name="T6" fmla="*/ 647 w 1040"/>
                <a:gd name="T7" fmla="*/ 647 h 647"/>
                <a:gd name="T8" fmla="*/ 1040 w 1040"/>
                <a:gd name="T9" fmla="*/ 647 h 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0" h="647">
                  <a:moveTo>
                    <a:pt x="1040" y="647"/>
                  </a:moveTo>
                  <a:lnTo>
                    <a:pt x="753" y="0"/>
                  </a:lnTo>
                  <a:lnTo>
                    <a:pt x="0" y="0"/>
                  </a:lnTo>
                  <a:lnTo>
                    <a:pt x="647" y="647"/>
                  </a:lnTo>
                  <a:lnTo>
                    <a:pt x="1040" y="647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  <a:alpha val="80000"/>
              </a:schemeClr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11"/>
            <p:cNvSpPr/>
            <p:nvPr/>
          </p:nvSpPr>
          <p:spPr bwMode="auto">
            <a:xfrm>
              <a:off x="4510886" y="2231490"/>
              <a:ext cx="942147" cy="580805"/>
            </a:xfrm>
            <a:custGeom>
              <a:avLst/>
              <a:gdLst>
                <a:gd name="T0" fmla="*/ 1040 w 1040"/>
                <a:gd name="T1" fmla="*/ 0 h 650"/>
                <a:gd name="T2" fmla="*/ 753 w 1040"/>
                <a:gd name="T3" fmla="*/ 650 h 650"/>
                <a:gd name="T4" fmla="*/ 0 w 1040"/>
                <a:gd name="T5" fmla="*/ 650 h 650"/>
                <a:gd name="T6" fmla="*/ 647 w 1040"/>
                <a:gd name="T7" fmla="*/ 0 h 650"/>
                <a:gd name="T8" fmla="*/ 1040 w 1040"/>
                <a:gd name="T9" fmla="*/ 0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0" h="650">
                  <a:moveTo>
                    <a:pt x="1040" y="0"/>
                  </a:moveTo>
                  <a:lnTo>
                    <a:pt x="753" y="650"/>
                  </a:lnTo>
                  <a:lnTo>
                    <a:pt x="0" y="650"/>
                  </a:lnTo>
                  <a:lnTo>
                    <a:pt x="647" y="0"/>
                  </a:lnTo>
                  <a:lnTo>
                    <a:pt x="104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35"/>
            <p:cNvSpPr>
              <a:spLocks noEditPoints="1"/>
            </p:cNvSpPr>
            <p:nvPr/>
          </p:nvSpPr>
          <p:spPr bwMode="auto">
            <a:xfrm>
              <a:off x="4879591" y="2423603"/>
              <a:ext cx="343340" cy="278787"/>
            </a:xfrm>
            <a:custGeom>
              <a:avLst/>
              <a:gdLst>
                <a:gd name="T0" fmla="*/ 18 w 136"/>
                <a:gd name="T1" fmla="*/ 63 h 112"/>
                <a:gd name="T2" fmla="*/ 80 w 136"/>
                <a:gd name="T3" fmla="*/ 63 h 112"/>
                <a:gd name="T4" fmla="*/ 56 w 136"/>
                <a:gd name="T5" fmla="*/ 14 h 112"/>
                <a:gd name="T6" fmla="*/ 41 w 136"/>
                <a:gd name="T7" fmla="*/ 23 h 112"/>
                <a:gd name="T8" fmla="*/ 19 w 136"/>
                <a:gd name="T9" fmla="*/ 23 h 112"/>
                <a:gd name="T10" fmla="*/ 15 w 136"/>
                <a:gd name="T11" fmla="*/ 40 h 112"/>
                <a:gd name="T12" fmla="*/ 0 w 136"/>
                <a:gd name="T13" fmla="*/ 55 h 112"/>
                <a:gd name="T14" fmla="*/ 9 w 136"/>
                <a:gd name="T15" fmla="*/ 70 h 112"/>
                <a:gd name="T16" fmla="*/ 9 w 136"/>
                <a:gd name="T17" fmla="*/ 92 h 112"/>
                <a:gd name="T18" fmla="*/ 26 w 136"/>
                <a:gd name="T19" fmla="*/ 97 h 112"/>
                <a:gd name="T20" fmla="*/ 41 w 136"/>
                <a:gd name="T21" fmla="*/ 112 h 112"/>
                <a:gd name="T22" fmla="*/ 56 w 136"/>
                <a:gd name="T23" fmla="*/ 103 h 112"/>
                <a:gd name="T24" fmla="*/ 78 w 136"/>
                <a:gd name="T25" fmla="*/ 103 h 112"/>
                <a:gd name="T26" fmla="*/ 83 w 136"/>
                <a:gd name="T27" fmla="*/ 86 h 112"/>
                <a:gd name="T28" fmla="*/ 98 w 136"/>
                <a:gd name="T29" fmla="*/ 70 h 112"/>
                <a:gd name="T30" fmla="*/ 89 w 136"/>
                <a:gd name="T31" fmla="*/ 55 h 112"/>
                <a:gd name="T32" fmla="*/ 89 w 136"/>
                <a:gd name="T33" fmla="*/ 33 h 112"/>
                <a:gd name="T34" fmla="*/ 72 w 136"/>
                <a:gd name="T35" fmla="*/ 29 h 112"/>
                <a:gd name="T36" fmla="*/ 56 w 136"/>
                <a:gd name="T37" fmla="*/ 14 h 112"/>
                <a:gd name="T38" fmla="*/ 100 w 136"/>
                <a:gd name="T39" fmla="*/ 23 h 112"/>
                <a:gd name="T40" fmla="*/ 124 w 136"/>
                <a:gd name="T41" fmla="*/ 23 h 112"/>
                <a:gd name="T42" fmla="*/ 116 w 136"/>
                <a:gd name="T43" fmla="*/ 0 h 112"/>
                <a:gd name="T44" fmla="*/ 108 w 136"/>
                <a:gd name="T45" fmla="*/ 4 h 112"/>
                <a:gd name="T46" fmla="*/ 98 w 136"/>
                <a:gd name="T47" fmla="*/ 4 h 112"/>
                <a:gd name="T48" fmla="*/ 96 w 136"/>
                <a:gd name="T49" fmla="*/ 12 h 112"/>
                <a:gd name="T50" fmla="*/ 88 w 136"/>
                <a:gd name="T51" fmla="*/ 20 h 112"/>
                <a:gd name="T52" fmla="*/ 93 w 136"/>
                <a:gd name="T53" fmla="*/ 27 h 112"/>
                <a:gd name="T54" fmla="*/ 93 w 136"/>
                <a:gd name="T55" fmla="*/ 37 h 112"/>
                <a:gd name="T56" fmla="*/ 101 w 136"/>
                <a:gd name="T57" fmla="*/ 39 h 112"/>
                <a:gd name="T58" fmla="*/ 108 w 136"/>
                <a:gd name="T59" fmla="*/ 47 h 112"/>
                <a:gd name="T60" fmla="*/ 116 w 136"/>
                <a:gd name="T61" fmla="*/ 42 h 112"/>
                <a:gd name="T62" fmla="*/ 126 w 136"/>
                <a:gd name="T63" fmla="*/ 43 h 112"/>
                <a:gd name="T64" fmla="*/ 128 w 136"/>
                <a:gd name="T65" fmla="*/ 34 h 112"/>
                <a:gd name="T66" fmla="*/ 136 w 136"/>
                <a:gd name="T67" fmla="*/ 27 h 112"/>
                <a:gd name="T68" fmla="*/ 131 w 136"/>
                <a:gd name="T69" fmla="*/ 20 h 112"/>
                <a:gd name="T70" fmla="*/ 131 w 136"/>
                <a:gd name="T71" fmla="*/ 9 h 112"/>
                <a:gd name="T72" fmla="*/ 123 w 136"/>
                <a:gd name="T73" fmla="*/ 7 h 112"/>
                <a:gd name="T74" fmla="*/ 116 w 136"/>
                <a:gd name="T7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6" h="112">
                  <a:moveTo>
                    <a:pt x="49" y="94"/>
                  </a:moveTo>
                  <a:cubicBezTo>
                    <a:pt x="32" y="94"/>
                    <a:pt x="18" y="80"/>
                    <a:pt x="18" y="63"/>
                  </a:cubicBezTo>
                  <a:cubicBezTo>
                    <a:pt x="18" y="46"/>
                    <a:pt x="32" y="32"/>
                    <a:pt x="49" y="32"/>
                  </a:cubicBezTo>
                  <a:cubicBezTo>
                    <a:pt x="66" y="32"/>
                    <a:pt x="80" y="46"/>
                    <a:pt x="80" y="63"/>
                  </a:cubicBezTo>
                  <a:cubicBezTo>
                    <a:pt x="80" y="80"/>
                    <a:pt x="66" y="94"/>
                    <a:pt x="49" y="94"/>
                  </a:cubicBezTo>
                  <a:moveTo>
                    <a:pt x="56" y="14"/>
                  </a:moveTo>
                  <a:cubicBezTo>
                    <a:pt x="41" y="14"/>
                    <a:pt x="41" y="14"/>
                    <a:pt x="41" y="14"/>
                  </a:cubicBezTo>
                  <a:cubicBezTo>
                    <a:pt x="41" y="23"/>
                    <a:pt x="41" y="23"/>
                    <a:pt x="41" y="23"/>
                  </a:cubicBezTo>
                  <a:cubicBezTo>
                    <a:pt x="36" y="24"/>
                    <a:pt x="30" y="26"/>
                    <a:pt x="26" y="29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2" y="44"/>
                    <a:pt x="10" y="50"/>
                    <a:pt x="9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9" y="70"/>
                    <a:pt x="9" y="70"/>
                    <a:pt x="9" y="70"/>
                  </a:cubicBezTo>
                  <a:cubicBezTo>
                    <a:pt x="10" y="76"/>
                    <a:pt x="12" y="81"/>
                    <a:pt x="15" y="86"/>
                  </a:cubicBezTo>
                  <a:cubicBezTo>
                    <a:pt x="9" y="92"/>
                    <a:pt x="9" y="92"/>
                    <a:pt x="9" y="92"/>
                  </a:cubicBezTo>
                  <a:cubicBezTo>
                    <a:pt x="19" y="103"/>
                    <a:pt x="19" y="103"/>
                    <a:pt x="19" y="103"/>
                  </a:cubicBezTo>
                  <a:cubicBezTo>
                    <a:pt x="26" y="97"/>
                    <a:pt x="26" y="97"/>
                    <a:pt x="26" y="97"/>
                  </a:cubicBezTo>
                  <a:cubicBezTo>
                    <a:pt x="30" y="100"/>
                    <a:pt x="36" y="102"/>
                    <a:pt x="41" y="103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56" y="112"/>
                    <a:pt x="56" y="112"/>
                    <a:pt x="56" y="112"/>
                  </a:cubicBezTo>
                  <a:cubicBezTo>
                    <a:pt x="56" y="103"/>
                    <a:pt x="56" y="103"/>
                    <a:pt x="56" y="103"/>
                  </a:cubicBezTo>
                  <a:cubicBezTo>
                    <a:pt x="62" y="102"/>
                    <a:pt x="67" y="100"/>
                    <a:pt x="72" y="97"/>
                  </a:cubicBezTo>
                  <a:cubicBezTo>
                    <a:pt x="78" y="103"/>
                    <a:pt x="78" y="103"/>
                    <a:pt x="78" y="103"/>
                  </a:cubicBezTo>
                  <a:cubicBezTo>
                    <a:pt x="89" y="92"/>
                    <a:pt x="89" y="92"/>
                    <a:pt x="89" y="92"/>
                  </a:cubicBezTo>
                  <a:cubicBezTo>
                    <a:pt x="83" y="86"/>
                    <a:pt x="83" y="86"/>
                    <a:pt x="83" y="86"/>
                  </a:cubicBezTo>
                  <a:cubicBezTo>
                    <a:pt x="86" y="81"/>
                    <a:pt x="88" y="76"/>
                    <a:pt x="89" y="70"/>
                  </a:cubicBezTo>
                  <a:cubicBezTo>
                    <a:pt x="98" y="70"/>
                    <a:pt x="98" y="70"/>
                    <a:pt x="98" y="70"/>
                  </a:cubicBezTo>
                  <a:cubicBezTo>
                    <a:pt x="98" y="55"/>
                    <a:pt x="98" y="55"/>
                    <a:pt x="98" y="55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88" y="50"/>
                    <a:pt x="86" y="44"/>
                    <a:pt x="83" y="40"/>
                  </a:cubicBezTo>
                  <a:cubicBezTo>
                    <a:pt x="89" y="33"/>
                    <a:pt x="89" y="33"/>
                    <a:pt x="89" y="33"/>
                  </a:cubicBezTo>
                  <a:cubicBezTo>
                    <a:pt x="78" y="23"/>
                    <a:pt x="78" y="23"/>
                    <a:pt x="78" y="23"/>
                  </a:cubicBezTo>
                  <a:cubicBezTo>
                    <a:pt x="72" y="29"/>
                    <a:pt x="72" y="29"/>
                    <a:pt x="72" y="29"/>
                  </a:cubicBezTo>
                  <a:cubicBezTo>
                    <a:pt x="67" y="26"/>
                    <a:pt x="62" y="24"/>
                    <a:pt x="56" y="23"/>
                  </a:cubicBezTo>
                  <a:cubicBezTo>
                    <a:pt x="56" y="14"/>
                    <a:pt x="56" y="14"/>
                    <a:pt x="56" y="14"/>
                  </a:cubicBezTo>
                  <a:moveTo>
                    <a:pt x="112" y="35"/>
                  </a:moveTo>
                  <a:cubicBezTo>
                    <a:pt x="105" y="35"/>
                    <a:pt x="100" y="30"/>
                    <a:pt x="100" y="23"/>
                  </a:cubicBezTo>
                  <a:cubicBezTo>
                    <a:pt x="100" y="16"/>
                    <a:pt x="105" y="11"/>
                    <a:pt x="112" y="11"/>
                  </a:cubicBezTo>
                  <a:cubicBezTo>
                    <a:pt x="119" y="11"/>
                    <a:pt x="124" y="16"/>
                    <a:pt x="124" y="23"/>
                  </a:cubicBezTo>
                  <a:cubicBezTo>
                    <a:pt x="124" y="30"/>
                    <a:pt x="119" y="35"/>
                    <a:pt x="112" y="35"/>
                  </a:cubicBezTo>
                  <a:moveTo>
                    <a:pt x="116" y="0"/>
                  </a:moveTo>
                  <a:cubicBezTo>
                    <a:pt x="108" y="0"/>
                    <a:pt x="108" y="0"/>
                    <a:pt x="108" y="0"/>
                  </a:cubicBezTo>
                  <a:cubicBezTo>
                    <a:pt x="108" y="4"/>
                    <a:pt x="108" y="4"/>
                    <a:pt x="108" y="4"/>
                  </a:cubicBezTo>
                  <a:cubicBezTo>
                    <a:pt x="106" y="4"/>
                    <a:pt x="103" y="6"/>
                    <a:pt x="101" y="7"/>
                  </a:cubicBezTo>
                  <a:cubicBezTo>
                    <a:pt x="98" y="4"/>
                    <a:pt x="98" y="4"/>
                    <a:pt x="98" y="4"/>
                  </a:cubicBezTo>
                  <a:cubicBezTo>
                    <a:pt x="93" y="9"/>
                    <a:pt x="93" y="9"/>
                    <a:pt x="93" y="9"/>
                  </a:cubicBezTo>
                  <a:cubicBezTo>
                    <a:pt x="96" y="12"/>
                    <a:pt x="96" y="12"/>
                    <a:pt x="96" y="12"/>
                  </a:cubicBezTo>
                  <a:cubicBezTo>
                    <a:pt x="94" y="14"/>
                    <a:pt x="93" y="17"/>
                    <a:pt x="93" y="20"/>
                  </a:cubicBezTo>
                  <a:cubicBezTo>
                    <a:pt x="88" y="20"/>
                    <a:pt x="88" y="20"/>
                    <a:pt x="88" y="20"/>
                  </a:cubicBezTo>
                  <a:cubicBezTo>
                    <a:pt x="88" y="27"/>
                    <a:pt x="88" y="27"/>
                    <a:pt x="88" y="27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93" y="30"/>
                    <a:pt x="94" y="32"/>
                    <a:pt x="96" y="34"/>
                  </a:cubicBezTo>
                  <a:cubicBezTo>
                    <a:pt x="93" y="37"/>
                    <a:pt x="93" y="37"/>
                    <a:pt x="93" y="37"/>
                  </a:cubicBezTo>
                  <a:cubicBezTo>
                    <a:pt x="98" y="43"/>
                    <a:pt x="98" y="43"/>
                    <a:pt x="98" y="43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3" y="41"/>
                    <a:pt x="106" y="42"/>
                    <a:pt x="108" y="42"/>
                  </a:cubicBezTo>
                  <a:cubicBezTo>
                    <a:pt x="108" y="47"/>
                    <a:pt x="108" y="47"/>
                    <a:pt x="108" y="47"/>
                  </a:cubicBezTo>
                  <a:cubicBezTo>
                    <a:pt x="116" y="47"/>
                    <a:pt x="116" y="47"/>
                    <a:pt x="116" y="47"/>
                  </a:cubicBezTo>
                  <a:cubicBezTo>
                    <a:pt x="116" y="42"/>
                    <a:pt x="116" y="42"/>
                    <a:pt x="116" y="42"/>
                  </a:cubicBezTo>
                  <a:cubicBezTo>
                    <a:pt x="118" y="42"/>
                    <a:pt x="121" y="41"/>
                    <a:pt x="123" y="39"/>
                  </a:cubicBezTo>
                  <a:cubicBezTo>
                    <a:pt x="126" y="43"/>
                    <a:pt x="126" y="43"/>
                    <a:pt x="126" y="43"/>
                  </a:cubicBezTo>
                  <a:cubicBezTo>
                    <a:pt x="131" y="37"/>
                    <a:pt x="131" y="37"/>
                    <a:pt x="131" y="37"/>
                  </a:cubicBezTo>
                  <a:cubicBezTo>
                    <a:pt x="128" y="34"/>
                    <a:pt x="128" y="34"/>
                    <a:pt x="128" y="34"/>
                  </a:cubicBezTo>
                  <a:cubicBezTo>
                    <a:pt x="130" y="32"/>
                    <a:pt x="131" y="30"/>
                    <a:pt x="131" y="27"/>
                  </a:cubicBezTo>
                  <a:cubicBezTo>
                    <a:pt x="136" y="27"/>
                    <a:pt x="136" y="27"/>
                    <a:pt x="136" y="27"/>
                  </a:cubicBezTo>
                  <a:cubicBezTo>
                    <a:pt x="136" y="20"/>
                    <a:pt x="136" y="20"/>
                    <a:pt x="136" y="20"/>
                  </a:cubicBezTo>
                  <a:cubicBezTo>
                    <a:pt x="131" y="20"/>
                    <a:pt x="131" y="20"/>
                    <a:pt x="131" y="20"/>
                  </a:cubicBezTo>
                  <a:cubicBezTo>
                    <a:pt x="131" y="17"/>
                    <a:pt x="130" y="14"/>
                    <a:pt x="128" y="12"/>
                  </a:cubicBezTo>
                  <a:cubicBezTo>
                    <a:pt x="131" y="9"/>
                    <a:pt x="131" y="9"/>
                    <a:pt x="131" y="9"/>
                  </a:cubicBezTo>
                  <a:cubicBezTo>
                    <a:pt x="126" y="4"/>
                    <a:pt x="126" y="4"/>
                    <a:pt x="126" y="4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1" y="6"/>
                    <a:pt x="118" y="4"/>
                    <a:pt x="116" y="4"/>
                  </a:cubicBezTo>
                  <a:cubicBezTo>
                    <a:pt x="116" y="0"/>
                    <a:pt x="116" y="0"/>
                    <a:pt x="116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4873417" y="2920359"/>
              <a:ext cx="320561" cy="2502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85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</a:t>
              </a:r>
              <a:r>
                <a:rPr lang="en-US" altLang="zh-CN" sz="1685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endParaRPr lang="en-US" altLang="zh-CN" sz="168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50"/>
                            </p:stCondLst>
                            <p:childTnLst>
                              <p:par>
                                <p:cTn id="1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35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85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350"/>
                            </p:stCondLst>
                            <p:childTnLst>
                              <p:par>
                                <p:cTn id="2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850"/>
                            </p:stCondLst>
                            <p:childTnLst>
                              <p:par>
                                <p:cTn id="33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350"/>
                            </p:stCondLst>
                            <p:childTnLst>
                              <p:par>
                                <p:cTn id="37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850"/>
                            </p:stCondLst>
                            <p:childTnLst>
                              <p:par>
                                <p:cTn id="41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350"/>
                            </p:stCondLst>
                            <p:childTnLst>
                              <p:par>
                                <p:cTn id="4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2"/>
          <p:cNvSpPr txBox="1"/>
          <p:nvPr/>
        </p:nvSpPr>
        <p:spPr>
          <a:xfrm>
            <a:off x="705550" y="187513"/>
            <a:ext cx="4607466" cy="616737"/>
          </a:xfrm>
          <a:prstGeom prst="rect">
            <a:avLst/>
          </a:prstGeom>
          <a:noFill/>
        </p:spPr>
        <p:txBody>
          <a:bodyPr wrap="square" lIns="96423" tIns="48211" rIns="96423" bIns="48211" rtlCol="0">
            <a:spAutoFit/>
          </a:bodyPr>
          <a:lstStyle/>
          <a:p>
            <a:r>
              <a:rPr lang="zh-CN" altLang="en-US" sz="3375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zh-CN" altLang="en-US" sz="3375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294967295"/>
          </p:nvPr>
        </p:nvSpPr>
        <p:spPr>
          <a:xfrm>
            <a:off x="11950499" y="333091"/>
            <a:ext cx="586447" cy="497324"/>
          </a:xfrm>
        </p:spPr>
        <p:txBody>
          <a:bodyPr/>
          <a:lstStyle/>
          <a:p>
            <a:fld id="{5DE872C3-2ED1-43FB-B3C4-BA6F078D7CD3}" type="slidenum">
              <a:rPr lang="en-US" smtClean="0"/>
            </a:fld>
            <a:endParaRPr lang="en-US" dirty="0"/>
          </a:p>
        </p:txBody>
      </p:sp>
      <p:grpSp>
        <p:nvGrpSpPr>
          <p:cNvPr id="22" name="组合 2"/>
          <p:cNvGrpSpPr/>
          <p:nvPr/>
        </p:nvGrpSpPr>
        <p:grpSpPr>
          <a:xfrm>
            <a:off x="-1745" y="1526257"/>
            <a:ext cx="6037988" cy="4768827"/>
            <a:chOff x="2217021" y="1435223"/>
            <a:chExt cx="5607258" cy="4018294"/>
          </a:xfrm>
        </p:grpSpPr>
        <p:sp>
          <p:nvSpPr>
            <p:cNvPr id="23" name="矩形 31"/>
            <p:cNvSpPr/>
            <p:nvPr/>
          </p:nvSpPr>
          <p:spPr>
            <a:xfrm>
              <a:off x="2217021" y="4445378"/>
              <a:ext cx="936104" cy="100811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53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矩形 32"/>
            <p:cNvSpPr/>
            <p:nvPr/>
          </p:nvSpPr>
          <p:spPr>
            <a:xfrm>
              <a:off x="2217021" y="3437266"/>
              <a:ext cx="936104" cy="100811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53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矩形 33"/>
            <p:cNvSpPr/>
            <p:nvPr/>
          </p:nvSpPr>
          <p:spPr>
            <a:xfrm>
              <a:off x="2217021" y="2439051"/>
              <a:ext cx="936104" cy="100811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53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矩形 34"/>
            <p:cNvSpPr/>
            <p:nvPr/>
          </p:nvSpPr>
          <p:spPr>
            <a:xfrm>
              <a:off x="2217021" y="1435224"/>
              <a:ext cx="936104" cy="100811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53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矩形 35"/>
            <p:cNvSpPr/>
            <p:nvPr/>
          </p:nvSpPr>
          <p:spPr>
            <a:xfrm>
              <a:off x="4979837" y="4158714"/>
              <a:ext cx="2618878" cy="72655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53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矩形 36"/>
            <p:cNvSpPr/>
            <p:nvPr/>
          </p:nvSpPr>
          <p:spPr>
            <a:xfrm>
              <a:off x="4979837" y="3432155"/>
              <a:ext cx="2618878" cy="72655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53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矩形 37"/>
            <p:cNvSpPr/>
            <p:nvPr/>
          </p:nvSpPr>
          <p:spPr>
            <a:xfrm>
              <a:off x="4979837" y="2712729"/>
              <a:ext cx="2618878" cy="72655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53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矩形 38"/>
            <p:cNvSpPr/>
            <p:nvPr/>
          </p:nvSpPr>
          <p:spPr>
            <a:xfrm>
              <a:off x="4979837" y="1989258"/>
              <a:ext cx="2618878" cy="72655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53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矩形 28"/>
            <p:cNvSpPr/>
            <p:nvPr/>
          </p:nvSpPr>
          <p:spPr>
            <a:xfrm>
              <a:off x="3153125" y="1447970"/>
              <a:ext cx="1826712" cy="1280593"/>
            </a:xfrm>
            <a:custGeom>
              <a:avLst/>
              <a:gdLst>
                <a:gd name="connsiteX0" fmla="*/ 0 w 1826712"/>
                <a:gd name="connsiteY0" fmla="*/ 0 h 1280593"/>
                <a:gd name="connsiteX1" fmla="*/ 1826712 w 1826712"/>
                <a:gd name="connsiteY1" fmla="*/ 0 h 1280593"/>
                <a:gd name="connsiteX2" fmla="*/ 1826712 w 1826712"/>
                <a:gd name="connsiteY2" fmla="*/ 1280593 h 1280593"/>
                <a:gd name="connsiteX3" fmla="*/ 0 w 1826712"/>
                <a:gd name="connsiteY3" fmla="*/ 1280593 h 1280593"/>
                <a:gd name="connsiteX4" fmla="*/ 0 w 1826712"/>
                <a:gd name="connsiteY4" fmla="*/ 0 h 1280593"/>
                <a:gd name="connsiteX0-1" fmla="*/ 0 w 1826712"/>
                <a:gd name="connsiteY0-2" fmla="*/ 0 h 1280593"/>
                <a:gd name="connsiteX1-3" fmla="*/ 1826712 w 1826712"/>
                <a:gd name="connsiteY1-4" fmla="*/ 0 h 1280593"/>
                <a:gd name="connsiteX2-5" fmla="*/ 1826712 w 1826712"/>
                <a:gd name="connsiteY2-6" fmla="*/ 1280593 h 1280593"/>
                <a:gd name="connsiteX3-7" fmla="*/ 0 w 1826712"/>
                <a:gd name="connsiteY3-8" fmla="*/ 1007543 h 1280593"/>
                <a:gd name="connsiteX4-9" fmla="*/ 0 w 1826712"/>
                <a:gd name="connsiteY4-10" fmla="*/ 0 h 1280593"/>
                <a:gd name="connsiteX0-11" fmla="*/ 0 w 1826712"/>
                <a:gd name="connsiteY0-12" fmla="*/ 0 h 1280593"/>
                <a:gd name="connsiteX1-13" fmla="*/ 1826712 w 1826712"/>
                <a:gd name="connsiteY1-14" fmla="*/ 555625 h 1280593"/>
                <a:gd name="connsiteX2-15" fmla="*/ 1826712 w 1826712"/>
                <a:gd name="connsiteY2-16" fmla="*/ 1280593 h 1280593"/>
                <a:gd name="connsiteX3-17" fmla="*/ 0 w 1826712"/>
                <a:gd name="connsiteY3-18" fmla="*/ 1007543 h 1280593"/>
                <a:gd name="connsiteX4-19" fmla="*/ 0 w 1826712"/>
                <a:gd name="connsiteY4-20" fmla="*/ 0 h 128059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826712" h="1280593">
                  <a:moveTo>
                    <a:pt x="0" y="0"/>
                  </a:moveTo>
                  <a:lnTo>
                    <a:pt x="1826712" y="555625"/>
                  </a:lnTo>
                  <a:lnTo>
                    <a:pt x="1826712" y="1280593"/>
                  </a:lnTo>
                  <a:lnTo>
                    <a:pt x="0" y="10075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53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矩形 28"/>
            <p:cNvSpPr/>
            <p:nvPr/>
          </p:nvSpPr>
          <p:spPr>
            <a:xfrm>
              <a:off x="3153125" y="2440955"/>
              <a:ext cx="1829888" cy="1007543"/>
            </a:xfrm>
            <a:custGeom>
              <a:avLst/>
              <a:gdLst>
                <a:gd name="connsiteX0" fmla="*/ 0 w 1826712"/>
                <a:gd name="connsiteY0" fmla="*/ 0 h 1280593"/>
                <a:gd name="connsiteX1" fmla="*/ 1826712 w 1826712"/>
                <a:gd name="connsiteY1" fmla="*/ 0 h 1280593"/>
                <a:gd name="connsiteX2" fmla="*/ 1826712 w 1826712"/>
                <a:gd name="connsiteY2" fmla="*/ 1280593 h 1280593"/>
                <a:gd name="connsiteX3" fmla="*/ 0 w 1826712"/>
                <a:gd name="connsiteY3" fmla="*/ 1280593 h 1280593"/>
                <a:gd name="connsiteX4" fmla="*/ 0 w 1826712"/>
                <a:gd name="connsiteY4" fmla="*/ 0 h 1280593"/>
                <a:gd name="connsiteX0-1" fmla="*/ 0 w 1826712"/>
                <a:gd name="connsiteY0-2" fmla="*/ 0 h 1280593"/>
                <a:gd name="connsiteX1-3" fmla="*/ 1826712 w 1826712"/>
                <a:gd name="connsiteY1-4" fmla="*/ 0 h 1280593"/>
                <a:gd name="connsiteX2-5" fmla="*/ 1826712 w 1826712"/>
                <a:gd name="connsiteY2-6" fmla="*/ 1280593 h 1280593"/>
                <a:gd name="connsiteX3-7" fmla="*/ 0 w 1826712"/>
                <a:gd name="connsiteY3-8" fmla="*/ 1007543 h 1280593"/>
                <a:gd name="connsiteX4-9" fmla="*/ 0 w 1826712"/>
                <a:gd name="connsiteY4-10" fmla="*/ 0 h 1280593"/>
                <a:gd name="connsiteX0-11" fmla="*/ 0 w 1826712"/>
                <a:gd name="connsiteY0-12" fmla="*/ 0 h 1280593"/>
                <a:gd name="connsiteX1-13" fmla="*/ 1826712 w 1826712"/>
                <a:gd name="connsiteY1-14" fmla="*/ 555625 h 1280593"/>
                <a:gd name="connsiteX2-15" fmla="*/ 1826712 w 1826712"/>
                <a:gd name="connsiteY2-16" fmla="*/ 1280593 h 1280593"/>
                <a:gd name="connsiteX3-17" fmla="*/ 0 w 1826712"/>
                <a:gd name="connsiteY3-18" fmla="*/ 1007543 h 1280593"/>
                <a:gd name="connsiteX4-19" fmla="*/ 0 w 1826712"/>
                <a:gd name="connsiteY4-20" fmla="*/ 0 h 1280593"/>
                <a:gd name="connsiteX0-21" fmla="*/ 0 w 1829887"/>
                <a:gd name="connsiteY0-22" fmla="*/ 0 h 1280593"/>
                <a:gd name="connsiteX1-23" fmla="*/ 1829887 w 1829887"/>
                <a:gd name="connsiteY1-24" fmla="*/ 273050 h 1280593"/>
                <a:gd name="connsiteX2-25" fmla="*/ 1826712 w 1829887"/>
                <a:gd name="connsiteY2-26" fmla="*/ 1280593 h 1280593"/>
                <a:gd name="connsiteX3-27" fmla="*/ 0 w 1829887"/>
                <a:gd name="connsiteY3-28" fmla="*/ 1007543 h 1280593"/>
                <a:gd name="connsiteX4-29" fmla="*/ 0 w 1829887"/>
                <a:gd name="connsiteY4-30" fmla="*/ 0 h 1280593"/>
                <a:gd name="connsiteX0-31" fmla="*/ 0 w 1830192"/>
                <a:gd name="connsiteY0-32" fmla="*/ 0 h 1007543"/>
                <a:gd name="connsiteX1-33" fmla="*/ 1829887 w 1830192"/>
                <a:gd name="connsiteY1-34" fmla="*/ 273050 h 1007543"/>
                <a:gd name="connsiteX2-35" fmla="*/ 1829887 w 1830192"/>
                <a:gd name="connsiteY2-36" fmla="*/ 998018 h 1007543"/>
                <a:gd name="connsiteX3-37" fmla="*/ 0 w 1830192"/>
                <a:gd name="connsiteY3-38" fmla="*/ 1007543 h 1007543"/>
                <a:gd name="connsiteX4-39" fmla="*/ 0 w 1830192"/>
                <a:gd name="connsiteY4-40" fmla="*/ 0 h 1007543"/>
                <a:gd name="connsiteX0-41" fmla="*/ 0 w 1829887"/>
                <a:gd name="connsiteY0-42" fmla="*/ 0 h 1007543"/>
                <a:gd name="connsiteX1-43" fmla="*/ 1829887 w 1829887"/>
                <a:gd name="connsiteY1-44" fmla="*/ 273050 h 1007543"/>
                <a:gd name="connsiteX2-45" fmla="*/ 1823537 w 1829887"/>
                <a:gd name="connsiteY2-46" fmla="*/ 1001193 h 1007543"/>
                <a:gd name="connsiteX3-47" fmla="*/ 0 w 1829887"/>
                <a:gd name="connsiteY3-48" fmla="*/ 1007543 h 1007543"/>
                <a:gd name="connsiteX4-49" fmla="*/ 0 w 1829887"/>
                <a:gd name="connsiteY4-50" fmla="*/ 0 h 1007543"/>
                <a:gd name="connsiteX0-51" fmla="*/ 0 w 1830192"/>
                <a:gd name="connsiteY0-52" fmla="*/ 0 h 1007543"/>
                <a:gd name="connsiteX1-53" fmla="*/ 1829887 w 1830192"/>
                <a:gd name="connsiteY1-54" fmla="*/ 273050 h 1007543"/>
                <a:gd name="connsiteX2-55" fmla="*/ 1829887 w 1830192"/>
                <a:gd name="connsiteY2-56" fmla="*/ 1001193 h 1007543"/>
                <a:gd name="connsiteX3-57" fmla="*/ 0 w 1830192"/>
                <a:gd name="connsiteY3-58" fmla="*/ 1007543 h 1007543"/>
                <a:gd name="connsiteX4-59" fmla="*/ 0 w 1830192"/>
                <a:gd name="connsiteY4-60" fmla="*/ 0 h 1007543"/>
                <a:gd name="connsiteX0-61" fmla="*/ 0 w 1829887"/>
                <a:gd name="connsiteY0-62" fmla="*/ 0 h 1007543"/>
                <a:gd name="connsiteX1-63" fmla="*/ 1829887 w 1829887"/>
                <a:gd name="connsiteY1-64" fmla="*/ 273050 h 1007543"/>
                <a:gd name="connsiteX2-65" fmla="*/ 1826712 w 1829887"/>
                <a:gd name="connsiteY2-66" fmla="*/ 1001193 h 1007543"/>
                <a:gd name="connsiteX3-67" fmla="*/ 0 w 1829887"/>
                <a:gd name="connsiteY3-68" fmla="*/ 1007543 h 1007543"/>
                <a:gd name="connsiteX4-69" fmla="*/ 0 w 1829887"/>
                <a:gd name="connsiteY4-70" fmla="*/ 0 h 1007543"/>
                <a:gd name="connsiteX0-71" fmla="*/ 0 w 1833980"/>
                <a:gd name="connsiteY0-72" fmla="*/ 0 h 1007543"/>
                <a:gd name="connsiteX1-73" fmla="*/ 1829887 w 1833980"/>
                <a:gd name="connsiteY1-74" fmla="*/ 273050 h 1007543"/>
                <a:gd name="connsiteX2-75" fmla="*/ 1833856 w 1833980"/>
                <a:gd name="connsiteY2-76" fmla="*/ 1001193 h 1007543"/>
                <a:gd name="connsiteX3-77" fmla="*/ 0 w 1833980"/>
                <a:gd name="connsiteY3-78" fmla="*/ 1007543 h 1007543"/>
                <a:gd name="connsiteX4-79" fmla="*/ 0 w 1833980"/>
                <a:gd name="connsiteY4-80" fmla="*/ 0 h 1007543"/>
                <a:gd name="connsiteX0-81" fmla="*/ 0 w 1829887"/>
                <a:gd name="connsiteY0-82" fmla="*/ 0 h 1007543"/>
                <a:gd name="connsiteX1-83" fmla="*/ 1829887 w 1829887"/>
                <a:gd name="connsiteY1-84" fmla="*/ 273050 h 1007543"/>
                <a:gd name="connsiteX2-85" fmla="*/ 1829093 w 1829887"/>
                <a:gd name="connsiteY2-86" fmla="*/ 1003575 h 1007543"/>
                <a:gd name="connsiteX3-87" fmla="*/ 0 w 1829887"/>
                <a:gd name="connsiteY3-88" fmla="*/ 1007543 h 1007543"/>
                <a:gd name="connsiteX4-89" fmla="*/ 0 w 1829887"/>
                <a:gd name="connsiteY4-90" fmla="*/ 0 h 100754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829887" h="1007543">
                  <a:moveTo>
                    <a:pt x="0" y="0"/>
                  </a:moveTo>
                  <a:lnTo>
                    <a:pt x="1829887" y="273050"/>
                  </a:lnTo>
                  <a:cubicBezTo>
                    <a:pt x="1828829" y="608898"/>
                    <a:pt x="1830151" y="667727"/>
                    <a:pt x="1829093" y="1003575"/>
                  </a:cubicBezTo>
                  <a:lnTo>
                    <a:pt x="0" y="10075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53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矩形 28"/>
            <p:cNvSpPr/>
            <p:nvPr/>
          </p:nvSpPr>
          <p:spPr>
            <a:xfrm>
              <a:off x="3153126" y="3441607"/>
              <a:ext cx="1834048" cy="1003574"/>
            </a:xfrm>
            <a:custGeom>
              <a:avLst/>
              <a:gdLst>
                <a:gd name="connsiteX0" fmla="*/ 0 w 1826712"/>
                <a:gd name="connsiteY0" fmla="*/ 0 h 1280593"/>
                <a:gd name="connsiteX1" fmla="*/ 1826712 w 1826712"/>
                <a:gd name="connsiteY1" fmla="*/ 0 h 1280593"/>
                <a:gd name="connsiteX2" fmla="*/ 1826712 w 1826712"/>
                <a:gd name="connsiteY2" fmla="*/ 1280593 h 1280593"/>
                <a:gd name="connsiteX3" fmla="*/ 0 w 1826712"/>
                <a:gd name="connsiteY3" fmla="*/ 1280593 h 1280593"/>
                <a:gd name="connsiteX4" fmla="*/ 0 w 1826712"/>
                <a:gd name="connsiteY4" fmla="*/ 0 h 1280593"/>
                <a:gd name="connsiteX0-1" fmla="*/ 0 w 1826712"/>
                <a:gd name="connsiteY0-2" fmla="*/ 0 h 1280593"/>
                <a:gd name="connsiteX1-3" fmla="*/ 1826712 w 1826712"/>
                <a:gd name="connsiteY1-4" fmla="*/ 0 h 1280593"/>
                <a:gd name="connsiteX2-5" fmla="*/ 1826712 w 1826712"/>
                <a:gd name="connsiteY2-6" fmla="*/ 1280593 h 1280593"/>
                <a:gd name="connsiteX3-7" fmla="*/ 0 w 1826712"/>
                <a:gd name="connsiteY3-8" fmla="*/ 1007543 h 1280593"/>
                <a:gd name="connsiteX4-9" fmla="*/ 0 w 1826712"/>
                <a:gd name="connsiteY4-10" fmla="*/ 0 h 1280593"/>
                <a:gd name="connsiteX0-11" fmla="*/ 0 w 1826712"/>
                <a:gd name="connsiteY0-12" fmla="*/ 0 h 1280593"/>
                <a:gd name="connsiteX1-13" fmla="*/ 1826712 w 1826712"/>
                <a:gd name="connsiteY1-14" fmla="*/ 555625 h 1280593"/>
                <a:gd name="connsiteX2-15" fmla="*/ 1826712 w 1826712"/>
                <a:gd name="connsiteY2-16" fmla="*/ 1280593 h 1280593"/>
                <a:gd name="connsiteX3-17" fmla="*/ 0 w 1826712"/>
                <a:gd name="connsiteY3-18" fmla="*/ 1007543 h 1280593"/>
                <a:gd name="connsiteX4-19" fmla="*/ 0 w 1826712"/>
                <a:gd name="connsiteY4-20" fmla="*/ 0 h 1280593"/>
                <a:gd name="connsiteX0-21" fmla="*/ 0 w 1829887"/>
                <a:gd name="connsiteY0-22" fmla="*/ 0 h 1280593"/>
                <a:gd name="connsiteX1-23" fmla="*/ 1829887 w 1829887"/>
                <a:gd name="connsiteY1-24" fmla="*/ 273050 h 1280593"/>
                <a:gd name="connsiteX2-25" fmla="*/ 1826712 w 1829887"/>
                <a:gd name="connsiteY2-26" fmla="*/ 1280593 h 1280593"/>
                <a:gd name="connsiteX3-27" fmla="*/ 0 w 1829887"/>
                <a:gd name="connsiteY3-28" fmla="*/ 1007543 h 1280593"/>
                <a:gd name="connsiteX4-29" fmla="*/ 0 w 1829887"/>
                <a:gd name="connsiteY4-30" fmla="*/ 0 h 1280593"/>
                <a:gd name="connsiteX0-31" fmla="*/ 0 w 1830192"/>
                <a:gd name="connsiteY0-32" fmla="*/ 0 h 1007543"/>
                <a:gd name="connsiteX1-33" fmla="*/ 1829887 w 1830192"/>
                <a:gd name="connsiteY1-34" fmla="*/ 273050 h 1007543"/>
                <a:gd name="connsiteX2-35" fmla="*/ 1829887 w 1830192"/>
                <a:gd name="connsiteY2-36" fmla="*/ 998018 h 1007543"/>
                <a:gd name="connsiteX3-37" fmla="*/ 0 w 1830192"/>
                <a:gd name="connsiteY3-38" fmla="*/ 1007543 h 1007543"/>
                <a:gd name="connsiteX4-39" fmla="*/ 0 w 1830192"/>
                <a:gd name="connsiteY4-40" fmla="*/ 0 h 1007543"/>
                <a:gd name="connsiteX0-41" fmla="*/ 0 w 1829887"/>
                <a:gd name="connsiteY0-42" fmla="*/ 0 h 1007543"/>
                <a:gd name="connsiteX1-43" fmla="*/ 1829887 w 1829887"/>
                <a:gd name="connsiteY1-44" fmla="*/ 273050 h 1007543"/>
                <a:gd name="connsiteX2-45" fmla="*/ 1823537 w 1829887"/>
                <a:gd name="connsiteY2-46" fmla="*/ 1001193 h 1007543"/>
                <a:gd name="connsiteX3-47" fmla="*/ 0 w 1829887"/>
                <a:gd name="connsiteY3-48" fmla="*/ 1007543 h 1007543"/>
                <a:gd name="connsiteX4-49" fmla="*/ 0 w 1829887"/>
                <a:gd name="connsiteY4-50" fmla="*/ 0 h 1007543"/>
                <a:gd name="connsiteX0-51" fmla="*/ 0 w 1830192"/>
                <a:gd name="connsiteY0-52" fmla="*/ 0 h 1007543"/>
                <a:gd name="connsiteX1-53" fmla="*/ 1829887 w 1830192"/>
                <a:gd name="connsiteY1-54" fmla="*/ 273050 h 1007543"/>
                <a:gd name="connsiteX2-55" fmla="*/ 1829887 w 1830192"/>
                <a:gd name="connsiteY2-56" fmla="*/ 1001193 h 1007543"/>
                <a:gd name="connsiteX3-57" fmla="*/ 0 w 1830192"/>
                <a:gd name="connsiteY3-58" fmla="*/ 1007543 h 1007543"/>
                <a:gd name="connsiteX4-59" fmla="*/ 0 w 1830192"/>
                <a:gd name="connsiteY4-60" fmla="*/ 0 h 1007543"/>
                <a:gd name="connsiteX0-61" fmla="*/ 0 w 1829887"/>
                <a:gd name="connsiteY0-62" fmla="*/ 0 h 1007543"/>
                <a:gd name="connsiteX1-63" fmla="*/ 1829887 w 1829887"/>
                <a:gd name="connsiteY1-64" fmla="*/ 273050 h 1007543"/>
                <a:gd name="connsiteX2-65" fmla="*/ 1826712 w 1829887"/>
                <a:gd name="connsiteY2-66" fmla="*/ 1001193 h 1007543"/>
                <a:gd name="connsiteX3-67" fmla="*/ 0 w 1829887"/>
                <a:gd name="connsiteY3-68" fmla="*/ 1007543 h 1007543"/>
                <a:gd name="connsiteX4-69" fmla="*/ 0 w 1829887"/>
                <a:gd name="connsiteY4-70" fmla="*/ 0 h 1007543"/>
                <a:gd name="connsiteX0-71" fmla="*/ 0 w 1829887"/>
                <a:gd name="connsiteY0-72" fmla="*/ 0 h 1001193"/>
                <a:gd name="connsiteX1-73" fmla="*/ 1829887 w 1829887"/>
                <a:gd name="connsiteY1-74" fmla="*/ 273050 h 1001193"/>
                <a:gd name="connsiteX2-75" fmla="*/ 1826712 w 1829887"/>
                <a:gd name="connsiteY2-76" fmla="*/ 1001193 h 1001193"/>
                <a:gd name="connsiteX3-77" fmla="*/ 0 w 1829887"/>
                <a:gd name="connsiteY3-78" fmla="*/ 998018 h 1001193"/>
                <a:gd name="connsiteX4-79" fmla="*/ 0 w 1829887"/>
                <a:gd name="connsiteY4-80" fmla="*/ 0 h 1001193"/>
                <a:gd name="connsiteX0-81" fmla="*/ 0 w 1832268"/>
                <a:gd name="connsiteY0-82" fmla="*/ 5556 h 1006749"/>
                <a:gd name="connsiteX1-83" fmla="*/ 1832268 w 1832268"/>
                <a:gd name="connsiteY1-84" fmla="*/ 0 h 1006749"/>
                <a:gd name="connsiteX2-85" fmla="*/ 1826712 w 1832268"/>
                <a:gd name="connsiteY2-86" fmla="*/ 1006749 h 1006749"/>
                <a:gd name="connsiteX3-87" fmla="*/ 0 w 1832268"/>
                <a:gd name="connsiteY3-88" fmla="*/ 1003574 h 1006749"/>
                <a:gd name="connsiteX4-89" fmla="*/ 0 w 1832268"/>
                <a:gd name="connsiteY4-90" fmla="*/ 5556 h 1006749"/>
                <a:gd name="connsiteX0-91" fmla="*/ 0 w 1832268"/>
                <a:gd name="connsiteY0-92" fmla="*/ 5556 h 1003574"/>
                <a:gd name="connsiteX1-93" fmla="*/ 1832268 w 1832268"/>
                <a:gd name="connsiteY1-94" fmla="*/ 0 h 1003574"/>
                <a:gd name="connsiteX2-95" fmla="*/ 1829093 w 1832268"/>
                <a:gd name="connsiteY2-96" fmla="*/ 720999 h 1003574"/>
                <a:gd name="connsiteX3-97" fmla="*/ 0 w 1832268"/>
                <a:gd name="connsiteY3-98" fmla="*/ 1003574 h 1003574"/>
                <a:gd name="connsiteX4-99" fmla="*/ 0 w 1832268"/>
                <a:gd name="connsiteY4-100" fmla="*/ 5556 h 1003574"/>
                <a:gd name="connsiteX0-101" fmla="*/ 0 w 1834048"/>
                <a:gd name="connsiteY0-102" fmla="*/ 5556 h 1003574"/>
                <a:gd name="connsiteX1-103" fmla="*/ 1832268 w 1834048"/>
                <a:gd name="connsiteY1-104" fmla="*/ 0 h 1003574"/>
                <a:gd name="connsiteX2-105" fmla="*/ 1833856 w 1834048"/>
                <a:gd name="connsiteY2-106" fmla="*/ 720999 h 1003574"/>
                <a:gd name="connsiteX3-107" fmla="*/ 0 w 1834048"/>
                <a:gd name="connsiteY3-108" fmla="*/ 1003574 h 1003574"/>
                <a:gd name="connsiteX4-109" fmla="*/ 0 w 1834048"/>
                <a:gd name="connsiteY4-110" fmla="*/ 5556 h 100357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834048" h="1003574">
                  <a:moveTo>
                    <a:pt x="0" y="5556"/>
                  </a:moveTo>
                  <a:lnTo>
                    <a:pt x="1832268" y="0"/>
                  </a:lnTo>
                  <a:cubicBezTo>
                    <a:pt x="1831210" y="335848"/>
                    <a:pt x="1834914" y="385151"/>
                    <a:pt x="1833856" y="720999"/>
                  </a:cubicBezTo>
                  <a:lnTo>
                    <a:pt x="0" y="1003574"/>
                  </a:lnTo>
                  <a:lnTo>
                    <a:pt x="0" y="555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53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矩形 28"/>
            <p:cNvSpPr/>
            <p:nvPr/>
          </p:nvSpPr>
          <p:spPr>
            <a:xfrm>
              <a:off x="3148257" y="4157049"/>
              <a:ext cx="1837135" cy="1296468"/>
            </a:xfrm>
            <a:custGeom>
              <a:avLst/>
              <a:gdLst>
                <a:gd name="connsiteX0" fmla="*/ 0 w 1826712"/>
                <a:gd name="connsiteY0" fmla="*/ 0 h 1280593"/>
                <a:gd name="connsiteX1" fmla="*/ 1826712 w 1826712"/>
                <a:gd name="connsiteY1" fmla="*/ 0 h 1280593"/>
                <a:gd name="connsiteX2" fmla="*/ 1826712 w 1826712"/>
                <a:gd name="connsiteY2" fmla="*/ 1280593 h 1280593"/>
                <a:gd name="connsiteX3" fmla="*/ 0 w 1826712"/>
                <a:gd name="connsiteY3" fmla="*/ 1280593 h 1280593"/>
                <a:gd name="connsiteX4" fmla="*/ 0 w 1826712"/>
                <a:gd name="connsiteY4" fmla="*/ 0 h 1280593"/>
                <a:gd name="connsiteX0-1" fmla="*/ 0 w 1826712"/>
                <a:gd name="connsiteY0-2" fmla="*/ 0 h 1280593"/>
                <a:gd name="connsiteX1-3" fmla="*/ 1826712 w 1826712"/>
                <a:gd name="connsiteY1-4" fmla="*/ 0 h 1280593"/>
                <a:gd name="connsiteX2-5" fmla="*/ 1826712 w 1826712"/>
                <a:gd name="connsiteY2-6" fmla="*/ 1280593 h 1280593"/>
                <a:gd name="connsiteX3-7" fmla="*/ 0 w 1826712"/>
                <a:gd name="connsiteY3-8" fmla="*/ 1007543 h 1280593"/>
                <a:gd name="connsiteX4-9" fmla="*/ 0 w 1826712"/>
                <a:gd name="connsiteY4-10" fmla="*/ 0 h 1280593"/>
                <a:gd name="connsiteX0-11" fmla="*/ 0 w 1826712"/>
                <a:gd name="connsiteY0-12" fmla="*/ 0 h 1280593"/>
                <a:gd name="connsiteX1-13" fmla="*/ 1826712 w 1826712"/>
                <a:gd name="connsiteY1-14" fmla="*/ 555625 h 1280593"/>
                <a:gd name="connsiteX2-15" fmla="*/ 1826712 w 1826712"/>
                <a:gd name="connsiteY2-16" fmla="*/ 1280593 h 1280593"/>
                <a:gd name="connsiteX3-17" fmla="*/ 0 w 1826712"/>
                <a:gd name="connsiteY3-18" fmla="*/ 1007543 h 1280593"/>
                <a:gd name="connsiteX4-19" fmla="*/ 0 w 1826712"/>
                <a:gd name="connsiteY4-20" fmla="*/ 0 h 1280593"/>
                <a:gd name="connsiteX0-21" fmla="*/ 0 w 1829887"/>
                <a:gd name="connsiteY0-22" fmla="*/ 0 h 1280593"/>
                <a:gd name="connsiteX1-23" fmla="*/ 1829887 w 1829887"/>
                <a:gd name="connsiteY1-24" fmla="*/ 273050 h 1280593"/>
                <a:gd name="connsiteX2-25" fmla="*/ 1826712 w 1829887"/>
                <a:gd name="connsiteY2-26" fmla="*/ 1280593 h 1280593"/>
                <a:gd name="connsiteX3-27" fmla="*/ 0 w 1829887"/>
                <a:gd name="connsiteY3-28" fmla="*/ 1007543 h 1280593"/>
                <a:gd name="connsiteX4-29" fmla="*/ 0 w 1829887"/>
                <a:gd name="connsiteY4-30" fmla="*/ 0 h 1280593"/>
                <a:gd name="connsiteX0-31" fmla="*/ 0 w 1830192"/>
                <a:gd name="connsiteY0-32" fmla="*/ 0 h 1007543"/>
                <a:gd name="connsiteX1-33" fmla="*/ 1829887 w 1830192"/>
                <a:gd name="connsiteY1-34" fmla="*/ 273050 h 1007543"/>
                <a:gd name="connsiteX2-35" fmla="*/ 1829887 w 1830192"/>
                <a:gd name="connsiteY2-36" fmla="*/ 998018 h 1007543"/>
                <a:gd name="connsiteX3-37" fmla="*/ 0 w 1830192"/>
                <a:gd name="connsiteY3-38" fmla="*/ 1007543 h 1007543"/>
                <a:gd name="connsiteX4-39" fmla="*/ 0 w 1830192"/>
                <a:gd name="connsiteY4-40" fmla="*/ 0 h 1007543"/>
                <a:gd name="connsiteX0-41" fmla="*/ 0 w 1829887"/>
                <a:gd name="connsiteY0-42" fmla="*/ 0 h 1007543"/>
                <a:gd name="connsiteX1-43" fmla="*/ 1829887 w 1829887"/>
                <a:gd name="connsiteY1-44" fmla="*/ 273050 h 1007543"/>
                <a:gd name="connsiteX2-45" fmla="*/ 1823537 w 1829887"/>
                <a:gd name="connsiteY2-46" fmla="*/ 1001193 h 1007543"/>
                <a:gd name="connsiteX3-47" fmla="*/ 0 w 1829887"/>
                <a:gd name="connsiteY3-48" fmla="*/ 1007543 h 1007543"/>
                <a:gd name="connsiteX4-49" fmla="*/ 0 w 1829887"/>
                <a:gd name="connsiteY4-50" fmla="*/ 0 h 1007543"/>
                <a:gd name="connsiteX0-51" fmla="*/ 0 w 1830192"/>
                <a:gd name="connsiteY0-52" fmla="*/ 0 h 1007543"/>
                <a:gd name="connsiteX1-53" fmla="*/ 1829887 w 1830192"/>
                <a:gd name="connsiteY1-54" fmla="*/ 273050 h 1007543"/>
                <a:gd name="connsiteX2-55" fmla="*/ 1829887 w 1830192"/>
                <a:gd name="connsiteY2-56" fmla="*/ 1001193 h 1007543"/>
                <a:gd name="connsiteX3-57" fmla="*/ 0 w 1830192"/>
                <a:gd name="connsiteY3-58" fmla="*/ 1007543 h 1007543"/>
                <a:gd name="connsiteX4-59" fmla="*/ 0 w 1830192"/>
                <a:gd name="connsiteY4-60" fmla="*/ 0 h 1007543"/>
                <a:gd name="connsiteX0-61" fmla="*/ 0 w 1829887"/>
                <a:gd name="connsiteY0-62" fmla="*/ 0 h 1007543"/>
                <a:gd name="connsiteX1-63" fmla="*/ 1829887 w 1829887"/>
                <a:gd name="connsiteY1-64" fmla="*/ 273050 h 1007543"/>
                <a:gd name="connsiteX2-65" fmla="*/ 1826712 w 1829887"/>
                <a:gd name="connsiteY2-66" fmla="*/ 1001193 h 1007543"/>
                <a:gd name="connsiteX3-67" fmla="*/ 0 w 1829887"/>
                <a:gd name="connsiteY3-68" fmla="*/ 1007543 h 1007543"/>
                <a:gd name="connsiteX4-69" fmla="*/ 0 w 1829887"/>
                <a:gd name="connsiteY4-70" fmla="*/ 0 h 1007543"/>
                <a:gd name="connsiteX0-71" fmla="*/ 0 w 1829887"/>
                <a:gd name="connsiteY0-72" fmla="*/ 0 h 1001193"/>
                <a:gd name="connsiteX1-73" fmla="*/ 1829887 w 1829887"/>
                <a:gd name="connsiteY1-74" fmla="*/ 273050 h 1001193"/>
                <a:gd name="connsiteX2-75" fmla="*/ 1826712 w 1829887"/>
                <a:gd name="connsiteY2-76" fmla="*/ 1001193 h 1001193"/>
                <a:gd name="connsiteX3-77" fmla="*/ 0 w 1829887"/>
                <a:gd name="connsiteY3-78" fmla="*/ 998018 h 1001193"/>
                <a:gd name="connsiteX4-79" fmla="*/ 0 w 1829887"/>
                <a:gd name="connsiteY4-80" fmla="*/ 0 h 1001193"/>
                <a:gd name="connsiteX0-81" fmla="*/ 0 w 1832268"/>
                <a:gd name="connsiteY0-82" fmla="*/ 5556 h 1006749"/>
                <a:gd name="connsiteX1-83" fmla="*/ 1832268 w 1832268"/>
                <a:gd name="connsiteY1-84" fmla="*/ 0 h 1006749"/>
                <a:gd name="connsiteX2-85" fmla="*/ 1826712 w 1832268"/>
                <a:gd name="connsiteY2-86" fmla="*/ 1006749 h 1006749"/>
                <a:gd name="connsiteX3-87" fmla="*/ 0 w 1832268"/>
                <a:gd name="connsiteY3-88" fmla="*/ 1003574 h 1006749"/>
                <a:gd name="connsiteX4-89" fmla="*/ 0 w 1832268"/>
                <a:gd name="connsiteY4-90" fmla="*/ 5556 h 1006749"/>
                <a:gd name="connsiteX0-91" fmla="*/ 0 w 1832268"/>
                <a:gd name="connsiteY0-92" fmla="*/ 5556 h 1003574"/>
                <a:gd name="connsiteX1-93" fmla="*/ 1832268 w 1832268"/>
                <a:gd name="connsiteY1-94" fmla="*/ 0 h 1003574"/>
                <a:gd name="connsiteX2-95" fmla="*/ 1829093 w 1832268"/>
                <a:gd name="connsiteY2-96" fmla="*/ 720999 h 1003574"/>
                <a:gd name="connsiteX3-97" fmla="*/ 0 w 1832268"/>
                <a:gd name="connsiteY3-98" fmla="*/ 1003574 h 1003574"/>
                <a:gd name="connsiteX4-99" fmla="*/ 0 w 1832268"/>
                <a:gd name="connsiteY4-100" fmla="*/ 5556 h 1003574"/>
                <a:gd name="connsiteX0-101" fmla="*/ 0 w 1834649"/>
                <a:gd name="connsiteY0-102" fmla="*/ 793 h 1003574"/>
                <a:gd name="connsiteX1-103" fmla="*/ 1834649 w 1834649"/>
                <a:gd name="connsiteY1-104" fmla="*/ 0 h 1003574"/>
                <a:gd name="connsiteX2-105" fmla="*/ 1831474 w 1834649"/>
                <a:gd name="connsiteY2-106" fmla="*/ 720999 h 1003574"/>
                <a:gd name="connsiteX3-107" fmla="*/ 2381 w 1834649"/>
                <a:gd name="connsiteY3-108" fmla="*/ 1003574 h 1003574"/>
                <a:gd name="connsiteX4-109" fmla="*/ 0 w 1834649"/>
                <a:gd name="connsiteY4-110" fmla="*/ 793 h 1003574"/>
                <a:gd name="connsiteX0-111" fmla="*/ 0 w 1834649"/>
                <a:gd name="connsiteY0-112" fmla="*/ 284162 h 1286943"/>
                <a:gd name="connsiteX1-113" fmla="*/ 1834649 w 1834649"/>
                <a:gd name="connsiteY1-114" fmla="*/ 0 h 1286943"/>
                <a:gd name="connsiteX2-115" fmla="*/ 1831474 w 1834649"/>
                <a:gd name="connsiteY2-116" fmla="*/ 1004368 h 1286943"/>
                <a:gd name="connsiteX3-117" fmla="*/ 2381 w 1834649"/>
                <a:gd name="connsiteY3-118" fmla="*/ 1286943 h 1286943"/>
                <a:gd name="connsiteX4-119" fmla="*/ 0 w 1834649"/>
                <a:gd name="connsiteY4-120" fmla="*/ 284162 h 1286943"/>
                <a:gd name="connsiteX0-121" fmla="*/ 0 w 1834649"/>
                <a:gd name="connsiteY0-122" fmla="*/ 284162 h 1286943"/>
                <a:gd name="connsiteX1-123" fmla="*/ 1834649 w 1834649"/>
                <a:gd name="connsiteY1-124" fmla="*/ 0 h 1286943"/>
                <a:gd name="connsiteX2-125" fmla="*/ 1829093 w 1834649"/>
                <a:gd name="connsiteY2-126" fmla="*/ 721000 h 1286943"/>
                <a:gd name="connsiteX3-127" fmla="*/ 2381 w 1834649"/>
                <a:gd name="connsiteY3-128" fmla="*/ 1286943 h 1286943"/>
                <a:gd name="connsiteX4-129" fmla="*/ 0 w 1834649"/>
                <a:gd name="connsiteY4-130" fmla="*/ 284162 h 1286943"/>
                <a:gd name="connsiteX0-131" fmla="*/ 229 w 1834878"/>
                <a:gd name="connsiteY0-132" fmla="*/ 284162 h 1289324"/>
                <a:gd name="connsiteX1-133" fmla="*/ 1834878 w 1834878"/>
                <a:gd name="connsiteY1-134" fmla="*/ 0 h 1289324"/>
                <a:gd name="connsiteX2-135" fmla="*/ 1829322 w 1834878"/>
                <a:gd name="connsiteY2-136" fmla="*/ 721000 h 1289324"/>
                <a:gd name="connsiteX3-137" fmla="*/ 229 w 1834878"/>
                <a:gd name="connsiteY3-138" fmla="*/ 1289324 h 1289324"/>
                <a:gd name="connsiteX4-139" fmla="*/ 229 w 1834878"/>
                <a:gd name="connsiteY4-140" fmla="*/ 284162 h 1289324"/>
                <a:gd name="connsiteX0-141" fmla="*/ 2486 w 1837135"/>
                <a:gd name="connsiteY0-142" fmla="*/ 284162 h 1296468"/>
                <a:gd name="connsiteX1-143" fmla="*/ 1837135 w 1837135"/>
                <a:gd name="connsiteY1-144" fmla="*/ 0 h 1296468"/>
                <a:gd name="connsiteX2-145" fmla="*/ 1831579 w 1837135"/>
                <a:gd name="connsiteY2-146" fmla="*/ 721000 h 1296468"/>
                <a:gd name="connsiteX3-147" fmla="*/ 105 w 1837135"/>
                <a:gd name="connsiteY3-148" fmla="*/ 1296468 h 1296468"/>
                <a:gd name="connsiteX4-149" fmla="*/ 2486 w 1837135"/>
                <a:gd name="connsiteY4-150" fmla="*/ 284162 h 1296468"/>
                <a:gd name="connsiteX0-151" fmla="*/ 2486 w 1837135"/>
                <a:gd name="connsiteY0-152" fmla="*/ 284162 h 1296468"/>
                <a:gd name="connsiteX1-153" fmla="*/ 1837135 w 1837135"/>
                <a:gd name="connsiteY1-154" fmla="*/ 0 h 1296468"/>
                <a:gd name="connsiteX2-155" fmla="*/ 1836342 w 1837135"/>
                <a:gd name="connsiteY2-156" fmla="*/ 728144 h 1296468"/>
                <a:gd name="connsiteX3-157" fmla="*/ 105 w 1837135"/>
                <a:gd name="connsiteY3-158" fmla="*/ 1296468 h 1296468"/>
                <a:gd name="connsiteX4-159" fmla="*/ 2486 w 1837135"/>
                <a:gd name="connsiteY4-160" fmla="*/ 284162 h 129646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837135" h="1296468">
                  <a:moveTo>
                    <a:pt x="2486" y="284162"/>
                  </a:moveTo>
                  <a:lnTo>
                    <a:pt x="1837135" y="0"/>
                  </a:lnTo>
                  <a:cubicBezTo>
                    <a:pt x="1836077" y="335848"/>
                    <a:pt x="1837400" y="392296"/>
                    <a:pt x="1836342" y="728144"/>
                  </a:cubicBezTo>
                  <a:lnTo>
                    <a:pt x="105" y="1296468"/>
                  </a:lnTo>
                  <a:cubicBezTo>
                    <a:pt x="-689" y="962208"/>
                    <a:pt x="3280" y="618422"/>
                    <a:pt x="2486" y="28416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53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矩形 43"/>
            <p:cNvSpPr/>
            <p:nvPr/>
          </p:nvSpPr>
          <p:spPr>
            <a:xfrm>
              <a:off x="4987174" y="1989258"/>
              <a:ext cx="523309" cy="2896015"/>
            </a:xfrm>
            <a:prstGeom prst="rect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100000">
                  <a:schemeClr val="tx1">
                    <a:alpha val="1600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53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矩形 44"/>
            <p:cNvSpPr/>
            <p:nvPr/>
          </p:nvSpPr>
          <p:spPr>
            <a:xfrm rot="10800000">
              <a:off x="2629816" y="1435223"/>
              <a:ext cx="523309" cy="4018293"/>
            </a:xfrm>
            <a:prstGeom prst="rect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100000">
                  <a:schemeClr val="tx1">
                    <a:alpha val="1600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53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TextBox 40"/>
            <p:cNvSpPr txBox="1"/>
            <p:nvPr/>
          </p:nvSpPr>
          <p:spPr>
            <a:xfrm>
              <a:off x="2328714" y="1639439"/>
              <a:ext cx="525792" cy="4059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53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112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TextBox 42"/>
            <p:cNvSpPr txBox="1"/>
            <p:nvPr/>
          </p:nvSpPr>
          <p:spPr>
            <a:xfrm>
              <a:off x="2328714" y="2715816"/>
              <a:ext cx="525792" cy="4059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53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112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TextBox 44"/>
            <p:cNvSpPr txBox="1"/>
            <p:nvPr/>
          </p:nvSpPr>
          <p:spPr>
            <a:xfrm>
              <a:off x="2328714" y="3716507"/>
              <a:ext cx="525792" cy="4059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53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112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TextBox 46"/>
            <p:cNvSpPr txBox="1"/>
            <p:nvPr/>
          </p:nvSpPr>
          <p:spPr>
            <a:xfrm>
              <a:off x="2328714" y="4625602"/>
              <a:ext cx="525792" cy="4059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53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  <a:endParaRPr lang="zh-CN" altLang="en-US" sz="112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" name="TextBox 49"/>
            <p:cNvSpPr txBox="1"/>
            <p:nvPr/>
          </p:nvSpPr>
          <p:spPr>
            <a:xfrm>
              <a:off x="5150443" y="2141437"/>
              <a:ext cx="2336644" cy="36955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2250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en-US" altLang="zh-CN" sz="22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2" name="TextBox 53"/>
            <p:cNvSpPr txBox="1"/>
            <p:nvPr/>
          </p:nvSpPr>
          <p:spPr>
            <a:xfrm>
              <a:off x="5150443" y="2885755"/>
              <a:ext cx="2336644" cy="333141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970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en-US" altLang="zh-CN" sz="197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" name="TextBox 54"/>
            <p:cNvSpPr txBox="1"/>
            <p:nvPr/>
          </p:nvSpPr>
          <p:spPr>
            <a:xfrm>
              <a:off x="5150443" y="3606490"/>
              <a:ext cx="2336644" cy="333141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970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en-US" altLang="zh-CN" sz="197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4" name="TextBox 55"/>
            <p:cNvSpPr txBox="1"/>
            <p:nvPr/>
          </p:nvSpPr>
          <p:spPr>
            <a:xfrm>
              <a:off x="5150443" y="4326569"/>
              <a:ext cx="2336644" cy="333141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970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en-US" altLang="zh-CN" sz="197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Freeform 144"/>
            <p:cNvSpPr>
              <a:spLocks noEditPoints="1"/>
            </p:cNvSpPr>
            <p:nvPr/>
          </p:nvSpPr>
          <p:spPr bwMode="black">
            <a:xfrm>
              <a:off x="3857821" y="2743880"/>
              <a:ext cx="342989" cy="605370"/>
            </a:xfrm>
            <a:custGeom>
              <a:avLst/>
              <a:gdLst>
                <a:gd name="T0" fmla="*/ 35 w 46"/>
                <a:gd name="T1" fmla="*/ 7 h 84"/>
                <a:gd name="T2" fmla="*/ 29 w 46"/>
                <a:gd name="T3" fmla="*/ 14 h 84"/>
                <a:gd name="T4" fmla="*/ 22 w 46"/>
                <a:gd name="T5" fmla="*/ 7 h 84"/>
                <a:gd name="T6" fmla="*/ 29 w 46"/>
                <a:gd name="T7" fmla="*/ 0 h 84"/>
                <a:gd name="T8" fmla="*/ 35 w 46"/>
                <a:gd name="T9" fmla="*/ 7 h 84"/>
                <a:gd name="T10" fmla="*/ 20 w 46"/>
                <a:gd name="T11" fmla="*/ 12 h 84"/>
                <a:gd name="T12" fmla="*/ 2 w 46"/>
                <a:gd name="T13" fmla="*/ 22 h 84"/>
                <a:gd name="T14" fmla="*/ 0 w 46"/>
                <a:gd name="T15" fmla="*/ 41 h 84"/>
                <a:gd name="T16" fmla="*/ 6 w 46"/>
                <a:gd name="T17" fmla="*/ 41 h 84"/>
                <a:gd name="T18" fmla="*/ 7 w 46"/>
                <a:gd name="T19" fmla="*/ 26 h 84"/>
                <a:gd name="T20" fmla="*/ 15 w 46"/>
                <a:gd name="T21" fmla="*/ 22 h 84"/>
                <a:gd name="T22" fmla="*/ 10 w 46"/>
                <a:gd name="T23" fmla="*/ 37 h 84"/>
                <a:gd name="T24" fmla="*/ 12 w 46"/>
                <a:gd name="T25" fmla="*/ 45 h 84"/>
                <a:gd name="T26" fmla="*/ 0 w 46"/>
                <a:gd name="T27" fmla="*/ 82 h 84"/>
                <a:gd name="T28" fmla="*/ 8 w 46"/>
                <a:gd name="T29" fmla="*/ 84 h 84"/>
                <a:gd name="T30" fmla="*/ 18 w 46"/>
                <a:gd name="T31" fmla="*/ 57 h 84"/>
                <a:gd name="T32" fmla="*/ 21 w 46"/>
                <a:gd name="T33" fmla="*/ 62 h 84"/>
                <a:gd name="T34" fmla="*/ 27 w 46"/>
                <a:gd name="T35" fmla="*/ 84 h 84"/>
                <a:gd name="T36" fmla="*/ 36 w 46"/>
                <a:gd name="T37" fmla="*/ 81 h 84"/>
                <a:gd name="T38" fmla="*/ 29 w 46"/>
                <a:gd name="T39" fmla="*/ 56 h 84"/>
                <a:gd name="T40" fmla="*/ 22 w 46"/>
                <a:gd name="T41" fmla="*/ 45 h 84"/>
                <a:gd name="T42" fmla="*/ 27 w 46"/>
                <a:gd name="T43" fmla="*/ 29 h 84"/>
                <a:gd name="T44" fmla="*/ 29 w 46"/>
                <a:gd name="T45" fmla="*/ 35 h 84"/>
                <a:gd name="T46" fmla="*/ 44 w 46"/>
                <a:gd name="T47" fmla="*/ 41 h 84"/>
                <a:gd name="T48" fmla="*/ 46 w 46"/>
                <a:gd name="T49" fmla="*/ 35 h 84"/>
                <a:gd name="T50" fmla="*/ 35 w 46"/>
                <a:gd name="T51" fmla="*/ 30 h 84"/>
                <a:gd name="T52" fmla="*/ 31 w 46"/>
                <a:gd name="T53" fmla="*/ 17 h 84"/>
                <a:gd name="T54" fmla="*/ 20 w 46"/>
                <a:gd name="T55" fmla="*/ 1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6" h="84">
                  <a:moveTo>
                    <a:pt x="35" y="7"/>
                  </a:moveTo>
                  <a:cubicBezTo>
                    <a:pt x="35" y="11"/>
                    <a:pt x="33" y="14"/>
                    <a:pt x="29" y="14"/>
                  </a:cubicBezTo>
                  <a:cubicBezTo>
                    <a:pt x="25" y="14"/>
                    <a:pt x="22" y="11"/>
                    <a:pt x="22" y="7"/>
                  </a:cubicBezTo>
                  <a:cubicBezTo>
                    <a:pt x="22" y="3"/>
                    <a:pt x="25" y="0"/>
                    <a:pt x="29" y="0"/>
                  </a:cubicBezTo>
                  <a:cubicBezTo>
                    <a:pt x="33" y="0"/>
                    <a:pt x="35" y="3"/>
                    <a:pt x="35" y="7"/>
                  </a:cubicBezTo>
                  <a:moveTo>
                    <a:pt x="20" y="12"/>
                  </a:moveTo>
                  <a:cubicBezTo>
                    <a:pt x="2" y="22"/>
                    <a:pt x="2" y="22"/>
                    <a:pt x="2" y="22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5" y="22"/>
                    <a:pt x="11" y="34"/>
                    <a:pt x="10" y="37"/>
                  </a:cubicBezTo>
                  <a:cubicBezTo>
                    <a:pt x="9" y="39"/>
                    <a:pt x="11" y="43"/>
                    <a:pt x="12" y="45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8" y="84"/>
                    <a:pt x="8" y="84"/>
                    <a:pt x="8" y="84"/>
                  </a:cubicBezTo>
                  <a:cubicBezTo>
                    <a:pt x="18" y="57"/>
                    <a:pt x="18" y="57"/>
                    <a:pt x="18" y="57"/>
                  </a:cubicBezTo>
                  <a:cubicBezTo>
                    <a:pt x="21" y="62"/>
                    <a:pt x="21" y="62"/>
                    <a:pt x="21" y="62"/>
                  </a:cubicBezTo>
                  <a:cubicBezTo>
                    <a:pt x="27" y="84"/>
                    <a:pt x="27" y="84"/>
                    <a:pt x="27" y="84"/>
                  </a:cubicBezTo>
                  <a:cubicBezTo>
                    <a:pt x="36" y="81"/>
                    <a:pt x="36" y="81"/>
                    <a:pt x="36" y="81"/>
                  </a:cubicBezTo>
                  <a:cubicBezTo>
                    <a:pt x="29" y="56"/>
                    <a:pt x="29" y="56"/>
                    <a:pt x="29" y="56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7" y="29"/>
                    <a:pt x="27" y="29"/>
                    <a:pt x="27" y="29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1" y="17"/>
                    <a:pt x="31" y="17"/>
                    <a:pt x="31" y="17"/>
                  </a:cubicBezTo>
                  <a:lnTo>
                    <a:pt x="20" y="12"/>
                  </a:ln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</p:spPr>
          <p:txBody>
            <a:bodyPr vert="horz" wrap="square" lIns="96448" tIns="48225" rIns="96448" bIns="48225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53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46" name="Picture 34" descr="Efficiency.png"/>
            <p:cNvPicPr>
              <a:picLocks noChangeAspect="1"/>
            </p:cNvPicPr>
            <p:nvPr/>
          </p:nvPicPr>
          <p:blipFill>
            <a:blip r:embed="rId1" cstate="print"/>
            <a:srcRect/>
            <a:stretch>
              <a:fillRect/>
            </a:stretch>
          </p:blipFill>
          <p:spPr bwMode="auto">
            <a:xfrm>
              <a:off x="3657743" y="3539906"/>
              <a:ext cx="743144" cy="689714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47" name="Group 173"/>
            <p:cNvGrpSpPr>
              <a:grpSpLocks noChangeAspect="1"/>
            </p:cNvGrpSpPr>
            <p:nvPr/>
          </p:nvGrpSpPr>
          <p:grpSpPr>
            <a:xfrm>
              <a:off x="3776402" y="4387599"/>
              <a:ext cx="505827" cy="651061"/>
              <a:chOff x="-2773363" y="1651000"/>
              <a:chExt cx="2692401" cy="3448051"/>
            </a:xfrm>
            <a:solidFill>
              <a:schemeClr val="bg1"/>
            </a:solidFill>
          </p:grpSpPr>
          <p:sp>
            <p:nvSpPr>
              <p:cNvPr id="53" name="Freeform 19"/>
              <p:cNvSpPr>
                <a:spLocks noEditPoints="1"/>
              </p:cNvSpPr>
              <p:nvPr/>
            </p:nvSpPr>
            <p:spPr bwMode="auto">
              <a:xfrm>
                <a:off x="-1908175" y="1798638"/>
                <a:ext cx="641350" cy="641350"/>
              </a:xfrm>
              <a:custGeom>
                <a:avLst/>
                <a:gdLst>
                  <a:gd name="T0" fmla="*/ 171 w 171"/>
                  <a:gd name="T1" fmla="*/ 79 h 171"/>
                  <a:gd name="T2" fmla="*/ 168 w 171"/>
                  <a:gd name="T3" fmla="*/ 77 h 171"/>
                  <a:gd name="T4" fmla="*/ 152 w 171"/>
                  <a:gd name="T5" fmla="*/ 65 h 171"/>
                  <a:gd name="T6" fmla="*/ 165 w 171"/>
                  <a:gd name="T7" fmla="*/ 54 h 171"/>
                  <a:gd name="T8" fmla="*/ 161 w 171"/>
                  <a:gd name="T9" fmla="*/ 52 h 171"/>
                  <a:gd name="T10" fmla="*/ 142 w 171"/>
                  <a:gd name="T11" fmla="*/ 45 h 171"/>
                  <a:gd name="T12" fmla="*/ 152 w 171"/>
                  <a:gd name="T13" fmla="*/ 32 h 171"/>
                  <a:gd name="T14" fmla="*/ 147 w 171"/>
                  <a:gd name="T15" fmla="*/ 30 h 171"/>
                  <a:gd name="T16" fmla="*/ 127 w 171"/>
                  <a:gd name="T17" fmla="*/ 30 h 171"/>
                  <a:gd name="T18" fmla="*/ 132 w 171"/>
                  <a:gd name="T19" fmla="*/ 15 h 171"/>
                  <a:gd name="T20" fmla="*/ 127 w 171"/>
                  <a:gd name="T21" fmla="*/ 14 h 171"/>
                  <a:gd name="T22" fmla="*/ 108 w 171"/>
                  <a:gd name="T23" fmla="*/ 20 h 171"/>
                  <a:gd name="T24" fmla="*/ 108 w 171"/>
                  <a:gd name="T25" fmla="*/ 5 h 171"/>
                  <a:gd name="T26" fmla="*/ 103 w 171"/>
                  <a:gd name="T27" fmla="*/ 4 h 171"/>
                  <a:gd name="T28" fmla="*/ 86 w 171"/>
                  <a:gd name="T29" fmla="*/ 16 h 171"/>
                  <a:gd name="T30" fmla="*/ 79 w 171"/>
                  <a:gd name="T31" fmla="*/ 0 h 171"/>
                  <a:gd name="T32" fmla="*/ 77 w 171"/>
                  <a:gd name="T33" fmla="*/ 3 h 171"/>
                  <a:gd name="T34" fmla="*/ 65 w 171"/>
                  <a:gd name="T35" fmla="*/ 19 h 171"/>
                  <a:gd name="T36" fmla="*/ 53 w 171"/>
                  <a:gd name="T37" fmla="*/ 6 h 171"/>
                  <a:gd name="T38" fmla="*/ 52 w 171"/>
                  <a:gd name="T39" fmla="*/ 10 h 171"/>
                  <a:gd name="T40" fmla="*/ 45 w 171"/>
                  <a:gd name="T41" fmla="*/ 29 h 171"/>
                  <a:gd name="T42" fmla="*/ 30 w 171"/>
                  <a:gd name="T43" fmla="*/ 20 h 171"/>
                  <a:gd name="T44" fmla="*/ 30 w 171"/>
                  <a:gd name="T45" fmla="*/ 24 h 171"/>
                  <a:gd name="T46" fmla="*/ 30 w 171"/>
                  <a:gd name="T47" fmla="*/ 44 h 171"/>
                  <a:gd name="T48" fmla="*/ 13 w 171"/>
                  <a:gd name="T49" fmla="*/ 40 h 171"/>
                  <a:gd name="T50" fmla="*/ 14 w 171"/>
                  <a:gd name="T51" fmla="*/ 44 h 171"/>
                  <a:gd name="T52" fmla="*/ 20 w 171"/>
                  <a:gd name="T53" fmla="*/ 63 h 171"/>
                  <a:gd name="T54" fmla="*/ 2 w 171"/>
                  <a:gd name="T55" fmla="*/ 65 h 171"/>
                  <a:gd name="T56" fmla="*/ 4 w 171"/>
                  <a:gd name="T57" fmla="*/ 68 h 171"/>
                  <a:gd name="T58" fmla="*/ 16 w 171"/>
                  <a:gd name="T59" fmla="*/ 84 h 171"/>
                  <a:gd name="T60" fmla="*/ 0 w 171"/>
                  <a:gd name="T61" fmla="*/ 91 h 171"/>
                  <a:gd name="T62" fmla="*/ 3 w 171"/>
                  <a:gd name="T63" fmla="*/ 94 h 171"/>
                  <a:gd name="T64" fmla="*/ 19 w 171"/>
                  <a:gd name="T65" fmla="*/ 106 h 171"/>
                  <a:gd name="T66" fmla="*/ 6 w 171"/>
                  <a:gd name="T67" fmla="*/ 116 h 171"/>
                  <a:gd name="T68" fmla="*/ 10 w 171"/>
                  <a:gd name="T69" fmla="*/ 119 h 171"/>
                  <a:gd name="T70" fmla="*/ 29 w 171"/>
                  <a:gd name="T71" fmla="*/ 125 h 171"/>
                  <a:gd name="T72" fmla="*/ 19 w 171"/>
                  <a:gd name="T73" fmla="*/ 139 h 171"/>
                  <a:gd name="T74" fmla="*/ 24 w 171"/>
                  <a:gd name="T75" fmla="*/ 141 h 171"/>
                  <a:gd name="T76" fmla="*/ 44 w 171"/>
                  <a:gd name="T77" fmla="*/ 141 h 171"/>
                  <a:gd name="T78" fmla="*/ 39 w 171"/>
                  <a:gd name="T79" fmla="*/ 156 h 171"/>
                  <a:gd name="T80" fmla="*/ 44 w 171"/>
                  <a:gd name="T81" fmla="*/ 157 h 171"/>
                  <a:gd name="T82" fmla="*/ 63 w 171"/>
                  <a:gd name="T83" fmla="*/ 151 h 171"/>
                  <a:gd name="T84" fmla="*/ 63 w 171"/>
                  <a:gd name="T85" fmla="*/ 166 h 171"/>
                  <a:gd name="T86" fmla="*/ 68 w 171"/>
                  <a:gd name="T87" fmla="*/ 166 h 171"/>
                  <a:gd name="T88" fmla="*/ 85 w 171"/>
                  <a:gd name="T89" fmla="*/ 155 h 171"/>
                  <a:gd name="T90" fmla="*/ 91 w 171"/>
                  <a:gd name="T91" fmla="*/ 171 h 171"/>
                  <a:gd name="T92" fmla="*/ 94 w 171"/>
                  <a:gd name="T93" fmla="*/ 168 h 171"/>
                  <a:gd name="T94" fmla="*/ 96 w 171"/>
                  <a:gd name="T95" fmla="*/ 154 h 171"/>
                  <a:gd name="T96" fmla="*/ 114 w 171"/>
                  <a:gd name="T97" fmla="*/ 163 h 171"/>
                  <a:gd name="T98" fmla="*/ 119 w 171"/>
                  <a:gd name="T99" fmla="*/ 162 h 171"/>
                  <a:gd name="T100" fmla="*/ 117 w 171"/>
                  <a:gd name="T101" fmla="*/ 147 h 171"/>
                  <a:gd name="T102" fmla="*/ 137 w 171"/>
                  <a:gd name="T103" fmla="*/ 150 h 171"/>
                  <a:gd name="T104" fmla="*/ 142 w 171"/>
                  <a:gd name="T105" fmla="*/ 149 h 171"/>
                  <a:gd name="T106" fmla="*/ 135 w 171"/>
                  <a:gd name="T107" fmla="*/ 134 h 171"/>
                  <a:gd name="T108" fmla="*/ 154 w 171"/>
                  <a:gd name="T109" fmla="*/ 131 h 171"/>
                  <a:gd name="T110" fmla="*/ 159 w 171"/>
                  <a:gd name="T111" fmla="*/ 129 h 171"/>
                  <a:gd name="T112" fmla="*/ 147 w 171"/>
                  <a:gd name="T113" fmla="*/ 117 h 171"/>
                  <a:gd name="T114" fmla="*/ 165 w 171"/>
                  <a:gd name="T115" fmla="*/ 108 h 171"/>
                  <a:gd name="T116" fmla="*/ 169 w 171"/>
                  <a:gd name="T117" fmla="*/ 105 h 171"/>
                  <a:gd name="T118" fmla="*/ 154 w 171"/>
                  <a:gd name="T119" fmla="*/ 96 h 171"/>
                  <a:gd name="T120" fmla="*/ 168 w 171"/>
                  <a:gd name="T121" fmla="*/ 82 h 171"/>
                  <a:gd name="T122" fmla="*/ 70 w 171"/>
                  <a:gd name="T123" fmla="*/ 85 h 171"/>
                  <a:gd name="T124" fmla="*/ 101 w 171"/>
                  <a:gd name="T125" fmla="*/ 85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71" h="171">
                    <a:moveTo>
                      <a:pt x="168" y="82"/>
                    </a:moveTo>
                    <a:cubicBezTo>
                      <a:pt x="170" y="82"/>
                      <a:pt x="171" y="81"/>
                      <a:pt x="171" y="79"/>
                    </a:cubicBezTo>
                    <a:cubicBezTo>
                      <a:pt x="171" y="79"/>
                      <a:pt x="171" y="79"/>
                      <a:pt x="171" y="79"/>
                    </a:cubicBezTo>
                    <a:cubicBezTo>
                      <a:pt x="171" y="78"/>
                      <a:pt x="169" y="77"/>
                      <a:pt x="168" y="77"/>
                    </a:cubicBezTo>
                    <a:cubicBezTo>
                      <a:pt x="154" y="75"/>
                      <a:pt x="154" y="75"/>
                      <a:pt x="154" y="75"/>
                    </a:cubicBezTo>
                    <a:cubicBezTo>
                      <a:pt x="154" y="71"/>
                      <a:pt x="153" y="68"/>
                      <a:pt x="152" y="65"/>
                    </a:cubicBezTo>
                    <a:cubicBezTo>
                      <a:pt x="163" y="57"/>
                      <a:pt x="163" y="57"/>
                      <a:pt x="163" y="57"/>
                    </a:cubicBezTo>
                    <a:cubicBezTo>
                      <a:pt x="164" y="56"/>
                      <a:pt x="165" y="55"/>
                      <a:pt x="165" y="54"/>
                    </a:cubicBezTo>
                    <a:cubicBezTo>
                      <a:pt x="165" y="54"/>
                      <a:pt x="165" y="53"/>
                      <a:pt x="165" y="53"/>
                    </a:cubicBezTo>
                    <a:cubicBezTo>
                      <a:pt x="164" y="52"/>
                      <a:pt x="163" y="51"/>
                      <a:pt x="161" y="52"/>
                    </a:cubicBezTo>
                    <a:cubicBezTo>
                      <a:pt x="147" y="54"/>
                      <a:pt x="147" y="54"/>
                      <a:pt x="147" y="54"/>
                    </a:cubicBezTo>
                    <a:cubicBezTo>
                      <a:pt x="146" y="51"/>
                      <a:pt x="144" y="48"/>
                      <a:pt x="142" y="45"/>
                    </a:cubicBezTo>
                    <a:cubicBezTo>
                      <a:pt x="151" y="34"/>
                      <a:pt x="151" y="34"/>
                      <a:pt x="151" y="34"/>
                    </a:cubicBezTo>
                    <a:cubicBezTo>
                      <a:pt x="151" y="34"/>
                      <a:pt x="152" y="33"/>
                      <a:pt x="152" y="32"/>
                    </a:cubicBezTo>
                    <a:cubicBezTo>
                      <a:pt x="152" y="31"/>
                      <a:pt x="151" y="31"/>
                      <a:pt x="151" y="30"/>
                    </a:cubicBezTo>
                    <a:cubicBezTo>
                      <a:pt x="150" y="29"/>
                      <a:pt x="148" y="29"/>
                      <a:pt x="147" y="30"/>
                    </a:cubicBezTo>
                    <a:cubicBezTo>
                      <a:pt x="135" y="36"/>
                      <a:pt x="135" y="36"/>
                      <a:pt x="135" y="36"/>
                    </a:cubicBezTo>
                    <a:cubicBezTo>
                      <a:pt x="132" y="34"/>
                      <a:pt x="130" y="32"/>
                      <a:pt x="127" y="30"/>
                    </a:cubicBezTo>
                    <a:cubicBezTo>
                      <a:pt x="132" y="16"/>
                      <a:pt x="132" y="16"/>
                      <a:pt x="132" y="16"/>
                    </a:cubicBezTo>
                    <a:cubicBezTo>
                      <a:pt x="132" y="16"/>
                      <a:pt x="132" y="16"/>
                      <a:pt x="132" y="15"/>
                    </a:cubicBezTo>
                    <a:cubicBezTo>
                      <a:pt x="132" y="14"/>
                      <a:pt x="132" y="13"/>
                      <a:pt x="131" y="13"/>
                    </a:cubicBezTo>
                    <a:cubicBezTo>
                      <a:pt x="129" y="12"/>
                      <a:pt x="128" y="12"/>
                      <a:pt x="127" y="14"/>
                    </a:cubicBezTo>
                    <a:cubicBezTo>
                      <a:pt x="117" y="23"/>
                      <a:pt x="117" y="23"/>
                      <a:pt x="117" y="23"/>
                    </a:cubicBezTo>
                    <a:cubicBezTo>
                      <a:pt x="114" y="22"/>
                      <a:pt x="111" y="21"/>
                      <a:pt x="108" y="20"/>
                    </a:cubicBezTo>
                    <a:cubicBezTo>
                      <a:pt x="108" y="6"/>
                      <a:pt x="108" y="6"/>
                      <a:pt x="108" y="6"/>
                    </a:cubicBezTo>
                    <a:cubicBezTo>
                      <a:pt x="108" y="5"/>
                      <a:pt x="108" y="5"/>
                      <a:pt x="108" y="5"/>
                    </a:cubicBezTo>
                    <a:cubicBezTo>
                      <a:pt x="108" y="4"/>
                      <a:pt x="107" y="3"/>
                      <a:pt x="106" y="2"/>
                    </a:cubicBezTo>
                    <a:cubicBezTo>
                      <a:pt x="105" y="2"/>
                      <a:pt x="103" y="3"/>
                      <a:pt x="103" y="4"/>
                    </a:cubicBezTo>
                    <a:cubicBezTo>
                      <a:pt x="96" y="17"/>
                      <a:pt x="96" y="17"/>
                      <a:pt x="96" y="17"/>
                    </a:cubicBezTo>
                    <a:cubicBezTo>
                      <a:pt x="93" y="16"/>
                      <a:pt x="90" y="16"/>
                      <a:pt x="86" y="16"/>
                    </a:cubicBezTo>
                    <a:cubicBezTo>
                      <a:pt x="82" y="3"/>
                      <a:pt x="82" y="3"/>
                      <a:pt x="82" y="3"/>
                    </a:cubicBezTo>
                    <a:cubicBezTo>
                      <a:pt x="82" y="1"/>
                      <a:pt x="81" y="0"/>
                      <a:pt x="79" y="0"/>
                    </a:cubicBezTo>
                    <a:cubicBezTo>
                      <a:pt x="78" y="0"/>
                      <a:pt x="77" y="1"/>
                      <a:pt x="77" y="3"/>
                    </a:cubicBezTo>
                    <a:cubicBezTo>
                      <a:pt x="77" y="3"/>
                      <a:pt x="77" y="3"/>
                      <a:pt x="77" y="3"/>
                    </a:cubicBezTo>
                    <a:cubicBezTo>
                      <a:pt x="75" y="17"/>
                      <a:pt x="75" y="17"/>
                      <a:pt x="75" y="17"/>
                    </a:cubicBezTo>
                    <a:cubicBezTo>
                      <a:pt x="71" y="17"/>
                      <a:pt x="68" y="18"/>
                      <a:pt x="65" y="19"/>
                    </a:cubicBezTo>
                    <a:cubicBezTo>
                      <a:pt x="57" y="8"/>
                      <a:pt x="57" y="8"/>
                      <a:pt x="57" y="8"/>
                    </a:cubicBezTo>
                    <a:cubicBezTo>
                      <a:pt x="56" y="6"/>
                      <a:pt x="55" y="5"/>
                      <a:pt x="53" y="6"/>
                    </a:cubicBezTo>
                    <a:cubicBezTo>
                      <a:pt x="52" y="6"/>
                      <a:pt x="52" y="7"/>
                      <a:pt x="52" y="9"/>
                    </a:cubicBezTo>
                    <a:cubicBezTo>
                      <a:pt x="52" y="9"/>
                      <a:pt x="52" y="9"/>
                      <a:pt x="52" y="10"/>
                    </a:cubicBezTo>
                    <a:cubicBezTo>
                      <a:pt x="54" y="23"/>
                      <a:pt x="54" y="23"/>
                      <a:pt x="54" y="23"/>
                    </a:cubicBezTo>
                    <a:cubicBezTo>
                      <a:pt x="51" y="25"/>
                      <a:pt x="48" y="27"/>
                      <a:pt x="45" y="29"/>
                    </a:cubicBezTo>
                    <a:cubicBezTo>
                      <a:pt x="34" y="20"/>
                      <a:pt x="34" y="20"/>
                      <a:pt x="34" y="20"/>
                    </a:cubicBezTo>
                    <a:cubicBezTo>
                      <a:pt x="33" y="19"/>
                      <a:pt x="32" y="19"/>
                      <a:pt x="30" y="20"/>
                    </a:cubicBezTo>
                    <a:cubicBezTo>
                      <a:pt x="30" y="20"/>
                      <a:pt x="29" y="21"/>
                      <a:pt x="29" y="22"/>
                    </a:cubicBezTo>
                    <a:cubicBezTo>
                      <a:pt x="29" y="23"/>
                      <a:pt x="30" y="23"/>
                      <a:pt x="30" y="24"/>
                    </a:cubicBezTo>
                    <a:cubicBezTo>
                      <a:pt x="36" y="36"/>
                      <a:pt x="36" y="36"/>
                      <a:pt x="36" y="36"/>
                    </a:cubicBezTo>
                    <a:cubicBezTo>
                      <a:pt x="34" y="39"/>
                      <a:pt x="32" y="41"/>
                      <a:pt x="30" y="44"/>
                    </a:cubicBezTo>
                    <a:cubicBezTo>
                      <a:pt x="17" y="39"/>
                      <a:pt x="17" y="39"/>
                      <a:pt x="17" y="39"/>
                    </a:cubicBezTo>
                    <a:cubicBezTo>
                      <a:pt x="15" y="38"/>
                      <a:pt x="14" y="39"/>
                      <a:pt x="13" y="40"/>
                    </a:cubicBezTo>
                    <a:cubicBezTo>
                      <a:pt x="13" y="41"/>
                      <a:pt x="12" y="41"/>
                      <a:pt x="12" y="42"/>
                    </a:cubicBezTo>
                    <a:cubicBezTo>
                      <a:pt x="12" y="42"/>
                      <a:pt x="13" y="43"/>
                      <a:pt x="14" y="44"/>
                    </a:cubicBezTo>
                    <a:cubicBezTo>
                      <a:pt x="24" y="54"/>
                      <a:pt x="24" y="54"/>
                      <a:pt x="24" y="54"/>
                    </a:cubicBezTo>
                    <a:cubicBezTo>
                      <a:pt x="22" y="57"/>
                      <a:pt x="21" y="60"/>
                      <a:pt x="20" y="63"/>
                    </a:cubicBezTo>
                    <a:cubicBezTo>
                      <a:pt x="6" y="63"/>
                      <a:pt x="6" y="63"/>
                      <a:pt x="6" y="63"/>
                    </a:cubicBezTo>
                    <a:cubicBezTo>
                      <a:pt x="4" y="62"/>
                      <a:pt x="3" y="63"/>
                      <a:pt x="2" y="65"/>
                    </a:cubicBezTo>
                    <a:cubicBezTo>
                      <a:pt x="2" y="65"/>
                      <a:pt x="2" y="65"/>
                      <a:pt x="2" y="65"/>
                    </a:cubicBezTo>
                    <a:cubicBezTo>
                      <a:pt x="2" y="67"/>
                      <a:pt x="3" y="68"/>
                      <a:pt x="4" y="68"/>
                    </a:cubicBezTo>
                    <a:cubicBezTo>
                      <a:pt x="17" y="74"/>
                      <a:pt x="17" y="74"/>
                      <a:pt x="17" y="74"/>
                    </a:cubicBezTo>
                    <a:cubicBezTo>
                      <a:pt x="16" y="78"/>
                      <a:pt x="16" y="81"/>
                      <a:pt x="16" y="84"/>
                    </a:cubicBezTo>
                    <a:cubicBezTo>
                      <a:pt x="3" y="89"/>
                      <a:pt x="3" y="89"/>
                      <a:pt x="3" y="89"/>
                    </a:cubicBezTo>
                    <a:cubicBezTo>
                      <a:pt x="1" y="89"/>
                      <a:pt x="0" y="90"/>
                      <a:pt x="0" y="91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93"/>
                      <a:pt x="2" y="94"/>
                      <a:pt x="3" y="94"/>
                    </a:cubicBezTo>
                    <a:cubicBezTo>
                      <a:pt x="17" y="96"/>
                      <a:pt x="17" y="96"/>
                      <a:pt x="17" y="96"/>
                    </a:cubicBezTo>
                    <a:cubicBezTo>
                      <a:pt x="17" y="99"/>
                      <a:pt x="18" y="103"/>
                      <a:pt x="19" y="106"/>
                    </a:cubicBezTo>
                    <a:cubicBezTo>
                      <a:pt x="8" y="114"/>
                      <a:pt x="8" y="114"/>
                      <a:pt x="8" y="114"/>
                    </a:cubicBezTo>
                    <a:cubicBezTo>
                      <a:pt x="7" y="114"/>
                      <a:pt x="6" y="115"/>
                      <a:pt x="6" y="116"/>
                    </a:cubicBezTo>
                    <a:cubicBezTo>
                      <a:pt x="6" y="117"/>
                      <a:pt x="6" y="117"/>
                      <a:pt x="6" y="118"/>
                    </a:cubicBezTo>
                    <a:cubicBezTo>
                      <a:pt x="7" y="119"/>
                      <a:pt x="8" y="120"/>
                      <a:pt x="10" y="119"/>
                    </a:cubicBezTo>
                    <a:cubicBezTo>
                      <a:pt x="24" y="117"/>
                      <a:pt x="24" y="117"/>
                      <a:pt x="24" y="117"/>
                    </a:cubicBezTo>
                    <a:cubicBezTo>
                      <a:pt x="25" y="120"/>
                      <a:pt x="27" y="123"/>
                      <a:pt x="29" y="125"/>
                    </a:cubicBezTo>
                    <a:cubicBezTo>
                      <a:pt x="20" y="137"/>
                      <a:pt x="20" y="137"/>
                      <a:pt x="20" y="137"/>
                    </a:cubicBezTo>
                    <a:cubicBezTo>
                      <a:pt x="20" y="137"/>
                      <a:pt x="19" y="138"/>
                      <a:pt x="19" y="139"/>
                    </a:cubicBezTo>
                    <a:cubicBezTo>
                      <a:pt x="19" y="139"/>
                      <a:pt x="20" y="140"/>
                      <a:pt x="20" y="140"/>
                    </a:cubicBezTo>
                    <a:cubicBezTo>
                      <a:pt x="21" y="142"/>
                      <a:pt x="23" y="142"/>
                      <a:pt x="24" y="141"/>
                    </a:cubicBezTo>
                    <a:cubicBezTo>
                      <a:pt x="36" y="134"/>
                      <a:pt x="36" y="134"/>
                      <a:pt x="36" y="134"/>
                    </a:cubicBezTo>
                    <a:cubicBezTo>
                      <a:pt x="39" y="137"/>
                      <a:pt x="41" y="139"/>
                      <a:pt x="44" y="141"/>
                    </a:cubicBezTo>
                    <a:cubicBezTo>
                      <a:pt x="39" y="154"/>
                      <a:pt x="39" y="154"/>
                      <a:pt x="39" y="154"/>
                    </a:cubicBezTo>
                    <a:cubicBezTo>
                      <a:pt x="39" y="155"/>
                      <a:pt x="39" y="155"/>
                      <a:pt x="39" y="156"/>
                    </a:cubicBezTo>
                    <a:cubicBezTo>
                      <a:pt x="39" y="157"/>
                      <a:pt x="39" y="157"/>
                      <a:pt x="40" y="158"/>
                    </a:cubicBezTo>
                    <a:cubicBezTo>
                      <a:pt x="42" y="159"/>
                      <a:pt x="43" y="158"/>
                      <a:pt x="44" y="157"/>
                    </a:cubicBezTo>
                    <a:cubicBezTo>
                      <a:pt x="54" y="147"/>
                      <a:pt x="54" y="147"/>
                      <a:pt x="54" y="147"/>
                    </a:cubicBezTo>
                    <a:cubicBezTo>
                      <a:pt x="57" y="149"/>
                      <a:pt x="60" y="150"/>
                      <a:pt x="63" y="151"/>
                    </a:cubicBezTo>
                    <a:cubicBezTo>
                      <a:pt x="63" y="165"/>
                      <a:pt x="63" y="165"/>
                      <a:pt x="63" y="165"/>
                    </a:cubicBezTo>
                    <a:cubicBezTo>
                      <a:pt x="63" y="165"/>
                      <a:pt x="63" y="166"/>
                      <a:pt x="63" y="166"/>
                    </a:cubicBezTo>
                    <a:cubicBezTo>
                      <a:pt x="63" y="167"/>
                      <a:pt x="64" y="168"/>
                      <a:pt x="65" y="168"/>
                    </a:cubicBezTo>
                    <a:cubicBezTo>
                      <a:pt x="66" y="169"/>
                      <a:pt x="68" y="168"/>
                      <a:pt x="68" y="166"/>
                    </a:cubicBezTo>
                    <a:cubicBezTo>
                      <a:pt x="75" y="154"/>
                      <a:pt x="75" y="154"/>
                      <a:pt x="75" y="154"/>
                    </a:cubicBezTo>
                    <a:cubicBezTo>
                      <a:pt x="78" y="154"/>
                      <a:pt x="81" y="155"/>
                      <a:pt x="85" y="155"/>
                    </a:cubicBezTo>
                    <a:cubicBezTo>
                      <a:pt x="89" y="168"/>
                      <a:pt x="89" y="168"/>
                      <a:pt x="89" y="168"/>
                    </a:cubicBezTo>
                    <a:cubicBezTo>
                      <a:pt x="89" y="170"/>
                      <a:pt x="90" y="171"/>
                      <a:pt x="91" y="171"/>
                    </a:cubicBezTo>
                    <a:cubicBezTo>
                      <a:pt x="91" y="171"/>
                      <a:pt x="92" y="171"/>
                      <a:pt x="92" y="171"/>
                    </a:cubicBezTo>
                    <a:cubicBezTo>
                      <a:pt x="93" y="171"/>
                      <a:pt x="94" y="169"/>
                      <a:pt x="94" y="168"/>
                    </a:cubicBezTo>
                    <a:cubicBezTo>
                      <a:pt x="94" y="168"/>
                      <a:pt x="94" y="168"/>
                      <a:pt x="94" y="168"/>
                    </a:cubicBezTo>
                    <a:cubicBezTo>
                      <a:pt x="96" y="154"/>
                      <a:pt x="96" y="154"/>
                      <a:pt x="96" y="154"/>
                    </a:cubicBezTo>
                    <a:cubicBezTo>
                      <a:pt x="100" y="153"/>
                      <a:pt x="103" y="153"/>
                      <a:pt x="106" y="152"/>
                    </a:cubicBezTo>
                    <a:cubicBezTo>
                      <a:pt x="114" y="163"/>
                      <a:pt x="114" y="163"/>
                      <a:pt x="114" y="163"/>
                    </a:cubicBezTo>
                    <a:cubicBezTo>
                      <a:pt x="115" y="165"/>
                      <a:pt x="116" y="165"/>
                      <a:pt x="118" y="165"/>
                    </a:cubicBezTo>
                    <a:cubicBezTo>
                      <a:pt x="119" y="164"/>
                      <a:pt x="119" y="163"/>
                      <a:pt x="119" y="162"/>
                    </a:cubicBezTo>
                    <a:cubicBezTo>
                      <a:pt x="119" y="162"/>
                      <a:pt x="119" y="161"/>
                      <a:pt x="119" y="161"/>
                    </a:cubicBezTo>
                    <a:cubicBezTo>
                      <a:pt x="117" y="147"/>
                      <a:pt x="117" y="147"/>
                      <a:pt x="117" y="147"/>
                    </a:cubicBezTo>
                    <a:cubicBezTo>
                      <a:pt x="120" y="146"/>
                      <a:pt x="123" y="144"/>
                      <a:pt x="126" y="142"/>
                    </a:cubicBezTo>
                    <a:cubicBezTo>
                      <a:pt x="137" y="150"/>
                      <a:pt x="137" y="150"/>
                      <a:pt x="137" y="150"/>
                    </a:cubicBezTo>
                    <a:cubicBezTo>
                      <a:pt x="138" y="152"/>
                      <a:pt x="139" y="152"/>
                      <a:pt x="141" y="151"/>
                    </a:cubicBezTo>
                    <a:cubicBezTo>
                      <a:pt x="141" y="150"/>
                      <a:pt x="142" y="149"/>
                      <a:pt x="142" y="149"/>
                    </a:cubicBezTo>
                    <a:cubicBezTo>
                      <a:pt x="142" y="148"/>
                      <a:pt x="141" y="147"/>
                      <a:pt x="141" y="147"/>
                    </a:cubicBezTo>
                    <a:cubicBezTo>
                      <a:pt x="135" y="134"/>
                      <a:pt x="135" y="134"/>
                      <a:pt x="135" y="134"/>
                    </a:cubicBezTo>
                    <a:cubicBezTo>
                      <a:pt x="137" y="132"/>
                      <a:pt x="139" y="130"/>
                      <a:pt x="141" y="127"/>
                    </a:cubicBezTo>
                    <a:cubicBezTo>
                      <a:pt x="154" y="131"/>
                      <a:pt x="154" y="131"/>
                      <a:pt x="154" y="131"/>
                    </a:cubicBezTo>
                    <a:cubicBezTo>
                      <a:pt x="156" y="132"/>
                      <a:pt x="157" y="132"/>
                      <a:pt x="158" y="131"/>
                    </a:cubicBezTo>
                    <a:cubicBezTo>
                      <a:pt x="158" y="130"/>
                      <a:pt x="159" y="130"/>
                      <a:pt x="159" y="129"/>
                    </a:cubicBezTo>
                    <a:cubicBezTo>
                      <a:pt x="159" y="128"/>
                      <a:pt x="158" y="127"/>
                      <a:pt x="157" y="127"/>
                    </a:cubicBezTo>
                    <a:cubicBezTo>
                      <a:pt x="147" y="117"/>
                      <a:pt x="147" y="117"/>
                      <a:pt x="147" y="117"/>
                    </a:cubicBezTo>
                    <a:cubicBezTo>
                      <a:pt x="149" y="114"/>
                      <a:pt x="150" y="111"/>
                      <a:pt x="151" y="108"/>
                    </a:cubicBezTo>
                    <a:cubicBezTo>
                      <a:pt x="165" y="108"/>
                      <a:pt x="165" y="108"/>
                      <a:pt x="165" y="108"/>
                    </a:cubicBezTo>
                    <a:cubicBezTo>
                      <a:pt x="167" y="108"/>
                      <a:pt x="168" y="107"/>
                      <a:pt x="169" y="106"/>
                    </a:cubicBezTo>
                    <a:cubicBezTo>
                      <a:pt x="169" y="106"/>
                      <a:pt x="169" y="105"/>
                      <a:pt x="169" y="105"/>
                    </a:cubicBezTo>
                    <a:cubicBezTo>
                      <a:pt x="169" y="104"/>
                      <a:pt x="168" y="103"/>
                      <a:pt x="167" y="103"/>
                    </a:cubicBezTo>
                    <a:cubicBezTo>
                      <a:pt x="154" y="96"/>
                      <a:pt x="154" y="96"/>
                      <a:pt x="154" y="96"/>
                    </a:cubicBezTo>
                    <a:cubicBezTo>
                      <a:pt x="155" y="93"/>
                      <a:pt x="155" y="90"/>
                      <a:pt x="155" y="86"/>
                    </a:cubicBezTo>
                    <a:lnTo>
                      <a:pt x="168" y="82"/>
                    </a:lnTo>
                    <a:close/>
                    <a:moveTo>
                      <a:pt x="86" y="101"/>
                    </a:moveTo>
                    <a:cubicBezTo>
                      <a:pt x="77" y="101"/>
                      <a:pt x="70" y="94"/>
                      <a:pt x="70" y="85"/>
                    </a:cubicBezTo>
                    <a:cubicBezTo>
                      <a:pt x="70" y="77"/>
                      <a:pt x="77" y="70"/>
                      <a:pt x="86" y="70"/>
                    </a:cubicBezTo>
                    <a:cubicBezTo>
                      <a:pt x="94" y="70"/>
                      <a:pt x="101" y="77"/>
                      <a:pt x="101" y="85"/>
                    </a:cubicBezTo>
                    <a:cubicBezTo>
                      <a:pt x="101" y="94"/>
                      <a:pt x="94" y="101"/>
                      <a:pt x="86" y="10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253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4" name="Freeform 20"/>
              <p:cNvSpPr>
                <a:spLocks noEditPoints="1"/>
              </p:cNvSpPr>
              <p:nvPr/>
            </p:nvSpPr>
            <p:spPr bwMode="auto">
              <a:xfrm>
                <a:off x="-1333500" y="1651000"/>
                <a:ext cx="454025" cy="454025"/>
              </a:xfrm>
              <a:custGeom>
                <a:avLst/>
                <a:gdLst>
                  <a:gd name="T0" fmla="*/ 121 w 121"/>
                  <a:gd name="T1" fmla="*/ 56 h 121"/>
                  <a:gd name="T2" fmla="*/ 119 w 121"/>
                  <a:gd name="T3" fmla="*/ 54 h 121"/>
                  <a:gd name="T4" fmla="*/ 108 w 121"/>
                  <a:gd name="T5" fmla="*/ 46 h 121"/>
                  <a:gd name="T6" fmla="*/ 117 w 121"/>
                  <a:gd name="T7" fmla="*/ 38 h 121"/>
                  <a:gd name="T8" fmla="*/ 115 w 121"/>
                  <a:gd name="T9" fmla="*/ 37 h 121"/>
                  <a:gd name="T10" fmla="*/ 101 w 121"/>
                  <a:gd name="T11" fmla="*/ 32 h 121"/>
                  <a:gd name="T12" fmla="*/ 108 w 121"/>
                  <a:gd name="T13" fmla="*/ 23 h 121"/>
                  <a:gd name="T14" fmla="*/ 105 w 121"/>
                  <a:gd name="T15" fmla="*/ 21 h 121"/>
                  <a:gd name="T16" fmla="*/ 90 w 121"/>
                  <a:gd name="T17" fmla="*/ 21 h 121"/>
                  <a:gd name="T18" fmla="*/ 94 w 121"/>
                  <a:gd name="T19" fmla="*/ 11 h 121"/>
                  <a:gd name="T20" fmla="*/ 90 w 121"/>
                  <a:gd name="T21" fmla="*/ 10 h 121"/>
                  <a:gd name="T22" fmla="*/ 77 w 121"/>
                  <a:gd name="T23" fmla="*/ 14 h 121"/>
                  <a:gd name="T24" fmla="*/ 77 w 121"/>
                  <a:gd name="T25" fmla="*/ 3 h 121"/>
                  <a:gd name="T26" fmla="*/ 73 w 121"/>
                  <a:gd name="T27" fmla="*/ 3 h 121"/>
                  <a:gd name="T28" fmla="*/ 61 w 121"/>
                  <a:gd name="T29" fmla="*/ 11 h 121"/>
                  <a:gd name="T30" fmla="*/ 56 w 121"/>
                  <a:gd name="T31" fmla="*/ 0 h 121"/>
                  <a:gd name="T32" fmla="*/ 55 w 121"/>
                  <a:gd name="T33" fmla="*/ 2 h 121"/>
                  <a:gd name="T34" fmla="*/ 46 w 121"/>
                  <a:gd name="T35" fmla="*/ 13 h 121"/>
                  <a:gd name="T36" fmla="*/ 38 w 121"/>
                  <a:gd name="T37" fmla="*/ 4 h 121"/>
                  <a:gd name="T38" fmla="*/ 37 w 121"/>
                  <a:gd name="T39" fmla="*/ 7 h 121"/>
                  <a:gd name="T40" fmla="*/ 32 w 121"/>
                  <a:gd name="T41" fmla="*/ 20 h 121"/>
                  <a:gd name="T42" fmla="*/ 22 w 121"/>
                  <a:gd name="T43" fmla="*/ 14 h 121"/>
                  <a:gd name="T44" fmla="*/ 21 w 121"/>
                  <a:gd name="T45" fmla="*/ 17 h 121"/>
                  <a:gd name="T46" fmla="*/ 21 w 121"/>
                  <a:gd name="T47" fmla="*/ 31 h 121"/>
                  <a:gd name="T48" fmla="*/ 9 w 121"/>
                  <a:gd name="T49" fmla="*/ 28 h 121"/>
                  <a:gd name="T50" fmla="*/ 10 w 121"/>
                  <a:gd name="T51" fmla="*/ 31 h 121"/>
                  <a:gd name="T52" fmla="*/ 14 w 121"/>
                  <a:gd name="T53" fmla="*/ 45 h 121"/>
                  <a:gd name="T54" fmla="*/ 2 w 121"/>
                  <a:gd name="T55" fmla="*/ 46 h 121"/>
                  <a:gd name="T56" fmla="*/ 3 w 121"/>
                  <a:gd name="T57" fmla="*/ 48 h 121"/>
                  <a:gd name="T58" fmla="*/ 11 w 121"/>
                  <a:gd name="T59" fmla="*/ 60 h 121"/>
                  <a:gd name="T60" fmla="*/ 0 w 121"/>
                  <a:gd name="T61" fmla="*/ 65 h 121"/>
                  <a:gd name="T62" fmla="*/ 2 w 121"/>
                  <a:gd name="T63" fmla="*/ 67 h 121"/>
                  <a:gd name="T64" fmla="*/ 14 w 121"/>
                  <a:gd name="T65" fmla="*/ 75 h 121"/>
                  <a:gd name="T66" fmla="*/ 4 w 121"/>
                  <a:gd name="T67" fmla="*/ 83 h 121"/>
                  <a:gd name="T68" fmla="*/ 7 w 121"/>
                  <a:gd name="T69" fmla="*/ 84 h 121"/>
                  <a:gd name="T70" fmla="*/ 20 w 121"/>
                  <a:gd name="T71" fmla="*/ 89 h 121"/>
                  <a:gd name="T72" fmla="*/ 14 w 121"/>
                  <a:gd name="T73" fmla="*/ 98 h 121"/>
                  <a:gd name="T74" fmla="*/ 17 w 121"/>
                  <a:gd name="T75" fmla="*/ 100 h 121"/>
                  <a:gd name="T76" fmla="*/ 31 w 121"/>
                  <a:gd name="T77" fmla="*/ 100 h 121"/>
                  <a:gd name="T78" fmla="*/ 28 w 121"/>
                  <a:gd name="T79" fmla="*/ 110 h 121"/>
                  <a:gd name="T80" fmla="*/ 31 w 121"/>
                  <a:gd name="T81" fmla="*/ 112 h 121"/>
                  <a:gd name="T82" fmla="*/ 45 w 121"/>
                  <a:gd name="T83" fmla="*/ 107 h 121"/>
                  <a:gd name="T84" fmla="*/ 45 w 121"/>
                  <a:gd name="T85" fmla="*/ 118 h 121"/>
                  <a:gd name="T86" fmla="*/ 49 w 121"/>
                  <a:gd name="T87" fmla="*/ 118 h 121"/>
                  <a:gd name="T88" fmla="*/ 60 w 121"/>
                  <a:gd name="T89" fmla="*/ 110 h 121"/>
                  <a:gd name="T90" fmla="*/ 65 w 121"/>
                  <a:gd name="T91" fmla="*/ 121 h 121"/>
                  <a:gd name="T92" fmla="*/ 67 w 121"/>
                  <a:gd name="T93" fmla="*/ 119 h 121"/>
                  <a:gd name="T94" fmla="*/ 68 w 121"/>
                  <a:gd name="T95" fmla="*/ 109 h 121"/>
                  <a:gd name="T96" fmla="*/ 81 w 121"/>
                  <a:gd name="T97" fmla="*/ 116 h 121"/>
                  <a:gd name="T98" fmla="*/ 85 w 121"/>
                  <a:gd name="T99" fmla="*/ 115 h 121"/>
                  <a:gd name="T100" fmla="*/ 83 w 121"/>
                  <a:gd name="T101" fmla="*/ 104 h 121"/>
                  <a:gd name="T102" fmla="*/ 97 w 121"/>
                  <a:gd name="T103" fmla="*/ 107 h 121"/>
                  <a:gd name="T104" fmla="*/ 101 w 121"/>
                  <a:gd name="T105" fmla="*/ 106 h 121"/>
                  <a:gd name="T106" fmla="*/ 96 w 121"/>
                  <a:gd name="T107" fmla="*/ 95 h 121"/>
                  <a:gd name="T108" fmla="*/ 110 w 121"/>
                  <a:gd name="T109" fmla="*/ 93 h 121"/>
                  <a:gd name="T110" fmla="*/ 113 w 121"/>
                  <a:gd name="T111" fmla="*/ 92 h 121"/>
                  <a:gd name="T112" fmla="*/ 105 w 121"/>
                  <a:gd name="T113" fmla="*/ 83 h 121"/>
                  <a:gd name="T114" fmla="*/ 117 w 121"/>
                  <a:gd name="T115" fmla="*/ 77 h 121"/>
                  <a:gd name="T116" fmla="*/ 120 w 121"/>
                  <a:gd name="T117" fmla="*/ 75 h 121"/>
                  <a:gd name="T118" fmla="*/ 109 w 121"/>
                  <a:gd name="T119" fmla="*/ 68 h 121"/>
                  <a:gd name="T120" fmla="*/ 120 w 121"/>
                  <a:gd name="T121" fmla="*/ 58 h 121"/>
                  <a:gd name="T122" fmla="*/ 50 w 121"/>
                  <a:gd name="T123" fmla="*/ 61 h 121"/>
                  <a:gd name="T124" fmla="*/ 72 w 121"/>
                  <a:gd name="T125" fmla="*/ 6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21" h="121">
                    <a:moveTo>
                      <a:pt x="120" y="58"/>
                    </a:moveTo>
                    <a:cubicBezTo>
                      <a:pt x="121" y="58"/>
                      <a:pt x="121" y="57"/>
                      <a:pt x="121" y="56"/>
                    </a:cubicBezTo>
                    <a:cubicBezTo>
                      <a:pt x="121" y="56"/>
                      <a:pt x="121" y="56"/>
                      <a:pt x="121" y="56"/>
                    </a:cubicBezTo>
                    <a:cubicBezTo>
                      <a:pt x="121" y="55"/>
                      <a:pt x="120" y="54"/>
                      <a:pt x="119" y="54"/>
                    </a:cubicBezTo>
                    <a:cubicBezTo>
                      <a:pt x="110" y="53"/>
                      <a:pt x="110" y="53"/>
                      <a:pt x="110" y="53"/>
                    </a:cubicBezTo>
                    <a:cubicBezTo>
                      <a:pt x="109" y="50"/>
                      <a:pt x="109" y="48"/>
                      <a:pt x="108" y="46"/>
                    </a:cubicBezTo>
                    <a:cubicBezTo>
                      <a:pt x="116" y="40"/>
                      <a:pt x="116" y="40"/>
                      <a:pt x="116" y="40"/>
                    </a:cubicBezTo>
                    <a:cubicBezTo>
                      <a:pt x="117" y="40"/>
                      <a:pt x="117" y="39"/>
                      <a:pt x="117" y="38"/>
                    </a:cubicBezTo>
                    <a:cubicBezTo>
                      <a:pt x="117" y="38"/>
                      <a:pt x="117" y="38"/>
                      <a:pt x="117" y="38"/>
                    </a:cubicBezTo>
                    <a:cubicBezTo>
                      <a:pt x="117" y="37"/>
                      <a:pt x="116" y="36"/>
                      <a:pt x="115" y="37"/>
                    </a:cubicBezTo>
                    <a:cubicBezTo>
                      <a:pt x="105" y="38"/>
                      <a:pt x="105" y="38"/>
                      <a:pt x="105" y="38"/>
                    </a:cubicBezTo>
                    <a:cubicBezTo>
                      <a:pt x="104" y="36"/>
                      <a:pt x="102" y="34"/>
                      <a:pt x="101" y="32"/>
                    </a:cubicBezTo>
                    <a:cubicBezTo>
                      <a:pt x="107" y="24"/>
                      <a:pt x="107" y="24"/>
                      <a:pt x="107" y="24"/>
                    </a:cubicBezTo>
                    <a:cubicBezTo>
                      <a:pt x="108" y="24"/>
                      <a:pt x="108" y="23"/>
                      <a:pt x="108" y="23"/>
                    </a:cubicBezTo>
                    <a:cubicBezTo>
                      <a:pt x="108" y="22"/>
                      <a:pt x="108" y="22"/>
                      <a:pt x="107" y="21"/>
                    </a:cubicBezTo>
                    <a:cubicBezTo>
                      <a:pt x="107" y="21"/>
                      <a:pt x="105" y="20"/>
                      <a:pt x="105" y="21"/>
                    </a:cubicBezTo>
                    <a:cubicBezTo>
                      <a:pt x="96" y="26"/>
                      <a:pt x="96" y="26"/>
                      <a:pt x="96" y="26"/>
                    </a:cubicBezTo>
                    <a:cubicBezTo>
                      <a:pt x="94" y="24"/>
                      <a:pt x="92" y="22"/>
                      <a:pt x="90" y="21"/>
                    </a:cubicBezTo>
                    <a:cubicBezTo>
                      <a:pt x="94" y="12"/>
                      <a:pt x="94" y="12"/>
                      <a:pt x="94" y="12"/>
                    </a:cubicBezTo>
                    <a:cubicBezTo>
                      <a:pt x="94" y="11"/>
                      <a:pt x="94" y="11"/>
                      <a:pt x="94" y="11"/>
                    </a:cubicBezTo>
                    <a:cubicBezTo>
                      <a:pt x="94" y="10"/>
                      <a:pt x="94" y="9"/>
                      <a:pt x="93" y="9"/>
                    </a:cubicBezTo>
                    <a:cubicBezTo>
                      <a:pt x="92" y="8"/>
                      <a:pt x="91" y="9"/>
                      <a:pt x="90" y="10"/>
                    </a:cubicBezTo>
                    <a:cubicBezTo>
                      <a:pt x="83" y="17"/>
                      <a:pt x="83" y="17"/>
                      <a:pt x="83" y="17"/>
                    </a:cubicBezTo>
                    <a:cubicBezTo>
                      <a:pt x="81" y="15"/>
                      <a:pt x="79" y="15"/>
                      <a:pt x="77" y="14"/>
                    </a:cubicBezTo>
                    <a:cubicBezTo>
                      <a:pt x="77" y="4"/>
                      <a:pt x="77" y="4"/>
                      <a:pt x="77" y="4"/>
                    </a:cubicBezTo>
                    <a:cubicBezTo>
                      <a:pt x="77" y="4"/>
                      <a:pt x="77" y="4"/>
                      <a:pt x="77" y="3"/>
                    </a:cubicBezTo>
                    <a:cubicBezTo>
                      <a:pt x="77" y="2"/>
                      <a:pt x="76" y="2"/>
                      <a:pt x="75" y="1"/>
                    </a:cubicBezTo>
                    <a:cubicBezTo>
                      <a:pt x="74" y="1"/>
                      <a:pt x="73" y="2"/>
                      <a:pt x="73" y="3"/>
                    </a:cubicBezTo>
                    <a:cubicBezTo>
                      <a:pt x="69" y="12"/>
                      <a:pt x="69" y="12"/>
                      <a:pt x="69" y="12"/>
                    </a:cubicBezTo>
                    <a:cubicBezTo>
                      <a:pt x="66" y="11"/>
                      <a:pt x="64" y="11"/>
                      <a:pt x="61" y="11"/>
                    </a:cubicBezTo>
                    <a:cubicBezTo>
                      <a:pt x="59" y="2"/>
                      <a:pt x="59" y="2"/>
                      <a:pt x="59" y="2"/>
                    </a:cubicBezTo>
                    <a:cubicBezTo>
                      <a:pt x="58" y="1"/>
                      <a:pt x="58" y="0"/>
                      <a:pt x="56" y="0"/>
                    </a:cubicBezTo>
                    <a:cubicBezTo>
                      <a:pt x="55" y="0"/>
                      <a:pt x="55" y="1"/>
                      <a:pt x="55" y="2"/>
                    </a:cubicBezTo>
                    <a:cubicBezTo>
                      <a:pt x="55" y="2"/>
                      <a:pt x="55" y="2"/>
                      <a:pt x="55" y="2"/>
                    </a:cubicBezTo>
                    <a:cubicBezTo>
                      <a:pt x="53" y="12"/>
                      <a:pt x="53" y="12"/>
                      <a:pt x="53" y="12"/>
                    </a:cubicBezTo>
                    <a:cubicBezTo>
                      <a:pt x="51" y="12"/>
                      <a:pt x="48" y="13"/>
                      <a:pt x="46" y="13"/>
                    </a:cubicBezTo>
                    <a:cubicBezTo>
                      <a:pt x="40" y="5"/>
                      <a:pt x="40" y="5"/>
                      <a:pt x="40" y="5"/>
                    </a:cubicBezTo>
                    <a:cubicBezTo>
                      <a:pt x="40" y="4"/>
                      <a:pt x="39" y="4"/>
                      <a:pt x="38" y="4"/>
                    </a:cubicBezTo>
                    <a:cubicBezTo>
                      <a:pt x="37" y="4"/>
                      <a:pt x="37" y="5"/>
                      <a:pt x="37" y="6"/>
                    </a:cubicBezTo>
                    <a:cubicBezTo>
                      <a:pt x="37" y="6"/>
                      <a:pt x="37" y="6"/>
                      <a:pt x="37" y="7"/>
                    </a:cubicBezTo>
                    <a:cubicBezTo>
                      <a:pt x="38" y="17"/>
                      <a:pt x="38" y="17"/>
                      <a:pt x="38" y="17"/>
                    </a:cubicBezTo>
                    <a:cubicBezTo>
                      <a:pt x="36" y="18"/>
                      <a:pt x="34" y="19"/>
                      <a:pt x="32" y="20"/>
                    </a:cubicBezTo>
                    <a:cubicBezTo>
                      <a:pt x="24" y="14"/>
                      <a:pt x="24" y="14"/>
                      <a:pt x="24" y="14"/>
                    </a:cubicBezTo>
                    <a:cubicBezTo>
                      <a:pt x="24" y="13"/>
                      <a:pt x="22" y="13"/>
                      <a:pt x="22" y="14"/>
                    </a:cubicBezTo>
                    <a:cubicBezTo>
                      <a:pt x="21" y="14"/>
                      <a:pt x="21" y="15"/>
                      <a:pt x="21" y="15"/>
                    </a:cubicBezTo>
                    <a:cubicBezTo>
                      <a:pt x="21" y="16"/>
                      <a:pt x="21" y="16"/>
                      <a:pt x="21" y="17"/>
                    </a:cubicBezTo>
                    <a:cubicBezTo>
                      <a:pt x="26" y="26"/>
                      <a:pt x="26" y="26"/>
                      <a:pt x="26" y="26"/>
                    </a:cubicBezTo>
                    <a:cubicBezTo>
                      <a:pt x="24" y="27"/>
                      <a:pt x="23" y="29"/>
                      <a:pt x="21" y="31"/>
                    </a:cubicBezTo>
                    <a:cubicBezTo>
                      <a:pt x="12" y="28"/>
                      <a:pt x="12" y="28"/>
                      <a:pt x="12" y="28"/>
                    </a:cubicBezTo>
                    <a:cubicBezTo>
                      <a:pt x="11" y="27"/>
                      <a:pt x="10" y="27"/>
                      <a:pt x="9" y="28"/>
                    </a:cubicBezTo>
                    <a:cubicBezTo>
                      <a:pt x="9" y="29"/>
                      <a:pt x="9" y="29"/>
                      <a:pt x="9" y="29"/>
                    </a:cubicBezTo>
                    <a:cubicBezTo>
                      <a:pt x="9" y="30"/>
                      <a:pt x="9" y="31"/>
                      <a:pt x="10" y="31"/>
                    </a:cubicBezTo>
                    <a:cubicBezTo>
                      <a:pt x="17" y="38"/>
                      <a:pt x="17" y="38"/>
                      <a:pt x="17" y="38"/>
                    </a:cubicBezTo>
                    <a:cubicBezTo>
                      <a:pt x="16" y="40"/>
                      <a:pt x="15" y="42"/>
                      <a:pt x="14" y="45"/>
                    </a:cubicBezTo>
                    <a:cubicBezTo>
                      <a:pt x="4" y="44"/>
                      <a:pt x="4" y="44"/>
                      <a:pt x="4" y="44"/>
                    </a:cubicBezTo>
                    <a:cubicBezTo>
                      <a:pt x="3" y="44"/>
                      <a:pt x="2" y="45"/>
                      <a:pt x="2" y="46"/>
                    </a:cubicBezTo>
                    <a:cubicBezTo>
                      <a:pt x="2" y="46"/>
                      <a:pt x="2" y="46"/>
                      <a:pt x="2" y="46"/>
                    </a:cubicBezTo>
                    <a:cubicBezTo>
                      <a:pt x="2" y="47"/>
                      <a:pt x="2" y="48"/>
                      <a:pt x="3" y="48"/>
                    </a:cubicBezTo>
                    <a:cubicBezTo>
                      <a:pt x="12" y="53"/>
                      <a:pt x="12" y="53"/>
                      <a:pt x="12" y="53"/>
                    </a:cubicBezTo>
                    <a:cubicBezTo>
                      <a:pt x="12" y="55"/>
                      <a:pt x="11" y="57"/>
                      <a:pt x="11" y="60"/>
                    </a:cubicBezTo>
                    <a:cubicBezTo>
                      <a:pt x="2" y="63"/>
                      <a:pt x="2" y="63"/>
                      <a:pt x="2" y="63"/>
                    </a:cubicBezTo>
                    <a:cubicBezTo>
                      <a:pt x="1" y="63"/>
                      <a:pt x="0" y="64"/>
                      <a:pt x="0" y="65"/>
                    </a:cubicBezTo>
                    <a:cubicBezTo>
                      <a:pt x="0" y="65"/>
                      <a:pt x="0" y="65"/>
                      <a:pt x="0" y="65"/>
                    </a:cubicBezTo>
                    <a:cubicBezTo>
                      <a:pt x="0" y="66"/>
                      <a:pt x="1" y="67"/>
                      <a:pt x="2" y="67"/>
                    </a:cubicBezTo>
                    <a:cubicBezTo>
                      <a:pt x="12" y="68"/>
                      <a:pt x="12" y="68"/>
                      <a:pt x="12" y="68"/>
                    </a:cubicBezTo>
                    <a:cubicBezTo>
                      <a:pt x="12" y="71"/>
                      <a:pt x="13" y="73"/>
                      <a:pt x="14" y="75"/>
                    </a:cubicBezTo>
                    <a:cubicBezTo>
                      <a:pt x="5" y="81"/>
                      <a:pt x="5" y="81"/>
                      <a:pt x="5" y="81"/>
                    </a:cubicBezTo>
                    <a:cubicBezTo>
                      <a:pt x="5" y="81"/>
                      <a:pt x="4" y="82"/>
                      <a:pt x="4" y="83"/>
                    </a:cubicBezTo>
                    <a:cubicBezTo>
                      <a:pt x="4" y="83"/>
                      <a:pt x="4" y="83"/>
                      <a:pt x="4" y="83"/>
                    </a:cubicBezTo>
                    <a:cubicBezTo>
                      <a:pt x="5" y="84"/>
                      <a:pt x="6" y="85"/>
                      <a:pt x="7" y="84"/>
                    </a:cubicBezTo>
                    <a:cubicBezTo>
                      <a:pt x="17" y="83"/>
                      <a:pt x="17" y="83"/>
                      <a:pt x="17" y="83"/>
                    </a:cubicBezTo>
                    <a:cubicBezTo>
                      <a:pt x="18" y="85"/>
                      <a:pt x="19" y="87"/>
                      <a:pt x="20" y="89"/>
                    </a:cubicBezTo>
                    <a:cubicBezTo>
                      <a:pt x="14" y="97"/>
                      <a:pt x="14" y="97"/>
                      <a:pt x="14" y="97"/>
                    </a:cubicBezTo>
                    <a:cubicBezTo>
                      <a:pt x="14" y="97"/>
                      <a:pt x="14" y="98"/>
                      <a:pt x="14" y="98"/>
                    </a:cubicBezTo>
                    <a:cubicBezTo>
                      <a:pt x="14" y="99"/>
                      <a:pt x="14" y="99"/>
                      <a:pt x="14" y="100"/>
                    </a:cubicBezTo>
                    <a:cubicBezTo>
                      <a:pt x="15" y="100"/>
                      <a:pt x="16" y="101"/>
                      <a:pt x="17" y="100"/>
                    </a:cubicBezTo>
                    <a:cubicBezTo>
                      <a:pt x="26" y="95"/>
                      <a:pt x="26" y="95"/>
                      <a:pt x="26" y="95"/>
                    </a:cubicBezTo>
                    <a:cubicBezTo>
                      <a:pt x="28" y="97"/>
                      <a:pt x="29" y="99"/>
                      <a:pt x="31" y="100"/>
                    </a:cubicBezTo>
                    <a:cubicBezTo>
                      <a:pt x="28" y="109"/>
                      <a:pt x="28" y="109"/>
                      <a:pt x="28" y="109"/>
                    </a:cubicBezTo>
                    <a:cubicBezTo>
                      <a:pt x="28" y="110"/>
                      <a:pt x="28" y="110"/>
                      <a:pt x="28" y="110"/>
                    </a:cubicBezTo>
                    <a:cubicBezTo>
                      <a:pt x="28" y="111"/>
                      <a:pt x="28" y="112"/>
                      <a:pt x="29" y="112"/>
                    </a:cubicBezTo>
                    <a:cubicBezTo>
                      <a:pt x="30" y="113"/>
                      <a:pt x="31" y="112"/>
                      <a:pt x="31" y="112"/>
                    </a:cubicBezTo>
                    <a:cubicBezTo>
                      <a:pt x="38" y="104"/>
                      <a:pt x="38" y="104"/>
                      <a:pt x="38" y="104"/>
                    </a:cubicBezTo>
                    <a:cubicBezTo>
                      <a:pt x="40" y="106"/>
                      <a:pt x="43" y="106"/>
                      <a:pt x="45" y="107"/>
                    </a:cubicBezTo>
                    <a:cubicBezTo>
                      <a:pt x="45" y="117"/>
                      <a:pt x="45" y="117"/>
                      <a:pt x="45" y="117"/>
                    </a:cubicBezTo>
                    <a:cubicBezTo>
                      <a:pt x="45" y="117"/>
                      <a:pt x="45" y="117"/>
                      <a:pt x="45" y="118"/>
                    </a:cubicBezTo>
                    <a:cubicBezTo>
                      <a:pt x="45" y="119"/>
                      <a:pt x="45" y="119"/>
                      <a:pt x="46" y="120"/>
                    </a:cubicBezTo>
                    <a:cubicBezTo>
                      <a:pt x="47" y="120"/>
                      <a:pt x="48" y="119"/>
                      <a:pt x="49" y="118"/>
                    </a:cubicBezTo>
                    <a:cubicBezTo>
                      <a:pt x="53" y="109"/>
                      <a:pt x="53" y="109"/>
                      <a:pt x="53" y="109"/>
                    </a:cubicBezTo>
                    <a:cubicBezTo>
                      <a:pt x="55" y="110"/>
                      <a:pt x="58" y="110"/>
                      <a:pt x="60" y="110"/>
                    </a:cubicBezTo>
                    <a:cubicBezTo>
                      <a:pt x="63" y="119"/>
                      <a:pt x="63" y="119"/>
                      <a:pt x="63" y="119"/>
                    </a:cubicBezTo>
                    <a:cubicBezTo>
                      <a:pt x="63" y="120"/>
                      <a:pt x="64" y="121"/>
                      <a:pt x="65" y="121"/>
                    </a:cubicBezTo>
                    <a:cubicBezTo>
                      <a:pt x="65" y="121"/>
                      <a:pt x="65" y="121"/>
                      <a:pt x="65" y="121"/>
                    </a:cubicBezTo>
                    <a:cubicBezTo>
                      <a:pt x="66" y="121"/>
                      <a:pt x="67" y="120"/>
                      <a:pt x="67" y="119"/>
                    </a:cubicBezTo>
                    <a:cubicBezTo>
                      <a:pt x="67" y="119"/>
                      <a:pt x="67" y="119"/>
                      <a:pt x="67" y="119"/>
                    </a:cubicBezTo>
                    <a:cubicBezTo>
                      <a:pt x="68" y="109"/>
                      <a:pt x="68" y="109"/>
                      <a:pt x="68" y="109"/>
                    </a:cubicBezTo>
                    <a:cubicBezTo>
                      <a:pt x="71" y="109"/>
                      <a:pt x="73" y="108"/>
                      <a:pt x="75" y="108"/>
                    </a:cubicBezTo>
                    <a:cubicBezTo>
                      <a:pt x="81" y="116"/>
                      <a:pt x="81" y="116"/>
                      <a:pt x="81" y="116"/>
                    </a:cubicBezTo>
                    <a:cubicBezTo>
                      <a:pt x="82" y="117"/>
                      <a:pt x="83" y="117"/>
                      <a:pt x="84" y="117"/>
                    </a:cubicBezTo>
                    <a:cubicBezTo>
                      <a:pt x="84" y="117"/>
                      <a:pt x="85" y="116"/>
                      <a:pt x="85" y="115"/>
                    </a:cubicBezTo>
                    <a:cubicBezTo>
                      <a:pt x="85" y="115"/>
                      <a:pt x="85" y="115"/>
                      <a:pt x="85" y="114"/>
                    </a:cubicBezTo>
                    <a:cubicBezTo>
                      <a:pt x="83" y="104"/>
                      <a:pt x="83" y="104"/>
                      <a:pt x="83" y="104"/>
                    </a:cubicBezTo>
                    <a:cubicBezTo>
                      <a:pt x="85" y="103"/>
                      <a:pt x="87" y="102"/>
                      <a:pt x="89" y="101"/>
                    </a:cubicBezTo>
                    <a:cubicBezTo>
                      <a:pt x="97" y="107"/>
                      <a:pt x="97" y="107"/>
                      <a:pt x="97" y="107"/>
                    </a:cubicBezTo>
                    <a:cubicBezTo>
                      <a:pt x="98" y="108"/>
                      <a:pt x="99" y="108"/>
                      <a:pt x="100" y="107"/>
                    </a:cubicBezTo>
                    <a:cubicBezTo>
                      <a:pt x="100" y="107"/>
                      <a:pt x="101" y="106"/>
                      <a:pt x="101" y="106"/>
                    </a:cubicBezTo>
                    <a:cubicBezTo>
                      <a:pt x="101" y="105"/>
                      <a:pt x="100" y="105"/>
                      <a:pt x="100" y="104"/>
                    </a:cubicBezTo>
                    <a:cubicBezTo>
                      <a:pt x="96" y="95"/>
                      <a:pt x="96" y="95"/>
                      <a:pt x="96" y="95"/>
                    </a:cubicBezTo>
                    <a:cubicBezTo>
                      <a:pt x="97" y="94"/>
                      <a:pt x="99" y="92"/>
                      <a:pt x="100" y="90"/>
                    </a:cubicBezTo>
                    <a:cubicBezTo>
                      <a:pt x="110" y="93"/>
                      <a:pt x="110" y="93"/>
                      <a:pt x="110" y="93"/>
                    </a:cubicBezTo>
                    <a:cubicBezTo>
                      <a:pt x="111" y="94"/>
                      <a:pt x="112" y="94"/>
                      <a:pt x="112" y="93"/>
                    </a:cubicBezTo>
                    <a:cubicBezTo>
                      <a:pt x="113" y="92"/>
                      <a:pt x="113" y="92"/>
                      <a:pt x="113" y="92"/>
                    </a:cubicBezTo>
                    <a:cubicBezTo>
                      <a:pt x="113" y="91"/>
                      <a:pt x="112" y="90"/>
                      <a:pt x="112" y="90"/>
                    </a:cubicBezTo>
                    <a:cubicBezTo>
                      <a:pt x="105" y="83"/>
                      <a:pt x="105" y="83"/>
                      <a:pt x="105" y="83"/>
                    </a:cubicBezTo>
                    <a:cubicBezTo>
                      <a:pt x="106" y="81"/>
                      <a:pt x="107" y="79"/>
                      <a:pt x="107" y="76"/>
                    </a:cubicBezTo>
                    <a:cubicBezTo>
                      <a:pt x="117" y="77"/>
                      <a:pt x="117" y="77"/>
                      <a:pt x="117" y="77"/>
                    </a:cubicBezTo>
                    <a:cubicBezTo>
                      <a:pt x="118" y="77"/>
                      <a:pt x="120" y="76"/>
                      <a:pt x="120" y="75"/>
                    </a:cubicBezTo>
                    <a:cubicBezTo>
                      <a:pt x="120" y="75"/>
                      <a:pt x="120" y="75"/>
                      <a:pt x="120" y="75"/>
                    </a:cubicBezTo>
                    <a:cubicBezTo>
                      <a:pt x="120" y="74"/>
                      <a:pt x="119" y="73"/>
                      <a:pt x="118" y="73"/>
                    </a:cubicBezTo>
                    <a:cubicBezTo>
                      <a:pt x="109" y="68"/>
                      <a:pt x="109" y="68"/>
                      <a:pt x="109" y="68"/>
                    </a:cubicBezTo>
                    <a:cubicBezTo>
                      <a:pt x="110" y="66"/>
                      <a:pt x="110" y="64"/>
                      <a:pt x="110" y="61"/>
                    </a:cubicBezTo>
                    <a:lnTo>
                      <a:pt x="120" y="58"/>
                    </a:lnTo>
                    <a:close/>
                    <a:moveTo>
                      <a:pt x="61" y="72"/>
                    </a:moveTo>
                    <a:cubicBezTo>
                      <a:pt x="55" y="72"/>
                      <a:pt x="50" y="67"/>
                      <a:pt x="50" y="61"/>
                    </a:cubicBezTo>
                    <a:cubicBezTo>
                      <a:pt x="50" y="54"/>
                      <a:pt x="55" y="49"/>
                      <a:pt x="61" y="49"/>
                    </a:cubicBezTo>
                    <a:cubicBezTo>
                      <a:pt x="67" y="49"/>
                      <a:pt x="72" y="54"/>
                      <a:pt x="72" y="61"/>
                    </a:cubicBezTo>
                    <a:cubicBezTo>
                      <a:pt x="72" y="67"/>
                      <a:pt x="67" y="72"/>
                      <a:pt x="61" y="7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253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5" name="Oval 21"/>
              <p:cNvSpPr>
                <a:spLocks noChangeArrowheads="1"/>
              </p:cNvSpPr>
              <p:nvPr/>
            </p:nvSpPr>
            <p:spPr bwMode="auto">
              <a:xfrm>
                <a:off x="-1055688" y="2462213"/>
                <a:ext cx="171450" cy="1714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253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6" name="Oval 22"/>
              <p:cNvSpPr>
                <a:spLocks noChangeArrowheads="1"/>
              </p:cNvSpPr>
              <p:nvPr/>
            </p:nvSpPr>
            <p:spPr bwMode="auto">
              <a:xfrm>
                <a:off x="-1776413" y="2792413"/>
                <a:ext cx="115888" cy="11906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253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7" name="Freeform 23"/>
              <p:cNvSpPr>
                <a:spLocks noEditPoints="1"/>
              </p:cNvSpPr>
              <p:nvPr/>
            </p:nvSpPr>
            <p:spPr bwMode="auto">
              <a:xfrm>
                <a:off x="-2773363" y="2439988"/>
                <a:ext cx="2692401" cy="2659063"/>
              </a:xfrm>
              <a:custGeom>
                <a:avLst/>
                <a:gdLst>
                  <a:gd name="T0" fmla="*/ 605 w 718"/>
                  <a:gd name="T1" fmla="*/ 20 h 709"/>
                  <a:gd name="T2" fmla="*/ 602 w 718"/>
                  <a:gd name="T3" fmla="*/ 58 h 709"/>
                  <a:gd name="T4" fmla="*/ 587 w 718"/>
                  <a:gd name="T5" fmla="*/ 93 h 709"/>
                  <a:gd name="T6" fmla="*/ 563 w 718"/>
                  <a:gd name="T7" fmla="*/ 121 h 709"/>
                  <a:gd name="T8" fmla="*/ 530 w 718"/>
                  <a:gd name="T9" fmla="*/ 141 h 709"/>
                  <a:gd name="T10" fmla="*/ 493 w 718"/>
                  <a:gd name="T11" fmla="*/ 149 h 709"/>
                  <a:gd name="T12" fmla="*/ 456 w 718"/>
                  <a:gd name="T13" fmla="*/ 147 h 709"/>
                  <a:gd name="T14" fmla="*/ 420 w 718"/>
                  <a:gd name="T15" fmla="*/ 134 h 709"/>
                  <a:gd name="T16" fmla="*/ 391 w 718"/>
                  <a:gd name="T17" fmla="*/ 110 h 709"/>
                  <a:gd name="T18" fmla="*/ 371 w 718"/>
                  <a:gd name="T19" fmla="*/ 78 h 709"/>
                  <a:gd name="T20" fmla="*/ 361 w 718"/>
                  <a:gd name="T21" fmla="*/ 42 h 709"/>
                  <a:gd name="T22" fmla="*/ 363 w 718"/>
                  <a:gd name="T23" fmla="*/ 4 h 709"/>
                  <a:gd name="T24" fmla="*/ 68 w 718"/>
                  <a:gd name="T25" fmla="*/ 221 h 709"/>
                  <a:gd name="T26" fmla="*/ 162 w 718"/>
                  <a:gd name="T27" fmla="*/ 514 h 709"/>
                  <a:gd name="T28" fmla="*/ 334 w 718"/>
                  <a:gd name="T29" fmla="*/ 176 h 709"/>
                  <a:gd name="T30" fmla="*/ 311 w 718"/>
                  <a:gd name="T31" fmla="*/ 189 h 709"/>
                  <a:gd name="T32" fmla="*/ 288 w 718"/>
                  <a:gd name="T33" fmla="*/ 197 h 709"/>
                  <a:gd name="T34" fmla="*/ 258 w 718"/>
                  <a:gd name="T35" fmla="*/ 192 h 709"/>
                  <a:gd name="T36" fmla="*/ 234 w 718"/>
                  <a:gd name="T37" fmla="*/ 181 h 709"/>
                  <a:gd name="T38" fmla="*/ 214 w 718"/>
                  <a:gd name="T39" fmla="*/ 164 h 709"/>
                  <a:gd name="T40" fmla="*/ 201 w 718"/>
                  <a:gd name="T41" fmla="*/ 141 h 709"/>
                  <a:gd name="T42" fmla="*/ 195 w 718"/>
                  <a:gd name="T43" fmla="*/ 116 h 709"/>
                  <a:gd name="T44" fmla="*/ 197 w 718"/>
                  <a:gd name="T45" fmla="*/ 89 h 709"/>
                  <a:gd name="T46" fmla="*/ 207 w 718"/>
                  <a:gd name="T47" fmla="*/ 64 h 709"/>
                  <a:gd name="T48" fmla="*/ 225 w 718"/>
                  <a:gd name="T49" fmla="*/ 43 h 709"/>
                  <a:gd name="T50" fmla="*/ 249 w 718"/>
                  <a:gd name="T51" fmla="*/ 29 h 709"/>
                  <a:gd name="T52" fmla="*/ 275 w 718"/>
                  <a:gd name="T53" fmla="*/ 23 h 709"/>
                  <a:gd name="T54" fmla="*/ 305 w 718"/>
                  <a:gd name="T55" fmla="*/ 28 h 709"/>
                  <a:gd name="T56" fmla="*/ 329 w 718"/>
                  <a:gd name="T57" fmla="*/ 38 h 709"/>
                  <a:gd name="T58" fmla="*/ 349 w 718"/>
                  <a:gd name="T59" fmla="*/ 55 h 709"/>
                  <a:gd name="T60" fmla="*/ 362 w 718"/>
                  <a:gd name="T61" fmla="*/ 78 h 709"/>
                  <a:gd name="T62" fmla="*/ 368 w 718"/>
                  <a:gd name="T63" fmla="*/ 104 h 709"/>
                  <a:gd name="T64" fmla="*/ 366 w 718"/>
                  <a:gd name="T65" fmla="*/ 131 h 709"/>
                  <a:gd name="T66" fmla="*/ 356 w 718"/>
                  <a:gd name="T67" fmla="*/ 156 h 709"/>
                  <a:gd name="T68" fmla="*/ 338 w 718"/>
                  <a:gd name="T69" fmla="*/ 176 h 709"/>
                  <a:gd name="T70" fmla="*/ 451 w 718"/>
                  <a:gd name="T71" fmla="*/ 208 h 709"/>
                  <a:gd name="T72" fmla="*/ 444 w 718"/>
                  <a:gd name="T73" fmla="*/ 224 h 709"/>
                  <a:gd name="T74" fmla="*/ 433 w 718"/>
                  <a:gd name="T75" fmla="*/ 237 h 709"/>
                  <a:gd name="T76" fmla="*/ 418 w 718"/>
                  <a:gd name="T77" fmla="*/ 247 h 709"/>
                  <a:gd name="T78" fmla="*/ 401 w 718"/>
                  <a:gd name="T79" fmla="*/ 251 h 709"/>
                  <a:gd name="T80" fmla="*/ 383 w 718"/>
                  <a:gd name="T81" fmla="*/ 250 h 709"/>
                  <a:gd name="T82" fmla="*/ 367 w 718"/>
                  <a:gd name="T83" fmla="*/ 243 h 709"/>
                  <a:gd name="T84" fmla="*/ 353 w 718"/>
                  <a:gd name="T85" fmla="*/ 232 h 709"/>
                  <a:gd name="T86" fmla="*/ 343 w 718"/>
                  <a:gd name="T87" fmla="*/ 217 h 709"/>
                  <a:gd name="T88" fmla="*/ 339 w 718"/>
                  <a:gd name="T89" fmla="*/ 200 h 709"/>
                  <a:gd name="T90" fmla="*/ 340 w 718"/>
                  <a:gd name="T91" fmla="*/ 183 h 709"/>
                  <a:gd name="T92" fmla="*/ 346 w 718"/>
                  <a:gd name="T93" fmla="*/ 166 h 709"/>
                  <a:gd name="T94" fmla="*/ 357 w 718"/>
                  <a:gd name="T95" fmla="*/ 153 h 709"/>
                  <a:gd name="T96" fmla="*/ 372 w 718"/>
                  <a:gd name="T97" fmla="*/ 143 h 709"/>
                  <a:gd name="T98" fmla="*/ 389 w 718"/>
                  <a:gd name="T99" fmla="*/ 138 h 709"/>
                  <a:gd name="T100" fmla="*/ 407 w 718"/>
                  <a:gd name="T101" fmla="*/ 139 h 709"/>
                  <a:gd name="T102" fmla="*/ 423 w 718"/>
                  <a:gd name="T103" fmla="*/ 146 h 709"/>
                  <a:gd name="T104" fmla="*/ 437 w 718"/>
                  <a:gd name="T105" fmla="*/ 157 h 709"/>
                  <a:gd name="T106" fmla="*/ 446 w 718"/>
                  <a:gd name="T107" fmla="*/ 172 h 709"/>
                  <a:gd name="T108" fmla="*/ 451 w 718"/>
                  <a:gd name="T109" fmla="*/ 189 h 7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718" h="709">
                    <a:moveTo>
                      <a:pt x="606" y="330"/>
                    </a:moveTo>
                    <a:cubicBezTo>
                      <a:pt x="718" y="140"/>
                      <a:pt x="627" y="0"/>
                      <a:pt x="627" y="0"/>
                    </a:cubicBezTo>
                    <a:cubicBezTo>
                      <a:pt x="578" y="0"/>
                      <a:pt x="578" y="0"/>
                      <a:pt x="578" y="0"/>
                    </a:cubicBezTo>
                    <a:cubicBezTo>
                      <a:pt x="579" y="4"/>
                      <a:pt x="580" y="9"/>
                      <a:pt x="581" y="13"/>
                    </a:cubicBezTo>
                    <a:cubicBezTo>
                      <a:pt x="601" y="16"/>
                      <a:pt x="601" y="16"/>
                      <a:pt x="601" y="16"/>
                    </a:cubicBezTo>
                    <a:cubicBezTo>
                      <a:pt x="603" y="16"/>
                      <a:pt x="605" y="18"/>
                      <a:pt x="605" y="20"/>
                    </a:cubicBezTo>
                    <a:cubicBezTo>
                      <a:pt x="605" y="20"/>
                      <a:pt x="605" y="20"/>
                      <a:pt x="605" y="20"/>
                    </a:cubicBezTo>
                    <a:cubicBezTo>
                      <a:pt x="605" y="23"/>
                      <a:pt x="604" y="24"/>
                      <a:pt x="601" y="24"/>
                    </a:cubicBezTo>
                    <a:cubicBezTo>
                      <a:pt x="582" y="30"/>
                      <a:pt x="582" y="30"/>
                      <a:pt x="582" y="30"/>
                    </a:cubicBezTo>
                    <a:cubicBezTo>
                      <a:pt x="582" y="35"/>
                      <a:pt x="581" y="40"/>
                      <a:pt x="581" y="45"/>
                    </a:cubicBezTo>
                    <a:cubicBezTo>
                      <a:pt x="599" y="54"/>
                      <a:pt x="599" y="54"/>
                      <a:pt x="599" y="54"/>
                    </a:cubicBezTo>
                    <a:cubicBezTo>
                      <a:pt x="601" y="55"/>
                      <a:pt x="602" y="56"/>
                      <a:pt x="602" y="58"/>
                    </a:cubicBezTo>
                    <a:cubicBezTo>
                      <a:pt x="602" y="58"/>
                      <a:pt x="602" y="59"/>
                      <a:pt x="602" y="59"/>
                    </a:cubicBezTo>
                    <a:cubicBezTo>
                      <a:pt x="601" y="61"/>
                      <a:pt x="599" y="62"/>
                      <a:pt x="597" y="62"/>
                    </a:cubicBezTo>
                    <a:cubicBezTo>
                      <a:pt x="577" y="62"/>
                      <a:pt x="577" y="62"/>
                      <a:pt x="577" y="62"/>
                    </a:cubicBezTo>
                    <a:cubicBezTo>
                      <a:pt x="575" y="66"/>
                      <a:pt x="573" y="71"/>
                      <a:pt x="571" y="75"/>
                    </a:cubicBezTo>
                    <a:cubicBezTo>
                      <a:pt x="585" y="89"/>
                      <a:pt x="585" y="89"/>
                      <a:pt x="585" y="89"/>
                    </a:cubicBezTo>
                    <a:cubicBezTo>
                      <a:pt x="587" y="90"/>
                      <a:pt x="587" y="91"/>
                      <a:pt x="587" y="93"/>
                    </a:cubicBezTo>
                    <a:cubicBezTo>
                      <a:pt x="587" y="94"/>
                      <a:pt x="587" y="94"/>
                      <a:pt x="587" y="95"/>
                    </a:cubicBezTo>
                    <a:cubicBezTo>
                      <a:pt x="585" y="97"/>
                      <a:pt x="583" y="97"/>
                      <a:pt x="581" y="96"/>
                    </a:cubicBezTo>
                    <a:cubicBezTo>
                      <a:pt x="562" y="90"/>
                      <a:pt x="562" y="90"/>
                      <a:pt x="562" y="90"/>
                    </a:cubicBezTo>
                    <a:cubicBezTo>
                      <a:pt x="559" y="94"/>
                      <a:pt x="556" y="97"/>
                      <a:pt x="552" y="101"/>
                    </a:cubicBezTo>
                    <a:cubicBezTo>
                      <a:pt x="562" y="119"/>
                      <a:pt x="562" y="119"/>
                      <a:pt x="562" y="119"/>
                    </a:cubicBezTo>
                    <a:cubicBezTo>
                      <a:pt x="562" y="120"/>
                      <a:pt x="563" y="120"/>
                      <a:pt x="563" y="121"/>
                    </a:cubicBezTo>
                    <a:cubicBezTo>
                      <a:pt x="563" y="122"/>
                      <a:pt x="562" y="124"/>
                      <a:pt x="561" y="124"/>
                    </a:cubicBezTo>
                    <a:cubicBezTo>
                      <a:pt x="559" y="126"/>
                      <a:pt x="557" y="126"/>
                      <a:pt x="555" y="124"/>
                    </a:cubicBezTo>
                    <a:cubicBezTo>
                      <a:pt x="539" y="112"/>
                      <a:pt x="539" y="112"/>
                      <a:pt x="539" y="112"/>
                    </a:cubicBezTo>
                    <a:cubicBezTo>
                      <a:pt x="535" y="114"/>
                      <a:pt x="531" y="117"/>
                      <a:pt x="527" y="119"/>
                    </a:cubicBezTo>
                    <a:cubicBezTo>
                      <a:pt x="530" y="139"/>
                      <a:pt x="530" y="139"/>
                      <a:pt x="530" y="139"/>
                    </a:cubicBezTo>
                    <a:cubicBezTo>
                      <a:pt x="530" y="140"/>
                      <a:pt x="530" y="140"/>
                      <a:pt x="530" y="141"/>
                    </a:cubicBezTo>
                    <a:cubicBezTo>
                      <a:pt x="530" y="142"/>
                      <a:pt x="529" y="144"/>
                      <a:pt x="528" y="145"/>
                    </a:cubicBezTo>
                    <a:cubicBezTo>
                      <a:pt x="526" y="145"/>
                      <a:pt x="523" y="144"/>
                      <a:pt x="522" y="142"/>
                    </a:cubicBezTo>
                    <a:cubicBezTo>
                      <a:pt x="511" y="126"/>
                      <a:pt x="511" y="126"/>
                      <a:pt x="511" y="126"/>
                    </a:cubicBezTo>
                    <a:cubicBezTo>
                      <a:pt x="506" y="127"/>
                      <a:pt x="501" y="128"/>
                      <a:pt x="497" y="129"/>
                    </a:cubicBezTo>
                    <a:cubicBezTo>
                      <a:pt x="493" y="149"/>
                      <a:pt x="493" y="149"/>
                      <a:pt x="493" y="149"/>
                    </a:cubicBezTo>
                    <a:cubicBezTo>
                      <a:pt x="493" y="149"/>
                      <a:pt x="493" y="149"/>
                      <a:pt x="493" y="149"/>
                    </a:cubicBezTo>
                    <a:cubicBezTo>
                      <a:pt x="493" y="151"/>
                      <a:pt x="492" y="153"/>
                      <a:pt x="490" y="153"/>
                    </a:cubicBezTo>
                    <a:cubicBezTo>
                      <a:pt x="490" y="153"/>
                      <a:pt x="490" y="153"/>
                      <a:pt x="489" y="153"/>
                    </a:cubicBezTo>
                    <a:cubicBezTo>
                      <a:pt x="487" y="153"/>
                      <a:pt x="486" y="152"/>
                      <a:pt x="485" y="150"/>
                    </a:cubicBezTo>
                    <a:cubicBezTo>
                      <a:pt x="479" y="130"/>
                      <a:pt x="479" y="130"/>
                      <a:pt x="479" y="130"/>
                    </a:cubicBezTo>
                    <a:cubicBezTo>
                      <a:pt x="475" y="130"/>
                      <a:pt x="470" y="130"/>
                      <a:pt x="465" y="129"/>
                    </a:cubicBezTo>
                    <a:cubicBezTo>
                      <a:pt x="456" y="147"/>
                      <a:pt x="456" y="147"/>
                      <a:pt x="456" y="147"/>
                    </a:cubicBezTo>
                    <a:cubicBezTo>
                      <a:pt x="455" y="149"/>
                      <a:pt x="453" y="151"/>
                      <a:pt x="451" y="150"/>
                    </a:cubicBezTo>
                    <a:cubicBezTo>
                      <a:pt x="449" y="150"/>
                      <a:pt x="448" y="148"/>
                      <a:pt x="448" y="146"/>
                    </a:cubicBezTo>
                    <a:cubicBezTo>
                      <a:pt x="448" y="146"/>
                      <a:pt x="448" y="146"/>
                      <a:pt x="448" y="145"/>
                    </a:cubicBezTo>
                    <a:cubicBezTo>
                      <a:pt x="448" y="125"/>
                      <a:pt x="448" y="125"/>
                      <a:pt x="448" y="125"/>
                    </a:cubicBezTo>
                    <a:cubicBezTo>
                      <a:pt x="444" y="123"/>
                      <a:pt x="439" y="121"/>
                      <a:pt x="435" y="119"/>
                    </a:cubicBezTo>
                    <a:cubicBezTo>
                      <a:pt x="420" y="134"/>
                      <a:pt x="420" y="134"/>
                      <a:pt x="420" y="134"/>
                    </a:cubicBezTo>
                    <a:cubicBezTo>
                      <a:pt x="419" y="135"/>
                      <a:pt x="417" y="136"/>
                      <a:pt x="415" y="135"/>
                    </a:cubicBezTo>
                    <a:cubicBezTo>
                      <a:pt x="414" y="134"/>
                      <a:pt x="413" y="133"/>
                      <a:pt x="413" y="131"/>
                    </a:cubicBezTo>
                    <a:cubicBezTo>
                      <a:pt x="413" y="131"/>
                      <a:pt x="413" y="130"/>
                      <a:pt x="414" y="129"/>
                    </a:cubicBezTo>
                    <a:cubicBezTo>
                      <a:pt x="420" y="110"/>
                      <a:pt x="420" y="110"/>
                      <a:pt x="420" y="110"/>
                    </a:cubicBezTo>
                    <a:cubicBezTo>
                      <a:pt x="416" y="107"/>
                      <a:pt x="413" y="104"/>
                      <a:pt x="409" y="101"/>
                    </a:cubicBezTo>
                    <a:cubicBezTo>
                      <a:pt x="391" y="110"/>
                      <a:pt x="391" y="110"/>
                      <a:pt x="391" y="110"/>
                    </a:cubicBezTo>
                    <a:cubicBezTo>
                      <a:pt x="389" y="111"/>
                      <a:pt x="387" y="111"/>
                      <a:pt x="386" y="109"/>
                    </a:cubicBezTo>
                    <a:cubicBezTo>
                      <a:pt x="385" y="109"/>
                      <a:pt x="385" y="108"/>
                      <a:pt x="385" y="107"/>
                    </a:cubicBezTo>
                    <a:cubicBezTo>
                      <a:pt x="385" y="106"/>
                      <a:pt x="385" y="104"/>
                      <a:pt x="386" y="104"/>
                    </a:cubicBezTo>
                    <a:cubicBezTo>
                      <a:pt x="398" y="87"/>
                      <a:pt x="398" y="87"/>
                      <a:pt x="398" y="87"/>
                    </a:cubicBezTo>
                    <a:cubicBezTo>
                      <a:pt x="395" y="83"/>
                      <a:pt x="393" y="79"/>
                      <a:pt x="391" y="75"/>
                    </a:cubicBezTo>
                    <a:cubicBezTo>
                      <a:pt x="371" y="78"/>
                      <a:pt x="371" y="78"/>
                      <a:pt x="371" y="78"/>
                    </a:cubicBezTo>
                    <a:cubicBezTo>
                      <a:pt x="369" y="79"/>
                      <a:pt x="366" y="78"/>
                      <a:pt x="365" y="76"/>
                    </a:cubicBezTo>
                    <a:cubicBezTo>
                      <a:pt x="365" y="75"/>
                      <a:pt x="365" y="75"/>
                      <a:pt x="365" y="74"/>
                    </a:cubicBezTo>
                    <a:cubicBezTo>
                      <a:pt x="365" y="73"/>
                      <a:pt x="366" y="71"/>
                      <a:pt x="368" y="71"/>
                    </a:cubicBezTo>
                    <a:cubicBezTo>
                      <a:pt x="384" y="59"/>
                      <a:pt x="384" y="59"/>
                      <a:pt x="384" y="59"/>
                    </a:cubicBezTo>
                    <a:cubicBezTo>
                      <a:pt x="383" y="54"/>
                      <a:pt x="382" y="50"/>
                      <a:pt x="381" y="45"/>
                    </a:cubicBezTo>
                    <a:cubicBezTo>
                      <a:pt x="361" y="42"/>
                      <a:pt x="361" y="42"/>
                      <a:pt x="361" y="42"/>
                    </a:cubicBezTo>
                    <a:cubicBezTo>
                      <a:pt x="359" y="42"/>
                      <a:pt x="357" y="40"/>
                      <a:pt x="357" y="38"/>
                    </a:cubicBezTo>
                    <a:cubicBezTo>
                      <a:pt x="357" y="38"/>
                      <a:pt x="357" y="38"/>
                      <a:pt x="357" y="38"/>
                    </a:cubicBezTo>
                    <a:cubicBezTo>
                      <a:pt x="357" y="36"/>
                      <a:pt x="358" y="34"/>
                      <a:pt x="360" y="34"/>
                    </a:cubicBezTo>
                    <a:cubicBezTo>
                      <a:pt x="380" y="28"/>
                      <a:pt x="380" y="28"/>
                      <a:pt x="380" y="28"/>
                    </a:cubicBezTo>
                    <a:cubicBezTo>
                      <a:pt x="380" y="23"/>
                      <a:pt x="380" y="18"/>
                      <a:pt x="381" y="13"/>
                    </a:cubicBezTo>
                    <a:cubicBezTo>
                      <a:pt x="363" y="4"/>
                      <a:pt x="363" y="4"/>
                      <a:pt x="363" y="4"/>
                    </a:cubicBezTo>
                    <a:cubicBezTo>
                      <a:pt x="361" y="4"/>
                      <a:pt x="360" y="2"/>
                      <a:pt x="360" y="0"/>
                    </a:cubicBezTo>
                    <a:cubicBezTo>
                      <a:pt x="360" y="0"/>
                      <a:pt x="360" y="0"/>
                      <a:pt x="360" y="0"/>
                    </a:cubicBezTo>
                    <a:cubicBezTo>
                      <a:pt x="110" y="0"/>
                      <a:pt x="110" y="0"/>
                      <a:pt x="110" y="0"/>
                    </a:cubicBezTo>
                    <a:cubicBezTo>
                      <a:pt x="103" y="41"/>
                      <a:pt x="83" y="85"/>
                      <a:pt x="83" y="85"/>
                    </a:cubicBezTo>
                    <a:cubicBezTo>
                      <a:pt x="71" y="115"/>
                      <a:pt x="79" y="137"/>
                      <a:pt x="79" y="137"/>
                    </a:cubicBezTo>
                    <a:cubicBezTo>
                      <a:pt x="103" y="178"/>
                      <a:pt x="84" y="200"/>
                      <a:pt x="68" y="221"/>
                    </a:cubicBezTo>
                    <a:cubicBezTo>
                      <a:pt x="53" y="242"/>
                      <a:pt x="0" y="315"/>
                      <a:pt x="51" y="317"/>
                    </a:cubicBezTo>
                    <a:cubicBezTo>
                      <a:pt x="99" y="318"/>
                      <a:pt x="84" y="334"/>
                      <a:pt x="84" y="334"/>
                    </a:cubicBezTo>
                    <a:cubicBezTo>
                      <a:pt x="63" y="380"/>
                      <a:pt x="96" y="381"/>
                      <a:pt x="96" y="381"/>
                    </a:cubicBezTo>
                    <a:cubicBezTo>
                      <a:pt x="81" y="408"/>
                      <a:pt x="103" y="409"/>
                      <a:pt x="103" y="409"/>
                    </a:cubicBezTo>
                    <a:cubicBezTo>
                      <a:pt x="135" y="409"/>
                      <a:pt x="118" y="438"/>
                      <a:pt x="118" y="438"/>
                    </a:cubicBezTo>
                    <a:cubicBezTo>
                      <a:pt x="79" y="481"/>
                      <a:pt x="113" y="524"/>
                      <a:pt x="162" y="514"/>
                    </a:cubicBezTo>
                    <a:cubicBezTo>
                      <a:pt x="259" y="494"/>
                      <a:pt x="309" y="527"/>
                      <a:pt x="286" y="597"/>
                    </a:cubicBezTo>
                    <a:cubicBezTo>
                      <a:pt x="263" y="666"/>
                      <a:pt x="232" y="709"/>
                      <a:pt x="232" y="709"/>
                    </a:cubicBezTo>
                    <a:cubicBezTo>
                      <a:pt x="659" y="709"/>
                      <a:pt x="659" y="709"/>
                      <a:pt x="659" y="709"/>
                    </a:cubicBezTo>
                    <a:cubicBezTo>
                      <a:pt x="568" y="521"/>
                      <a:pt x="568" y="521"/>
                      <a:pt x="568" y="521"/>
                    </a:cubicBezTo>
                    <a:cubicBezTo>
                      <a:pt x="540" y="458"/>
                      <a:pt x="606" y="330"/>
                      <a:pt x="606" y="330"/>
                    </a:cubicBezTo>
                    <a:close/>
                    <a:moveTo>
                      <a:pt x="334" y="176"/>
                    </a:moveTo>
                    <a:cubicBezTo>
                      <a:pt x="322" y="168"/>
                      <a:pt x="322" y="168"/>
                      <a:pt x="322" y="168"/>
                    </a:cubicBezTo>
                    <a:cubicBezTo>
                      <a:pt x="320" y="169"/>
                      <a:pt x="317" y="171"/>
                      <a:pt x="314" y="173"/>
                    </a:cubicBezTo>
                    <a:cubicBezTo>
                      <a:pt x="316" y="187"/>
                      <a:pt x="316" y="187"/>
                      <a:pt x="316" y="187"/>
                    </a:cubicBezTo>
                    <a:cubicBezTo>
                      <a:pt x="316" y="187"/>
                      <a:pt x="316" y="188"/>
                      <a:pt x="316" y="188"/>
                    </a:cubicBezTo>
                    <a:cubicBezTo>
                      <a:pt x="316" y="189"/>
                      <a:pt x="315" y="190"/>
                      <a:pt x="314" y="191"/>
                    </a:cubicBezTo>
                    <a:cubicBezTo>
                      <a:pt x="313" y="191"/>
                      <a:pt x="311" y="190"/>
                      <a:pt x="311" y="189"/>
                    </a:cubicBezTo>
                    <a:cubicBezTo>
                      <a:pt x="302" y="177"/>
                      <a:pt x="302" y="177"/>
                      <a:pt x="302" y="177"/>
                    </a:cubicBezTo>
                    <a:cubicBezTo>
                      <a:pt x="299" y="178"/>
                      <a:pt x="296" y="179"/>
                      <a:pt x="293" y="180"/>
                    </a:cubicBezTo>
                    <a:cubicBezTo>
                      <a:pt x="290" y="194"/>
                      <a:pt x="290" y="194"/>
                      <a:pt x="290" y="194"/>
                    </a:cubicBezTo>
                    <a:cubicBezTo>
                      <a:pt x="290" y="194"/>
                      <a:pt x="290" y="194"/>
                      <a:pt x="290" y="194"/>
                    </a:cubicBezTo>
                    <a:cubicBezTo>
                      <a:pt x="290" y="195"/>
                      <a:pt x="289" y="197"/>
                      <a:pt x="288" y="197"/>
                    </a:cubicBezTo>
                    <a:cubicBezTo>
                      <a:pt x="288" y="197"/>
                      <a:pt x="288" y="197"/>
                      <a:pt x="288" y="197"/>
                    </a:cubicBezTo>
                    <a:cubicBezTo>
                      <a:pt x="286" y="197"/>
                      <a:pt x="285" y="196"/>
                      <a:pt x="285" y="194"/>
                    </a:cubicBezTo>
                    <a:cubicBezTo>
                      <a:pt x="281" y="180"/>
                      <a:pt x="281" y="180"/>
                      <a:pt x="281" y="180"/>
                    </a:cubicBezTo>
                    <a:cubicBezTo>
                      <a:pt x="277" y="180"/>
                      <a:pt x="274" y="180"/>
                      <a:pt x="270" y="180"/>
                    </a:cubicBezTo>
                    <a:cubicBezTo>
                      <a:pt x="264" y="192"/>
                      <a:pt x="264" y="192"/>
                      <a:pt x="264" y="192"/>
                    </a:cubicBezTo>
                    <a:cubicBezTo>
                      <a:pt x="264" y="194"/>
                      <a:pt x="262" y="195"/>
                      <a:pt x="261" y="194"/>
                    </a:cubicBezTo>
                    <a:cubicBezTo>
                      <a:pt x="259" y="194"/>
                      <a:pt x="258" y="193"/>
                      <a:pt x="258" y="192"/>
                    </a:cubicBezTo>
                    <a:cubicBezTo>
                      <a:pt x="258" y="191"/>
                      <a:pt x="258" y="191"/>
                      <a:pt x="259" y="191"/>
                    </a:cubicBezTo>
                    <a:cubicBezTo>
                      <a:pt x="259" y="177"/>
                      <a:pt x="259" y="177"/>
                      <a:pt x="259" y="177"/>
                    </a:cubicBezTo>
                    <a:cubicBezTo>
                      <a:pt x="255" y="176"/>
                      <a:pt x="252" y="174"/>
                      <a:pt x="249" y="173"/>
                    </a:cubicBezTo>
                    <a:cubicBezTo>
                      <a:pt x="239" y="183"/>
                      <a:pt x="239" y="183"/>
                      <a:pt x="239" y="183"/>
                    </a:cubicBezTo>
                    <a:cubicBezTo>
                      <a:pt x="238" y="184"/>
                      <a:pt x="237" y="185"/>
                      <a:pt x="235" y="184"/>
                    </a:cubicBezTo>
                    <a:cubicBezTo>
                      <a:pt x="235" y="183"/>
                      <a:pt x="234" y="182"/>
                      <a:pt x="234" y="181"/>
                    </a:cubicBezTo>
                    <a:cubicBezTo>
                      <a:pt x="234" y="181"/>
                      <a:pt x="234" y="180"/>
                      <a:pt x="235" y="180"/>
                    </a:cubicBezTo>
                    <a:cubicBezTo>
                      <a:pt x="239" y="166"/>
                      <a:pt x="239" y="166"/>
                      <a:pt x="239" y="166"/>
                    </a:cubicBezTo>
                    <a:cubicBezTo>
                      <a:pt x="236" y="164"/>
                      <a:pt x="234" y="162"/>
                      <a:pt x="231" y="160"/>
                    </a:cubicBezTo>
                    <a:cubicBezTo>
                      <a:pt x="219" y="166"/>
                      <a:pt x="219" y="166"/>
                      <a:pt x="219" y="166"/>
                    </a:cubicBezTo>
                    <a:cubicBezTo>
                      <a:pt x="218" y="167"/>
                      <a:pt x="216" y="167"/>
                      <a:pt x="215" y="166"/>
                    </a:cubicBezTo>
                    <a:cubicBezTo>
                      <a:pt x="214" y="165"/>
                      <a:pt x="214" y="165"/>
                      <a:pt x="214" y="164"/>
                    </a:cubicBezTo>
                    <a:cubicBezTo>
                      <a:pt x="214" y="163"/>
                      <a:pt x="214" y="163"/>
                      <a:pt x="215" y="162"/>
                    </a:cubicBezTo>
                    <a:cubicBezTo>
                      <a:pt x="224" y="151"/>
                      <a:pt x="224" y="151"/>
                      <a:pt x="224" y="151"/>
                    </a:cubicBezTo>
                    <a:cubicBezTo>
                      <a:pt x="222" y="148"/>
                      <a:pt x="220" y="145"/>
                      <a:pt x="218" y="142"/>
                    </a:cubicBezTo>
                    <a:cubicBezTo>
                      <a:pt x="204" y="144"/>
                      <a:pt x="204" y="144"/>
                      <a:pt x="204" y="144"/>
                    </a:cubicBezTo>
                    <a:cubicBezTo>
                      <a:pt x="203" y="145"/>
                      <a:pt x="201" y="144"/>
                      <a:pt x="201" y="143"/>
                    </a:cubicBezTo>
                    <a:cubicBezTo>
                      <a:pt x="201" y="142"/>
                      <a:pt x="201" y="142"/>
                      <a:pt x="201" y="141"/>
                    </a:cubicBezTo>
                    <a:cubicBezTo>
                      <a:pt x="201" y="140"/>
                      <a:pt x="201" y="139"/>
                      <a:pt x="202" y="139"/>
                    </a:cubicBezTo>
                    <a:cubicBezTo>
                      <a:pt x="214" y="131"/>
                      <a:pt x="214" y="131"/>
                      <a:pt x="214" y="131"/>
                    </a:cubicBezTo>
                    <a:cubicBezTo>
                      <a:pt x="213" y="127"/>
                      <a:pt x="212" y="124"/>
                      <a:pt x="212" y="121"/>
                    </a:cubicBezTo>
                    <a:cubicBezTo>
                      <a:pt x="198" y="119"/>
                      <a:pt x="198" y="119"/>
                      <a:pt x="198" y="119"/>
                    </a:cubicBezTo>
                    <a:cubicBezTo>
                      <a:pt x="196" y="119"/>
                      <a:pt x="195" y="118"/>
                      <a:pt x="195" y="116"/>
                    </a:cubicBezTo>
                    <a:cubicBezTo>
                      <a:pt x="195" y="116"/>
                      <a:pt x="195" y="116"/>
                      <a:pt x="195" y="116"/>
                    </a:cubicBezTo>
                    <a:cubicBezTo>
                      <a:pt x="195" y="114"/>
                      <a:pt x="196" y="113"/>
                      <a:pt x="197" y="113"/>
                    </a:cubicBezTo>
                    <a:cubicBezTo>
                      <a:pt x="211" y="109"/>
                      <a:pt x="211" y="109"/>
                      <a:pt x="211" y="109"/>
                    </a:cubicBezTo>
                    <a:cubicBezTo>
                      <a:pt x="211" y="105"/>
                      <a:pt x="211" y="102"/>
                      <a:pt x="212" y="99"/>
                    </a:cubicBezTo>
                    <a:cubicBezTo>
                      <a:pt x="199" y="92"/>
                      <a:pt x="199" y="92"/>
                      <a:pt x="199" y="92"/>
                    </a:cubicBezTo>
                    <a:cubicBezTo>
                      <a:pt x="198" y="92"/>
                      <a:pt x="197" y="91"/>
                      <a:pt x="197" y="89"/>
                    </a:cubicBezTo>
                    <a:cubicBezTo>
                      <a:pt x="197" y="89"/>
                      <a:pt x="197" y="89"/>
                      <a:pt x="197" y="89"/>
                    </a:cubicBezTo>
                    <a:cubicBezTo>
                      <a:pt x="197" y="87"/>
                      <a:pt x="199" y="86"/>
                      <a:pt x="200" y="87"/>
                    </a:cubicBezTo>
                    <a:cubicBezTo>
                      <a:pt x="215" y="87"/>
                      <a:pt x="215" y="87"/>
                      <a:pt x="215" y="87"/>
                    </a:cubicBezTo>
                    <a:cubicBezTo>
                      <a:pt x="216" y="84"/>
                      <a:pt x="217" y="81"/>
                      <a:pt x="218" y="78"/>
                    </a:cubicBezTo>
                    <a:cubicBezTo>
                      <a:pt x="208" y="68"/>
                      <a:pt x="208" y="68"/>
                      <a:pt x="208" y="68"/>
                    </a:cubicBezTo>
                    <a:cubicBezTo>
                      <a:pt x="208" y="67"/>
                      <a:pt x="207" y="66"/>
                      <a:pt x="207" y="65"/>
                    </a:cubicBezTo>
                    <a:cubicBezTo>
                      <a:pt x="207" y="65"/>
                      <a:pt x="207" y="64"/>
                      <a:pt x="207" y="64"/>
                    </a:cubicBezTo>
                    <a:cubicBezTo>
                      <a:pt x="208" y="62"/>
                      <a:pt x="210" y="62"/>
                      <a:pt x="211" y="63"/>
                    </a:cubicBezTo>
                    <a:cubicBezTo>
                      <a:pt x="225" y="67"/>
                      <a:pt x="225" y="67"/>
                      <a:pt x="225" y="67"/>
                    </a:cubicBezTo>
                    <a:cubicBezTo>
                      <a:pt x="227" y="65"/>
                      <a:pt x="229" y="62"/>
                      <a:pt x="232" y="60"/>
                    </a:cubicBezTo>
                    <a:cubicBezTo>
                      <a:pt x="225" y="47"/>
                      <a:pt x="225" y="47"/>
                      <a:pt x="225" y="47"/>
                    </a:cubicBezTo>
                    <a:cubicBezTo>
                      <a:pt x="225" y="46"/>
                      <a:pt x="224" y="46"/>
                      <a:pt x="224" y="45"/>
                    </a:cubicBezTo>
                    <a:cubicBezTo>
                      <a:pt x="224" y="44"/>
                      <a:pt x="225" y="44"/>
                      <a:pt x="225" y="43"/>
                    </a:cubicBezTo>
                    <a:cubicBezTo>
                      <a:pt x="227" y="42"/>
                      <a:pt x="228" y="42"/>
                      <a:pt x="229" y="43"/>
                    </a:cubicBezTo>
                    <a:cubicBezTo>
                      <a:pt x="241" y="52"/>
                      <a:pt x="241" y="52"/>
                      <a:pt x="241" y="52"/>
                    </a:cubicBezTo>
                    <a:cubicBezTo>
                      <a:pt x="243" y="50"/>
                      <a:pt x="246" y="48"/>
                      <a:pt x="249" y="47"/>
                    </a:cubicBezTo>
                    <a:cubicBezTo>
                      <a:pt x="247" y="33"/>
                      <a:pt x="247" y="33"/>
                      <a:pt x="247" y="33"/>
                    </a:cubicBezTo>
                    <a:cubicBezTo>
                      <a:pt x="247" y="32"/>
                      <a:pt x="247" y="32"/>
                      <a:pt x="247" y="32"/>
                    </a:cubicBezTo>
                    <a:cubicBezTo>
                      <a:pt x="247" y="30"/>
                      <a:pt x="248" y="29"/>
                      <a:pt x="249" y="29"/>
                    </a:cubicBezTo>
                    <a:cubicBezTo>
                      <a:pt x="250" y="28"/>
                      <a:pt x="252" y="29"/>
                      <a:pt x="252" y="31"/>
                    </a:cubicBezTo>
                    <a:cubicBezTo>
                      <a:pt x="261" y="42"/>
                      <a:pt x="261" y="42"/>
                      <a:pt x="261" y="42"/>
                    </a:cubicBezTo>
                    <a:cubicBezTo>
                      <a:pt x="264" y="41"/>
                      <a:pt x="267" y="40"/>
                      <a:pt x="270" y="40"/>
                    </a:cubicBezTo>
                    <a:cubicBezTo>
                      <a:pt x="273" y="26"/>
                      <a:pt x="273" y="26"/>
                      <a:pt x="273" y="26"/>
                    </a:cubicBezTo>
                    <a:cubicBezTo>
                      <a:pt x="273" y="26"/>
                      <a:pt x="273" y="26"/>
                      <a:pt x="273" y="26"/>
                    </a:cubicBezTo>
                    <a:cubicBezTo>
                      <a:pt x="273" y="24"/>
                      <a:pt x="274" y="23"/>
                      <a:pt x="275" y="23"/>
                    </a:cubicBezTo>
                    <a:cubicBezTo>
                      <a:pt x="277" y="23"/>
                      <a:pt x="278" y="24"/>
                      <a:pt x="278" y="25"/>
                    </a:cubicBezTo>
                    <a:cubicBezTo>
                      <a:pt x="282" y="39"/>
                      <a:pt x="282" y="39"/>
                      <a:pt x="282" y="39"/>
                    </a:cubicBezTo>
                    <a:cubicBezTo>
                      <a:pt x="286" y="39"/>
                      <a:pt x="289" y="39"/>
                      <a:pt x="293" y="40"/>
                    </a:cubicBezTo>
                    <a:cubicBezTo>
                      <a:pt x="299" y="27"/>
                      <a:pt x="299" y="27"/>
                      <a:pt x="299" y="27"/>
                    </a:cubicBezTo>
                    <a:cubicBezTo>
                      <a:pt x="299" y="26"/>
                      <a:pt x="301" y="25"/>
                      <a:pt x="302" y="25"/>
                    </a:cubicBezTo>
                    <a:cubicBezTo>
                      <a:pt x="304" y="25"/>
                      <a:pt x="305" y="27"/>
                      <a:pt x="305" y="28"/>
                    </a:cubicBezTo>
                    <a:cubicBezTo>
                      <a:pt x="305" y="28"/>
                      <a:pt x="305" y="28"/>
                      <a:pt x="304" y="29"/>
                    </a:cubicBezTo>
                    <a:cubicBezTo>
                      <a:pt x="304" y="43"/>
                      <a:pt x="304" y="43"/>
                      <a:pt x="304" y="43"/>
                    </a:cubicBezTo>
                    <a:cubicBezTo>
                      <a:pt x="308" y="44"/>
                      <a:pt x="311" y="45"/>
                      <a:pt x="314" y="47"/>
                    </a:cubicBezTo>
                    <a:cubicBezTo>
                      <a:pt x="324" y="37"/>
                      <a:pt x="324" y="37"/>
                      <a:pt x="324" y="37"/>
                    </a:cubicBezTo>
                    <a:cubicBezTo>
                      <a:pt x="325" y="35"/>
                      <a:pt x="326" y="35"/>
                      <a:pt x="328" y="36"/>
                    </a:cubicBezTo>
                    <a:cubicBezTo>
                      <a:pt x="328" y="36"/>
                      <a:pt x="329" y="37"/>
                      <a:pt x="329" y="38"/>
                    </a:cubicBezTo>
                    <a:cubicBezTo>
                      <a:pt x="329" y="39"/>
                      <a:pt x="329" y="39"/>
                      <a:pt x="328" y="40"/>
                    </a:cubicBezTo>
                    <a:cubicBezTo>
                      <a:pt x="324" y="53"/>
                      <a:pt x="324" y="53"/>
                      <a:pt x="324" y="53"/>
                    </a:cubicBezTo>
                    <a:cubicBezTo>
                      <a:pt x="327" y="55"/>
                      <a:pt x="329" y="57"/>
                      <a:pt x="332" y="60"/>
                    </a:cubicBezTo>
                    <a:cubicBezTo>
                      <a:pt x="344" y="53"/>
                      <a:pt x="344" y="53"/>
                      <a:pt x="344" y="53"/>
                    </a:cubicBezTo>
                    <a:cubicBezTo>
                      <a:pt x="345" y="52"/>
                      <a:pt x="347" y="52"/>
                      <a:pt x="348" y="54"/>
                    </a:cubicBezTo>
                    <a:cubicBezTo>
                      <a:pt x="349" y="54"/>
                      <a:pt x="349" y="55"/>
                      <a:pt x="349" y="55"/>
                    </a:cubicBezTo>
                    <a:cubicBezTo>
                      <a:pt x="349" y="56"/>
                      <a:pt x="349" y="57"/>
                      <a:pt x="348" y="58"/>
                    </a:cubicBezTo>
                    <a:cubicBezTo>
                      <a:pt x="339" y="69"/>
                      <a:pt x="339" y="69"/>
                      <a:pt x="339" y="69"/>
                    </a:cubicBezTo>
                    <a:cubicBezTo>
                      <a:pt x="341" y="72"/>
                      <a:pt x="343" y="75"/>
                      <a:pt x="345" y="78"/>
                    </a:cubicBezTo>
                    <a:cubicBezTo>
                      <a:pt x="359" y="75"/>
                      <a:pt x="359" y="75"/>
                      <a:pt x="359" y="75"/>
                    </a:cubicBezTo>
                    <a:cubicBezTo>
                      <a:pt x="360" y="75"/>
                      <a:pt x="362" y="76"/>
                      <a:pt x="362" y="77"/>
                    </a:cubicBezTo>
                    <a:cubicBezTo>
                      <a:pt x="362" y="77"/>
                      <a:pt x="362" y="78"/>
                      <a:pt x="362" y="78"/>
                    </a:cubicBezTo>
                    <a:cubicBezTo>
                      <a:pt x="362" y="79"/>
                      <a:pt x="362" y="80"/>
                      <a:pt x="361" y="81"/>
                    </a:cubicBezTo>
                    <a:cubicBezTo>
                      <a:pt x="349" y="89"/>
                      <a:pt x="349" y="89"/>
                      <a:pt x="349" y="89"/>
                    </a:cubicBezTo>
                    <a:cubicBezTo>
                      <a:pt x="350" y="92"/>
                      <a:pt x="351" y="95"/>
                      <a:pt x="351" y="99"/>
                    </a:cubicBezTo>
                    <a:cubicBezTo>
                      <a:pt x="365" y="101"/>
                      <a:pt x="365" y="101"/>
                      <a:pt x="365" y="101"/>
                    </a:cubicBezTo>
                    <a:cubicBezTo>
                      <a:pt x="367" y="101"/>
                      <a:pt x="368" y="102"/>
                      <a:pt x="368" y="104"/>
                    </a:cubicBezTo>
                    <a:cubicBezTo>
                      <a:pt x="368" y="104"/>
                      <a:pt x="368" y="104"/>
                      <a:pt x="368" y="104"/>
                    </a:cubicBezTo>
                    <a:cubicBezTo>
                      <a:pt x="368" y="105"/>
                      <a:pt x="367" y="106"/>
                      <a:pt x="366" y="107"/>
                    </a:cubicBezTo>
                    <a:cubicBezTo>
                      <a:pt x="352" y="111"/>
                      <a:pt x="352" y="111"/>
                      <a:pt x="352" y="111"/>
                    </a:cubicBezTo>
                    <a:cubicBezTo>
                      <a:pt x="352" y="114"/>
                      <a:pt x="352" y="118"/>
                      <a:pt x="351" y="121"/>
                    </a:cubicBezTo>
                    <a:cubicBezTo>
                      <a:pt x="364" y="127"/>
                      <a:pt x="364" y="127"/>
                      <a:pt x="364" y="127"/>
                    </a:cubicBezTo>
                    <a:cubicBezTo>
                      <a:pt x="365" y="128"/>
                      <a:pt x="366" y="129"/>
                      <a:pt x="366" y="130"/>
                    </a:cubicBezTo>
                    <a:cubicBezTo>
                      <a:pt x="366" y="130"/>
                      <a:pt x="366" y="130"/>
                      <a:pt x="366" y="131"/>
                    </a:cubicBezTo>
                    <a:cubicBezTo>
                      <a:pt x="366" y="132"/>
                      <a:pt x="364" y="133"/>
                      <a:pt x="363" y="133"/>
                    </a:cubicBezTo>
                    <a:cubicBezTo>
                      <a:pt x="348" y="133"/>
                      <a:pt x="348" y="133"/>
                      <a:pt x="348" y="133"/>
                    </a:cubicBezTo>
                    <a:cubicBezTo>
                      <a:pt x="347" y="136"/>
                      <a:pt x="346" y="139"/>
                      <a:pt x="345" y="142"/>
                    </a:cubicBezTo>
                    <a:cubicBezTo>
                      <a:pt x="355" y="152"/>
                      <a:pt x="355" y="152"/>
                      <a:pt x="355" y="152"/>
                    </a:cubicBezTo>
                    <a:cubicBezTo>
                      <a:pt x="355" y="153"/>
                      <a:pt x="356" y="153"/>
                      <a:pt x="356" y="154"/>
                    </a:cubicBezTo>
                    <a:cubicBezTo>
                      <a:pt x="356" y="155"/>
                      <a:pt x="356" y="155"/>
                      <a:pt x="356" y="156"/>
                    </a:cubicBezTo>
                    <a:cubicBezTo>
                      <a:pt x="355" y="157"/>
                      <a:pt x="353" y="158"/>
                      <a:pt x="352" y="157"/>
                    </a:cubicBezTo>
                    <a:cubicBezTo>
                      <a:pt x="338" y="152"/>
                      <a:pt x="338" y="152"/>
                      <a:pt x="338" y="152"/>
                    </a:cubicBezTo>
                    <a:cubicBezTo>
                      <a:pt x="336" y="155"/>
                      <a:pt x="334" y="157"/>
                      <a:pt x="331" y="160"/>
                    </a:cubicBezTo>
                    <a:cubicBezTo>
                      <a:pt x="338" y="173"/>
                      <a:pt x="338" y="173"/>
                      <a:pt x="338" y="173"/>
                    </a:cubicBezTo>
                    <a:cubicBezTo>
                      <a:pt x="338" y="173"/>
                      <a:pt x="339" y="174"/>
                      <a:pt x="339" y="174"/>
                    </a:cubicBezTo>
                    <a:cubicBezTo>
                      <a:pt x="339" y="175"/>
                      <a:pt x="338" y="176"/>
                      <a:pt x="338" y="176"/>
                    </a:cubicBezTo>
                    <a:cubicBezTo>
                      <a:pt x="336" y="177"/>
                      <a:pt x="335" y="177"/>
                      <a:pt x="334" y="176"/>
                    </a:cubicBezTo>
                    <a:close/>
                    <a:moveTo>
                      <a:pt x="451" y="192"/>
                    </a:moveTo>
                    <a:cubicBezTo>
                      <a:pt x="442" y="195"/>
                      <a:pt x="442" y="195"/>
                      <a:pt x="442" y="195"/>
                    </a:cubicBezTo>
                    <a:cubicBezTo>
                      <a:pt x="442" y="197"/>
                      <a:pt x="442" y="200"/>
                      <a:pt x="441" y="202"/>
                    </a:cubicBezTo>
                    <a:cubicBezTo>
                      <a:pt x="450" y="206"/>
                      <a:pt x="450" y="206"/>
                      <a:pt x="450" y="206"/>
                    </a:cubicBezTo>
                    <a:cubicBezTo>
                      <a:pt x="451" y="206"/>
                      <a:pt x="451" y="207"/>
                      <a:pt x="451" y="208"/>
                    </a:cubicBezTo>
                    <a:cubicBezTo>
                      <a:pt x="451" y="208"/>
                      <a:pt x="451" y="208"/>
                      <a:pt x="451" y="208"/>
                    </a:cubicBezTo>
                    <a:cubicBezTo>
                      <a:pt x="451" y="209"/>
                      <a:pt x="450" y="210"/>
                      <a:pt x="449" y="210"/>
                    </a:cubicBezTo>
                    <a:cubicBezTo>
                      <a:pt x="439" y="210"/>
                      <a:pt x="439" y="210"/>
                      <a:pt x="439" y="210"/>
                    </a:cubicBezTo>
                    <a:cubicBezTo>
                      <a:pt x="439" y="212"/>
                      <a:pt x="438" y="214"/>
                      <a:pt x="437" y="216"/>
                    </a:cubicBezTo>
                    <a:cubicBezTo>
                      <a:pt x="444" y="223"/>
                      <a:pt x="444" y="223"/>
                      <a:pt x="444" y="223"/>
                    </a:cubicBezTo>
                    <a:cubicBezTo>
                      <a:pt x="444" y="223"/>
                      <a:pt x="444" y="224"/>
                      <a:pt x="444" y="224"/>
                    </a:cubicBezTo>
                    <a:cubicBezTo>
                      <a:pt x="444" y="225"/>
                      <a:pt x="444" y="225"/>
                      <a:pt x="444" y="225"/>
                    </a:cubicBezTo>
                    <a:cubicBezTo>
                      <a:pt x="444" y="226"/>
                      <a:pt x="443" y="226"/>
                      <a:pt x="442" y="226"/>
                    </a:cubicBezTo>
                    <a:cubicBezTo>
                      <a:pt x="433" y="223"/>
                      <a:pt x="433" y="223"/>
                      <a:pt x="433" y="223"/>
                    </a:cubicBezTo>
                    <a:cubicBezTo>
                      <a:pt x="431" y="224"/>
                      <a:pt x="430" y="226"/>
                      <a:pt x="428" y="228"/>
                    </a:cubicBezTo>
                    <a:cubicBezTo>
                      <a:pt x="433" y="236"/>
                      <a:pt x="433" y="236"/>
                      <a:pt x="433" y="236"/>
                    </a:cubicBezTo>
                    <a:cubicBezTo>
                      <a:pt x="433" y="237"/>
                      <a:pt x="433" y="237"/>
                      <a:pt x="433" y="237"/>
                    </a:cubicBezTo>
                    <a:cubicBezTo>
                      <a:pt x="433" y="238"/>
                      <a:pt x="433" y="239"/>
                      <a:pt x="432" y="239"/>
                    </a:cubicBezTo>
                    <a:cubicBezTo>
                      <a:pt x="431" y="240"/>
                      <a:pt x="430" y="239"/>
                      <a:pt x="430" y="239"/>
                    </a:cubicBezTo>
                    <a:cubicBezTo>
                      <a:pt x="422" y="233"/>
                      <a:pt x="422" y="233"/>
                      <a:pt x="422" y="233"/>
                    </a:cubicBezTo>
                    <a:cubicBezTo>
                      <a:pt x="420" y="234"/>
                      <a:pt x="418" y="235"/>
                      <a:pt x="416" y="236"/>
                    </a:cubicBezTo>
                    <a:cubicBezTo>
                      <a:pt x="418" y="246"/>
                      <a:pt x="418" y="246"/>
                      <a:pt x="418" y="246"/>
                    </a:cubicBezTo>
                    <a:cubicBezTo>
                      <a:pt x="418" y="246"/>
                      <a:pt x="418" y="246"/>
                      <a:pt x="418" y="247"/>
                    </a:cubicBezTo>
                    <a:cubicBezTo>
                      <a:pt x="418" y="247"/>
                      <a:pt x="417" y="248"/>
                      <a:pt x="417" y="248"/>
                    </a:cubicBezTo>
                    <a:cubicBezTo>
                      <a:pt x="416" y="249"/>
                      <a:pt x="415" y="248"/>
                      <a:pt x="414" y="247"/>
                    </a:cubicBezTo>
                    <a:cubicBezTo>
                      <a:pt x="409" y="239"/>
                      <a:pt x="409" y="239"/>
                      <a:pt x="409" y="239"/>
                    </a:cubicBezTo>
                    <a:cubicBezTo>
                      <a:pt x="407" y="240"/>
                      <a:pt x="404" y="241"/>
                      <a:pt x="402" y="241"/>
                    </a:cubicBezTo>
                    <a:cubicBezTo>
                      <a:pt x="401" y="250"/>
                      <a:pt x="401" y="250"/>
                      <a:pt x="401" y="250"/>
                    </a:cubicBezTo>
                    <a:cubicBezTo>
                      <a:pt x="401" y="250"/>
                      <a:pt x="401" y="251"/>
                      <a:pt x="401" y="251"/>
                    </a:cubicBezTo>
                    <a:cubicBezTo>
                      <a:pt x="401" y="252"/>
                      <a:pt x="400" y="252"/>
                      <a:pt x="399" y="252"/>
                    </a:cubicBezTo>
                    <a:cubicBezTo>
                      <a:pt x="399" y="252"/>
                      <a:pt x="399" y="252"/>
                      <a:pt x="399" y="252"/>
                    </a:cubicBezTo>
                    <a:cubicBezTo>
                      <a:pt x="398" y="252"/>
                      <a:pt x="397" y="252"/>
                      <a:pt x="397" y="251"/>
                    </a:cubicBezTo>
                    <a:cubicBezTo>
                      <a:pt x="394" y="242"/>
                      <a:pt x="394" y="242"/>
                      <a:pt x="394" y="242"/>
                    </a:cubicBezTo>
                    <a:cubicBezTo>
                      <a:pt x="392" y="242"/>
                      <a:pt x="390" y="241"/>
                      <a:pt x="387" y="241"/>
                    </a:cubicBezTo>
                    <a:cubicBezTo>
                      <a:pt x="383" y="250"/>
                      <a:pt x="383" y="250"/>
                      <a:pt x="383" y="250"/>
                    </a:cubicBezTo>
                    <a:cubicBezTo>
                      <a:pt x="383" y="251"/>
                      <a:pt x="382" y="251"/>
                      <a:pt x="381" y="251"/>
                    </a:cubicBezTo>
                    <a:cubicBezTo>
                      <a:pt x="380" y="251"/>
                      <a:pt x="379" y="250"/>
                      <a:pt x="379" y="249"/>
                    </a:cubicBezTo>
                    <a:cubicBezTo>
                      <a:pt x="379" y="249"/>
                      <a:pt x="379" y="249"/>
                      <a:pt x="379" y="249"/>
                    </a:cubicBezTo>
                    <a:cubicBezTo>
                      <a:pt x="380" y="239"/>
                      <a:pt x="380" y="239"/>
                      <a:pt x="380" y="239"/>
                    </a:cubicBezTo>
                    <a:cubicBezTo>
                      <a:pt x="377" y="238"/>
                      <a:pt x="375" y="237"/>
                      <a:pt x="373" y="236"/>
                    </a:cubicBezTo>
                    <a:cubicBezTo>
                      <a:pt x="367" y="243"/>
                      <a:pt x="367" y="243"/>
                      <a:pt x="367" y="243"/>
                    </a:cubicBezTo>
                    <a:cubicBezTo>
                      <a:pt x="366" y="244"/>
                      <a:pt x="365" y="244"/>
                      <a:pt x="364" y="244"/>
                    </a:cubicBezTo>
                    <a:cubicBezTo>
                      <a:pt x="364" y="243"/>
                      <a:pt x="363" y="243"/>
                      <a:pt x="363" y="242"/>
                    </a:cubicBezTo>
                    <a:cubicBezTo>
                      <a:pt x="363" y="242"/>
                      <a:pt x="363" y="242"/>
                      <a:pt x="364" y="241"/>
                    </a:cubicBezTo>
                    <a:cubicBezTo>
                      <a:pt x="367" y="232"/>
                      <a:pt x="367" y="232"/>
                      <a:pt x="367" y="232"/>
                    </a:cubicBezTo>
                    <a:cubicBezTo>
                      <a:pt x="365" y="231"/>
                      <a:pt x="363" y="229"/>
                      <a:pt x="361" y="228"/>
                    </a:cubicBezTo>
                    <a:cubicBezTo>
                      <a:pt x="353" y="232"/>
                      <a:pt x="353" y="232"/>
                      <a:pt x="353" y="232"/>
                    </a:cubicBezTo>
                    <a:cubicBezTo>
                      <a:pt x="352" y="233"/>
                      <a:pt x="351" y="233"/>
                      <a:pt x="350" y="232"/>
                    </a:cubicBezTo>
                    <a:cubicBezTo>
                      <a:pt x="350" y="232"/>
                      <a:pt x="350" y="231"/>
                      <a:pt x="350" y="231"/>
                    </a:cubicBezTo>
                    <a:cubicBezTo>
                      <a:pt x="350" y="230"/>
                      <a:pt x="350" y="230"/>
                      <a:pt x="351" y="229"/>
                    </a:cubicBezTo>
                    <a:cubicBezTo>
                      <a:pt x="356" y="222"/>
                      <a:pt x="356" y="222"/>
                      <a:pt x="356" y="222"/>
                    </a:cubicBezTo>
                    <a:cubicBezTo>
                      <a:pt x="355" y="220"/>
                      <a:pt x="354" y="218"/>
                      <a:pt x="353" y="216"/>
                    </a:cubicBezTo>
                    <a:cubicBezTo>
                      <a:pt x="343" y="217"/>
                      <a:pt x="343" y="217"/>
                      <a:pt x="343" y="217"/>
                    </a:cubicBezTo>
                    <a:cubicBezTo>
                      <a:pt x="342" y="218"/>
                      <a:pt x="341" y="217"/>
                      <a:pt x="341" y="216"/>
                    </a:cubicBezTo>
                    <a:cubicBezTo>
                      <a:pt x="341" y="216"/>
                      <a:pt x="341" y="216"/>
                      <a:pt x="341" y="216"/>
                    </a:cubicBezTo>
                    <a:cubicBezTo>
                      <a:pt x="341" y="215"/>
                      <a:pt x="341" y="214"/>
                      <a:pt x="342" y="214"/>
                    </a:cubicBezTo>
                    <a:cubicBezTo>
                      <a:pt x="350" y="208"/>
                      <a:pt x="350" y="208"/>
                      <a:pt x="350" y="208"/>
                    </a:cubicBezTo>
                    <a:cubicBezTo>
                      <a:pt x="349" y="206"/>
                      <a:pt x="349" y="204"/>
                      <a:pt x="348" y="202"/>
                    </a:cubicBezTo>
                    <a:cubicBezTo>
                      <a:pt x="339" y="200"/>
                      <a:pt x="339" y="200"/>
                      <a:pt x="339" y="200"/>
                    </a:cubicBezTo>
                    <a:cubicBezTo>
                      <a:pt x="338" y="200"/>
                      <a:pt x="337" y="200"/>
                      <a:pt x="337" y="199"/>
                    </a:cubicBezTo>
                    <a:cubicBezTo>
                      <a:pt x="337" y="199"/>
                      <a:pt x="337" y="198"/>
                      <a:pt x="337" y="198"/>
                    </a:cubicBezTo>
                    <a:cubicBezTo>
                      <a:pt x="337" y="197"/>
                      <a:pt x="338" y="197"/>
                      <a:pt x="339" y="197"/>
                    </a:cubicBezTo>
                    <a:cubicBezTo>
                      <a:pt x="348" y="194"/>
                      <a:pt x="348" y="194"/>
                      <a:pt x="348" y="194"/>
                    </a:cubicBezTo>
                    <a:cubicBezTo>
                      <a:pt x="348" y="191"/>
                      <a:pt x="348" y="189"/>
                      <a:pt x="348" y="187"/>
                    </a:cubicBezTo>
                    <a:cubicBezTo>
                      <a:pt x="340" y="183"/>
                      <a:pt x="340" y="183"/>
                      <a:pt x="340" y="183"/>
                    </a:cubicBezTo>
                    <a:cubicBezTo>
                      <a:pt x="339" y="182"/>
                      <a:pt x="338" y="182"/>
                      <a:pt x="338" y="181"/>
                    </a:cubicBezTo>
                    <a:cubicBezTo>
                      <a:pt x="338" y="181"/>
                      <a:pt x="338" y="181"/>
                      <a:pt x="338" y="180"/>
                    </a:cubicBezTo>
                    <a:cubicBezTo>
                      <a:pt x="339" y="179"/>
                      <a:pt x="340" y="179"/>
                      <a:pt x="341" y="179"/>
                    </a:cubicBezTo>
                    <a:cubicBezTo>
                      <a:pt x="350" y="179"/>
                      <a:pt x="350" y="179"/>
                      <a:pt x="350" y="179"/>
                    </a:cubicBezTo>
                    <a:cubicBezTo>
                      <a:pt x="351" y="177"/>
                      <a:pt x="352" y="175"/>
                      <a:pt x="353" y="173"/>
                    </a:cubicBezTo>
                    <a:cubicBezTo>
                      <a:pt x="346" y="166"/>
                      <a:pt x="346" y="166"/>
                      <a:pt x="346" y="166"/>
                    </a:cubicBezTo>
                    <a:cubicBezTo>
                      <a:pt x="346" y="166"/>
                      <a:pt x="345" y="165"/>
                      <a:pt x="345" y="165"/>
                    </a:cubicBezTo>
                    <a:cubicBezTo>
                      <a:pt x="345" y="164"/>
                      <a:pt x="345" y="164"/>
                      <a:pt x="345" y="164"/>
                    </a:cubicBezTo>
                    <a:cubicBezTo>
                      <a:pt x="346" y="163"/>
                      <a:pt x="347" y="163"/>
                      <a:pt x="348" y="163"/>
                    </a:cubicBezTo>
                    <a:cubicBezTo>
                      <a:pt x="357" y="166"/>
                      <a:pt x="357" y="166"/>
                      <a:pt x="357" y="166"/>
                    </a:cubicBezTo>
                    <a:cubicBezTo>
                      <a:pt x="358" y="164"/>
                      <a:pt x="360" y="163"/>
                      <a:pt x="361" y="161"/>
                    </a:cubicBezTo>
                    <a:cubicBezTo>
                      <a:pt x="357" y="153"/>
                      <a:pt x="357" y="153"/>
                      <a:pt x="357" y="153"/>
                    </a:cubicBezTo>
                    <a:cubicBezTo>
                      <a:pt x="357" y="152"/>
                      <a:pt x="357" y="152"/>
                      <a:pt x="357" y="151"/>
                    </a:cubicBezTo>
                    <a:cubicBezTo>
                      <a:pt x="357" y="151"/>
                      <a:pt x="357" y="150"/>
                      <a:pt x="357" y="150"/>
                    </a:cubicBezTo>
                    <a:cubicBezTo>
                      <a:pt x="358" y="149"/>
                      <a:pt x="359" y="149"/>
                      <a:pt x="360" y="150"/>
                    </a:cubicBezTo>
                    <a:cubicBezTo>
                      <a:pt x="368" y="156"/>
                      <a:pt x="368" y="156"/>
                      <a:pt x="368" y="156"/>
                    </a:cubicBezTo>
                    <a:cubicBezTo>
                      <a:pt x="369" y="155"/>
                      <a:pt x="371" y="153"/>
                      <a:pt x="373" y="152"/>
                    </a:cubicBezTo>
                    <a:cubicBezTo>
                      <a:pt x="372" y="143"/>
                      <a:pt x="372" y="143"/>
                      <a:pt x="372" y="143"/>
                    </a:cubicBezTo>
                    <a:cubicBezTo>
                      <a:pt x="372" y="143"/>
                      <a:pt x="372" y="143"/>
                      <a:pt x="372" y="142"/>
                    </a:cubicBezTo>
                    <a:cubicBezTo>
                      <a:pt x="372" y="142"/>
                      <a:pt x="372" y="141"/>
                      <a:pt x="373" y="141"/>
                    </a:cubicBezTo>
                    <a:cubicBezTo>
                      <a:pt x="374" y="140"/>
                      <a:pt x="375" y="141"/>
                      <a:pt x="375" y="142"/>
                    </a:cubicBezTo>
                    <a:cubicBezTo>
                      <a:pt x="381" y="149"/>
                      <a:pt x="381" y="149"/>
                      <a:pt x="381" y="149"/>
                    </a:cubicBezTo>
                    <a:cubicBezTo>
                      <a:pt x="383" y="149"/>
                      <a:pt x="385" y="148"/>
                      <a:pt x="387" y="148"/>
                    </a:cubicBezTo>
                    <a:cubicBezTo>
                      <a:pt x="389" y="138"/>
                      <a:pt x="389" y="138"/>
                      <a:pt x="389" y="138"/>
                    </a:cubicBezTo>
                    <a:cubicBezTo>
                      <a:pt x="389" y="138"/>
                      <a:pt x="389" y="138"/>
                      <a:pt x="389" y="138"/>
                    </a:cubicBezTo>
                    <a:cubicBezTo>
                      <a:pt x="389" y="137"/>
                      <a:pt x="390" y="136"/>
                      <a:pt x="391" y="136"/>
                    </a:cubicBezTo>
                    <a:cubicBezTo>
                      <a:pt x="392" y="136"/>
                      <a:pt x="393" y="137"/>
                      <a:pt x="393" y="138"/>
                    </a:cubicBezTo>
                    <a:cubicBezTo>
                      <a:pt x="395" y="147"/>
                      <a:pt x="395" y="147"/>
                      <a:pt x="395" y="147"/>
                    </a:cubicBezTo>
                    <a:cubicBezTo>
                      <a:pt x="398" y="147"/>
                      <a:pt x="400" y="147"/>
                      <a:pt x="402" y="148"/>
                    </a:cubicBezTo>
                    <a:cubicBezTo>
                      <a:pt x="407" y="139"/>
                      <a:pt x="407" y="139"/>
                      <a:pt x="407" y="139"/>
                    </a:cubicBezTo>
                    <a:cubicBezTo>
                      <a:pt x="407" y="138"/>
                      <a:pt x="408" y="138"/>
                      <a:pt x="409" y="138"/>
                    </a:cubicBezTo>
                    <a:cubicBezTo>
                      <a:pt x="410" y="138"/>
                      <a:pt x="410" y="139"/>
                      <a:pt x="410" y="140"/>
                    </a:cubicBezTo>
                    <a:cubicBezTo>
                      <a:pt x="410" y="140"/>
                      <a:pt x="410" y="140"/>
                      <a:pt x="410" y="140"/>
                    </a:cubicBezTo>
                    <a:cubicBezTo>
                      <a:pt x="410" y="150"/>
                      <a:pt x="410" y="150"/>
                      <a:pt x="410" y="150"/>
                    </a:cubicBezTo>
                    <a:cubicBezTo>
                      <a:pt x="412" y="150"/>
                      <a:pt x="414" y="151"/>
                      <a:pt x="416" y="152"/>
                    </a:cubicBezTo>
                    <a:cubicBezTo>
                      <a:pt x="423" y="146"/>
                      <a:pt x="423" y="146"/>
                      <a:pt x="423" y="146"/>
                    </a:cubicBezTo>
                    <a:cubicBezTo>
                      <a:pt x="424" y="145"/>
                      <a:pt x="425" y="145"/>
                      <a:pt x="426" y="145"/>
                    </a:cubicBezTo>
                    <a:cubicBezTo>
                      <a:pt x="426" y="145"/>
                      <a:pt x="426" y="146"/>
                      <a:pt x="426" y="147"/>
                    </a:cubicBezTo>
                    <a:cubicBezTo>
                      <a:pt x="426" y="147"/>
                      <a:pt x="426" y="147"/>
                      <a:pt x="426" y="148"/>
                    </a:cubicBezTo>
                    <a:cubicBezTo>
                      <a:pt x="423" y="157"/>
                      <a:pt x="423" y="157"/>
                      <a:pt x="423" y="157"/>
                    </a:cubicBezTo>
                    <a:cubicBezTo>
                      <a:pt x="425" y="158"/>
                      <a:pt x="427" y="159"/>
                      <a:pt x="428" y="161"/>
                    </a:cubicBezTo>
                    <a:cubicBezTo>
                      <a:pt x="437" y="157"/>
                      <a:pt x="437" y="157"/>
                      <a:pt x="437" y="157"/>
                    </a:cubicBezTo>
                    <a:cubicBezTo>
                      <a:pt x="437" y="156"/>
                      <a:pt x="439" y="156"/>
                      <a:pt x="439" y="157"/>
                    </a:cubicBezTo>
                    <a:cubicBezTo>
                      <a:pt x="440" y="157"/>
                      <a:pt x="440" y="158"/>
                      <a:pt x="440" y="158"/>
                    </a:cubicBezTo>
                    <a:cubicBezTo>
                      <a:pt x="440" y="159"/>
                      <a:pt x="440" y="159"/>
                      <a:pt x="439" y="160"/>
                    </a:cubicBezTo>
                    <a:cubicBezTo>
                      <a:pt x="433" y="167"/>
                      <a:pt x="433" y="167"/>
                      <a:pt x="433" y="167"/>
                    </a:cubicBezTo>
                    <a:cubicBezTo>
                      <a:pt x="435" y="169"/>
                      <a:pt x="436" y="171"/>
                      <a:pt x="437" y="173"/>
                    </a:cubicBezTo>
                    <a:cubicBezTo>
                      <a:pt x="446" y="172"/>
                      <a:pt x="446" y="172"/>
                      <a:pt x="446" y="172"/>
                    </a:cubicBezTo>
                    <a:cubicBezTo>
                      <a:pt x="447" y="171"/>
                      <a:pt x="448" y="172"/>
                      <a:pt x="449" y="173"/>
                    </a:cubicBezTo>
                    <a:cubicBezTo>
                      <a:pt x="449" y="173"/>
                      <a:pt x="449" y="173"/>
                      <a:pt x="449" y="173"/>
                    </a:cubicBezTo>
                    <a:cubicBezTo>
                      <a:pt x="449" y="174"/>
                      <a:pt x="448" y="175"/>
                      <a:pt x="448" y="175"/>
                    </a:cubicBezTo>
                    <a:cubicBezTo>
                      <a:pt x="440" y="180"/>
                      <a:pt x="440" y="180"/>
                      <a:pt x="440" y="180"/>
                    </a:cubicBezTo>
                    <a:cubicBezTo>
                      <a:pt x="441" y="183"/>
                      <a:pt x="441" y="185"/>
                      <a:pt x="441" y="187"/>
                    </a:cubicBezTo>
                    <a:cubicBezTo>
                      <a:pt x="451" y="189"/>
                      <a:pt x="451" y="189"/>
                      <a:pt x="451" y="189"/>
                    </a:cubicBezTo>
                    <a:cubicBezTo>
                      <a:pt x="452" y="188"/>
                      <a:pt x="453" y="189"/>
                      <a:pt x="453" y="190"/>
                    </a:cubicBezTo>
                    <a:cubicBezTo>
                      <a:pt x="453" y="190"/>
                      <a:pt x="453" y="190"/>
                      <a:pt x="453" y="190"/>
                    </a:cubicBezTo>
                    <a:cubicBezTo>
                      <a:pt x="453" y="191"/>
                      <a:pt x="452" y="192"/>
                      <a:pt x="451" y="19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253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8" name="Oval 24"/>
              <p:cNvSpPr>
                <a:spLocks noChangeArrowheads="1"/>
              </p:cNvSpPr>
              <p:nvPr/>
            </p:nvSpPr>
            <p:spPr bwMode="auto">
              <a:xfrm>
                <a:off x="-1333500" y="3128963"/>
                <a:ext cx="77788" cy="79375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253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9" name="Freeform 25"/>
              <p:cNvSpPr/>
              <p:nvPr/>
            </p:nvSpPr>
            <p:spPr bwMode="auto">
              <a:xfrm>
                <a:off x="-1423988" y="2082800"/>
                <a:ext cx="889000" cy="357188"/>
              </a:xfrm>
              <a:custGeom>
                <a:avLst/>
                <a:gdLst>
                  <a:gd name="T0" fmla="*/ 218 w 237"/>
                  <a:gd name="T1" fmla="*/ 95 h 95"/>
                  <a:gd name="T2" fmla="*/ 217 w 237"/>
                  <a:gd name="T3" fmla="*/ 94 h 95"/>
                  <a:gd name="T4" fmla="*/ 234 w 237"/>
                  <a:gd name="T5" fmla="*/ 82 h 95"/>
                  <a:gd name="T6" fmla="*/ 237 w 237"/>
                  <a:gd name="T7" fmla="*/ 79 h 95"/>
                  <a:gd name="T8" fmla="*/ 236 w 237"/>
                  <a:gd name="T9" fmla="*/ 77 h 95"/>
                  <a:gd name="T10" fmla="*/ 231 w 237"/>
                  <a:gd name="T11" fmla="*/ 75 h 95"/>
                  <a:gd name="T12" fmla="*/ 211 w 237"/>
                  <a:gd name="T13" fmla="*/ 78 h 95"/>
                  <a:gd name="T14" fmla="*/ 203 w 237"/>
                  <a:gd name="T15" fmla="*/ 66 h 95"/>
                  <a:gd name="T16" fmla="*/ 216 w 237"/>
                  <a:gd name="T17" fmla="*/ 49 h 95"/>
                  <a:gd name="T18" fmla="*/ 217 w 237"/>
                  <a:gd name="T19" fmla="*/ 46 h 95"/>
                  <a:gd name="T20" fmla="*/ 216 w 237"/>
                  <a:gd name="T21" fmla="*/ 44 h 95"/>
                  <a:gd name="T22" fmla="*/ 211 w 237"/>
                  <a:gd name="T23" fmla="*/ 43 h 95"/>
                  <a:gd name="T24" fmla="*/ 192 w 237"/>
                  <a:gd name="T25" fmla="*/ 53 h 95"/>
                  <a:gd name="T26" fmla="*/ 181 w 237"/>
                  <a:gd name="T27" fmla="*/ 43 h 95"/>
                  <a:gd name="T28" fmla="*/ 188 w 237"/>
                  <a:gd name="T29" fmla="*/ 24 h 95"/>
                  <a:gd name="T30" fmla="*/ 189 w 237"/>
                  <a:gd name="T31" fmla="*/ 22 h 95"/>
                  <a:gd name="T32" fmla="*/ 187 w 237"/>
                  <a:gd name="T33" fmla="*/ 18 h 95"/>
                  <a:gd name="T34" fmla="*/ 181 w 237"/>
                  <a:gd name="T35" fmla="*/ 20 h 95"/>
                  <a:gd name="T36" fmla="*/ 167 w 237"/>
                  <a:gd name="T37" fmla="*/ 34 h 95"/>
                  <a:gd name="T38" fmla="*/ 153 w 237"/>
                  <a:gd name="T39" fmla="*/ 28 h 95"/>
                  <a:gd name="T40" fmla="*/ 154 w 237"/>
                  <a:gd name="T41" fmla="*/ 8 h 95"/>
                  <a:gd name="T42" fmla="*/ 154 w 237"/>
                  <a:gd name="T43" fmla="*/ 7 h 95"/>
                  <a:gd name="T44" fmla="*/ 151 w 237"/>
                  <a:gd name="T45" fmla="*/ 3 h 95"/>
                  <a:gd name="T46" fmla="*/ 146 w 237"/>
                  <a:gd name="T47" fmla="*/ 6 h 95"/>
                  <a:gd name="T48" fmla="*/ 137 w 237"/>
                  <a:gd name="T49" fmla="*/ 24 h 95"/>
                  <a:gd name="T50" fmla="*/ 122 w 237"/>
                  <a:gd name="T51" fmla="*/ 23 h 95"/>
                  <a:gd name="T52" fmla="*/ 116 w 237"/>
                  <a:gd name="T53" fmla="*/ 4 h 95"/>
                  <a:gd name="T54" fmla="*/ 112 w 237"/>
                  <a:gd name="T55" fmla="*/ 0 h 95"/>
                  <a:gd name="T56" fmla="*/ 108 w 237"/>
                  <a:gd name="T57" fmla="*/ 4 h 95"/>
                  <a:gd name="T58" fmla="*/ 108 w 237"/>
                  <a:gd name="T59" fmla="*/ 4 h 95"/>
                  <a:gd name="T60" fmla="*/ 105 w 237"/>
                  <a:gd name="T61" fmla="*/ 24 h 95"/>
                  <a:gd name="T62" fmla="*/ 91 w 237"/>
                  <a:gd name="T63" fmla="*/ 28 h 95"/>
                  <a:gd name="T64" fmla="*/ 79 w 237"/>
                  <a:gd name="T65" fmla="*/ 11 h 95"/>
                  <a:gd name="T66" fmla="*/ 74 w 237"/>
                  <a:gd name="T67" fmla="*/ 9 h 95"/>
                  <a:gd name="T68" fmla="*/ 71 w 237"/>
                  <a:gd name="T69" fmla="*/ 12 h 95"/>
                  <a:gd name="T70" fmla="*/ 72 w 237"/>
                  <a:gd name="T71" fmla="*/ 14 h 95"/>
                  <a:gd name="T72" fmla="*/ 75 w 237"/>
                  <a:gd name="T73" fmla="*/ 34 h 95"/>
                  <a:gd name="T74" fmla="*/ 63 w 237"/>
                  <a:gd name="T75" fmla="*/ 42 h 95"/>
                  <a:gd name="T76" fmla="*/ 46 w 237"/>
                  <a:gd name="T77" fmla="*/ 29 h 95"/>
                  <a:gd name="T78" fmla="*/ 41 w 237"/>
                  <a:gd name="T79" fmla="*/ 29 h 95"/>
                  <a:gd name="T80" fmla="*/ 39 w 237"/>
                  <a:gd name="T81" fmla="*/ 32 h 95"/>
                  <a:gd name="T82" fmla="*/ 40 w 237"/>
                  <a:gd name="T83" fmla="*/ 34 h 95"/>
                  <a:gd name="T84" fmla="*/ 49 w 237"/>
                  <a:gd name="T85" fmla="*/ 53 h 95"/>
                  <a:gd name="T86" fmla="*/ 40 w 237"/>
                  <a:gd name="T87" fmla="*/ 64 h 95"/>
                  <a:gd name="T88" fmla="*/ 21 w 237"/>
                  <a:gd name="T89" fmla="*/ 57 h 95"/>
                  <a:gd name="T90" fmla="*/ 15 w 237"/>
                  <a:gd name="T91" fmla="*/ 58 h 95"/>
                  <a:gd name="T92" fmla="*/ 14 w 237"/>
                  <a:gd name="T93" fmla="*/ 60 h 95"/>
                  <a:gd name="T94" fmla="*/ 16 w 237"/>
                  <a:gd name="T95" fmla="*/ 64 h 95"/>
                  <a:gd name="T96" fmla="*/ 31 w 237"/>
                  <a:gd name="T97" fmla="*/ 78 h 95"/>
                  <a:gd name="T98" fmla="*/ 25 w 237"/>
                  <a:gd name="T99" fmla="*/ 92 h 95"/>
                  <a:gd name="T100" fmla="*/ 5 w 237"/>
                  <a:gd name="T101" fmla="*/ 91 h 95"/>
                  <a:gd name="T102" fmla="*/ 0 w 237"/>
                  <a:gd name="T103" fmla="*/ 94 h 95"/>
                  <a:gd name="T104" fmla="*/ 0 w 237"/>
                  <a:gd name="T105" fmla="*/ 95 h 95"/>
                  <a:gd name="T106" fmla="*/ 218 w 237"/>
                  <a:gd name="T107" fmla="*/ 9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37" h="95">
                    <a:moveTo>
                      <a:pt x="218" y="95"/>
                    </a:moveTo>
                    <a:cubicBezTo>
                      <a:pt x="218" y="95"/>
                      <a:pt x="217" y="94"/>
                      <a:pt x="217" y="94"/>
                    </a:cubicBezTo>
                    <a:cubicBezTo>
                      <a:pt x="234" y="82"/>
                      <a:pt x="234" y="82"/>
                      <a:pt x="234" y="82"/>
                    </a:cubicBezTo>
                    <a:cubicBezTo>
                      <a:pt x="236" y="82"/>
                      <a:pt x="237" y="80"/>
                      <a:pt x="237" y="79"/>
                    </a:cubicBezTo>
                    <a:cubicBezTo>
                      <a:pt x="237" y="78"/>
                      <a:pt x="236" y="78"/>
                      <a:pt x="236" y="77"/>
                    </a:cubicBezTo>
                    <a:cubicBezTo>
                      <a:pt x="235" y="75"/>
                      <a:pt x="233" y="74"/>
                      <a:pt x="231" y="75"/>
                    </a:cubicBezTo>
                    <a:cubicBezTo>
                      <a:pt x="211" y="78"/>
                      <a:pt x="211" y="78"/>
                      <a:pt x="211" y="78"/>
                    </a:cubicBezTo>
                    <a:cubicBezTo>
                      <a:pt x="209" y="74"/>
                      <a:pt x="206" y="70"/>
                      <a:pt x="203" y="66"/>
                    </a:cubicBezTo>
                    <a:cubicBezTo>
                      <a:pt x="216" y="49"/>
                      <a:pt x="216" y="49"/>
                      <a:pt x="216" y="49"/>
                    </a:cubicBezTo>
                    <a:cubicBezTo>
                      <a:pt x="217" y="49"/>
                      <a:pt x="217" y="48"/>
                      <a:pt x="217" y="46"/>
                    </a:cubicBezTo>
                    <a:cubicBezTo>
                      <a:pt x="217" y="46"/>
                      <a:pt x="217" y="45"/>
                      <a:pt x="216" y="44"/>
                    </a:cubicBezTo>
                    <a:cubicBezTo>
                      <a:pt x="215" y="42"/>
                      <a:pt x="212" y="42"/>
                      <a:pt x="211" y="43"/>
                    </a:cubicBezTo>
                    <a:cubicBezTo>
                      <a:pt x="192" y="53"/>
                      <a:pt x="192" y="53"/>
                      <a:pt x="192" y="53"/>
                    </a:cubicBezTo>
                    <a:cubicBezTo>
                      <a:pt x="189" y="49"/>
                      <a:pt x="185" y="46"/>
                      <a:pt x="181" y="43"/>
                    </a:cubicBezTo>
                    <a:cubicBezTo>
                      <a:pt x="188" y="24"/>
                      <a:pt x="188" y="24"/>
                      <a:pt x="188" y="24"/>
                    </a:cubicBezTo>
                    <a:cubicBezTo>
                      <a:pt x="188" y="23"/>
                      <a:pt x="189" y="22"/>
                      <a:pt x="189" y="22"/>
                    </a:cubicBezTo>
                    <a:cubicBezTo>
                      <a:pt x="189" y="20"/>
                      <a:pt x="188" y="19"/>
                      <a:pt x="187" y="18"/>
                    </a:cubicBezTo>
                    <a:cubicBezTo>
                      <a:pt x="185" y="17"/>
                      <a:pt x="182" y="18"/>
                      <a:pt x="181" y="20"/>
                    </a:cubicBezTo>
                    <a:cubicBezTo>
                      <a:pt x="167" y="34"/>
                      <a:pt x="167" y="34"/>
                      <a:pt x="167" y="34"/>
                    </a:cubicBezTo>
                    <a:cubicBezTo>
                      <a:pt x="162" y="32"/>
                      <a:pt x="158" y="30"/>
                      <a:pt x="153" y="28"/>
                    </a:cubicBezTo>
                    <a:cubicBezTo>
                      <a:pt x="154" y="8"/>
                      <a:pt x="154" y="8"/>
                      <a:pt x="154" y="8"/>
                    </a:cubicBezTo>
                    <a:cubicBezTo>
                      <a:pt x="154" y="8"/>
                      <a:pt x="154" y="7"/>
                      <a:pt x="154" y="7"/>
                    </a:cubicBezTo>
                    <a:cubicBezTo>
                      <a:pt x="154" y="5"/>
                      <a:pt x="153" y="4"/>
                      <a:pt x="151" y="3"/>
                    </a:cubicBezTo>
                    <a:cubicBezTo>
                      <a:pt x="149" y="3"/>
                      <a:pt x="146" y="4"/>
                      <a:pt x="146" y="6"/>
                    </a:cubicBezTo>
                    <a:cubicBezTo>
                      <a:pt x="137" y="24"/>
                      <a:pt x="137" y="24"/>
                      <a:pt x="137" y="24"/>
                    </a:cubicBezTo>
                    <a:cubicBezTo>
                      <a:pt x="132" y="24"/>
                      <a:pt x="127" y="23"/>
                      <a:pt x="122" y="23"/>
                    </a:cubicBezTo>
                    <a:cubicBezTo>
                      <a:pt x="116" y="4"/>
                      <a:pt x="116" y="4"/>
                      <a:pt x="116" y="4"/>
                    </a:cubicBezTo>
                    <a:cubicBezTo>
                      <a:pt x="116" y="1"/>
                      <a:pt x="114" y="0"/>
                      <a:pt x="112" y="0"/>
                    </a:cubicBezTo>
                    <a:cubicBezTo>
                      <a:pt x="110" y="0"/>
                      <a:pt x="108" y="2"/>
                      <a:pt x="108" y="4"/>
                    </a:cubicBezTo>
                    <a:cubicBezTo>
                      <a:pt x="108" y="4"/>
                      <a:pt x="108" y="4"/>
                      <a:pt x="108" y="4"/>
                    </a:cubicBezTo>
                    <a:cubicBezTo>
                      <a:pt x="105" y="24"/>
                      <a:pt x="105" y="24"/>
                      <a:pt x="105" y="24"/>
                    </a:cubicBezTo>
                    <a:cubicBezTo>
                      <a:pt x="100" y="25"/>
                      <a:pt x="95" y="26"/>
                      <a:pt x="91" y="28"/>
                    </a:cubicBezTo>
                    <a:cubicBezTo>
                      <a:pt x="79" y="11"/>
                      <a:pt x="79" y="11"/>
                      <a:pt x="79" y="11"/>
                    </a:cubicBezTo>
                    <a:cubicBezTo>
                      <a:pt x="78" y="9"/>
                      <a:pt x="76" y="8"/>
                      <a:pt x="74" y="9"/>
                    </a:cubicBezTo>
                    <a:cubicBezTo>
                      <a:pt x="72" y="9"/>
                      <a:pt x="71" y="11"/>
                      <a:pt x="71" y="12"/>
                    </a:cubicBezTo>
                    <a:cubicBezTo>
                      <a:pt x="71" y="13"/>
                      <a:pt x="72" y="13"/>
                      <a:pt x="72" y="14"/>
                    </a:cubicBezTo>
                    <a:cubicBezTo>
                      <a:pt x="75" y="34"/>
                      <a:pt x="75" y="34"/>
                      <a:pt x="75" y="34"/>
                    </a:cubicBezTo>
                    <a:cubicBezTo>
                      <a:pt x="71" y="36"/>
                      <a:pt x="66" y="39"/>
                      <a:pt x="63" y="42"/>
                    </a:cubicBezTo>
                    <a:cubicBezTo>
                      <a:pt x="46" y="29"/>
                      <a:pt x="46" y="29"/>
                      <a:pt x="46" y="29"/>
                    </a:cubicBezTo>
                    <a:cubicBezTo>
                      <a:pt x="45" y="28"/>
                      <a:pt x="42" y="27"/>
                      <a:pt x="41" y="29"/>
                    </a:cubicBezTo>
                    <a:cubicBezTo>
                      <a:pt x="40" y="30"/>
                      <a:pt x="39" y="31"/>
                      <a:pt x="39" y="32"/>
                    </a:cubicBezTo>
                    <a:cubicBezTo>
                      <a:pt x="39" y="33"/>
                      <a:pt x="39" y="34"/>
                      <a:pt x="40" y="34"/>
                    </a:cubicBezTo>
                    <a:cubicBezTo>
                      <a:pt x="49" y="53"/>
                      <a:pt x="49" y="53"/>
                      <a:pt x="49" y="53"/>
                    </a:cubicBezTo>
                    <a:cubicBezTo>
                      <a:pt x="46" y="56"/>
                      <a:pt x="43" y="60"/>
                      <a:pt x="40" y="64"/>
                    </a:cubicBezTo>
                    <a:cubicBezTo>
                      <a:pt x="21" y="57"/>
                      <a:pt x="21" y="57"/>
                      <a:pt x="21" y="57"/>
                    </a:cubicBezTo>
                    <a:cubicBezTo>
                      <a:pt x="19" y="56"/>
                      <a:pt x="16" y="56"/>
                      <a:pt x="15" y="58"/>
                    </a:cubicBezTo>
                    <a:cubicBezTo>
                      <a:pt x="15" y="59"/>
                      <a:pt x="14" y="60"/>
                      <a:pt x="14" y="60"/>
                    </a:cubicBezTo>
                    <a:cubicBezTo>
                      <a:pt x="14" y="62"/>
                      <a:pt x="15" y="63"/>
                      <a:pt x="16" y="64"/>
                    </a:cubicBezTo>
                    <a:cubicBezTo>
                      <a:pt x="31" y="78"/>
                      <a:pt x="31" y="78"/>
                      <a:pt x="31" y="78"/>
                    </a:cubicBezTo>
                    <a:cubicBezTo>
                      <a:pt x="29" y="82"/>
                      <a:pt x="27" y="87"/>
                      <a:pt x="25" y="92"/>
                    </a:cubicBezTo>
                    <a:cubicBezTo>
                      <a:pt x="5" y="91"/>
                      <a:pt x="5" y="91"/>
                      <a:pt x="5" y="91"/>
                    </a:cubicBezTo>
                    <a:cubicBezTo>
                      <a:pt x="3" y="91"/>
                      <a:pt x="0" y="92"/>
                      <a:pt x="0" y="94"/>
                    </a:cubicBezTo>
                    <a:cubicBezTo>
                      <a:pt x="0" y="94"/>
                      <a:pt x="0" y="95"/>
                      <a:pt x="0" y="95"/>
                    </a:cubicBezTo>
                    <a:lnTo>
                      <a:pt x="218" y="9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253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48" name="Freeform 89"/>
            <p:cNvSpPr>
              <a:spLocks noEditPoints="1"/>
            </p:cNvSpPr>
            <p:nvPr/>
          </p:nvSpPr>
          <p:spPr bwMode="black">
            <a:xfrm>
              <a:off x="3685187" y="1989258"/>
              <a:ext cx="628007" cy="404159"/>
            </a:xfrm>
            <a:custGeom>
              <a:avLst/>
              <a:gdLst>
                <a:gd name="T0" fmla="*/ 350 w 3153"/>
                <a:gd name="T1" fmla="*/ 935 h 2031"/>
                <a:gd name="T2" fmla="*/ 788 w 3153"/>
                <a:gd name="T3" fmla="*/ 0 h 2031"/>
                <a:gd name="T4" fmla="*/ 2918 w 3153"/>
                <a:gd name="T5" fmla="*/ 1882 h 2031"/>
                <a:gd name="T6" fmla="*/ 2403 w 3153"/>
                <a:gd name="T7" fmla="*/ 1493 h 2031"/>
                <a:gd name="T8" fmla="*/ 2244 w 3153"/>
                <a:gd name="T9" fmla="*/ 1424 h 2031"/>
                <a:gd name="T10" fmla="*/ 2391 w 3153"/>
                <a:gd name="T11" fmla="*/ 1458 h 2031"/>
                <a:gd name="T12" fmla="*/ 1437 w 3153"/>
                <a:gd name="T13" fmla="*/ 1486 h 2031"/>
                <a:gd name="T14" fmla="*/ 1460 w 3153"/>
                <a:gd name="T15" fmla="*/ 1427 h 2031"/>
                <a:gd name="T16" fmla="*/ 1588 w 3153"/>
                <a:gd name="T17" fmla="*/ 1440 h 2031"/>
                <a:gd name="T18" fmla="*/ 1563 w 3153"/>
                <a:gd name="T19" fmla="*/ 1636 h 2031"/>
                <a:gd name="T20" fmla="*/ 1421 w 3153"/>
                <a:gd name="T21" fmla="*/ 1612 h 2031"/>
                <a:gd name="T22" fmla="*/ 1170 w 3153"/>
                <a:gd name="T23" fmla="*/ 1604 h 2031"/>
                <a:gd name="T24" fmla="*/ 1340 w 3153"/>
                <a:gd name="T25" fmla="*/ 1589 h 2031"/>
                <a:gd name="T26" fmla="*/ 1175 w 3153"/>
                <a:gd name="T27" fmla="*/ 1631 h 2031"/>
                <a:gd name="T28" fmla="*/ 1228 w 3153"/>
                <a:gd name="T29" fmla="*/ 1433 h 2031"/>
                <a:gd name="T30" fmla="*/ 1366 w 3153"/>
                <a:gd name="T31" fmla="*/ 1441 h 2031"/>
                <a:gd name="T32" fmla="*/ 916 w 3153"/>
                <a:gd name="T33" fmla="*/ 1607 h 2031"/>
                <a:gd name="T34" fmla="*/ 1099 w 3153"/>
                <a:gd name="T35" fmla="*/ 1564 h 2031"/>
                <a:gd name="T36" fmla="*/ 911 w 3153"/>
                <a:gd name="T37" fmla="*/ 1624 h 2031"/>
                <a:gd name="T38" fmla="*/ 832 w 3153"/>
                <a:gd name="T39" fmla="*/ 1503 h 2031"/>
                <a:gd name="T40" fmla="*/ 922 w 3153"/>
                <a:gd name="T41" fmla="*/ 1437 h 2031"/>
                <a:gd name="T42" fmla="*/ 999 w 3153"/>
                <a:gd name="T43" fmla="*/ 1440 h 2031"/>
                <a:gd name="T44" fmla="*/ 1143 w 3153"/>
                <a:gd name="T45" fmla="*/ 1436 h 2031"/>
                <a:gd name="T46" fmla="*/ 1113 w 3153"/>
                <a:gd name="T47" fmla="*/ 1496 h 2031"/>
                <a:gd name="T48" fmla="*/ 692 w 3153"/>
                <a:gd name="T49" fmla="*/ 1804 h 2031"/>
                <a:gd name="T50" fmla="*/ 574 w 3153"/>
                <a:gd name="T51" fmla="*/ 1739 h 2031"/>
                <a:gd name="T52" fmla="*/ 656 w 3153"/>
                <a:gd name="T53" fmla="*/ 1687 h 2031"/>
                <a:gd name="T54" fmla="*/ 823 w 3153"/>
                <a:gd name="T55" fmla="*/ 1619 h 2031"/>
                <a:gd name="T56" fmla="*/ 669 w 3153"/>
                <a:gd name="T57" fmla="*/ 1638 h 2031"/>
                <a:gd name="T58" fmla="*/ 713 w 3153"/>
                <a:gd name="T59" fmla="*/ 1551 h 2031"/>
                <a:gd name="T60" fmla="*/ 828 w 3153"/>
                <a:gd name="T61" fmla="*/ 1613 h 2031"/>
                <a:gd name="T62" fmla="*/ 1570 w 3153"/>
                <a:gd name="T63" fmla="*/ 1798 h 2031"/>
                <a:gd name="T64" fmla="*/ 850 w 3153"/>
                <a:gd name="T65" fmla="*/ 1803 h 2031"/>
                <a:gd name="T66" fmla="*/ 882 w 3153"/>
                <a:gd name="T67" fmla="*/ 1698 h 2031"/>
                <a:gd name="T68" fmla="*/ 1563 w 3153"/>
                <a:gd name="T69" fmla="*/ 1687 h 2031"/>
                <a:gd name="T70" fmla="*/ 1670 w 3153"/>
                <a:gd name="T71" fmla="*/ 1489 h 2031"/>
                <a:gd name="T72" fmla="*/ 1693 w 3153"/>
                <a:gd name="T73" fmla="*/ 1424 h 2031"/>
                <a:gd name="T74" fmla="*/ 1793 w 3153"/>
                <a:gd name="T75" fmla="*/ 1500 h 2031"/>
                <a:gd name="T76" fmla="*/ 1675 w 3153"/>
                <a:gd name="T77" fmla="*/ 1612 h 2031"/>
                <a:gd name="T78" fmla="*/ 1843 w 3153"/>
                <a:gd name="T79" fmla="*/ 1621 h 2031"/>
                <a:gd name="T80" fmla="*/ 1804 w 3153"/>
                <a:gd name="T81" fmla="*/ 1637 h 2031"/>
                <a:gd name="T82" fmla="*/ 1866 w 3153"/>
                <a:gd name="T83" fmla="*/ 1793 h 2031"/>
                <a:gd name="T84" fmla="*/ 1690 w 3153"/>
                <a:gd name="T85" fmla="*/ 1778 h 2031"/>
                <a:gd name="T86" fmla="*/ 1686 w 3153"/>
                <a:gd name="T87" fmla="*/ 1702 h 2031"/>
                <a:gd name="T88" fmla="*/ 1724 w 3153"/>
                <a:gd name="T89" fmla="*/ 1685 h 2031"/>
                <a:gd name="T90" fmla="*/ 1843 w 3153"/>
                <a:gd name="T91" fmla="*/ 1691 h 2031"/>
                <a:gd name="T92" fmla="*/ 2009 w 3153"/>
                <a:gd name="T93" fmla="*/ 1439 h 2031"/>
                <a:gd name="T94" fmla="*/ 2140 w 3153"/>
                <a:gd name="T95" fmla="*/ 1428 h 2031"/>
                <a:gd name="T96" fmla="*/ 2161 w 3153"/>
                <a:gd name="T97" fmla="*/ 1499 h 2031"/>
                <a:gd name="T98" fmla="*/ 2064 w 3153"/>
                <a:gd name="T99" fmla="*/ 1588 h 2031"/>
                <a:gd name="T100" fmla="*/ 2218 w 3153"/>
                <a:gd name="T101" fmla="*/ 1565 h 2031"/>
                <a:gd name="T102" fmla="*/ 2225 w 3153"/>
                <a:gd name="T103" fmla="*/ 1634 h 2031"/>
                <a:gd name="T104" fmla="*/ 2319 w 3153"/>
                <a:gd name="T105" fmla="*/ 1790 h 2031"/>
                <a:gd name="T106" fmla="*/ 2131 w 3153"/>
                <a:gd name="T107" fmla="*/ 1770 h 2031"/>
                <a:gd name="T108" fmla="*/ 2145 w 3153"/>
                <a:gd name="T109" fmla="*/ 1683 h 2031"/>
                <a:gd name="T110" fmla="*/ 2340 w 3153"/>
                <a:gd name="T111" fmla="*/ 1624 h 2031"/>
                <a:gd name="T112" fmla="*/ 2463 w 3153"/>
                <a:gd name="T113" fmla="*/ 1564 h 2031"/>
                <a:gd name="T114" fmla="*/ 2434 w 3153"/>
                <a:gd name="T115" fmla="*/ 1636 h 2031"/>
                <a:gd name="T116" fmla="*/ 2415 w 3153"/>
                <a:gd name="T117" fmla="*/ 1769 h 2031"/>
                <a:gd name="T118" fmla="*/ 2500 w 3153"/>
                <a:gd name="T119" fmla="*/ 1683 h 2031"/>
                <a:gd name="T120" fmla="*/ 2605 w 3153"/>
                <a:gd name="T121" fmla="*/ 1791 h 20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153" h="2031">
                  <a:moveTo>
                    <a:pt x="448" y="830"/>
                  </a:moveTo>
                  <a:cubicBezTo>
                    <a:pt x="368" y="755"/>
                    <a:pt x="368" y="615"/>
                    <a:pt x="448" y="539"/>
                  </a:cubicBezTo>
                  <a:cubicBezTo>
                    <a:pt x="393" y="549"/>
                    <a:pt x="339" y="610"/>
                    <a:pt x="339" y="685"/>
                  </a:cubicBezTo>
                  <a:cubicBezTo>
                    <a:pt x="339" y="759"/>
                    <a:pt x="393" y="820"/>
                    <a:pt x="448" y="830"/>
                  </a:cubicBezTo>
                  <a:close/>
                  <a:moveTo>
                    <a:pt x="2814" y="685"/>
                  </a:moveTo>
                  <a:cubicBezTo>
                    <a:pt x="2815" y="610"/>
                    <a:pt x="2761" y="549"/>
                    <a:pt x="2706" y="539"/>
                  </a:cubicBezTo>
                  <a:cubicBezTo>
                    <a:pt x="2786" y="615"/>
                    <a:pt x="2786" y="755"/>
                    <a:pt x="2706" y="830"/>
                  </a:cubicBezTo>
                  <a:cubicBezTo>
                    <a:pt x="2761" y="820"/>
                    <a:pt x="2815" y="759"/>
                    <a:pt x="2814" y="685"/>
                  </a:cubicBezTo>
                  <a:close/>
                  <a:moveTo>
                    <a:pt x="2804" y="935"/>
                  </a:moveTo>
                  <a:cubicBezTo>
                    <a:pt x="2886" y="904"/>
                    <a:pt x="2970" y="808"/>
                    <a:pt x="2969" y="685"/>
                  </a:cubicBezTo>
                  <a:cubicBezTo>
                    <a:pt x="2970" y="561"/>
                    <a:pt x="2886" y="465"/>
                    <a:pt x="2804" y="434"/>
                  </a:cubicBezTo>
                  <a:cubicBezTo>
                    <a:pt x="2871" y="501"/>
                    <a:pt x="2915" y="591"/>
                    <a:pt x="2914" y="685"/>
                  </a:cubicBezTo>
                  <a:cubicBezTo>
                    <a:pt x="2915" y="778"/>
                    <a:pt x="2871" y="868"/>
                    <a:pt x="2804" y="935"/>
                  </a:cubicBezTo>
                  <a:close/>
                  <a:moveTo>
                    <a:pt x="350" y="935"/>
                  </a:moveTo>
                  <a:cubicBezTo>
                    <a:pt x="282" y="868"/>
                    <a:pt x="239" y="778"/>
                    <a:pt x="239" y="685"/>
                  </a:cubicBezTo>
                  <a:cubicBezTo>
                    <a:pt x="239" y="591"/>
                    <a:pt x="282" y="501"/>
                    <a:pt x="350" y="434"/>
                  </a:cubicBezTo>
                  <a:cubicBezTo>
                    <a:pt x="267" y="465"/>
                    <a:pt x="183" y="561"/>
                    <a:pt x="184" y="685"/>
                  </a:cubicBezTo>
                  <a:cubicBezTo>
                    <a:pt x="183" y="808"/>
                    <a:pt x="267" y="904"/>
                    <a:pt x="350" y="935"/>
                  </a:cubicBezTo>
                  <a:close/>
                  <a:moveTo>
                    <a:pt x="2877" y="1804"/>
                  </a:moveTo>
                  <a:cubicBezTo>
                    <a:pt x="2844" y="1765"/>
                    <a:pt x="2811" y="1726"/>
                    <a:pt x="2778" y="1687"/>
                  </a:cubicBezTo>
                  <a:cubicBezTo>
                    <a:pt x="2705" y="1601"/>
                    <a:pt x="2633" y="1516"/>
                    <a:pt x="2560" y="1430"/>
                  </a:cubicBezTo>
                  <a:cubicBezTo>
                    <a:pt x="2557" y="1426"/>
                    <a:pt x="2553" y="1421"/>
                    <a:pt x="2549" y="1417"/>
                  </a:cubicBezTo>
                  <a:cubicBezTo>
                    <a:pt x="2534" y="1399"/>
                    <a:pt x="2511" y="1389"/>
                    <a:pt x="2489" y="1381"/>
                  </a:cubicBezTo>
                  <a:cubicBezTo>
                    <a:pt x="2466" y="1373"/>
                    <a:pt x="2441" y="1368"/>
                    <a:pt x="2416" y="1367"/>
                  </a:cubicBezTo>
                  <a:cubicBezTo>
                    <a:pt x="2503" y="1344"/>
                    <a:pt x="2567" y="1266"/>
                    <a:pt x="2567" y="1172"/>
                  </a:cubicBezTo>
                  <a:cubicBezTo>
                    <a:pt x="2567" y="202"/>
                    <a:pt x="2567" y="202"/>
                    <a:pt x="2567" y="202"/>
                  </a:cubicBezTo>
                  <a:cubicBezTo>
                    <a:pt x="2567" y="90"/>
                    <a:pt x="2476" y="0"/>
                    <a:pt x="2365" y="0"/>
                  </a:cubicBezTo>
                  <a:cubicBezTo>
                    <a:pt x="788" y="0"/>
                    <a:pt x="788" y="0"/>
                    <a:pt x="788" y="0"/>
                  </a:cubicBezTo>
                  <a:cubicBezTo>
                    <a:pt x="677" y="0"/>
                    <a:pt x="586" y="90"/>
                    <a:pt x="586" y="202"/>
                  </a:cubicBezTo>
                  <a:cubicBezTo>
                    <a:pt x="586" y="1172"/>
                    <a:pt x="586" y="1172"/>
                    <a:pt x="586" y="1172"/>
                  </a:cubicBezTo>
                  <a:cubicBezTo>
                    <a:pt x="586" y="1266"/>
                    <a:pt x="651" y="1345"/>
                    <a:pt x="738" y="1368"/>
                  </a:cubicBezTo>
                  <a:cubicBezTo>
                    <a:pt x="689" y="1370"/>
                    <a:pt x="633" y="1388"/>
                    <a:pt x="600" y="1426"/>
                  </a:cubicBezTo>
                  <a:cubicBezTo>
                    <a:pt x="575" y="1457"/>
                    <a:pt x="549" y="1487"/>
                    <a:pt x="524" y="1518"/>
                  </a:cubicBezTo>
                  <a:cubicBezTo>
                    <a:pt x="446" y="1610"/>
                    <a:pt x="368" y="1703"/>
                    <a:pt x="290" y="1796"/>
                  </a:cubicBezTo>
                  <a:cubicBezTo>
                    <a:pt x="271" y="1819"/>
                    <a:pt x="235" y="1852"/>
                    <a:pt x="235" y="1884"/>
                  </a:cubicBezTo>
                  <a:cubicBezTo>
                    <a:pt x="235" y="1971"/>
                    <a:pt x="235" y="1971"/>
                    <a:pt x="235" y="1971"/>
                  </a:cubicBezTo>
                  <a:cubicBezTo>
                    <a:pt x="236" y="1982"/>
                    <a:pt x="238" y="1993"/>
                    <a:pt x="244" y="2002"/>
                  </a:cubicBezTo>
                  <a:cubicBezTo>
                    <a:pt x="264" y="2030"/>
                    <a:pt x="304" y="2031"/>
                    <a:pt x="336" y="2031"/>
                  </a:cubicBezTo>
                  <a:cubicBezTo>
                    <a:pt x="380" y="2031"/>
                    <a:pt x="2688" y="2031"/>
                    <a:pt x="2758" y="2031"/>
                  </a:cubicBezTo>
                  <a:cubicBezTo>
                    <a:pt x="2792" y="2031"/>
                    <a:pt x="2831" y="2027"/>
                    <a:pt x="2865" y="2020"/>
                  </a:cubicBezTo>
                  <a:cubicBezTo>
                    <a:pt x="2888" y="2016"/>
                    <a:pt x="2915" y="2003"/>
                    <a:pt x="2918" y="1976"/>
                  </a:cubicBezTo>
                  <a:cubicBezTo>
                    <a:pt x="2918" y="1882"/>
                    <a:pt x="2918" y="1882"/>
                    <a:pt x="2918" y="1882"/>
                  </a:cubicBezTo>
                  <a:cubicBezTo>
                    <a:pt x="2921" y="1861"/>
                    <a:pt x="2909" y="1841"/>
                    <a:pt x="2896" y="1826"/>
                  </a:cubicBezTo>
                  <a:cubicBezTo>
                    <a:pt x="2889" y="1818"/>
                    <a:pt x="2883" y="1811"/>
                    <a:pt x="2877" y="1804"/>
                  </a:cubicBezTo>
                  <a:close/>
                  <a:moveTo>
                    <a:pt x="705" y="1159"/>
                  </a:moveTo>
                  <a:cubicBezTo>
                    <a:pt x="705" y="215"/>
                    <a:pt x="705" y="215"/>
                    <a:pt x="705" y="215"/>
                  </a:cubicBezTo>
                  <a:cubicBezTo>
                    <a:pt x="705" y="157"/>
                    <a:pt x="752" y="111"/>
                    <a:pt x="809" y="111"/>
                  </a:cubicBezTo>
                  <a:cubicBezTo>
                    <a:pt x="2344" y="111"/>
                    <a:pt x="2344" y="111"/>
                    <a:pt x="2344" y="111"/>
                  </a:cubicBezTo>
                  <a:cubicBezTo>
                    <a:pt x="2401" y="111"/>
                    <a:pt x="2448" y="157"/>
                    <a:pt x="2448" y="215"/>
                  </a:cubicBezTo>
                  <a:cubicBezTo>
                    <a:pt x="2448" y="1159"/>
                    <a:pt x="2448" y="1159"/>
                    <a:pt x="2448" y="1159"/>
                  </a:cubicBezTo>
                  <a:cubicBezTo>
                    <a:pt x="2448" y="1216"/>
                    <a:pt x="2401" y="1263"/>
                    <a:pt x="2344" y="1263"/>
                  </a:cubicBezTo>
                  <a:cubicBezTo>
                    <a:pt x="809" y="1263"/>
                    <a:pt x="809" y="1263"/>
                    <a:pt x="809" y="1263"/>
                  </a:cubicBezTo>
                  <a:cubicBezTo>
                    <a:pt x="752" y="1263"/>
                    <a:pt x="705" y="1216"/>
                    <a:pt x="705" y="1159"/>
                  </a:cubicBezTo>
                  <a:close/>
                  <a:moveTo>
                    <a:pt x="2407" y="1487"/>
                  </a:moveTo>
                  <a:cubicBezTo>
                    <a:pt x="2407" y="1489"/>
                    <a:pt x="2406" y="1491"/>
                    <a:pt x="2404" y="1493"/>
                  </a:cubicBezTo>
                  <a:cubicBezTo>
                    <a:pt x="2404" y="1493"/>
                    <a:pt x="2403" y="1493"/>
                    <a:pt x="2403" y="1493"/>
                  </a:cubicBezTo>
                  <a:cubicBezTo>
                    <a:pt x="2403" y="1493"/>
                    <a:pt x="2403" y="1493"/>
                    <a:pt x="2403" y="1493"/>
                  </a:cubicBezTo>
                  <a:cubicBezTo>
                    <a:pt x="2403" y="1494"/>
                    <a:pt x="2403" y="1494"/>
                    <a:pt x="2402" y="1494"/>
                  </a:cubicBezTo>
                  <a:cubicBezTo>
                    <a:pt x="2402" y="1494"/>
                    <a:pt x="2402" y="1494"/>
                    <a:pt x="2401" y="1495"/>
                  </a:cubicBezTo>
                  <a:cubicBezTo>
                    <a:pt x="2401" y="1495"/>
                    <a:pt x="2400" y="1495"/>
                    <a:pt x="2400" y="1496"/>
                  </a:cubicBezTo>
                  <a:cubicBezTo>
                    <a:pt x="2399" y="1496"/>
                    <a:pt x="2399" y="1496"/>
                    <a:pt x="2398" y="1496"/>
                  </a:cubicBezTo>
                  <a:cubicBezTo>
                    <a:pt x="2388" y="1501"/>
                    <a:pt x="2374" y="1500"/>
                    <a:pt x="2362" y="1500"/>
                  </a:cubicBezTo>
                  <a:cubicBezTo>
                    <a:pt x="2304" y="1500"/>
                    <a:pt x="2304" y="1500"/>
                    <a:pt x="2304" y="1500"/>
                  </a:cubicBezTo>
                  <a:cubicBezTo>
                    <a:pt x="2293" y="1500"/>
                    <a:pt x="2281" y="1498"/>
                    <a:pt x="2271" y="1493"/>
                  </a:cubicBezTo>
                  <a:cubicBezTo>
                    <a:pt x="2267" y="1491"/>
                    <a:pt x="2263" y="1489"/>
                    <a:pt x="2260" y="1487"/>
                  </a:cubicBezTo>
                  <a:cubicBezTo>
                    <a:pt x="2257" y="1484"/>
                    <a:pt x="2254" y="1482"/>
                    <a:pt x="2252" y="1479"/>
                  </a:cubicBezTo>
                  <a:cubicBezTo>
                    <a:pt x="2250" y="1474"/>
                    <a:pt x="2250" y="1474"/>
                    <a:pt x="2250" y="1474"/>
                  </a:cubicBezTo>
                  <a:cubicBezTo>
                    <a:pt x="2244" y="1463"/>
                    <a:pt x="2236" y="1453"/>
                    <a:pt x="2231" y="1441"/>
                  </a:cubicBezTo>
                  <a:cubicBezTo>
                    <a:pt x="2227" y="1433"/>
                    <a:pt x="2231" y="1429"/>
                    <a:pt x="2238" y="1426"/>
                  </a:cubicBezTo>
                  <a:cubicBezTo>
                    <a:pt x="2240" y="1425"/>
                    <a:pt x="2242" y="1424"/>
                    <a:pt x="2244" y="1424"/>
                  </a:cubicBezTo>
                  <a:cubicBezTo>
                    <a:pt x="2248" y="1423"/>
                    <a:pt x="2253" y="1422"/>
                    <a:pt x="2258" y="1422"/>
                  </a:cubicBezTo>
                  <a:cubicBezTo>
                    <a:pt x="2266" y="1422"/>
                    <a:pt x="2266" y="1422"/>
                    <a:pt x="2266" y="1422"/>
                  </a:cubicBezTo>
                  <a:cubicBezTo>
                    <a:pt x="2266" y="1422"/>
                    <a:pt x="2266" y="1422"/>
                    <a:pt x="2266" y="1422"/>
                  </a:cubicBezTo>
                  <a:cubicBezTo>
                    <a:pt x="2282" y="1422"/>
                    <a:pt x="2297" y="1422"/>
                    <a:pt x="2312" y="1422"/>
                  </a:cubicBezTo>
                  <a:cubicBezTo>
                    <a:pt x="2313" y="1422"/>
                    <a:pt x="2313" y="1422"/>
                    <a:pt x="2313" y="1422"/>
                  </a:cubicBezTo>
                  <a:cubicBezTo>
                    <a:pt x="2328" y="1422"/>
                    <a:pt x="2328" y="1422"/>
                    <a:pt x="2328" y="1422"/>
                  </a:cubicBezTo>
                  <a:cubicBezTo>
                    <a:pt x="2333" y="1422"/>
                    <a:pt x="2339" y="1422"/>
                    <a:pt x="2344" y="1423"/>
                  </a:cubicBezTo>
                  <a:cubicBezTo>
                    <a:pt x="2347" y="1424"/>
                    <a:pt x="2351" y="1425"/>
                    <a:pt x="2354" y="1426"/>
                  </a:cubicBezTo>
                  <a:cubicBezTo>
                    <a:pt x="2355" y="1426"/>
                    <a:pt x="2355" y="1426"/>
                    <a:pt x="2356" y="1426"/>
                  </a:cubicBezTo>
                  <a:cubicBezTo>
                    <a:pt x="2356" y="1427"/>
                    <a:pt x="2356" y="1427"/>
                    <a:pt x="2357" y="1427"/>
                  </a:cubicBezTo>
                  <a:cubicBezTo>
                    <a:pt x="2357" y="1427"/>
                    <a:pt x="2358" y="1427"/>
                    <a:pt x="2358" y="1427"/>
                  </a:cubicBezTo>
                  <a:cubicBezTo>
                    <a:pt x="2363" y="1429"/>
                    <a:pt x="2367" y="1431"/>
                    <a:pt x="2371" y="1433"/>
                  </a:cubicBezTo>
                  <a:cubicBezTo>
                    <a:pt x="2374" y="1436"/>
                    <a:pt x="2377" y="1438"/>
                    <a:pt x="2379" y="1441"/>
                  </a:cubicBezTo>
                  <a:cubicBezTo>
                    <a:pt x="2391" y="1458"/>
                    <a:pt x="2391" y="1458"/>
                    <a:pt x="2391" y="1458"/>
                  </a:cubicBezTo>
                  <a:cubicBezTo>
                    <a:pt x="2394" y="1463"/>
                    <a:pt x="2401" y="1471"/>
                    <a:pt x="2404" y="1478"/>
                  </a:cubicBezTo>
                  <a:cubicBezTo>
                    <a:pt x="2404" y="1478"/>
                    <a:pt x="2404" y="1478"/>
                    <a:pt x="2404" y="1478"/>
                  </a:cubicBezTo>
                  <a:cubicBezTo>
                    <a:pt x="2406" y="1481"/>
                    <a:pt x="2407" y="1484"/>
                    <a:pt x="2407" y="1487"/>
                  </a:cubicBezTo>
                  <a:close/>
                  <a:moveTo>
                    <a:pt x="1589" y="1480"/>
                  </a:moveTo>
                  <a:cubicBezTo>
                    <a:pt x="1589" y="1483"/>
                    <a:pt x="1588" y="1485"/>
                    <a:pt x="1587" y="1487"/>
                  </a:cubicBezTo>
                  <a:cubicBezTo>
                    <a:pt x="1576" y="1507"/>
                    <a:pt x="1525" y="1502"/>
                    <a:pt x="1507" y="1502"/>
                  </a:cubicBezTo>
                  <a:cubicBezTo>
                    <a:pt x="1496" y="1502"/>
                    <a:pt x="1485" y="1502"/>
                    <a:pt x="1474" y="1502"/>
                  </a:cubicBezTo>
                  <a:cubicBezTo>
                    <a:pt x="1464" y="1502"/>
                    <a:pt x="1451" y="1500"/>
                    <a:pt x="1442" y="1493"/>
                  </a:cubicBezTo>
                  <a:cubicBezTo>
                    <a:pt x="1442" y="1493"/>
                    <a:pt x="1441" y="1492"/>
                    <a:pt x="1441" y="1492"/>
                  </a:cubicBezTo>
                  <a:cubicBezTo>
                    <a:pt x="1441" y="1492"/>
                    <a:pt x="1440" y="1491"/>
                    <a:pt x="1440" y="1491"/>
                  </a:cubicBezTo>
                  <a:cubicBezTo>
                    <a:pt x="1439" y="1490"/>
                    <a:pt x="1439" y="1490"/>
                    <a:pt x="1439" y="1489"/>
                  </a:cubicBezTo>
                  <a:cubicBezTo>
                    <a:pt x="1439" y="1489"/>
                    <a:pt x="1439" y="1489"/>
                    <a:pt x="1438" y="1489"/>
                  </a:cubicBezTo>
                  <a:cubicBezTo>
                    <a:pt x="1438" y="1489"/>
                    <a:pt x="1438" y="1489"/>
                    <a:pt x="1438" y="1489"/>
                  </a:cubicBezTo>
                  <a:cubicBezTo>
                    <a:pt x="1438" y="1488"/>
                    <a:pt x="1437" y="1487"/>
                    <a:pt x="1437" y="1486"/>
                  </a:cubicBezTo>
                  <a:cubicBezTo>
                    <a:pt x="1436" y="1484"/>
                    <a:pt x="1436" y="1483"/>
                    <a:pt x="1436" y="1481"/>
                  </a:cubicBezTo>
                  <a:cubicBezTo>
                    <a:pt x="1436" y="1479"/>
                    <a:pt x="1436" y="1479"/>
                    <a:pt x="1436" y="1479"/>
                  </a:cubicBezTo>
                  <a:cubicBezTo>
                    <a:pt x="1437" y="1477"/>
                    <a:pt x="1437" y="1474"/>
                    <a:pt x="1437" y="1472"/>
                  </a:cubicBezTo>
                  <a:cubicBezTo>
                    <a:pt x="1437" y="1471"/>
                    <a:pt x="1437" y="1471"/>
                    <a:pt x="1437" y="1471"/>
                  </a:cubicBezTo>
                  <a:cubicBezTo>
                    <a:pt x="1438" y="1463"/>
                    <a:pt x="1438" y="1454"/>
                    <a:pt x="1440" y="1446"/>
                  </a:cubicBezTo>
                  <a:cubicBezTo>
                    <a:pt x="1440" y="1443"/>
                    <a:pt x="1440" y="1443"/>
                    <a:pt x="1440" y="1443"/>
                  </a:cubicBezTo>
                  <a:cubicBezTo>
                    <a:pt x="1441" y="1441"/>
                    <a:pt x="1442" y="1438"/>
                    <a:pt x="1444" y="1436"/>
                  </a:cubicBezTo>
                  <a:cubicBezTo>
                    <a:pt x="1446" y="1434"/>
                    <a:pt x="1448" y="1433"/>
                    <a:pt x="1450" y="1431"/>
                  </a:cubicBezTo>
                  <a:cubicBezTo>
                    <a:pt x="1450" y="1431"/>
                    <a:pt x="1450" y="1431"/>
                    <a:pt x="1450" y="1431"/>
                  </a:cubicBezTo>
                  <a:cubicBezTo>
                    <a:pt x="1451" y="1431"/>
                    <a:pt x="1451" y="1430"/>
                    <a:pt x="1452" y="1430"/>
                  </a:cubicBezTo>
                  <a:cubicBezTo>
                    <a:pt x="1452" y="1430"/>
                    <a:pt x="1453" y="1430"/>
                    <a:pt x="1453" y="1429"/>
                  </a:cubicBezTo>
                  <a:cubicBezTo>
                    <a:pt x="1453" y="1429"/>
                    <a:pt x="1454" y="1429"/>
                    <a:pt x="1454" y="1429"/>
                  </a:cubicBezTo>
                  <a:cubicBezTo>
                    <a:pt x="1455" y="1428"/>
                    <a:pt x="1457" y="1428"/>
                    <a:pt x="1458" y="1427"/>
                  </a:cubicBezTo>
                  <a:cubicBezTo>
                    <a:pt x="1459" y="1427"/>
                    <a:pt x="1459" y="1427"/>
                    <a:pt x="1460" y="1427"/>
                  </a:cubicBezTo>
                  <a:cubicBezTo>
                    <a:pt x="1461" y="1426"/>
                    <a:pt x="1463" y="1426"/>
                    <a:pt x="1464" y="1426"/>
                  </a:cubicBezTo>
                  <a:cubicBezTo>
                    <a:pt x="1465" y="1426"/>
                    <a:pt x="1465" y="1425"/>
                    <a:pt x="1466" y="1425"/>
                  </a:cubicBezTo>
                  <a:cubicBezTo>
                    <a:pt x="1466" y="1425"/>
                    <a:pt x="1466" y="1425"/>
                    <a:pt x="1466" y="1425"/>
                  </a:cubicBezTo>
                  <a:cubicBezTo>
                    <a:pt x="1467" y="1425"/>
                    <a:pt x="1468" y="1425"/>
                    <a:pt x="1468" y="1425"/>
                  </a:cubicBezTo>
                  <a:cubicBezTo>
                    <a:pt x="1472" y="1424"/>
                    <a:pt x="1476" y="1424"/>
                    <a:pt x="1480" y="1424"/>
                  </a:cubicBezTo>
                  <a:cubicBezTo>
                    <a:pt x="1483" y="1424"/>
                    <a:pt x="1483" y="1424"/>
                    <a:pt x="1483" y="1424"/>
                  </a:cubicBezTo>
                  <a:cubicBezTo>
                    <a:pt x="1487" y="1424"/>
                    <a:pt x="1492" y="1424"/>
                    <a:pt x="1496" y="1424"/>
                  </a:cubicBezTo>
                  <a:cubicBezTo>
                    <a:pt x="1550" y="1424"/>
                    <a:pt x="1550" y="1424"/>
                    <a:pt x="1550" y="1424"/>
                  </a:cubicBezTo>
                  <a:cubicBezTo>
                    <a:pt x="1551" y="1424"/>
                    <a:pt x="1552" y="1424"/>
                    <a:pt x="1554" y="1424"/>
                  </a:cubicBezTo>
                  <a:cubicBezTo>
                    <a:pt x="1554" y="1424"/>
                    <a:pt x="1555" y="1424"/>
                    <a:pt x="1555" y="1424"/>
                  </a:cubicBezTo>
                  <a:cubicBezTo>
                    <a:pt x="1556" y="1424"/>
                    <a:pt x="1558" y="1424"/>
                    <a:pt x="1559" y="1424"/>
                  </a:cubicBezTo>
                  <a:cubicBezTo>
                    <a:pt x="1570" y="1425"/>
                    <a:pt x="1582" y="1428"/>
                    <a:pt x="1586" y="1438"/>
                  </a:cubicBezTo>
                  <a:cubicBezTo>
                    <a:pt x="1587" y="1438"/>
                    <a:pt x="1587" y="1439"/>
                    <a:pt x="1587" y="1440"/>
                  </a:cubicBezTo>
                  <a:cubicBezTo>
                    <a:pt x="1588" y="1440"/>
                    <a:pt x="1588" y="1440"/>
                    <a:pt x="1588" y="1440"/>
                  </a:cubicBezTo>
                  <a:cubicBezTo>
                    <a:pt x="1591" y="1452"/>
                    <a:pt x="1588" y="1466"/>
                    <a:pt x="1589" y="1478"/>
                  </a:cubicBezTo>
                  <a:lnTo>
                    <a:pt x="1589" y="1480"/>
                  </a:lnTo>
                  <a:close/>
                  <a:moveTo>
                    <a:pt x="1511" y="1543"/>
                  </a:moveTo>
                  <a:cubicBezTo>
                    <a:pt x="1531" y="1543"/>
                    <a:pt x="1577" y="1537"/>
                    <a:pt x="1588" y="1559"/>
                  </a:cubicBezTo>
                  <a:cubicBezTo>
                    <a:pt x="1589" y="1561"/>
                    <a:pt x="1590" y="1563"/>
                    <a:pt x="1590" y="1566"/>
                  </a:cubicBezTo>
                  <a:cubicBezTo>
                    <a:pt x="1590" y="1589"/>
                    <a:pt x="1590" y="1589"/>
                    <a:pt x="1590" y="1589"/>
                  </a:cubicBezTo>
                  <a:cubicBezTo>
                    <a:pt x="1590" y="1595"/>
                    <a:pt x="1590" y="1602"/>
                    <a:pt x="1590" y="1609"/>
                  </a:cubicBezTo>
                  <a:cubicBezTo>
                    <a:pt x="1590" y="1609"/>
                    <a:pt x="1590" y="1609"/>
                    <a:pt x="1590" y="1609"/>
                  </a:cubicBezTo>
                  <a:cubicBezTo>
                    <a:pt x="1590" y="1612"/>
                    <a:pt x="1590" y="1612"/>
                    <a:pt x="1590" y="1612"/>
                  </a:cubicBezTo>
                  <a:cubicBezTo>
                    <a:pt x="1590" y="1615"/>
                    <a:pt x="1589" y="1619"/>
                    <a:pt x="1587" y="1622"/>
                  </a:cubicBezTo>
                  <a:cubicBezTo>
                    <a:pt x="1587" y="1622"/>
                    <a:pt x="1586" y="1623"/>
                    <a:pt x="1586" y="1623"/>
                  </a:cubicBezTo>
                  <a:cubicBezTo>
                    <a:pt x="1585" y="1624"/>
                    <a:pt x="1584" y="1625"/>
                    <a:pt x="1583" y="1626"/>
                  </a:cubicBezTo>
                  <a:cubicBezTo>
                    <a:pt x="1583" y="1626"/>
                    <a:pt x="1583" y="1626"/>
                    <a:pt x="1583" y="1626"/>
                  </a:cubicBezTo>
                  <a:cubicBezTo>
                    <a:pt x="1578" y="1631"/>
                    <a:pt x="1571" y="1634"/>
                    <a:pt x="1563" y="1636"/>
                  </a:cubicBezTo>
                  <a:cubicBezTo>
                    <a:pt x="1563" y="1636"/>
                    <a:pt x="1563" y="1636"/>
                    <a:pt x="1563" y="1636"/>
                  </a:cubicBezTo>
                  <a:cubicBezTo>
                    <a:pt x="1563" y="1636"/>
                    <a:pt x="1563" y="1636"/>
                    <a:pt x="1563" y="1636"/>
                  </a:cubicBezTo>
                  <a:cubicBezTo>
                    <a:pt x="1560" y="1637"/>
                    <a:pt x="1558" y="1637"/>
                    <a:pt x="1556" y="1637"/>
                  </a:cubicBezTo>
                  <a:cubicBezTo>
                    <a:pt x="1555" y="1637"/>
                    <a:pt x="1554" y="1637"/>
                    <a:pt x="1554" y="1638"/>
                  </a:cubicBezTo>
                  <a:cubicBezTo>
                    <a:pt x="1551" y="1638"/>
                    <a:pt x="1548" y="1638"/>
                    <a:pt x="1546" y="1638"/>
                  </a:cubicBezTo>
                  <a:cubicBezTo>
                    <a:pt x="1546" y="1638"/>
                    <a:pt x="1546" y="1638"/>
                    <a:pt x="1546" y="1638"/>
                  </a:cubicBezTo>
                  <a:cubicBezTo>
                    <a:pt x="1463" y="1638"/>
                    <a:pt x="1463" y="1638"/>
                    <a:pt x="1463" y="1638"/>
                  </a:cubicBezTo>
                  <a:cubicBezTo>
                    <a:pt x="1453" y="1638"/>
                    <a:pt x="1441" y="1636"/>
                    <a:pt x="1432" y="1631"/>
                  </a:cubicBezTo>
                  <a:cubicBezTo>
                    <a:pt x="1432" y="1631"/>
                    <a:pt x="1432" y="1631"/>
                    <a:pt x="1432" y="1631"/>
                  </a:cubicBezTo>
                  <a:cubicBezTo>
                    <a:pt x="1432" y="1631"/>
                    <a:pt x="1432" y="1630"/>
                    <a:pt x="1432" y="1630"/>
                  </a:cubicBezTo>
                  <a:cubicBezTo>
                    <a:pt x="1431" y="1629"/>
                    <a:pt x="1429" y="1628"/>
                    <a:pt x="1427" y="1627"/>
                  </a:cubicBezTo>
                  <a:cubicBezTo>
                    <a:pt x="1426" y="1626"/>
                    <a:pt x="1425" y="1624"/>
                    <a:pt x="1424" y="1623"/>
                  </a:cubicBezTo>
                  <a:cubicBezTo>
                    <a:pt x="1424" y="1623"/>
                    <a:pt x="1424" y="1623"/>
                    <a:pt x="1424" y="1622"/>
                  </a:cubicBezTo>
                  <a:cubicBezTo>
                    <a:pt x="1422" y="1619"/>
                    <a:pt x="1421" y="1616"/>
                    <a:pt x="1421" y="1612"/>
                  </a:cubicBezTo>
                  <a:cubicBezTo>
                    <a:pt x="1422" y="1606"/>
                    <a:pt x="1422" y="1606"/>
                    <a:pt x="1422" y="1606"/>
                  </a:cubicBezTo>
                  <a:cubicBezTo>
                    <a:pt x="1422" y="1606"/>
                    <a:pt x="1422" y="1606"/>
                    <a:pt x="1422" y="1606"/>
                  </a:cubicBezTo>
                  <a:cubicBezTo>
                    <a:pt x="1424" y="1593"/>
                    <a:pt x="1425" y="1580"/>
                    <a:pt x="1427" y="1567"/>
                  </a:cubicBezTo>
                  <a:cubicBezTo>
                    <a:pt x="1427" y="1566"/>
                    <a:pt x="1427" y="1566"/>
                    <a:pt x="1427" y="1566"/>
                  </a:cubicBezTo>
                  <a:cubicBezTo>
                    <a:pt x="1427" y="1566"/>
                    <a:pt x="1427" y="1566"/>
                    <a:pt x="1427" y="1565"/>
                  </a:cubicBezTo>
                  <a:cubicBezTo>
                    <a:pt x="1432" y="1536"/>
                    <a:pt x="1490" y="1543"/>
                    <a:pt x="1511" y="1543"/>
                  </a:cubicBezTo>
                  <a:close/>
                  <a:moveTo>
                    <a:pt x="1175" y="1631"/>
                  </a:moveTo>
                  <a:cubicBezTo>
                    <a:pt x="1173" y="1630"/>
                    <a:pt x="1172" y="1629"/>
                    <a:pt x="1170" y="1627"/>
                  </a:cubicBezTo>
                  <a:cubicBezTo>
                    <a:pt x="1169" y="1626"/>
                    <a:pt x="1169" y="1625"/>
                    <a:pt x="1168" y="1624"/>
                  </a:cubicBezTo>
                  <a:cubicBezTo>
                    <a:pt x="1168" y="1623"/>
                    <a:pt x="1168" y="1623"/>
                    <a:pt x="1168" y="1623"/>
                  </a:cubicBezTo>
                  <a:cubicBezTo>
                    <a:pt x="1166" y="1620"/>
                    <a:pt x="1166" y="1616"/>
                    <a:pt x="1167" y="1613"/>
                  </a:cubicBezTo>
                  <a:cubicBezTo>
                    <a:pt x="1169" y="1607"/>
                    <a:pt x="1169" y="1607"/>
                    <a:pt x="1169" y="1607"/>
                  </a:cubicBezTo>
                  <a:cubicBezTo>
                    <a:pt x="1169" y="1607"/>
                    <a:pt x="1169" y="1607"/>
                    <a:pt x="1169" y="1607"/>
                  </a:cubicBezTo>
                  <a:cubicBezTo>
                    <a:pt x="1169" y="1606"/>
                    <a:pt x="1169" y="1605"/>
                    <a:pt x="1170" y="1604"/>
                  </a:cubicBezTo>
                  <a:cubicBezTo>
                    <a:pt x="1181" y="1567"/>
                    <a:pt x="1181" y="1567"/>
                    <a:pt x="1181" y="1567"/>
                  </a:cubicBezTo>
                  <a:cubicBezTo>
                    <a:pt x="1181" y="1566"/>
                    <a:pt x="1181" y="1566"/>
                    <a:pt x="1182" y="1565"/>
                  </a:cubicBezTo>
                  <a:cubicBezTo>
                    <a:pt x="1193" y="1537"/>
                    <a:pt x="1244" y="1543"/>
                    <a:pt x="1268" y="1543"/>
                  </a:cubicBezTo>
                  <a:cubicBezTo>
                    <a:pt x="1278" y="1543"/>
                    <a:pt x="1297" y="1542"/>
                    <a:pt x="1314" y="1543"/>
                  </a:cubicBezTo>
                  <a:cubicBezTo>
                    <a:pt x="1317" y="1544"/>
                    <a:pt x="1320" y="1544"/>
                    <a:pt x="1323" y="1545"/>
                  </a:cubicBezTo>
                  <a:cubicBezTo>
                    <a:pt x="1323" y="1545"/>
                    <a:pt x="1323" y="1545"/>
                    <a:pt x="1324" y="1545"/>
                  </a:cubicBezTo>
                  <a:cubicBezTo>
                    <a:pt x="1332" y="1547"/>
                    <a:pt x="1339" y="1551"/>
                    <a:pt x="1342" y="1556"/>
                  </a:cubicBezTo>
                  <a:cubicBezTo>
                    <a:pt x="1342" y="1557"/>
                    <a:pt x="1342" y="1557"/>
                    <a:pt x="1343" y="1557"/>
                  </a:cubicBezTo>
                  <a:cubicBezTo>
                    <a:pt x="1343" y="1558"/>
                    <a:pt x="1343" y="1558"/>
                    <a:pt x="1343" y="1558"/>
                  </a:cubicBezTo>
                  <a:cubicBezTo>
                    <a:pt x="1343" y="1558"/>
                    <a:pt x="1343" y="1559"/>
                    <a:pt x="1343" y="1559"/>
                  </a:cubicBezTo>
                  <a:cubicBezTo>
                    <a:pt x="1344" y="1561"/>
                    <a:pt x="1345" y="1564"/>
                    <a:pt x="1344" y="1567"/>
                  </a:cubicBezTo>
                  <a:cubicBezTo>
                    <a:pt x="1344" y="1569"/>
                    <a:pt x="1344" y="1569"/>
                    <a:pt x="1344" y="1569"/>
                  </a:cubicBezTo>
                  <a:cubicBezTo>
                    <a:pt x="1344" y="1569"/>
                    <a:pt x="1344" y="1569"/>
                    <a:pt x="1344" y="1569"/>
                  </a:cubicBezTo>
                  <a:cubicBezTo>
                    <a:pt x="1343" y="1576"/>
                    <a:pt x="1341" y="1583"/>
                    <a:pt x="1340" y="1589"/>
                  </a:cubicBezTo>
                  <a:cubicBezTo>
                    <a:pt x="1336" y="1612"/>
                    <a:pt x="1336" y="1612"/>
                    <a:pt x="1336" y="1612"/>
                  </a:cubicBezTo>
                  <a:cubicBezTo>
                    <a:pt x="1336" y="1616"/>
                    <a:pt x="1334" y="1619"/>
                    <a:pt x="1331" y="1622"/>
                  </a:cubicBezTo>
                  <a:cubicBezTo>
                    <a:pt x="1331" y="1623"/>
                    <a:pt x="1330" y="1623"/>
                    <a:pt x="1330" y="1623"/>
                  </a:cubicBezTo>
                  <a:cubicBezTo>
                    <a:pt x="1330" y="1624"/>
                    <a:pt x="1329" y="1624"/>
                    <a:pt x="1329" y="1624"/>
                  </a:cubicBezTo>
                  <a:cubicBezTo>
                    <a:pt x="1328" y="1625"/>
                    <a:pt x="1327" y="1626"/>
                    <a:pt x="1326" y="1627"/>
                  </a:cubicBezTo>
                  <a:cubicBezTo>
                    <a:pt x="1320" y="1632"/>
                    <a:pt x="1312" y="1635"/>
                    <a:pt x="1305" y="1636"/>
                  </a:cubicBezTo>
                  <a:cubicBezTo>
                    <a:pt x="1305" y="1637"/>
                    <a:pt x="1305" y="1637"/>
                    <a:pt x="1305" y="1637"/>
                  </a:cubicBezTo>
                  <a:cubicBezTo>
                    <a:pt x="1304" y="1637"/>
                    <a:pt x="1304" y="1637"/>
                    <a:pt x="1304" y="1637"/>
                  </a:cubicBezTo>
                  <a:cubicBezTo>
                    <a:pt x="1302" y="1637"/>
                    <a:pt x="1300" y="1638"/>
                    <a:pt x="1297" y="1638"/>
                  </a:cubicBezTo>
                  <a:cubicBezTo>
                    <a:pt x="1297" y="1638"/>
                    <a:pt x="1296" y="1638"/>
                    <a:pt x="1295" y="1638"/>
                  </a:cubicBezTo>
                  <a:cubicBezTo>
                    <a:pt x="1292" y="1638"/>
                    <a:pt x="1290" y="1639"/>
                    <a:pt x="1287" y="1639"/>
                  </a:cubicBezTo>
                  <a:cubicBezTo>
                    <a:pt x="1287" y="1639"/>
                    <a:pt x="1287" y="1639"/>
                    <a:pt x="1287" y="1639"/>
                  </a:cubicBezTo>
                  <a:cubicBezTo>
                    <a:pt x="1204" y="1639"/>
                    <a:pt x="1204" y="1639"/>
                    <a:pt x="1204" y="1639"/>
                  </a:cubicBezTo>
                  <a:cubicBezTo>
                    <a:pt x="1194" y="1639"/>
                    <a:pt x="1183" y="1637"/>
                    <a:pt x="1175" y="1631"/>
                  </a:cubicBezTo>
                  <a:cubicBezTo>
                    <a:pt x="1175" y="1631"/>
                    <a:pt x="1175" y="1631"/>
                    <a:pt x="1175" y="1631"/>
                  </a:cubicBezTo>
                  <a:close/>
                  <a:moveTo>
                    <a:pt x="1278" y="1502"/>
                  </a:moveTo>
                  <a:cubicBezTo>
                    <a:pt x="1266" y="1502"/>
                    <a:pt x="1253" y="1502"/>
                    <a:pt x="1241" y="1502"/>
                  </a:cubicBezTo>
                  <a:cubicBezTo>
                    <a:pt x="1230" y="1502"/>
                    <a:pt x="1213" y="1500"/>
                    <a:pt x="1207" y="1489"/>
                  </a:cubicBezTo>
                  <a:cubicBezTo>
                    <a:pt x="1207" y="1488"/>
                    <a:pt x="1207" y="1487"/>
                    <a:pt x="1207" y="1486"/>
                  </a:cubicBezTo>
                  <a:cubicBezTo>
                    <a:pt x="1206" y="1486"/>
                    <a:pt x="1206" y="1485"/>
                    <a:pt x="1206" y="1484"/>
                  </a:cubicBezTo>
                  <a:cubicBezTo>
                    <a:pt x="1206" y="1483"/>
                    <a:pt x="1207" y="1482"/>
                    <a:pt x="1207" y="1481"/>
                  </a:cubicBezTo>
                  <a:cubicBezTo>
                    <a:pt x="1207" y="1481"/>
                    <a:pt x="1207" y="1481"/>
                    <a:pt x="1207" y="1481"/>
                  </a:cubicBezTo>
                  <a:cubicBezTo>
                    <a:pt x="1207" y="1481"/>
                    <a:pt x="1207" y="1481"/>
                    <a:pt x="1207" y="1481"/>
                  </a:cubicBezTo>
                  <a:cubicBezTo>
                    <a:pt x="1207" y="1478"/>
                    <a:pt x="1209" y="1474"/>
                    <a:pt x="1210" y="1472"/>
                  </a:cubicBezTo>
                  <a:cubicBezTo>
                    <a:pt x="1212" y="1463"/>
                    <a:pt x="1214" y="1453"/>
                    <a:pt x="1218" y="1445"/>
                  </a:cubicBezTo>
                  <a:cubicBezTo>
                    <a:pt x="1218" y="1444"/>
                    <a:pt x="1218" y="1444"/>
                    <a:pt x="1218" y="1444"/>
                  </a:cubicBezTo>
                  <a:cubicBezTo>
                    <a:pt x="1219" y="1441"/>
                    <a:pt x="1221" y="1438"/>
                    <a:pt x="1223" y="1436"/>
                  </a:cubicBezTo>
                  <a:cubicBezTo>
                    <a:pt x="1225" y="1435"/>
                    <a:pt x="1226" y="1434"/>
                    <a:pt x="1228" y="1433"/>
                  </a:cubicBezTo>
                  <a:cubicBezTo>
                    <a:pt x="1233" y="1429"/>
                    <a:pt x="1239" y="1427"/>
                    <a:pt x="1245" y="1426"/>
                  </a:cubicBezTo>
                  <a:cubicBezTo>
                    <a:pt x="1246" y="1426"/>
                    <a:pt x="1246" y="1426"/>
                    <a:pt x="1247" y="1426"/>
                  </a:cubicBezTo>
                  <a:cubicBezTo>
                    <a:pt x="1251" y="1425"/>
                    <a:pt x="1257" y="1424"/>
                    <a:pt x="1262" y="1424"/>
                  </a:cubicBezTo>
                  <a:cubicBezTo>
                    <a:pt x="1269" y="1424"/>
                    <a:pt x="1269" y="1424"/>
                    <a:pt x="1269" y="1424"/>
                  </a:cubicBezTo>
                  <a:cubicBezTo>
                    <a:pt x="1271" y="1424"/>
                    <a:pt x="1274" y="1424"/>
                    <a:pt x="1276" y="1424"/>
                  </a:cubicBezTo>
                  <a:cubicBezTo>
                    <a:pt x="1291" y="1424"/>
                    <a:pt x="1307" y="1424"/>
                    <a:pt x="1322" y="1424"/>
                  </a:cubicBezTo>
                  <a:cubicBezTo>
                    <a:pt x="1324" y="1424"/>
                    <a:pt x="1326" y="1424"/>
                    <a:pt x="1329" y="1424"/>
                  </a:cubicBezTo>
                  <a:cubicBezTo>
                    <a:pt x="1331" y="1424"/>
                    <a:pt x="1331" y="1424"/>
                    <a:pt x="1331" y="1424"/>
                  </a:cubicBezTo>
                  <a:cubicBezTo>
                    <a:pt x="1332" y="1424"/>
                    <a:pt x="1332" y="1424"/>
                    <a:pt x="1333" y="1424"/>
                  </a:cubicBezTo>
                  <a:cubicBezTo>
                    <a:pt x="1335" y="1424"/>
                    <a:pt x="1337" y="1424"/>
                    <a:pt x="1339" y="1425"/>
                  </a:cubicBezTo>
                  <a:cubicBezTo>
                    <a:pt x="1339" y="1425"/>
                    <a:pt x="1339" y="1425"/>
                    <a:pt x="1339" y="1425"/>
                  </a:cubicBezTo>
                  <a:cubicBezTo>
                    <a:pt x="1351" y="1426"/>
                    <a:pt x="1364" y="1429"/>
                    <a:pt x="1366" y="1439"/>
                  </a:cubicBezTo>
                  <a:cubicBezTo>
                    <a:pt x="1366" y="1439"/>
                    <a:pt x="1366" y="1440"/>
                    <a:pt x="1366" y="1440"/>
                  </a:cubicBezTo>
                  <a:cubicBezTo>
                    <a:pt x="1366" y="1440"/>
                    <a:pt x="1366" y="1440"/>
                    <a:pt x="1366" y="1441"/>
                  </a:cubicBezTo>
                  <a:cubicBezTo>
                    <a:pt x="1367" y="1452"/>
                    <a:pt x="1362" y="1467"/>
                    <a:pt x="1360" y="1478"/>
                  </a:cubicBezTo>
                  <a:cubicBezTo>
                    <a:pt x="1360" y="1478"/>
                    <a:pt x="1360" y="1478"/>
                    <a:pt x="1360" y="1478"/>
                  </a:cubicBezTo>
                  <a:cubicBezTo>
                    <a:pt x="1359" y="1481"/>
                    <a:pt x="1359" y="1481"/>
                    <a:pt x="1359" y="1481"/>
                  </a:cubicBezTo>
                  <a:cubicBezTo>
                    <a:pt x="1359" y="1483"/>
                    <a:pt x="1358" y="1485"/>
                    <a:pt x="1356" y="1487"/>
                  </a:cubicBezTo>
                  <a:cubicBezTo>
                    <a:pt x="1356" y="1488"/>
                    <a:pt x="1355" y="1488"/>
                    <a:pt x="1355" y="1489"/>
                  </a:cubicBezTo>
                  <a:cubicBezTo>
                    <a:pt x="1355" y="1489"/>
                    <a:pt x="1355" y="1489"/>
                    <a:pt x="1355" y="1489"/>
                  </a:cubicBezTo>
                  <a:cubicBezTo>
                    <a:pt x="1355" y="1489"/>
                    <a:pt x="1355" y="1489"/>
                    <a:pt x="1354" y="1489"/>
                  </a:cubicBezTo>
                  <a:cubicBezTo>
                    <a:pt x="1339" y="1507"/>
                    <a:pt x="1298" y="1502"/>
                    <a:pt x="1278" y="1502"/>
                  </a:cubicBezTo>
                  <a:close/>
                  <a:moveTo>
                    <a:pt x="911" y="1620"/>
                  </a:moveTo>
                  <a:cubicBezTo>
                    <a:pt x="911" y="1619"/>
                    <a:pt x="911" y="1618"/>
                    <a:pt x="911" y="1618"/>
                  </a:cubicBezTo>
                  <a:cubicBezTo>
                    <a:pt x="912" y="1616"/>
                    <a:pt x="912" y="1615"/>
                    <a:pt x="913" y="1614"/>
                  </a:cubicBezTo>
                  <a:cubicBezTo>
                    <a:pt x="913" y="1614"/>
                    <a:pt x="913" y="1614"/>
                    <a:pt x="913" y="1613"/>
                  </a:cubicBezTo>
                  <a:cubicBezTo>
                    <a:pt x="913" y="1612"/>
                    <a:pt x="913" y="1612"/>
                    <a:pt x="913" y="1612"/>
                  </a:cubicBezTo>
                  <a:cubicBezTo>
                    <a:pt x="914" y="1611"/>
                    <a:pt x="915" y="1609"/>
                    <a:pt x="916" y="1607"/>
                  </a:cubicBezTo>
                  <a:cubicBezTo>
                    <a:pt x="922" y="1594"/>
                    <a:pt x="928" y="1582"/>
                    <a:pt x="935" y="1569"/>
                  </a:cubicBezTo>
                  <a:cubicBezTo>
                    <a:pt x="935" y="1569"/>
                    <a:pt x="935" y="1569"/>
                    <a:pt x="935" y="1569"/>
                  </a:cubicBezTo>
                  <a:cubicBezTo>
                    <a:pt x="935" y="1568"/>
                    <a:pt x="935" y="1568"/>
                    <a:pt x="935" y="1568"/>
                  </a:cubicBezTo>
                  <a:cubicBezTo>
                    <a:pt x="936" y="1567"/>
                    <a:pt x="936" y="1566"/>
                    <a:pt x="937" y="1566"/>
                  </a:cubicBezTo>
                  <a:cubicBezTo>
                    <a:pt x="937" y="1565"/>
                    <a:pt x="938" y="1564"/>
                    <a:pt x="938" y="1563"/>
                  </a:cubicBezTo>
                  <a:cubicBezTo>
                    <a:pt x="938" y="1563"/>
                    <a:pt x="938" y="1563"/>
                    <a:pt x="939" y="1563"/>
                  </a:cubicBezTo>
                  <a:cubicBezTo>
                    <a:pt x="956" y="1539"/>
                    <a:pt x="997" y="1544"/>
                    <a:pt x="1023" y="1544"/>
                  </a:cubicBezTo>
                  <a:cubicBezTo>
                    <a:pt x="1023" y="1544"/>
                    <a:pt x="1023" y="1544"/>
                    <a:pt x="1023" y="1544"/>
                  </a:cubicBezTo>
                  <a:cubicBezTo>
                    <a:pt x="1030" y="1544"/>
                    <a:pt x="1049" y="1542"/>
                    <a:pt x="1066" y="1544"/>
                  </a:cubicBezTo>
                  <a:cubicBezTo>
                    <a:pt x="1071" y="1544"/>
                    <a:pt x="1077" y="1544"/>
                    <a:pt x="1081" y="1545"/>
                  </a:cubicBezTo>
                  <a:cubicBezTo>
                    <a:pt x="1084" y="1546"/>
                    <a:pt x="1087" y="1547"/>
                    <a:pt x="1089" y="1548"/>
                  </a:cubicBezTo>
                  <a:cubicBezTo>
                    <a:pt x="1095" y="1551"/>
                    <a:pt x="1099" y="1556"/>
                    <a:pt x="1099" y="1562"/>
                  </a:cubicBezTo>
                  <a:cubicBezTo>
                    <a:pt x="1099" y="1562"/>
                    <a:pt x="1099" y="1562"/>
                    <a:pt x="1099" y="1562"/>
                  </a:cubicBezTo>
                  <a:cubicBezTo>
                    <a:pt x="1099" y="1563"/>
                    <a:pt x="1099" y="1563"/>
                    <a:pt x="1099" y="1564"/>
                  </a:cubicBezTo>
                  <a:cubicBezTo>
                    <a:pt x="1099" y="1565"/>
                    <a:pt x="1099" y="1566"/>
                    <a:pt x="1099" y="1567"/>
                  </a:cubicBezTo>
                  <a:cubicBezTo>
                    <a:pt x="1082" y="1613"/>
                    <a:pt x="1082" y="1613"/>
                    <a:pt x="1082" y="1613"/>
                  </a:cubicBezTo>
                  <a:cubicBezTo>
                    <a:pt x="1081" y="1617"/>
                    <a:pt x="1078" y="1620"/>
                    <a:pt x="1075" y="1623"/>
                  </a:cubicBezTo>
                  <a:cubicBezTo>
                    <a:pt x="1071" y="1626"/>
                    <a:pt x="1067" y="1629"/>
                    <a:pt x="1062" y="1631"/>
                  </a:cubicBezTo>
                  <a:cubicBezTo>
                    <a:pt x="1062" y="1632"/>
                    <a:pt x="1061" y="1632"/>
                    <a:pt x="1061" y="1632"/>
                  </a:cubicBezTo>
                  <a:cubicBezTo>
                    <a:pt x="1054" y="1635"/>
                    <a:pt x="1047" y="1637"/>
                    <a:pt x="1039" y="1639"/>
                  </a:cubicBezTo>
                  <a:cubicBezTo>
                    <a:pt x="1038" y="1639"/>
                    <a:pt x="1038" y="1639"/>
                    <a:pt x="1038" y="1639"/>
                  </a:cubicBezTo>
                  <a:cubicBezTo>
                    <a:pt x="1036" y="1639"/>
                    <a:pt x="1035" y="1639"/>
                    <a:pt x="1034" y="1639"/>
                  </a:cubicBezTo>
                  <a:cubicBezTo>
                    <a:pt x="1020" y="1640"/>
                    <a:pt x="1005" y="1639"/>
                    <a:pt x="990" y="1639"/>
                  </a:cubicBezTo>
                  <a:cubicBezTo>
                    <a:pt x="975" y="1639"/>
                    <a:pt x="960" y="1640"/>
                    <a:pt x="945" y="1640"/>
                  </a:cubicBezTo>
                  <a:cubicBezTo>
                    <a:pt x="935" y="1640"/>
                    <a:pt x="920" y="1638"/>
                    <a:pt x="914" y="1628"/>
                  </a:cubicBezTo>
                  <a:cubicBezTo>
                    <a:pt x="913" y="1628"/>
                    <a:pt x="913" y="1628"/>
                    <a:pt x="913" y="1627"/>
                  </a:cubicBezTo>
                  <a:cubicBezTo>
                    <a:pt x="913" y="1627"/>
                    <a:pt x="912" y="1626"/>
                    <a:pt x="912" y="1626"/>
                  </a:cubicBezTo>
                  <a:cubicBezTo>
                    <a:pt x="912" y="1625"/>
                    <a:pt x="912" y="1624"/>
                    <a:pt x="911" y="1624"/>
                  </a:cubicBezTo>
                  <a:cubicBezTo>
                    <a:pt x="911" y="1624"/>
                    <a:pt x="911" y="1624"/>
                    <a:pt x="911" y="1624"/>
                  </a:cubicBezTo>
                  <a:cubicBezTo>
                    <a:pt x="911" y="1623"/>
                    <a:pt x="911" y="1623"/>
                    <a:pt x="911" y="1623"/>
                  </a:cubicBezTo>
                  <a:cubicBezTo>
                    <a:pt x="911" y="1622"/>
                    <a:pt x="911" y="1621"/>
                    <a:pt x="911" y="1620"/>
                  </a:cubicBezTo>
                  <a:close/>
                  <a:moveTo>
                    <a:pt x="910" y="1465"/>
                  </a:moveTo>
                  <a:cubicBezTo>
                    <a:pt x="910" y="1465"/>
                    <a:pt x="910" y="1465"/>
                    <a:pt x="910" y="1465"/>
                  </a:cubicBezTo>
                  <a:cubicBezTo>
                    <a:pt x="900" y="1482"/>
                    <a:pt x="900" y="1482"/>
                    <a:pt x="900" y="1482"/>
                  </a:cubicBezTo>
                  <a:cubicBezTo>
                    <a:pt x="899" y="1485"/>
                    <a:pt x="896" y="1488"/>
                    <a:pt x="893" y="1490"/>
                  </a:cubicBezTo>
                  <a:cubicBezTo>
                    <a:pt x="889" y="1493"/>
                    <a:pt x="885" y="1495"/>
                    <a:pt x="880" y="1497"/>
                  </a:cubicBezTo>
                  <a:cubicBezTo>
                    <a:pt x="879" y="1497"/>
                    <a:pt x="878" y="1498"/>
                    <a:pt x="876" y="1498"/>
                  </a:cubicBezTo>
                  <a:cubicBezTo>
                    <a:pt x="876" y="1499"/>
                    <a:pt x="875" y="1499"/>
                    <a:pt x="874" y="1499"/>
                  </a:cubicBezTo>
                  <a:cubicBezTo>
                    <a:pt x="874" y="1499"/>
                    <a:pt x="874" y="1499"/>
                    <a:pt x="874" y="1499"/>
                  </a:cubicBezTo>
                  <a:cubicBezTo>
                    <a:pt x="871" y="1500"/>
                    <a:pt x="868" y="1501"/>
                    <a:pt x="865" y="1502"/>
                  </a:cubicBezTo>
                  <a:cubicBezTo>
                    <a:pt x="859" y="1503"/>
                    <a:pt x="854" y="1503"/>
                    <a:pt x="848" y="1503"/>
                  </a:cubicBezTo>
                  <a:cubicBezTo>
                    <a:pt x="832" y="1503"/>
                    <a:pt x="832" y="1503"/>
                    <a:pt x="832" y="1503"/>
                  </a:cubicBezTo>
                  <a:cubicBezTo>
                    <a:pt x="832" y="1503"/>
                    <a:pt x="832" y="1503"/>
                    <a:pt x="832" y="1503"/>
                  </a:cubicBezTo>
                  <a:cubicBezTo>
                    <a:pt x="812" y="1503"/>
                    <a:pt x="793" y="1504"/>
                    <a:pt x="774" y="1504"/>
                  </a:cubicBezTo>
                  <a:cubicBezTo>
                    <a:pt x="765" y="1504"/>
                    <a:pt x="747" y="1502"/>
                    <a:pt x="745" y="1491"/>
                  </a:cubicBezTo>
                  <a:cubicBezTo>
                    <a:pt x="745" y="1489"/>
                    <a:pt x="745" y="1488"/>
                    <a:pt x="746" y="1486"/>
                  </a:cubicBezTo>
                  <a:cubicBezTo>
                    <a:pt x="747" y="1482"/>
                    <a:pt x="751" y="1478"/>
                    <a:pt x="753" y="1475"/>
                  </a:cubicBezTo>
                  <a:cubicBezTo>
                    <a:pt x="760" y="1464"/>
                    <a:pt x="766" y="1452"/>
                    <a:pt x="775" y="1443"/>
                  </a:cubicBezTo>
                  <a:cubicBezTo>
                    <a:pt x="775" y="1442"/>
                    <a:pt x="776" y="1442"/>
                    <a:pt x="776" y="1441"/>
                  </a:cubicBezTo>
                  <a:cubicBezTo>
                    <a:pt x="776" y="1441"/>
                    <a:pt x="777" y="1441"/>
                    <a:pt x="777" y="1441"/>
                  </a:cubicBezTo>
                  <a:cubicBezTo>
                    <a:pt x="799" y="1419"/>
                    <a:pt x="845" y="1425"/>
                    <a:pt x="873" y="1425"/>
                  </a:cubicBezTo>
                  <a:cubicBezTo>
                    <a:pt x="886" y="1425"/>
                    <a:pt x="901" y="1423"/>
                    <a:pt x="913" y="1428"/>
                  </a:cubicBezTo>
                  <a:cubicBezTo>
                    <a:pt x="913" y="1428"/>
                    <a:pt x="913" y="1428"/>
                    <a:pt x="913" y="1428"/>
                  </a:cubicBezTo>
                  <a:cubicBezTo>
                    <a:pt x="915" y="1429"/>
                    <a:pt x="916" y="1430"/>
                    <a:pt x="917" y="1430"/>
                  </a:cubicBezTo>
                  <a:cubicBezTo>
                    <a:pt x="917" y="1430"/>
                    <a:pt x="917" y="1431"/>
                    <a:pt x="918" y="1431"/>
                  </a:cubicBezTo>
                  <a:cubicBezTo>
                    <a:pt x="920" y="1432"/>
                    <a:pt x="922" y="1435"/>
                    <a:pt x="922" y="1437"/>
                  </a:cubicBezTo>
                  <a:cubicBezTo>
                    <a:pt x="923" y="1439"/>
                    <a:pt x="923" y="1442"/>
                    <a:pt x="921" y="1444"/>
                  </a:cubicBezTo>
                  <a:cubicBezTo>
                    <a:pt x="920" y="1446"/>
                    <a:pt x="920" y="1446"/>
                    <a:pt x="920" y="1446"/>
                  </a:cubicBezTo>
                  <a:cubicBezTo>
                    <a:pt x="918" y="1452"/>
                    <a:pt x="913" y="1460"/>
                    <a:pt x="910" y="1465"/>
                  </a:cubicBezTo>
                  <a:close/>
                  <a:moveTo>
                    <a:pt x="1095" y="1502"/>
                  </a:moveTo>
                  <a:cubicBezTo>
                    <a:pt x="1093" y="1502"/>
                    <a:pt x="1091" y="1502"/>
                    <a:pt x="1089" y="1502"/>
                  </a:cubicBezTo>
                  <a:cubicBezTo>
                    <a:pt x="1089" y="1502"/>
                    <a:pt x="1089" y="1503"/>
                    <a:pt x="1088" y="1503"/>
                  </a:cubicBezTo>
                  <a:cubicBezTo>
                    <a:pt x="1077" y="1504"/>
                    <a:pt x="1066" y="1503"/>
                    <a:pt x="1054" y="1503"/>
                  </a:cubicBezTo>
                  <a:cubicBezTo>
                    <a:pt x="1007" y="1503"/>
                    <a:pt x="1007" y="1503"/>
                    <a:pt x="1007" y="1503"/>
                  </a:cubicBezTo>
                  <a:cubicBezTo>
                    <a:pt x="997" y="1503"/>
                    <a:pt x="980" y="1501"/>
                    <a:pt x="976" y="1490"/>
                  </a:cubicBezTo>
                  <a:cubicBezTo>
                    <a:pt x="976" y="1489"/>
                    <a:pt x="976" y="1488"/>
                    <a:pt x="976" y="1487"/>
                  </a:cubicBezTo>
                  <a:cubicBezTo>
                    <a:pt x="976" y="1486"/>
                    <a:pt x="976" y="1486"/>
                    <a:pt x="976" y="1485"/>
                  </a:cubicBezTo>
                  <a:cubicBezTo>
                    <a:pt x="977" y="1481"/>
                    <a:pt x="980" y="1477"/>
                    <a:pt x="982" y="1473"/>
                  </a:cubicBezTo>
                  <a:cubicBezTo>
                    <a:pt x="986" y="1463"/>
                    <a:pt x="990" y="1449"/>
                    <a:pt x="998" y="1441"/>
                  </a:cubicBezTo>
                  <a:cubicBezTo>
                    <a:pt x="998" y="1440"/>
                    <a:pt x="999" y="1440"/>
                    <a:pt x="999" y="1440"/>
                  </a:cubicBezTo>
                  <a:cubicBezTo>
                    <a:pt x="1000" y="1439"/>
                    <a:pt x="1000" y="1439"/>
                    <a:pt x="1000" y="1438"/>
                  </a:cubicBezTo>
                  <a:cubicBezTo>
                    <a:pt x="1001" y="1438"/>
                    <a:pt x="1001" y="1438"/>
                    <a:pt x="1001" y="1438"/>
                  </a:cubicBezTo>
                  <a:cubicBezTo>
                    <a:pt x="1002" y="1437"/>
                    <a:pt x="1002" y="1437"/>
                    <a:pt x="1002" y="1437"/>
                  </a:cubicBezTo>
                  <a:cubicBezTo>
                    <a:pt x="1003" y="1436"/>
                    <a:pt x="1003" y="1436"/>
                    <a:pt x="1003" y="1436"/>
                  </a:cubicBezTo>
                  <a:cubicBezTo>
                    <a:pt x="1010" y="1431"/>
                    <a:pt x="1018" y="1428"/>
                    <a:pt x="1027" y="1427"/>
                  </a:cubicBezTo>
                  <a:cubicBezTo>
                    <a:pt x="1027" y="1427"/>
                    <a:pt x="1027" y="1426"/>
                    <a:pt x="1028" y="1426"/>
                  </a:cubicBezTo>
                  <a:cubicBezTo>
                    <a:pt x="1033" y="1425"/>
                    <a:pt x="1038" y="1425"/>
                    <a:pt x="1043" y="1425"/>
                  </a:cubicBezTo>
                  <a:cubicBezTo>
                    <a:pt x="1072" y="1425"/>
                    <a:pt x="1072" y="1425"/>
                    <a:pt x="1072" y="1425"/>
                  </a:cubicBezTo>
                  <a:cubicBezTo>
                    <a:pt x="1081" y="1425"/>
                    <a:pt x="1090" y="1425"/>
                    <a:pt x="1099" y="1425"/>
                  </a:cubicBezTo>
                  <a:cubicBezTo>
                    <a:pt x="1112" y="1425"/>
                    <a:pt x="1130" y="1423"/>
                    <a:pt x="1140" y="1432"/>
                  </a:cubicBezTo>
                  <a:cubicBezTo>
                    <a:pt x="1140" y="1433"/>
                    <a:pt x="1141" y="1433"/>
                    <a:pt x="1141" y="1434"/>
                  </a:cubicBezTo>
                  <a:cubicBezTo>
                    <a:pt x="1142" y="1434"/>
                    <a:pt x="1142" y="1434"/>
                    <a:pt x="1142" y="1434"/>
                  </a:cubicBezTo>
                  <a:cubicBezTo>
                    <a:pt x="1142" y="1434"/>
                    <a:pt x="1142" y="1435"/>
                    <a:pt x="1142" y="1435"/>
                  </a:cubicBezTo>
                  <a:cubicBezTo>
                    <a:pt x="1143" y="1435"/>
                    <a:pt x="1143" y="1436"/>
                    <a:pt x="1143" y="1436"/>
                  </a:cubicBezTo>
                  <a:cubicBezTo>
                    <a:pt x="1144" y="1438"/>
                    <a:pt x="1144" y="1440"/>
                    <a:pt x="1144" y="1442"/>
                  </a:cubicBezTo>
                  <a:cubicBezTo>
                    <a:pt x="1143" y="1452"/>
                    <a:pt x="1135" y="1467"/>
                    <a:pt x="1133" y="1473"/>
                  </a:cubicBezTo>
                  <a:cubicBezTo>
                    <a:pt x="1133" y="1474"/>
                    <a:pt x="1133" y="1474"/>
                    <a:pt x="1133" y="1474"/>
                  </a:cubicBezTo>
                  <a:cubicBezTo>
                    <a:pt x="1132" y="1476"/>
                    <a:pt x="1131" y="1478"/>
                    <a:pt x="1130" y="1480"/>
                  </a:cubicBezTo>
                  <a:cubicBezTo>
                    <a:pt x="1130" y="1481"/>
                    <a:pt x="1130" y="1481"/>
                    <a:pt x="1130" y="1481"/>
                  </a:cubicBezTo>
                  <a:cubicBezTo>
                    <a:pt x="1130" y="1482"/>
                    <a:pt x="1129" y="1483"/>
                    <a:pt x="1129" y="1483"/>
                  </a:cubicBezTo>
                  <a:cubicBezTo>
                    <a:pt x="1129" y="1484"/>
                    <a:pt x="1128" y="1484"/>
                    <a:pt x="1128" y="1485"/>
                  </a:cubicBezTo>
                  <a:cubicBezTo>
                    <a:pt x="1128" y="1485"/>
                    <a:pt x="1127" y="1486"/>
                    <a:pt x="1127" y="1487"/>
                  </a:cubicBezTo>
                  <a:cubicBezTo>
                    <a:pt x="1126" y="1487"/>
                    <a:pt x="1126" y="1487"/>
                    <a:pt x="1126" y="1488"/>
                  </a:cubicBezTo>
                  <a:cubicBezTo>
                    <a:pt x="1125" y="1488"/>
                    <a:pt x="1125" y="1488"/>
                    <a:pt x="1125" y="1488"/>
                  </a:cubicBezTo>
                  <a:cubicBezTo>
                    <a:pt x="1124" y="1489"/>
                    <a:pt x="1124" y="1489"/>
                    <a:pt x="1124" y="1490"/>
                  </a:cubicBezTo>
                  <a:cubicBezTo>
                    <a:pt x="1122" y="1491"/>
                    <a:pt x="1121" y="1492"/>
                    <a:pt x="1119" y="1493"/>
                  </a:cubicBezTo>
                  <a:cubicBezTo>
                    <a:pt x="1117" y="1494"/>
                    <a:pt x="1115" y="1495"/>
                    <a:pt x="1114" y="1496"/>
                  </a:cubicBezTo>
                  <a:cubicBezTo>
                    <a:pt x="1113" y="1496"/>
                    <a:pt x="1113" y="1496"/>
                    <a:pt x="1113" y="1496"/>
                  </a:cubicBezTo>
                  <a:cubicBezTo>
                    <a:pt x="1112" y="1497"/>
                    <a:pt x="1112" y="1497"/>
                    <a:pt x="1112" y="1497"/>
                  </a:cubicBezTo>
                  <a:cubicBezTo>
                    <a:pt x="1106" y="1499"/>
                    <a:pt x="1100" y="1501"/>
                    <a:pt x="1095" y="1502"/>
                  </a:cubicBezTo>
                  <a:close/>
                  <a:moveTo>
                    <a:pt x="773" y="1710"/>
                  </a:moveTo>
                  <a:cubicBezTo>
                    <a:pt x="773" y="1710"/>
                    <a:pt x="773" y="1710"/>
                    <a:pt x="773" y="1710"/>
                  </a:cubicBezTo>
                  <a:cubicBezTo>
                    <a:pt x="771" y="1721"/>
                    <a:pt x="762" y="1732"/>
                    <a:pt x="756" y="1742"/>
                  </a:cubicBezTo>
                  <a:cubicBezTo>
                    <a:pt x="756" y="1742"/>
                    <a:pt x="756" y="1742"/>
                    <a:pt x="756" y="1742"/>
                  </a:cubicBezTo>
                  <a:cubicBezTo>
                    <a:pt x="750" y="1753"/>
                    <a:pt x="744" y="1767"/>
                    <a:pt x="736" y="1777"/>
                  </a:cubicBezTo>
                  <a:cubicBezTo>
                    <a:pt x="735" y="1778"/>
                    <a:pt x="735" y="1779"/>
                    <a:pt x="734" y="1781"/>
                  </a:cubicBezTo>
                  <a:cubicBezTo>
                    <a:pt x="734" y="1781"/>
                    <a:pt x="733" y="1781"/>
                    <a:pt x="733" y="1781"/>
                  </a:cubicBezTo>
                  <a:cubicBezTo>
                    <a:pt x="732" y="1782"/>
                    <a:pt x="731" y="1783"/>
                    <a:pt x="730" y="1784"/>
                  </a:cubicBezTo>
                  <a:cubicBezTo>
                    <a:pt x="729" y="1785"/>
                    <a:pt x="729" y="1785"/>
                    <a:pt x="728" y="1786"/>
                  </a:cubicBezTo>
                  <a:cubicBezTo>
                    <a:pt x="728" y="1786"/>
                    <a:pt x="728" y="1786"/>
                    <a:pt x="728" y="1786"/>
                  </a:cubicBezTo>
                  <a:cubicBezTo>
                    <a:pt x="719" y="1794"/>
                    <a:pt x="708" y="1799"/>
                    <a:pt x="696" y="1802"/>
                  </a:cubicBezTo>
                  <a:cubicBezTo>
                    <a:pt x="695" y="1803"/>
                    <a:pt x="693" y="1803"/>
                    <a:pt x="692" y="1804"/>
                  </a:cubicBezTo>
                  <a:cubicBezTo>
                    <a:pt x="685" y="1805"/>
                    <a:pt x="678" y="1806"/>
                    <a:pt x="671" y="1806"/>
                  </a:cubicBezTo>
                  <a:cubicBezTo>
                    <a:pt x="665" y="1806"/>
                    <a:pt x="665" y="1806"/>
                    <a:pt x="665" y="1806"/>
                  </a:cubicBezTo>
                  <a:cubicBezTo>
                    <a:pt x="665" y="1806"/>
                    <a:pt x="665" y="1806"/>
                    <a:pt x="665" y="1806"/>
                  </a:cubicBezTo>
                  <a:cubicBezTo>
                    <a:pt x="636" y="1806"/>
                    <a:pt x="607" y="1807"/>
                    <a:pt x="578" y="1807"/>
                  </a:cubicBezTo>
                  <a:cubicBezTo>
                    <a:pt x="575" y="1807"/>
                    <a:pt x="573" y="1806"/>
                    <a:pt x="571" y="1806"/>
                  </a:cubicBezTo>
                  <a:cubicBezTo>
                    <a:pt x="567" y="1806"/>
                    <a:pt x="563" y="1805"/>
                    <a:pt x="560" y="1804"/>
                  </a:cubicBezTo>
                  <a:cubicBezTo>
                    <a:pt x="555" y="1802"/>
                    <a:pt x="551" y="1800"/>
                    <a:pt x="549" y="1797"/>
                  </a:cubicBezTo>
                  <a:cubicBezTo>
                    <a:pt x="546" y="1794"/>
                    <a:pt x="545" y="1790"/>
                    <a:pt x="545" y="1786"/>
                  </a:cubicBezTo>
                  <a:cubicBezTo>
                    <a:pt x="545" y="1783"/>
                    <a:pt x="546" y="1780"/>
                    <a:pt x="548" y="1777"/>
                  </a:cubicBezTo>
                  <a:cubicBezTo>
                    <a:pt x="548" y="1776"/>
                    <a:pt x="549" y="1776"/>
                    <a:pt x="549" y="1776"/>
                  </a:cubicBezTo>
                  <a:cubicBezTo>
                    <a:pt x="549" y="1775"/>
                    <a:pt x="549" y="1774"/>
                    <a:pt x="550" y="1774"/>
                  </a:cubicBezTo>
                  <a:cubicBezTo>
                    <a:pt x="551" y="1772"/>
                    <a:pt x="551" y="1772"/>
                    <a:pt x="551" y="1772"/>
                  </a:cubicBezTo>
                  <a:cubicBezTo>
                    <a:pt x="551" y="1772"/>
                    <a:pt x="551" y="1772"/>
                    <a:pt x="551" y="1772"/>
                  </a:cubicBezTo>
                  <a:cubicBezTo>
                    <a:pt x="558" y="1761"/>
                    <a:pt x="566" y="1750"/>
                    <a:pt x="574" y="1739"/>
                  </a:cubicBezTo>
                  <a:cubicBezTo>
                    <a:pt x="579" y="1730"/>
                    <a:pt x="585" y="1720"/>
                    <a:pt x="592" y="1713"/>
                  </a:cubicBezTo>
                  <a:cubicBezTo>
                    <a:pt x="593" y="1712"/>
                    <a:pt x="593" y="1711"/>
                    <a:pt x="594" y="1710"/>
                  </a:cubicBezTo>
                  <a:cubicBezTo>
                    <a:pt x="594" y="1710"/>
                    <a:pt x="595" y="1710"/>
                    <a:pt x="595" y="1710"/>
                  </a:cubicBezTo>
                  <a:cubicBezTo>
                    <a:pt x="596" y="1708"/>
                    <a:pt x="598" y="1707"/>
                    <a:pt x="600" y="1705"/>
                  </a:cubicBezTo>
                  <a:cubicBezTo>
                    <a:pt x="600" y="1705"/>
                    <a:pt x="600" y="1705"/>
                    <a:pt x="600" y="1705"/>
                  </a:cubicBezTo>
                  <a:cubicBezTo>
                    <a:pt x="600" y="1705"/>
                    <a:pt x="600" y="1705"/>
                    <a:pt x="600" y="1705"/>
                  </a:cubicBezTo>
                  <a:cubicBezTo>
                    <a:pt x="610" y="1697"/>
                    <a:pt x="622" y="1692"/>
                    <a:pt x="635" y="1690"/>
                  </a:cubicBezTo>
                  <a:cubicBezTo>
                    <a:pt x="635" y="1690"/>
                    <a:pt x="635" y="1690"/>
                    <a:pt x="635" y="1690"/>
                  </a:cubicBezTo>
                  <a:cubicBezTo>
                    <a:pt x="636" y="1690"/>
                    <a:pt x="636" y="1690"/>
                    <a:pt x="636" y="1690"/>
                  </a:cubicBezTo>
                  <a:cubicBezTo>
                    <a:pt x="638" y="1689"/>
                    <a:pt x="640" y="1689"/>
                    <a:pt x="643" y="1688"/>
                  </a:cubicBezTo>
                  <a:cubicBezTo>
                    <a:pt x="644" y="1688"/>
                    <a:pt x="646" y="1688"/>
                    <a:pt x="647" y="1688"/>
                  </a:cubicBezTo>
                  <a:cubicBezTo>
                    <a:pt x="649" y="1688"/>
                    <a:pt x="650" y="1688"/>
                    <a:pt x="652" y="1688"/>
                  </a:cubicBezTo>
                  <a:cubicBezTo>
                    <a:pt x="653" y="1687"/>
                    <a:pt x="654" y="1687"/>
                    <a:pt x="655" y="1687"/>
                  </a:cubicBezTo>
                  <a:cubicBezTo>
                    <a:pt x="656" y="1687"/>
                    <a:pt x="656" y="1687"/>
                    <a:pt x="656" y="1687"/>
                  </a:cubicBezTo>
                  <a:cubicBezTo>
                    <a:pt x="656" y="1687"/>
                    <a:pt x="656" y="1687"/>
                    <a:pt x="656" y="1687"/>
                  </a:cubicBezTo>
                  <a:cubicBezTo>
                    <a:pt x="683" y="1687"/>
                    <a:pt x="709" y="1687"/>
                    <a:pt x="736" y="1687"/>
                  </a:cubicBezTo>
                  <a:cubicBezTo>
                    <a:pt x="736" y="1687"/>
                    <a:pt x="736" y="1687"/>
                    <a:pt x="736" y="1687"/>
                  </a:cubicBezTo>
                  <a:cubicBezTo>
                    <a:pt x="740" y="1687"/>
                    <a:pt x="740" y="1687"/>
                    <a:pt x="740" y="1687"/>
                  </a:cubicBezTo>
                  <a:cubicBezTo>
                    <a:pt x="747" y="1687"/>
                    <a:pt x="753" y="1688"/>
                    <a:pt x="757" y="1689"/>
                  </a:cubicBezTo>
                  <a:cubicBezTo>
                    <a:pt x="759" y="1690"/>
                    <a:pt x="760" y="1690"/>
                    <a:pt x="761" y="1691"/>
                  </a:cubicBezTo>
                  <a:cubicBezTo>
                    <a:pt x="761" y="1691"/>
                    <a:pt x="762" y="1691"/>
                    <a:pt x="763" y="1691"/>
                  </a:cubicBezTo>
                  <a:cubicBezTo>
                    <a:pt x="763" y="1692"/>
                    <a:pt x="763" y="1692"/>
                    <a:pt x="764" y="1692"/>
                  </a:cubicBezTo>
                  <a:cubicBezTo>
                    <a:pt x="771" y="1695"/>
                    <a:pt x="775" y="1701"/>
                    <a:pt x="773" y="1710"/>
                  </a:cubicBezTo>
                  <a:close/>
                  <a:moveTo>
                    <a:pt x="828" y="1613"/>
                  </a:moveTo>
                  <a:cubicBezTo>
                    <a:pt x="827" y="1614"/>
                    <a:pt x="827" y="1614"/>
                    <a:pt x="827" y="1614"/>
                  </a:cubicBezTo>
                  <a:cubicBezTo>
                    <a:pt x="827" y="1614"/>
                    <a:pt x="827" y="1614"/>
                    <a:pt x="827" y="1614"/>
                  </a:cubicBezTo>
                  <a:cubicBezTo>
                    <a:pt x="826" y="1616"/>
                    <a:pt x="825" y="1617"/>
                    <a:pt x="824" y="1619"/>
                  </a:cubicBezTo>
                  <a:cubicBezTo>
                    <a:pt x="824" y="1619"/>
                    <a:pt x="824" y="1619"/>
                    <a:pt x="823" y="1619"/>
                  </a:cubicBezTo>
                  <a:cubicBezTo>
                    <a:pt x="817" y="1627"/>
                    <a:pt x="807" y="1632"/>
                    <a:pt x="797" y="1635"/>
                  </a:cubicBezTo>
                  <a:cubicBezTo>
                    <a:pt x="797" y="1635"/>
                    <a:pt x="797" y="1635"/>
                    <a:pt x="797" y="1635"/>
                  </a:cubicBezTo>
                  <a:cubicBezTo>
                    <a:pt x="795" y="1636"/>
                    <a:pt x="794" y="1636"/>
                    <a:pt x="792" y="1636"/>
                  </a:cubicBezTo>
                  <a:cubicBezTo>
                    <a:pt x="791" y="1637"/>
                    <a:pt x="790" y="1637"/>
                    <a:pt x="789" y="1637"/>
                  </a:cubicBezTo>
                  <a:cubicBezTo>
                    <a:pt x="788" y="1637"/>
                    <a:pt x="788" y="1638"/>
                    <a:pt x="787" y="1638"/>
                  </a:cubicBezTo>
                  <a:cubicBezTo>
                    <a:pt x="781" y="1639"/>
                    <a:pt x="774" y="1640"/>
                    <a:pt x="768" y="1640"/>
                  </a:cubicBezTo>
                  <a:cubicBezTo>
                    <a:pt x="767" y="1640"/>
                    <a:pt x="767" y="1640"/>
                    <a:pt x="767" y="1640"/>
                  </a:cubicBezTo>
                  <a:cubicBezTo>
                    <a:pt x="756" y="1641"/>
                    <a:pt x="745" y="1640"/>
                    <a:pt x="735" y="1640"/>
                  </a:cubicBezTo>
                  <a:cubicBezTo>
                    <a:pt x="718" y="1640"/>
                    <a:pt x="702" y="1640"/>
                    <a:pt x="685" y="1640"/>
                  </a:cubicBezTo>
                  <a:cubicBezTo>
                    <a:pt x="683" y="1640"/>
                    <a:pt x="680" y="1640"/>
                    <a:pt x="677" y="1640"/>
                  </a:cubicBezTo>
                  <a:cubicBezTo>
                    <a:pt x="677" y="1640"/>
                    <a:pt x="677" y="1640"/>
                    <a:pt x="676" y="1640"/>
                  </a:cubicBezTo>
                  <a:cubicBezTo>
                    <a:pt x="674" y="1639"/>
                    <a:pt x="672" y="1639"/>
                    <a:pt x="669" y="1638"/>
                  </a:cubicBezTo>
                  <a:cubicBezTo>
                    <a:pt x="669" y="1638"/>
                    <a:pt x="669" y="1638"/>
                    <a:pt x="669" y="1638"/>
                  </a:cubicBezTo>
                  <a:cubicBezTo>
                    <a:pt x="669" y="1638"/>
                    <a:pt x="669" y="1638"/>
                    <a:pt x="669" y="1638"/>
                  </a:cubicBezTo>
                  <a:cubicBezTo>
                    <a:pt x="662" y="1636"/>
                    <a:pt x="655" y="1632"/>
                    <a:pt x="655" y="1624"/>
                  </a:cubicBezTo>
                  <a:cubicBezTo>
                    <a:pt x="655" y="1623"/>
                    <a:pt x="655" y="1621"/>
                    <a:pt x="656" y="1620"/>
                  </a:cubicBezTo>
                  <a:cubicBezTo>
                    <a:pt x="656" y="1619"/>
                    <a:pt x="656" y="1619"/>
                    <a:pt x="656" y="1618"/>
                  </a:cubicBezTo>
                  <a:cubicBezTo>
                    <a:pt x="657" y="1617"/>
                    <a:pt x="657" y="1616"/>
                    <a:pt x="658" y="1614"/>
                  </a:cubicBezTo>
                  <a:cubicBezTo>
                    <a:pt x="658" y="1614"/>
                    <a:pt x="658" y="1614"/>
                    <a:pt x="658" y="1614"/>
                  </a:cubicBezTo>
                  <a:cubicBezTo>
                    <a:pt x="659" y="1613"/>
                    <a:pt x="659" y="1613"/>
                    <a:pt x="659" y="1613"/>
                  </a:cubicBezTo>
                  <a:cubicBezTo>
                    <a:pt x="660" y="1612"/>
                    <a:pt x="661" y="1610"/>
                    <a:pt x="662" y="1609"/>
                  </a:cubicBezTo>
                  <a:cubicBezTo>
                    <a:pt x="670" y="1597"/>
                    <a:pt x="678" y="1585"/>
                    <a:pt x="686" y="1572"/>
                  </a:cubicBezTo>
                  <a:cubicBezTo>
                    <a:pt x="687" y="1572"/>
                    <a:pt x="687" y="1572"/>
                    <a:pt x="687" y="1572"/>
                  </a:cubicBezTo>
                  <a:cubicBezTo>
                    <a:pt x="689" y="1568"/>
                    <a:pt x="689" y="1568"/>
                    <a:pt x="689" y="1568"/>
                  </a:cubicBezTo>
                  <a:cubicBezTo>
                    <a:pt x="692" y="1565"/>
                    <a:pt x="695" y="1562"/>
                    <a:pt x="699" y="1559"/>
                  </a:cubicBezTo>
                  <a:cubicBezTo>
                    <a:pt x="702" y="1557"/>
                    <a:pt x="705" y="1555"/>
                    <a:pt x="708" y="1554"/>
                  </a:cubicBezTo>
                  <a:cubicBezTo>
                    <a:pt x="709" y="1553"/>
                    <a:pt x="710" y="1553"/>
                    <a:pt x="711" y="1552"/>
                  </a:cubicBezTo>
                  <a:cubicBezTo>
                    <a:pt x="712" y="1552"/>
                    <a:pt x="712" y="1552"/>
                    <a:pt x="713" y="1551"/>
                  </a:cubicBezTo>
                  <a:cubicBezTo>
                    <a:pt x="713" y="1551"/>
                    <a:pt x="714" y="1551"/>
                    <a:pt x="714" y="1551"/>
                  </a:cubicBezTo>
                  <a:cubicBezTo>
                    <a:pt x="715" y="1551"/>
                    <a:pt x="715" y="1551"/>
                    <a:pt x="716" y="1550"/>
                  </a:cubicBezTo>
                  <a:cubicBezTo>
                    <a:pt x="720" y="1549"/>
                    <a:pt x="725" y="1547"/>
                    <a:pt x="730" y="1546"/>
                  </a:cubicBezTo>
                  <a:cubicBezTo>
                    <a:pt x="735" y="1545"/>
                    <a:pt x="741" y="1544"/>
                    <a:pt x="747" y="1544"/>
                  </a:cubicBezTo>
                  <a:cubicBezTo>
                    <a:pt x="763" y="1544"/>
                    <a:pt x="763" y="1544"/>
                    <a:pt x="763" y="1544"/>
                  </a:cubicBezTo>
                  <a:cubicBezTo>
                    <a:pt x="767" y="1544"/>
                    <a:pt x="770" y="1544"/>
                    <a:pt x="774" y="1544"/>
                  </a:cubicBezTo>
                  <a:cubicBezTo>
                    <a:pt x="789" y="1544"/>
                    <a:pt x="803" y="1544"/>
                    <a:pt x="818" y="1544"/>
                  </a:cubicBezTo>
                  <a:cubicBezTo>
                    <a:pt x="818" y="1544"/>
                    <a:pt x="818" y="1544"/>
                    <a:pt x="818" y="1544"/>
                  </a:cubicBezTo>
                  <a:cubicBezTo>
                    <a:pt x="824" y="1544"/>
                    <a:pt x="824" y="1544"/>
                    <a:pt x="824" y="1544"/>
                  </a:cubicBezTo>
                  <a:cubicBezTo>
                    <a:pt x="830" y="1544"/>
                    <a:pt x="835" y="1545"/>
                    <a:pt x="839" y="1546"/>
                  </a:cubicBezTo>
                  <a:cubicBezTo>
                    <a:pt x="843" y="1547"/>
                    <a:pt x="845" y="1548"/>
                    <a:pt x="847" y="1549"/>
                  </a:cubicBezTo>
                  <a:cubicBezTo>
                    <a:pt x="854" y="1553"/>
                    <a:pt x="858" y="1559"/>
                    <a:pt x="853" y="1568"/>
                  </a:cubicBezTo>
                  <a:cubicBezTo>
                    <a:pt x="848" y="1579"/>
                    <a:pt x="841" y="1590"/>
                    <a:pt x="835" y="1600"/>
                  </a:cubicBezTo>
                  <a:cubicBezTo>
                    <a:pt x="828" y="1613"/>
                    <a:pt x="828" y="1613"/>
                    <a:pt x="828" y="1613"/>
                  </a:cubicBezTo>
                  <a:cubicBezTo>
                    <a:pt x="828" y="1613"/>
                    <a:pt x="828" y="1613"/>
                    <a:pt x="828" y="1613"/>
                  </a:cubicBezTo>
                  <a:close/>
                  <a:moveTo>
                    <a:pt x="1592" y="1771"/>
                  </a:moveTo>
                  <a:cubicBezTo>
                    <a:pt x="1592" y="1773"/>
                    <a:pt x="1592" y="1775"/>
                    <a:pt x="1591" y="1777"/>
                  </a:cubicBezTo>
                  <a:cubicBezTo>
                    <a:pt x="1591" y="1778"/>
                    <a:pt x="1591" y="1778"/>
                    <a:pt x="1591" y="1778"/>
                  </a:cubicBezTo>
                  <a:cubicBezTo>
                    <a:pt x="1590" y="1780"/>
                    <a:pt x="1590" y="1782"/>
                    <a:pt x="1589" y="1783"/>
                  </a:cubicBezTo>
                  <a:cubicBezTo>
                    <a:pt x="1589" y="1783"/>
                    <a:pt x="1589" y="1783"/>
                    <a:pt x="1589" y="1784"/>
                  </a:cubicBezTo>
                  <a:cubicBezTo>
                    <a:pt x="1588" y="1784"/>
                    <a:pt x="1588" y="1784"/>
                    <a:pt x="1588" y="1784"/>
                  </a:cubicBezTo>
                  <a:cubicBezTo>
                    <a:pt x="1587" y="1786"/>
                    <a:pt x="1586" y="1788"/>
                    <a:pt x="1584" y="1789"/>
                  </a:cubicBezTo>
                  <a:cubicBezTo>
                    <a:pt x="1584" y="1789"/>
                    <a:pt x="1584" y="1789"/>
                    <a:pt x="1584" y="1789"/>
                  </a:cubicBezTo>
                  <a:cubicBezTo>
                    <a:pt x="1582" y="1791"/>
                    <a:pt x="1581" y="1792"/>
                    <a:pt x="1579" y="1794"/>
                  </a:cubicBezTo>
                  <a:cubicBezTo>
                    <a:pt x="1578" y="1794"/>
                    <a:pt x="1578" y="1794"/>
                    <a:pt x="1578" y="1794"/>
                  </a:cubicBezTo>
                  <a:cubicBezTo>
                    <a:pt x="1578" y="1794"/>
                    <a:pt x="1577" y="1795"/>
                    <a:pt x="1577" y="1795"/>
                  </a:cubicBezTo>
                  <a:cubicBezTo>
                    <a:pt x="1575" y="1796"/>
                    <a:pt x="1573" y="1797"/>
                    <a:pt x="1571" y="1798"/>
                  </a:cubicBezTo>
                  <a:cubicBezTo>
                    <a:pt x="1571" y="1798"/>
                    <a:pt x="1571" y="1798"/>
                    <a:pt x="1570" y="1798"/>
                  </a:cubicBezTo>
                  <a:cubicBezTo>
                    <a:pt x="1569" y="1799"/>
                    <a:pt x="1567" y="1800"/>
                    <a:pt x="1566" y="1800"/>
                  </a:cubicBezTo>
                  <a:cubicBezTo>
                    <a:pt x="1565" y="1800"/>
                    <a:pt x="1564" y="1801"/>
                    <a:pt x="1563" y="1801"/>
                  </a:cubicBezTo>
                  <a:cubicBezTo>
                    <a:pt x="1563" y="1801"/>
                    <a:pt x="1563" y="1801"/>
                    <a:pt x="1562" y="1801"/>
                  </a:cubicBezTo>
                  <a:cubicBezTo>
                    <a:pt x="1562" y="1801"/>
                    <a:pt x="1561" y="1801"/>
                    <a:pt x="1561" y="1802"/>
                  </a:cubicBezTo>
                  <a:cubicBezTo>
                    <a:pt x="1559" y="1802"/>
                    <a:pt x="1557" y="1802"/>
                    <a:pt x="1555" y="1803"/>
                  </a:cubicBezTo>
                  <a:cubicBezTo>
                    <a:pt x="1553" y="1803"/>
                    <a:pt x="1551" y="1803"/>
                    <a:pt x="1550" y="1803"/>
                  </a:cubicBezTo>
                  <a:cubicBezTo>
                    <a:pt x="1548" y="1804"/>
                    <a:pt x="1546" y="1804"/>
                    <a:pt x="1544" y="1804"/>
                  </a:cubicBezTo>
                  <a:cubicBezTo>
                    <a:pt x="1544" y="1804"/>
                    <a:pt x="1543" y="1804"/>
                    <a:pt x="1542" y="1804"/>
                  </a:cubicBezTo>
                  <a:cubicBezTo>
                    <a:pt x="1540" y="1804"/>
                    <a:pt x="1540" y="1804"/>
                    <a:pt x="1540" y="1804"/>
                  </a:cubicBezTo>
                  <a:cubicBezTo>
                    <a:pt x="1540" y="1804"/>
                    <a:pt x="1540" y="1804"/>
                    <a:pt x="1540" y="1804"/>
                  </a:cubicBezTo>
                  <a:cubicBezTo>
                    <a:pt x="1530" y="1804"/>
                    <a:pt x="1519" y="1804"/>
                    <a:pt x="1509" y="1804"/>
                  </a:cubicBezTo>
                  <a:cubicBezTo>
                    <a:pt x="1461" y="1804"/>
                    <a:pt x="908" y="1806"/>
                    <a:pt x="869" y="1806"/>
                  </a:cubicBezTo>
                  <a:cubicBezTo>
                    <a:pt x="866" y="1806"/>
                    <a:pt x="863" y="1806"/>
                    <a:pt x="861" y="1805"/>
                  </a:cubicBezTo>
                  <a:cubicBezTo>
                    <a:pt x="857" y="1805"/>
                    <a:pt x="853" y="1804"/>
                    <a:pt x="850" y="1803"/>
                  </a:cubicBezTo>
                  <a:cubicBezTo>
                    <a:pt x="845" y="1802"/>
                    <a:pt x="841" y="1799"/>
                    <a:pt x="838" y="1796"/>
                  </a:cubicBezTo>
                  <a:cubicBezTo>
                    <a:pt x="835" y="1793"/>
                    <a:pt x="833" y="1790"/>
                    <a:pt x="832" y="1786"/>
                  </a:cubicBezTo>
                  <a:cubicBezTo>
                    <a:pt x="832" y="1782"/>
                    <a:pt x="832" y="1778"/>
                    <a:pt x="834" y="1773"/>
                  </a:cubicBezTo>
                  <a:cubicBezTo>
                    <a:pt x="836" y="1771"/>
                    <a:pt x="836" y="1771"/>
                    <a:pt x="836" y="1771"/>
                  </a:cubicBezTo>
                  <a:cubicBezTo>
                    <a:pt x="836" y="1771"/>
                    <a:pt x="836" y="1771"/>
                    <a:pt x="836" y="1771"/>
                  </a:cubicBezTo>
                  <a:cubicBezTo>
                    <a:pt x="842" y="1758"/>
                    <a:pt x="848" y="1745"/>
                    <a:pt x="854" y="1732"/>
                  </a:cubicBezTo>
                  <a:cubicBezTo>
                    <a:pt x="856" y="1730"/>
                    <a:pt x="857" y="1728"/>
                    <a:pt x="858" y="1726"/>
                  </a:cubicBezTo>
                  <a:cubicBezTo>
                    <a:pt x="862" y="1716"/>
                    <a:pt x="862" y="1716"/>
                    <a:pt x="862" y="1716"/>
                  </a:cubicBezTo>
                  <a:cubicBezTo>
                    <a:pt x="864" y="1712"/>
                    <a:pt x="868" y="1708"/>
                    <a:pt x="872" y="1704"/>
                  </a:cubicBezTo>
                  <a:cubicBezTo>
                    <a:pt x="873" y="1704"/>
                    <a:pt x="874" y="1703"/>
                    <a:pt x="875" y="1702"/>
                  </a:cubicBezTo>
                  <a:cubicBezTo>
                    <a:pt x="875" y="1702"/>
                    <a:pt x="876" y="1701"/>
                    <a:pt x="877" y="1701"/>
                  </a:cubicBezTo>
                  <a:cubicBezTo>
                    <a:pt x="878" y="1700"/>
                    <a:pt x="878" y="1700"/>
                    <a:pt x="879" y="1699"/>
                  </a:cubicBezTo>
                  <a:cubicBezTo>
                    <a:pt x="880" y="1699"/>
                    <a:pt x="880" y="1699"/>
                    <a:pt x="880" y="1699"/>
                  </a:cubicBezTo>
                  <a:cubicBezTo>
                    <a:pt x="881" y="1698"/>
                    <a:pt x="881" y="1698"/>
                    <a:pt x="882" y="1698"/>
                  </a:cubicBezTo>
                  <a:cubicBezTo>
                    <a:pt x="883" y="1697"/>
                    <a:pt x="885" y="1696"/>
                    <a:pt x="886" y="1695"/>
                  </a:cubicBezTo>
                  <a:cubicBezTo>
                    <a:pt x="887" y="1695"/>
                    <a:pt x="888" y="1695"/>
                    <a:pt x="889" y="1694"/>
                  </a:cubicBezTo>
                  <a:cubicBezTo>
                    <a:pt x="890" y="1694"/>
                    <a:pt x="891" y="1693"/>
                    <a:pt x="893" y="1693"/>
                  </a:cubicBezTo>
                  <a:cubicBezTo>
                    <a:pt x="895" y="1692"/>
                    <a:pt x="897" y="1691"/>
                    <a:pt x="899" y="1690"/>
                  </a:cubicBezTo>
                  <a:cubicBezTo>
                    <a:pt x="900" y="1690"/>
                    <a:pt x="901" y="1690"/>
                    <a:pt x="903" y="1689"/>
                  </a:cubicBezTo>
                  <a:cubicBezTo>
                    <a:pt x="903" y="1689"/>
                    <a:pt x="904" y="1689"/>
                    <a:pt x="904" y="1689"/>
                  </a:cubicBezTo>
                  <a:cubicBezTo>
                    <a:pt x="910" y="1687"/>
                    <a:pt x="917" y="1687"/>
                    <a:pt x="923" y="1687"/>
                  </a:cubicBezTo>
                  <a:cubicBezTo>
                    <a:pt x="923" y="1687"/>
                    <a:pt x="1503" y="1685"/>
                    <a:pt x="1525" y="1685"/>
                  </a:cubicBezTo>
                  <a:cubicBezTo>
                    <a:pt x="1531" y="1685"/>
                    <a:pt x="1538" y="1685"/>
                    <a:pt x="1545" y="1685"/>
                  </a:cubicBezTo>
                  <a:cubicBezTo>
                    <a:pt x="1548" y="1685"/>
                    <a:pt x="1551" y="1685"/>
                    <a:pt x="1554" y="1686"/>
                  </a:cubicBezTo>
                  <a:cubicBezTo>
                    <a:pt x="1554" y="1686"/>
                    <a:pt x="1555" y="1686"/>
                    <a:pt x="1555" y="1686"/>
                  </a:cubicBezTo>
                  <a:cubicBezTo>
                    <a:pt x="1557" y="1686"/>
                    <a:pt x="1560" y="1686"/>
                    <a:pt x="1562" y="1687"/>
                  </a:cubicBezTo>
                  <a:cubicBezTo>
                    <a:pt x="1562" y="1687"/>
                    <a:pt x="1563" y="1687"/>
                    <a:pt x="1563" y="1687"/>
                  </a:cubicBezTo>
                  <a:cubicBezTo>
                    <a:pt x="1563" y="1687"/>
                    <a:pt x="1563" y="1687"/>
                    <a:pt x="1563" y="1687"/>
                  </a:cubicBezTo>
                  <a:cubicBezTo>
                    <a:pt x="1566" y="1688"/>
                    <a:pt x="1568" y="1689"/>
                    <a:pt x="1570" y="1690"/>
                  </a:cubicBezTo>
                  <a:cubicBezTo>
                    <a:pt x="1570" y="1690"/>
                    <a:pt x="1571" y="1690"/>
                    <a:pt x="1571" y="1690"/>
                  </a:cubicBezTo>
                  <a:cubicBezTo>
                    <a:pt x="1573" y="1691"/>
                    <a:pt x="1575" y="1692"/>
                    <a:pt x="1577" y="1693"/>
                  </a:cubicBezTo>
                  <a:cubicBezTo>
                    <a:pt x="1577" y="1693"/>
                    <a:pt x="1577" y="1693"/>
                    <a:pt x="1578" y="1693"/>
                  </a:cubicBezTo>
                  <a:cubicBezTo>
                    <a:pt x="1578" y="1694"/>
                    <a:pt x="1578" y="1694"/>
                    <a:pt x="1578" y="1694"/>
                  </a:cubicBezTo>
                  <a:cubicBezTo>
                    <a:pt x="1580" y="1695"/>
                    <a:pt x="1581" y="1696"/>
                    <a:pt x="1582" y="1697"/>
                  </a:cubicBezTo>
                  <a:cubicBezTo>
                    <a:pt x="1584" y="1698"/>
                    <a:pt x="1586" y="1700"/>
                    <a:pt x="1588" y="1703"/>
                  </a:cubicBezTo>
                  <a:cubicBezTo>
                    <a:pt x="1590" y="1706"/>
                    <a:pt x="1592" y="1710"/>
                    <a:pt x="1592" y="1714"/>
                  </a:cubicBezTo>
                  <a:cubicBezTo>
                    <a:pt x="1592" y="1717"/>
                    <a:pt x="1592" y="1717"/>
                    <a:pt x="1592" y="1717"/>
                  </a:cubicBezTo>
                  <a:cubicBezTo>
                    <a:pt x="1592" y="1717"/>
                    <a:pt x="1592" y="1717"/>
                    <a:pt x="1592" y="1717"/>
                  </a:cubicBezTo>
                  <a:cubicBezTo>
                    <a:pt x="1592" y="1731"/>
                    <a:pt x="1592" y="1746"/>
                    <a:pt x="1592" y="1760"/>
                  </a:cubicBezTo>
                  <a:cubicBezTo>
                    <a:pt x="1592" y="1764"/>
                    <a:pt x="1593" y="1767"/>
                    <a:pt x="1592" y="1771"/>
                  </a:cubicBezTo>
                  <a:close/>
                  <a:moveTo>
                    <a:pt x="1671" y="1490"/>
                  </a:moveTo>
                  <a:cubicBezTo>
                    <a:pt x="1671" y="1490"/>
                    <a:pt x="1670" y="1489"/>
                    <a:pt x="1670" y="1489"/>
                  </a:cubicBezTo>
                  <a:cubicBezTo>
                    <a:pt x="1670" y="1489"/>
                    <a:pt x="1669" y="1489"/>
                    <a:pt x="1669" y="1488"/>
                  </a:cubicBezTo>
                  <a:cubicBezTo>
                    <a:pt x="1667" y="1486"/>
                    <a:pt x="1666" y="1483"/>
                    <a:pt x="1665" y="1480"/>
                  </a:cubicBezTo>
                  <a:cubicBezTo>
                    <a:pt x="1665" y="1477"/>
                    <a:pt x="1665" y="1477"/>
                    <a:pt x="1665" y="1477"/>
                  </a:cubicBezTo>
                  <a:cubicBezTo>
                    <a:pt x="1665" y="1475"/>
                    <a:pt x="1665" y="1473"/>
                    <a:pt x="1665" y="1471"/>
                  </a:cubicBezTo>
                  <a:cubicBezTo>
                    <a:pt x="1665" y="1471"/>
                    <a:pt x="1665" y="1471"/>
                    <a:pt x="1665" y="1471"/>
                  </a:cubicBezTo>
                  <a:cubicBezTo>
                    <a:pt x="1664" y="1463"/>
                    <a:pt x="1662" y="1454"/>
                    <a:pt x="1663" y="1445"/>
                  </a:cubicBezTo>
                  <a:cubicBezTo>
                    <a:pt x="1663" y="1443"/>
                    <a:pt x="1663" y="1443"/>
                    <a:pt x="1663" y="1443"/>
                  </a:cubicBezTo>
                  <a:cubicBezTo>
                    <a:pt x="1662" y="1440"/>
                    <a:pt x="1663" y="1437"/>
                    <a:pt x="1665" y="1435"/>
                  </a:cubicBezTo>
                  <a:cubicBezTo>
                    <a:pt x="1667" y="1433"/>
                    <a:pt x="1669" y="1431"/>
                    <a:pt x="1673" y="1429"/>
                  </a:cubicBezTo>
                  <a:cubicBezTo>
                    <a:pt x="1676" y="1427"/>
                    <a:pt x="1680" y="1426"/>
                    <a:pt x="1684" y="1425"/>
                  </a:cubicBezTo>
                  <a:cubicBezTo>
                    <a:pt x="1684" y="1425"/>
                    <a:pt x="1684" y="1425"/>
                    <a:pt x="1684" y="1425"/>
                  </a:cubicBezTo>
                  <a:cubicBezTo>
                    <a:pt x="1685" y="1425"/>
                    <a:pt x="1685" y="1425"/>
                    <a:pt x="1685" y="1425"/>
                  </a:cubicBezTo>
                  <a:cubicBezTo>
                    <a:pt x="1687" y="1424"/>
                    <a:pt x="1689" y="1424"/>
                    <a:pt x="1690" y="1424"/>
                  </a:cubicBezTo>
                  <a:cubicBezTo>
                    <a:pt x="1691" y="1424"/>
                    <a:pt x="1692" y="1424"/>
                    <a:pt x="1693" y="1424"/>
                  </a:cubicBezTo>
                  <a:cubicBezTo>
                    <a:pt x="1700" y="1423"/>
                    <a:pt x="1708" y="1423"/>
                    <a:pt x="1716" y="1423"/>
                  </a:cubicBezTo>
                  <a:cubicBezTo>
                    <a:pt x="1769" y="1423"/>
                    <a:pt x="1769" y="1423"/>
                    <a:pt x="1769" y="1423"/>
                  </a:cubicBezTo>
                  <a:cubicBezTo>
                    <a:pt x="1772" y="1423"/>
                    <a:pt x="1775" y="1423"/>
                    <a:pt x="1778" y="1424"/>
                  </a:cubicBezTo>
                  <a:cubicBezTo>
                    <a:pt x="1792" y="1425"/>
                    <a:pt x="1808" y="1429"/>
                    <a:pt x="1810" y="1442"/>
                  </a:cubicBezTo>
                  <a:cubicBezTo>
                    <a:pt x="1814" y="1454"/>
                    <a:pt x="1815" y="1466"/>
                    <a:pt x="1817" y="1478"/>
                  </a:cubicBezTo>
                  <a:cubicBezTo>
                    <a:pt x="1818" y="1480"/>
                    <a:pt x="1818" y="1480"/>
                    <a:pt x="1818" y="1480"/>
                  </a:cubicBezTo>
                  <a:cubicBezTo>
                    <a:pt x="1818" y="1482"/>
                    <a:pt x="1818" y="1485"/>
                    <a:pt x="1817" y="1487"/>
                  </a:cubicBezTo>
                  <a:cubicBezTo>
                    <a:pt x="1817" y="1487"/>
                    <a:pt x="1817" y="1488"/>
                    <a:pt x="1816" y="1488"/>
                  </a:cubicBezTo>
                  <a:cubicBezTo>
                    <a:pt x="1816" y="1488"/>
                    <a:pt x="1816" y="1488"/>
                    <a:pt x="1816" y="1488"/>
                  </a:cubicBezTo>
                  <a:cubicBezTo>
                    <a:pt x="1816" y="1488"/>
                    <a:pt x="1816" y="1488"/>
                    <a:pt x="1816" y="1488"/>
                  </a:cubicBezTo>
                  <a:cubicBezTo>
                    <a:pt x="1813" y="1494"/>
                    <a:pt x="1807" y="1497"/>
                    <a:pt x="1799" y="1499"/>
                  </a:cubicBezTo>
                  <a:cubicBezTo>
                    <a:pt x="1798" y="1499"/>
                    <a:pt x="1798" y="1499"/>
                    <a:pt x="1797" y="1499"/>
                  </a:cubicBezTo>
                  <a:cubicBezTo>
                    <a:pt x="1796" y="1500"/>
                    <a:pt x="1796" y="1500"/>
                    <a:pt x="1795" y="1500"/>
                  </a:cubicBezTo>
                  <a:cubicBezTo>
                    <a:pt x="1794" y="1500"/>
                    <a:pt x="1794" y="1500"/>
                    <a:pt x="1793" y="1500"/>
                  </a:cubicBezTo>
                  <a:cubicBezTo>
                    <a:pt x="1792" y="1500"/>
                    <a:pt x="1790" y="1501"/>
                    <a:pt x="1789" y="1501"/>
                  </a:cubicBezTo>
                  <a:cubicBezTo>
                    <a:pt x="1771" y="1503"/>
                    <a:pt x="1750" y="1501"/>
                    <a:pt x="1741" y="1501"/>
                  </a:cubicBezTo>
                  <a:cubicBezTo>
                    <a:pt x="1707" y="1501"/>
                    <a:pt x="1707" y="1501"/>
                    <a:pt x="1707" y="1501"/>
                  </a:cubicBezTo>
                  <a:cubicBezTo>
                    <a:pt x="1704" y="1501"/>
                    <a:pt x="1702" y="1501"/>
                    <a:pt x="1699" y="1501"/>
                  </a:cubicBezTo>
                  <a:cubicBezTo>
                    <a:pt x="1697" y="1501"/>
                    <a:pt x="1695" y="1500"/>
                    <a:pt x="1693" y="1500"/>
                  </a:cubicBezTo>
                  <a:cubicBezTo>
                    <a:pt x="1693" y="1500"/>
                    <a:pt x="1692" y="1500"/>
                    <a:pt x="1692" y="1500"/>
                  </a:cubicBezTo>
                  <a:cubicBezTo>
                    <a:pt x="1691" y="1500"/>
                    <a:pt x="1691" y="1500"/>
                    <a:pt x="1691" y="1500"/>
                  </a:cubicBezTo>
                  <a:cubicBezTo>
                    <a:pt x="1689" y="1499"/>
                    <a:pt x="1687" y="1499"/>
                    <a:pt x="1685" y="1498"/>
                  </a:cubicBezTo>
                  <a:cubicBezTo>
                    <a:pt x="1684" y="1498"/>
                    <a:pt x="1684" y="1497"/>
                    <a:pt x="1683" y="1497"/>
                  </a:cubicBezTo>
                  <a:cubicBezTo>
                    <a:pt x="1681" y="1496"/>
                    <a:pt x="1680" y="1496"/>
                    <a:pt x="1678" y="1495"/>
                  </a:cubicBezTo>
                  <a:cubicBezTo>
                    <a:pt x="1676" y="1494"/>
                    <a:pt x="1674" y="1492"/>
                    <a:pt x="1672" y="1491"/>
                  </a:cubicBezTo>
                  <a:cubicBezTo>
                    <a:pt x="1672" y="1491"/>
                    <a:pt x="1671" y="1490"/>
                    <a:pt x="1671" y="1490"/>
                  </a:cubicBezTo>
                  <a:close/>
                  <a:moveTo>
                    <a:pt x="1680" y="1622"/>
                  </a:moveTo>
                  <a:cubicBezTo>
                    <a:pt x="1677" y="1618"/>
                    <a:pt x="1676" y="1615"/>
                    <a:pt x="1675" y="1612"/>
                  </a:cubicBezTo>
                  <a:cubicBezTo>
                    <a:pt x="1675" y="1607"/>
                    <a:pt x="1675" y="1607"/>
                    <a:pt x="1675" y="1607"/>
                  </a:cubicBezTo>
                  <a:cubicBezTo>
                    <a:pt x="1675" y="1607"/>
                    <a:pt x="1675" y="1607"/>
                    <a:pt x="1675" y="1607"/>
                  </a:cubicBezTo>
                  <a:cubicBezTo>
                    <a:pt x="1674" y="1593"/>
                    <a:pt x="1673" y="1580"/>
                    <a:pt x="1672" y="1567"/>
                  </a:cubicBezTo>
                  <a:cubicBezTo>
                    <a:pt x="1672" y="1567"/>
                    <a:pt x="1672" y="1567"/>
                    <a:pt x="1672" y="1567"/>
                  </a:cubicBezTo>
                  <a:cubicBezTo>
                    <a:pt x="1672" y="1566"/>
                    <a:pt x="1672" y="1566"/>
                    <a:pt x="1672" y="1566"/>
                  </a:cubicBezTo>
                  <a:cubicBezTo>
                    <a:pt x="1672" y="1565"/>
                    <a:pt x="1672" y="1564"/>
                    <a:pt x="1672" y="1563"/>
                  </a:cubicBezTo>
                  <a:cubicBezTo>
                    <a:pt x="1675" y="1535"/>
                    <a:pt x="1735" y="1542"/>
                    <a:pt x="1754" y="1542"/>
                  </a:cubicBezTo>
                  <a:cubicBezTo>
                    <a:pt x="1776" y="1542"/>
                    <a:pt x="1819" y="1537"/>
                    <a:pt x="1832" y="1559"/>
                  </a:cubicBezTo>
                  <a:cubicBezTo>
                    <a:pt x="1833" y="1561"/>
                    <a:pt x="1835" y="1563"/>
                    <a:pt x="1835" y="1565"/>
                  </a:cubicBezTo>
                  <a:cubicBezTo>
                    <a:pt x="1836" y="1568"/>
                    <a:pt x="1836" y="1568"/>
                    <a:pt x="1836" y="1568"/>
                  </a:cubicBezTo>
                  <a:cubicBezTo>
                    <a:pt x="1836" y="1568"/>
                    <a:pt x="1836" y="1568"/>
                    <a:pt x="1836" y="1568"/>
                  </a:cubicBezTo>
                  <a:cubicBezTo>
                    <a:pt x="1837" y="1575"/>
                    <a:pt x="1838" y="1581"/>
                    <a:pt x="1840" y="1588"/>
                  </a:cubicBezTo>
                  <a:cubicBezTo>
                    <a:pt x="1844" y="1611"/>
                    <a:pt x="1844" y="1611"/>
                    <a:pt x="1844" y="1611"/>
                  </a:cubicBezTo>
                  <a:cubicBezTo>
                    <a:pt x="1845" y="1615"/>
                    <a:pt x="1844" y="1618"/>
                    <a:pt x="1843" y="1621"/>
                  </a:cubicBezTo>
                  <a:cubicBezTo>
                    <a:pt x="1842" y="1623"/>
                    <a:pt x="1840" y="1625"/>
                    <a:pt x="1838" y="1627"/>
                  </a:cubicBezTo>
                  <a:cubicBezTo>
                    <a:pt x="1838" y="1627"/>
                    <a:pt x="1837" y="1628"/>
                    <a:pt x="1836" y="1629"/>
                  </a:cubicBezTo>
                  <a:cubicBezTo>
                    <a:pt x="1836" y="1629"/>
                    <a:pt x="1835" y="1629"/>
                    <a:pt x="1835" y="1630"/>
                  </a:cubicBezTo>
                  <a:cubicBezTo>
                    <a:pt x="1835" y="1630"/>
                    <a:pt x="1834" y="1630"/>
                    <a:pt x="1834" y="1630"/>
                  </a:cubicBezTo>
                  <a:cubicBezTo>
                    <a:pt x="1833" y="1631"/>
                    <a:pt x="1832" y="1631"/>
                    <a:pt x="1830" y="1632"/>
                  </a:cubicBezTo>
                  <a:cubicBezTo>
                    <a:pt x="1829" y="1633"/>
                    <a:pt x="1828" y="1633"/>
                    <a:pt x="1827" y="1634"/>
                  </a:cubicBezTo>
                  <a:cubicBezTo>
                    <a:pt x="1826" y="1634"/>
                    <a:pt x="1825" y="1634"/>
                    <a:pt x="1825" y="1634"/>
                  </a:cubicBezTo>
                  <a:cubicBezTo>
                    <a:pt x="1824" y="1635"/>
                    <a:pt x="1823" y="1635"/>
                    <a:pt x="1822" y="1635"/>
                  </a:cubicBezTo>
                  <a:cubicBezTo>
                    <a:pt x="1821" y="1635"/>
                    <a:pt x="1820" y="1636"/>
                    <a:pt x="1819" y="1636"/>
                  </a:cubicBezTo>
                  <a:cubicBezTo>
                    <a:pt x="1818" y="1636"/>
                    <a:pt x="1818" y="1636"/>
                    <a:pt x="1818" y="1636"/>
                  </a:cubicBezTo>
                  <a:cubicBezTo>
                    <a:pt x="1816" y="1636"/>
                    <a:pt x="1814" y="1637"/>
                    <a:pt x="1812" y="1637"/>
                  </a:cubicBezTo>
                  <a:cubicBezTo>
                    <a:pt x="1809" y="1637"/>
                    <a:pt x="1807" y="1637"/>
                    <a:pt x="1805" y="1637"/>
                  </a:cubicBezTo>
                  <a:cubicBezTo>
                    <a:pt x="1805" y="1637"/>
                    <a:pt x="1805" y="1637"/>
                    <a:pt x="1805" y="1637"/>
                  </a:cubicBezTo>
                  <a:cubicBezTo>
                    <a:pt x="1804" y="1637"/>
                    <a:pt x="1804" y="1637"/>
                    <a:pt x="1804" y="1637"/>
                  </a:cubicBezTo>
                  <a:cubicBezTo>
                    <a:pt x="1804" y="1637"/>
                    <a:pt x="1804" y="1637"/>
                    <a:pt x="1804" y="1637"/>
                  </a:cubicBezTo>
                  <a:cubicBezTo>
                    <a:pt x="1777" y="1637"/>
                    <a:pt x="1750" y="1637"/>
                    <a:pt x="1722" y="1638"/>
                  </a:cubicBezTo>
                  <a:cubicBezTo>
                    <a:pt x="1719" y="1638"/>
                    <a:pt x="1716" y="1637"/>
                    <a:pt x="1714" y="1637"/>
                  </a:cubicBezTo>
                  <a:cubicBezTo>
                    <a:pt x="1713" y="1637"/>
                    <a:pt x="1712" y="1637"/>
                    <a:pt x="1712" y="1637"/>
                  </a:cubicBezTo>
                  <a:cubicBezTo>
                    <a:pt x="1709" y="1636"/>
                    <a:pt x="1707" y="1636"/>
                    <a:pt x="1705" y="1636"/>
                  </a:cubicBezTo>
                  <a:cubicBezTo>
                    <a:pt x="1705" y="1636"/>
                    <a:pt x="1705" y="1636"/>
                    <a:pt x="1705" y="1636"/>
                  </a:cubicBezTo>
                  <a:cubicBezTo>
                    <a:pt x="1704" y="1635"/>
                    <a:pt x="1704" y="1635"/>
                    <a:pt x="1704" y="1635"/>
                  </a:cubicBezTo>
                  <a:cubicBezTo>
                    <a:pt x="1701" y="1635"/>
                    <a:pt x="1699" y="1634"/>
                    <a:pt x="1697" y="1633"/>
                  </a:cubicBezTo>
                  <a:cubicBezTo>
                    <a:pt x="1696" y="1633"/>
                    <a:pt x="1695" y="1632"/>
                    <a:pt x="1695" y="1632"/>
                  </a:cubicBezTo>
                  <a:cubicBezTo>
                    <a:pt x="1693" y="1632"/>
                    <a:pt x="1692" y="1631"/>
                    <a:pt x="1691" y="1630"/>
                  </a:cubicBezTo>
                  <a:cubicBezTo>
                    <a:pt x="1691" y="1630"/>
                    <a:pt x="1690" y="1630"/>
                    <a:pt x="1690" y="1630"/>
                  </a:cubicBezTo>
                  <a:cubicBezTo>
                    <a:pt x="1686" y="1628"/>
                    <a:pt x="1682" y="1625"/>
                    <a:pt x="1680" y="1622"/>
                  </a:cubicBezTo>
                  <a:close/>
                  <a:moveTo>
                    <a:pt x="1875" y="1783"/>
                  </a:moveTo>
                  <a:cubicBezTo>
                    <a:pt x="1873" y="1787"/>
                    <a:pt x="1870" y="1790"/>
                    <a:pt x="1866" y="1793"/>
                  </a:cubicBezTo>
                  <a:cubicBezTo>
                    <a:pt x="1862" y="1796"/>
                    <a:pt x="1858" y="1799"/>
                    <a:pt x="1852" y="1800"/>
                  </a:cubicBezTo>
                  <a:cubicBezTo>
                    <a:pt x="1846" y="1802"/>
                    <a:pt x="1840" y="1803"/>
                    <a:pt x="1833" y="1803"/>
                  </a:cubicBezTo>
                  <a:cubicBezTo>
                    <a:pt x="1815" y="1803"/>
                    <a:pt x="1815" y="1803"/>
                    <a:pt x="1815" y="1803"/>
                  </a:cubicBezTo>
                  <a:cubicBezTo>
                    <a:pt x="1814" y="1803"/>
                    <a:pt x="1814" y="1803"/>
                    <a:pt x="1814" y="1803"/>
                  </a:cubicBezTo>
                  <a:cubicBezTo>
                    <a:pt x="1789" y="1803"/>
                    <a:pt x="1765" y="1803"/>
                    <a:pt x="1740" y="1803"/>
                  </a:cubicBezTo>
                  <a:cubicBezTo>
                    <a:pt x="1737" y="1803"/>
                    <a:pt x="1734" y="1803"/>
                    <a:pt x="1731" y="1803"/>
                  </a:cubicBezTo>
                  <a:cubicBezTo>
                    <a:pt x="1730" y="1803"/>
                    <a:pt x="1730" y="1803"/>
                    <a:pt x="1729" y="1803"/>
                  </a:cubicBezTo>
                  <a:cubicBezTo>
                    <a:pt x="1726" y="1802"/>
                    <a:pt x="1724" y="1802"/>
                    <a:pt x="1721" y="1801"/>
                  </a:cubicBezTo>
                  <a:cubicBezTo>
                    <a:pt x="1721" y="1801"/>
                    <a:pt x="1721" y="1801"/>
                    <a:pt x="1720" y="1801"/>
                  </a:cubicBezTo>
                  <a:cubicBezTo>
                    <a:pt x="1720" y="1801"/>
                    <a:pt x="1720" y="1801"/>
                    <a:pt x="1720" y="1801"/>
                  </a:cubicBezTo>
                  <a:cubicBezTo>
                    <a:pt x="1709" y="1798"/>
                    <a:pt x="1698" y="1792"/>
                    <a:pt x="1692" y="1783"/>
                  </a:cubicBezTo>
                  <a:cubicBezTo>
                    <a:pt x="1692" y="1783"/>
                    <a:pt x="1692" y="1783"/>
                    <a:pt x="1692" y="1783"/>
                  </a:cubicBezTo>
                  <a:cubicBezTo>
                    <a:pt x="1692" y="1783"/>
                    <a:pt x="1692" y="1783"/>
                    <a:pt x="1692" y="1783"/>
                  </a:cubicBezTo>
                  <a:cubicBezTo>
                    <a:pt x="1691" y="1782"/>
                    <a:pt x="1690" y="1780"/>
                    <a:pt x="1690" y="1778"/>
                  </a:cubicBezTo>
                  <a:cubicBezTo>
                    <a:pt x="1689" y="1777"/>
                    <a:pt x="1689" y="1776"/>
                    <a:pt x="1689" y="1775"/>
                  </a:cubicBezTo>
                  <a:cubicBezTo>
                    <a:pt x="1688" y="1774"/>
                    <a:pt x="1688" y="1773"/>
                    <a:pt x="1688" y="1772"/>
                  </a:cubicBezTo>
                  <a:cubicBezTo>
                    <a:pt x="1688" y="1772"/>
                    <a:pt x="1688" y="1771"/>
                    <a:pt x="1688" y="1771"/>
                  </a:cubicBezTo>
                  <a:cubicBezTo>
                    <a:pt x="1687" y="1769"/>
                    <a:pt x="1687" y="1769"/>
                    <a:pt x="1687" y="1769"/>
                  </a:cubicBezTo>
                  <a:cubicBezTo>
                    <a:pt x="1687" y="1769"/>
                    <a:pt x="1687" y="1769"/>
                    <a:pt x="1687" y="1769"/>
                  </a:cubicBezTo>
                  <a:cubicBezTo>
                    <a:pt x="1686" y="1756"/>
                    <a:pt x="1685" y="1742"/>
                    <a:pt x="1684" y="1728"/>
                  </a:cubicBezTo>
                  <a:cubicBezTo>
                    <a:pt x="1684" y="1725"/>
                    <a:pt x="1684" y="1723"/>
                    <a:pt x="1684" y="1721"/>
                  </a:cubicBezTo>
                  <a:cubicBezTo>
                    <a:pt x="1683" y="1714"/>
                    <a:pt x="1683" y="1714"/>
                    <a:pt x="1683" y="1714"/>
                  </a:cubicBezTo>
                  <a:cubicBezTo>
                    <a:pt x="1683" y="1713"/>
                    <a:pt x="1683" y="1713"/>
                    <a:pt x="1683" y="1713"/>
                  </a:cubicBezTo>
                  <a:cubicBezTo>
                    <a:pt x="1683" y="1711"/>
                    <a:pt x="1683" y="1710"/>
                    <a:pt x="1684" y="1709"/>
                  </a:cubicBezTo>
                  <a:cubicBezTo>
                    <a:pt x="1684" y="1708"/>
                    <a:pt x="1684" y="1707"/>
                    <a:pt x="1684" y="1707"/>
                  </a:cubicBezTo>
                  <a:cubicBezTo>
                    <a:pt x="1685" y="1706"/>
                    <a:pt x="1685" y="1705"/>
                    <a:pt x="1685" y="1704"/>
                  </a:cubicBezTo>
                  <a:cubicBezTo>
                    <a:pt x="1686" y="1703"/>
                    <a:pt x="1686" y="1703"/>
                    <a:pt x="1686" y="1702"/>
                  </a:cubicBezTo>
                  <a:cubicBezTo>
                    <a:pt x="1686" y="1702"/>
                    <a:pt x="1686" y="1702"/>
                    <a:pt x="1686" y="1702"/>
                  </a:cubicBezTo>
                  <a:cubicBezTo>
                    <a:pt x="1687" y="1700"/>
                    <a:pt x="1688" y="1699"/>
                    <a:pt x="1689" y="1698"/>
                  </a:cubicBezTo>
                  <a:cubicBezTo>
                    <a:pt x="1690" y="1697"/>
                    <a:pt x="1691" y="1697"/>
                    <a:pt x="1691" y="1696"/>
                  </a:cubicBezTo>
                  <a:cubicBezTo>
                    <a:pt x="1692" y="1695"/>
                    <a:pt x="1693" y="1695"/>
                    <a:pt x="1694" y="1694"/>
                  </a:cubicBezTo>
                  <a:cubicBezTo>
                    <a:pt x="1695" y="1694"/>
                    <a:pt x="1695" y="1693"/>
                    <a:pt x="1695" y="1693"/>
                  </a:cubicBezTo>
                  <a:cubicBezTo>
                    <a:pt x="1695" y="1693"/>
                    <a:pt x="1696" y="1693"/>
                    <a:pt x="1696" y="1693"/>
                  </a:cubicBezTo>
                  <a:cubicBezTo>
                    <a:pt x="1698" y="1692"/>
                    <a:pt x="1699" y="1691"/>
                    <a:pt x="1701" y="1690"/>
                  </a:cubicBezTo>
                  <a:cubicBezTo>
                    <a:pt x="1702" y="1690"/>
                    <a:pt x="1702" y="1689"/>
                    <a:pt x="1702" y="1689"/>
                  </a:cubicBezTo>
                  <a:cubicBezTo>
                    <a:pt x="1703" y="1689"/>
                    <a:pt x="1703" y="1689"/>
                    <a:pt x="1703" y="1689"/>
                  </a:cubicBezTo>
                  <a:cubicBezTo>
                    <a:pt x="1704" y="1689"/>
                    <a:pt x="1704" y="1689"/>
                    <a:pt x="1705" y="1688"/>
                  </a:cubicBezTo>
                  <a:cubicBezTo>
                    <a:pt x="1706" y="1688"/>
                    <a:pt x="1708" y="1687"/>
                    <a:pt x="1709" y="1687"/>
                  </a:cubicBezTo>
                  <a:cubicBezTo>
                    <a:pt x="1710" y="1687"/>
                    <a:pt x="1711" y="1686"/>
                    <a:pt x="1712" y="1686"/>
                  </a:cubicBezTo>
                  <a:cubicBezTo>
                    <a:pt x="1713" y="1686"/>
                    <a:pt x="1714" y="1686"/>
                    <a:pt x="1714" y="1686"/>
                  </a:cubicBezTo>
                  <a:cubicBezTo>
                    <a:pt x="1717" y="1685"/>
                    <a:pt x="1720" y="1685"/>
                    <a:pt x="1723" y="1685"/>
                  </a:cubicBezTo>
                  <a:cubicBezTo>
                    <a:pt x="1723" y="1685"/>
                    <a:pt x="1724" y="1685"/>
                    <a:pt x="1724" y="1685"/>
                  </a:cubicBezTo>
                  <a:cubicBezTo>
                    <a:pt x="1725" y="1685"/>
                    <a:pt x="1726" y="1685"/>
                    <a:pt x="1727" y="1685"/>
                  </a:cubicBezTo>
                  <a:cubicBezTo>
                    <a:pt x="1731" y="1685"/>
                    <a:pt x="1731" y="1685"/>
                    <a:pt x="1731" y="1685"/>
                  </a:cubicBezTo>
                  <a:cubicBezTo>
                    <a:pt x="1736" y="1684"/>
                    <a:pt x="1740" y="1684"/>
                    <a:pt x="1744" y="1684"/>
                  </a:cubicBezTo>
                  <a:cubicBezTo>
                    <a:pt x="1748" y="1684"/>
                    <a:pt x="1752" y="1684"/>
                    <a:pt x="1755" y="1684"/>
                  </a:cubicBezTo>
                  <a:cubicBezTo>
                    <a:pt x="1791" y="1684"/>
                    <a:pt x="1791" y="1684"/>
                    <a:pt x="1791" y="1684"/>
                  </a:cubicBezTo>
                  <a:cubicBezTo>
                    <a:pt x="1801" y="1684"/>
                    <a:pt x="1811" y="1684"/>
                    <a:pt x="1820" y="1685"/>
                  </a:cubicBezTo>
                  <a:cubicBezTo>
                    <a:pt x="1822" y="1685"/>
                    <a:pt x="1823" y="1685"/>
                    <a:pt x="1825" y="1685"/>
                  </a:cubicBezTo>
                  <a:cubicBezTo>
                    <a:pt x="1826" y="1686"/>
                    <a:pt x="1827" y="1686"/>
                    <a:pt x="1828" y="1686"/>
                  </a:cubicBezTo>
                  <a:cubicBezTo>
                    <a:pt x="1828" y="1686"/>
                    <a:pt x="1829" y="1686"/>
                    <a:pt x="1830" y="1686"/>
                  </a:cubicBezTo>
                  <a:cubicBezTo>
                    <a:pt x="1830" y="1686"/>
                    <a:pt x="1831" y="1686"/>
                    <a:pt x="1831" y="1687"/>
                  </a:cubicBezTo>
                  <a:cubicBezTo>
                    <a:pt x="1832" y="1687"/>
                    <a:pt x="1832" y="1687"/>
                    <a:pt x="1833" y="1687"/>
                  </a:cubicBezTo>
                  <a:cubicBezTo>
                    <a:pt x="1834" y="1687"/>
                    <a:pt x="1836" y="1688"/>
                    <a:pt x="1838" y="1689"/>
                  </a:cubicBezTo>
                  <a:cubicBezTo>
                    <a:pt x="1839" y="1689"/>
                    <a:pt x="1840" y="1689"/>
                    <a:pt x="1841" y="1690"/>
                  </a:cubicBezTo>
                  <a:cubicBezTo>
                    <a:pt x="1842" y="1690"/>
                    <a:pt x="1842" y="1690"/>
                    <a:pt x="1843" y="1691"/>
                  </a:cubicBezTo>
                  <a:cubicBezTo>
                    <a:pt x="1845" y="1691"/>
                    <a:pt x="1846" y="1692"/>
                    <a:pt x="1847" y="1693"/>
                  </a:cubicBezTo>
                  <a:cubicBezTo>
                    <a:pt x="1852" y="1695"/>
                    <a:pt x="1856" y="1698"/>
                    <a:pt x="1859" y="1702"/>
                  </a:cubicBezTo>
                  <a:cubicBezTo>
                    <a:pt x="1862" y="1705"/>
                    <a:pt x="1864" y="1709"/>
                    <a:pt x="1865" y="1713"/>
                  </a:cubicBezTo>
                  <a:cubicBezTo>
                    <a:pt x="1870" y="1736"/>
                    <a:pt x="1870" y="1736"/>
                    <a:pt x="1870" y="1736"/>
                  </a:cubicBezTo>
                  <a:cubicBezTo>
                    <a:pt x="1871" y="1746"/>
                    <a:pt x="1873" y="1755"/>
                    <a:pt x="1875" y="1764"/>
                  </a:cubicBezTo>
                  <a:cubicBezTo>
                    <a:pt x="1875" y="1764"/>
                    <a:pt x="1875" y="1764"/>
                    <a:pt x="1875" y="1764"/>
                  </a:cubicBezTo>
                  <a:cubicBezTo>
                    <a:pt x="1876" y="1770"/>
                    <a:pt x="1876" y="1770"/>
                    <a:pt x="1876" y="1770"/>
                  </a:cubicBezTo>
                  <a:cubicBezTo>
                    <a:pt x="1877" y="1775"/>
                    <a:pt x="1877" y="1779"/>
                    <a:pt x="1875" y="1783"/>
                  </a:cubicBezTo>
                  <a:close/>
                  <a:moveTo>
                    <a:pt x="2041" y="1494"/>
                  </a:moveTo>
                  <a:cubicBezTo>
                    <a:pt x="2036" y="1492"/>
                    <a:pt x="2032" y="1490"/>
                    <a:pt x="2030" y="1487"/>
                  </a:cubicBezTo>
                  <a:cubicBezTo>
                    <a:pt x="2027" y="1485"/>
                    <a:pt x="2024" y="1482"/>
                    <a:pt x="2023" y="1479"/>
                  </a:cubicBezTo>
                  <a:cubicBezTo>
                    <a:pt x="2021" y="1474"/>
                    <a:pt x="2021" y="1474"/>
                    <a:pt x="2021" y="1474"/>
                  </a:cubicBezTo>
                  <a:cubicBezTo>
                    <a:pt x="2019" y="1467"/>
                    <a:pt x="2016" y="1460"/>
                    <a:pt x="2014" y="1453"/>
                  </a:cubicBezTo>
                  <a:cubicBezTo>
                    <a:pt x="2012" y="1449"/>
                    <a:pt x="2009" y="1444"/>
                    <a:pt x="2009" y="1439"/>
                  </a:cubicBezTo>
                  <a:cubicBezTo>
                    <a:pt x="2009" y="1439"/>
                    <a:pt x="2009" y="1438"/>
                    <a:pt x="2009" y="1437"/>
                  </a:cubicBezTo>
                  <a:cubicBezTo>
                    <a:pt x="2009" y="1437"/>
                    <a:pt x="2009" y="1437"/>
                    <a:pt x="2009" y="1437"/>
                  </a:cubicBezTo>
                  <a:cubicBezTo>
                    <a:pt x="2009" y="1436"/>
                    <a:pt x="2009" y="1436"/>
                    <a:pt x="2009" y="1436"/>
                  </a:cubicBezTo>
                  <a:cubicBezTo>
                    <a:pt x="2010" y="1435"/>
                    <a:pt x="2009" y="1435"/>
                    <a:pt x="2010" y="1434"/>
                  </a:cubicBezTo>
                  <a:cubicBezTo>
                    <a:pt x="2010" y="1434"/>
                    <a:pt x="2010" y="1434"/>
                    <a:pt x="2010" y="1434"/>
                  </a:cubicBezTo>
                  <a:cubicBezTo>
                    <a:pt x="2016" y="1421"/>
                    <a:pt x="2039" y="1423"/>
                    <a:pt x="2051" y="1423"/>
                  </a:cubicBezTo>
                  <a:cubicBezTo>
                    <a:pt x="2110" y="1422"/>
                    <a:pt x="2110" y="1422"/>
                    <a:pt x="2110" y="1422"/>
                  </a:cubicBezTo>
                  <a:cubicBezTo>
                    <a:pt x="2115" y="1422"/>
                    <a:pt x="2120" y="1423"/>
                    <a:pt x="2125" y="1424"/>
                  </a:cubicBezTo>
                  <a:cubicBezTo>
                    <a:pt x="2126" y="1424"/>
                    <a:pt x="2128" y="1424"/>
                    <a:pt x="2129" y="1425"/>
                  </a:cubicBezTo>
                  <a:cubicBezTo>
                    <a:pt x="2129" y="1425"/>
                    <a:pt x="2130" y="1425"/>
                    <a:pt x="2131" y="1425"/>
                  </a:cubicBezTo>
                  <a:cubicBezTo>
                    <a:pt x="2132" y="1425"/>
                    <a:pt x="2133" y="1426"/>
                    <a:pt x="2133" y="1426"/>
                  </a:cubicBezTo>
                  <a:cubicBezTo>
                    <a:pt x="2135" y="1426"/>
                    <a:pt x="2137" y="1427"/>
                    <a:pt x="2138" y="1428"/>
                  </a:cubicBezTo>
                  <a:cubicBezTo>
                    <a:pt x="2139" y="1428"/>
                    <a:pt x="2139" y="1428"/>
                    <a:pt x="2139" y="1428"/>
                  </a:cubicBezTo>
                  <a:cubicBezTo>
                    <a:pt x="2139" y="1428"/>
                    <a:pt x="2139" y="1428"/>
                    <a:pt x="2140" y="1428"/>
                  </a:cubicBezTo>
                  <a:cubicBezTo>
                    <a:pt x="2141" y="1429"/>
                    <a:pt x="2142" y="1429"/>
                    <a:pt x="2144" y="1430"/>
                  </a:cubicBezTo>
                  <a:cubicBezTo>
                    <a:pt x="2145" y="1431"/>
                    <a:pt x="2146" y="1431"/>
                    <a:pt x="2146" y="1431"/>
                  </a:cubicBezTo>
                  <a:cubicBezTo>
                    <a:pt x="2147" y="1432"/>
                    <a:pt x="2147" y="1432"/>
                    <a:pt x="2148" y="1432"/>
                  </a:cubicBezTo>
                  <a:cubicBezTo>
                    <a:pt x="2148" y="1433"/>
                    <a:pt x="2148" y="1433"/>
                    <a:pt x="2149" y="1433"/>
                  </a:cubicBezTo>
                  <a:cubicBezTo>
                    <a:pt x="2149" y="1433"/>
                    <a:pt x="2150" y="1434"/>
                    <a:pt x="2150" y="1434"/>
                  </a:cubicBezTo>
                  <a:cubicBezTo>
                    <a:pt x="2153" y="1436"/>
                    <a:pt x="2156" y="1439"/>
                    <a:pt x="2157" y="1442"/>
                  </a:cubicBezTo>
                  <a:cubicBezTo>
                    <a:pt x="2157" y="1442"/>
                    <a:pt x="2157" y="1442"/>
                    <a:pt x="2157" y="1442"/>
                  </a:cubicBezTo>
                  <a:cubicBezTo>
                    <a:pt x="2163" y="1450"/>
                    <a:pt x="2166" y="1460"/>
                    <a:pt x="2170" y="1468"/>
                  </a:cubicBezTo>
                  <a:cubicBezTo>
                    <a:pt x="2170" y="1468"/>
                    <a:pt x="2170" y="1468"/>
                    <a:pt x="2170" y="1468"/>
                  </a:cubicBezTo>
                  <a:cubicBezTo>
                    <a:pt x="2172" y="1473"/>
                    <a:pt x="2176" y="1477"/>
                    <a:pt x="2177" y="1482"/>
                  </a:cubicBezTo>
                  <a:cubicBezTo>
                    <a:pt x="2177" y="1482"/>
                    <a:pt x="2177" y="1483"/>
                    <a:pt x="2177" y="1483"/>
                  </a:cubicBezTo>
                  <a:cubicBezTo>
                    <a:pt x="2177" y="1483"/>
                    <a:pt x="2177" y="1483"/>
                    <a:pt x="2177" y="1483"/>
                  </a:cubicBezTo>
                  <a:cubicBezTo>
                    <a:pt x="2178" y="1492"/>
                    <a:pt x="2170" y="1496"/>
                    <a:pt x="2162" y="1498"/>
                  </a:cubicBezTo>
                  <a:cubicBezTo>
                    <a:pt x="2161" y="1498"/>
                    <a:pt x="2161" y="1498"/>
                    <a:pt x="2161" y="1499"/>
                  </a:cubicBezTo>
                  <a:cubicBezTo>
                    <a:pt x="2160" y="1499"/>
                    <a:pt x="2160" y="1499"/>
                    <a:pt x="2159" y="1499"/>
                  </a:cubicBezTo>
                  <a:cubicBezTo>
                    <a:pt x="2158" y="1499"/>
                    <a:pt x="2156" y="1499"/>
                    <a:pt x="2155" y="1500"/>
                  </a:cubicBezTo>
                  <a:cubicBezTo>
                    <a:pt x="2154" y="1500"/>
                    <a:pt x="2154" y="1500"/>
                    <a:pt x="2153" y="1500"/>
                  </a:cubicBezTo>
                  <a:cubicBezTo>
                    <a:pt x="2152" y="1500"/>
                    <a:pt x="2150" y="1500"/>
                    <a:pt x="2149" y="1500"/>
                  </a:cubicBezTo>
                  <a:cubicBezTo>
                    <a:pt x="2148" y="1500"/>
                    <a:pt x="2147" y="1500"/>
                    <a:pt x="2146" y="1500"/>
                  </a:cubicBezTo>
                  <a:cubicBezTo>
                    <a:pt x="2146" y="1500"/>
                    <a:pt x="2146" y="1500"/>
                    <a:pt x="2146" y="1500"/>
                  </a:cubicBezTo>
                  <a:cubicBezTo>
                    <a:pt x="2144" y="1500"/>
                    <a:pt x="2144" y="1500"/>
                    <a:pt x="2144" y="1500"/>
                  </a:cubicBezTo>
                  <a:cubicBezTo>
                    <a:pt x="2135" y="1500"/>
                    <a:pt x="2126" y="1500"/>
                    <a:pt x="2117" y="1500"/>
                  </a:cubicBezTo>
                  <a:cubicBezTo>
                    <a:pt x="2102" y="1500"/>
                    <a:pt x="2087" y="1500"/>
                    <a:pt x="2072" y="1500"/>
                  </a:cubicBezTo>
                  <a:cubicBezTo>
                    <a:pt x="2061" y="1500"/>
                    <a:pt x="2050" y="1499"/>
                    <a:pt x="2041" y="1494"/>
                  </a:cubicBezTo>
                  <a:cubicBezTo>
                    <a:pt x="2041" y="1494"/>
                    <a:pt x="2041" y="1494"/>
                    <a:pt x="2041" y="1494"/>
                  </a:cubicBezTo>
                  <a:close/>
                  <a:moveTo>
                    <a:pt x="2079" y="1621"/>
                  </a:moveTo>
                  <a:cubicBezTo>
                    <a:pt x="2076" y="1617"/>
                    <a:pt x="2073" y="1614"/>
                    <a:pt x="2072" y="1611"/>
                  </a:cubicBezTo>
                  <a:cubicBezTo>
                    <a:pt x="2064" y="1588"/>
                    <a:pt x="2064" y="1588"/>
                    <a:pt x="2064" y="1588"/>
                  </a:cubicBezTo>
                  <a:cubicBezTo>
                    <a:pt x="2061" y="1581"/>
                    <a:pt x="2059" y="1575"/>
                    <a:pt x="2056" y="1568"/>
                  </a:cubicBezTo>
                  <a:cubicBezTo>
                    <a:pt x="2056" y="1568"/>
                    <a:pt x="2056" y="1568"/>
                    <a:pt x="2056" y="1568"/>
                  </a:cubicBezTo>
                  <a:cubicBezTo>
                    <a:pt x="2055" y="1565"/>
                    <a:pt x="2055" y="1565"/>
                    <a:pt x="2055" y="1565"/>
                  </a:cubicBezTo>
                  <a:cubicBezTo>
                    <a:pt x="2054" y="1561"/>
                    <a:pt x="2054" y="1558"/>
                    <a:pt x="2055" y="1555"/>
                  </a:cubicBezTo>
                  <a:cubicBezTo>
                    <a:pt x="2056" y="1553"/>
                    <a:pt x="2057" y="1552"/>
                    <a:pt x="2059" y="1550"/>
                  </a:cubicBezTo>
                  <a:cubicBezTo>
                    <a:pt x="2059" y="1550"/>
                    <a:pt x="2059" y="1550"/>
                    <a:pt x="2060" y="1549"/>
                  </a:cubicBezTo>
                  <a:cubicBezTo>
                    <a:pt x="2060" y="1549"/>
                    <a:pt x="2061" y="1548"/>
                    <a:pt x="2061" y="1548"/>
                  </a:cubicBezTo>
                  <a:cubicBezTo>
                    <a:pt x="2064" y="1546"/>
                    <a:pt x="2068" y="1544"/>
                    <a:pt x="2072" y="1543"/>
                  </a:cubicBezTo>
                  <a:cubicBezTo>
                    <a:pt x="2076" y="1542"/>
                    <a:pt x="2080" y="1542"/>
                    <a:pt x="2084" y="1541"/>
                  </a:cubicBezTo>
                  <a:cubicBezTo>
                    <a:pt x="2100" y="1540"/>
                    <a:pt x="2117" y="1541"/>
                    <a:pt x="2125" y="1541"/>
                  </a:cubicBezTo>
                  <a:cubicBezTo>
                    <a:pt x="2153" y="1541"/>
                    <a:pt x="2202" y="1535"/>
                    <a:pt x="2218" y="1564"/>
                  </a:cubicBezTo>
                  <a:cubicBezTo>
                    <a:pt x="2218" y="1564"/>
                    <a:pt x="2218" y="1564"/>
                    <a:pt x="2218" y="1564"/>
                  </a:cubicBezTo>
                  <a:cubicBezTo>
                    <a:pt x="2218" y="1565"/>
                    <a:pt x="2218" y="1565"/>
                    <a:pt x="2218" y="1565"/>
                  </a:cubicBezTo>
                  <a:cubicBezTo>
                    <a:pt x="2218" y="1565"/>
                    <a:pt x="2218" y="1565"/>
                    <a:pt x="2218" y="1565"/>
                  </a:cubicBezTo>
                  <a:cubicBezTo>
                    <a:pt x="2224" y="1577"/>
                    <a:pt x="2230" y="1589"/>
                    <a:pt x="2236" y="1601"/>
                  </a:cubicBezTo>
                  <a:cubicBezTo>
                    <a:pt x="2238" y="1605"/>
                    <a:pt x="2241" y="1609"/>
                    <a:pt x="2242" y="1614"/>
                  </a:cubicBezTo>
                  <a:cubicBezTo>
                    <a:pt x="2242" y="1614"/>
                    <a:pt x="2242" y="1614"/>
                    <a:pt x="2242" y="1614"/>
                  </a:cubicBezTo>
                  <a:cubicBezTo>
                    <a:pt x="2242" y="1615"/>
                    <a:pt x="2242" y="1616"/>
                    <a:pt x="2242" y="1617"/>
                  </a:cubicBezTo>
                  <a:cubicBezTo>
                    <a:pt x="2242" y="1618"/>
                    <a:pt x="2242" y="1619"/>
                    <a:pt x="2242" y="1620"/>
                  </a:cubicBezTo>
                  <a:cubicBezTo>
                    <a:pt x="2242" y="1620"/>
                    <a:pt x="2242" y="1620"/>
                    <a:pt x="2242" y="1620"/>
                  </a:cubicBezTo>
                  <a:cubicBezTo>
                    <a:pt x="2242" y="1620"/>
                    <a:pt x="2242" y="1621"/>
                    <a:pt x="2242" y="1621"/>
                  </a:cubicBezTo>
                  <a:cubicBezTo>
                    <a:pt x="2242" y="1622"/>
                    <a:pt x="2241" y="1623"/>
                    <a:pt x="2240" y="1624"/>
                  </a:cubicBezTo>
                  <a:cubicBezTo>
                    <a:pt x="2240" y="1625"/>
                    <a:pt x="2240" y="1625"/>
                    <a:pt x="2240" y="1625"/>
                  </a:cubicBezTo>
                  <a:cubicBezTo>
                    <a:pt x="2239" y="1626"/>
                    <a:pt x="2238" y="1627"/>
                    <a:pt x="2237" y="1628"/>
                  </a:cubicBezTo>
                  <a:cubicBezTo>
                    <a:pt x="2237" y="1628"/>
                    <a:pt x="2237" y="1628"/>
                    <a:pt x="2237" y="1628"/>
                  </a:cubicBezTo>
                  <a:cubicBezTo>
                    <a:pt x="2236" y="1629"/>
                    <a:pt x="2236" y="1629"/>
                    <a:pt x="2236" y="1629"/>
                  </a:cubicBezTo>
                  <a:cubicBezTo>
                    <a:pt x="2235" y="1630"/>
                    <a:pt x="2234" y="1630"/>
                    <a:pt x="2234" y="1630"/>
                  </a:cubicBezTo>
                  <a:cubicBezTo>
                    <a:pt x="2231" y="1632"/>
                    <a:pt x="2229" y="1633"/>
                    <a:pt x="2225" y="1634"/>
                  </a:cubicBezTo>
                  <a:cubicBezTo>
                    <a:pt x="2225" y="1634"/>
                    <a:pt x="2224" y="1635"/>
                    <a:pt x="2223" y="1635"/>
                  </a:cubicBezTo>
                  <a:cubicBezTo>
                    <a:pt x="2221" y="1635"/>
                    <a:pt x="2220" y="1635"/>
                    <a:pt x="2219" y="1636"/>
                  </a:cubicBezTo>
                  <a:cubicBezTo>
                    <a:pt x="2218" y="1636"/>
                    <a:pt x="2218" y="1636"/>
                    <a:pt x="2217" y="1636"/>
                  </a:cubicBezTo>
                  <a:cubicBezTo>
                    <a:pt x="2217" y="1636"/>
                    <a:pt x="2216" y="1636"/>
                    <a:pt x="2216" y="1636"/>
                  </a:cubicBezTo>
                  <a:cubicBezTo>
                    <a:pt x="2187" y="1639"/>
                    <a:pt x="2156" y="1636"/>
                    <a:pt x="2126" y="1637"/>
                  </a:cubicBezTo>
                  <a:cubicBezTo>
                    <a:pt x="2123" y="1637"/>
                    <a:pt x="2120" y="1636"/>
                    <a:pt x="2117" y="1636"/>
                  </a:cubicBezTo>
                  <a:cubicBezTo>
                    <a:pt x="2117" y="1636"/>
                    <a:pt x="2117" y="1636"/>
                    <a:pt x="2117" y="1636"/>
                  </a:cubicBezTo>
                  <a:cubicBezTo>
                    <a:pt x="2106" y="1635"/>
                    <a:pt x="2095" y="1631"/>
                    <a:pt x="2086" y="1625"/>
                  </a:cubicBezTo>
                  <a:cubicBezTo>
                    <a:pt x="2083" y="1624"/>
                    <a:pt x="2081" y="1622"/>
                    <a:pt x="2079" y="1621"/>
                  </a:cubicBezTo>
                  <a:close/>
                  <a:moveTo>
                    <a:pt x="2322" y="1782"/>
                  </a:moveTo>
                  <a:cubicBezTo>
                    <a:pt x="2322" y="1783"/>
                    <a:pt x="2321" y="1783"/>
                    <a:pt x="2321" y="1784"/>
                  </a:cubicBezTo>
                  <a:cubicBezTo>
                    <a:pt x="2321" y="1785"/>
                    <a:pt x="2321" y="1785"/>
                    <a:pt x="2321" y="1786"/>
                  </a:cubicBezTo>
                  <a:cubicBezTo>
                    <a:pt x="2320" y="1787"/>
                    <a:pt x="2320" y="1788"/>
                    <a:pt x="2319" y="1789"/>
                  </a:cubicBezTo>
                  <a:cubicBezTo>
                    <a:pt x="2319" y="1789"/>
                    <a:pt x="2319" y="1789"/>
                    <a:pt x="2319" y="1790"/>
                  </a:cubicBezTo>
                  <a:cubicBezTo>
                    <a:pt x="2318" y="1790"/>
                    <a:pt x="2318" y="1791"/>
                    <a:pt x="2317" y="1791"/>
                  </a:cubicBezTo>
                  <a:cubicBezTo>
                    <a:pt x="2317" y="1791"/>
                    <a:pt x="2317" y="1792"/>
                    <a:pt x="2316" y="1792"/>
                  </a:cubicBezTo>
                  <a:cubicBezTo>
                    <a:pt x="2316" y="1792"/>
                    <a:pt x="2316" y="1792"/>
                    <a:pt x="2316" y="1793"/>
                  </a:cubicBezTo>
                  <a:cubicBezTo>
                    <a:pt x="2310" y="1798"/>
                    <a:pt x="2303" y="1800"/>
                    <a:pt x="2296" y="1801"/>
                  </a:cubicBezTo>
                  <a:cubicBezTo>
                    <a:pt x="2296" y="1801"/>
                    <a:pt x="2295" y="1801"/>
                    <a:pt x="2295" y="1801"/>
                  </a:cubicBezTo>
                  <a:cubicBezTo>
                    <a:pt x="2292" y="1802"/>
                    <a:pt x="2289" y="1802"/>
                    <a:pt x="2286" y="1802"/>
                  </a:cubicBezTo>
                  <a:cubicBezTo>
                    <a:pt x="2286" y="1802"/>
                    <a:pt x="2286" y="1802"/>
                    <a:pt x="2286" y="1802"/>
                  </a:cubicBezTo>
                  <a:cubicBezTo>
                    <a:pt x="2283" y="1802"/>
                    <a:pt x="2283" y="1802"/>
                    <a:pt x="2283" y="1802"/>
                  </a:cubicBezTo>
                  <a:cubicBezTo>
                    <a:pt x="2280" y="1802"/>
                    <a:pt x="2277" y="1802"/>
                    <a:pt x="2275" y="1802"/>
                  </a:cubicBezTo>
                  <a:cubicBezTo>
                    <a:pt x="2193" y="1802"/>
                    <a:pt x="2193" y="1802"/>
                    <a:pt x="2193" y="1802"/>
                  </a:cubicBezTo>
                  <a:cubicBezTo>
                    <a:pt x="2190" y="1802"/>
                    <a:pt x="2187" y="1802"/>
                    <a:pt x="2184" y="1802"/>
                  </a:cubicBezTo>
                  <a:cubicBezTo>
                    <a:pt x="2183" y="1801"/>
                    <a:pt x="2182" y="1801"/>
                    <a:pt x="2181" y="1801"/>
                  </a:cubicBezTo>
                  <a:cubicBezTo>
                    <a:pt x="2164" y="1799"/>
                    <a:pt x="2144" y="1791"/>
                    <a:pt x="2135" y="1776"/>
                  </a:cubicBezTo>
                  <a:cubicBezTo>
                    <a:pt x="2133" y="1774"/>
                    <a:pt x="2132" y="1772"/>
                    <a:pt x="2131" y="1770"/>
                  </a:cubicBezTo>
                  <a:cubicBezTo>
                    <a:pt x="2131" y="1769"/>
                    <a:pt x="2131" y="1769"/>
                    <a:pt x="2131" y="1769"/>
                  </a:cubicBezTo>
                  <a:cubicBezTo>
                    <a:pt x="2131" y="1769"/>
                    <a:pt x="2131" y="1769"/>
                    <a:pt x="2131" y="1769"/>
                  </a:cubicBezTo>
                  <a:cubicBezTo>
                    <a:pt x="2127" y="1757"/>
                    <a:pt x="2122" y="1746"/>
                    <a:pt x="2118" y="1734"/>
                  </a:cubicBezTo>
                  <a:cubicBezTo>
                    <a:pt x="2116" y="1728"/>
                    <a:pt x="2112" y="1720"/>
                    <a:pt x="2110" y="1713"/>
                  </a:cubicBezTo>
                  <a:cubicBezTo>
                    <a:pt x="2110" y="1713"/>
                    <a:pt x="2110" y="1713"/>
                    <a:pt x="2110" y="1713"/>
                  </a:cubicBezTo>
                  <a:cubicBezTo>
                    <a:pt x="2110" y="1713"/>
                    <a:pt x="2110" y="1712"/>
                    <a:pt x="2110" y="1712"/>
                  </a:cubicBezTo>
                  <a:cubicBezTo>
                    <a:pt x="2110" y="1712"/>
                    <a:pt x="2109" y="1711"/>
                    <a:pt x="2109" y="1710"/>
                  </a:cubicBezTo>
                  <a:cubicBezTo>
                    <a:pt x="2109" y="1707"/>
                    <a:pt x="2109" y="1704"/>
                    <a:pt x="2109" y="1701"/>
                  </a:cubicBezTo>
                  <a:cubicBezTo>
                    <a:pt x="2110" y="1699"/>
                    <a:pt x="2111" y="1698"/>
                    <a:pt x="2112" y="1696"/>
                  </a:cubicBezTo>
                  <a:cubicBezTo>
                    <a:pt x="2112" y="1696"/>
                    <a:pt x="2112" y="1696"/>
                    <a:pt x="2112" y="1696"/>
                  </a:cubicBezTo>
                  <a:cubicBezTo>
                    <a:pt x="2117" y="1688"/>
                    <a:pt x="2126" y="1685"/>
                    <a:pt x="2136" y="1684"/>
                  </a:cubicBezTo>
                  <a:cubicBezTo>
                    <a:pt x="2136" y="1684"/>
                    <a:pt x="2136" y="1684"/>
                    <a:pt x="2137" y="1684"/>
                  </a:cubicBezTo>
                  <a:cubicBezTo>
                    <a:pt x="2139" y="1684"/>
                    <a:pt x="2141" y="1684"/>
                    <a:pt x="2144" y="1684"/>
                  </a:cubicBezTo>
                  <a:cubicBezTo>
                    <a:pt x="2144" y="1684"/>
                    <a:pt x="2145" y="1683"/>
                    <a:pt x="2145" y="1683"/>
                  </a:cubicBezTo>
                  <a:cubicBezTo>
                    <a:pt x="2151" y="1683"/>
                    <a:pt x="2151" y="1683"/>
                    <a:pt x="2151" y="1683"/>
                  </a:cubicBezTo>
                  <a:cubicBezTo>
                    <a:pt x="2152" y="1683"/>
                    <a:pt x="2153" y="1683"/>
                    <a:pt x="2155" y="1683"/>
                  </a:cubicBezTo>
                  <a:cubicBezTo>
                    <a:pt x="2180" y="1683"/>
                    <a:pt x="2205" y="1683"/>
                    <a:pt x="2231" y="1683"/>
                  </a:cubicBezTo>
                  <a:cubicBezTo>
                    <a:pt x="2231" y="1683"/>
                    <a:pt x="2231" y="1683"/>
                    <a:pt x="2231" y="1683"/>
                  </a:cubicBezTo>
                  <a:cubicBezTo>
                    <a:pt x="2231" y="1683"/>
                    <a:pt x="2231" y="1683"/>
                    <a:pt x="2231" y="1683"/>
                  </a:cubicBezTo>
                  <a:cubicBezTo>
                    <a:pt x="2234" y="1683"/>
                    <a:pt x="2237" y="1683"/>
                    <a:pt x="2240" y="1684"/>
                  </a:cubicBezTo>
                  <a:cubicBezTo>
                    <a:pt x="2240" y="1684"/>
                    <a:pt x="2241" y="1684"/>
                    <a:pt x="2241" y="1684"/>
                  </a:cubicBezTo>
                  <a:cubicBezTo>
                    <a:pt x="2258" y="1686"/>
                    <a:pt x="2277" y="1693"/>
                    <a:pt x="2287" y="1706"/>
                  </a:cubicBezTo>
                  <a:cubicBezTo>
                    <a:pt x="2289" y="1708"/>
                    <a:pt x="2290" y="1710"/>
                    <a:pt x="2291" y="1712"/>
                  </a:cubicBezTo>
                  <a:cubicBezTo>
                    <a:pt x="2294" y="1717"/>
                    <a:pt x="2294" y="1717"/>
                    <a:pt x="2294" y="1717"/>
                  </a:cubicBezTo>
                  <a:cubicBezTo>
                    <a:pt x="2299" y="1727"/>
                    <a:pt x="2304" y="1737"/>
                    <a:pt x="2309" y="1748"/>
                  </a:cubicBezTo>
                  <a:cubicBezTo>
                    <a:pt x="2312" y="1754"/>
                    <a:pt x="2318" y="1762"/>
                    <a:pt x="2320" y="1771"/>
                  </a:cubicBezTo>
                  <a:cubicBezTo>
                    <a:pt x="2322" y="1775"/>
                    <a:pt x="2323" y="1778"/>
                    <a:pt x="2322" y="1782"/>
                  </a:cubicBezTo>
                  <a:close/>
                  <a:moveTo>
                    <a:pt x="2340" y="1624"/>
                  </a:moveTo>
                  <a:cubicBezTo>
                    <a:pt x="2338" y="1622"/>
                    <a:pt x="2337" y="1621"/>
                    <a:pt x="2335" y="1620"/>
                  </a:cubicBezTo>
                  <a:cubicBezTo>
                    <a:pt x="2331" y="1617"/>
                    <a:pt x="2328" y="1613"/>
                    <a:pt x="2326" y="1610"/>
                  </a:cubicBezTo>
                  <a:cubicBezTo>
                    <a:pt x="2324" y="1607"/>
                    <a:pt x="2324" y="1607"/>
                    <a:pt x="2324" y="1607"/>
                  </a:cubicBezTo>
                  <a:cubicBezTo>
                    <a:pt x="2324" y="1607"/>
                    <a:pt x="2324" y="1607"/>
                    <a:pt x="2324" y="1607"/>
                  </a:cubicBezTo>
                  <a:cubicBezTo>
                    <a:pt x="2317" y="1594"/>
                    <a:pt x="2310" y="1582"/>
                    <a:pt x="2303" y="1569"/>
                  </a:cubicBezTo>
                  <a:cubicBezTo>
                    <a:pt x="2303" y="1569"/>
                    <a:pt x="2303" y="1569"/>
                    <a:pt x="2303" y="1569"/>
                  </a:cubicBezTo>
                  <a:cubicBezTo>
                    <a:pt x="2300" y="1564"/>
                    <a:pt x="2300" y="1564"/>
                    <a:pt x="2300" y="1564"/>
                  </a:cubicBezTo>
                  <a:cubicBezTo>
                    <a:pt x="2298" y="1561"/>
                    <a:pt x="2298" y="1558"/>
                    <a:pt x="2298" y="1555"/>
                  </a:cubicBezTo>
                  <a:cubicBezTo>
                    <a:pt x="2299" y="1552"/>
                    <a:pt x="2300" y="1550"/>
                    <a:pt x="2303" y="1547"/>
                  </a:cubicBezTo>
                  <a:cubicBezTo>
                    <a:pt x="2306" y="1545"/>
                    <a:pt x="2309" y="1544"/>
                    <a:pt x="2313" y="1542"/>
                  </a:cubicBezTo>
                  <a:cubicBezTo>
                    <a:pt x="2318" y="1541"/>
                    <a:pt x="2323" y="1541"/>
                    <a:pt x="2329" y="1541"/>
                  </a:cubicBezTo>
                  <a:cubicBezTo>
                    <a:pt x="2330" y="1541"/>
                    <a:pt x="2330" y="1541"/>
                    <a:pt x="2330" y="1541"/>
                  </a:cubicBezTo>
                  <a:cubicBezTo>
                    <a:pt x="2342" y="1540"/>
                    <a:pt x="2356" y="1540"/>
                    <a:pt x="2363" y="1540"/>
                  </a:cubicBezTo>
                  <a:cubicBezTo>
                    <a:pt x="2394" y="1540"/>
                    <a:pt x="2443" y="1534"/>
                    <a:pt x="2463" y="1564"/>
                  </a:cubicBezTo>
                  <a:cubicBezTo>
                    <a:pt x="2470" y="1573"/>
                    <a:pt x="2476" y="1583"/>
                    <a:pt x="2483" y="1593"/>
                  </a:cubicBezTo>
                  <a:cubicBezTo>
                    <a:pt x="2486" y="1598"/>
                    <a:pt x="2492" y="1605"/>
                    <a:pt x="2495" y="1611"/>
                  </a:cubicBezTo>
                  <a:cubicBezTo>
                    <a:pt x="2497" y="1614"/>
                    <a:pt x="2498" y="1617"/>
                    <a:pt x="2498" y="1620"/>
                  </a:cubicBezTo>
                  <a:cubicBezTo>
                    <a:pt x="2498" y="1621"/>
                    <a:pt x="2497" y="1623"/>
                    <a:pt x="2496" y="1625"/>
                  </a:cubicBezTo>
                  <a:cubicBezTo>
                    <a:pt x="2496" y="1626"/>
                    <a:pt x="2495" y="1627"/>
                    <a:pt x="2494" y="1628"/>
                  </a:cubicBezTo>
                  <a:cubicBezTo>
                    <a:pt x="2494" y="1628"/>
                    <a:pt x="2494" y="1628"/>
                    <a:pt x="2494" y="1628"/>
                  </a:cubicBezTo>
                  <a:cubicBezTo>
                    <a:pt x="2494" y="1628"/>
                    <a:pt x="2494" y="1628"/>
                    <a:pt x="2494" y="1628"/>
                  </a:cubicBezTo>
                  <a:cubicBezTo>
                    <a:pt x="2493" y="1629"/>
                    <a:pt x="2493" y="1629"/>
                    <a:pt x="2492" y="1630"/>
                  </a:cubicBezTo>
                  <a:cubicBezTo>
                    <a:pt x="2492" y="1630"/>
                    <a:pt x="2491" y="1630"/>
                    <a:pt x="2491" y="1630"/>
                  </a:cubicBezTo>
                  <a:cubicBezTo>
                    <a:pt x="2490" y="1631"/>
                    <a:pt x="2489" y="1631"/>
                    <a:pt x="2488" y="1632"/>
                  </a:cubicBezTo>
                  <a:cubicBezTo>
                    <a:pt x="2487" y="1632"/>
                    <a:pt x="2485" y="1633"/>
                    <a:pt x="2484" y="1633"/>
                  </a:cubicBezTo>
                  <a:cubicBezTo>
                    <a:pt x="2484" y="1633"/>
                    <a:pt x="2484" y="1634"/>
                    <a:pt x="2484" y="1634"/>
                  </a:cubicBezTo>
                  <a:cubicBezTo>
                    <a:pt x="2484" y="1634"/>
                    <a:pt x="2483" y="1634"/>
                    <a:pt x="2483" y="1634"/>
                  </a:cubicBezTo>
                  <a:cubicBezTo>
                    <a:pt x="2469" y="1638"/>
                    <a:pt x="2448" y="1636"/>
                    <a:pt x="2434" y="1636"/>
                  </a:cubicBezTo>
                  <a:cubicBezTo>
                    <a:pt x="2418" y="1636"/>
                    <a:pt x="2401" y="1636"/>
                    <a:pt x="2385" y="1636"/>
                  </a:cubicBezTo>
                  <a:cubicBezTo>
                    <a:pt x="2370" y="1636"/>
                    <a:pt x="2353" y="1632"/>
                    <a:pt x="2340" y="1624"/>
                  </a:cubicBezTo>
                  <a:close/>
                  <a:moveTo>
                    <a:pt x="2605" y="1791"/>
                  </a:moveTo>
                  <a:cubicBezTo>
                    <a:pt x="2605" y="1791"/>
                    <a:pt x="2605" y="1791"/>
                    <a:pt x="2604" y="1791"/>
                  </a:cubicBezTo>
                  <a:cubicBezTo>
                    <a:pt x="2602" y="1794"/>
                    <a:pt x="2598" y="1797"/>
                    <a:pt x="2593" y="1798"/>
                  </a:cubicBezTo>
                  <a:cubicBezTo>
                    <a:pt x="2589" y="1800"/>
                    <a:pt x="2583" y="1801"/>
                    <a:pt x="2576" y="1801"/>
                  </a:cubicBezTo>
                  <a:cubicBezTo>
                    <a:pt x="2569" y="1801"/>
                    <a:pt x="2569" y="1801"/>
                    <a:pt x="2569" y="1801"/>
                  </a:cubicBezTo>
                  <a:cubicBezTo>
                    <a:pt x="2569" y="1801"/>
                    <a:pt x="2569" y="1801"/>
                    <a:pt x="2569" y="1801"/>
                  </a:cubicBezTo>
                  <a:cubicBezTo>
                    <a:pt x="2541" y="1801"/>
                    <a:pt x="2512" y="1801"/>
                    <a:pt x="2483" y="1801"/>
                  </a:cubicBezTo>
                  <a:cubicBezTo>
                    <a:pt x="2480" y="1801"/>
                    <a:pt x="2476" y="1801"/>
                    <a:pt x="2473" y="1801"/>
                  </a:cubicBezTo>
                  <a:cubicBezTo>
                    <a:pt x="2473" y="1801"/>
                    <a:pt x="2473" y="1801"/>
                    <a:pt x="2473" y="1801"/>
                  </a:cubicBezTo>
                  <a:cubicBezTo>
                    <a:pt x="2453" y="1799"/>
                    <a:pt x="2432" y="1790"/>
                    <a:pt x="2419" y="1775"/>
                  </a:cubicBezTo>
                  <a:cubicBezTo>
                    <a:pt x="2418" y="1773"/>
                    <a:pt x="2416" y="1771"/>
                    <a:pt x="2415" y="1769"/>
                  </a:cubicBezTo>
                  <a:cubicBezTo>
                    <a:pt x="2415" y="1769"/>
                    <a:pt x="2415" y="1769"/>
                    <a:pt x="2415" y="1769"/>
                  </a:cubicBezTo>
                  <a:cubicBezTo>
                    <a:pt x="2415" y="1769"/>
                    <a:pt x="2415" y="1769"/>
                    <a:pt x="2415" y="1769"/>
                  </a:cubicBezTo>
                  <a:cubicBezTo>
                    <a:pt x="2409" y="1758"/>
                    <a:pt x="2402" y="1747"/>
                    <a:pt x="2396" y="1736"/>
                  </a:cubicBezTo>
                  <a:cubicBezTo>
                    <a:pt x="2392" y="1728"/>
                    <a:pt x="2383" y="1716"/>
                    <a:pt x="2381" y="1706"/>
                  </a:cubicBezTo>
                  <a:cubicBezTo>
                    <a:pt x="2381" y="1706"/>
                    <a:pt x="2381" y="1706"/>
                    <a:pt x="2381" y="1706"/>
                  </a:cubicBezTo>
                  <a:cubicBezTo>
                    <a:pt x="2380" y="1705"/>
                    <a:pt x="2380" y="1704"/>
                    <a:pt x="2380" y="1703"/>
                  </a:cubicBezTo>
                  <a:cubicBezTo>
                    <a:pt x="2379" y="1693"/>
                    <a:pt x="2387" y="1688"/>
                    <a:pt x="2396" y="1685"/>
                  </a:cubicBezTo>
                  <a:cubicBezTo>
                    <a:pt x="2396" y="1685"/>
                    <a:pt x="2396" y="1685"/>
                    <a:pt x="2396" y="1685"/>
                  </a:cubicBezTo>
                  <a:cubicBezTo>
                    <a:pt x="2396" y="1685"/>
                    <a:pt x="2397" y="1685"/>
                    <a:pt x="2397" y="1685"/>
                  </a:cubicBezTo>
                  <a:cubicBezTo>
                    <a:pt x="2398" y="1685"/>
                    <a:pt x="2398" y="1685"/>
                    <a:pt x="2399" y="1684"/>
                  </a:cubicBezTo>
                  <a:cubicBezTo>
                    <a:pt x="2403" y="1683"/>
                    <a:pt x="2408" y="1683"/>
                    <a:pt x="2413" y="1683"/>
                  </a:cubicBezTo>
                  <a:cubicBezTo>
                    <a:pt x="2470" y="1683"/>
                    <a:pt x="2470" y="1683"/>
                    <a:pt x="2470" y="1683"/>
                  </a:cubicBezTo>
                  <a:cubicBezTo>
                    <a:pt x="2479" y="1683"/>
                    <a:pt x="2489" y="1683"/>
                    <a:pt x="2498" y="1683"/>
                  </a:cubicBezTo>
                  <a:cubicBezTo>
                    <a:pt x="2498" y="1683"/>
                    <a:pt x="2498" y="1683"/>
                    <a:pt x="2498" y="1683"/>
                  </a:cubicBezTo>
                  <a:cubicBezTo>
                    <a:pt x="2499" y="1683"/>
                    <a:pt x="2499" y="1683"/>
                    <a:pt x="2500" y="1683"/>
                  </a:cubicBezTo>
                  <a:cubicBezTo>
                    <a:pt x="2502" y="1683"/>
                    <a:pt x="2505" y="1683"/>
                    <a:pt x="2507" y="1683"/>
                  </a:cubicBezTo>
                  <a:cubicBezTo>
                    <a:pt x="2508" y="1683"/>
                    <a:pt x="2508" y="1683"/>
                    <a:pt x="2509" y="1683"/>
                  </a:cubicBezTo>
                  <a:cubicBezTo>
                    <a:pt x="2527" y="1685"/>
                    <a:pt x="2546" y="1692"/>
                    <a:pt x="2558" y="1705"/>
                  </a:cubicBezTo>
                  <a:cubicBezTo>
                    <a:pt x="2559" y="1705"/>
                    <a:pt x="2560" y="1706"/>
                    <a:pt x="2561" y="1707"/>
                  </a:cubicBezTo>
                  <a:cubicBezTo>
                    <a:pt x="2561" y="1708"/>
                    <a:pt x="2562" y="1708"/>
                    <a:pt x="2562" y="1709"/>
                  </a:cubicBezTo>
                  <a:cubicBezTo>
                    <a:pt x="2563" y="1710"/>
                    <a:pt x="2563" y="1710"/>
                    <a:pt x="2564" y="1711"/>
                  </a:cubicBezTo>
                  <a:cubicBezTo>
                    <a:pt x="2564" y="1711"/>
                    <a:pt x="2564" y="1711"/>
                    <a:pt x="2564" y="1711"/>
                  </a:cubicBezTo>
                  <a:cubicBezTo>
                    <a:pt x="2566" y="1713"/>
                    <a:pt x="2566" y="1713"/>
                    <a:pt x="2566" y="1713"/>
                  </a:cubicBezTo>
                  <a:cubicBezTo>
                    <a:pt x="2571" y="1721"/>
                    <a:pt x="2576" y="1729"/>
                    <a:pt x="2582" y="1737"/>
                  </a:cubicBezTo>
                  <a:cubicBezTo>
                    <a:pt x="2582" y="1737"/>
                    <a:pt x="2582" y="1737"/>
                    <a:pt x="2582" y="1737"/>
                  </a:cubicBezTo>
                  <a:cubicBezTo>
                    <a:pt x="2589" y="1748"/>
                    <a:pt x="2599" y="1759"/>
                    <a:pt x="2605" y="1772"/>
                  </a:cubicBezTo>
                  <a:cubicBezTo>
                    <a:pt x="2606" y="1773"/>
                    <a:pt x="2606" y="1773"/>
                    <a:pt x="2606" y="1774"/>
                  </a:cubicBezTo>
                  <a:cubicBezTo>
                    <a:pt x="2607" y="1775"/>
                    <a:pt x="2607" y="1775"/>
                    <a:pt x="2607" y="1775"/>
                  </a:cubicBezTo>
                  <a:cubicBezTo>
                    <a:pt x="2609" y="1782"/>
                    <a:pt x="2608" y="1787"/>
                    <a:pt x="2605" y="1791"/>
                  </a:cubicBezTo>
                  <a:close/>
                  <a:moveTo>
                    <a:pt x="2937" y="318"/>
                  </a:moveTo>
                  <a:cubicBezTo>
                    <a:pt x="3034" y="414"/>
                    <a:pt x="3089" y="549"/>
                    <a:pt x="3089" y="685"/>
                  </a:cubicBezTo>
                  <a:cubicBezTo>
                    <a:pt x="3089" y="821"/>
                    <a:pt x="3034" y="955"/>
                    <a:pt x="2937" y="1051"/>
                  </a:cubicBezTo>
                  <a:cubicBezTo>
                    <a:pt x="3050" y="999"/>
                    <a:pt x="3153" y="855"/>
                    <a:pt x="3152" y="685"/>
                  </a:cubicBezTo>
                  <a:cubicBezTo>
                    <a:pt x="3153" y="514"/>
                    <a:pt x="3050" y="371"/>
                    <a:pt x="2937" y="318"/>
                  </a:cubicBezTo>
                  <a:close/>
                  <a:moveTo>
                    <a:pt x="216" y="318"/>
                  </a:moveTo>
                  <a:cubicBezTo>
                    <a:pt x="104" y="371"/>
                    <a:pt x="0" y="514"/>
                    <a:pt x="2" y="685"/>
                  </a:cubicBezTo>
                  <a:cubicBezTo>
                    <a:pt x="0" y="855"/>
                    <a:pt x="104" y="999"/>
                    <a:pt x="216" y="1051"/>
                  </a:cubicBezTo>
                  <a:cubicBezTo>
                    <a:pt x="120" y="955"/>
                    <a:pt x="64" y="821"/>
                    <a:pt x="65" y="685"/>
                  </a:cubicBezTo>
                  <a:cubicBezTo>
                    <a:pt x="64" y="549"/>
                    <a:pt x="120" y="414"/>
                    <a:pt x="216" y="3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86810" tIns="43404" rIns="86810" bIns="43404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265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等腰三角形 75"/>
            <p:cNvSpPr/>
            <p:nvPr/>
          </p:nvSpPr>
          <p:spPr>
            <a:xfrm rot="5400000">
              <a:off x="7580670" y="2239755"/>
              <a:ext cx="261654" cy="225564"/>
            </a:xfrm>
            <a:prstGeom prst="triangl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53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0" name="等腰三角形 76"/>
            <p:cNvSpPr/>
            <p:nvPr/>
          </p:nvSpPr>
          <p:spPr>
            <a:xfrm rot="5400000">
              <a:off x="7580670" y="2963226"/>
              <a:ext cx="261654" cy="225564"/>
            </a:xfrm>
            <a:prstGeom prst="triangl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53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等腰三角形 77"/>
            <p:cNvSpPr/>
            <p:nvPr/>
          </p:nvSpPr>
          <p:spPr>
            <a:xfrm rot="5400000">
              <a:off x="7580670" y="3682652"/>
              <a:ext cx="261654" cy="225564"/>
            </a:xfrm>
            <a:prstGeom prst="triangl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53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2" name="等腰三角形 78"/>
            <p:cNvSpPr/>
            <p:nvPr/>
          </p:nvSpPr>
          <p:spPr>
            <a:xfrm rot="5400000">
              <a:off x="7580670" y="4409696"/>
              <a:ext cx="261654" cy="225564"/>
            </a:xfrm>
            <a:prstGeom prst="triangl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53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0" name="组合 25"/>
          <p:cNvGrpSpPr/>
          <p:nvPr/>
        </p:nvGrpSpPr>
        <p:grpSpPr>
          <a:xfrm>
            <a:off x="6215074" y="1989979"/>
            <a:ext cx="6391736" cy="983833"/>
            <a:chOff x="503238" y="2770637"/>
            <a:chExt cx="3204356" cy="699653"/>
          </a:xfrm>
        </p:grpSpPr>
        <p:sp>
          <p:nvSpPr>
            <p:cNvPr id="61" name="矩形 26"/>
            <p:cNvSpPr/>
            <p:nvPr/>
          </p:nvSpPr>
          <p:spPr>
            <a:xfrm>
              <a:off x="503238" y="3053880"/>
              <a:ext cx="3204356" cy="4164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14000"/>
                </a:lnSpc>
              </a:pPr>
              <a:r>
                <a:rPr lang="zh-CN" altLang="en-US" sz="1405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轻点此处输入文字内容，</a:t>
              </a:r>
              <a:r>
                <a:rPr lang="en-US" altLang="zh-CN" sz="1405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5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模板所有文字图片都可编辑，数据图表都可以修改颜色大小形状。</a:t>
              </a:r>
              <a:endParaRPr lang="zh-CN" altLang="en-US" sz="1405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2" name="矩形 27"/>
            <p:cNvSpPr/>
            <p:nvPr/>
          </p:nvSpPr>
          <p:spPr>
            <a:xfrm>
              <a:off x="503238" y="2770637"/>
              <a:ext cx="854420" cy="2811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zh-CN" altLang="en-US" sz="197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en-US" altLang="zh-CN" sz="197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3" name="组合 25"/>
          <p:cNvGrpSpPr/>
          <p:nvPr/>
        </p:nvGrpSpPr>
        <p:grpSpPr>
          <a:xfrm>
            <a:off x="6145210" y="2971055"/>
            <a:ext cx="6391736" cy="983833"/>
            <a:chOff x="503238" y="2770637"/>
            <a:chExt cx="3204356" cy="699653"/>
          </a:xfrm>
        </p:grpSpPr>
        <p:sp>
          <p:nvSpPr>
            <p:cNvPr id="64" name="矩形 26"/>
            <p:cNvSpPr/>
            <p:nvPr/>
          </p:nvSpPr>
          <p:spPr>
            <a:xfrm>
              <a:off x="503238" y="3053880"/>
              <a:ext cx="3204356" cy="4164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14000"/>
                </a:lnSpc>
              </a:pPr>
              <a:r>
                <a:rPr lang="zh-CN" altLang="en-US" sz="1405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轻点此处输入文字内容，</a:t>
              </a:r>
              <a:r>
                <a:rPr lang="en-US" altLang="zh-CN" sz="1405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5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模板所有文字图片都可编辑，数据图表都可以修改颜色大小形状。</a:t>
              </a:r>
              <a:endParaRPr lang="zh-CN" altLang="en-US" sz="1405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3" name="矩形 27"/>
            <p:cNvSpPr/>
            <p:nvPr/>
          </p:nvSpPr>
          <p:spPr>
            <a:xfrm>
              <a:off x="550382" y="2770637"/>
              <a:ext cx="854420" cy="2811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zh-CN" altLang="en-US" sz="197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en-US" altLang="zh-CN" sz="197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8" name="组合 25"/>
          <p:cNvGrpSpPr/>
          <p:nvPr/>
        </p:nvGrpSpPr>
        <p:grpSpPr>
          <a:xfrm>
            <a:off x="6145210" y="3904849"/>
            <a:ext cx="6391736" cy="983833"/>
            <a:chOff x="503238" y="2770637"/>
            <a:chExt cx="3204356" cy="699653"/>
          </a:xfrm>
        </p:grpSpPr>
        <p:sp>
          <p:nvSpPr>
            <p:cNvPr id="79" name="矩形 26"/>
            <p:cNvSpPr/>
            <p:nvPr/>
          </p:nvSpPr>
          <p:spPr>
            <a:xfrm>
              <a:off x="503238" y="3053880"/>
              <a:ext cx="3204356" cy="4164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14000"/>
                </a:lnSpc>
              </a:pPr>
              <a:r>
                <a:rPr lang="zh-CN" altLang="en-US" sz="1405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轻点此处输入文字内容，</a:t>
              </a:r>
              <a:r>
                <a:rPr lang="en-US" altLang="zh-CN" sz="1405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5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模板所有文字图片都可编辑，数据图表都可以修改颜色大小形状。</a:t>
              </a:r>
              <a:endParaRPr lang="zh-CN" altLang="en-US" sz="1405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0" name="矩形 27"/>
            <p:cNvSpPr/>
            <p:nvPr/>
          </p:nvSpPr>
          <p:spPr>
            <a:xfrm>
              <a:off x="550382" y="2770637"/>
              <a:ext cx="854420" cy="2811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zh-CN" altLang="en-US" sz="197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en-US" altLang="zh-CN" sz="197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1" name="组合 25"/>
          <p:cNvGrpSpPr/>
          <p:nvPr/>
        </p:nvGrpSpPr>
        <p:grpSpPr>
          <a:xfrm>
            <a:off x="6145210" y="4829169"/>
            <a:ext cx="6391736" cy="983833"/>
            <a:chOff x="503238" y="2770637"/>
            <a:chExt cx="3204356" cy="699653"/>
          </a:xfrm>
        </p:grpSpPr>
        <p:sp>
          <p:nvSpPr>
            <p:cNvPr id="82" name="矩形 26"/>
            <p:cNvSpPr/>
            <p:nvPr/>
          </p:nvSpPr>
          <p:spPr>
            <a:xfrm>
              <a:off x="503238" y="3053880"/>
              <a:ext cx="3204356" cy="4164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14000"/>
                </a:lnSpc>
              </a:pPr>
              <a:r>
                <a:rPr lang="zh-CN" altLang="en-US" sz="1405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轻点此处输入文字内容，</a:t>
              </a:r>
              <a:r>
                <a:rPr lang="en-US" altLang="zh-CN" sz="1405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5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模板所有文字图片都可编辑，数据图表都可以修改颜色大小形状。</a:t>
              </a:r>
              <a:endParaRPr lang="zh-CN" altLang="en-US" sz="1405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3" name="矩形 27"/>
            <p:cNvSpPr/>
            <p:nvPr/>
          </p:nvSpPr>
          <p:spPr>
            <a:xfrm>
              <a:off x="550382" y="2770637"/>
              <a:ext cx="854420" cy="2811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zh-CN" altLang="en-US" sz="197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en-US" altLang="zh-CN" sz="197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50"/>
                            </p:stCondLst>
                            <p:childTnLst>
                              <p:par>
                                <p:cTn id="1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50"/>
                            </p:stCondLst>
                            <p:childTnLst>
                              <p:par>
                                <p:cTn id="17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350"/>
                            </p:stCondLst>
                            <p:childTnLst>
                              <p:par>
                                <p:cTn id="22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850"/>
                            </p:stCondLst>
                            <p:childTnLst>
                              <p:par>
                                <p:cTn id="27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350"/>
                            </p:stCondLst>
                            <p:childTnLst>
                              <p:par>
                                <p:cTn id="32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" y="2841"/>
            <a:ext cx="12857747" cy="7226968"/>
          </a:xfrm>
          <a:prstGeom prst="rect">
            <a:avLst/>
          </a:prstGeom>
        </p:spPr>
      </p:pic>
      <p:sp>
        <p:nvSpPr>
          <p:cNvPr id="11" name="矩形 2"/>
          <p:cNvSpPr/>
          <p:nvPr/>
        </p:nvSpPr>
        <p:spPr>
          <a:xfrm>
            <a:off x="0" y="4555364"/>
            <a:ext cx="12886372" cy="2677527"/>
          </a:xfrm>
          <a:prstGeom prst="rect">
            <a:avLst/>
          </a:prstGeom>
          <a:solidFill>
            <a:srgbClr val="213F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400" dirty="0"/>
          </a:p>
        </p:txBody>
      </p:sp>
      <p:sp>
        <p:nvSpPr>
          <p:cNvPr id="10" name="Shape 45"/>
          <p:cNvSpPr/>
          <p:nvPr/>
        </p:nvSpPr>
        <p:spPr>
          <a:xfrm>
            <a:off x="964706" y="5125380"/>
            <a:ext cx="11037880" cy="1006216"/>
          </a:xfrm>
          <a:prstGeom prst="rect">
            <a:avLst/>
          </a:prstGeom>
          <a:noFill/>
          <a:ln w="12700">
            <a:noFill/>
            <a:miter lim="400000"/>
          </a:ln>
        </p:spPr>
        <p:txBody>
          <a:bodyPr wrap="square" lIns="48218" tIns="48218" rIns="48218" bIns="48218">
            <a:spAutoFit/>
          </a:bodyPr>
          <a:lstStyle>
            <a:lvl1pPr algn="l" defTabSz="914400">
              <a:defRPr sz="9000" cap="all" spc="1350">
                <a:solidFill>
                  <a:srgbClr val="3766D7"/>
                </a:solidFill>
                <a:latin typeface="Impact" panose="020B0806030902050204"/>
                <a:ea typeface="Impact" panose="020B0806030902050204"/>
                <a:cs typeface="Impact" panose="020B0806030902050204"/>
                <a:sym typeface="Impact" panose="020B0806030902050204"/>
              </a:defRPr>
            </a:lvl1pPr>
          </a:lstStyle>
          <a:p>
            <a:pPr lvl="0" algn="ctr">
              <a:defRPr sz="1800" cap="none" spc="0">
                <a:solidFill>
                  <a:srgbClr val="000000"/>
                </a:solidFill>
              </a:defRPr>
            </a:pPr>
            <a:r>
              <a:rPr lang="zh-CN" altLang="en-US" sz="5905" cap="none" spc="0" dirty="0" smtClean="0">
                <a:solidFill>
                  <a:schemeClr val="bg1"/>
                </a:solidFill>
                <a:latin typeface="方正正大黑简体" panose="02000000000000000000" pitchFamily="2" charset="-122"/>
                <a:ea typeface="方正正大黑简体" panose="02000000000000000000" pitchFamily="2" charset="-122"/>
                <a:cs typeface="Heiti SC Light" charset="-122"/>
              </a:rPr>
              <a:t>感谢聆听 批评指导</a:t>
            </a:r>
            <a:endParaRPr lang="zh-CN" altLang="en-US" sz="5905" cap="none" spc="0" dirty="0">
              <a:solidFill>
                <a:schemeClr val="bg1"/>
              </a:solidFill>
              <a:latin typeface="方正正大黑简体" panose="02000000000000000000" pitchFamily="2" charset="-122"/>
              <a:ea typeface="方正正大黑简体" panose="02000000000000000000" pitchFamily="2" charset="-122"/>
              <a:cs typeface="Heiti SC Light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43465" y="6612350"/>
            <a:ext cx="5476179" cy="3953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97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最新工作计划</a:t>
            </a:r>
            <a:r>
              <a:rPr lang="en-US" altLang="zh-CN" sz="197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97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年度工作总结汇报</a:t>
            </a:r>
            <a:r>
              <a:rPr lang="en-US" altLang="zh-CN" sz="197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97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新年计划通用</a:t>
            </a:r>
            <a:endParaRPr lang="en-US" sz="197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45"/>
          <p:cNvGrpSpPr/>
          <p:nvPr/>
        </p:nvGrpSpPr>
        <p:grpSpPr>
          <a:xfrm>
            <a:off x="2334586" y="6033322"/>
            <a:ext cx="8380804" cy="438582"/>
            <a:chOff x="2002264" y="3416297"/>
            <a:chExt cx="8187473" cy="415862"/>
          </a:xfrm>
        </p:grpSpPr>
        <p:sp>
          <p:nvSpPr>
            <p:cNvPr id="17" name="矩形 17"/>
            <p:cNvSpPr>
              <a:spLocks noChangeArrowheads="1"/>
            </p:cNvSpPr>
            <p:nvPr/>
          </p:nvSpPr>
          <p:spPr bwMode="auto">
            <a:xfrm>
              <a:off x="3898034" y="3416297"/>
              <a:ext cx="4395931" cy="415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en-US" altLang="zh-CN" sz="2250" dirty="0" smtClean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CHINA TELECOM COMPANY</a:t>
              </a:r>
              <a:endParaRPr lang="zh-CN" altLang="en-US" sz="225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18" name="直接连接符 13"/>
            <p:cNvCxnSpPr/>
            <p:nvPr/>
          </p:nvCxnSpPr>
          <p:spPr bwMode="auto">
            <a:xfrm>
              <a:off x="2002264" y="3609064"/>
              <a:ext cx="1769599" cy="0"/>
            </a:xfrm>
            <a:prstGeom prst="line">
              <a:avLst/>
            </a:prstGeom>
            <a:noFill/>
            <a:ln w="12700" cap="flat" cmpd="sng" algn="ctr">
              <a:solidFill>
                <a:schemeClr val="bg1"/>
              </a:solidFill>
              <a:prstDash val="solid"/>
            </a:ln>
            <a:effectLst/>
          </p:spPr>
        </p:cxnSp>
        <p:cxnSp>
          <p:nvCxnSpPr>
            <p:cNvPr id="19" name="直接连接符 14"/>
            <p:cNvCxnSpPr/>
            <p:nvPr/>
          </p:nvCxnSpPr>
          <p:spPr bwMode="auto">
            <a:xfrm>
              <a:off x="8420138" y="3609064"/>
              <a:ext cx="1769599" cy="0"/>
            </a:xfrm>
            <a:prstGeom prst="line">
              <a:avLst/>
            </a:prstGeom>
            <a:noFill/>
            <a:ln w="12700" cap="flat" cmpd="sng" algn="ctr">
              <a:solidFill>
                <a:schemeClr val="bg1"/>
              </a:solidFill>
              <a:prstDash val="solid"/>
            </a:ln>
            <a:effectLst/>
          </p:spPr>
        </p:cxnSp>
      </p:grpSp>
      <p:pic>
        <p:nvPicPr>
          <p:cNvPr id="21" name="图片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212" y="515011"/>
            <a:ext cx="3616325" cy="361632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/>
      <p:bldP spid="1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11697" y="-37433"/>
            <a:ext cx="12845400" cy="72693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75"/>
          </a:p>
        </p:txBody>
      </p:sp>
      <p:sp>
        <p:nvSpPr>
          <p:cNvPr id="7" name="矩形 6"/>
          <p:cNvSpPr/>
          <p:nvPr/>
        </p:nvSpPr>
        <p:spPr>
          <a:xfrm>
            <a:off x="2323" y="2728497"/>
            <a:ext cx="12854773" cy="130496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95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10000+套</a:t>
            </a:r>
            <a:r>
              <a:rPr kumimoji="0" lang="zh-CN" altLang="en-US" sz="292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精品</a:t>
            </a:r>
            <a:r>
              <a:rPr kumimoji="0" lang="en-US" altLang="zh-CN" sz="292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92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2930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92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en-US" altLang="zh-CN" sz="2925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08345" y="1477101"/>
            <a:ext cx="2641392" cy="80346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430755" y="4360202"/>
            <a:ext cx="4007282" cy="11309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375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3375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3375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3375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3375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矩形 43"/>
          <p:cNvSpPr/>
          <p:nvPr/>
        </p:nvSpPr>
        <p:spPr>
          <a:xfrm>
            <a:off x="1588" y="895"/>
            <a:ext cx="12888115" cy="7230864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/>
              </a:solidFill>
            </a:endParaRPr>
          </a:p>
        </p:txBody>
      </p:sp>
      <p:sp>
        <p:nvSpPr>
          <p:cNvPr id="38" name="Freeform 8"/>
          <p:cNvSpPr/>
          <p:nvPr/>
        </p:nvSpPr>
        <p:spPr bwMode="auto">
          <a:xfrm>
            <a:off x="1570036" y="1085420"/>
            <a:ext cx="3434268" cy="283700"/>
          </a:xfrm>
          <a:custGeom>
            <a:avLst/>
            <a:gdLst>
              <a:gd name="T0" fmla="*/ 0 w 230"/>
              <a:gd name="T1" fmla="*/ 0 h 17"/>
              <a:gd name="T2" fmla="*/ 211 w 230"/>
              <a:gd name="T3" fmla="*/ 0 h 17"/>
              <a:gd name="T4" fmla="*/ 230 w 230"/>
              <a:gd name="T5" fmla="*/ 17 h 17"/>
              <a:gd name="T6" fmla="*/ 0 w 230"/>
              <a:gd name="T7" fmla="*/ 17 h 17"/>
              <a:gd name="T8" fmla="*/ 0 w 230"/>
              <a:gd name="T9" fmla="*/ 0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0" h="17">
                <a:moveTo>
                  <a:pt x="0" y="0"/>
                </a:moveTo>
                <a:lnTo>
                  <a:pt x="211" y="0"/>
                </a:lnTo>
                <a:lnTo>
                  <a:pt x="230" y="17"/>
                </a:lnTo>
                <a:lnTo>
                  <a:pt x="0" y="17"/>
                </a:lnTo>
                <a:lnTo>
                  <a:pt x="0" y="0"/>
                </a:lnTo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0">
            <a:noFill/>
            <a:prstDash val="solid"/>
            <a:rou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128556" tIns="64278" rIns="128556" bIns="64278" numCol="1" anchor="t" anchorCtr="0" compatLnSpc="1"/>
          <a:lstStyle/>
          <a:p>
            <a:endParaRPr lang="zh-CN" altLang="en-US"/>
          </a:p>
        </p:txBody>
      </p:sp>
      <p:sp>
        <p:nvSpPr>
          <p:cNvPr id="39" name="Freeform 10"/>
          <p:cNvSpPr/>
          <p:nvPr/>
        </p:nvSpPr>
        <p:spPr bwMode="auto">
          <a:xfrm>
            <a:off x="1719353" y="1369122"/>
            <a:ext cx="9974309" cy="4939871"/>
          </a:xfrm>
          <a:custGeom>
            <a:avLst/>
            <a:gdLst>
              <a:gd name="T0" fmla="*/ 660 w 668"/>
              <a:gd name="T1" fmla="*/ 0 h 331"/>
              <a:gd name="T2" fmla="*/ 8 w 668"/>
              <a:gd name="T3" fmla="*/ 0 h 331"/>
              <a:gd name="T4" fmla="*/ 0 w 668"/>
              <a:gd name="T5" fmla="*/ 9 h 331"/>
              <a:gd name="T6" fmla="*/ 0 w 668"/>
              <a:gd name="T7" fmla="*/ 323 h 331"/>
              <a:gd name="T8" fmla="*/ 8 w 668"/>
              <a:gd name="T9" fmla="*/ 331 h 331"/>
              <a:gd name="T10" fmla="*/ 660 w 668"/>
              <a:gd name="T11" fmla="*/ 331 h 331"/>
              <a:gd name="T12" fmla="*/ 668 w 668"/>
              <a:gd name="T13" fmla="*/ 323 h 331"/>
              <a:gd name="T14" fmla="*/ 668 w 668"/>
              <a:gd name="T15" fmla="*/ 9 h 331"/>
              <a:gd name="T16" fmla="*/ 660 w 668"/>
              <a:gd name="T17" fmla="*/ 0 h 3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68" h="331">
                <a:moveTo>
                  <a:pt x="660" y="0"/>
                </a:moveTo>
                <a:lnTo>
                  <a:pt x="8" y="0"/>
                </a:lnTo>
                <a:cubicBezTo>
                  <a:pt x="4" y="0"/>
                  <a:pt x="0" y="4"/>
                  <a:pt x="0" y="9"/>
                </a:cubicBezTo>
                <a:lnTo>
                  <a:pt x="0" y="323"/>
                </a:lnTo>
                <a:cubicBezTo>
                  <a:pt x="0" y="327"/>
                  <a:pt x="4" y="331"/>
                  <a:pt x="8" y="331"/>
                </a:cubicBezTo>
                <a:lnTo>
                  <a:pt x="660" y="331"/>
                </a:lnTo>
                <a:cubicBezTo>
                  <a:pt x="665" y="331"/>
                  <a:pt x="668" y="327"/>
                  <a:pt x="668" y="323"/>
                </a:cubicBezTo>
                <a:lnTo>
                  <a:pt x="668" y="9"/>
                </a:lnTo>
                <a:cubicBezTo>
                  <a:pt x="668" y="4"/>
                  <a:pt x="665" y="0"/>
                  <a:pt x="660" y="0"/>
                </a:cubicBezTo>
              </a:path>
            </a:pathLst>
          </a:custGeom>
          <a:solidFill>
            <a:srgbClr val="FFFFFF">
              <a:alpha val="85098"/>
            </a:srgbClr>
          </a:solidFill>
          <a:ln w="12700">
            <a:noFill/>
            <a:prstDash val="solid"/>
            <a:rou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 vert="horz" wrap="square" lIns="128556" tIns="64278" rIns="128556" bIns="64278" numCol="1" anchor="t" anchorCtr="0" compatLnSpc="1"/>
          <a:lstStyle/>
          <a:p>
            <a:endParaRPr lang="zh-CN" altLang="en-US"/>
          </a:p>
        </p:txBody>
      </p:sp>
      <p:sp>
        <p:nvSpPr>
          <p:cNvPr id="40" name="Freeform 11"/>
          <p:cNvSpPr/>
          <p:nvPr/>
        </p:nvSpPr>
        <p:spPr bwMode="auto">
          <a:xfrm>
            <a:off x="10872422" y="5472822"/>
            <a:ext cx="821239" cy="836169"/>
          </a:xfrm>
          <a:custGeom>
            <a:avLst/>
            <a:gdLst>
              <a:gd name="T0" fmla="*/ 55 w 55"/>
              <a:gd name="T1" fmla="*/ 0 h 56"/>
              <a:gd name="T2" fmla="*/ 0 w 55"/>
              <a:gd name="T3" fmla="*/ 56 h 56"/>
              <a:gd name="T4" fmla="*/ 3 w 55"/>
              <a:gd name="T5" fmla="*/ 56 h 56"/>
              <a:gd name="T6" fmla="*/ 49 w 55"/>
              <a:gd name="T7" fmla="*/ 56 h 56"/>
              <a:gd name="T8" fmla="*/ 55 w 55"/>
              <a:gd name="T9" fmla="*/ 50 h 56"/>
              <a:gd name="T10" fmla="*/ 55 w 55"/>
              <a:gd name="T11" fmla="*/ 2 h 56"/>
              <a:gd name="T12" fmla="*/ 55 w 55"/>
              <a:gd name="T13" fmla="*/ 0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5" h="56">
                <a:moveTo>
                  <a:pt x="55" y="0"/>
                </a:moveTo>
                <a:cubicBezTo>
                  <a:pt x="37" y="19"/>
                  <a:pt x="19" y="37"/>
                  <a:pt x="0" y="56"/>
                </a:cubicBezTo>
                <a:cubicBezTo>
                  <a:pt x="1" y="56"/>
                  <a:pt x="2" y="56"/>
                  <a:pt x="3" y="56"/>
                </a:cubicBezTo>
                <a:lnTo>
                  <a:pt x="49" y="56"/>
                </a:lnTo>
                <a:cubicBezTo>
                  <a:pt x="52" y="56"/>
                  <a:pt x="55" y="51"/>
                  <a:pt x="55" y="50"/>
                </a:cubicBezTo>
                <a:lnTo>
                  <a:pt x="55" y="2"/>
                </a:lnTo>
                <a:lnTo>
                  <a:pt x="55" y="0"/>
                </a:lnTo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128556" tIns="64278" rIns="128556" bIns="64278" numCol="1" anchor="t" anchorCtr="0" compatLnSpc="1"/>
          <a:lstStyle/>
          <a:p>
            <a:endParaRPr lang="zh-CN" altLang="en-US"/>
          </a:p>
        </p:txBody>
      </p:sp>
      <p:sp>
        <p:nvSpPr>
          <p:cNvPr id="41" name="Freeform 9"/>
          <p:cNvSpPr/>
          <p:nvPr/>
        </p:nvSpPr>
        <p:spPr bwMode="auto">
          <a:xfrm>
            <a:off x="1570037" y="1085420"/>
            <a:ext cx="3150568" cy="2194945"/>
          </a:xfrm>
          <a:custGeom>
            <a:avLst/>
            <a:gdLst>
              <a:gd name="T0" fmla="*/ 0 w 211"/>
              <a:gd name="T1" fmla="*/ 0 h 147"/>
              <a:gd name="T2" fmla="*/ 211 w 211"/>
              <a:gd name="T3" fmla="*/ 0 h 147"/>
              <a:gd name="T4" fmla="*/ 152 w 211"/>
              <a:gd name="T5" fmla="*/ 147 h 147"/>
              <a:gd name="T6" fmla="*/ 0 w 211"/>
              <a:gd name="T7" fmla="*/ 147 h 147"/>
              <a:gd name="T8" fmla="*/ 0 w 211"/>
              <a:gd name="T9" fmla="*/ 0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1" h="147">
                <a:moveTo>
                  <a:pt x="0" y="0"/>
                </a:moveTo>
                <a:lnTo>
                  <a:pt x="211" y="0"/>
                </a:lnTo>
                <a:lnTo>
                  <a:pt x="152" y="147"/>
                </a:lnTo>
                <a:lnTo>
                  <a:pt x="0" y="147"/>
                </a:lnTo>
                <a:lnTo>
                  <a:pt x="0" y="0"/>
                </a:lnTo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128556" tIns="64278" rIns="128556" bIns="64278" numCol="1" anchor="t" anchorCtr="0" compatLnSpc="1"/>
          <a:lstStyle/>
          <a:p>
            <a:endParaRPr lang="zh-CN" altLang="en-US"/>
          </a:p>
        </p:txBody>
      </p:sp>
      <p:sp>
        <p:nvSpPr>
          <p:cNvPr id="42" name="燕尾形 41"/>
          <p:cNvSpPr/>
          <p:nvPr/>
        </p:nvSpPr>
        <p:spPr>
          <a:xfrm>
            <a:off x="11363707" y="6003145"/>
            <a:ext cx="202472" cy="202472"/>
          </a:xfrm>
          <a:prstGeom prst="chevron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3" name="TextBox 22"/>
          <p:cNvSpPr txBox="1"/>
          <p:nvPr/>
        </p:nvSpPr>
        <p:spPr>
          <a:xfrm>
            <a:off x="2107632" y="1207066"/>
            <a:ext cx="1287373" cy="21694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500" dirty="0">
                <a:solidFill>
                  <a:srgbClr val="FFFFFF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01</a:t>
            </a:r>
            <a:endParaRPr lang="zh-CN" altLang="en-US" sz="13500" dirty="0">
              <a:solidFill>
                <a:srgbClr val="FFFFFF"/>
              </a:solidFill>
              <a:latin typeface="Agency FB" panose="020B0503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38"/>
          <p:cNvSpPr txBox="1"/>
          <p:nvPr/>
        </p:nvSpPr>
        <p:spPr>
          <a:xfrm>
            <a:off x="4607123" y="1645638"/>
            <a:ext cx="4287824" cy="7077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zh-CN" alt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</a:t>
            </a:r>
            <a:endParaRPr lang="en-US" altLang="zh-CN" sz="40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TextBox 39"/>
          <p:cNvSpPr txBox="1"/>
          <p:nvPr/>
        </p:nvSpPr>
        <p:spPr>
          <a:xfrm>
            <a:off x="4632714" y="2467777"/>
            <a:ext cx="2372151" cy="4000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642620" indent="-642620">
              <a:buFont typeface="Wingdings" panose="05000000000000000000" pitchFamily="2" charset="2"/>
              <a:buChar char="Ø"/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相关标题文字</a:t>
            </a:r>
            <a:endParaRPr lang="zh-CN" altLang="en-US" sz="197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TextBox 40"/>
          <p:cNvSpPr txBox="1"/>
          <p:nvPr/>
        </p:nvSpPr>
        <p:spPr>
          <a:xfrm>
            <a:off x="7467329" y="2467777"/>
            <a:ext cx="2372151" cy="4000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642620" indent="-642620">
              <a:buFont typeface="Wingdings" panose="05000000000000000000" pitchFamily="2" charset="2"/>
              <a:buChar char="Ø"/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相关标题文字</a:t>
            </a:r>
            <a:endParaRPr lang="zh-CN" altLang="en-US" sz="197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TextBox 11"/>
          <p:cNvSpPr txBox="1"/>
          <p:nvPr/>
        </p:nvSpPr>
        <p:spPr>
          <a:xfrm>
            <a:off x="4632714" y="2981150"/>
            <a:ext cx="2372151" cy="4000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642620" indent="-642620">
              <a:buFont typeface="Wingdings" panose="05000000000000000000" pitchFamily="2" charset="2"/>
              <a:buChar char="Ø"/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相关标题文字</a:t>
            </a:r>
            <a:endParaRPr lang="zh-CN" altLang="en-US" sz="197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TextBox 12"/>
          <p:cNvSpPr txBox="1"/>
          <p:nvPr/>
        </p:nvSpPr>
        <p:spPr>
          <a:xfrm>
            <a:off x="7467329" y="2981150"/>
            <a:ext cx="2372151" cy="4000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642620" indent="-642620">
              <a:buFont typeface="Wingdings" panose="05000000000000000000" pitchFamily="2" charset="2"/>
              <a:buChar char="Ø"/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相关标题文字</a:t>
            </a:r>
            <a:endParaRPr lang="zh-CN" altLang="en-US" sz="197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TextBox 13"/>
          <p:cNvSpPr txBox="1"/>
          <p:nvPr/>
        </p:nvSpPr>
        <p:spPr>
          <a:xfrm>
            <a:off x="2125002" y="3864488"/>
            <a:ext cx="8852066" cy="1130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</a:r>
            <a:endParaRPr lang="en-US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40000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8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6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500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39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3849"/>
                                </p:stCondLst>
                                <p:childTnLst>
                                  <p:par>
                                    <p:cTn id="4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4349"/>
                                </p:stCondLst>
                                <p:childTnLst>
                                  <p:par>
                                    <p:cTn id="4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4849"/>
                                </p:stCondLst>
                                <p:childTnLst>
                                  <p:par>
                                    <p:cTn id="55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7" dur="10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4" grpId="0" animBg="1"/>
          <p:bldP spid="38" grpId="0" animBg="1"/>
          <p:bldP spid="39" grpId="0" animBg="1"/>
          <p:bldP spid="40" grpId="0" animBg="1"/>
          <p:bldP spid="41" grpId="0" animBg="1"/>
          <p:bldP spid="42" grpId="0" animBg="1"/>
          <p:bldP spid="43" grpId="0"/>
          <p:bldP spid="45" grpId="0"/>
          <p:bldP spid="46" grpId="0"/>
          <p:bldP spid="47" grpId="0"/>
          <p:bldP spid="48" grpId="0"/>
          <p:bldP spid="49" grpId="0"/>
          <p:bldP spid="50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4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8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6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500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39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3849"/>
                                </p:stCondLst>
                                <p:childTnLst>
                                  <p:par>
                                    <p:cTn id="4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4349"/>
                                </p:stCondLst>
                                <p:childTnLst>
                                  <p:par>
                                    <p:cTn id="4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4849"/>
                                </p:stCondLst>
                                <p:childTnLst>
                                  <p:par>
                                    <p:cTn id="55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7" dur="10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4" grpId="0" animBg="1"/>
          <p:bldP spid="38" grpId="0" animBg="1"/>
          <p:bldP spid="39" grpId="0" animBg="1"/>
          <p:bldP spid="40" grpId="0" animBg="1"/>
          <p:bldP spid="41" grpId="0" animBg="1"/>
          <p:bldP spid="42" grpId="0" animBg="1"/>
          <p:bldP spid="43" grpId="0"/>
          <p:bldP spid="45" grpId="0"/>
          <p:bldP spid="46" grpId="0"/>
          <p:bldP spid="47" grpId="0"/>
          <p:bldP spid="48" grpId="0"/>
          <p:bldP spid="49" grpId="0"/>
          <p:bldP spid="50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6"/>
          <p:cNvGrpSpPr/>
          <p:nvPr/>
        </p:nvGrpSpPr>
        <p:grpSpPr bwMode="auto">
          <a:xfrm>
            <a:off x="536105" y="1338599"/>
            <a:ext cx="6262413" cy="5267110"/>
            <a:chOff x="720" y="839"/>
            <a:chExt cx="3740" cy="3146"/>
          </a:xfrm>
          <a:solidFill>
            <a:srgbClr val="E8E8E6"/>
          </a:solidFill>
        </p:grpSpPr>
        <p:sp>
          <p:nvSpPr>
            <p:cNvPr id="28" name="Freeform 67"/>
            <p:cNvSpPr/>
            <p:nvPr/>
          </p:nvSpPr>
          <p:spPr bwMode="gray">
            <a:xfrm>
              <a:off x="720" y="1296"/>
              <a:ext cx="1495" cy="1136"/>
            </a:xfrm>
            <a:custGeom>
              <a:avLst/>
              <a:gdLst>
                <a:gd name="T0" fmla="*/ 3 w 2990"/>
                <a:gd name="T1" fmla="*/ 357 h 2273"/>
                <a:gd name="T2" fmla="*/ 23 w 2990"/>
                <a:gd name="T3" fmla="*/ 365 h 2273"/>
                <a:gd name="T4" fmla="*/ 29 w 2990"/>
                <a:gd name="T5" fmla="*/ 390 h 2273"/>
                <a:gd name="T6" fmla="*/ 28 w 2990"/>
                <a:gd name="T7" fmla="*/ 419 h 2273"/>
                <a:gd name="T8" fmla="*/ 18 w 2990"/>
                <a:gd name="T9" fmla="*/ 419 h 2273"/>
                <a:gd name="T10" fmla="*/ 0 w 2990"/>
                <a:gd name="T11" fmla="*/ 429 h 2273"/>
                <a:gd name="T12" fmla="*/ 31 w 2990"/>
                <a:gd name="T13" fmla="*/ 438 h 2273"/>
                <a:gd name="T14" fmla="*/ 47 w 2990"/>
                <a:gd name="T15" fmla="*/ 456 h 2273"/>
                <a:gd name="T16" fmla="*/ 49 w 2990"/>
                <a:gd name="T17" fmla="*/ 490 h 2273"/>
                <a:gd name="T18" fmla="*/ 71 w 2990"/>
                <a:gd name="T19" fmla="*/ 507 h 2273"/>
                <a:gd name="T20" fmla="*/ 109 w 2990"/>
                <a:gd name="T21" fmla="*/ 521 h 2273"/>
                <a:gd name="T22" fmla="*/ 152 w 2990"/>
                <a:gd name="T23" fmla="*/ 516 h 2273"/>
                <a:gd name="T24" fmla="*/ 185 w 2990"/>
                <a:gd name="T25" fmla="*/ 542 h 2273"/>
                <a:gd name="T26" fmla="*/ 259 w 2990"/>
                <a:gd name="T27" fmla="*/ 549 h 2273"/>
                <a:gd name="T28" fmla="*/ 414 w 2990"/>
                <a:gd name="T29" fmla="*/ 546 h 2273"/>
                <a:gd name="T30" fmla="*/ 539 w 2990"/>
                <a:gd name="T31" fmla="*/ 549 h 2273"/>
                <a:gd name="T32" fmla="*/ 585 w 2990"/>
                <a:gd name="T33" fmla="*/ 458 h 2273"/>
                <a:gd name="T34" fmla="*/ 714 w 2990"/>
                <a:gd name="T35" fmla="*/ 339 h 2273"/>
                <a:gd name="T36" fmla="*/ 743 w 2990"/>
                <a:gd name="T37" fmla="*/ 295 h 2273"/>
                <a:gd name="T38" fmla="*/ 727 w 2990"/>
                <a:gd name="T39" fmla="*/ 263 h 2273"/>
                <a:gd name="T40" fmla="*/ 716 w 2990"/>
                <a:gd name="T41" fmla="*/ 233 h 2273"/>
                <a:gd name="T42" fmla="*/ 678 w 2990"/>
                <a:gd name="T43" fmla="*/ 213 h 2273"/>
                <a:gd name="T44" fmla="*/ 631 w 2990"/>
                <a:gd name="T45" fmla="*/ 198 h 2273"/>
                <a:gd name="T46" fmla="*/ 592 w 2990"/>
                <a:gd name="T47" fmla="*/ 185 h 2273"/>
                <a:gd name="T48" fmla="*/ 578 w 2990"/>
                <a:gd name="T49" fmla="*/ 170 h 2273"/>
                <a:gd name="T50" fmla="*/ 594 w 2990"/>
                <a:gd name="T51" fmla="*/ 148 h 2273"/>
                <a:gd name="T52" fmla="*/ 598 w 2990"/>
                <a:gd name="T53" fmla="*/ 114 h 2273"/>
                <a:gd name="T54" fmla="*/ 580 w 2990"/>
                <a:gd name="T55" fmla="*/ 75 h 2273"/>
                <a:gd name="T56" fmla="*/ 562 w 2990"/>
                <a:gd name="T57" fmla="*/ 63 h 2273"/>
                <a:gd name="T58" fmla="*/ 540 w 2990"/>
                <a:gd name="T59" fmla="*/ 55 h 2273"/>
                <a:gd name="T60" fmla="*/ 520 w 2990"/>
                <a:gd name="T61" fmla="*/ 29 h 2273"/>
                <a:gd name="T62" fmla="*/ 517 w 2990"/>
                <a:gd name="T63" fmla="*/ 8 h 2273"/>
                <a:gd name="T64" fmla="*/ 492 w 2990"/>
                <a:gd name="T65" fmla="*/ 0 h 2273"/>
                <a:gd name="T66" fmla="*/ 479 w 2990"/>
                <a:gd name="T67" fmla="*/ 21 h 2273"/>
                <a:gd name="T68" fmla="*/ 449 w 2990"/>
                <a:gd name="T69" fmla="*/ 35 h 2273"/>
                <a:gd name="T70" fmla="*/ 438 w 2990"/>
                <a:gd name="T71" fmla="*/ 79 h 2273"/>
                <a:gd name="T72" fmla="*/ 411 w 2990"/>
                <a:gd name="T73" fmla="*/ 85 h 2273"/>
                <a:gd name="T74" fmla="*/ 384 w 2990"/>
                <a:gd name="T75" fmla="*/ 75 h 2273"/>
                <a:gd name="T76" fmla="*/ 363 w 2990"/>
                <a:gd name="T77" fmla="*/ 71 h 2273"/>
                <a:gd name="T78" fmla="*/ 334 w 2990"/>
                <a:gd name="T79" fmla="*/ 122 h 2273"/>
                <a:gd name="T80" fmla="*/ 344 w 2990"/>
                <a:gd name="T81" fmla="*/ 140 h 2273"/>
                <a:gd name="T82" fmla="*/ 322 w 2990"/>
                <a:gd name="T83" fmla="*/ 144 h 2273"/>
                <a:gd name="T84" fmla="*/ 295 w 2990"/>
                <a:gd name="T85" fmla="*/ 136 h 2273"/>
                <a:gd name="T86" fmla="*/ 257 w 2990"/>
                <a:gd name="T87" fmla="*/ 138 h 2273"/>
                <a:gd name="T88" fmla="*/ 266 w 2990"/>
                <a:gd name="T89" fmla="*/ 148 h 2273"/>
                <a:gd name="T90" fmla="*/ 262 w 2990"/>
                <a:gd name="T91" fmla="*/ 173 h 2273"/>
                <a:gd name="T92" fmla="*/ 263 w 2990"/>
                <a:gd name="T93" fmla="*/ 220 h 2273"/>
                <a:gd name="T94" fmla="*/ 241 w 2990"/>
                <a:gd name="T95" fmla="*/ 242 h 2273"/>
                <a:gd name="T96" fmla="*/ 230 w 2990"/>
                <a:gd name="T97" fmla="*/ 267 h 2273"/>
                <a:gd name="T98" fmla="*/ 177 w 2990"/>
                <a:gd name="T99" fmla="*/ 281 h 2273"/>
                <a:gd name="T100" fmla="*/ 147 w 2990"/>
                <a:gd name="T101" fmla="*/ 286 h 2273"/>
                <a:gd name="T102" fmla="*/ 114 w 2990"/>
                <a:gd name="T103" fmla="*/ 294 h 2273"/>
                <a:gd name="T104" fmla="*/ 80 w 2990"/>
                <a:gd name="T105" fmla="*/ 302 h 2273"/>
                <a:gd name="T106" fmla="*/ 80 w 2990"/>
                <a:gd name="T107" fmla="*/ 289 h 2273"/>
                <a:gd name="T108" fmla="*/ 55 w 2990"/>
                <a:gd name="T109" fmla="*/ 291 h 2273"/>
                <a:gd name="T110" fmla="*/ 29 w 2990"/>
                <a:gd name="T111" fmla="*/ 297 h 2273"/>
                <a:gd name="T112" fmla="*/ 10 w 2990"/>
                <a:gd name="T113" fmla="*/ 318 h 227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990"/>
                <a:gd name="T172" fmla="*/ 0 h 2273"/>
                <a:gd name="T173" fmla="*/ 2990 w 2990"/>
                <a:gd name="T174" fmla="*/ 2273 h 227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990" h="2273">
                  <a:moveTo>
                    <a:pt x="29" y="1289"/>
                  </a:moveTo>
                  <a:lnTo>
                    <a:pt x="4" y="1329"/>
                  </a:lnTo>
                  <a:lnTo>
                    <a:pt x="12" y="1378"/>
                  </a:lnTo>
                  <a:lnTo>
                    <a:pt x="12" y="1382"/>
                  </a:lnTo>
                  <a:lnTo>
                    <a:pt x="10" y="1395"/>
                  </a:lnTo>
                  <a:lnTo>
                    <a:pt x="10" y="1411"/>
                  </a:lnTo>
                  <a:lnTo>
                    <a:pt x="10" y="1429"/>
                  </a:lnTo>
                  <a:lnTo>
                    <a:pt x="14" y="1443"/>
                  </a:lnTo>
                  <a:lnTo>
                    <a:pt x="20" y="1451"/>
                  </a:lnTo>
                  <a:lnTo>
                    <a:pt x="31" y="1453"/>
                  </a:lnTo>
                  <a:lnTo>
                    <a:pt x="43" y="1451"/>
                  </a:lnTo>
                  <a:lnTo>
                    <a:pt x="55" y="1449"/>
                  </a:lnTo>
                  <a:lnTo>
                    <a:pt x="73" y="1451"/>
                  </a:lnTo>
                  <a:lnTo>
                    <a:pt x="94" y="1462"/>
                  </a:lnTo>
                  <a:lnTo>
                    <a:pt x="116" y="1480"/>
                  </a:lnTo>
                  <a:lnTo>
                    <a:pt x="132" y="1502"/>
                  </a:lnTo>
                  <a:lnTo>
                    <a:pt x="136" y="1514"/>
                  </a:lnTo>
                  <a:lnTo>
                    <a:pt x="132" y="1525"/>
                  </a:lnTo>
                  <a:lnTo>
                    <a:pt x="126" y="1537"/>
                  </a:lnTo>
                  <a:lnTo>
                    <a:pt x="120" y="1549"/>
                  </a:lnTo>
                  <a:lnTo>
                    <a:pt x="116" y="1561"/>
                  </a:lnTo>
                  <a:lnTo>
                    <a:pt x="116" y="1577"/>
                  </a:lnTo>
                  <a:lnTo>
                    <a:pt x="114" y="1596"/>
                  </a:lnTo>
                  <a:lnTo>
                    <a:pt x="110" y="1618"/>
                  </a:lnTo>
                  <a:lnTo>
                    <a:pt x="108" y="1640"/>
                  </a:lnTo>
                  <a:lnTo>
                    <a:pt x="108" y="1657"/>
                  </a:lnTo>
                  <a:lnTo>
                    <a:pt x="112" y="1669"/>
                  </a:lnTo>
                  <a:lnTo>
                    <a:pt x="114" y="1679"/>
                  </a:lnTo>
                  <a:lnTo>
                    <a:pt x="114" y="1691"/>
                  </a:lnTo>
                  <a:lnTo>
                    <a:pt x="106" y="1699"/>
                  </a:lnTo>
                  <a:lnTo>
                    <a:pt x="96" y="1703"/>
                  </a:lnTo>
                  <a:lnTo>
                    <a:pt x="89" y="1701"/>
                  </a:lnTo>
                  <a:lnTo>
                    <a:pt x="83" y="1695"/>
                  </a:lnTo>
                  <a:lnTo>
                    <a:pt x="77" y="1687"/>
                  </a:lnTo>
                  <a:lnTo>
                    <a:pt x="69" y="1679"/>
                  </a:lnTo>
                  <a:lnTo>
                    <a:pt x="63" y="1673"/>
                  </a:lnTo>
                  <a:lnTo>
                    <a:pt x="53" y="1675"/>
                  </a:lnTo>
                  <a:lnTo>
                    <a:pt x="41" y="1685"/>
                  </a:lnTo>
                  <a:lnTo>
                    <a:pt x="26" y="1699"/>
                  </a:lnTo>
                  <a:lnTo>
                    <a:pt x="12" y="1708"/>
                  </a:lnTo>
                  <a:lnTo>
                    <a:pt x="4" y="1712"/>
                  </a:lnTo>
                  <a:lnTo>
                    <a:pt x="0" y="1716"/>
                  </a:lnTo>
                  <a:lnTo>
                    <a:pt x="6" y="1720"/>
                  </a:lnTo>
                  <a:lnTo>
                    <a:pt x="20" y="1724"/>
                  </a:lnTo>
                  <a:lnTo>
                    <a:pt x="41" y="1728"/>
                  </a:lnTo>
                  <a:lnTo>
                    <a:pt x="65" y="1734"/>
                  </a:lnTo>
                  <a:lnTo>
                    <a:pt x="89" y="1740"/>
                  </a:lnTo>
                  <a:lnTo>
                    <a:pt x="110" y="1746"/>
                  </a:lnTo>
                  <a:lnTo>
                    <a:pt x="126" y="1754"/>
                  </a:lnTo>
                  <a:lnTo>
                    <a:pt x="136" y="1764"/>
                  </a:lnTo>
                  <a:lnTo>
                    <a:pt x="140" y="1771"/>
                  </a:lnTo>
                  <a:lnTo>
                    <a:pt x="150" y="1779"/>
                  </a:lnTo>
                  <a:lnTo>
                    <a:pt x="159" y="1785"/>
                  </a:lnTo>
                  <a:lnTo>
                    <a:pt x="169" y="1795"/>
                  </a:lnTo>
                  <a:lnTo>
                    <a:pt x="177" y="1807"/>
                  </a:lnTo>
                  <a:lnTo>
                    <a:pt x="185" y="1825"/>
                  </a:lnTo>
                  <a:lnTo>
                    <a:pt x="187" y="1848"/>
                  </a:lnTo>
                  <a:lnTo>
                    <a:pt x="185" y="1870"/>
                  </a:lnTo>
                  <a:lnTo>
                    <a:pt x="179" y="1888"/>
                  </a:lnTo>
                  <a:lnTo>
                    <a:pt x="175" y="1905"/>
                  </a:lnTo>
                  <a:lnTo>
                    <a:pt x="177" y="1921"/>
                  </a:lnTo>
                  <a:lnTo>
                    <a:pt x="185" y="1941"/>
                  </a:lnTo>
                  <a:lnTo>
                    <a:pt x="195" y="1960"/>
                  </a:lnTo>
                  <a:lnTo>
                    <a:pt x="207" y="1978"/>
                  </a:lnTo>
                  <a:lnTo>
                    <a:pt x="218" y="1986"/>
                  </a:lnTo>
                  <a:lnTo>
                    <a:pt x="232" y="1990"/>
                  </a:lnTo>
                  <a:lnTo>
                    <a:pt x="246" y="1994"/>
                  </a:lnTo>
                  <a:lnTo>
                    <a:pt x="260" y="2002"/>
                  </a:lnTo>
                  <a:lnTo>
                    <a:pt x="270" y="2014"/>
                  </a:lnTo>
                  <a:lnTo>
                    <a:pt x="281" y="2029"/>
                  </a:lnTo>
                  <a:lnTo>
                    <a:pt x="299" y="2045"/>
                  </a:lnTo>
                  <a:lnTo>
                    <a:pt x="327" y="2057"/>
                  </a:lnTo>
                  <a:lnTo>
                    <a:pt x="352" y="2067"/>
                  </a:lnTo>
                  <a:lnTo>
                    <a:pt x="378" y="2076"/>
                  </a:lnTo>
                  <a:lnTo>
                    <a:pt x="402" y="2082"/>
                  </a:lnTo>
                  <a:lnTo>
                    <a:pt x="421" y="2086"/>
                  </a:lnTo>
                  <a:lnTo>
                    <a:pt x="435" y="2084"/>
                  </a:lnTo>
                  <a:lnTo>
                    <a:pt x="457" y="2078"/>
                  </a:lnTo>
                  <a:lnTo>
                    <a:pt x="484" y="2073"/>
                  </a:lnTo>
                  <a:lnTo>
                    <a:pt x="514" y="2065"/>
                  </a:lnTo>
                  <a:lnTo>
                    <a:pt x="543" y="2059"/>
                  </a:lnTo>
                  <a:lnTo>
                    <a:pt x="569" y="2057"/>
                  </a:lnTo>
                  <a:lnTo>
                    <a:pt x="589" y="2057"/>
                  </a:lnTo>
                  <a:lnTo>
                    <a:pt x="608" y="2065"/>
                  </a:lnTo>
                  <a:lnTo>
                    <a:pt x="626" y="2078"/>
                  </a:lnTo>
                  <a:lnTo>
                    <a:pt x="642" y="2096"/>
                  </a:lnTo>
                  <a:lnTo>
                    <a:pt x="661" y="2116"/>
                  </a:lnTo>
                  <a:lnTo>
                    <a:pt x="687" y="2134"/>
                  </a:lnTo>
                  <a:lnTo>
                    <a:pt x="711" y="2149"/>
                  </a:lnTo>
                  <a:lnTo>
                    <a:pt x="726" y="2161"/>
                  </a:lnTo>
                  <a:lnTo>
                    <a:pt x="738" y="2171"/>
                  </a:lnTo>
                  <a:lnTo>
                    <a:pt x="742" y="2177"/>
                  </a:lnTo>
                  <a:lnTo>
                    <a:pt x="744" y="2179"/>
                  </a:lnTo>
                  <a:lnTo>
                    <a:pt x="856" y="2218"/>
                  </a:lnTo>
                  <a:lnTo>
                    <a:pt x="892" y="2242"/>
                  </a:lnTo>
                  <a:lnTo>
                    <a:pt x="949" y="2236"/>
                  </a:lnTo>
                  <a:lnTo>
                    <a:pt x="986" y="2191"/>
                  </a:lnTo>
                  <a:lnTo>
                    <a:pt x="1035" y="2199"/>
                  </a:lnTo>
                  <a:lnTo>
                    <a:pt x="1152" y="2222"/>
                  </a:lnTo>
                  <a:lnTo>
                    <a:pt x="1201" y="2261"/>
                  </a:lnTo>
                  <a:lnTo>
                    <a:pt x="1256" y="2273"/>
                  </a:lnTo>
                  <a:lnTo>
                    <a:pt x="1392" y="2236"/>
                  </a:lnTo>
                  <a:lnTo>
                    <a:pt x="1431" y="2260"/>
                  </a:lnTo>
                  <a:lnTo>
                    <a:pt x="1539" y="2189"/>
                  </a:lnTo>
                  <a:lnTo>
                    <a:pt x="1657" y="2187"/>
                  </a:lnTo>
                  <a:lnTo>
                    <a:pt x="1726" y="2155"/>
                  </a:lnTo>
                  <a:lnTo>
                    <a:pt x="1821" y="2167"/>
                  </a:lnTo>
                  <a:lnTo>
                    <a:pt x="1935" y="2242"/>
                  </a:lnTo>
                  <a:lnTo>
                    <a:pt x="2026" y="2230"/>
                  </a:lnTo>
                  <a:lnTo>
                    <a:pt x="2088" y="2265"/>
                  </a:lnTo>
                  <a:lnTo>
                    <a:pt x="2193" y="2230"/>
                  </a:lnTo>
                  <a:lnTo>
                    <a:pt x="2155" y="2197"/>
                  </a:lnTo>
                  <a:lnTo>
                    <a:pt x="2161" y="2147"/>
                  </a:lnTo>
                  <a:lnTo>
                    <a:pt x="2214" y="2128"/>
                  </a:lnTo>
                  <a:lnTo>
                    <a:pt x="2242" y="2063"/>
                  </a:lnTo>
                  <a:lnTo>
                    <a:pt x="2124" y="1970"/>
                  </a:lnTo>
                  <a:lnTo>
                    <a:pt x="2128" y="1890"/>
                  </a:lnTo>
                  <a:lnTo>
                    <a:pt x="2199" y="1850"/>
                  </a:lnTo>
                  <a:lnTo>
                    <a:pt x="2337" y="1834"/>
                  </a:lnTo>
                  <a:lnTo>
                    <a:pt x="2484" y="1797"/>
                  </a:lnTo>
                  <a:lnTo>
                    <a:pt x="2545" y="1764"/>
                  </a:lnTo>
                  <a:lnTo>
                    <a:pt x="2624" y="1777"/>
                  </a:lnTo>
                  <a:lnTo>
                    <a:pt x="2592" y="1514"/>
                  </a:lnTo>
                  <a:lnTo>
                    <a:pt x="2673" y="1466"/>
                  </a:lnTo>
                  <a:lnTo>
                    <a:pt x="2752" y="1388"/>
                  </a:lnTo>
                  <a:lnTo>
                    <a:pt x="2856" y="1356"/>
                  </a:lnTo>
                  <a:lnTo>
                    <a:pt x="2939" y="1329"/>
                  </a:lnTo>
                  <a:lnTo>
                    <a:pt x="2966" y="1299"/>
                  </a:lnTo>
                  <a:lnTo>
                    <a:pt x="2957" y="1258"/>
                  </a:lnTo>
                  <a:lnTo>
                    <a:pt x="2990" y="1207"/>
                  </a:lnTo>
                  <a:lnTo>
                    <a:pt x="2988" y="1205"/>
                  </a:lnTo>
                  <a:lnTo>
                    <a:pt x="2982" y="1195"/>
                  </a:lnTo>
                  <a:lnTo>
                    <a:pt x="2972" y="1183"/>
                  </a:lnTo>
                  <a:lnTo>
                    <a:pt x="2961" y="1167"/>
                  </a:lnTo>
                  <a:lnTo>
                    <a:pt x="2949" y="1149"/>
                  </a:lnTo>
                  <a:lnTo>
                    <a:pt x="2937" y="1134"/>
                  </a:lnTo>
                  <a:lnTo>
                    <a:pt x="2929" y="1116"/>
                  </a:lnTo>
                  <a:lnTo>
                    <a:pt x="2923" y="1102"/>
                  </a:lnTo>
                  <a:lnTo>
                    <a:pt x="2915" y="1079"/>
                  </a:lnTo>
                  <a:lnTo>
                    <a:pt x="2905" y="1053"/>
                  </a:lnTo>
                  <a:lnTo>
                    <a:pt x="2898" y="1025"/>
                  </a:lnTo>
                  <a:lnTo>
                    <a:pt x="2888" y="1000"/>
                  </a:lnTo>
                  <a:lnTo>
                    <a:pt x="2880" y="982"/>
                  </a:lnTo>
                  <a:lnTo>
                    <a:pt x="2872" y="957"/>
                  </a:lnTo>
                  <a:lnTo>
                    <a:pt x="2870" y="941"/>
                  </a:lnTo>
                  <a:lnTo>
                    <a:pt x="2870" y="935"/>
                  </a:lnTo>
                  <a:lnTo>
                    <a:pt x="2864" y="933"/>
                  </a:lnTo>
                  <a:lnTo>
                    <a:pt x="2850" y="933"/>
                  </a:lnTo>
                  <a:lnTo>
                    <a:pt x="2829" y="929"/>
                  </a:lnTo>
                  <a:lnTo>
                    <a:pt x="2805" y="923"/>
                  </a:lnTo>
                  <a:lnTo>
                    <a:pt x="2781" y="913"/>
                  </a:lnTo>
                  <a:lnTo>
                    <a:pt x="2760" y="898"/>
                  </a:lnTo>
                  <a:lnTo>
                    <a:pt x="2734" y="874"/>
                  </a:lnTo>
                  <a:lnTo>
                    <a:pt x="2709" y="854"/>
                  </a:lnTo>
                  <a:lnTo>
                    <a:pt x="2687" y="837"/>
                  </a:lnTo>
                  <a:lnTo>
                    <a:pt x="2665" y="819"/>
                  </a:lnTo>
                  <a:lnTo>
                    <a:pt x="2648" y="809"/>
                  </a:lnTo>
                  <a:lnTo>
                    <a:pt x="2622" y="803"/>
                  </a:lnTo>
                  <a:lnTo>
                    <a:pt x="2590" y="801"/>
                  </a:lnTo>
                  <a:lnTo>
                    <a:pt x="2557" y="797"/>
                  </a:lnTo>
                  <a:lnTo>
                    <a:pt x="2524" y="795"/>
                  </a:lnTo>
                  <a:lnTo>
                    <a:pt x="2494" y="789"/>
                  </a:lnTo>
                  <a:lnTo>
                    <a:pt x="2468" y="781"/>
                  </a:lnTo>
                  <a:lnTo>
                    <a:pt x="2443" y="770"/>
                  </a:lnTo>
                  <a:lnTo>
                    <a:pt x="2417" y="760"/>
                  </a:lnTo>
                  <a:lnTo>
                    <a:pt x="2396" y="752"/>
                  </a:lnTo>
                  <a:lnTo>
                    <a:pt x="2378" y="746"/>
                  </a:lnTo>
                  <a:lnTo>
                    <a:pt x="2366" y="742"/>
                  </a:lnTo>
                  <a:lnTo>
                    <a:pt x="2360" y="740"/>
                  </a:lnTo>
                  <a:lnTo>
                    <a:pt x="2356" y="738"/>
                  </a:lnTo>
                  <a:lnTo>
                    <a:pt x="2348" y="730"/>
                  </a:lnTo>
                  <a:lnTo>
                    <a:pt x="2337" y="720"/>
                  </a:lnTo>
                  <a:lnTo>
                    <a:pt x="2325" y="709"/>
                  </a:lnTo>
                  <a:lnTo>
                    <a:pt x="2315" y="695"/>
                  </a:lnTo>
                  <a:lnTo>
                    <a:pt x="2309" y="683"/>
                  </a:lnTo>
                  <a:lnTo>
                    <a:pt x="2311" y="669"/>
                  </a:lnTo>
                  <a:lnTo>
                    <a:pt x="2321" y="655"/>
                  </a:lnTo>
                  <a:lnTo>
                    <a:pt x="2333" y="646"/>
                  </a:lnTo>
                  <a:lnTo>
                    <a:pt x="2348" y="634"/>
                  </a:lnTo>
                  <a:lnTo>
                    <a:pt x="2360" y="622"/>
                  </a:lnTo>
                  <a:lnTo>
                    <a:pt x="2372" y="610"/>
                  </a:lnTo>
                  <a:lnTo>
                    <a:pt x="2376" y="592"/>
                  </a:lnTo>
                  <a:lnTo>
                    <a:pt x="2378" y="569"/>
                  </a:lnTo>
                  <a:lnTo>
                    <a:pt x="2378" y="547"/>
                  </a:lnTo>
                  <a:lnTo>
                    <a:pt x="2380" y="528"/>
                  </a:lnTo>
                  <a:lnTo>
                    <a:pt x="2390" y="506"/>
                  </a:lnTo>
                  <a:lnTo>
                    <a:pt x="2396" y="490"/>
                  </a:lnTo>
                  <a:lnTo>
                    <a:pt x="2396" y="474"/>
                  </a:lnTo>
                  <a:lnTo>
                    <a:pt x="2390" y="459"/>
                  </a:lnTo>
                  <a:lnTo>
                    <a:pt x="2382" y="445"/>
                  </a:lnTo>
                  <a:lnTo>
                    <a:pt x="2374" y="433"/>
                  </a:lnTo>
                  <a:lnTo>
                    <a:pt x="2358" y="407"/>
                  </a:lnTo>
                  <a:lnTo>
                    <a:pt x="2342" y="378"/>
                  </a:lnTo>
                  <a:lnTo>
                    <a:pt x="2335" y="344"/>
                  </a:lnTo>
                  <a:lnTo>
                    <a:pt x="2329" y="321"/>
                  </a:lnTo>
                  <a:lnTo>
                    <a:pt x="2319" y="303"/>
                  </a:lnTo>
                  <a:lnTo>
                    <a:pt x="2307" y="287"/>
                  </a:lnTo>
                  <a:lnTo>
                    <a:pt x="2295" y="276"/>
                  </a:lnTo>
                  <a:lnTo>
                    <a:pt x="2285" y="270"/>
                  </a:lnTo>
                  <a:lnTo>
                    <a:pt x="2276" y="266"/>
                  </a:lnTo>
                  <a:lnTo>
                    <a:pt x="2264" y="266"/>
                  </a:lnTo>
                  <a:lnTo>
                    <a:pt x="2256" y="262"/>
                  </a:lnTo>
                  <a:lnTo>
                    <a:pt x="2248" y="254"/>
                  </a:lnTo>
                  <a:lnTo>
                    <a:pt x="2238" y="248"/>
                  </a:lnTo>
                  <a:lnTo>
                    <a:pt x="2224" y="246"/>
                  </a:lnTo>
                  <a:lnTo>
                    <a:pt x="2209" y="248"/>
                  </a:lnTo>
                  <a:lnTo>
                    <a:pt x="2191" y="248"/>
                  </a:lnTo>
                  <a:lnTo>
                    <a:pt x="2177" y="246"/>
                  </a:lnTo>
                  <a:lnTo>
                    <a:pt x="2169" y="238"/>
                  </a:lnTo>
                  <a:lnTo>
                    <a:pt x="2159" y="221"/>
                  </a:lnTo>
                  <a:lnTo>
                    <a:pt x="2150" y="197"/>
                  </a:lnTo>
                  <a:lnTo>
                    <a:pt x="2136" y="173"/>
                  </a:lnTo>
                  <a:lnTo>
                    <a:pt x="2120" y="156"/>
                  </a:lnTo>
                  <a:lnTo>
                    <a:pt x="2106" y="144"/>
                  </a:lnTo>
                  <a:lnTo>
                    <a:pt x="2092" y="136"/>
                  </a:lnTo>
                  <a:lnTo>
                    <a:pt x="2083" y="128"/>
                  </a:lnTo>
                  <a:lnTo>
                    <a:pt x="2077" y="118"/>
                  </a:lnTo>
                  <a:lnTo>
                    <a:pt x="2075" y="104"/>
                  </a:lnTo>
                  <a:lnTo>
                    <a:pt x="2071" y="87"/>
                  </a:lnTo>
                  <a:lnTo>
                    <a:pt x="2061" y="73"/>
                  </a:lnTo>
                  <a:lnTo>
                    <a:pt x="2053" y="63"/>
                  </a:lnTo>
                  <a:lnTo>
                    <a:pt x="2051" y="53"/>
                  </a:lnTo>
                  <a:lnTo>
                    <a:pt x="2057" y="41"/>
                  </a:lnTo>
                  <a:lnTo>
                    <a:pt x="2065" y="32"/>
                  </a:lnTo>
                  <a:lnTo>
                    <a:pt x="2071" y="20"/>
                  </a:lnTo>
                  <a:lnTo>
                    <a:pt x="2073" y="14"/>
                  </a:lnTo>
                  <a:lnTo>
                    <a:pt x="2063" y="8"/>
                  </a:lnTo>
                  <a:lnTo>
                    <a:pt x="2045" y="4"/>
                  </a:lnTo>
                  <a:lnTo>
                    <a:pt x="2020" y="2"/>
                  </a:lnTo>
                  <a:lnTo>
                    <a:pt x="1994" y="0"/>
                  </a:lnTo>
                  <a:lnTo>
                    <a:pt x="1970" y="0"/>
                  </a:lnTo>
                  <a:lnTo>
                    <a:pt x="1955" y="6"/>
                  </a:lnTo>
                  <a:lnTo>
                    <a:pt x="1945" y="14"/>
                  </a:lnTo>
                  <a:lnTo>
                    <a:pt x="1941" y="30"/>
                  </a:lnTo>
                  <a:lnTo>
                    <a:pt x="1937" y="45"/>
                  </a:lnTo>
                  <a:lnTo>
                    <a:pt x="1933" y="61"/>
                  </a:lnTo>
                  <a:lnTo>
                    <a:pt x="1927" y="75"/>
                  </a:lnTo>
                  <a:lnTo>
                    <a:pt x="1915" y="85"/>
                  </a:lnTo>
                  <a:lnTo>
                    <a:pt x="1898" y="87"/>
                  </a:lnTo>
                  <a:lnTo>
                    <a:pt x="1878" y="91"/>
                  </a:lnTo>
                  <a:lnTo>
                    <a:pt x="1858" y="93"/>
                  </a:lnTo>
                  <a:lnTo>
                    <a:pt x="1840" y="95"/>
                  </a:lnTo>
                  <a:lnTo>
                    <a:pt x="1823" y="102"/>
                  </a:lnTo>
                  <a:lnTo>
                    <a:pt x="1809" y="116"/>
                  </a:lnTo>
                  <a:lnTo>
                    <a:pt x="1797" y="140"/>
                  </a:lnTo>
                  <a:lnTo>
                    <a:pt x="1785" y="169"/>
                  </a:lnTo>
                  <a:lnTo>
                    <a:pt x="1777" y="203"/>
                  </a:lnTo>
                  <a:lnTo>
                    <a:pt x="1774" y="236"/>
                  </a:lnTo>
                  <a:lnTo>
                    <a:pt x="1770" y="262"/>
                  </a:lnTo>
                  <a:lnTo>
                    <a:pt x="1768" y="283"/>
                  </a:lnTo>
                  <a:lnTo>
                    <a:pt x="1762" y="303"/>
                  </a:lnTo>
                  <a:lnTo>
                    <a:pt x="1754" y="319"/>
                  </a:lnTo>
                  <a:lnTo>
                    <a:pt x="1740" y="329"/>
                  </a:lnTo>
                  <a:lnTo>
                    <a:pt x="1722" y="337"/>
                  </a:lnTo>
                  <a:lnTo>
                    <a:pt x="1703" y="341"/>
                  </a:lnTo>
                  <a:lnTo>
                    <a:pt x="1685" y="346"/>
                  </a:lnTo>
                  <a:lnTo>
                    <a:pt x="1669" y="350"/>
                  </a:lnTo>
                  <a:lnTo>
                    <a:pt x="1655" y="348"/>
                  </a:lnTo>
                  <a:lnTo>
                    <a:pt x="1644" y="341"/>
                  </a:lnTo>
                  <a:lnTo>
                    <a:pt x="1634" y="333"/>
                  </a:lnTo>
                  <a:lnTo>
                    <a:pt x="1618" y="331"/>
                  </a:lnTo>
                  <a:lnTo>
                    <a:pt x="1600" y="331"/>
                  </a:lnTo>
                  <a:lnTo>
                    <a:pt x="1581" y="329"/>
                  </a:lnTo>
                  <a:lnTo>
                    <a:pt x="1563" y="325"/>
                  </a:lnTo>
                  <a:lnTo>
                    <a:pt x="1549" y="315"/>
                  </a:lnTo>
                  <a:lnTo>
                    <a:pt x="1537" y="303"/>
                  </a:lnTo>
                  <a:lnTo>
                    <a:pt x="1524" y="289"/>
                  </a:lnTo>
                  <a:lnTo>
                    <a:pt x="1508" y="276"/>
                  </a:lnTo>
                  <a:lnTo>
                    <a:pt x="1494" y="266"/>
                  </a:lnTo>
                  <a:lnTo>
                    <a:pt x="1480" y="260"/>
                  </a:lnTo>
                  <a:lnTo>
                    <a:pt x="1468" y="260"/>
                  </a:lnTo>
                  <a:lnTo>
                    <a:pt x="1461" y="268"/>
                  </a:lnTo>
                  <a:lnTo>
                    <a:pt x="1449" y="287"/>
                  </a:lnTo>
                  <a:lnTo>
                    <a:pt x="1435" y="311"/>
                  </a:lnTo>
                  <a:lnTo>
                    <a:pt x="1417" y="341"/>
                  </a:lnTo>
                  <a:lnTo>
                    <a:pt x="1400" y="372"/>
                  </a:lnTo>
                  <a:lnTo>
                    <a:pt x="1382" y="407"/>
                  </a:lnTo>
                  <a:lnTo>
                    <a:pt x="1366" y="439"/>
                  </a:lnTo>
                  <a:lnTo>
                    <a:pt x="1348" y="467"/>
                  </a:lnTo>
                  <a:lnTo>
                    <a:pt x="1335" y="488"/>
                  </a:lnTo>
                  <a:lnTo>
                    <a:pt x="1327" y="506"/>
                  </a:lnTo>
                  <a:lnTo>
                    <a:pt x="1327" y="522"/>
                  </a:lnTo>
                  <a:lnTo>
                    <a:pt x="1335" y="533"/>
                  </a:lnTo>
                  <a:lnTo>
                    <a:pt x="1344" y="541"/>
                  </a:lnTo>
                  <a:lnTo>
                    <a:pt x="1358" y="549"/>
                  </a:lnTo>
                  <a:lnTo>
                    <a:pt x="1370" y="555"/>
                  </a:lnTo>
                  <a:lnTo>
                    <a:pt x="1376" y="563"/>
                  </a:lnTo>
                  <a:lnTo>
                    <a:pt x="1374" y="569"/>
                  </a:lnTo>
                  <a:lnTo>
                    <a:pt x="1362" y="575"/>
                  </a:lnTo>
                  <a:lnTo>
                    <a:pt x="1348" y="577"/>
                  </a:lnTo>
                  <a:lnTo>
                    <a:pt x="1331" y="577"/>
                  </a:lnTo>
                  <a:lnTo>
                    <a:pt x="1313" y="577"/>
                  </a:lnTo>
                  <a:lnTo>
                    <a:pt x="1297" y="577"/>
                  </a:lnTo>
                  <a:lnTo>
                    <a:pt x="1285" y="577"/>
                  </a:lnTo>
                  <a:lnTo>
                    <a:pt x="1274" y="571"/>
                  </a:lnTo>
                  <a:lnTo>
                    <a:pt x="1264" y="561"/>
                  </a:lnTo>
                  <a:lnTo>
                    <a:pt x="1252" y="551"/>
                  </a:lnTo>
                  <a:lnTo>
                    <a:pt x="1238" y="543"/>
                  </a:lnTo>
                  <a:lnTo>
                    <a:pt x="1222" y="541"/>
                  </a:lnTo>
                  <a:lnTo>
                    <a:pt x="1201" y="543"/>
                  </a:lnTo>
                  <a:lnTo>
                    <a:pt x="1177" y="547"/>
                  </a:lnTo>
                  <a:lnTo>
                    <a:pt x="1153" y="551"/>
                  </a:lnTo>
                  <a:lnTo>
                    <a:pt x="1126" y="553"/>
                  </a:lnTo>
                  <a:lnTo>
                    <a:pt x="1100" y="553"/>
                  </a:lnTo>
                  <a:lnTo>
                    <a:pt x="1079" y="551"/>
                  </a:lnTo>
                  <a:lnTo>
                    <a:pt x="1059" y="551"/>
                  </a:lnTo>
                  <a:lnTo>
                    <a:pt x="1039" y="553"/>
                  </a:lnTo>
                  <a:lnTo>
                    <a:pt x="1026" y="555"/>
                  </a:lnTo>
                  <a:lnTo>
                    <a:pt x="1014" y="561"/>
                  </a:lnTo>
                  <a:lnTo>
                    <a:pt x="1010" y="567"/>
                  </a:lnTo>
                  <a:lnTo>
                    <a:pt x="1014" y="577"/>
                  </a:lnTo>
                  <a:lnTo>
                    <a:pt x="1024" y="585"/>
                  </a:lnTo>
                  <a:lnTo>
                    <a:pt x="1035" y="589"/>
                  </a:lnTo>
                  <a:lnTo>
                    <a:pt x="1049" y="592"/>
                  </a:lnTo>
                  <a:lnTo>
                    <a:pt x="1061" y="594"/>
                  </a:lnTo>
                  <a:lnTo>
                    <a:pt x="1073" y="598"/>
                  </a:lnTo>
                  <a:lnTo>
                    <a:pt x="1081" y="604"/>
                  </a:lnTo>
                  <a:lnTo>
                    <a:pt x="1085" y="616"/>
                  </a:lnTo>
                  <a:lnTo>
                    <a:pt x="1081" y="632"/>
                  </a:lnTo>
                  <a:lnTo>
                    <a:pt x="1069" y="655"/>
                  </a:lnTo>
                  <a:lnTo>
                    <a:pt x="1057" y="677"/>
                  </a:lnTo>
                  <a:lnTo>
                    <a:pt x="1047" y="695"/>
                  </a:lnTo>
                  <a:lnTo>
                    <a:pt x="1041" y="715"/>
                  </a:lnTo>
                  <a:lnTo>
                    <a:pt x="1039" y="736"/>
                  </a:lnTo>
                  <a:lnTo>
                    <a:pt x="1045" y="762"/>
                  </a:lnTo>
                  <a:lnTo>
                    <a:pt x="1057" y="799"/>
                  </a:lnTo>
                  <a:lnTo>
                    <a:pt x="1061" y="833"/>
                  </a:lnTo>
                  <a:lnTo>
                    <a:pt x="1059" y="860"/>
                  </a:lnTo>
                  <a:lnTo>
                    <a:pt x="1051" y="882"/>
                  </a:lnTo>
                  <a:lnTo>
                    <a:pt x="1039" y="894"/>
                  </a:lnTo>
                  <a:lnTo>
                    <a:pt x="1024" y="905"/>
                  </a:lnTo>
                  <a:lnTo>
                    <a:pt x="1004" y="915"/>
                  </a:lnTo>
                  <a:lnTo>
                    <a:pt x="986" y="927"/>
                  </a:lnTo>
                  <a:lnTo>
                    <a:pt x="972" y="939"/>
                  </a:lnTo>
                  <a:lnTo>
                    <a:pt x="966" y="953"/>
                  </a:lnTo>
                  <a:lnTo>
                    <a:pt x="966" y="968"/>
                  </a:lnTo>
                  <a:lnTo>
                    <a:pt x="966" y="988"/>
                  </a:lnTo>
                  <a:lnTo>
                    <a:pt x="966" y="1010"/>
                  </a:lnTo>
                  <a:lnTo>
                    <a:pt x="965" y="1031"/>
                  </a:lnTo>
                  <a:lnTo>
                    <a:pt x="961" y="1049"/>
                  </a:lnTo>
                  <a:lnTo>
                    <a:pt x="953" y="1063"/>
                  </a:lnTo>
                  <a:lnTo>
                    <a:pt x="941" y="1069"/>
                  </a:lnTo>
                  <a:lnTo>
                    <a:pt x="921" y="1071"/>
                  </a:lnTo>
                  <a:lnTo>
                    <a:pt x="892" y="1075"/>
                  </a:lnTo>
                  <a:lnTo>
                    <a:pt x="858" y="1079"/>
                  </a:lnTo>
                  <a:lnTo>
                    <a:pt x="821" y="1085"/>
                  </a:lnTo>
                  <a:lnTo>
                    <a:pt x="783" y="1092"/>
                  </a:lnTo>
                  <a:lnTo>
                    <a:pt x="752" y="1100"/>
                  </a:lnTo>
                  <a:lnTo>
                    <a:pt x="728" y="1110"/>
                  </a:lnTo>
                  <a:lnTo>
                    <a:pt x="705" y="1124"/>
                  </a:lnTo>
                  <a:lnTo>
                    <a:pt x="685" y="1138"/>
                  </a:lnTo>
                  <a:lnTo>
                    <a:pt x="671" y="1151"/>
                  </a:lnTo>
                  <a:lnTo>
                    <a:pt x="655" y="1159"/>
                  </a:lnTo>
                  <a:lnTo>
                    <a:pt x="642" y="1163"/>
                  </a:lnTo>
                  <a:lnTo>
                    <a:pt x="628" y="1159"/>
                  </a:lnTo>
                  <a:lnTo>
                    <a:pt x="606" y="1153"/>
                  </a:lnTo>
                  <a:lnTo>
                    <a:pt x="585" y="1146"/>
                  </a:lnTo>
                  <a:lnTo>
                    <a:pt x="559" y="1138"/>
                  </a:lnTo>
                  <a:lnTo>
                    <a:pt x="535" y="1132"/>
                  </a:lnTo>
                  <a:lnTo>
                    <a:pt x="516" y="1130"/>
                  </a:lnTo>
                  <a:lnTo>
                    <a:pt x="500" y="1132"/>
                  </a:lnTo>
                  <a:lnTo>
                    <a:pt x="486" y="1142"/>
                  </a:lnTo>
                  <a:lnTo>
                    <a:pt x="470" y="1157"/>
                  </a:lnTo>
                  <a:lnTo>
                    <a:pt x="457" y="1177"/>
                  </a:lnTo>
                  <a:lnTo>
                    <a:pt x="443" y="1197"/>
                  </a:lnTo>
                  <a:lnTo>
                    <a:pt x="427" y="1212"/>
                  </a:lnTo>
                  <a:lnTo>
                    <a:pt x="413" y="1220"/>
                  </a:lnTo>
                  <a:lnTo>
                    <a:pt x="390" y="1220"/>
                  </a:lnTo>
                  <a:lnTo>
                    <a:pt x="362" y="1216"/>
                  </a:lnTo>
                  <a:lnTo>
                    <a:pt x="339" y="1212"/>
                  </a:lnTo>
                  <a:lnTo>
                    <a:pt x="319" y="1210"/>
                  </a:lnTo>
                  <a:lnTo>
                    <a:pt x="313" y="1207"/>
                  </a:lnTo>
                  <a:lnTo>
                    <a:pt x="309" y="1199"/>
                  </a:lnTo>
                  <a:lnTo>
                    <a:pt x="309" y="1189"/>
                  </a:lnTo>
                  <a:lnTo>
                    <a:pt x="313" y="1177"/>
                  </a:lnTo>
                  <a:lnTo>
                    <a:pt x="315" y="1167"/>
                  </a:lnTo>
                  <a:lnTo>
                    <a:pt x="317" y="1159"/>
                  </a:lnTo>
                  <a:lnTo>
                    <a:pt x="319" y="1157"/>
                  </a:lnTo>
                  <a:lnTo>
                    <a:pt x="315" y="1157"/>
                  </a:lnTo>
                  <a:lnTo>
                    <a:pt x="303" y="1159"/>
                  </a:lnTo>
                  <a:lnTo>
                    <a:pt x="287" y="1161"/>
                  </a:lnTo>
                  <a:lnTo>
                    <a:pt x="268" y="1163"/>
                  </a:lnTo>
                  <a:lnTo>
                    <a:pt x="250" y="1165"/>
                  </a:lnTo>
                  <a:lnTo>
                    <a:pt x="234" y="1165"/>
                  </a:lnTo>
                  <a:lnTo>
                    <a:pt x="220" y="1165"/>
                  </a:lnTo>
                  <a:lnTo>
                    <a:pt x="211" y="1171"/>
                  </a:lnTo>
                  <a:lnTo>
                    <a:pt x="201" y="1177"/>
                  </a:lnTo>
                  <a:lnTo>
                    <a:pt x="189" y="1185"/>
                  </a:lnTo>
                  <a:lnTo>
                    <a:pt x="171" y="1191"/>
                  </a:lnTo>
                  <a:lnTo>
                    <a:pt x="154" y="1193"/>
                  </a:lnTo>
                  <a:lnTo>
                    <a:pt x="136" y="1193"/>
                  </a:lnTo>
                  <a:lnTo>
                    <a:pt x="116" y="1191"/>
                  </a:lnTo>
                  <a:lnTo>
                    <a:pt x="100" y="1191"/>
                  </a:lnTo>
                  <a:lnTo>
                    <a:pt x="87" y="1197"/>
                  </a:lnTo>
                  <a:lnTo>
                    <a:pt x="77" y="1210"/>
                  </a:lnTo>
                  <a:lnTo>
                    <a:pt x="69" y="1228"/>
                  </a:lnTo>
                  <a:lnTo>
                    <a:pt x="59" y="1246"/>
                  </a:lnTo>
                  <a:lnTo>
                    <a:pt x="49" y="1262"/>
                  </a:lnTo>
                  <a:lnTo>
                    <a:pt x="39" y="1275"/>
                  </a:lnTo>
                  <a:lnTo>
                    <a:pt x="33" y="1285"/>
                  </a:lnTo>
                  <a:lnTo>
                    <a:pt x="29" y="1289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" name="Freeform 68"/>
            <p:cNvSpPr/>
            <p:nvPr/>
          </p:nvSpPr>
          <p:spPr bwMode="gray">
            <a:xfrm>
              <a:off x="720" y="1296"/>
              <a:ext cx="1495" cy="1136"/>
            </a:xfrm>
            <a:custGeom>
              <a:avLst/>
              <a:gdLst>
                <a:gd name="T0" fmla="*/ 3 w 2990"/>
                <a:gd name="T1" fmla="*/ 357 h 2273"/>
                <a:gd name="T2" fmla="*/ 23 w 2990"/>
                <a:gd name="T3" fmla="*/ 365 h 2273"/>
                <a:gd name="T4" fmla="*/ 29 w 2990"/>
                <a:gd name="T5" fmla="*/ 390 h 2273"/>
                <a:gd name="T6" fmla="*/ 28 w 2990"/>
                <a:gd name="T7" fmla="*/ 419 h 2273"/>
                <a:gd name="T8" fmla="*/ 18 w 2990"/>
                <a:gd name="T9" fmla="*/ 419 h 2273"/>
                <a:gd name="T10" fmla="*/ 0 w 2990"/>
                <a:gd name="T11" fmla="*/ 429 h 2273"/>
                <a:gd name="T12" fmla="*/ 31 w 2990"/>
                <a:gd name="T13" fmla="*/ 438 h 2273"/>
                <a:gd name="T14" fmla="*/ 47 w 2990"/>
                <a:gd name="T15" fmla="*/ 456 h 2273"/>
                <a:gd name="T16" fmla="*/ 49 w 2990"/>
                <a:gd name="T17" fmla="*/ 490 h 2273"/>
                <a:gd name="T18" fmla="*/ 71 w 2990"/>
                <a:gd name="T19" fmla="*/ 507 h 2273"/>
                <a:gd name="T20" fmla="*/ 109 w 2990"/>
                <a:gd name="T21" fmla="*/ 521 h 2273"/>
                <a:gd name="T22" fmla="*/ 152 w 2990"/>
                <a:gd name="T23" fmla="*/ 516 h 2273"/>
                <a:gd name="T24" fmla="*/ 185 w 2990"/>
                <a:gd name="T25" fmla="*/ 542 h 2273"/>
                <a:gd name="T26" fmla="*/ 259 w 2990"/>
                <a:gd name="T27" fmla="*/ 549 h 2273"/>
                <a:gd name="T28" fmla="*/ 414 w 2990"/>
                <a:gd name="T29" fmla="*/ 546 h 2273"/>
                <a:gd name="T30" fmla="*/ 539 w 2990"/>
                <a:gd name="T31" fmla="*/ 549 h 2273"/>
                <a:gd name="T32" fmla="*/ 585 w 2990"/>
                <a:gd name="T33" fmla="*/ 458 h 2273"/>
                <a:gd name="T34" fmla="*/ 714 w 2990"/>
                <a:gd name="T35" fmla="*/ 339 h 2273"/>
                <a:gd name="T36" fmla="*/ 743 w 2990"/>
                <a:gd name="T37" fmla="*/ 295 h 2273"/>
                <a:gd name="T38" fmla="*/ 727 w 2990"/>
                <a:gd name="T39" fmla="*/ 263 h 2273"/>
                <a:gd name="T40" fmla="*/ 716 w 2990"/>
                <a:gd name="T41" fmla="*/ 233 h 2273"/>
                <a:gd name="T42" fmla="*/ 678 w 2990"/>
                <a:gd name="T43" fmla="*/ 213 h 2273"/>
                <a:gd name="T44" fmla="*/ 631 w 2990"/>
                <a:gd name="T45" fmla="*/ 198 h 2273"/>
                <a:gd name="T46" fmla="*/ 592 w 2990"/>
                <a:gd name="T47" fmla="*/ 185 h 2273"/>
                <a:gd name="T48" fmla="*/ 578 w 2990"/>
                <a:gd name="T49" fmla="*/ 170 h 2273"/>
                <a:gd name="T50" fmla="*/ 594 w 2990"/>
                <a:gd name="T51" fmla="*/ 148 h 2273"/>
                <a:gd name="T52" fmla="*/ 598 w 2990"/>
                <a:gd name="T53" fmla="*/ 114 h 2273"/>
                <a:gd name="T54" fmla="*/ 580 w 2990"/>
                <a:gd name="T55" fmla="*/ 75 h 2273"/>
                <a:gd name="T56" fmla="*/ 562 w 2990"/>
                <a:gd name="T57" fmla="*/ 63 h 2273"/>
                <a:gd name="T58" fmla="*/ 540 w 2990"/>
                <a:gd name="T59" fmla="*/ 55 h 2273"/>
                <a:gd name="T60" fmla="*/ 520 w 2990"/>
                <a:gd name="T61" fmla="*/ 29 h 2273"/>
                <a:gd name="T62" fmla="*/ 517 w 2990"/>
                <a:gd name="T63" fmla="*/ 8 h 2273"/>
                <a:gd name="T64" fmla="*/ 492 w 2990"/>
                <a:gd name="T65" fmla="*/ 0 h 2273"/>
                <a:gd name="T66" fmla="*/ 479 w 2990"/>
                <a:gd name="T67" fmla="*/ 21 h 2273"/>
                <a:gd name="T68" fmla="*/ 449 w 2990"/>
                <a:gd name="T69" fmla="*/ 35 h 2273"/>
                <a:gd name="T70" fmla="*/ 438 w 2990"/>
                <a:gd name="T71" fmla="*/ 79 h 2273"/>
                <a:gd name="T72" fmla="*/ 411 w 2990"/>
                <a:gd name="T73" fmla="*/ 85 h 2273"/>
                <a:gd name="T74" fmla="*/ 384 w 2990"/>
                <a:gd name="T75" fmla="*/ 75 h 2273"/>
                <a:gd name="T76" fmla="*/ 363 w 2990"/>
                <a:gd name="T77" fmla="*/ 71 h 2273"/>
                <a:gd name="T78" fmla="*/ 334 w 2990"/>
                <a:gd name="T79" fmla="*/ 122 h 2273"/>
                <a:gd name="T80" fmla="*/ 344 w 2990"/>
                <a:gd name="T81" fmla="*/ 140 h 2273"/>
                <a:gd name="T82" fmla="*/ 322 w 2990"/>
                <a:gd name="T83" fmla="*/ 144 h 2273"/>
                <a:gd name="T84" fmla="*/ 295 w 2990"/>
                <a:gd name="T85" fmla="*/ 136 h 2273"/>
                <a:gd name="T86" fmla="*/ 257 w 2990"/>
                <a:gd name="T87" fmla="*/ 138 h 2273"/>
                <a:gd name="T88" fmla="*/ 266 w 2990"/>
                <a:gd name="T89" fmla="*/ 148 h 2273"/>
                <a:gd name="T90" fmla="*/ 262 w 2990"/>
                <a:gd name="T91" fmla="*/ 173 h 2273"/>
                <a:gd name="T92" fmla="*/ 263 w 2990"/>
                <a:gd name="T93" fmla="*/ 220 h 2273"/>
                <a:gd name="T94" fmla="*/ 241 w 2990"/>
                <a:gd name="T95" fmla="*/ 242 h 2273"/>
                <a:gd name="T96" fmla="*/ 230 w 2990"/>
                <a:gd name="T97" fmla="*/ 267 h 2273"/>
                <a:gd name="T98" fmla="*/ 177 w 2990"/>
                <a:gd name="T99" fmla="*/ 281 h 2273"/>
                <a:gd name="T100" fmla="*/ 147 w 2990"/>
                <a:gd name="T101" fmla="*/ 286 h 2273"/>
                <a:gd name="T102" fmla="*/ 114 w 2990"/>
                <a:gd name="T103" fmla="*/ 294 h 2273"/>
                <a:gd name="T104" fmla="*/ 80 w 2990"/>
                <a:gd name="T105" fmla="*/ 302 h 2273"/>
                <a:gd name="T106" fmla="*/ 80 w 2990"/>
                <a:gd name="T107" fmla="*/ 289 h 2273"/>
                <a:gd name="T108" fmla="*/ 55 w 2990"/>
                <a:gd name="T109" fmla="*/ 291 h 2273"/>
                <a:gd name="T110" fmla="*/ 29 w 2990"/>
                <a:gd name="T111" fmla="*/ 297 h 2273"/>
                <a:gd name="T112" fmla="*/ 10 w 2990"/>
                <a:gd name="T113" fmla="*/ 318 h 227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990"/>
                <a:gd name="T172" fmla="*/ 0 h 2273"/>
                <a:gd name="T173" fmla="*/ 2990 w 2990"/>
                <a:gd name="T174" fmla="*/ 2273 h 227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990" h="2273">
                  <a:moveTo>
                    <a:pt x="29" y="1289"/>
                  </a:moveTo>
                  <a:lnTo>
                    <a:pt x="4" y="1329"/>
                  </a:lnTo>
                  <a:lnTo>
                    <a:pt x="12" y="1378"/>
                  </a:lnTo>
                  <a:lnTo>
                    <a:pt x="12" y="1382"/>
                  </a:lnTo>
                  <a:lnTo>
                    <a:pt x="10" y="1395"/>
                  </a:lnTo>
                  <a:lnTo>
                    <a:pt x="10" y="1411"/>
                  </a:lnTo>
                  <a:lnTo>
                    <a:pt x="10" y="1429"/>
                  </a:lnTo>
                  <a:lnTo>
                    <a:pt x="14" y="1443"/>
                  </a:lnTo>
                  <a:lnTo>
                    <a:pt x="20" y="1451"/>
                  </a:lnTo>
                  <a:lnTo>
                    <a:pt x="31" y="1453"/>
                  </a:lnTo>
                  <a:lnTo>
                    <a:pt x="43" y="1451"/>
                  </a:lnTo>
                  <a:lnTo>
                    <a:pt x="55" y="1449"/>
                  </a:lnTo>
                  <a:lnTo>
                    <a:pt x="73" y="1451"/>
                  </a:lnTo>
                  <a:lnTo>
                    <a:pt x="94" y="1462"/>
                  </a:lnTo>
                  <a:lnTo>
                    <a:pt x="116" y="1480"/>
                  </a:lnTo>
                  <a:lnTo>
                    <a:pt x="132" y="1502"/>
                  </a:lnTo>
                  <a:lnTo>
                    <a:pt x="136" y="1514"/>
                  </a:lnTo>
                  <a:lnTo>
                    <a:pt x="132" y="1525"/>
                  </a:lnTo>
                  <a:lnTo>
                    <a:pt x="126" y="1537"/>
                  </a:lnTo>
                  <a:lnTo>
                    <a:pt x="120" y="1549"/>
                  </a:lnTo>
                  <a:lnTo>
                    <a:pt x="116" y="1561"/>
                  </a:lnTo>
                  <a:lnTo>
                    <a:pt x="116" y="1577"/>
                  </a:lnTo>
                  <a:lnTo>
                    <a:pt x="114" y="1596"/>
                  </a:lnTo>
                  <a:lnTo>
                    <a:pt x="110" y="1618"/>
                  </a:lnTo>
                  <a:lnTo>
                    <a:pt x="108" y="1640"/>
                  </a:lnTo>
                  <a:lnTo>
                    <a:pt x="108" y="1657"/>
                  </a:lnTo>
                  <a:lnTo>
                    <a:pt x="112" y="1669"/>
                  </a:lnTo>
                  <a:lnTo>
                    <a:pt x="114" y="1679"/>
                  </a:lnTo>
                  <a:lnTo>
                    <a:pt x="114" y="1691"/>
                  </a:lnTo>
                  <a:lnTo>
                    <a:pt x="106" y="1699"/>
                  </a:lnTo>
                  <a:lnTo>
                    <a:pt x="96" y="1703"/>
                  </a:lnTo>
                  <a:lnTo>
                    <a:pt x="89" y="1701"/>
                  </a:lnTo>
                  <a:lnTo>
                    <a:pt x="83" y="1695"/>
                  </a:lnTo>
                  <a:lnTo>
                    <a:pt x="77" y="1687"/>
                  </a:lnTo>
                  <a:lnTo>
                    <a:pt x="69" y="1679"/>
                  </a:lnTo>
                  <a:lnTo>
                    <a:pt x="63" y="1673"/>
                  </a:lnTo>
                  <a:lnTo>
                    <a:pt x="53" y="1675"/>
                  </a:lnTo>
                  <a:lnTo>
                    <a:pt x="41" y="1685"/>
                  </a:lnTo>
                  <a:lnTo>
                    <a:pt x="26" y="1699"/>
                  </a:lnTo>
                  <a:lnTo>
                    <a:pt x="12" y="1708"/>
                  </a:lnTo>
                  <a:lnTo>
                    <a:pt x="4" y="1712"/>
                  </a:lnTo>
                  <a:lnTo>
                    <a:pt x="0" y="1716"/>
                  </a:lnTo>
                  <a:lnTo>
                    <a:pt x="6" y="1720"/>
                  </a:lnTo>
                  <a:lnTo>
                    <a:pt x="20" y="1724"/>
                  </a:lnTo>
                  <a:lnTo>
                    <a:pt x="41" y="1728"/>
                  </a:lnTo>
                  <a:lnTo>
                    <a:pt x="65" y="1734"/>
                  </a:lnTo>
                  <a:lnTo>
                    <a:pt x="89" y="1740"/>
                  </a:lnTo>
                  <a:lnTo>
                    <a:pt x="110" y="1746"/>
                  </a:lnTo>
                  <a:lnTo>
                    <a:pt x="126" y="1754"/>
                  </a:lnTo>
                  <a:lnTo>
                    <a:pt x="136" y="1764"/>
                  </a:lnTo>
                  <a:lnTo>
                    <a:pt x="140" y="1771"/>
                  </a:lnTo>
                  <a:lnTo>
                    <a:pt x="150" y="1779"/>
                  </a:lnTo>
                  <a:lnTo>
                    <a:pt x="159" y="1785"/>
                  </a:lnTo>
                  <a:lnTo>
                    <a:pt x="169" y="1795"/>
                  </a:lnTo>
                  <a:lnTo>
                    <a:pt x="177" y="1807"/>
                  </a:lnTo>
                  <a:lnTo>
                    <a:pt x="185" y="1825"/>
                  </a:lnTo>
                  <a:lnTo>
                    <a:pt x="187" y="1848"/>
                  </a:lnTo>
                  <a:lnTo>
                    <a:pt x="185" y="1870"/>
                  </a:lnTo>
                  <a:lnTo>
                    <a:pt x="179" y="1888"/>
                  </a:lnTo>
                  <a:lnTo>
                    <a:pt x="175" y="1905"/>
                  </a:lnTo>
                  <a:lnTo>
                    <a:pt x="177" y="1921"/>
                  </a:lnTo>
                  <a:lnTo>
                    <a:pt x="185" y="1941"/>
                  </a:lnTo>
                  <a:lnTo>
                    <a:pt x="195" y="1960"/>
                  </a:lnTo>
                  <a:lnTo>
                    <a:pt x="207" y="1978"/>
                  </a:lnTo>
                  <a:lnTo>
                    <a:pt x="218" y="1986"/>
                  </a:lnTo>
                  <a:lnTo>
                    <a:pt x="232" y="1990"/>
                  </a:lnTo>
                  <a:lnTo>
                    <a:pt x="246" y="1994"/>
                  </a:lnTo>
                  <a:lnTo>
                    <a:pt x="260" y="2002"/>
                  </a:lnTo>
                  <a:lnTo>
                    <a:pt x="270" y="2014"/>
                  </a:lnTo>
                  <a:lnTo>
                    <a:pt x="281" y="2029"/>
                  </a:lnTo>
                  <a:lnTo>
                    <a:pt x="299" y="2045"/>
                  </a:lnTo>
                  <a:lnTo>
                    <a:pt x="327" y="2057"/>
                  </a:lnTo>
                  <a:lnTo>
                    <a:pt x="352" y="2067"/>
                  </a:lnTo>
                  <a:lnTo>
                    <a:pt x="378" y="2076"/>
                  </a:lnTo>
                  <a:lnTo>
                    <a:pt x="402" y="2082"/>
                  </a:lnTo>
                  <a:lnTo>
                    <a:pt x="421" y="2086"/>
                  </a:lnTo>
                  <a:lnTo>
                    <a:pt x="435" y="2084"/>
                  </a:lnTo>
                  <a:lnTo>
                    <a:pt x="457" y="2078"/>
                  </a:lnTo>
                  <a:lnTo>
                    <a:pt x="484" y="2073"/>
                  </a:lnTo>
                  <a:lnTo>
                    <a:pt x="514" y="2065"/>
                  </a:lnTo>
                  <a:lnTo>
                    <a:pt x="543" y="2059"/>
                  </a:lnTo>
                  <a:lnTo>
                    <a:pt x="569" y="2057"/>
                  </a:lnTo>
                  <a:lnTo>
                    <a:pt x="589" y="2057"/>
                  </a:lnTo>
                  <a:lnTo>
                    <a:pt x="608" y="2065"/>
                  </a:lnTo>
                  <a:lnTo>
                    <a:pt x="626" y="2078"/>
                  </a:lnTo>
                  <a:lnTo>
                    <a:pt x="642" y="2096"/>
                  </a:lnTo>
                  <a:lnTo>
                    <a:pt x="661" y="2116"/>
                  </a:lnTo>
                  <a:lnTo>
                    <a:pt x="687" y="2134"/>
                  </a:lnTo>
                  <a:lnTo>
                    <a:pt x="711" y="2149"/>
                  </a:lnTo>
                  <a:lnTo>
                    <a:pt x="726" y="2161"/>
                  </a:lnTo>
                  <a:lnTo>
                    <a:pt x="738" y="2171"/>
                  </a:lnTo>
                  <a:lnTo>
                    <a:pt x="742" y="2177"/>
                  </a:lnTo>
                  <a:lnTo>
                    <a:pt x="744" y="2179"/>
                  </a:lnTo>
                  <a:lnTo>
                    <a:pt x="856" y="2218"/>
                  </a:lnTo>
                  <a:lnTo>
                    <a:pt x="892" y="2242"/>
                  </a:lnTo>
                  <a:lnTo>
                    <a:pt x="949" y="2236"/>
                  </a:lnTo>
                  <a:lnTo>
                    <a:pt x="986" y="2191"/>
                  </a:lnTo>
                  <a:lnTo>
                    <a:pt x="1035" y="2199"/>
                  </a:lnTo>
                  <a:lnTo>
                    <a:pt x="1152" y="2222"/>
                  </a:lnTo>
                  <a:lnTo>
                    <a:pt x="1201" y="2261"/>
                  </a:lnTo>
                  <a:lnTo>
                    <a:pt x="1256" y="2273"/>
                  </a:lnTo>
                  <a:lnTo>
                    <a:pt x="1392" y="2236"/>
                  </a:lnTo>
                  <a:lnTo>
                    <a:pt x="1431" y="2260"/>
                  </a:lnTo>
                  <a:lnTo>
                    <a:pt x="1539" y="2189"/>
                  </a:lnTo>
                  <a:lnTo>
                    <a:pt x="1657" y="2187"/>
                  </a:lnTo>
                  <a:lnTo>
                    <a:pt x="1726" y="2155"/>
                  </a:lnTo>
                  <a:lnTo>
                    <a:pt x="1821" y="2167"/>
                  </a:lnTo>
                  <a:lnTo>
                    <a:pt x="1935" y="2242"/>
                  </a:lnTo>
                  <a:lnTo>
                    <a:pt x="2026" y="2230"/>
                  </a:lnTo>
                  <a:lnTo>
                    <a:pt x="2088" y="2265"/>
                  </a:lnTo>
                  <a:lnTo>
                    <a:pt x="2193" y="2230"/>
                  </a:lnTo>
                  <a:lnTo>
                    <a:pt x="2155" y="2197"/>
                  </a:lnTo>
                  <a:lnTo>
                    <a:pt x="2161" y="2147"/>
                  </a:lnTo>
                  <a:lnTo>
                    <a:pt x="2214" y="2128"/>
                  </a:lnTo>
                  <a:lnTo>
                    <a:pt x="2242" y="2063"/>
                  </a:lnTo>
                  <a:lnTo>
                    <a:pt x="2124" y="1970"/>
                  </a:lnTo>
                  <a:lnTo>
                    <a:pt x="2128" y="1890"/>
                  </a:lnTo>
                  <a:lnTo>
                    <a:pt x="2199" y="1850"/>
                  </a:lnTo>
                  <a:lnTo>
                    <a:pt x="2337" y="1834"/>
                  </a:lnTo>
                  <a:lnTo>
                    <a:pt x="2484" y="1797"/>
                  </a:lnTo>
                  <a:lnTo>
                    <a:pt x="2545" y="1764"/>
                  </a:lnTo>
                  <a:lnTo>
                    <a:pt x="2624" y="1777"/>
                  </a:lnTo>
                  <a:lnTo>
                    <a:pt x="2592" y="1514"/>
                  </a:lnTo>
                  <a:lnTo>
                    <a:pt x="2673" y="1466"/>
                  </a:lnTo>
                  <a:lnTo>
                    <a:pt x="2752" y="1388"/>
                  </a:lnTo>
                  <a:lnTo>
                    <a:pt x="2856" y="1356"/>
                  </a:lnTo>
                  <a:lnTo>
                    <a:pt x="2939" y="1329"/>
                  </a:lnTo>
                  <a:lnTo>
                    <a:pt x="2966" y="1299"/>
                  </a:lnTo>
                  <a:lnTo>
                    <a:pt x="2957" y="1258"/>
                  </a:lnTo>
                  <a:lnTo>
                    <a:pt x="2990" y="1207"/>
                  </a:lnTo>
                  <a:lnTo>
                    <a:pt x="2988" y="1205"/>
                  </a:lnTo>
                  <a:lnTo>
                    <a:pt x="2982" y="1195"/>
                  </a:lnTo>
                  <a:lnTo>
                    <a:pt x="2972" y="1183"/>
                  </a:lnTo>
                  <a:lnTo>
                    <a:pt x="2961" y="1167"/>
                  </a:lnTo>
                  <a:lnTo>
                    <a:pt x="2949" y="1149"/>
                  </a:lnTo>
                  <a:lnTo>
                    <a:pt x="2937" y="1134"/>
                  </a:lnTo>
                  <a:lnTo>
                    <a:pt x="2929" y="1116"/>
                  </a:lnTo>
                  <a:lnTo>
                    <a:pt x="2923" y="1102"/>
                  </a:lnTo>
                  <a:lnTo>
                    <a:pt x="2915" y="1079"/>
                  </a:lnTo>
                  <a:lnTo>
                    <a:pt x="2905" y="1053"/>
                  </a:lnTo>
                  <a:lnTo>
                    <a:pt x="2898" y="1025"/>
                  </a:lnTo>
                  <a:lnTo>
                    <a:pt x="2888" y="1000"/>
                  </a:lnTo>
                  <a:lnTo>
                    <a:pt x="2880" y="982"/>
                  </a:lnTo>
                  <a:lnTo>
                    <a:pt x="2872" y="957"/>
                  </a:lnTo>
                  <a:lnTo>
                    <a:pt x="2870" y="941"/>
                  </a:lnTo>
                  <a:lnTo>
                    <a:pt x="2870" y="935"/>
                  </a:lnTo>
                  <a:lnTo>
                    <a:pt x="2864" y="933"/>
                  </a:lnTo>
                  <a:lnTo>
                    <a:pt x="2850" y="933"/>
                  </a:lnTo>
                  <a:lnTo>
                    <a:pt x="2829" y="929"/>
                  </a:lnTo>
                  <a:lnTo>
                    <a:pt x="2805" y="923"/>
                  </a:lnTo>
                  <a:lnTo>
                    <a:pt x="2781" y="913"/>
                  </a:lnTo>
                  <a:lnTo>
                    <a:pt x="2760" y="898"/>
                  </a:lnTo>
                  <a:lnTo>
                    <a:pt x="2734" y="874"/>
                  </a:lnTo>
                  <a:lnTo>
                    <a:pt x="2709" y="854"/>
                  </a:lnTo>
                  <a:lnTo>
                    <a:pt x="2687" y="837"/>
                  </a:lnTo>
                  <a:lnTo>
                    <a:pt x="2665" y="819"/>
                  </a:lnTo>
                  <a:lnTo>
                    <a:pt x="2648" y="809"/>
                  </a:lnTo>
                  <a:lnTo>
                    <a:pt x="2622" y="803"/>
                  </a:lnTo>
                  <a:lnTo>
                    <a:pt x="2590" y="801"/>
                  </a:lnTo>
                  <a:lnTo>
                    <a:pt x="2557" y="797"/>
                  </a:lnTo>
                  <a:lnTo>
                    <a:pt x="2524" y="795"/>
                  </a:lnTo>
                  <a:lnTo>
                    <a:pt x="2494" y="789"/>
                  </a:lnTo>
                  <a:lnTo>
                    <a:pt x="2468" y="781"/>
                  </a:lnTo>
                  <a:lnTo>
                    <a:pt x="2443" y="770"/>
                  </a:lnTo>
                  <a:lnTo>
                    <a:pt x="2417" y="760"/>
                  </a:lnTo>
                  <a:lnTo>
                    <a:pt x="2396" y="752"/>
                  </a:lnTo>
                  <a:lnTo>
                    <a:pt x="2378" y="746"/>
                  </a:lnTo>
                  <a:lnTo>
                    <a:pt x="2366" y="742"/>
                  </a:lnTo>
                  <a:lnTo>
                    <a:pt x="2360" y="740"/>
                  </a:lnTo>
                  <a:lnTo>
                    <a:pt x="2356" y="738"/>
                  </a:lnTo>
                  <a:lnTo>
                    <a:pt x="2348" y="730"/>
                  </a:lnTo>
                  <a:lnTo>
                    <a:pt x="2337" y="720"/>
                  </a:lnTo>
                  <a:lnTo>
                    <a:pt x="2325" y="709"/>
                  </a:lnTo>
                  <a:lnTo>
                    <a:pt x="2315" y="695"/>
                  </a:lnTo>
                  <a:lnTo>
                    <a:pt x="2309" y="683"/>
                  </a:lnTo>
                  <a:lnTo>
                    <a:pt x="2311" y="669"/>
                  </a:lnTo>
                  <a:lnTo>
                    <a:pt x="2321" y="655"/>
                  </a:lnTo>
                  <a:lnTo>
                    <a:pt x="2333" y="646"/>
                  </a:lnTo>
                  <a:lnTo>
                    <a:pt x="2348" y="634"/>
                  </a:lnTo>
                  <a:lnTo>
                    <a:pt x="2360" y="622"/>
                  </a:lnTo>
                  <a:lnTo>
                    <a:pt x="2372" y="610"/>
                  </a:lnTo>
                  <a:lnTo>
                    <a:pt x="2376" y="592"/>
                  </a:lnTo>
                  <a:lnTo>
                    <a:pt x="2378" y="569"/>
                  </a:lnTo>
                  <a:lnTo>
                    <a:pt x="2378" y="547"/>
                  </a:lnTo>
                  <a:lnTo>
                    <a:pt x="2380" y="528"/>
                  </a:lnTo>
                  <a:lnTo>
                    <a:pt x="2390" y="506"/>
                  </a:lnTo>
                  <a:lnTo>
                    <a:pt x="2396" y="490"/>
                  </a:lnTo>
                  <a:lnTo>
                    <a:pt x="2396" y="474"/>
                  </a:lnTo>
                  <a:lnTo>
                    <a:pt x="2390" y="459"/>
                  </a:lnTo>
                  <a:lnTo>
                    <a:pt x="2382" y="445"/>
                  </a:lnTo>
                  <a:lnTo>
                    <a:pt x="2374" y="433"/>
                  </a:lnTo>
                  <a:lnTo>
                    <a:pt x="2358" y="407"/>
                  </a:lnTo>
                  <a:lnTo>
                    <a:pt x="2342" y="378"/>
                  </a:lnTo>
                  <a:lnTo>
                    <a:pt x="2335" y="344"/>
                  </a:lnTo>
                  <a:lnTo>
                    <a:pt x="2329" y="321"/>
                  </a:lnTo>
                  <a:lnTo>
                    <a:pt x="2319" y="303"/>
                  </a:lnTo>
                  <a:lnTo>
                    <a:pt x="2307" y="287"/>
                  </a:lnTo>
                  <a:lnTo>
                    <a:pt x="2295" y="276"/>
                  </a:lnTo>
                  <a:lnTo>
                    <a:pt x="2285" y="270"/>
                  </a:lnTo>
                  <a:lnTo>
                    <a:pt x="2276" y="266"/>
                  </a:lnTo>
                  <a:lnTo>
                    <a:pt x="2264" y="266"/>
                  </a:lnTo>
                  <a:lnTo>
                    <a:pt x="2256" y="262"/>
                  </a:lnTo>
                  <a:lnTo>
                    <a:pt x="2248" y="254"/>
                  </a:lnTo>
                  <a:lnTo>
                    <a:pt x="2238" y="248"/>
                  </a:lnTo>
                  <a:lnTo>
                    <a:pt x="2224" y="246"/>
                  </a:lnTo>
                  <a:lnTo>
                    <a:pt x="2209" y="248"/>
                  </a:lnTo>
                  <a:lnTo>
                    <a:pt x="2191" y="248"/>
                  </a:lnTo>
                  <a:lnTo>
                    <a:pt x="2177" y="246"/>
                  </a:lnTo>
                  <a:lnTo>
                    <a:pt x="2169" y="238"/>
                  </a:lnTo>
                  <a:lnTo>
                    <a:pt x="2159" y="221"/>
                  </a:lnTo>
                  <a:lnTo>
                    <a:pt x="2150" y="197"/>
                  </a:lnTo>
                  <a:lnTo>
                    <a:pt x="2136" y="173"/>
                  </a:lnTo>
                  <a:lnTo>
                    <a:pt x="2120" y="156"/>
                  </a:lnTo>
                  <a:lnTo>
                    <a:pt x="2106" y="144"/>
                  </a:lnTo>
                  <a:lnTo>
                    <a:pt x="2092" y="136"/>
                  </a:lnTo>
                  <a:lnTo>
                    <a:pt x="2083" y="128"/>
                  </a:lnTo>
                  <a:lnTo>
                    <a:pt x="2077" y="118"/>
                  </a:lnTo>
                  <a:lnTo>
                    <a:pt x="2075" y="104"/>
                  </a:lnTo>
                  <a:lnTo>
                    <a:pt x="2071" y="87"/>
                  </a:lnTo>
                  <a:lnTo>
                    <a:pt x="2061" y="73"/>
                  </a:lnTo>
                  <a:lnTo>
                    <a:pt x="2053" y="63"/>
                  </a:lnTo>
                  <a:lnTo>
                    <a:pt x="2051" y="53"/>
                  </a:lnTo>
                  <a:lnTo>
                    <a:pt x="2057" y="41"/>
                  </a:lnTo>
                  <a:lnTo>
                    <a:pt x="2065" y="32"/>
                  </a:lnTo>
                  <a:lnTo>
                    <a:pt x="2071" y="20"/>
                  </a:lnTo>
                  <a:lnTo>
                    <a:pt x="2073" y="14"/>
                  </a:lnTo>
                  <a:lnTo>
                    <a:pt x="2063" y="8"/>
                  </a:lnTo>
                  <a:lnTo>
                    <a:pt x="2045" y="4"/>
                  </a:lnTo>
                  <a:lnTo>
                    <a:pt x="2020" y="2"/>
                  </a:lnTo>
                  <a:lnTo>
                    <a:pt x="1994" y="0"/>
                  </a:lnTo>
                  <a:lnTo>
                    <a:pt x="1970" y="0"/>
                  </a:lnTo>
                  <a:lnTo>
                    <a:pt x="1955" y="6"/>
                  </a:lnTo>
                  <a:lnTo>
                    <a:pt x="1945" y="14"/>
                  </a:lnTo>
                  <a:lnTo>
                    <a:pt x="1941" y="30"/>
                  </a:lnTo>
                  <a:lnTo>
                    <a:pt x="1937" y="45"/>
                  </a:lnTo>
                  <a:lnTo>
                    <a:pt x="1933" y="61"/>
                  </a:lnTo>
                  <a:lnTo>
                    <a:pt x="1927" y="75"/>
                  </a:lnTo>
                  <a:lnTo>
                    <a:pt x="1915" y="85"/>
                  </a:lnTo>
                  <a:lnTo>
                    <a:pt x="1898" y="87"/>
                  </a:lnTo>
                  <a:lnTo>
                    <a:pt x="1878" y="91"/>
                  </a:lnTo>
                  <a:lnTo>
                    <a:pt x="1858" y="93"/>
                  </a:lnTo>
                  <a:lnTo>
                    <a:pt x="1840" y="95"/>
                  </a:lnTo>
                  <a:lnTo>
                    <a:pt x="1823" y="102"/>
                  </a:lnTo>
                  <a:lnTo>
                    <a:pt x="1809" y="116"/>
                  </a:lnTo>
                  <a:lnTo>
                    <a:pt x="1797" y="140"/>
                  </a:lnTo>
                  <a:lnTo>
                    <a:pt x="1785" y="169"/>
                  </a:lnTo>
                  <a:lnTo>
                    <a:pt x="1777" y="203"/>
                  </a:lnTo>
                  <a:lnTo>
                    <a:pt x="1774" y="236"/>
                  </a:lnTo>
                  <a:lnTo>
                    <a:pt x="1770" y="262"/>
                  </a:lnTo>
                  <a:lnTo>
                    <a:pt x="1768" y="283"/>
                  </a:lnTo>
                  <a:lnTo>
                    <a:pt x="1762" y="303"/>
                  </a:lnTo>
                  <a:lnTo>
                    <a:pt x="1754" y="319"/>
                  </a:lnTo>
                  <a:lnTo>
                    <a:pt x="1740" y="329"/>
                  </a:lnTo>
                  <a:lnTo>
                    <a:pt x="1722" y="337"/>
                  </a:lnTo>
                  <a:lnTo>
                    <a:pt x="1703" y="341"/>
                  </a:lnTo>
                  <a:lnTo>
                    <a:pt x="1685" y="346"/>
                  </a:lnTo>
                  <a:lnTo>
                    <a:pt x="1669" y="350"/>
                  </a:lnTo>
                  <a:lnTo>
                    <a:pt x="1655" y="348"/>
                  </a:lnTo>
                  <a:lnTo>
                    <a:pt x="1644" y="341"/>
                  </a:lnTo>
                  <a:lnTo>
                    <a:pt x="1634" y="333"/>
                  </a:lnTo>
                  <a:lnTo>
                    <a:pt x="1618" y="331"/>
                  </a:lnTo>
                  <a:lnTo>
                    <a:pt x="1600" y="331"/>
                  </a:lnTo>
                  <a:lnTo>
                    <a:pt x="1581" y="329"/>
                  </a:lnTo>
                  <a:lnTo>
                    <a:pt x="1563" y="325"/>
                  </a:lnTo>
                  <a:lnTo>
                    <a:pt x="1549" y="315"/>
                  </a:lnTo>
                  <a:lnTo>
                    <a:pt x="1537" y="303"/>
                  </a:lnTo>
                  <a:lnTo>
                    <a:pt x="1524" y="289"/>
                  </a:lnTo>
                  <a:lnTo>
                    <a:pt x="1508" y="276"/>
                  </a:lnTo>
                  <a:lnTo>
                    <a:pt x="1494" y="266"/>
                  </a:lnTo>
                  <a:lnTo>
                    <a:pt x="1480" y="260"/>
                  </a:lnTo>
                  <a:lnTo>
                    <a:pt x="1468" y="260"/>
                  </a:lnTo>
                  <a:lnTo>
                    <a:pt x="1461" y="268"/>
                  </a:lnTo>
                  <a:lnTo>
                    <a:pt x="1449" y="287"/>
                  </a:lnTo>
                  <a:lnTo>
                    <a:pt x="1435" y="311"/>
                  </a:lnTo>
                  <a:lnTo>
                    <a:pt x="1417" y="341"/>
                  </a:lnTo>
                  <a:lnTo>
                    <a:pt x="1400" y="372"/>
                  </a:lnTo>
                  <a:lnTo>
                    <a:pt x="1382" y="407"/>
                  </a:lnTo>
                  <a:lnTo>
                    <a:pt x="1366" y="439"/>
                  </a:lnTo>
                  <a:lnTo>
                    <a:pt x="1348" y="467"/>
                  </a:lnTo>
                  <a:lnTo>
                    <a:pt x="1335" y="488"/>
                  </a:lnTo>
                  <a:lnTo>
                    <a:pt x="1327" y="506"/>
                  </a:lnTo>
                  <a:lnTo>
                    <a:pt x="1327" y="522"/>
                  </a:lnTo>
                  <a:lnTo>
                    <a:pt x="1335" y="533"/>
                  </a:lnTo>
                  <a:lnTo>
                    <a:pt x="1344" y="541"/>
                  </a:lnTo>
                  <a:lnTo>
                    <a:pt x="1358" y="549"/>
                  </a:lnTo>
                  <a:lnTo>
                    <a:pt x="1370" y="555"/>
                  </a:lnTo>
                  <a:lnTo>
                    <a:pt x="1376" y="563"/>
                  </a:lnTo>
                  <a:lnTo>
                    <a:pt x="1374" y="569"/>
                  </a:lnTo>
                  <a:lnTo>
                    <a:pt x="1362" y="575"/>
                  </a:lnTo>
                  <a:lnTo>
                    <a:pt x="1348" y="577"/>
                  </a:lnTo>
                  <a:lnTo>
                    <a:pt x="1331" y="577"/>
                  </a:lnTo>
                  <a:lnTo>
                    <a:pt x="1313" y="577"/>
                  </a:lnTo>
                  <a:lnTo>
                    <a:pt x="1297" y="577"/>
                  </a:lnTo>
                  <a:lnTo>
                    <a:pt x="1285" y="577"/>
                  </a:lnTo>
                  <a:lnTo>
                    <a:pt x="1274" y="571"/>
                  </a:lnTo>
                  <a:lnTo>
                    <a:pt x="1264" y="561"/>
                  </a:lnTo>
                  <a:lnTo>
                    <a:pt x="1252" y="551"/>
                  </a:lnTo>
                  <a:lnTo>
                    <a:pt x="1238" y="543"/>
                  </a:lnTo>
                  <a:lnTo>
                    <a:pt x="1222" y="541"/>
                  </a:lnTo>
                  <a:lnTo>
                    <a:pt x="1201" y="543"/>
                  </a:lnTo>
                  <a:lnTo>
                    <a:pt x="1177" y="547"/>
                  </a:lnTo>
                  <a:lnTo>
                    <a:pt x="1153" y="551"/>
                  </a:lnTo>
                  <a:lnTo>
                    <a:pt x="1126" y="553"/>
                  </a:lnTo>
                  <a:lnTo>
                    <a:pt x="1100" y="553"/>
                  </a:lnTo>
                  <a:lnTo>
                    <a:pt x="1079" y="551"/>
                  </a:lnTo>
                  <a:lnTo>
                    <a:pt x="1059" y="551"/>
                  </a:lnTo>
                  <a:lnTo>
                    <a:pt x="1039" y="553"/>
                  </a:lnTo>
                  <a:lnTo>
                    <a:pt x="1026" y="555"/>
                  </a:lnTo>
                  <a:lnTo>
                    <a:pt x="1014" y="561"/>
                  </a:lnTo>
                  <a:lnTo>
                    <a:pt x="1010" y="567"/>
                  </a:lnTo>
                  <a:lnTo>
                    <a:pt x="1014" y="577"/>
                  </a:lnTo>
                  <a:lnTo>
                    <a:pt x="1024" y="585"/>
                  </a:lnTo>
                  <a:lnTo>
                    <a:pt x="1035" y="589"/>
                  </a:lnTo>
                  <a:lnTo>
                    <a:pt x="1049" y="592"/>
                  </a:lnTo>
                  <a:lnTo>
                    <a:pt x="1061" y="594"/>
                  </a:lnTo>
                  <a:lnTo>
                    <a:pt x="1073" y="598"/>
                  </a:lnTo>
                  <a:lnTo>
                    <a:pt x="1081" y="604"/>
                  </a:lnTo>
                  <a:lnTo>
                    <a:pt x="1085" y="616"/>
                  </a:lnTo>
                  <a:lnTo>
                    <a:pt x="1081" y="632"/>
                  </a:lnTo>
                  <a:lnTo>
                    <a:pt x="1069" y="655"/>
                  </a:lnTo>
                  <a:lnTo>
                    <a:pt x="1057" y="677"/>
                  </a:lnTo>
                  <a:lnTo>
                    <a:pt x="1047" y="695"/>
                  </a:lnTo>
                  <a:lnTo>
                    <a:pt x="1041" y="715"/>
                  </a:lnTo>
                  <a:lnTo>
                    <a:pt x="1039" y="736"/>
                  </a:lnTo>
                  <a:lnTo>
                    <a:pt x="1045" y="762"/>
                  </a:lnTo>
                  <a:lnTo>
                    <a:pt x="1057" y="799"/>
                  </a:lnTo>
                  <a:lnTo>
                    <a:pt x="1061" y="833"/>
                  </a:lnTo>
                  <a:lnTo>
                    <a:pt x="1059" y="860"/>
                  </a:lnTo>
                  <a:lnTo>
                    <a:pt x="1051" y="882"/>
                  </a:lnTo>
                  <a:lnTo>
                    <a:pt x="1039" y="894"/>
                  </a:lnTo>
                  <a:lnTo>
                    <a:pt x="1024" y="905"/>
                  </a:lnTo>
                  <a:lnTo>
                    <a:pt x="1004" y="915"/>
                  </a:lnTo>
                  <a:lnTo>
                    <a:pt x="986" y="927"/>
                  </a:lnTo>
                  <a:lnTo>
                    <a:pt x="972" y="939"/>
                  </a:lnTo>
                  <a:lnTo>
                    <a:pt x="966" y="953"/>
                  </a:lnTo>
                  <a:lnTo>
                    <a:pt x="966" y="968"/>
                  </a:lnTo>
                  <a:lnTo>
                    <a:pt x="966" y="988"/>
                  </a:lnTo>
                  <a:lnTo>
                    <a:pt x="966" y="1010"/>
                  </a:lnTo>
                  <a:lnTo>
                    <a:pt x="965" y="1031"/>
                  </a:lnTo>
                  <a:lnTo>
                    <a:pt x="961" y="1049"/>
                  </a:lnTo>
                  <a:lnTo>
                    <a:pt x="953" y="1063"/>
                  </a:lnTo>
                  <a:lnTo>
                    <a:pt x="941" y="1069"/>
                  </a:lnTo>
                  <a:lnTo>
                    <a:pt x="921" y="1071"/>
                  </a:lnTo>
                  <a:lnTo>
                    <a:pt x="892" y="1075"/>
                  </a:lnTo>
                  <a:lnTo>
                    <a:pt x="858" y="1079"/>
                  </a:lnTo>
                  <a:lnTo>
                    <a:pt x="821" y="1085"/>
                  </a:lnTo>
                  <a:lnTo>
                    <a:pt x="783" y="1092"/>
                  </a:lnTo>
                  <a:lnTo>
                    <a:pt x="752" y="1100"/>
                  </a:lnTo>
                  <a:lnTo>
                    <a:pt x="728" y="1110"/>
                  </a:lnTo>
                  <a:lnTo>
                    <a:pt x="705" y="1124"/>
                  </a:lnTo>
                  <a:lnTo>
                    <a:pt x="685" y="1138"/>
                  </a:lnTo>
                  <a:lnTo>
                    <a:pt x="671" y="1151"/>
                  </a:lnTo>
                  <a:lnTo>
                    <a:pt x="655" y="1159"/>
                  </a:lnTo>
                  <a:lnTo>
                    <a:pt x="642" y="1163"/>
                  </a:lnTo>
                  <a:lnTo>
                    <a:pt x="628" y="1159"/>
                  </a:lnTo>
                  <a:lnTo>
                    <a:pt x="606" y="1153"/>
                  </a:lnTo>
                  <a:lnTo>
                    <a:pt x="585" y="1146"/>
                  </a:lnTo>
                  <a:lnTo>
                    <a:pt x="559" y="1138"/>
                  </a:lnTo>
                  <a:lnTo>
                    <a:pt x="535" y="1132"/>
                  </a:lnTo>
                  <a:lnTo>
                    <a:pt x="516" y="1130"/>
                  </a:lnTo>
                  <a:lnTo>
                    <a:pt x="500" y="1132"/>
                  </a:lnTo>
                  <a:lnTo>
                    <a:pt x="486" y="1142"/>
                  </a:lnTo>
                  <a:lnTo>
                    <a:pt x="470" y="1157"/>
                  </a:lnTo>
                  <a:lnTo>
                    <a:pt x="457" y="1177"/>
                  </a:lnTo>
                  <a:lnTo>
                    <a:pt x="443" y="1197"/>
                  </a:lnTo>
                  <a:lnTo>
                    <a:pt x="427" y="1212"/>
                  </a:lnTo>
                  <a:lnTo>
                    <a:pt x="413" y="1220"/>
                  </a:lnTo>
                  <a:lnTo>
                    <a:pt x="390" y="1220"/>
                  </a:lnTo>
                  <a:lnTo>
                    <a:pt x="362" y="1216"/>
                  </a:lnTo>
                  <a:lnTo>
                    <a:pt x="339" y="1212"/>
                  </a:lnTo>
                  <a:lnTo>
                    <a:pt x="319" y="1210"/>
                  </a:lnTo>
                  <a:lnTo>
                    <a:pt x="313" y="1207"/>
                  </a:lnTo>
                  <a:lnTo>
                    <a:pt x="309" y="1199"/>
                  </a:lnTo>
                  <a:lnTo>
                    <a:pt x="309" y="1189"/>
                  </a:lnTo>
                  <a:lnTo>
                    <a:pt x="313" y="1177"/>
                  </a:lnTo>
                  <a:lnTo>
                    <a:pt x="315" y="1167"/>
                  </a:lnTo>
                  <a:lnTo>
                    <a:pt x="317" y="1159"/>
                  </a:lnTo>
                  <a:lnTo>
                    <a:pt x="319" y="1157"/>
                  </a:lnTo>
                  <a:lnTo>
                    <a:pt x="315" y="1157"/>
                  </a:lnTo>
                  <a:lnTo>
                    <a:pt x="303" y="1159"/>
                  </a:lnTo>
                  <a:lnTo>
                    <a:pt x="287" y="1161"/>
                  </a:lnTo>
                  <a:lnTo>
                    <a:pt x="268" y="1163"/>
                  </a:lnTo>
                  <a:lnTo>
                    <a:pt x="250" y="1165"/>
                  </a:lnTo>
                  <a:lnTo>
                    <a:pt x="234" y="1165"/>
                  </a:lnTo>
                  <a:lnTo>
                    <a:pt x="220" y="1165"/>
                  </a:lnTo>
                  <a:lnTo>
                    <a:pt x="211" y="1171"/>
                  </a:lnTo>
                  <a:lnTo>
                    <a:pt x="201" y="1177"/>
                  </a:lnTo>
                  <a:lnTo>
                    <a:pt x="189" y="1185"/>
                  </a:lnTo>
                  <a:lnTo>
                    <a:pt x="171" y="1191"/>
                  </a:lnTo>
                  <a:lnTo>
                    <a:pt x="154" y="1193"/>
                  </a:lnTo>
                  <a:lnTo>
                    <a:pt x="136" y="1193"/>
                  </a:lnTo>
                  <a:lnTo>
                    <a:pt x="116" y="1191"/>
                  </a:lnTo>
                  <a:lnTo>
                    <a:pt x="100" y="1191"/>
                  </a:lnTo>
                  <a:lnTo>
                    <a:pt x="87" y="1197"/>
                  </a:lnTo>
                  <a:lnTo>
                    <a:pt x="77" y="1210"/>
                  </a:lnTo>
                  <a:lnTo>
                    <a:pt x="69" y="1228"/>
                  </a:lnTo>
                  <a:lnTo>
                    <a:pt x="59" y="1246"/>
                  </a:lnTo>
                  <a:lnTo>
                    <a:pt x="49" y="1262"/>
                  </a:lnTo>
                  <a:lnTo>
                    <a:pt x="39" y="1275"/>
                  </a:lnTo>
                  <a:lnTo>
                    <a:pt x="33" y="1285"/>
                  </a:lnTo>
                  <a:lnTo>
                    <a:pt x="29" y="1289"/>
                  </a:lnTo>
                </a:path>
              </a:pathLst>
            </a:cu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" name="Freeform 69"/>
            <p:cNvSpPr/>
            <p:nvPr/>
          </p:nvSpPr>
          <p:spPr bwMode="gray">
            <a:xfrm>
              <a:off x="900" y="2373"/>
              <a:ext cx="1448" cy="781"/>
            </a:xfrm>
            <a:custGeom>
              <a:avLst/>
              <a:gdLst>
                <a:gd name="T0" fmla="*/ 682 w 2896"/>
                <a:gd name="T1" fmla="*/ 376 h 1563"/>
                <a:gd name="T2" fmla="*/ 665 w 2896"/>
                <a:gd name="T3" fmla="*/ 372 h 1563"/>
                <a:gd name="T4" fmla="*/ 658 w 2896"/>
                <a:gd name="T5" fmla="*/ 380 h 1563"/>
                <a:gd name="T6" fmla="*/ 653 w 2896"/>
                <a:gd name="T7" fmla="*/ 378 h 1563"/>
                <a:gd name="T8" fmla="*/ 623 w 2896"/>
                <a:gd name="T9" fmla="*/ 368 h 1563"/>
                <a:gd name="T10" fmla="*/ 626 w 2896"/>
                <a:gd name="T11" fmla="*/ 363 h 1563"/>
                <a:gd name="T12" fmla="*/ 630 w 2896"/>
                <a:gd name="T13" fmla="*/ 349 h 1563"/>
                <a:gd name="T14" fmla="*/ 616 w 2896"/>
                <a:gd name="T15" fmla="*/ 326 h 1563"/>
                <a:gd name="T16" fmla="*/ 604 w 2896"/>
                <a:gd name="T17" fmla="*/ 331 h 1563"/>
                <a:gd name="T18" fmla="*/ 589 w 2896"/>
                <a:gd name="T19" fmla="*/ 341 h 1563"/>
                <a:gd name="T20" fmla="*/ 568 w 2896"/>
                <a:gd name="T21" fmla="*/ 333 h 1563"/>
                <a:gd name="T22" fmla="*/ 557 w 2896"/>
                <a:gd name="T23" fmla="*/ 332 h 1563"/>
                <a:gd name="T24" fmla="*/ 536 w 2896"/>
                <a:gd name="T25" fmla="*/ 348 h 1563"/>
                <a:gd name="T26" fmla="*/ 511 w 2896"/>
                <a:gd name="T27" fmla="*/ 355 h 1563"/>
                <a:gd name="T28" fmla="*/ 491 w 2896"/>
                <a:gd name="T29" fmla="*/ 376 h 1563"/>
                <a:gd name="T30" fmla="*/ 459 w 2896"/>
                <a:gd name="T31" fmla="*/ 388 h 1563"/>
                <a:gd name="T32" fmla="*/ 442 w 2896"/>
                <a:gd name="T33" fmla="*/ 382 h 1563"/>
                <a:gd name="T34" fmla="*/ 431 w 2896"/>
                <a:gd name="T35" fmla="*/ 370 h 1563"/>
                <a:gd name="T36" fmla="*/ 400 w 2896"/>
                <a:gd name="T37" fmla="*/ 364 h 1563"/>
                <a:gd name="T38" fmla="*/ 389 w 2896"/>
                <a:gd name="T39" fmla="*/ 353 h 1563"/>
                <a:gd name="T40" fmla="*/ 364 w 2896"/>
                <a:gd name="T41" fmla="*/ 368 h 1563"/>
                <a:gd name="T42" fmla="*/ 348 w 2896"/>
                <a:gd name="T43" fmla="*/ 384 h 1563"/>
                <a:gd name="T44" fmla="*/ 335 w 2896"/>
                <a:gd name="T45" fmla="*/ 390 h 1563"/>
                <a:gd name="T46" fmla="*/ 339 w 2896"/>
                <a:gd name="T47" fmla="*/ 373 h 1563"/>
                <a:gd name="T48" fmla="*/ 331 w 2896"/>
                <a:gd name="T49" fmla="*/ 359 h 1563"/>
                <a:gd name="T50" fmla="*/ 302 w 2896"/>
                <a:gd name="T51" fmla="*/ 366 h 1563"/>
                <a:gd name="T52" fmla="*/ 264 w 2896"/>
                <a:gd name="T53" fmla="*/ 352 h 1563"/>
                <a:gd name="T54" fmla="*/ 246 w 2896"/>
                <a:gd name="T55" fmla="*/ 351 h 1563"/>
                <a:gd name="T56" fmla="*/ 221 w 2896"/>
                <a:gd name="T57" fmla="*/ 336 h 1563"/>
                <a:gd name="T58" fmla="*/ 200 w 2896"/>
                <a:gd name="T59" fmla="*/ 320 h 1563"/>
                <a:gd name="T60" fmla="*/ 178 w 2896"/>
                <a:gd name="T61" fmla="*/ 301 h 1563"/>
                <a:gd name="T62" fmla="*/ 171 w 2896"/>
                <a:gd name="T63" fmla="*/ 281 h 1563"/>
                <a:gd name="T64" fmla="*/ 158 w 2896"/>
                <a:gd name="T65" fmla="*/ 288 h 1563"/>
                <a:gd name="T66" fmla="*/ 142 w 2896"/>
                <a:gd name="T67" fmla="*/ 265 h 1563"/>
                <a:gd name="T68" fmla="*/ 109 w 2896"/>
                <a:gd name="T69" fmla="*/ 235 h 1563"/>
                <a:gd name="T70" fmla="*/ 89 w 2896"/>
                <a:gd name="T71" fmla="*/ 223 h 1563"/>
                <a:gd name="T72" fmla="*/ 74 w 2896"/>
                <a:gd name="T73" fmla="*/ 228 h 1563"/>
                <a:gd name="T74" fmla="*/ 46 w 2896"/>
                <a:gd name="T75" fmla="*/ 195 h 1563"/>
                <a:gd name="T76" fmla="*/ 19 w 2896"/>
                <a:gd name="T77" fmla="*/ 169 h 1563"/>
                <a:gd name="T78" fmla="*/ 10 w 2896"/>
                <a:gd name="T79" fmla="*/ 162 h 1563"/>
                <a:gd name="T80" fmla="*/ 0 w 2896"/>
                <a:gd name="T81" fmla="*/ 157 h 1563"/>
                <a:gd name="T82" fmla="*/ 3 w 2896"/>
                <a:gd name="T83" fmla="*/ 135 h 1563"/>
                <a:gd name="T84" fmla="*/ 1 w 2896"/>
                <a:gd name="T85" fmla="*/ 112 h 1563"/>
                <a:gd name="T86" fmla="*/ 11 w 2896"/>
                <a:gd name="T87" fmla="*/ 109 h 1563"/>
                <a:gd name="T88" fmla="*/ 22 w 2896"/>
                <a:gd name="T89" fmla="*/ 118 h 1563"/>
                <a:gd name="T90" fmla="*/ 38 w 2896"/>
                <a:gd name="T91" fmla="*/ 112 h 1563"/>
                <a:gd name="T92" fmla="*/ 43 w 2896"/>
                <a:gd name="T93" fmla="*/ 90 h 1563"/>
                <a:gd name="T94" fmla="*/ 25 w 2896"/>
                <a:gd name="T95" fmla="*/ 76 h 1563"/>
                <a:gd name="T96" fmla="*/ 29 w 2896"/>
                <a:gd name="T97" fmla="*/ 51 h 1563"/>
                <a:gd name="T98" fmla="*/ 39 w 2896"/>
                <a:gd name="T99" fmla="*/ 36 h 1563"/>
                <a:gd name="T100" fmla="*/ 71 w 2896"/>
                <a:gd name="T101" fmla="*/ 26 h 1563"/>
                <a:gd name="T102" fmla="*/ 148 w 2896"/>
                <a:gd name="T103" fmla="*/ 20 h 1563"/>
                <a:gd name="T104" fmla="*/ 258 w 2896"/>
                <a:gd name="T105" fmla="*/ 20 h 1563"/>
                <a:gd name="T106" fmla="*/ 365 w 2896"/>
                <a:gd name="T107" fmla="*/ 3 h 1563"/>
                <a:gd name="T108" fmla="*/ 417 w 2896"/>
                <a:gd name="T109" fmla="*/ 39 h 1563"/>
                <a:gd name="T110" fmla="*/ 399 w 2896"/>
                <a:gd name="T111" fmla="*/ 107 h 1563"/>
                <a:gd name="T112" fmla="*/ 467 w 2896"/>
                <a:gd name="T113" fmla="*/ 166 h 1563"/>
                <a:gd name="T114" fmla="*/ 552 w 2896"/>
                <a:gd name="T115" fmla="*/ 189 h 1563"/>
                <a:gd name="T116" fmla="*/ 640 w 2896"/>
                <a:gd name="T117" fmla="*/ 234 h 1563"/>
                <a:gd name="T118" fmla="*/ 685 w 2896"/>
                <a:gd name="T119" fmla="*/ 200 h 1563"/>
                <a:gd name="T120" fmla="*/ 711 w 2896"/>
                <a:gd name="T121" fmla="*/ 258 h 1563"/>
                <a:gd name="T122" fmla="*/ 713 w 2896"/>
                <a:gd name="T123" fmla="*/ 353 h 1563"/>
                <a:gd name="T124" fmla="*/ 689 w 2896"/>
                <a:gd name="T125" fmla="*/ 384 h 156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896"/>
                <a:gd name="T190" fmla="*/ 0 h 1563"/>
                <a:gd name="T191" fmla="*/ 2896 w 2896"/>
                <a:gd name="T192" fmla="*/ 1563 h 156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896" h="1563">
                  <a:moveTo>
                    <a:pt x="2754" y="1539"/>
                  </a:moveTo>
                  <a:lnTo>
                    <a:pt x="2752" y="1535"/>
                  </a:lnTo>
                  <a:lnTo>
                    <a:pt x="2746" y="1528"/>
                  </a:lnTo>
                  <a:lnTo>
                    <a:pt x="2738" y="1516"/>
                  </a:lnTo>
                  <a:lnTo>
                    <a:pt x="2728" y="1504"/>
                  </a:lnTo>
                  <a:lnTo>
                    <a:pt x="2715" y="1496"/>
                  </a:lnTo>
                  <a:lnTo>
                    <a:pt x="2699" y="1490"/>
                  </a:lnTo>
                  <a:lnTo>
                    <a:pt x="2685" y="1486"/>
                  </a:lnTo>
                  <a:lnTo>
                    <a:pt x="2671" y="1486"/>
                  </a:lnTo>
                  <a:lnTo>
                    <a:pt x="2658" y="1490"/>
                  </a:lnTo>
                  <a:lnTo>
                    <a:pt x="2650" y="1500"/>
                  </a:lnTo>
                  <a:lnTo>
                    <a:pt x="2644" y="1510"/>
                  </a:lnTo>
                  <a:lnTo>
                    <a:pt x="2640" y="1516"/>
                  </a:lnTo>
                  <a:lnTo>
                    <a:pt x="2636" y="1520"/>
                  </a:lnTo>
                  <a:lnTo>
                    <a:pt x="2632" y="1522"/>
                  </a:lnTo>
                  <a:lnTo>
                    <a:pt x="2630" y="1524"/>
                  </a:lnTo>
                  <a:lnTo>
                    <a:pt x="2628" y="1524"/>
                  </a:lnTo>
                  <a:lnTo>
                    <a:pt x="2624" y="1522"/>
                  </a:lnTo>
                  <a:lnTo>
                    <a:pt x="2612" y="1514"/>
                  </a:lnTo>
                  <a:lnTo>
                    <a:pt x="2591" y="1504"/>
                  </a:lnTo>
                  <a:lnTo>
                    <a:pt x="2559" y="1492"/>
                  </a:lnTo>
                  <a:lnTo>
                    <a:pt x="2534" y="1486"/>
                  </a:lnTo>
                  <a:lnTo>
                    <a:pt x="2510" y="1480"/>
                  </a:lnTo>
                  <a:lnTo>
                    <a:pt x="2492" y="1474"/>
                  </a:lnTo>
                  <a:lnTo>
                    <a:pt x="2480" y="1472"/>
                  </a:lnTo>
                  <a:lnTo>
                    <a:pt x="2477" y="1472"/>
                  </a:lnTo>
                  <a:lnTo>
                    <a:pt x="2480" y="1468"/>
                  </a:lnTo>
                  <a:lnTo>
                    <a:pt x="2488" y="1463"/>
                  </a:lnTo>
                  <a:lnTo>
                    <a:pt x="2502" y="1453"/>
                  </a:lnTo>
                  <a:lnTo>
                    <a:pt x="2514" y="1443"/>
                  </a:lnTo>
                  <a:lnTo>
                    <a:pt x="2524" y="1431"/>
                  </a:lnTo>
                  <a:lnTo>
                    <a:pt x="2528" y="1421"/>
                  </a:lnTo>
                  <a:lnTo>
                    <a:pt x="2526" y="1411"/>
                  </a:lnTo>
                  <a:lnTo>
                    <a:pt x="2518" y="1396"/>
                  </a:lnTo>
                  <a:lnTo>
                    <a:pt x="2506" y="1376"/>
                  </a:lnTo>
                  <a:lnTo>
                    <a:pt x="2494" y="1356"/>
                  </a:lnTo>
                  <a:lnTo>
                    <a:pt x="2482" y="1337"/>
                  </a:lnTo>
                  <a:lnTo>
                    <a:pt x="2471" y="1319"/>
                  </a:lnTo>
                  <a:lnTo>
                    <a:pt x="2463" y="1307"/>
                  </a:lnTo>
                  <a:lnTo>
                    <a:pt x="2461" y="1303"/>
                  </a:lnTo>
                  <a:lnTo>
                    <a:pt x="2457" y="1305"/>
                  </a:lnTo>
                  <a:lnTo>
                    <a:pt x="2445" y="1309"/>
                  </a:lnTo>
                  <a:lnTo>
                    <a:pt x="2429" y="1317"/>
                  </a:lnTo>
                  <a:lnTo>
                    <a:pt x="2414" y="1325"/>
                  </a:lnTo>
                  <a:lnTo>
                    <a:pt x="2398" y="1333"/>
                  </a:lnTo>
                  <a:lnTo>
                    <a:pt x="2384" y="1341"/>
                  </a:lnTo>
                  <a:lnTo>
                    <a:pt x="2376" y="1348"/>
                  </a:lnTo>
                  <a:lnTo>
                    <a:pt x="2366" y="1358"/>
                  </a:lnTo>
                  <a:lnTo>
                    <a:pt x="2354" y="1366"/>
                  </a:lnTo>
                  <a:lnTo>
                    <a:pt x="2339" y="1366"/>
                  </a:lnTo>
                  <a:lnTo>
                    <a:pt x="2321" y="1362"/>
                  </a:lnTo>
                  <a:lnTo>
                    <a:pt x="2305" y="1354"/>
                  </a:lnTo>
                  <a:lnTo>
                    <a:pt x="2290" y="1344"/>
                  </a:lnTo>
                  <a:lnTo>
                    <a:pt x="2272" y="1335"/>
                  </a:lnTo>
                  <a:lnTo>
                    <a:pt x="2256" y="1327"/>
                  </a:lnTo>
                  <a:lnTo>
                    <a:pt x="2246" y="1321"/>
                  </a:lnTo>
                  <a:lnTo>
                    <a:pt x="2242" y="1319"/>
                  </a:lnTo>
                  <a:lnTo>
                    <a:pt x="2238" y="1323"/>
                  </a:lnTo>
                  <a:lnTo>
                    <a:pt x="2228" y="1331"/>
                  </a:lnTo>
                  <a:lnTo>
                    <a:pt x="2215" y="1342"/>
                  </a:lnTo>
                  <a:lnTo>
                    <a:pt x="2197" y="1354"/>
                  </a:lnTo>
                  <a:lnTo>
                    <a:pt x="2177" y="1370"/>
                  </a:lnTo>
                  <a:lnTo>
                    <a:pt x="2160" y="1382"/>
                  </a:lnTo>
                  <a:lnTo>
                    <a:pt x="2142" y="1394"/>
                  </a:lnTo>
                  <a:lnTo>
                    <a:pt x="2126" y="1402"/>
                  </a:lnTo>
                  <a:lnTo>
                    <a:pt x="2108" y="1405"/>
                  </a:lnTo>
                  <a:lnTo>
                    <a:pt x="2087" y="1411"/>
                  </a:lnTo>
                  <a:lnTo>
                    <a:pt x="2063" y="1415"/>
                  </a:lnTo>
                  <a:lnTo>
                    <a:pt x="2043" y="1423"/>
                  </a:lnTo>
                  <a:lnTo>
                    <a:pt x="2028" y="1431"/>
                  </a:lnTo>
                  <a:lnTo>
                    <a:pt x="2016" y="1445"/>
                  </a:lnTo>
                  <a:lnTo>
                    <a:pt x="2004" y="1465"/>
                  </a:lnTo>
                  <a:lnTo>
                    <a:pt x="1986" y="1486"/>
                  </a:lnTo>
                  <a:lnTo>
                    <a:pt x="1963" y="1506"/>
                  </a:lnTo>
                  <a:lnTo>
                    <a:pt x="1937" y="1522"/>
                  </a:lnTo>
                  <a:lnTo>
                    <a:pt x="1910" y="1531"/>
                  </a:lnTo>
                  <a:lnTo>
                    <a:pt x="1884" y="1539"/>
                  </a:lnTo>
                  <a:lnTo>
                    <a:pt x="1860" y="1547"/>
                  </a:lnTo>
                  <a:lnTo>
                    <a:pt x="1837" y="1555"/>
                  </a:lnTo>
                  <a:lnTo>
                    <a:pt x="1815" y="1561"/>
                  </a:lnTo>
                  <a:lnTo>
                    <a:pt x="1795" y="1561"/>
                  </a:lnTo>
                  <a:lnTo>
                    <a:pt x="1784" y="1553"/>
                  </a:lnTo>
                  <a:lnTo>
                    <a:pt x="1776" y="1541"/>
                  </a:lnTo>
                  <a:lnTo>
                    <a:pt x="1770" y="1528"/>
                  </a:lnTo>
                  <a:lnTo>
                    <a:pt x="1768" y="1514"/>
                  </a:lnTo>
                  <a:lnTo>
                    <a:pt x="1764" y="1502"/>
                  </a:lnTo>
                  <a:lnTo>
                    <a:pt x="1756" y="1492"/>
                  </a:lnTo>
                  <a:lnTo>
                    <a:pt x="1744" y="1484"/>
                  </a:lnTo>
                  <a:lnTo>
                    <a:pt x="1723" y="1480"/>
                  </a:lnTo>
                  <a:lnTo>
                    <a:pt x="1697" y="1478"/>
                  </a:lnTo>
                  <a:lnTo>
                    <a:pt x="1669" y="1476"/>
                  </a:lnTo>
                  <a:lnTo>
                    <a:pt x="1642" y="1472"/>
                  </a:lnTo>
                  <a:lnTo>
                    <a:pt x="1614" y="1466"/>
                  </a:lnTo>
                  <a:lnTo>
                    <a:pt x="1601" y="1459"/>
                  </a:lnTo>
                  <a:lnTo>
                    <a:pt x="1591" y="1449"/>
                  </a:lnTo>
                  <a:lnTo>
                    <a:pt x="1583" y="1439"/>
                  </a:lnTo>
                  <a:lnTo>
                    <a:pt x="1575" y="1429"/>
                  </a:lnTo>
                  <a:lnTo>
                    <a:pt x="1567" y="1419"/>
                  </a:lnTo>
                  <a:lnTo>
                    <a:pt x="1557" y="1415"/>
                  </a:lnTo>
                  <a:lnTo>
                    <a:pt x="1545" y="1415"/>
                  </a:lnTo>
                  <a:lnTo>
                    <a:pt x="1528" y="1421"/>
                  </a:lnTo>
                  <a:lnTo>
                    <a:pt x="1502" y="1437"/>
                  </a:lnTo>
                  <a:lnTo>
                    <a:pt x="1479" y="1455"/>
                  </a:lnTo>
                  <a:lnTo>
                    <a:pt x="1455" y="1472"/>
                  </a:lnTo>
                  <a:lnTo>
                    <a:pt x="1435" y="1492"/>
                  </a:lnTo>
                  <a:lnTo>
                    <a:pt x="1421" y="1508"/>
                  </a:lnTo>
                  <a:lnTo>
                    <a:pt x="1410" y="1520"/>
                  </a:lnTo>
                  <a:lnTo>
                    <a:pt x="1402" y="1528"/>
                  </a:lnTo>
                  <a:lnTo>
                    <a:pt x="1390" y="1537"/>
                  </a:lnTo>
                  <a:lnTo>
                    <a:pt x="1378" y="1547"/>
                  </a:lnTo>
                  <a:lnTo>
                    <a:pt x="1364" y="1555"/>
                  </a:lnTo>
                  <a:lnTo>
                    <a:pt x="1353" y="1561"/>
                  </a:lnTo>
                  <a:lnTo>
                    <a:pt x="1345" y="1563"/>
                  </a:lnTo>
                  <a:lnTo>
                    <a:pt x="1339" y="1561"/>
                  </a:lnTo>
                  <a:lnTo>
                    <a:pt x="1339" y="1553"/>
                  </a:lnTo>
                  <a:lnTo>
                    <a:pt x="1343" y="1541"/>
                  </a:lnTo>
                  <a:lnTo>
                    <a:pt x="1347" y="1528"/>
                  </a:lnTo>
                  <a:lnTo>
                    <a:pt x="1353" y="1510"/>
                  </a:lnTo>
                  <a:lnTo>
                    <a:pt x="1356" y="1492"/>
                  </a:lnTo>
                  <a:lnTo>
                    <a:pt x="1358" y="1476"/>
                  </a:lnTo>
                  <a:lnTo>
                    <a:pt x="1358" y="1461"/>
                  </a:lnTo>
                  <a:lnTo>
                    <a:pt x="1353" y="1449"/>
                  </a:lnTo>
                  <a:lnTo>
                    <a:pt x="1343" y="1441"/>
                  </a:lnTo>
                  <a:lnTo>
                    <a:pt x="1321" y="1437"/>
                  </a:lnTo>
                  <a:lnTo>
                    <a:pt x="1301" y="1441"/>
                  </a:lnTo>
                  <a:lnTo>
                    <a:pt x="1282" y="1449"/>
                  </a:lnTo>
                  <a:lnTo>
                    <a:pt x="1260" y="1457"/>
                  </a:lnTo>
                  <a:lnTo>
                    <a:pt x="1234" y="1463"/>
                  </a:lnTo>
                  <a:lnTo>
                    <a:pt x="1205" y="1465"/>
                  </a:lnTo>
                  <a:lnTo>
                    <a:pt x="1173" y="1459"/>
                  </a:lnTo>
                  <a:lnTo>
                    <a:pt x="1140" y="1449"/>
                  </a:lnTo>
                  <a:lnTo>
                    <a:pt x="1106" y="1435"/>
                  </a:lnTo>
                  <a:lnTo>
                    <a:pt x="1077" y="1421"/>
                  </a:lnTo>
                  <a:lnTo>
                    <a:pt x="1053" y="1409"/>
                  </a:lnTo>
                  <a:lnTo>
                    <a:pt x="1038" y="1402"/>
                  </a:lnTo>
                  <a:lnTo>
                    <a:pt x="1026" y="1398"/>
                  </a:lnTo>
                  <a:lnTo>
                    <a:pt x="1012" y="1400"/>
                  </a:lnTo>
                  <a:lnTo>
                    <a:pt x="998" y="1404"/>
                  </a:lnTo>
                  <a:lnTo>
                    <a:pt x="984" y="1405"/>
                  </a:lnTo>
                  <a:lnTo>
                    <a:pt x="969" y="1404"/>
                  </a:lnTo>
                  <a:lnTo>
                    <a:pt x="951" y="1396"/>
                  </a:lnTo>
                  <a:lnTo>
                    <a:pt x="931" y="1380"/>
                  </a:lnTo>
                  <a:lnTo>
                    <a:pt x="908" y="1364"/>
                  </a:lnTo>
                  <a:lnTo>
                    <a:pt x="884" y="1346"/>
                  </a:lnTo>
                  <a:lnTo>
                    <a:pt x="860" y="1331"/>
                  </a:lnTo>
                  <a:lnTo>
                    <a:pt x="843" y="1317"/>
                  </a:lnTo>
                  <a:lnTo>
                    <a:pt x="831" y="1307"/>
                  </a:lnTo>
                  <a:lnTo>
                    <a:pt x="817" y="1297"/>
                  </a:lnTo>
                  <a:lnTo>
                    <a:pt x="799" y="1283"/>
                  </a:lnTo>
                  <a:lnTo>
                    <a:pt x="778" y="1268"/>
                  </a:lnTo>
                  <a:lnTo>
                    <a:pt x="754" y="1250"/>
                  </a:lnTo>
                  <a:lnTo>
                    <a:pt x="734" y="1234"/>
                  </a:lnTo>
                  <a:lnTo>
                    <a:pt x="717" y="1219"/>
                  </a:lnTo>
                  <a:lnTo>
                    <a:pt x="709" y="1207"/>
                  </a:lnTo>
                  <a:lnTo>
                    <a:pt x="705" y="1189"/>
                  </a:lnTo>
                  <a:lnTo>
                    <a:pt x="701" y="1169"/>
                  </a:lnTo>
                  <a:lnTo>
                    <a:pt x="697" y="1150"/>
                  </a:lnTo>
                  <a:lnTo>
                    <a:pt x="691" y="1134"/>
                  </a:lnTo>
                  <a:lnTo>
                    <a:pt x="683" y="1126"/>
                  </a:lnTo>
                  <a:lnTo>
                    <a:pt x="675" y="1126"/>
                  </a:lnTo>
                  <a:lnTo>
                    <a:pt x="666" y="1132"/>
                  </a:lnTo>
                  <a:lnTo>
                    <a:pt x="656" y="1140"/>
                  </a:lnTo>
                  <a:lnTo>
                    <a:pt x="644" y="1148"/>
                  </a:lnTo>
                  <a:lnTo>
                    <a:pt x="632" y="1154"/>
                  </a:lnTo>
                  <a:lnTo>
                    <a:pt x="620" y="1156"/>
                  </a:lnTo>
                  <a:lnTo>
                    <a:pt x="612" y="1152"/>
                  </a:lnTo>
                  <a:lnTo>
                    <a:pt x="606" y="1142"/>
                  </a:lnTo>
                  <a:lnTo>
                    <a:pt x="591" y="1100"/>
                  </a:lnTo>
                  <a:lnTo>
                    <a:pt x="565" y="1063"/>
                  </a:lnTo>
                  <a:lnTo>
                    <a:pt x="532" y="1026"/>
                  </a:lnTo>
                  <a:lnTo>
                    <a:pt x="510" y="1006"/>
                  </a:lnTo>
                  <a:lnTo>
                    <a:pt x="484" y="984"/>
                  </a:lnTo>
                  <a:lnTo>
                    <a:pt x="461" y="963"/>
                  </a:lnTo>
                  <a:lnTo>
                    <a:pt x="437" y="943"/>
                  </a:lnTo>
                  <a:lnTo>
                    <a:pt x="419" y="923"/>
                  </a:lnTo>
                  <a:lnTo>
                    <a:pt x="406" y="908"/>
                  </a:lnTo>
                  <a:lnTo>
                    <a:pt x="390" y="894"/>
                  </a:lnTo>
                  <a:lnTo>
                    <a:pt x="374" y="890"/>
                  </a:lnTo>
                  <a:lnTo>
                    <a:pt x="356" y="892"/>
                  </a:lnTo>
                  <a:lnTo>
                    <a:pt x="343" y="900"/>
                  </a:lnTo>
                  <a:lnTo>
                    <a:pt x="331" y="910"/>
                  </a:lnTo>
                  <a:lnTo>
                    <a:pt x="321" y="919"/>
                  </a:lnTo>
                  <a:lnTo>
                    <a:pt x="309" y="921"/>
                  </a:lnTo>
                  <a:lnTo>
                    <a:pt x="295" y="913"/>
                  </a:lnTo>
                  <a:lnTo>
                    <a:pt x="280" y="898"/>
                  </a:lnTo>
                  <a:lnTo>
                    <a:pt x="266" y="870"/>
                  </a:lnTo>
                  <a:lnTo>
                    <a:pt x="246" y="839"/>
                  </a:lnTo>
                  <a:lnTo>
                    <a:pt x="217" y="809"/>
                  </a:lnTo>
                  <a:lnTo>
                    <a:pt x="183" y="782"/>
                  </a:lnTo>
                  <a:lnTo>
                    <a:pt x="152" y="756"/>
                  </a:lnTo>
                  <a:lnTo>
                    <a:pt x="124" y="734"/>
                  </a:lnTo>
                  <a:lnTo>
                    <a:pt x="105" y="717"/>
                  </a:lnTo>
                  <a:lnTo>
                    <a:pt x="87" y="697"/>
                  </a:lnTo>
                  <a:lnTo>
                    <a:pt x="73" y="677"/>
                  </a:lnTo>
                  <a:lnTo>
                    <a:pt x="61" y="662"/>
                  </a:lnTo>
                  <a:lnTo>
                    <a:pt x="53" y="652"/>
                  </a:lnTo>
                  <a:lnTo>
                    <a:pt x="51" y="648"/>
                  </a:lnTo>
                  <a:lnTo>
                    <a:pt x="47" y="648"/>
                  </a:lnTo>
                  <a:lnTo>
                    <a:pt x="40" y="650"/>
                  </a:lnTo>
                  <a:lnTo>
                    <a:pt x="30" y="650"/>
                  </a:lnTo>
                  <a:lnTo>
                    <a:pt x="20" y="648"/>
                  </a:lnTo>
                  <a:lnTo>
                    <a:pt x="8" y="646"/>
                  </a:lnTo>
                  <a:lnTo>
                    <a:pt x="2" y="638"/>
                  </a:lnTo>
                  <a:lnTo>
                    <a:pt x="0" y="628"/>
                  </a:lnTo>
                  <a:lnTo>
                    <a:pt x="4" y="614"/>
                  </a:lnTo>
                  <a:lnTo>
                    <a:pt x="10" y="593"/>
                  </a:lnTo>
                  <a:lnTo>
                    <a:pt x="14" y="575"/>
                  </a:lnTo>
                  <a:lnTo>
                    <a:pt x="14" y="559"/>
                  </a:lnTo>
                  <a:lnTo>
                    <a:pt x="12" y="541"/>
                  </a:lnTo>
                  <a:lnTo>
                    <a:pt x="10" y="524"/>
                  </a:lnTo>
                  <a:lnTo>
                    <a:pt x="12" y="504"/>
                  </a:lnTo>
                  <a:lnTo>
                    <a:pt x="12" y="482"/>
                  </a:lnTo>
                  <a:lnTo>
                    <a:pt x="8" y="463"/>
                  </a:lnTo>
                  <a:lnTo>
                    <a:pt x="6" y="449"/>
                  </a:lnTo>
                  <a:lnTo>
                    <a:pt x="4" y="439"/>
                  </a:lnTo>
                  <a:lnTo>
                    <a:pt x="10" y="431"/>
                  </a:lnTo>
                  <a:lnTo>
                    <a:pt x="22" y="427"/>
                  </a:lnTo>
                  <a:lnTo>
                    <a:pt x="34" y="429"/>
                  </a:lnTo>
                  <a:lnTo>
                    <a:pt x="44" y="437"/>
                  </a:lnTo>
                  <a:lnTo>
                    <a:pt x="51" y="449"/>
                  </a:lnTo>
                  <a:lnTo>
                    <a:pt x="57" y="461"/>
                  </a:lnTo>
                  <a:lnTo>
                    <a:pt x="65" y="471"/>
                  </a:lnTo>
                  <a:lnTo>
                    <a:pt x="75" y="475"/>
                  </a:lnTo>
                  <a:lnTo>
                    <a:pt x="87" y="473"/>
                  </a:lnTo>
                  <a:lnTo>
                    <a:pt x="105" y="465"/>
                  </a:lnTo>
                  <a:lnTo>
                    <a:pt x="118" y="463"/>
                  </a:lnTo>
                  <a:lnTo>
                    <a:pt x="132" y="463"/>
                  </a:lnTo>
                  <a:lnTo>
                    <a:pt x="144" y="459"/>
                  </a:lnTo>
                  <a:lnTo>
                    <a:pt x="152" y="451"/>
                  </a:lnTo>
                  <a:lnTo>
                    <a:pt x="158" y="435"/>
                  </a:lnTo>
                  <a:lnTo>
                    <a:pt x="164" y="412"/>
                  </a:lnTo>
                  <a:lnTo>
                    <a:pt x="169" y="394"/>
                  </a:lnTo>
                  <a:lnTo>
                    <a:pt x="171" y="376"/>
                  </a:lnTo>
                  <a:lnTo>
                    <a:pt x="169" y="360"/>
                  </a:lnTo>
                  <a:lnTo>
                    <a:pt x="156" y="347"/>
                  </a:lnTo>
                  <a:lnTo>
                    <a:pt x="140" y="335"/>
                  </a:lnTo>
                  <a:lnTo>
                    <a:pt x="122" y="325"/>
                  </a:lnTo>
                  <a:lnTo>
                    <a:pt x="108" y="315"/>
                  </a:lnTo>
                  <a:lnTo>
                    <a:pt x="99" y="305"/>
                  </a:lnTo>
                  <a:lnTo>
                    <a:pt x="97" y="293"/>
                  </a:lnTo>
                  <a:lnTo>
                    <a:pt x="101" y="278"/>
                  </a:lnTo>
                  <a:lnTo>
                    <a:pt x="108" y="254"/>
                  </a:lnTo>
                  <a:lnTo>
                    <a:pt x="114" y="229"/>
                  </a:lnTo>
                  <a:lnTo>
                    <a:pt x="118" y="205"/>
                  </a:lnTo>
                  <a:lnTo>
                    <a:pt x="124" y="183"/>
                  </a:lnTo>
                  <a:lnTo>
                    <a:pt x="132" y="168"/>
                  </a:lnTo>
                  <a:lnTo>
                    <a:pt x="140" y="158"/>
                  </a:lnTo>
                  <a:lnTo>
                    <a:pt x="148" y="150"/>
                  </a:lnTo>
                  <a:lnTo>
                    <a:pt x="154" y="146"/>
                  </a:lnTo>
                  <a:lnTo>
                    <a:pt x="158" y="142"/>
                  </a:lnTo>
                  <a:lnTo>
                    <a:pt x="160" y="140"/>
                  </a:lnTo>
                  <a:lnTo>
                    <a:pt x="162" y="138"/>
                  </a:lnTo>
                  <a:lnTo>
                    <a:pt x="256" y="152"/>
                  </a:lnTo>
                  <a:lnTo>
                    <a:pt x="284" y="105"/>
                  </a:lnTo>
                  <a:lnTo>
                    <a:pt x="355" y="42"/>
                  </a:lnTo>
                  <a:lnTo>
                    <a:pt x="384" y="24"/>
                  </a:lnTo>
                  <a:lnTo>
                    <a:pt x="492" y="61"/>
                  </a:lnTo>
                  <a:lnTo>
                    <a:pt x="530" y="87"/>
                  </a:lnTo>
                  <a:lnTo>
                    <a:pt x="589" y="81"/>
                  </a:lnTo>
                  <a:lnTo>
                    <a:pt x="626" y="36"/>
                  </a:lnTo>
                  <a:lnTo>
                    <a:pt x="792" y="67"/>
                  </a:lnTo>
                  <a:lnTo>
                    <a:pt x="841" y="106"/>
                  </a:lnTo>
                  <a:lnTo>
                    <a:pt x="896" y="118"/>
                  </a:lnTo>
                  <a:lnTo>
                    <a:pt x="1032" y="81"/>
                  </a:lnTo>
                  <a:lnTo>
                    <a:pt x="1071" y="105"/>
                  </a:lnTo>
                  <a:lnTo>
                    <a:pt x="1179" y="34"/>
                  </a:lnTo>
                  <a:lnTo>
                    <a:pt x="1297" y="32"/>
                  </a:lnTo>
                  <a:lnTo>
                    <a:pt x="1366" y="0"/>
                  </a:lnTo>
                  <a:lnTo>
                    <a:pt x="1461" y="12"/>
                  </a:lnTo>
                  <a:lnTo>
                    <a:pt x="1575" y="87"/>
                  </a:lnTo>
                  <a:lnTo>
                    <a:pt x="1666" y="75"/>
                  </a:lnTo>
                  <a:lnTo>
                    <a:pt x="1669" y="110"/>
                  </a:lnTo>
                  <a:lnTo>
                    <a:pt x="1628" y="138"/>
                  </a:lnTo>
                  <a:lnTo>
                    <a:pt x="1667" y="158"/>
                  </a:lnTo>
                  <a:lnTo>
                    <a:pt x="1666" y="205"/>
                  </a:lnTo>
                  <a:lnTo>
                    <a:pt x="1632" y="295"/>
                  </a:lnTo>
                  <a:lnTo>
                    <a:pt x="1634" y="347"/>
                  </a:lnTo>
                  <a:lnTo>
                    <a:pt x="1589" y="349"/>
                  </a:lnTo>
                  <a:lnTo>
                    <a:pt x="1595" y="431"/>
                  </a:lnTo>
                  <a:lnTo>
                    <a:pt x="1650" y="520"/>
                  </a:lnTo>
                  <a:lnTo>
                    <a:pt x="1701" y="632"/>
                  </a:lnTo>
                  <a:lnTo>
                    <a:pt x="1774" y="628"/>
                  </a:lnTo>
                  <a:lnTo>
                    <a:pt x="1845" y="663"/>
                  </a:lnTo>
                  <a:lnTo>
                    <a:pt x="1870" y="665"/>
                  </a:lnTo>
                  <a:lnTo>
                    <a:pt x="1902" y="683"/>
                  </a:lnTo>
                  <a:lnTo>
                    <a:pt x="1978" y="730"/>
                  </a:lnTo>
                  <a:lnTo>
                    <a:pt x="2041" y="726"/>
                  </a:lnTo>
                  <a:lnTo>
                    <a:pt x="2110" y="758"/>
                  </a:lnTo>
                  <a:lnTo>
                    <a:pt x="2207" y="756"/>
                  </a:lnTo>
                  <a:lnTo>
                    <a:pt x="2321" y="799"/>
                  </a:lnTo>
                  <a:lnTo>
                    <a:pt x="2402" y="860"/>
                  </a:lnTo>
                  <a:lnTo>
                    <a:pt x="2410" y="913"/>
                  </a:lnTo>
                  <a:lnTo>
                    <a:pt x="2486" y="923"/>
                  </a:lnTo>
                  <a:lnTo>
                    <a:pt x="2557" y="939"/>
                  </a:lnTo>
                  <a:lnTo>
                    <a:pt x="2628" y="843"/>
                  </a:lnTo>
                  <a:lnTo>
                    <a:pt x="2644" y="793"/>
                  </a:lnTo>
                  <a:lnTo>
                    <a:pt x="2634" y="758"/>
                  </a:lnTo>
                  <a:lnTo>
                    <a:pt x="2681" y="764"/>
                  </a:lnTo>
                  <a:lnTo>
                    <a:pt x="2740" y="803"/>
                  </a:lnTo>
                  <a:lnTo>
                    <a:pt x="2786" y="829"/>
                  </a:lnTo>
                  <a:lnTo>
                    <a:pt x="2817" y="925"/>
                  </a:lnTo>
                  <a:lnTo>
                    <a:pt x="2880" y="992"/>
                  </a:lnTo>
                  <a:lnTo>
                    <a:pt x="2874" y="1020"/>
                  </a:lnTo>
                  <a:lnTo>
                    <a:pt x="2841" y="1033"/>
                  </a:lnTo>
                  <a:lnTo>
                    <a:pt x="2880" y="1106"/>
                  </a:lnTo>
                  <a:lnTo>
                    <a:pt x="2894" y="1240"/>
                  </a:lnTo>
                  <a:lnTo>
                    <a:pt x="2896" y="1358"/>
                  </a:lnTo>
                  <a:lnTo>
                    <a:pt x="2858" y="1378"/>
                  </a:lnTo>
                  <a:lnTo>
                    <a:pt x="2849" y="1413"/>
                  </a:lnTo>
                  <a:lnTo>
                    <a:pt x="2829" y="1472"/>
                  </a:lnTo>
                  <a:lnTo>
                    <a:pt x="2835" y="1528"/>
                  </a:lnTo>
                  <a:lnTo>
                    <a:pt x="2799" y="1541"/>
                  </a:lnTo>
                  <a:lnTo>
                    <a:pt x="2774" y="1520"/>
                  </a:lnTo>
                  <a:lnTo>
                    <a:pt x="2754" y="1539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" name="Freeform 70"/>
            <p:cNvSpPr/>
            <p:nvPr/>
          </p:nvSpPr>
          <p:spPr bwMode="gray">
            <a:xfrm>
              <a:off x="900" y="2373"/>
              <a:ext cx="1448" cy="781"/>
            </a:xfrm>
            <a:custGeom>
              <a:avLst/>
              <a:gdLst>
                <a:gd name="T0" fmla="*/ 682 w 2896"/>
                <a:gd name="T1" fmla="*/ 376 h 1563"/>
                <a:gd name="T2" fmla="*/ 665 w 2896"/>
                <a:gd name="T3" fmla="*/ 372 h 1563"/>
                <a:gd name="T4" fmla="*/ 658 w 2896"/>
                <a:gd name="T5" fmla="*/ 380 h 1563"/>
                <a:gd name="T6" fmla="*/ 653 w 2896"/>
                <a:gd name="T7" fmla="*/ 378 h 1563"/>
                <a:gd name="T8" fmla="*/ 623 w 2896"/>
                <a:gd name="T9" fmla="*/ 368 h 1563"/>
                <a:gd name="T10" fmla="*/ 626 w 2896"/>
                <a:gd name="T11" fmla="*/ 363 h 1563"/>
                <a:gd name="T12" fmla="*/ 630 w 2896"/>
                <a:gd name="T13" fmla="*/ 349 h 1563"/>
                <a:gd name="T14" fmla="*/ 616 w 2896"/>
                <a:gd name="T15" fmla="*/ 326 h 1563"/>
                <a:gd name="T16" fmla="*/ 604 w 2896"/>
                <a:gd name="T17" fmla="*/ 331 h 1563"/>
                <a:gd name="T18" fmla="*/ 589 w 2896"/>
                <a:gd name="T19" fmla="*/ 341 h 1563"/>
                <a:gd name="T20" fmla="*/ 568 w 2896"/>
                <a:gd name="T21" fmla="*/ 333 h 1563"/>
                <a:gd name="T22" fmla="*/ 557 w 2896"/>
                <a:gd name="T23" fmla="*/ 332 h 1563"/>
                <a:gd name="T24" fmla="*/ 536 w 2896"/>
                <a:gd name="T25" fmla="*/ 348 h 1563"/>
                <a:gd name="T26" fmla="*/ 511 w 2896"/>
                <a:gd name="T27" fmla="*/ 355 h 1563"/>
                <a:gd name="T28" fmla="*/ 491 w 2896"/>
                <a:gd name="T29" fmla="*/ 376 h 1563"/>
                <a:gd name="T30" fmla="*/ 459 w 2896"/>
                <a:gd name="T31" fmla="*/ 388 h 1563"/>
                <a:gd name="T32" fmla="*/ 442 w 2896"/>
                <a:gd name="T33" fmla="*/ 382 h 1563"/>
                <a:gd name="T34" fmla="*/ 431 w 2896"/>
                <a:gd name="T35" fmla="*/ 370 h 1563"/>
                <a:gd name="T36" fmla="*/ 400 w 2896"/>
                <a:gd name="T37" fmla="*/ 364 h 1563"/>
                <a:gd name="T38" fmla="*/ 389 w 2896"/>
                <a:gd name="T39" fmla="*/ 353 h 1563"/>
                <a:gd name="T40" fmla="*/ 364 w 2896"/>
                <a:gd name="T41" fmla="*/ 368 h 1563"/>
                <a:gd name="T42" fmla="*/ 348 w 2896"/>
                <a:gd name="T43" fmla="*/ 384 h 1563"/>
                <a:gd name="T44" fmla="*/ 335 w 2896"/>
                <a:gd name="T45" fmla="*/ 390 h 1563"/>
                <a:gd name="T46" fmla="*/ 339 w 2896"/>
                <a:gd name="T47" fmla="*/ 373 h 1563"/>
                <a:gd name="T48" fmla="*/ 331 w 2896"/>
                <a:gd name="T49" fmla="*/ 359 h 1563"/>
                <a:gd name="T50" fmla="*/ 302 w 2896"/>
                <a:gd name="T51" fmla="*/ 366 h 1563"/>
                <a:gd name="T52" fmla="*/ 264 w 2896"/>
                <a:gd name="T53" fmla="*/ 352 h 1563"/>
                <a:gd name="T54" fmla="*/ 246 w 2896"/>
                <a:gd name="T55" fmla="*/ 351 h 1563"/>
                <a:gd name="T56" fmla="*/ 221 w 2896"/>
                <a:gd name="T57" fmla="*/ 336 h 1563"/>
                <a:gd name="T58" fmla="*/ 200 w 2896"/>
                <a:gd name="T59" fmla="*/ 320 h 1563"/>
                <a:gd name="T60" fmla="*/ 178 w 2896"/>
                <a:gd name="T61" fmla="*/ 301 h 1563"/>
                <a:gd name="T62" fmla="*/ 171 w 2896"/>
                <a:gd name="T63" fmla="*/ 281 h 1563"/>
                <a:gd name="T64" fmla="*/ 158 w 2896"/>
                <a:gd name="T65" fmla="*/ 288 h 1563"/>
                <a:gd name="T66" fmla="*/ 142 w 2896"/>
                <a:gd name="T67" fmla="*/ 265 h 1563"/>
                <a:gd name="T68" fmla="*/ 109 w 2896"/>
                <a:gd name="T69" fmla="*/ 235 h 1563"/>
                <a:gd name="T70" fmla="*/ 89 w 2896"/>
                <a:gd name="T71" fmla="*/ 223 h 1563"/>
                <a:gd name="T72" fmla="*/ 74 w 2896"/>
                <a:gd name="T73" fmla="*/ 228 h 1563"/>
                <a:gd name="T74" fmla="*/ 46 w 2896"/>
                <a:gd name="T75" fmla="*/ 195 h 1563"/>
                <a:gd name="T76" fmla="*/ 19 w 2896"/>
                <a:gd name="T77" fmla="*/ 169 h 1563"/>
                <a:gd name="T78" fmla="*/ 10 w 2896"/>
                <a:gd name="T79" fmla="*/ 162 h 1563"/>
                <a:gd name="T80" fmla="*/ 0 w 2896"/>
                <a:gd name="T81" fmla="*/ 157 h 1563"/>
                <a:gd name="T82" fmla="*/ 3 w 2896"/>
                <a:gd name="T83" fmla="*/ 135 h 1563"/>
                <a:gd name="T84" fmla="*/ 1 w 2896"/>
                <a:gd name="T85" fmla="*/ 112 h 1563"/>
                <a:gd name="T86" fmla="*/ 11 w 2896"/>
                <a:gd name="T87" fmla="*/ 109 h 1563"/>
                <a:gd name="T88" fmla="*/ 22 w 2896"/>
                <a:gd name="T89" fmla="*/ 118 h 1563"/>
                <a:gd name="T90" fmla="*/ 38 w 2896"/>
                <a:gd name="T91" fmla="*/ 112 h 1563"/>
                <a:gd name="T92" fmla="*/ 43 w 2896"/>
                <a:gd name="T93" fmla="*/ 90 h 1563"/>
                <a:gd name="T94" fmla="*/ 25 w 2896"/>
                <a:gd name="T95" fmla="*/ 76 h 1563"/>
                <a:gd name="T96" fmla="*/ 29 w 2896"/>
                <a:gd name="T97" fmla="*/ 51 h 1563"/>
                <a:gd name="T98" fmla="*/ 39 w 2896"/>
                <a:gd name="T99" fmla="*/ 36 h 1563"/>
                <a:gd name="T100" fmla="*/ 71 w 2896"/>
                <a:gd name="T101" fmla="*/ 26 h 1563"/>
                <a:gd name="T102" fmla="*/ 148 w 2896"/>
                <a:gd name="T103" fmla="*/ 20 h 1563"/>
                <a:gd name="T104" fmla="*/ 258 w 2896"/>
                <a:gd name="T105" fmla="*/ 20 h 1563"/>
                <a:gd name="T106" fmla="*/ 365 w 2896"/>
                <a:gd name="T107" fmla="*/ 3 h 1563"/>
                <a:gd name="T108" fmla="*/ 417 w 2896"/>
                <a:gd name="T109" fmla="*/ 39 h 1563"/>
                <a:gd name="T110" fmla="*/ 399 w 2896"/>
                <a:gd name="T111" fmla="*/ 107 h 1563"/>
                <a:gd name="T112" fmla="*/ 467 w 2896"/>
                <a:gd name="T113" fmla="*/ 166 h 1563"/>
                <a:gd name="T114" fmla="*/ 552 w 2896"/>
                <a:gd name="T115" fmla="*/ 189 h 1563"/>
                <a:gd name="T116" fmla="*/ 640 w 2896"/>
                <a:gd name="T117" fmla="*/ 234 h 1563"/>
                <a:gd name="T118" fmla="*/ 685 w 2896"/>
                <a:gd name="T119" fmla="*/ 200 h 1563"/>
                <a:gd name="T120" fmla="*/ 711 w 2896"/>
                <a:gd name="T121" fmla="*/ 258 h 1563"/>
                <a:gd name="T122" fmla="*/ 713 w 2896"/>
                <a:gd name="T123" fmla="*/ 353 h 1563"/>
                <a:gd name="T124" fmla="*/ 689 w 2896"/>
                <a:gd name="T125" fmla="*/ 384 h 156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896"/>
                <a:gd name="T190" fmla="*/ 0 h 1563"/>
                <a:gd name="T191" fmla="*/ 2896 w 2896"/>
                <a:gd name="T192" fmla="*/ 1563 h 156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896" h="1563">
                  <a:moveTo>
                    <a:pt x="2754" y="1539"/>
                  </a:moveTo>
                  <a:lnTo>
                    <a:pt x="2752" y="1535"/>
                  </a:lnTo>
                  <a:lnTo>
                    <a:pt x="2746" y="1528"/>
                  </a:lnTo>
                  <a:lnTo>
                    <a:pt x="2738" y="1516"/>
                  </a:lnTo>
                  <a:lnTo>
                    <a:pt x="2728" y="1504"/>
                  </a:lnTo>
                  <a:lnTo>
                    <a:pt x="2715" y="1496"/>
                  </a:lnTo>
                  <a:lnTo>
                    <a:pt x="2699" y="1490"/>
                  </a:lnTo>
                  <a:lnTo>
                    <a:pt x="2685" y="1486"/>
                  </a:lnTo>
                  <a:lnTo>
                    <a:pt x="2671" y="1486"/>
                  </a:lnTo>
                  <a:lnTo>
                    <a:pt x="2658" y="1490"/>
                  </a:lnTo>
                  <a:lnTo>
                    <a:pt x="2650" y="1500"/>
                  </a:lnTo>
                  <a:lnTo>
                    <a:pt x="2644" y="1510"/>
                  </a:lnTo>
                  <a:lnTo>
                    <a:pt x="2640" y="1516"/>
                  </a:lnTo>
                  <a:lnTo>
                    <a:pt x="2636" y="1520"/>
                  </a:lnTo>
                  <a:lnTo>
                    <a:pt x="2632" y="1522"/>
                  </a:lnTo>
                  <a:lnTo>
                    <a:pt x="2630" y="1524"/>
                  </a:lnTo>
                  <a:lnTo>
                    <a:pt x="2628" y="1524"/>
                  </a:lnTo>
                  <a:lnTo>
                    <a:pt x="2624" y="1522"/>
                  </a:lnTo>
                  <a:lnTo>
                    <a:pt x="2612" y="1514"/>
                  </a:lnTo>
                  <a:lnTo>
                    <a:pt x="2591" y="1504"/>
                  </a:lnTo>
                  <a:lnTo>
                    <a:pt x="2559" y="1492"/>
                  </a:lnTo>
                  <a:lnTo>
                    <a:pt x="2534" y="1486"/>
                  </a:lnTo>
                  <a:lnTo>
                    <a:pt x="2510" y="1480"/>
                  </a:lnTo>
                  <a:lnTo>
                    <a:pt x="2492" y="1474"/>
                  </a:lnTo>
                  <a:lnTo>
                    <a:pt x="2480" y="1472"/>
                  </a:lnTo>
                  <a:lnTo>
                    <a:pt x="2477" y="1472"/>
                  </a:lnTo>
                  <a:lnTo>
                    <a:pt x="2480" y="1468"/>
                  </a:lnTo>
                  <a:lnTo>
                    <a:pt x="2488" y="1463"/>
                  </a:lnTo>
                  <a:lnTo>
                    <a:pt x="2502" y="1453"/>
                  </a:lnTo>
                  <a:lnTo>
                    <a:pt x="2514" y="1443"/>
                  </a:lnTo>
                  <a:lnTo>
                    <a:pt x="2524" y="1431"/>
                  </a:lnTo>
                  <a:lnTo>
                    <a:pt x="2528" y="1421"/>
                  </a:lnTo>
                  <a:lnTo>
                    <a:pt x="2526" y="1411"/>
                  </a:lnTo>
                  <a:lnTo>
                    <a:pt x="2518" y="1396"/>
                  </a:lnTo>
                  <a:lnTo>
                    <a:pt x="2506" y="1376"/>
                  </a:lnTo>
                  <a:lnTo>
                    <a:pt x="2494" y="1356"/>
                  </a:lnTo>
                  <a:lnTo>
                    <a:pt x="2482" y="1337"/>
                  </a:lnTo>
                  <a:lnTo>
                    <a:pt x="2471" y="1319"/>
                  </a:lnTo>
                  <a:lnTo>
                    <a:pt x="2463" y="1307"/>
                  </a:lnTo>
                  <a:lnTo>
                    <a:pt x="2461" y="1303"/>
                  </a:lnTo>
                  <a:lnTo>
                    <a:pt x="2457" y="1305"/>
                  </a:lnTo>
                  <a:lnTo>
                    <a:pt x="2445" y="1309"/>
                  </a:lnTo>
                  <a:lnTo>
                    <a:pt x="2429" y="1317"/>
                  </a:lnTo>
                  <a:lnTo>
                    <a:pt x="2414" y="1325"/>
                  </a:lnTo>
                  <a:lnTo>
                    <a:pt x="2398" y="1333"/>
                  </a:lnTo>
                  <a:lnTo>
                    <a:pt x="2384" y="1341"/>
                  </a:lnTo>
                  <a:lnTo>
                    <a:pt x="2376" y="1348"/>
                  </a:lnTo>
                  <a:lnTo>
                    <a:pt x="2366" y="1358"/>
                  </a:lnTo>
                  <a:lnTo>
                    <a:pt x="2354" y="1366"/>
                  </a:lnTo>
                  <a:lnTo>
                    <a:pt x="2339" y="1366"/>
                  </a:lnTo>
                  <a:lnTo>
                    <a:pt x="2321" y="1362"/>
                  </a:lnTo>
                  <a:lnTo>
                    <a:pt x="2305" y="1354"/>
                  </a:lnTo>
                  <a:lnTo>
                    <a:pt x="2290" y="1344"/>
                  </a:lnTo>
                  <a:lnTo>
                    <a:pt x="2272" y="1335"/>
                  </a:lnTo>
                  <a:lnTo>
                    <a:pt x="2256" y="1327"/>
                  </a:lnTo>
                  <a:lnTo>
                    <a:pt x="2246" y="1321"/>
                  </a:lnTo>
                  <a:lnTo>
                    <a:pt x="2242" y="1319"/>
                  </a:lnTo>
                  <a:lnTo>
                    <a:pt x="2238" y="1323"/>
                  </a:lnTo>
                  <a:lnTo>
                    <a:pt x="2228" y="1331"/>
                  </a:lnTo>
                  <a:lnTo>
                    <a:pt x="2215" y="1342"/>
                  </a:lnTo>
                  <a:lnTo>
                    <a:pt x="2197" y="1354"/>
                  </a:lnTo>
                  <a:lnTo>
                    <a:pt x="2177" y="1370"/>
                  </a:lnTo>
                  <a:lnTo>
                    <a:pt x="2160" y="1382"/>
                  </a:lnTo>
                  <a:lnTo>
                    <a:pt x="2142" y="1394"/>
                  </a:lnTo>
                  <a:lnTo>
                    <a:pt x="2126" y="1402"/>
                  </a:lnTo>
                  <a:lnTo>
                    <a:pt x="2108" y="1405"/>
                  </a:lnTo>
                  <a:lnTo>
                    <a:pt x="2087" y="1411"/>
                  </a:lnTo>
                  <a:lnTo>
                    <a:pt x="2063" y="1415"/>
                  </a:lnTo>
                  <a:lnTo>
                    <a:pt x="2043" y="1423"/>
                  </a:lnTo>
                  <a:lnTo>
                    <a:pt x="2028" y="1431"/>
                  </a:lnTo>
                  <a:lnTo>
                    <a:pt x="2016" y="1445"/>
                  </a:lnTo>
                  <a:lnTo>
                    <a:pt x="2004" y="1465"/>
                  </a:lnTo>
                  <a:lnTo>
                    <a:pt x="1986" y="1486"/>
                  </a:lnTo>
                  <a:lnTo>
                    <a:pt x="1963" y="1506"/>
                  </a:lnTo>
                  <a:lnTo>
                    <a:pt x="1937" y="1522"/>
                  </a:lnTo>
                  <a:lnTo>
                    <a:pt x="1910" y="1531"/>
                  </a:lnTo>
                  <a:lnTo>
                    <a:pt x="1884" y="1539"/>
                  </a:lnTo>
                  <a:lnTo>
                    <a:pt x="1860" y="1547"/>
                  </a:lnTo>
                  <a:lnTo>
                    <a:pt x="1837" y="1555"/>
                  </a:lnTo>
                  <a:lnTo>
                    <a:pt x="1815" y="1561"/>
                  </a:lnTo>
                  <a:lnTo>
                    <a:pt x="1795" y="1561"/>
                  </a:lnTo>
                  <a:lnTo>
                    <a:pt x="1784" y="1553"/>
                  </a:lnTo>
                  <a:lnTo>
                    <a:pt x="1776" y="1541"/>
                  </a:lnTo>
                  <a:lnTo>
                    <a:pt x="1770" y="1528"/>
                  </a:lnTo>
                  <a:lnTo>
                    <a:pt x="1768" y="1514"/>
                  </a:lnTo>
                  <a:lnTo>
                    <a:pt x="1764" y="1502"/>
                  </a:lnTo>
                  <a:lnTo>
                    <a:pt x="1756" y="1492"/>
                  </a:lnTo>
                  <a:lnTo>
                    <a:pt x="1744" y="1484"/>
                  </a:lnTo>
                  <a:lnTo>
                    <a:pt x="1723" y="1480"/>
                  </a:lnTo>
                  <a:lnTo>
                    <a:pt x="1697" y="1478"/>
                  </a:lnTo>
                  <a:lnTo>
                    <a:pt x="1669" y="1476"/>
                  </a:lnTo>
                  <a:lnTo>
                    <a:pt x="1642" y="1472"/>
                  </a:lnTo>
                  <a:lnTo>
                    <a:pt x="1614" y="1466"/>
                  </a:lnTo>
                  <a:lnTo>
                    <a:pt x="1601" y="1459"/>
                  </a:lnTo>
                  <a:lnTo>
                    <a:pt x="1591" y="1449"/>
                  </a:lnTo>
                  <a:lnTo>
                    <a:pt x="1583" y="1439"/>
                  </a:lnTo>
                  <a:lnTo>
                    <a:pt x="1575" y="1429"/>
                  </a:lnTo>
                  <a:lnTo>
                    <a:pt x="1567" y="1419"/>
                  </a:lnTo>
                  <a:lnTo>
                    <a:pt x="1557" y="1415"/>
                  </a:lnTo>
                  <a:lnTo>
                    <a:pt x="1545" y="1415"/>
                  </a:lnTo>
                  <a:lnTo>
                    <a:pt x="1528" y="1421"/>
                  </a:lnTo>
                  <a:lnTo>
                    <a:pt x="1502" y="1437"/>
                  </a:lnTo>
                  <a:lnTo>
                    <a:pt x="1479" y="1455"/>
                  </a:lnTo>
                  <a:lnTo>
                    <a:pt x="1455" y="1472"/>
                  </a:lnTo>
                  <a:lnTo>
                    <a:pt x="1435" y="1492"/>
                  </a:lnTo>
                  <a:lnTo>
                    <a:pt x="1421" y="1508"/>
                  </a:lnTo>
                  <a:lnTo>
                    <a:pt x="1410" y="1520"/>
                  </a:lnTo>
                  <a:lnTo>
                    <a:pt x="1402" y="1528"/>
                  </a:lnTo>
                  <a:lnTo>
                    <a:pt x="1390" y="1537"/>
                  </a:lnTo>
                  <a:lnTo>
                    <a:pt x="1378" y="1547"/>
                  </a:lnTo>
                  <a:lnTo>
                    <a:pt x="1364" y="1555"/>
                  </a:lnTo>
                  <a:lnTo>
                    <a:pt x="1353" y="1561"/>
                  </a:lnTo>
                  <a:lnTo>
                    <a:pt x="1345" y="1563"/>
                  </a:lnTo>
                  <a:lnTo>
                    <a:pt x="1339" y="1561"/>
                  </a:lnTo>
                  <a:lnTo>
                    <a:pt x="1339" y="1553"/>
                  </a:lnTo>
                  <a:lnTo>
                    <a:pt x="1343" y="1541"/>
                  </a:lnTo>
                  <a:lnTo>
                    <a:pt x="1347" y="1528"/>
                  </a:lnTo>
                  <a:lnTo>
                    <a:pt x="1353" y="1510"/>
                  </a:lnTo>
                  <a:lnTo>
                    <a:pt x="1356" y="1492"/>
                  </a:lnTo>
                  <a:lnTo>
                    <a:pt x="1358" y="1476"/>
                  </a:lnTo>
                  <a:lnTo>
                    <a:pt x="1358" y="1461"/>
                  </a:lnTo>
                  <a:lnTo>
                    <a:pt x="1353" y="1449"/>
                  </a:lnTo>
                  <a:lnTo>
                    <a:pt x="1343" y="1441"/>
                  </a:lnTo>
                  <a:lnTo>
                    <a:pt x="1321" y="1437"/>
                  </a:lnTo>
                  <a:lnTo>
                    <a:pt x="1301" y="1441"/>
                  </a:lnTo>
                  <a:lnTo>
                    <a:pt x="1282" y="1449"/>
                  </a:lnTo>
                  <a:lnTo>
                    <a:pt x="1260" y="1457"/>
                  </a:lnTo>
                  <a:lnTo>
                    <a:pt x="1234" y="1463"/>
                  </a:lnTo>
                  <a:lnTo>
                    <a:pt x="1205" y="1465"/>
                  </a:lnTo>
                  <a:lnTo>
                    <a:pt x="1173" y="1459"/>
                  </a:lnTo>
                  <a:lnTo>
                    <a:pt x="1140" y="1449"/>
                  </a:lnTo>
                  <a:lnTo>
                    <a:pt x="1106" y="1435"/>
                  </a:lnTo>
                  <a:lnTo>
                    <a:pt x="1077" y="1421"/>
                  </a:lnTo>
                  <a:lnTo>
                    <a:pt x="1053" y="1409"/>
                  </a:lnTo>
                  <a:lnTo>
                    <a:pt x="1038" y="1402"/>
                  </a:lnTo>
                  <a:lnTo>
                    <a:pt x="1026" y="1398"/>
                  </a:lnTo>
                  <a:lnTo>
                    <a:pt x="1012" y="1400"/>
                  </a:lnTo>
                  <a:lnTo>
                    <a:pt x="998" y="1404"/>
                  </a:lnTo>
                  <a:lnTo>
                    <a:pt x="984" y="1405"/>
                  </a:lnTo>
                  <a:lnTo>
                    <a:pt x="969" y="1404"/>
                  </a:lnTo>
                  <a:lnTo>
                    <a:pt x="951" y="1396"/>
                  </a:lnTo>
                  <a:lnTo>
                    <a:pt x="931" y="1380"/>
                  </a:lnTo>
                  <a:lnTo>
                    <a:pt x="908" y="1364"/>
                  </a:lnTo>
                  <a:lnTo>
                    <a:pt x="884" y="1346"/>
                  </a:lnTo>
                  <a:lnTo>
                    <a:pt x="860" y="1331"/>
                  </a:lnTo>
                  <a:lnTo>
                    <a:pt x="843" y="1317"/>
                  </a:lnTo>
                  <a:lnTo>
                    <a:pt x="831" y="1307"/>
                  </a:lnTo>
                  <a:lnTo>
                    <a:pt x="817" y="1297"/>
                  </a:lnTo>
                  <a:lnTo>
                    <a:pt x="799" y="1283"/>
                  </a:lnTo>
                  <a:lnTo>
                    <a:pt x="778" y="1268"/>
                  </a:lnTo>
                  <a:lnTo>
                    <a:pt x="754" y="1250"/>
                  </a:lnTo>
                  <a:lnTo>
                    <a:pt x="734" y="1234"/>
                  </a:lnTo>
                  <a:lnTo>
                    <a:pt x="717" y="1219"/>
                  </a:lnTo>
                  <a:lnTo>
                    <a:pt x="709" y="1207"/>
                  </a:lnTo>
                  <a:lnTo>
                    <a:pt x="705" y="1189"/>
                  </a:lnTo>
                  <a:lnTo>
                    <a:pt x="701" y="1169"/>
                  </a:lnTo>
                  <a:lnTo>
                    <a:pt x="697" y="1150"/>
                  </a:lnTo>
                  <a:lnTo>
                    <a:pt x="691" y="1134"/>
                  </a:lnTo>
                  <a:lnTo>
                    <a:pt x="683" y="1126"/>
                  </a:lnTo>
                  <a:lnTo>
                    <a:pt x="675" y="1126"/>
                  </a:lnTo>
                  <a:lnTo>
                    <a:pt x="666" y="1132"/>
                  </a:lnTo>
                  <a:lnTo>
                    <a:pt x="656" y="1140"/>
                  </a:lnTo>
                  <a:lnTo>
                    <a:pt x="644" y="1148"/>
                  </a:lnTo>
                  <a:lnTo>
                    <a:pt x="632" y="1154"/>
                  </a:lnTo>
                  <a:lnTo>
                    <a:pt x="620" y="1156"/>
                  </a:lnTo>
                  <a:lnTo>
                    <a:pt x="612" y="1152"/>
                  </a:lnTo>
                  <a:lnTo>
                    <a:pt x="606" y="1142"/>
                  </a:lnTo>
                  <a:lnTo>
                    <a:pt x="591" y="1100"/>
                  </a:lnTo>
                  <a:lnTo>
                    <a:pt x="565" y="1063"/>
                  </a:lnTo>
                  <a:lnTo>
                    <a:pt x="532" y="1026"/>
                  </a:lnTo>
                  <a:lnTo>
                    <a:pt x="510" y="1006"/>
                  </a:lnTo>
                  <a:lnTo>
                    <a:pt x="484" y="984"/>
                  </a:lnTo>
                  <a:lnTo>
                    <a:pt x="461" y="963"/>
                  </a:lnTo>
                  <a:lnTo>
                    <a:pt x="437" y="943"/>
                  </a:lnTo>
                  <a:lnTo>
                    <a:pt x="419" y="923"/>
                  </a:lnTo>
                  <a:lnTo>
                    <a:pt x="406" y="908"/>
                  </a:lnTo>
                  <a:lnTo>
                    <a:pt x="390" y="894"/>
                  </a:lnTo>
                  <a:lnTo>
                    <a:pt x="374" y="890"/>
                  </a:lnTo>
                  <a:lnTo>
                    <a:pt x="356" y="892"/>
                  </a:lnTo>
                  <a:lnTo>
                    <a:pt x="343" y="900"/>
                  </a:lnTo>
                  <a:lnTo>
                    <a:pt x="331" y="910"/>
                  </a:lnTo>
                  <a:lnTo>
                    <a:pt x="321" y="919"/>
                  </a:lnTo>
                  <a:lnTo>
                    <a:pt x="309" y="921"/>
                  </a:lnTo>
                  <a:lnTo>
                    <a:pt x="295" y="913"/>
                  </a:lnTo>
                  <a:lnTo>
                    <a:pt x="280" y="898"/>
                  </a:lnTo>
                  <a:lnTo>
                    <a:pt x="266" y="870"/>
                  </a:lnTo>
                  <a:lnTo>
                    <a:pt x="246" y="839"/>
                  </a:lnTo>
                  <a:lnTo>
                    <a:pt x="217" y="809"/>
                  </a:lnTo>
                  <a:lnTo>
                    <a:pt x="183" y="782"/>
                  </a:lnTo>
                  <a:lnTo>
                    <a:pt x="152" y="756"/>
                  </a:lnTo>
                  <a:lnTo>
                    <a:pt x="124" y="734"/>
                  </a:lnTo>
                  <a:lnTo>
                    <a:pt x="105" y="717"/>
                  </a:lnTo>
                  <a:lnTo>
                    <a:pt x="87" y="697"/>
                  </a:lnTo>
                  <a:lnTo>
                    <a:pt x="73" y="677"/>
                  </a:lnTo>
                  <a:lnTo>
                    <a:pt x="61" y="662"/>
                  </a:lnTo>
                  <a:lnTo>
                    <a:pt x="53" y="652"/>
                  </a:lnTo>
                  <a:lnTo>
                    <a:pt x="51" y="648"/>
                  </a:lnTo>
                  <a:lnTo>
                    <a:pt x="47" y="648"/>
                  </a:lnTo>
                  <a:lnTo>
                    <a:pt x="40" y="650"/>
                  </a:lnTo>
                  <a:lnTo>
                    <a:pt x="30" y="650"/>
                  </a:lnTo>
                  <a:lnTo>
                    <a:pt x="20" y="648"/>
                  </a:lnTo>
                  <a:lnTo>
                    <a:pt x="8" y="646"/>
                  </a:lnTo>
                  <a:lnTo>
                    <a:pt x="2" y="638"/>
                  </a:lnTo>
                  <a:lnTo>
                    <a:pt x="0" y="628"/>
                  </a:lnTo>
                  <a:lnTo>
                    <a:pt x="4" y="614"/>
                  </a:lnTo>
                  <a:lnTo>
                    <a:pt x="10" y="593"/>
                  </a:lnTo>
                  <a:lnTo>
                    <a:pt x="14" y="575"/>
                  </a:lnTo>
                  <a:lnTo>
                    <a:pt x="14" y="559"/>
                  </a:lnTo>
                  <a:lnTo>
                    <a:pt x="12" y="541"/>
                  </a:lnTo>
                  <a:lnTo>
                    <a:pt x="10" y="524"/>
                  </a:lnTo>
                  <a:lnTo>
                    <a:pt x="12" y="504"/>
                  </a:lnTo>
                  <a:lnTo>
                    <a:pt x="12" y="482"/>
                  </a:lnTo>
                  <a:lnTo>
                    <a:pt x="8" y="463"/>
                  </a:lnTo>
                  <a:lnTo>
                    <a:pt x="6" y="449"/>
                  </a:lnTo>
                  <a:lnTo>
                    <a:pt x="4" y="439"/>
                  </a:lnTo>
                  <a:lnTo>
                    <a:pt x="10" y="431"/>
                  </a:lnTo>
                  <a:lnTo>
                    <a:pt x="22" y="427"/>
                  </a:lnTo>
                  <a:lnTo>
                    <a:pt x="34" y="429"/>
                  </a:lnTo>
                  <a:lnTo>
                    <a:pt x="44" y="437"/>
                  </a:lnTo>
                  <a:lnTo>
                    <a:pt x="51" y="449"/>
                  </a:lnTo>
                  <a:lnTo>
                    <a:pt x="57" y="461"/>
                  </a:lnTo>
                  <a:lnTo>
                    <a:pt x="65" y="471"/>
                  </a:lnTo>
                  <a:lnTo>
                    <a:pt x="75" y="475"/>
                  </a:lnTo>
                  <a:lnTo>
                    <a:pt x="87" y="473"/>
                  </a:lnTo>
                  <a:lnTo>
                    <a:pt x="105" y="465"/>
                  </a:lnTo>
                  <a:lnTo>
                    <a:pt x="118" y="463"/>
                  </a:lnTo>
                  <a:lnTo>
                    <a:pt x="132" y="463"/>
                  </a:lnTo>
                  <a:lnTo>
                    <a:pt x="144" y="459"/>
                  </a:lnTo>
                  <a:lnTo>
                    <a:pt x="152" y="451"/>
                  </a:lnTo>
                  <a:lnTo>
                    <a:pt x="158" y="435"/>
                  </a:lnTo>
                  <a:lnTo>
                    <a:pt x="164" y="412"/>
                  </a:lnTo>
                  <a:lnTo>
                    <a:pt x="169" y="394"/>
                  </a:lnTo>
                  <a:lnTo>
                    <a:pt x="171" y="376"/>
                  </a:lnTo>
                  <a:lnTo>
                    <a:pt x="169" y="360"/>
                  </a:lnTo>
                  <a:lnTo>
                    <a:pt x="156" y="347"/>
                  </a:lnTo>
                  <a:lnTo>
                    <a:pt x="140" y="335"/>
                  </a:lnTo>
                  <a:lnTo>
                    <a:pt x="122" y="325"/>
                  </a:lnTo>
                  <a:lnTo>
                    <a:pt x="108" y="315"/>
                  </a:lnTo>
                  <a:lnTo>
                    <a:pt x="99" y="305"/>
                  </a:lnTo>
                  <a:lnTo>
                    <a:pt x="97" y="293"/>
                  </a:lnTo>
                  <a:lnTo>
                    <a:pt x="101" y="278"/>
                  </a:lnTo>
                  <a:lnTo>
                    <a:pt x="108" y="254"/>
                  </a:lnTo>
                  <a:lnTo>
                    <a:pt x="114" y="229"/>
                  </a:lnTo>
                  <a:lnTo>
                    <a:pt x="118" y="205"/>
                  </a:lnTo>
                  <a:lnTo>
                    <a:pt x="124" y="183"/>
                  </a:lnTo>
                  <a:lnTo>
                    <a:pt x="132" y="168"/>
                  </a:lnTo>
                  <a:lnTo>
                    <a:pt x="140" y="158"/>
                  </a:lnTo>
                  <a:lnTo>
                    <a:pt x="148" y="150"/>
                  </a:lnTo>
                  <a:lnTo>
                    <a:pt x="154" y="146"/>
                  </a:lnTo>
                  <a:lnTo>
                    <a:pt x="158" y="142"/>
                  </a:lnTo>
                  <a:lnTo>
                    <a:pt x="160" y="140"/>
                  </a:lnTo>
                  <a:lnTo>
                    <a:pt x="162" y="138"/>
                  </a:lnTo>
                  <a:lnTo>
                    <a:pt x="256" y="152"/>
                  </a:lnTo>
                  <a:lnTo>
                    <a:pt x="284" y="105"/>
                  </a:lnTo>
                  <a:lnTo>
                    <a:pt x="355" y="42"/>
                  </a:lnTo>
                  <a:lnTo>
                    <a:pt x="384" y="24"/>
                  </a:lnTo>
                  <a:lnTo>
                    <a:pt x="492" y="61"/>
                  </a:lnTo>
                  <a:lnTo>
                    <a:pt x="530" y="87"/>
                  </a:lnTo>
                  <a:lnTo>
                    <a:pt x="589" y="81"/>
                  </a:lnTo>
                  <a:lnTo>
                    <a:pt x="626" y="36"/>
                  </a:lnTo>
                  <a:lnTo>
                    <a:pt x="792" y="67"/>
                  </a:lnTo>
                  <a:lnTo>
                    <a:pt x="841" y="106"/>
                  </a:lnTo>
                  <a:lnTo>
                    <a:pt x="896" y="118"/>
                  </a:lnTo>
                  <a:lnTo>
                    <a:pt x="1032" y="81"/>
                  </a:lnTo>
                  <a:lnTo>
                    <a:pt x="1071" y="105"/>
                  </a:lnTo>
                  <a:lnTo>
                    <a:pt x="1179" y="34"/>
                  </a:lnTo>
                  <a:lnTo>
                    <a:pt x="1297" y="32"/>
                  </a:lnTo>
                  <a:lnTo>
                    <a:pt x="1366" y="0"/>
                  </a:lnTo>
                  <a:lnTo>
                    <a:pt x="1461" y="12"/>
                  </a:lnTo>
                  <a:lnTo>
                    <a:pt x="1575" y="87"/>
                  </a:lnTo>
                  <a:lnTo>
                    <a:pt x="1666" y="75"/>
                  </a:lnTo>
                  <a:lnTo>
                    <a:pt x="1669" y="110"/>
                  </a:lnTo>
                  <a:lnTo>
                    <a:pt x="1628" y="138"/>
                  </a:lnTo>
                  <a:lnTo>
                    <a:pt x="1667" y="158"/>
                  </a:lnTo>
                  <a:lnTo>
                    <a:pt x="1666" y="205"/>
                  </a:lnTo>
                  <a:lnTo>
                    <a:pt x="1632" y="295"/>
                  </a:lnTo>
                  <a:lnTo>
                    <a:pt x="1634" y="347"/>
                  </a:lnTo>
                  <a:lnTo>
                    <a:pt x="1589" y="349"/>
                  </a:lnTo>
                  <a:lnTo>
                    <a:pt x="1595" y="431"/>
                  </a:lnTo>
                  <a:lnTo>
                    <a:pt x="1650" y="520"/>
                  </a:lnTo>
                  <a:lnTo>
                    <a:pt x="1701" y="632"/>
                  </a:lnTo>
                  <a:lnTo>
                    <a:pt x="1774" y="628"/>
                  </a:lnTo>
                  <a:lnTo>
                    <a:pt x="1845" y="663"/>
                  </a:lnTo>
                  <a:lnTo>
                    <a:pt x="1870" y="665"/>
                  </a:lnTo>
                  <a:lnTo>
                    <a:pt x="1902" y="683"/>
                  </a:lnTo>
                  <a:lnTo>
                    <a:pt x="1978" y="730"/>
                  </a:lnTo>
                  <a:lnTo>
                    <a:pt x="2041" y="726"/>
                  </a:lnTo>
                  <a:lnTo>
                    <a:pt x="2110" y="758"/>
                  </a:lnTo>
                  <a:lnTo>
                    <a:pt x="2207" y="756"/>
                  </a:lnTo>
                  <a:lnTo>
                    <a:pt x="2321" y="799"/>
                  </a:lnTo>
                  <a:lnTo>
                    <a:pt x="2402" y="860"/>
                  </a:lnTo>
                  <a:lnTo>
                    <a:pt x="2410" y="913"/>
                  </a:lnTo>
                  <a:lnTo>
                    <a:pt x="2486" y="923"/>
                  </a:lnTo>
                  <a:lnTo>
                    <a:pt x="2557" y="939"/>
                  </a:lnTo>
                  <a:lnTo>
                    <a:pt x="2628" y="843"/>
                  </a:lnTo>
                  <a:lnTo>
                    <a:pt x="2644" y="793"/>
                  </a:lnTo>
                  <a:lnTo>
                    <a:pt x="2634" y="758"/>
                  </a:lnTo>
                  <a:lnTo>
                    <a:pt x="2681" y="764"/>
                  </a:lnTo>
                  <a:lnTo>
                    <a:pt x="2740" y="803"/>
                  </a:lnTo>
                  <a:lnTo>
                    <a:pt x="2786" y="829"/>
                  </a:lnTo>
                  <a:lnTo>
                    <a:pt x="2817" y="925"/>
                  </a:lnTo>
                  <a:lnTo>
                    <a:pt x="2880" y="992"/>
                  </a:lnTo>
                  <a:lnTo>
                    <a:pt x="2874" y="1020"/>
                  </a:lnTo>
                  <a:lnTo>
                    <a:pt x="2841" y="1033"/>
                  </a:lnTo>
                  <a:lnTo>
                    <a:pt x="2880" y="1106"/>
                  </a:lnTo>
                  <a:lnTo>
                    <a:pt x="2894" y="1240"/>
                  </a:lnTo>
                  <a:lnTo>
                    <a:pt x="2896" y="1358"/>
                  </a:lnTo>
                  <a:lnTo>
                    <a:pt x="2858" y="1378"/>
                  </a:lnTo>
                  <a:lnTo>
                    <a:pt x="2849" y="1413"/>
                  </a:lnTo>
                  <a:lnTo>
                    <a:pt x="2829" y="1472"/>
                  </a:lnTo>
                  <a:lnTo>
                    <a:pt x="2835" y="1528"/>
                  </a:lnTo>
                  <a:lnTo>
                    <a:pt x="2799" y="1541"/>
                  </a:lnTo>
                  <a:lnTo>
                    <a:pt x="2774" y="1520"/>
                  </a:lnTo>
                  <a:lnTo>
                    <a:pt x="2754" y="1539"/>
                  </a:lnTo>
                </a:path>
              </a:pathLst>
            </a:cu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" name="Freeform 71"/>
            <p:cNvSpPr/>
            <p:nvPr/>
          </p:nvSpPr>
          <p:spPr bwMode="gray">
            <a:xfrm>
              <a:off x="2215" y="3052"/>
              <a:ext cx="676" cy="694"/>
            </a:xfrm>
            <a:custGeom>
              <a:avLst/>
              <a:gdLst>
                <a:gd name="T0" fmla="*/ 297 w 1352"/>
                <a:gd name="T1" fmla="*/ 258 h 1388"/>
                <a:gd name="T2" fmla="*/ 288 w 1352"/>
                <a:gd name="T3" fmla="*/ 267 h 1388"/>
                <a:gd name="T4" fmla="*/ 280 w 1352"/>
                <a:gd name="T5" fmla="*/ 277 h 1388"/>
                <a:gd name="T6" fmla="*/ 265 w 1352"/>
                <a:gd name="T7" fmla="*/ 279 h 1388"/>
                <a:gd name="T8" fmla="*/ 258 w 1352"/>
                <a:gd name="T9" fmla="*/ 281 h 1388"/>
                <a:gd name="T10" fmla="*/ 248 w 1352"/>
                <a:gd name="T11" fmla="*/ 285 h 1388"/>
                <a:gd name="T12" fmla="*/ 240 w 1352"/>
                <a:gd name="T13" fmla="*/ 279 h 1388"/>
                <a:gd name="T14" fmla="*/ 237 w 1352"/>
                <a:gd name="T15" fmla="*/ 285 h 1388"/>
                <a:gd name="T16" fmla="*/ 231 w 1352"/>
                <a:gd name="T17" fmla="*/ 284 h 1388"/>
                <a:gd name="T18" fmla="*/ 228 w 1352"/>
                <a:gd name="T19" fmla="*/ 281 h 1388"/>
                <a:gd name="T20" fmla="*/ 218 w 1352"/>
                <a:gd name="T21" fmla="*/ 290 h 1388"/>
                <a:gd name="T22" fmla="*/ 202 w 1352"/>
                <a:gd name="T23" fmla="*/ 282 h 1388"/>
                <a:gd name="T24" fmla="*/ 188 w 1352"/>
                <a:gd name="T25" fmla="*/ 290 h 1388"/>
                <a:gd name="T26" fmla="*/ 174 w 1352"/>
                <a:gd name="T27" fmla="*/ 293 h 1388"/>
                <a:gd name="T28" fmla="*/ 162 w 1352"/>
                <a:gd name="T29" fmla="*/ 303 h 1388"/>
                <a:gd name="T30" fmla="*/ 169 w 1352"/>
                <a:gd name="T31" fmla="*/ 330 h 1388"/>
                <a:gd name="T32" fmla="*/ 165 w 1352"/>
                <a:gd name="T33" fmla="*/ 346 h 1388"/>
                <a:gd name="T34" fmla="*/ 146 w 1352"/>
                <a:gd name="T35" fmla="*/ 341 h 1388"/>
                <a:gd name="T36" fmla="*/ 142 w 1352"/>
                <a:gd name="T37" fmla="*/ 322 h 1388"/>
                <a:gd name="T38" fmla="*/ 130 w 1352"/>
                <a:gd name="T39" fmla="*/ 330 h 1388"/>
                <a:gd name="T40" fmla="*/ 113 w 1352"/>
                <a:gd name="T41" fmla="*/ 336 h 1388"/>
                <a:gd name="T42" fmla="*/ 98 w 1352"/>
                <a:gd name="T43" fmla="*/ 327 h 1388"/>
                <a:gd name="T44" fmla="*/ 94 w 1352"/>
                <a:gd name="T45" fmla="*/ 310 h 1388"/>
                <a:gd name="T46" fmla="*/ 76 w 1352"/>
                <a:gd name="T47" fmla="*/ 308 h 1388"/>
                <a:gd name="T48" fmla="*/ 67 w 1352"/>
                <a:gd name="T49" fmla="*/ 301 h 1388"/>
                <a:gd name="T50" fmla="*/ 72 w 1352"/>
                <a:gd name="T51" fmla="*/ 280 h 1388"/>
                <a:gd name="T52" fmla="*/ 79 w 1352"/>
                <a:gd name="T53" fmla="*/ 267 h 1388"/>
                <a:gd name="T54" fmla="*/ 63 w 1352"/>
                <a:gd name="T55" fmla="*/ 263 h 1388"/>
                <a:gd name="T56" fmla="*/ 53 w 1352"/>
                <a:gd name="T57" fmla="*/ 245 h 1388"/>
                <a:gd name="T58" fmla="*/ 47 w 1352"/>
                <a:gd name="T59" fmla="*/ 227 h 1388"/>
                <a:gd name="T60" fmla="*/ 51 w 1352"/>
                <a:gd name="T61" fmla="*/ 218 h 1388"/>
                <a:gd name="T62" fmla="*/ 48 w 1352"/>
                <a:gd name="T63" fmla="*/ 217 h 1388"/>
                <a:gd name="T64" fmla="*/ 24 w 1352"/>
                <a:gd name="T65" fmla="*/ 220 h 1388"/>
                <a:gd name="T66" fmla="*/ 9 w 1352"/>
                <a:gd name="T67" fmla="*/ 229 h 1388"/>
                <a:gd name="T68" fmla="*/ 3 w 1352"/>
                <a:gd name="T69" fmla="*/ 224 h 1388"/>
                <a:gd name="T70" fmla="*/ 8 w 1352"/>
                <a:gd name="T71" fmla="*/ 215 h 1388"/>
                <a:gd name="T72" fmla="*/ 3 w 1352"/>
                <a:gd name="T73" fmla="*/ 206 h 1388"/>
                <a:gd name="T74" fmla="*/ 5 w 1352"/>
                <a:gd name="T75" fmla="*/ 189 h 1388"/>
                <a:gd name="T76" fmla="*/ 15 w 1352"/>
                <a:gd name="T77" fmla="*/ 172 h 1388"/>
                <a:gd name="T78" fmla="*/ 28 w 1352"/>
                <a:gd name="T79" fmla="*/ 162 h 1388"/>
                <a:gd name="T80" fmla="*/ 38 w 1352"/>
                <a:gd name="T81" fmla="*/ 150 h 1388"/>
                <a:gd name="T82" fmla="*/ 49 w 1352"/>
                <a:gd name="T83" fmla="*/ 131 h 1388"/>
                <a:gd name="T84" fmla="*/ 53 w 1352"/>
                <a:gd name="T85" fmla="*/ 89 h 1388"/>
                <a:gd name="T86" fmla="*/ 47 w 1352"/>
                <a:gd name="T87" fmla="*/ 72 h 1388"/>
                <a:gd name="T88" fmla="*/ 31 w 1352"/>
                <a:gd name="T89" fmla="*/ 60 h 1388"/>
                <a:gd name="T90" fmla="*/ 51 w 1352"/>
                <a:gd name="T91" fmla="*/ 42 h 1388"/>
                <a:gd name="T92" fmla="*/ 78 w 1352"/>
                <a:gd name="T93" fmla="*/ 44 h 1388"/>
                <a:gd name="T94" fmla="*/ 112 w 1352"/>
                <a:gd name="T95" fmla="*/ 60 h 1388"/>
                <a:gd name="T96" fmla="*/ 170 w 1352"/>
                <a:gd name="T97" fmla="*/ 138 h 1388"/>
                <a:gd name="T98" fmla="*/ 214 w 1352"/>
                <a:gd name="T99" fmla="*/ 109 h 1388"/>
                <a:gd name="T100" fmla="*/ 229 w 1352"/>
                <a:gd name="T101" fmla="*/ 50 h 1388"/>
                <a:gd name="T102" fmla="*/ 248 w 1352"/>
                <a:gd name="T103" fmla="*/ 26 h 1388"/>
                <a:gd name="T104" fmla="*/ 289 w 1352"/>
                <a:gd name="T105" fmla="*/ 47 h 1388"/>
                <a:gd name="T106" fmla="*/ 266 w 1352"/>
                <a:gd name="T107" fmla="*/ 82 h 1388"/>
                <a:gd name="T108" fmla="*/ 240 w 1352"/>
                <a:gd name="T109" fmla="*/ 101 h 1388"/>
                <a:gd name="T110" fmla="*/ 276 w 1352"/>
                <a:gd name="T111" fmla="*/ 122 h 1388"/>
                <a:gd name="T112" fmla="*/ 280 w 1352"/>
                <a:gd name="T113" fmla="*/ 183 h 1388"/>
                <a:gd name="T114" fmla="*/ 300 w 1352"/>
                <a:gd name="T115" fmla="*/ 216 h 1388"/>
                <a:gd name="T116" fmla="*/ 338 w 1352"/>
                <a:gd name="T117" fmla="*/ 225 h 138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352"/>
                <a:gd name="T178" fmla="*/ 0 h 1388"/>
                <a:gd name="T179" fmla="*/ 1352 w 1352"/>
                <a:gd name="T180" fmla="*/ 1388 h 138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352" h="1388">
                  <a:moveTo>
                    <a:pt x="1262" y="1026"/>
                  </a:moveTo>
                  <a:lnTo>
                    <a:pt x="1230" y="998"/>
                  </a:lnTo>
                  <a:lnTo>
                    <a:pt x="1203" y="1026"/>
                  </a:lnTo>
                  <a:lnTo>
                    <a:pt x="1197" y="1028"/>
                  </a:lnTo>
                  <a:lnTo>
                    <a:pt x="1185" y="1032"/>
                  </a:lnTo>
                  <a:lnTo>
                    <a:pt x="1171" y="1039"/>
                  </a:lnTo>
                  <a:lnTo>
                    <a:pt x="1159" y="1045"/>
                  </a:lnTo>
                  <a:lnTo>
                    <a:pt x="1154" y="1049"/>
                  </a:lnTo>
                  <a:lnTo>
                    <a:pt x="1152" y="1055"/>
                  </a:lnTo>
                  <a:lnTo>
                    <a:pt x="1150" y="1067"/>
                  </a:lnTo>
                  <a:lnTo>
                    <a:pt x="1148" y="1081"/>
                  </a:lnTo>
                  <a:lnTo>
                    <a:pt x="1144" y="1093"/>
                  </a:lnTo>
                  <a:lnTo>
                    <a:pt x="1138" y="1098"/>
                  </a:lnTo>
                  <a:lnTo>
                    <a:pt x="1130" y="1102"/>
                  </a:lnTo>
                  <a:lnTo>
                    <a:pt x="1118" y="1106"/>
                  </a:lnTo>
                  <a:lnTo>
                    <a:pt x="1104" y="1114"/>
                  </a:lnTo>
                  <a:lnTo>
                    <a:pt x="1091" y="1118"/>
                  </a:lnTo>
                  <a:lnTo>
                    <a:pt x="1079" y="1122"/>
                  </a:lnTo>
                  <a:lnTo>
                    <a:pt x="1069" y="1120"/>
                  </a:lnTo>
                  <a:lnTo>
                    <a:pt x="1059" y="1114"/>
                  </a:lnTo>
                  <a:lnTo>
                    <a:pt x="1047" y="1112"/>
                  </a:lnTo>
                  <a:lnTo>
                    <a:pt x="1035" y="1112"/>
                  </a:lnTo>
                  <a:lnTo>
                    <a:pt x="1032" y="1112"/>
                  </a:lnTo>
                  <a:lnTo>
                    <a:pt x="1032" y="1116"/>
                  </a:lnTo>
                  <a:lnTo>
                    <a:pt x="1030" y="1124"/>
                  </a:lnTo>
                  <a:lnTo>
                    <a:pt x="1026" y="1136"/>
                  </a:lnTo>
                  <a:lnTo>
                    <a:pt x="1020" y="1144"/>
                  </a:lnTo>
                  <a:lnTo>
                    <a:pt x="1012" y="1148"/>
                  </a:lnTo>
                  <a:lnTo>
                    <a:pt x="1004" y="1146"/>
                  </a:lnTo>
                  <a:lnTo>
                    <a:pt x="992" y="1140"/>
                  </a:lnTo>
                  <a:lnTo>
                    <a:pt x="980" y="1130"/>
                  </a:lnTo>
                  <a:lnTo>
                    <a:pt x="969" y="1122"/>
                  </a:lnTo>
                  <a:lnTo>
                    <a:pt x="963" y="1116"/>
                  </a:lnTo>
                  <a:lnTo>
                    <a:pt x="959" y="1114"/>
                  </a:lnTo>
                  <a:lnTo>
                    <a:pt x="959" y="1116"/>
                  </a:lnTo>
                  <a:lnTo>
                    <a:pt x="959" y="1118"/>
                  </a:lnTo>
                  <a:lnTo>
                    <a:pt x="957" y="1124"/>
                  </a:lnTo>
                  <a:lnTo>
                    <a:pt x="955" y="1130"/>
                  </a:lnTo>
                  <a:lnTo>
                    <a:pt x="951" y="1134"/>
                  </a:lnTo>
                  <a:lnTo>
                    <a:pt x="949" y="1140"/>
                  </a:lnTo>
                  <a:lnTo>
                    <a:pt x="945" y="1142"/>
                  </a:lnTo>
                  <a:lnTo>
                    <a:pt x="939" y="1144"/>
                  </a:lnTo>
                  <a:lnTo>
                    <a:pt x="935" y="1142"/>
                  </a:lnTo>
                  <a:lnTo>
                    <a:pt x="931" y="1140"/>
                  </a:lnTo>
                  <a:lnTo>
                    <a:pt x="925" y="1136"/>
                  </a:lnTo>
                  <a:lnTo>
                    <a:pt x="921" y="1132"/>
                  </a:lnTo>
                  <a:lnTo>
                    <a:pt x="919" y="1128"/>
                  </a:lnTo>
                  <a:lnTo>
                    <a:pt x="917" y="1126"/>
                  </a:lnTo>
                  <a:lnTo>
                    <a:pt x="915" y="1122"/>
                  </a:lnTo>
                  <a:lnTo>
                    <a:pt x="913" y="1122"/>
                  </a:lnTo>
                  <a:lnTo>
                    <a:pt x="911" y="1126"/>
                  </a:lnTo>
                  <a:lnTo>
                    <a:pt x="906" y="1132"/>
                  </a:lnTo>
                  <a:lnTo>
                    <a:pt x="896" y="1144"/>
                  </a:lnTo>
                  <a:lnTo>
                    <a:pt x="886" y="1154"/>
                  </a:lnTo>
                  <a:lnTo>
                    <a:pt x="874" y="1159"/>
                  </a:lnTo>
                  <a:lnTo>
                    <a:pt x="864" y="1163"/>
                  </a:lnTo>
                  <a:lnTo>
                    <a:pt x="852" y="1159"/>
                  </a:lnTo>
                  <a:lnTo>
                    <a:pt x="839" y="1150"/>
                  </a:lnTo>
                  <a:lnTo>
                    <a:pt x="825" y="1138"/>
                  </a:lnTo>
                  <a:lnTo>
                    <a:pt x="809" y="1128"/>
                  </a:lnTo>
                  <a:lnTo>
                    <a:pt x="797" y="1122"/>
                  </a:lnTo>
                  <a:lnTo>
                    <a:pt x="787" y="1120"/>
                  </a:lnTo>
                  <a:lnTo>
                    <a:pt x="778" y="1130"/>
                  </a:lnTo>
                  <a:lnTo>
                    <a:pt x="766" y="1144"/>
                  </a:lnTo>
                  <a:lnTo>
                    <a:pt x="754" y="1159"/>
                  </a:lnTo>
                  <a:lnTo>
                    <a:pt x="742" y="1171"/>
                  </a:lnTo>
                  <a:lnTo>
                    <a:pt x="734" y="1179"/>
                  </a:lnTo>
                  <a:lnTo>
                    <a:pt x="724" y="1177"/>
                  </a:lnTo>
                  <a:lnTo>
                    <a:pt x="711" y="1175"/>
                  </a:lnTo>
                  <a:lnTo>
                    <a:pt x="695" y="1169"/>
                  </a:lnTo>
                  <a:lnTo>
                    <a:pt x="679" y="1165"/>
                  </a:lnTo>
                  <a:lnTo>
                    <a:pt x="667" y="1165"/>
                  </a:lnTo>
                  <a:lnTo>
                    <a:pt x="659" y="1167"/>
                  </a:lnTo>
                  <a:lnTo>
                    <a:pt x="650" y="1183"/>
                  </a:lnTo>
                  <a:lnTo>
                    <a:pt x="646" y="1209"/>
                  </a:lnTo>
                  <a:lnTo>
                    <a:pt x="648" y="1234"/>
                  </a:lnTo>
                  <a:lnTo>
                    <a:pt x="656" y="1254"/>
                  </a:lnTo>
                  <a:lnTo>
                    <a:pt x="665" y="1278"/>
                  </a:lnTo>
                  <a:lnTo>
                    <a:pt x="673" y="1299"/>
                  </a:lnTo>
                  <a:lnTo>
                    <a:pt x="675" y="1317"/>
                  </a:lnTo>
                  <a:lnTo>
                    <a:pt x="673" y="1331"/>
                  </a:lnTo>
                  <a:lnTo>
                    <a:pt x="673" y="1346"/>
                  </a:lnTo>
                  <a:lnTo>
                    <a:pt x="673" y="1362"/>
                  </a:lnTo>
                  <a:lnTo>
                    <a:pt x="667" y="1374"/>
                  </a:lnTo>
                  <a:lnTo>
                    <a:pt x="658" y="1382"/>
                  </a:lnTo>
                  <a:lnTo>
                    <a:pt x="638" y="1386"/>
                  </a:lnTo>
                  <a:lnTo>
                    <a:pt x="620" y="1388"/>
                  </a:lnTo>
                  <a:lnTo>
                    <a:pt x="604" y="1386"/>
                  </a:lnTo>
                  <a:lnTo>
                    <a:pt x="591" y="1380"/>
                  </a:lnTo>
                  <a:lnTo>
                    <a:pt x="581" y="1362"/>
                  </a:lnTo>
                  <a:lnTo>
                    <a:pt x="573" y="1343"/>
                  </a:lnTo>
                  <a:lnTo>
                    <a:pt x="571" y="1321"/>
                  </a:lnTo>
                  <a:lnTo>
                    <a:pt x="569" y="1309"/>
                  </a:lnTo>
                  <a:lnTo>
                    <a:pt x="567" y="1297"/>
                  </a:lnTo>
                  <a:lnTo>
                    <a:pt x="565" y="1287"/>
                  </a:lnTo>
                  <a:lnTo>
                    <a:pt x="559" y="1282"/>
                  </a:lnTo>
                  <a:lnTo>
                    <a:pt x="553" y="1283"/>
                  </a:lnTo>
                  <a:lnTo>
                    <a:pt x="545" y="1291"/>
                  </a:lnTo>
                  <a:lnTo>
                    <a:pt x="534" y="1303"/>
                  </a:lnTo>
                  <a:lnTo>
                    <a:pt x="518" y="1317"/>
                  </a:lnTo>
                  <a:lnTo>
                    <a:pt x="504" y="1331"/>
                  </a:lnTo>
                  <a:lnTo>
                    <a:pt x="488" y="1341"/>
                  </a:lnTo>
                  <a:lnTo>
                    <a:pt x="476" y="1343"/>
                  </a:lnTo>
                  <a:lnTo>
                    <a:pt x="465" y="1343"/>
                  </a:lnTo>
                  <a:lnTo>
                    <a:pt x="451" y="1343"/>
                  </a:lnTo>
                  <a:lnTo>
                    <a:pt x="437" y="1345"/>
                  </a:lnTo>
                  <a:lnTo>
                    <a:pt x="425" y="1343"/>
                  </a:lnTo>
                  <a:lnTo>
                    <a:pt x="415" y="1337"/>
                  </a:lnTo>
                  <a:lnTo>
                    <a:pt x="404" y="1323"/>
                  </a:lnTo>
                  <a:lnTo>
                    <a:pt x="394" y="1307"/>
                  </a:lnTo>
                  <a:lnTo>
                    <a:pt x="388" y="1287"/>
                  </a:lnTo>
                  <a:lnTo>
                    <a:pt x="386" y="1272"/>
                  </a:lnTo>
                  <a:lnTo>
                    <a:pt x="382" y="1256"/>
                  </a:lnTo>
                  <a:lnTo>
                    <a:pt x="378" y="1244"/>
                  </a:lnTo>
                  <a:lnTo>
                    <a:pt x="378" y="1240"/>
                  </a:lnTo>
                  <a:lnTo>
                    <a:pt x="372" y="1240"/>
                  </a:lnTo>
                  <a:lnTo>
                    <a:pt x="358" y="1240"/>
                  </a:lnTo>
                  <a:lnTo>
                    <a:pt x="341" y="1238"/>
                  </a:lnTo>
                  <a:lnTo>
                    <a:pt x="321" y="1236"/>
                  </a:lnTo>
                  <a:lnTo>
                    <a:pt x="303" y="1232"/>
                  </a:lnTo>
                  <a:lnTo>
                    <a:pt x="291" y="1224"/>
                  </a:lnTo>
                  <a:lnTo>
                    <a:pt x="282" y="1219"/>
                  </a:lnTo>
                  <a:lnTo>
                    <a:pt x="276" y="1213"/>
                  </a:lnTo>
                  <a:lnTo>
                    <a:pt x="270" y="1209"/>
                  </a:lnTo>
                  <a:lnTo>
                    <a:pt x="268" y="1201"/>
                  </a:lnTo>
                  <a:lnTo>
                    <a:pt x="268" y="1189"/>
                  </a:lnTo>
                  <a:lnTo>
                    <a:pt x="274" y="1171"/>
                  </a:lnTo>
                  <a:lnTo>
                    <a:pt x="280" y="1150"/>
                  </a:lnTo>
                  <a:lnTo>
                    <a:pt x="284" y="1134"/>
                  </a:lnTo>
                  <a:lnTo>
                    <a:pt x="285" y="1120"/>
                  </a:lnTo>
                  <a:lnTo>
                    <a:pt x="287" y="1110"/>
                  </a:lnTo>
                  <a:lnTo>
                    <a:pt x="291" y="1100"/>
                  </a:lnTo>
                  <a:lnTo>
                    <a:pt x="299" y="1087"/>
                  </a:lnTo>
                  <a:lnTo>
                    <a:pt x="309" y="1075"/>
                  </a:lnTo>
                  <a:lnTo>
                    <a:pt x="315" y="1065"/>
                  </a:lnTo>
                  <a:lnTo>
                    <a:pt x="311" y="1057"/>
                  </a:lnTo>
                  <a:lnTo>
                    <a:pt x="303" y="1053"/>
                  </a:lnTo>
                  <a:lnTo>
                    <a:pt x="289" y="1053"/>
                  </a:lnTo>
                  <a:lnTo>
                    <a:pt x="272" y="1053"/>
                  </a:lnTo>
                  <a:lnTo>
                    <a:pt x="254" y="1051"/>
                  </a:lnTo>
                  <a:lnTo>
                    <a:pt x="240" y="1047"/>
                  </a:lnTo>
                  <a:lnTo>
                    <a:pt x="230" y="1039"/>
                  </a:lnTo>
                  <a:lnTo>
                    <a:pt x="221" y="1020"/>
                  </a:lnTo>
                  <a:lnTo>
                    <a:pt x="217" y="1000"/>
                  </a:lnTo>
                  <a:lnTo>
                    <a:pt x="211" y="980"/>
                  </a:lnTo>
                  <a:lnTo>
                    <a:pt x="207" y="959"/>
                  </a:lnTo>
                  <a:lnTo>
                    <a:pt x="205" y="943"/>
                  </a:lnTo>
                  <a:lnTo>
                    <a:pt x="199" y="931"/>
                  </a:lnTo>
                  <a:lnTo>
                    <a:pt x="191" y="919"/>
                  </a:lnTo>
                  <a:lnTo>
                    <a:pt x="187" y="908"/>
                  </a:lnTo>
                  <a:lnTo>
                    <a:pt x="189" y="894"/>
                  </a:lnTo>
                  <a:lnTo>
                    <a:pt x="191" y="888"/>
                  </a:lnTo>
                  <a:lnTo>
                    <a:pt x="197" y="884"/>
                  </a:lnTo>
                  <a:lnTo>
                    <a:pt x="201" y="878"/>
                  </a:lnTo>
                  <a:lnTo>
                    <a:pt x="205" y="874"/>
                  </a:lnTo>
                  <a:lnTo>
                    <a:pt x="209" y="870"/>
                  </a:lnTo>
                  <a:lnTo>
                    <a:pt x="211" y="868"/>
                  </a:lnTo>
                  <a:lnTo>
                    <a:pt x="213" y="868"/>
                  </a:lnTo>
                  <a:lnTo>
                    <a:pt x="207" y="868"/>
                  </a:lnTo>
                  <a:lnTo>
                    <a:pt x="193" y="868"/>
                  </a:lnTo>
                  <a:lnTo>
                    <a:pt x="173" y="870"/>
                  </a:lnTo>
                  <a:lnTo>
                    <a:pt x="152" y="870"/>
                  </a:lnTo>
                  <a:lnTo>
                    <a:pt x="130" y="872"/>
                  </a:lnTo>
                  <a:lnTo>
                    <a:pt x="112" y="876"/>
                  </a:lnTo>
                  <a:lnTo>
                    <a:pt x="97" y="882"/>
                  </a:lnTo>
                  <a:lnTo>
                    <a:pt x="81" y="892"/>
                  </a:lnTo>
                  <a:lnTo>
                    <a:pt x="67" y="902"/>
                  </a:lnTo>
                  <a:lnTo>
                    <a:pt x="53" y="912"/>
                  </a:lnTo>
                  <a:lnTo>
                    <a:pt x="43" y="915"/>
                  </a:lnTo>
                  <a:lnTo>
                    <a:pt x="34" y="915"/>
                  </a:lnTo>
                  <a:lnTo>
                    <a:pt x="28" y="912"/>
                  </a:lnTo>
                  <a:lnTo>
                    <a:pt x="22" y="908"/>
                  </a:lnTo>
                  <a:lnTo>
                    <a:pt x="18" y="906"/>
                  </a:lnTo>
                  <a:lnTo>
                    <a:pt x="14" y="902"/>
                  </a:lnTo>
                  <a:lnTo>
                    <a:pt x="10" y="896"/>
                  </a:lnTo>
                  <a:lnTo>
                    <a:pt x="10" y="892"/>
                  </a:lnTo>
                  <a:lnTo>
                    <a:pt x="10" y="884"/>
                  </a:lnTo>
                  <a:lnTo>
                    <a:pt x="16" y="876"/>
                  </a:lnTo>
                  <a:lnTo>
                    <a:pt x="24" y="868"/>
                  </a:lnTo>
                  <a:lnTo>
                    <a:pt x="32" y="862"/>
                  </a:lnTo>
                  <a:lnTo>
                    <a:pt x="37" y="854"/>
                  </a:lnTo>
                  <a:lnTo>
                    <a:pt x="37" y="843"/>
                  </a:lnTo>
                  <a:lnTo>
                    <a:pt x="34" y="835"/>
                  </a:lnTo>
                  <a:lnTo>
                    <a:pt x="24" y="829"/>
                  </a:lnTo>
                  <a:lnTo>
                    <a:pt x="14" y="823"/>
                  </a:lnTo>
                  <a:lnTo>
                    <a:pt x="6" y="817"/>
                  </a:lnTo>
                  <a:lnTo>
                    <a:pt x="0" y="811"/>
                  </a:lnTo>
                  <a:lnTo>
                    <a:pt x="2" y="799"/>
                  </a:lnTo>
                  <a:lnTo>
                    <a:pt x="12" y="776"/>
                  </a:lnTo>
                  <a:lnTo>
                    <a:pt x="22" y="758"/>
                  </a:lnTo>
                  <a:lnTo>
                    <a:pt x="34" y="744"/>
                  </a:lnTo>
                  <a:lnTo>
                    <a:pt x="41" y="734"/>
                  </a:lnTo>
                  <a:lnTo>
                    <a:pt x="47" y="719"/>
                  </a:lnTo>
                  <a:lnTo>
                    <a:pt x="55" y="701"/>
                  </a:lnTo>
                  <a:lnTo>
                    <a:pt x="61" y="685"/>
                  </a:lnTo>
                  <a:lnTo>
                    <a:pt x="67" y="675"/>
                  </a:lnTo>
                  <a:lnTo>
                    <a:pt x="75" y="669"/>
                  </a:lnTo>
                  <a:lnTo>
                    <a:pt x="89" y="665"/>
                  </a:lnTo>
                  <a:lnTo>
                    <a:pt x="102" y="660"/>
                  </a:lnTo>
                  <a:lnTo>
                    <a:pt x="114" y="646"/>
                  </a:lnTo>
                  <a:lnTo>
                    <a:pt x="122" y="632"/>
                  </a:lnTo>
                  <a:lnTo>
                    <a:pt x="126" y="620"/>
                  </a:lnTo>
                  <a:lnTo>
                    <a:pt x="130" y="614"/>
                  </a:lnTo>
                  <a:lnTo>
                    <a:pt x="142" y="604"/>
                  </a:lnTo>
                  <a:lnTo>
                    <a:pt x="152" y="599"/>
                  </a:lnTo>
                  <a:lnTo>
                    <a:pt x="161" y="595"/>
                  </a:lnTo>
                  <a:lnTo>
                    <a:pt x="167" y="591"/>
                  </a:lnTo>
                  <a:lnTo>
                    <a:pt x="175" y="581"/>
                  </a:lnTo>
                  <a:lnTo>
                    <a:pt x="187" y="553"/>
                  </a:lnTo>
                  <a:lnTo>
                    <a:pt x="197" y="522"/>
                  </a:lnTo>
                  <a:lnTo>
                    <a:pt x="205" y="488"/>
                  </a:lnTo>
                  <a:lnTo>
                    <a:pt x="213" y="445"/>
                  </a:lnTo>
                  <a:lnTo>
                    <a:pt x="215" y="404"/>
                  </a:lnTo>
                  <a:lnTo>
                    <a:pt x="213" y="384"/>
                  </a:lnTo>
                  <a:lnTo>
                    <a:pt x="213" y="358"/>
                  </a:lnTo>
                  <a:lnTo>
                    <a:pt x="213" y="333"/>
                  </a:lnTo>
                  <a:lnTo>
                    <a:pt x="211" y="309"/>
                  </a:lnTo>
                  <a:lnTo>
                    <a:pt x="209" y="295"/>
                  </a:lnTo>
                  <a:lnTo>
                    <a:pt x="201" y="288"/>
                  </a:lnTo>
                  <a:lnTo>
                    <a:pt x="189" y="286"/>
                  </a:lnTo>
                  <a:lnTo>
                    <a:pt x="173" y="284"/>
                  </a:lnTo>
                  <a:lnTo>
                    <a:pt x="159" y="280"/>
                  </a:lnTo>
                  <a:lnTo>
                    <a:pt x="146" y="274"/>
                  </a:lnTo>
                  <a:lnTo>
                    <a:pt x="134" y="260"/>
                  </a:lnTo>
                  <a:lnTo>
                    <a:pt x="126" y="242"/>
                  </a:lnTo>
                  <a:lnTo>
                    <a:pt x="122" y="225"/>
                  </a:lnTo>
                  <a:lnTo>
                    <a:pt x="124" y="181"/>
                  </a:lnTo>
                  <a:lnTo>
                    <a:pt x="144" y="162"/>
                  </a:lnTo>
                  <a:lnTo>
                    <a:pt x="169" y="183"/>
                  </a:lnTo>
                  <a:lnTo>
                    <a:pt x="203" y="168"/>
                  </a:lnTo>
                  <a:lnTo>
                    <a:pt x="199" y="114"/>
                  </a:lnTo>
                  <a:lnTo>
                    <a:pt x="228" y="20"/>
                  </a:lnTo>
                  <a:lnTo>
                    <a:pt x="266" y="0"/>
                  </a:lnTo>
                  <a:lnTo>
                    <a:pt x="278" y="116"/>
                  </a:lnTo>
                  <a:lnTo>
                    <a:pt x="311" y="177"/>
                  </a:lnTo>
                  <a:lnTo>
                    <a:pt x="354" y="170"/>
                  </a:lnTo>
                  <a:lnTo>
                    <a:pt x="400" y="118"/>
                  </a:lnTo>
                  <a:lnTo>
                    <a:pt x="429" y="156"/>
                  </a:lnTo>
                  <a:lnTo>
                    <a:pt x="411" y="191"/>
                  </a:lnTo>
                  <a:lnTo>
                    <a:pt x="447" y="242"/>
                  </a:lnTo>
                  <a:lnTo>
                    <a:pt x="496" y="244"/>
                  </a:lnTo>
                  <a:lnTo>
                    <a:pt x="551" y="329"/>
                  </a:lnTo>
                  <a:lnTo>
                    <a:pt x="614" y="439"/>
                  </a:lnTo>
                  <a:lnTo>
                    <a:pt x="646" y="516"/>
                  </a:lnTo>
                  <a:lnTo>
                    <a:pt x="681" y="551"/>
                  </a:lnTo>
                  <a:lnTo>
                    <a:pt x="721" y="543"/>
                  </a:lnTo>
                  <a:lnTo>
                    <a:pt x="793" y="494"/>
                  </a:lnTo>
                  <a:lnTo>
                    <a:pt x="803" y="518"/>
                  </a:lnTo>
                  <a:lnTo>
                    <a:pt x="852" y="492"/>
                  </a:lnTo>
                  <a:lnTo>
                    <a:pt x="856" y="435"/>
                  </a:lnTo>
                  <a:lnTo>
                    <a:pt x="831" y="402"/>
                  </a:lnTo>
                  <a:lnTo>
                    <a:pt x="831" y="335"/>
                  </a:lnTo>
                  <a:lnTo>
                    <a:pt x="868" y="315"/>
                  </a:lnTo>
                  <a:lnTo>
                    <a:pt x="925" y="244"/>
                  </a:lnTo>
                  <a:lnTo>
                    <a:pt x="917" y="199"/>
                  </a:lnTo>
                  <a:lnTo>
                    <a:pt x="941" y="171"/>
                  </a:lnTo>
                  <a:lnTo>
                    <a:pt x="976" y="171"/>
                  </a:lnTo>
                  <a:lnTo>
                    <a:pt x="980" y="148"/>
                  </a:lnTo>
                  <a:lnTo>
                    <a:pt x="967" y="120"/>
                  </a:lnTo>
                  <a:lnTo>
                    <a:pt x="994" y="103"/>
                  </a:lnTo>
                  <a:lnTo>
                    <a:pt x="1043" y="108"/>
                  </a:lnTo>
                  <a:lnTo>
                    <a:pt x="1043" y="162"/>
                  </a:lnTo>
                  <a:lnTo>
                    <a:pt x="1065" y="232"/>
                  </a:lnTo>
                  <a:lnTo>
                    <a:pt x="1128" y="227"/>
                  </a:lnTo>
                  <a:lnTo>
                    <a:pt x="1154" y="189"/>
                  </a:lnTo>
                  <a:lnTo>
                    <a:pt x="1187" y="211"/>
                  </a:lnTo>
                  <a:lnTo>
                    <a:pt x="1193" y="252"/>
                  </a:lnTo>
                  <a:lnTo>
                    <a:pt x="1177" y="315"/>
                  </a:lnTo>
                  <a:lnTo>
                    <a:pt x="1126" y="329"/>
                  </a:lnTo>
                  <a:lnTo>
                    <a:pt x="1061" y="327"/>
                  </a:lnTo>
                  <a:lnTo>
                    <a:pt x="1047" y="311"/>
                  </a:lnTo>
                  <a:lnTo>
                    <a:pt x="1024" y="337"/>
                  </a:lnTo>
                  <a:lnTo>
                    <a:pt x="994" y="315"/>
                  </a:lnTo>
                  <a:lnTo>
                    <a:pt x="939" y="376"/>
                  </a:lnTo>
                  <a:lnTo>
                    <a:pt x="961" y="404"/>
                  </a:lnTo>
                  <a:lnTo>
                    <a:pt x="965" y="459"/>
                  </a:lnTo>
                  <a:lnTo>
                    <a:pt x="1006" y="471"/>
                  </a:lnTo>
                  <a:lnTo>
                    <a:pt x="1051" y="449"/>
                  </a:lnTo>
                  <a:lnTo>
                    <a:pt x="1069" y="445"/>
                  </a:lnTo>
                  <a:lnTo>
                    <a:pt x="1104" y="490"/>
                  </a:lnTo>
                  <a:lnTo>
                    <a:pt x="1075" y="561"/>
                  </a:lnTo>
                  <a:lnTo>
                    <a:pt x="1053" y="614"/>
                  </a:lnTo>
                  <a:lnTo>
                    <a:pt x="1075" y="658"/>
                  </a:lnTo>
                  <a:lnTo>
                    <a:pt x="1116" y="677"/>
                  </a:lnTo>
                  <a:lnTo>
                    <a:pt x="1118" y="732"/>
                  </a:lnTo>
                  <a:lnTo>
                    <a:pt x="1081" y="782"/>
                  </a:lnTo>
                  <a:lnTo>
                    <a:pt x="1112" y="837"/>
                  </a:lnTo>
                  <a:lnTo>
                    <a:pt x="1138" y="819"/>
                  </a:lnTo>
                  <a:lnTo>
                    <a:pt x="1187" y="823"/>
                  </a:lnTo>
                  <a:lnTo>
                    <a:pt x="1197" y="864"/>
                  </a:lnTo>
                  <a:lnTo>
                    <a:pt x="1228" y="884"/>
                  </a:lnTo>
                  <a:lnTo>
                    <a:pt x="1262" y="864"/>
                  </a:lnTo>
                  <a:lnTo>
                    <a:pt x="1293" y="888"/>
                  </a:lnTo>
                  <a:lnTo>
                    <a:pt x="1329" y="872"/>
                  </a:lnTo>
                  <a:lnTo>
                    <a:pt x="1352" y="900"/>
                  </a:lnTo>
                  <a:lnTo>
                    <a:pt x="1343" y="973"/>
                  </a:lnTo>
                  <a:lnTo>
                    <a:pt x="1291" y="986"/>
                  </a:lnTo>
                  <a:lnTo>
                    <a:pt x="1262" y="1026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" name="Freeform 72"/>
            <p:cNvSpPr/>
            <p:nvPr/>
          </p:nvSpPr>
          <p:spPr bwMode="gray">
            <a:xfrm>
              <a:off x="2215" y="3052"/>
              <a:ext cx="676" cy="694"/>
            </a:xfrm>
            <a:custGeom>
              <a:avLst/>
              <a:gdLst>
                <a:gd name="T0" fmla="*/ 297 w 1352"/>
                <a:gd name="T1" fmla="*/ 258 h 1388"/>
                <a:gd name="T2" fmla="*/ 288 w 1352"/>
                <a:gd name="T3" fmla="*/ 267 h 1388"/>
                <a:gd name="T4" fmla="*/ 280 w 1352"/>
                <a:gd name="T5" fmla="*/ 277 h 1388"/>
                <a:gd name="T6" fmla="*/ 265 w 1352"/>
                <a:gd name="T7" fmla="*/ 279 h 1388"/>
                <a:gd name="T8" fmla="*/ 258 w 1352"/>
                <a:gd name="T9" fmla="*/ 281 h 1388"/>
                <a:gd name="T10" fmla="*/ 248 w 1352"/>
                <a:gd name="T11" fmla="*/ 285 h 1388"/>
                <a:gd name="T12" fmla="*/ 240 w 1352"/>
                <a:gd name="T13" fmla="*/ 279 h 1388"/>
                <a:gd name="T14" fmla="*/ 237 w 1352"/>
                <a:gd name="T15" fmla="*/ 285 h 1388"/>
                <a:gd name="T16" fmla="*/ 231 w 1352"/>
                <a:gd name="T17" fmla="*/ 284 h 1388"/>
                <a:gd name="T18" fmla="*/ 228 w 1352"/>
                <a:gd name="T19" fmla="*/ 281 h 1388"/>
                <a:gd name="T20" fmla="*/ 218 w 1352"/>
                <a:gd name="T21" fmla="*/ 290 h 1388"/>
                <a:gd name="T22" fmla="*/ 202 w 1352"/>
                <a:gd name="T23" fmla="*/ 282 h 1388"/>
                <a:gd name="T24" fmla="*/ 188 w 1352"/>
                <a:gd name="T25" fmla="*/ 290 h 1388"/>
                <a:gd name="T26" fmla="*/ 174 w 1352"/>
                <a:gd name="T27" fmla="*/ 293 h 1388"/>
                <a:gd name="T28" fmla="*/ 162 w 1352"/>
                <a:gd name="T29" fmla="*/ 303 h 1388"/>
                <a:gd name="T30" fmla="*/ 169 w 1352"/>
                <a:gd name="T31" fmla="*/ 330 h 1388"/>
                <a:gd name="T32" fmla="*/ 165 w 1352"/>
                <a:gd name="T33" fmla="*/ 346 h 1388"/>
                <a:gd name="T34" fmla="*/ 146 w 1352"/>
                <a:gd name="T35" fmla="*/ 341 h 1388"/>
                <a:gd name="T36" fmla="*/ 142 w 1352"/>
                <a:gd name="T37" fmla="*/ 322 h 1388"/>
                <a:gd name="T38" fmla="*/ 130 w 1352"/>
                <a:gd name="T39" fmla="*/ 330 h 1388"/>
                <a:gd name="T40" fmla="*/ 113 w 1352"/>
                <a:gd name="T41" fmla="*/ 336 h 1388"/>
                <a:gd name="T42" fmla="*/ 98 w 1352"/>
                <a:gd name="T43" fmla="*/ 327 h 1388"/>
                <a:gd name="T44" fmla="*/ 94 w 1352"/>
                <a:gd name="T45" fmla="*/ 310 h 1388"/>
                <a:gd name="T46" fmla="*/ 76 w 1352"/>
                <a:gd name="T47" fmla="*/ 308 h 1388"/>
                <a:gd name="T48" fmla="*/ 67 w 1352"/>
                <a:gd name="T49" fmla="*/ 301 h 1388"/>
                <a:gd name="T50" fmla="*/ 72 w 1352"/>
                <a:gd name="T51" fmla="*/ 280 h 1388"/>
                <a:gd name="T52" fmla="*/ 79 w 1352"/>
                <a:gd name="T53" fmla="*/ 267 h 1388"/>
                <a:gd name="T54" fmla="*/ 63 w 1352"/>
                <a:gd name="T55" fmla="*/ 263 h 1388"/>
                <a:gd name="T56" fmla="*/ 53 w 1352"/>
                <a:gd name="T57" fmla="*/ 245 h 1388"/>
                <a:gd name="T58" fmla="*/ 47 w 1352"/>
                <a:gd name="T59" fmla="*/ 227 h 1388"/>
                <a:gd name="T60" fmla="*/ 51 w 1352"/>
                <a:gd name="T61" fmla="*/ 218 h 1388"/>
                <a:gd name="T62" fmla="*/ 48 w 1352"/>
                <a:gd name="T63" fmla="*/ 217 h 1388"/>
                <a:gd name="T64" fmla="*/ 24 w 1352"/>
                <a:gd name="T65" fmla="*/ 220 h 1388"/>
                <a:gd name="T66" fmla="*/ 9 w 1352"/>
                <a:gd name="T67" fmla="*/ 229 h 1388"/>
                <a:gd name="T68" fmla="*/ 3 w 1352"/>
                <a:gd name="T69" fmla="*/ 224 h 1388"/>
                <a:gd name="T70" fmla="*/ 8 w 1352"/>
                <a:gd name="T71" fmla="*/ 215 h 1388"/>
                <a:gd name="T72" fmla="*/ 3 w 1352"/>
                <a:gd name="T73" fmla="*/ 206 h 1388"/>
                <a:gd name="T74" fmla="*/ 5 w 1352"/>
                <a:gd name="T75" fmla="*/ 189 h 1388"/>
                <a:gd name="T76" fmla="*/ 15 w 1352"/>
                <a:gd name="T77" fmla="*/ 172 h 1388"/>
                <a:gd name="T78" fmla="*/ 28 w 1352"/>
                <a:gd name="T79" fmla="*/ 162 h 1388"/>
                <a:gd name="T80" fmla="*/ 38 w 1352"/>
                <a:gd name="T81" fmla="*/ 150 h 1388"/>
                <a:gd name="T82" fmla="*/ 49 w 1352"/>
                <a:gd name="T83" fmla="*/ 131 h 1388"/>
                <a:gd name="T84" fmla="*/ 53 w 1352"/>
                <a:gd name="T85" fmla="*/ 89 h 1388"/>
                <a:gd name="T86" fmla="*/ 47 w 1352"/>
                <a:gd name="T87" fmla="*/ 72 h 1388"/>
                <a:gd name="T88" fmla="*/ 31 w 1352"/>
                <a:gd name="T89" fmla="*/ 60 h 1388"/>
                <a:gd name="T90" fmla="*/ 51 w 1352"/>
                <a:gd name="T91" fmla="*/ 42 h 1388"/>
                <a:gd name="T92" fmla="*/ 78 w 1352"/>
                <a:gd name="T93" fmla="*/ 44 h 1388"/>
                <a:gd name="T94" fmla="*/ 112 w 1352"/>
                <a:gd name="T95" fmla="*/ 60 h 1388"/>
                <a:gd name="T96" fmla="*/ 170 w 1352"/>
                <a:gd name="T97" fmla="*/ 138 h 1388"/>
                <a:gd name="T98" fmla="*/ 214 w 1352"/>
                <a:gd name="T99" fmla="*/ 109 h 1388"/>
                <a:gd name="T100" fmla="*/ 229 w 1352"/>
                <a:gd name="T101" fmla="*/ 50 h 1388"/>
                <a:gd name="T102" fmla="*/ 248 w 1352"/>
                <a:gd name="T103" fmla="*/ 26 h 1388"/>
                <a:gd name="T104" fmla="*/ 289 w 1352"/>
                <a:gd name="T105" fmla="*/ 47 h 1388"/>
                <a:gd name="T106" fmla="*/ 266 w 1352"/>
                <a:gd name="T107" fmla="*/ 82 h 1388"/>
                <a:gd name="T108" fmla="*/ 240 w 1352"/>
                <a:gd name="T109" fmla="*/ 101 h 1388"/>
                <a:gd name="T110" fmla="*/ 276 w 1352"/>
                <a:gd name="T111" fmla="*/ 122 h 1388"/>
                <a:gd name="T112" fmla="*/ 280 w 1352"/>
                <a:gd name="T113" fmla="*/ 183 h 1388"/>
                <a:gd name="T114" fmla="*/ 300 w 1352"/>
                <a:gd name="T115" fmla="*/ 216 h 1388"/>
                <a:gd name="T116" fmla="*/ 338 w 1352"/>
                <a:gd name="T117" fmla="*/ 225 h 138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352"/>
                <a:gd name="T178" fmla="*/ 0 h 1388"/>
                <a:gd name="T179" fmla="*/ 1352 w 1352"/>
                <a:gd name="T180" fmla="*/ 1388 h 138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352" h="1388">
                  <a:moveTo>
                    <a:pt x="1262" y="1026"/>
                  </a:moveTo>
                  <a:lnTo>
                    <a:pt x="1230" y="998"/>
                  </a:lnTo>
                  <a:lnTo>
                    <a:pt x="1203" y="1026"/>
                  </a:lnTo>
                  <a:lnTo>
                    <a:pt x="1197" y="1028"/>
                  </a:lnTo>
                  <a:lnTo>
                    <a:pt x="1185" y="1032"/>
                  </a:lnTo>
                  <a:lnTo>
                    <a:pt x="1171" y="1039"/>
                  </a:lnTo>
                  <a:lnTo>
                    <a:pt x="1159" y="1045"/>
                  </a:lnTo>
                  <a:lnTo>
                    <a:pt x="1154" y="1049"/>
                  </a:lnTo>
                  <a:lnTo>
                    <a:pt x="1152" y="1055"/>
                  </a:lnTo>
                  <a:lnTo>
                    <a:pt x="1150" y="1067"/>
                  </a:lnTo>
                  <a:lnTo>
                    <a:pt x="1148" y="1081"/>
                  </a:lnTo>
                  <a:lnTo>
                    <a:pt x="1144" y="1093"/>
                  </a:lnTo>
                  <a:lnTo>
                    <a:pt x="1138" y="1098"/>
                  </a:lnTo>
                  <a:lnTo>
                    <a:pt x="1130" y="1102"/>
                  </a:lnTo>
                  <a:lnTo>
                    <a:pt x="1118" y="1106"/>
                  </a:lnTo>
                  <a:lnTo>
                    <a:pt x="1104" y="1114"/>
                  </a:lnTo>
                  <a:lnTo>
                    <a:pt x="1091" y="1118"/>
                  </a:lnTo>
                  <a:lnTo>
                    <a:pt x="1079" y="1122"/>
                  </a:lnTo>
                  <a:lnTo>
                    <a:pt x="1069" y="1120"/>
                  </a:lnTo>
                  <a:lnTo>
                    <a:pt x="1059" y="1114"/>
                  </a:lnTo>
                  <a:lnTo>
                    <a:pt x="1047" y="1112"/>
                  </a:lnTo>
                  <a:lnTo>
                    <a:pt x="1035" y="1112"/>
                  </a:lnTo>
                  <a:lnTo>
                    <a:pt x="1032" y="1112"/>
                  </a:lnTo>
                  <a:lnTo>
                    <a:pt x="1032" y="1116"/>
                  </a:lnTo>
                  <a:lnTo>
                    <a:pt x="1030" y="1124"/>
                  </a:lnTo>
                  <a:lnTo>
                    <a:pt x="1026" y="1136"/>
                  </a:lnTo>
                  <a:lnTo>
                    <a:pt x="1020" y="1144"/>
                  </a:lnTo>
                  <a:lnTo>
                    <a:pt x="1012" y="1148"/>
                  </a:lnTo>
                  <a:lnTo>
                    <a:pt x="1004" y="1146"/>
                  </a:lnTo>
                  <a:lnTo>
                    <a:pt x="992" y="1140"/>
                  </a:lnTo>
                  <a:lnTo>
                    <a:pt x="980" y="1130"/>
                  </a:lnTo>
                  <a:lnTo>
                    <a:pt x="969" y="1122"/>
                  </a:lnTo>
                  <a:lnTo>
                    <a:pt x="963" y="1116"/>
                  </a:lnTo>
                  <a:lnTo>
                    <a:pt x="959" y="1114"/>
                  </a:lnTo>
                  <a:lnTo>
                    <a:pt x="959" y="1116"/>
                  </a:lnTo>
                  <a:lnTo>
                    <a:pt x="959" y="1118"/>
                  </a:lnTo>
                  <a:lnTo>
                    <a:pt x="957" y="1124"/>
                  </a:lnTo>
                  <a:lnTo>
                    <a:pt x="955" y="1130"/>
                  </a:lnTo>
                  <a:lnTo>
                    <a:pt x="951" y="1134"/>
                  </a:lnTo>
                  <a:lnTo>
                    <a:pt x="949" y="1140"/>
                  </a:lnTo>
                  <a:lnTo>
                    <a:pt x="945" y="1142"/>
                  </a:lnTo>
                  <a:lnTo>
                    <a:pt x="939" y="1144"/>
                  </a:lnTo>
                  <a:lnTo>
                    <a:pt x="935" y="1142"/>
                  </a:lnTo>
                  <a:lnTo>
                    <a:pt x="931" y="1140"/>
                  </a:lnTo>
                  <a:lnTo>
                    <a:pt x="925" y="1136"/>
                  </a:lnTo>
                  <a:lnTo>
                    <a:pt x="921" y="1132"/>
                  </a:lnTo>
                  <a:lnTo>
                    <a:pt x="919" y="1128"/>
                  </a:lnTo>
                  <a:lnTo>
                    <a:pt x="917" y="1126"/>
                  </a:lnTo>
                  <a:lnTo>
                    <a:pt x="915" y="1122"/>
                  </a:lnTo>
                  <a:lnTo>
                    <a:pt x="913" y="1122"/>
                  </a:lnTo>
                  <a:lnTo>
                    <a:pt x="911" y="1126"/>
                  </a:lnTo>
                  <a:lnTo>
                    <a:pt x="906" y="1132"/>
                  </a:lnTo>
                  <a:lnTo>
                    <a:pt x="896" y="1144"/>
                  </a:lnTo>
                  <a:lnTo>
                    <a:pt x="886" y="1154"/>
                  </a:lnTo>
                  <a:lnTo>
                    <a:pt x="874" y="1159"/>
                  </a:lnTo>
                  <a:lnTo>
                    <a:pt x="864" y="1163"/>
                  </a:lnTo>
                  <a:lnTo>
                    <a:pt x="852" y="1159"/>
                  </a:lnTo>
                  <a:lnTo>
                    <a:pt x="839" y="1150"/>
                  </a:lnTo>
                  <a:lnTo>
                    <a:pt x="825" y="1138"/>
                  </a:lnTo>
                  <a:lnTo>
                    <a:pt x="809" y="1128"/>
                  </a:lnTo>
                  <a:lnTo>
                    <a:pt x="797" y="1122"/>
                  </a:lnTo>
                  <a:lnTo>
                    <a:pt x="787" y="1120"/>
                  </a:lnTo>
                  <a:lnTo>
                    <a:pt x="778" y="1130"/>
                  </a:lnTo>
                  <a:lnTo>
                    <a:pt x="766" y="1144"/>
                  </a:lnTo>
                  <a:lnTo>
                    <a:pt x="754" y="1159"/>
                  </a:lnTo>
                  <a:lnTo>
                    <a:pt x="742" y="1171"/>
                  </a:lnTo>
                  <a:lnTo>
                    <a:pt x="734" y="1179"/>
                  </a:lnTo>
                  <a:lnTo>
                    <a:pt x="724" y="1177"/>
                  </a:lnTo>
                  <a:lnTo>
                    <a:pt x="711" y="1175"/>
                  </a:lnTo>
                  <a:lnTo>
                    <a:pt x="695" y="1169"/>
                  </a:lnTo>
                  <a:lnTo>
                    <a:pt x="679" y="1165"/>
                  </a:lnTo>
                  <a:lnTo>
                    <a:pt x="667" y="1165"/>
                  </a:lnTo>
                  <a:lnTo>
                    <a:pt x="659" y="1167"/>
                  </a:lnTo>
                  <a:lnTo>
                    <a:pt x="650" y="1183"/>
                  </a:lnTo>
                  <a:lnTo>
                    <a:pt x="646" y="1209"/>
                  </a:lnTo>
                  <a:lnTo>
                    <a:pt x="648" y="1234"/>
                  </a:lnTo>
                  <a:lnTo>
                    <a:pt x="656" y="1254"/>
                  </a:lnTo>
                  <a:lnTo>
                    <a:pt x="665" y="1278"/>
                  </a:lnTo>
                  <a:lnTo>
                    <a:pt x="673" y="1299"/>
                  </a:lnTo>
                  <a:lnTo>
                    <a:pt x="675" y="1317"/>
                  </a:lnTo>
                  <a:lnTo>
                    <a:pt x="673" y="1331"/>
                  </a:lnTo>
                  <a:lnTo>
                    <a:pt x="673" y="1346"/>
                  </a:lnTo>
                  <a:lnTo>
                    <a:pt x="673" y="1362"/>
                  </a:lnTo>
                  <a:lnTo>
                    <a:pt x="667" y="1374"/>
                  </a:lnTo>
                  <a:lnTo>
                    <a:pt x="658" y="1382"/>
                  </a:lnTo>
                  <a:lnTo>
                    <a:pt x="638" y="1386"/>
                  </a:lnTo>
                  <a:lnTo>
                    <a:pt x="620" y="1388"/>
                  </a:lnTo>
                  <a:lnTo>
                    <a:pt x="604" y="1386"/>
                  </a:lnTo>
                  <a:lnTo>
                    <a:pt x="591" y="1380"/>
                  </a:lnTo>
                  <a:lnTo>
                    <a:pt x="581" y="1362"/>
                  </a:lnTo>
                  <a:lnTo>
                    <a:pt x="573" y="1343"/>
                  </a:lnTo>
                  <a:lnTo>
                    <a:pt x="571" y="1321"/>
                  </a:lnTo>
                  <a:lnTo>
                    <a:pt x="569" y="1309"/>
                  </a:lnTo>
                  <a:lnTo>
                    <a:pt x="567" y="1297"/>
                  </a:lnTo>
                  <a:lnTo>
                    <a:pt x="565" y="1287"/>
                  </a:lnTo>
                  <a:lnTo>
                    <a:pt x="559" y="1282"/>
                  </a:lnTo>
                  <a:lnTo>
                    <a:pt x="553" y="1283"/>
                  </a:lnTo>
                  <a:lnTo>
                    <a:pt x="545" y="1291"/>
                  </a:lnTo>
                  <a:lnTo>
                    <a:pt x="534" y="1303"/>
                  </a:lnTo>
                  <a:lnTo>
                    <a:pt x="518" y="1317"/>
                  </a:lnTo>
                  <a:lnTo>
                    <a:pt x="504" y="1331"/>
                  </a:lnTo>
                  <a:lnTo>
                    <a:pt x="488" y="1341"/>
                  </a:lnTo>
                  <a:lnTo>
                    <a:pt x="476" y="1343"/>
                  </a:lnTo>
                  <a:lnTo>
                    <a:pt x="465" y="1343"/>
                  </a:lnTo>
                  <a:lnTo>
                    <a:pt x="451" y="1343"/>
                  </a:lnTo>
                  <a:lnTo>
                    <a:pt x="437" y="1345"/>
                  </a:lnTo>
                  <a:lnTo>
                    <a:pt x="425" y="1343"/>
                  </a:lnTo>
                  <a:lnTo>
                    <a:pt x="415" y="1337"/>
                  </a:lnTo>
                  <a:lnTo>
                    <a:pt x="404" y="1323"/>
                  </a:lnTo>
                  <a:lnTo>
                    <a:pt x="394" y="1307"/>
                  </a:lnTo>
                  <a:lnTo>
                    <a:pt x="388" y="1287"/>
                  </a:lnTo>
                  <a:lnTo>
                    <a:pt x="386" y="1272"/>
                  </a:lnTo>
                  <a:lnTo>
                    <a:pt x="382" y="1256"/>
                  </a:lnTo>
                  <a:lnTo>
                    <a:pt x="378" y="1244"/>
                  </a:lnTo>
                  <a:lnTo>
                    <a:pt x="378" y="1240"/>
                  </a:lnTo>
                  <a:lnTo>
                    <a:pt x="372" y="1240"/>
                  </a:lnTo>
                  <a:lnTo>
                    <a:pt x="358" y="1240"/>
                  </a:lnTo>
                  <a:lnTo>
                    <a:pt x="341" y="1238"/>
                  </a:lnTo>
                  <a:lnTo>
                    <a:pt x="321" y="1236"/>
                  </a:lnTo>
                  <a:lnTo>
                    <a:pt x="303" y="1232"/>
                  </a:lnTo>
                  <a:lnTo>
                    <a:pt x="291" y="1224"/>
                  </a:lnTo>
                  <a:lnTo>
                    <a:pt x="282" y="1219"/>
                  </a:lnTo>
                  <a:lnTo>
                    <a:pt x="276" y="1213"/>
                  </a:lnTo>
                  <a:lnTo>
                    <a:pt x="270" y="1209"/>
                  </a:lnTo>
                  <a:lnTo>
                    <a:pt x="268" y="1201"/>
                  </a:lnTo>
                  <a:lnTo>
                    <a:pt x="268" y="1189"/>
                  </a:lnTo>
                  <a:lnTo>
                    <a:pt x="274" y="1171"/>
                  </a:lnTo>
                  <a:lnTo>
                    <a:pt x="280" y="1150"/>
                  </a:lnTo>
                  <a:lnTo>
                    <a:pt x="284" y="1134"/>
                  </a:lnTo>
                  <a:lnTo>
                    <a:pt x="285" y="1120"/>
                  </a:lnTo>
                  <a:lnTo>
                    <a:pt x="287" y="1110"/>
                  </a:lnTo>
                  <a:lnTo>
                    <a:pt x="291" y="1100"/>
                  </a:lnTo>
                  <a:lnTo>
                    <a:pt x="299" y="1087"/>
                  </a:lnTo>
                  <a:lnTo>
                    <a:pt x="309" y="1075"/>
                  </a:lnTo>
                  <a:lnTo>
                    <a:pt x="315" y="1065"/>
                  </a:lnTo>
                  <a:lnTo>
                    <a:pt x="311" y="1057"/>
                  </a:lnTo>
                  <a:lnTo>
                    <a:pt x="303" y="1053"/>
                  </a:lnTo>
                  <a:lnTo>
                    <a:pt x="289" y="1053"/>
                  </a:lnTo>
                  <a:lnTo>
                    <a:pt x="272" y="1053"/>
                  </a:lnTo>
                  <a:lnTo>
                    <a:pt x="254" y="1051"/>
                  </a:lnTo>
                  <a:lnTo>
                    <a:pt x="240" y="1047"/>
                  </a:lnTo>
                  <a:lnTo>
                    <a:pt x="230" y="1039"/>
                  </a:lnTo>
                  <a:lnTo>
                    <a:pt x="221" y="1020"/>
                  </a:lnTo>
                  <a:lnTo>
                    <a:pt x="217" y="1000"/>
                  </a:lnTo>
                  <a:lnTo>
                    <a:pt x="211" y="980"/>
                  </a:lnTo>
                  <a:lnTo>
                    <a:pt x="207" y="959"/>
                  </a:lnTo>
                  <a:lnTo>
                    <a:pt x="205" y="943"/>
                  </a:lnTo>
                  <a:lnTo>
                    <a:pt x="199" y="931"/>
                  </a:lnTo>
                  <a:lnTo>
                    <a:pt x="191" y="919"/>
                  </a:lnTo>
                  <a:lnTo>
                    <a:pt x="187" y="908"/>
                  </a:lnTo>
                  <a:lnTo>
                    <a:pt x="189" y="894"/>
                  </a:lnTo>
                  <a:lnTo>
                    <a:pt x="191" y="888"/>
                  </a:lnTo>
                  <a:lnTo>
                    <a:pt x="197" y="884"/>
                  </a:lnTo>
                  <a:lnTo>
                    <a:pt x="201" y="878"/>
                  </a:lnTo>
                  <a:lnTo>
                    <a:pt x="205" y="874"/>
                  </a:lnTo>
                  <a:lnTo>
                    <a:pt x="209" y="870"/>
                  </a:lnTo>
                  <a:lnTo>
                    <a:pt x="211" y="868"/>
                  </a:lnTo>
                  <a:lnTo>
                    <a:pt x="213" y="868"/>
                  </a:lnTo>
                  <a:lnTo>
                    <a:pt x="207" y="868"/>
                  </a:lnTo>
                  <a:lnTo>
                    <a:pt x="193" y="868"/>
                  </a:lnTo>
                  <a:lnTo>
                    <a:pt x="173" y="870"/>
                  </a:lnTo>
                  <a:lnTo>
                    <a:pt x="152" y="870"/>
                  </a:lnTo>
                  <a:lnTo>
                    <a:pt x="130" y="872"/>
                  </a:lnTo>
                  <a:lnTo>
                    <a:pt x="112" y="876"/>
                  </a:lnTo>
                  <a:lnTo>
                    <a:pt x="97" y="882"/>
                  </a:lnTo>
                  <a:lnTo>
                    <a:pt x="81" y="892"/>
                  </a:lnTo>
                  <a:lnTo>
                    <a:pt x="67" y="902"/>
                  </a:lnTo>
                  <a:lnTo>
                    <a:pt x="53" y="912"/>
                  </a:lnTo>
                  <a:lnTo>
                    <a:pt x="43" y="915"/>
                  </a:lnTo>
                  <a:lnTo>
                    <a:pt x="34" y="915"/>
                  </a:lnTo>
                  <a:lnTo>
                    <a:pt x="28" y="912"/>
                  </a:lnTo>
                  <a:lnTo>
                    <a:pt x="22" y="908"/>
                  </a:lnTo>
                  <a:lnTo>
                    <a:pt x="18" y="906"/>
                  </a:lnTo>
                  <a:lnTo>
                    <a:pt x="14" y="902"/>
                  </a:lnTo>
                  <a:lnTo>
                    <a:pt x="10" y="896"/>
                  </a:lnTo>
                  <a:lnTo>
                    <a:pt x="10" y="892"/>
                  </a:lnTo>
                  <a:lnTo>
                    <a:pt x="10" y="884"/>
                  </a:lnTo>
                  <a:lnTo>
                    <a:pt x="16" y="876"/>
                  </a:lnTo>
                  <a:lnTo>
                    <a:pt x="24" y="868"/>
                  </a:lnTo>
                  <a:lnTo>
                    <a:pt x="32" y="862"/>
                  </a:lnTo>
                  <a:lnTo>
                    <a:pt x="37" y="854"/>
                  </a:lnTo>
                  <a:lnTo>
                    <a:pt x="37" y="843"/>
                  </a:lnTo>
                  <a:lnTo>
                    <a:pt x="34" y="835"/>
                  </a:lnTo>
                  <a:lnTo>
                    <a:pt x="24" y="829"/>
                  </a:lnTo>
                  <a:lnTo>
                    <a:pt x="14" y="823"/>
                  </a:lnTo>
                  <a:lnTo>
                    <a:pt x="6" y="817"/>
                  </a:lnTo>
                  <a:lnTo>
                    <a:pt x="0" y="811"/>
                  </a:lnTo>
                  <a:lnTo>
                    <a:pt x="2" y="799"/>
                  </a:lnTo>
                  <a:lnTo>
                    <a:pt x="12" y="776"/>
                  </a:lnTo>
                  <a:lnTo>
                    <a:pt x="22" y="758"/>
                  </a:lnTo>
                  <a:lnTo>
                    <a:pt x="34" y="744"/>
                  </a:lnTo>
                  <a:lnTo>
                    <a:pt x="41" y="734"/>
                  </a:lnTo>
                  <a:lnTo>
                    <a:pt x="47" y="719"/>
                  </a:lnTo>
                  <a:lnTo>
                    <a:pt x="55" y="701"/>
                  </a:lnTo>
                  <a:lnTo>
                    <a:pt x="61" y="685"/>
                  </a:lnTo>
                  <a:lnTo>
                    <a:pt x="67" y="675"/>
                  </a:lnTo>
                  <a:lnTo>
                    <a:pt x="75" y="669"/>
                  </a:lnTo>
                  <a:lnTo>
                    <a:pt x="89" y="665"/>
                  </a:lnTo>
                  <a:lnTo>
                    <a:pt x="102" y="660"/>
                  </a:lnTo>
                  <a:lnTo>
                    <a:pt x="114" y="646"/>
                  </a:lnTo>
                  <a:lnTo>
                    <a:pt x="122" y="632"/>
                  </a:lnTo>
                  <a:lnTo>
                    <a:pt x="126" y="620"/>
                  </a:lnTo>
                  <a:lnTo>
                    <a:pt x="130" y="614"/>
                  </a:lnTo>
                  <a:lnTo>
                    <a:pt x="142" y="604"/>
                  </a:lnTo>
                  <a:lnTo>
                    <a:pt x="152" y="599"/>
                  </a:lnTo>
                  <a:lnTo>
                    <a:pt x="161" y="595"/>
                  </a:lnTo>
                  <a:lnTo>
                    <a:pt x="167" y="591"/>
                  </a:lnTo>
                  <a:lnTo>
                    <a:pt x="175" y="581"/>
                  </a:lnTo>
                  <a:lnTo>
                    <a:pt x="187" y="553"/>
                  </a:lnTo>
                  <a:lnTo>
                    <a:pt x="197" y="522"/>
                  </a:lnTo>
                  <a:lnTo>
                    <a:pt x="205" y="488"/>
                  </a:lnTo>
                  <a:lnTo>
                    <a:pt x="213" y="445"/>
                  </a:lnTo>
                  <a:lnTo>
                    <a:pt x="215" y="404"/>
                  </a:lnTo>
                  <a:lnTo>
                    <a:pt x="213" y="384"/>
                  </a:lnTo>
                  <a:lnTo>
                    <a:pt x="213" y="358"/>
                  </a:lnTo>
                  <a:lnTo>
                    <a:pt x="213" y="333"/>
                  </a:lnTo>
                  <a:lnTo>
                    <a:pt x="211" y="309"/>
                  </a:lnTo>
                  <a:lnTo>
                    <a:pt x="209" y="295"/>
                  </a:lnTo>
                  <a:lnTo>
                    <a:pt x="201" y="288"/>
                  </a:lnTo>
                  <a:lnTo>
                    <a:pt x="189" y="286"/>
                  </a:lnTo>
                  <a:lnTo>
                    <a:pt x="173" y="284"/>
                  </a:lnTo>
                  <a:lnTo>
                    <a:pt x="159" y="280"/>
                  </a:lnTo>
                  <a:lnTo>
                    <a:pt x="146" y="274"/>
                  </a:lnTo>
                  <a:lnTo>
                    <a:pt x="134" y="260"/>
                  </a:lnTo>
                  <a:lnTo>
                    <a:pt x="126" y="242"/>
                  </a:lnTo>
                  <a:lnTo>
                    <a:pt x="122" y="225"/>
                  </a:lnTo>
                  <a:lnTo>
                    <a:pt x="124" y="181"/>
                  </a:lnTo>
                  <a:lnTo>
                    <a:pt x="144" y="162"/>
                  </a:lnTo>
                  <a:lnTo>
                    <a:pt x="169" y="183"/>
                  </a:lnTo>
                  <a:lnTo>
                    <a:pt x="203" y="168"/>
                  </a:lnTo>
                  <a:lnTo>
                    <a:pt x="199" y="114"/>
                  </a:lnTo>
                  <a:lnTo>
                    <a:pt x="228" y="20"/>
                  </a:lnTo>
                  <a:lnTo>
                    <a:pt x="266" y="0"/>
                  </a:lnTo>
                  <a:lnTo>
                    <a:pt x="278" y="116"/>
                  </a:lnTo>
                  <a:lnTo>
                    <a:pt x="311" y="177"/>
                  </a:lnTo>
                  <a:lnTo>
                    <a:pt x="354" y="170"/>
                  </a:lnTo>
                  <a:lnTo>
                    <a:pt x="400" y="118"/>
                  </a:lnTo>
                  <a:lnTo>
                    <a:pt x="429" y="156"/>
                  </a:lnTo>
                  <a:lnTo>
                    <a:pt x="411" y="191"/>
                  </a:lnTo>
                  <a:lnTo>
                    <a:pt x="447" y="242"/>
                  </a:lnTo>
                  <a:lnTo>
                    <a:pt x="496" y="244"/>
                  </a:lnTo>
                  <a:lnTo>
                    <a:pt x="551" y="329"/>
                  </a:lnTo>
                  <a:lnTo>
                    <a:pt x="614" y="439"/>
                  </a:lnTo>
                  <a:lnTo>
                    <a:pt x="646" y="516"/>
                  </a:lnTo>
                  <a:lnTo>
                    <a:pt x="681" y="551"/>
                  </a:lnTo>
                  <a:lnTo>
                    <a:pt x="721" y="543"/>
                  </a:lnTo>
                  <a:lnTo>
                    <a:pt x="793" y="494"/>
                  </a:lnTo>
                  <a:lnTo>
                    <a:pt x="803" y="518"/>
                  </a:lnTo>
                  <a:lnTo>
                    <a:pt x="852" y="492"/>
                  </a:lnTo>
                  <a:lnTo>
                    <a:pt x="856" y="435"/>
                  </a:lnTo>
                  <a:lnTo>
                    <a:pt x="831" y="402"/>
                  </a:lnTo>
                  <a:lnTo>
                    <a:pt x="831" y="335"/>
                  </a:lnTo>
                  <a:lnTo>
                    <a:pt x="868" y="315"/>
                  </a:lnTo>
                  <a:lnTo>
                    <a:pt x="925" y="244"/>
                  </a:lnTo>
                  <a:lnTo>
                    <a:pt x="917" y="199"/>
                  </a:lnTo>
                  <a:lnTo>
                    <a:pt x="941" y="171"/>
                  </a:lnTo>
                  <a:lnTo>
                    <a:pt x="976" y="171"/>
                  </a:lnTo>
                  <a:lnTo>
                    <a:pt x="980" y="148"/>
                  </a:lnTo>
                  <a:lnTo>
                    <a:pt x="967" y="120"/>
                  </a:lnTo>
                  <a:lnTo>
                    <a:pt x="994" y="103"/>
                  </a:lnTo>
                  <a:lnTo>
                    <a:pt x="1043" y="108"/>
                  </a:lnTo>
                  <a:lnTo>
                    <a:pt x="1043" y="162"/>
                  </a:lnTo>
                  <a:lnTo>
                    <a:pt x="1065" y="232"/>
                  </a:lnTo>
                  <a:lnTo>
                    <a:pt x="1128" y="227"/>
                  </a:lnTo>
                  <a:lnTo>
                    <a:pt x="1154" y="189"/>
                  </a:lnTo>
                  <a:lnTo>
                    <a:pt x="1187" y="211"/>
                  </a:lnTo>
                  <a:lnTo>
                    <a:pt x="1193" y="252"/>
                  </a:lnTo>
                  <a:lnTo>
                    <a:pt x="1177" y="315"/>
                  </a:lnTo>
                  <a:lnTo>
                    <a:pt x="1126" y="329"/>
                  </a:lnTo>
                  <a:lnTo>
                    <a:pt x="1061" y="327"/>
                  </a:lnTo>
                  <a:lnTo>
                    <a:pt x="1047" y="311"/>
                  </a:lnTo>
                  <a:lnTo>
                    <a:pt x="1024" y="337"/>
                  </a:lnTo>
                  <a:lnTo>
                    <a:pt x="994" y="315"/>
                  </a:lnTo>
                  <a:lnTo>
                    <a:pt x="939" y="376"/>
                  </a:lnTo>
                  <a:lnTo>
                    <a:pt x="961" y="404"/>
                  </a:lnTo>
                  <a:lnTo>
                    <a:pt x="965" y="459"/>
                  </a:lnTo>
                  <a:lnTo>
                    <a:pt x="1006" y="471"/>
                  </a:lnTo>
                  <a:lnTo>
                    <a:pt x="1051" y="449"/>
                  </a:lnTo>
                  <a:lnTo>
                    <a:pt x="1069" y="445"/>
                  </a:lnTo>
                  <a:lnTo>
                    <a:pt x="1104" y="490"/>
                  </a:lnTo>
                  <a:lnTo>
                    <a:pt x="1075" y="561"/>
                  </a:lnTo>
                  <a:lnTo>
                    <a:pt x="1053" y="614"/>
                  </a:lnTo>
                  <a:lnTo>
                    <a:pt x="1075" y="658"/>
                  </a:lnTo>
                  <a:lnTo>
                    <a:pt x="1116" y="677"/>
                  </a:lnTo>
                  <a:lnTo>
                    <a:pt x="1118" y="732"/>
                  </a:lnTo>
                  <a:lnTo>
                    <a:pt x="1081" y="782"/>
                  </a:lnTo>
                  <a:lnTo>
                    <a:pt x="1112" y="837"/>
                  </a:lnTo>
                  <a:lnTo>
                    <a:pt x="1138" y="819"/>
                  </a:lnTo>
                  <a:lnTo>
                    <a:pt x="1187" y="823"/>
                  </a:lnTo>
                  <a:lnTo>
                    <a:pt x="1197" y="864"/>
                  </a:lnTo>
                  <a:lnTo>
                    <a:pt x="1228" y="884"/>
                  </a:lnTo>
                  <a:lnTo>
                    <a:pt x="1262" y="864"/>
                  </a:lnTo>
                  <a:lnTo>
                    <a:pt x="1293" y="888"/>
                  </a:lnTo>
                  <a:lnTo>
                    <a:pt x="1329" y="872"/>
                  </a:lnTo>
                  <a:lnTo>
                    <a:pt x="1352" y="900"/>
                  </a:lnTo>
                  <a:lnTo>
                    <a:pt x="1343" y="973"/>
                  </a:lnTo>
                  <a:lnTo>
                    <a:pt x="1291" y="986"/>
                  </a:lnTo>
                  <a:lnTo>
                    <a:pt x="1262" y="1026"/>
                  </a:lnTo>
                </a:path>
              </a:pathLst>
            </a:cu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" name="Freeform 73"/>
            <p:cNvSpPr/>
            <p:nvPr/>
          </p:nvSpPr>
          <p:spPr bwMode="gray">
            <a:xfrm>
              <a:off x="2755" y="3269"/>
              <a:ext cx="596" cy="432"/>
            </a:xfrm>
            <a:custGeom>
              <a:avLst/>
              <a:gdLst>
                <a:gd name="T0" fmla="*/ 209 w 1191"/>
                <a:gd name="T1" fmla="*/ 213 h 864"/>
                <a:gd name="T2" fmla="*/ 202 w 1191"/>
                <a:gd name="T3" fmla="*/ 215 h 864"/>
                <a:gd name="T4" fmla="*/ 195 w 1191"/>
                <a:gd name="T5" fmla="*/ 214 h 864"/>
                <a:gd name="T6" fmla="*/ 186 w 1191"/>
                <a:gd name="T7" fmla="*/ 210 h 864"/>
                <a:gd name="T8" fmla="*/ 180 w 1191"/>
                <a:gd name="T9" fmla="*/ 210 h 864"/>
                <a:gd name="T10" fmla="*/ 174 w 1191"/>
                <a:gd name="T11" fmla="*/ 203 h 864"/>
                <a:gd name="T12" fmla="*/ 169 w 1191"/>
                <a:gd name="T13" fmla="*/ 200 h 864"/>
                <a:gd name="T14" fmla="*/ 163 w 1191"/>
                <a:gd name="T15" fmla="*/ 210 h 864"/>
                <a:gd name="T16" fmla="*/ 155 w 1191"/>
                <a:gd name="T17" fmla="*/ 214 h 864"/>
                <a:gd name="T18" fmla="*/ 146 w 1191"/>
                <a:gd name="T19" fmla="*/ 216 h 864"/>
                <a:gd name="T20" fmla="*/ 140 w 1191"/>
                <a:gd name="T21" fmla="*/ 211 h 864"/>
                <a:gd name="T22" fmla="*/ 133 w 1191"/>
                <a:gd name="T23" fmla="*/ 213 h 864"/>
                <a:gd name="T24" fmla="*/ 123 w 1191"/>
                <a:gd name="T25" fmla="*/ 213 h 864"/>
                <a:gd name="T26" fmla="*/ 112 w 1191"/>
                <a:gd name="T27" fmla="*/ 206 h 864"/>
                <a:gd name="T28" fmla="*/ 101 w 1191"/>
                <a:gd name="T29" fmla="*/ 198 h 864"/>
                <a:gd name="T30" fmla="*/ 93 w 1191"/>
                <a:gd name="T31" fmla="*/ 189 h 864"/>
                <a:gd name="T32" fmla="*/ 88 w 1191"/>
                <a:gd name="T33" fmla="*/ 176 h 864"/>
                <a:gd name="T34" fmla="*/ 91 w 1191"/>
                <a:gd name="T35" fmla="*/ 171 h 864"/>
                <a:gd name="T36" fmla="*/ 94 w 1191"/>
                <a:gd name="T37" fmla="*/ 170 h 864"/>
                <a:gd name="T38" fmla="*/ 96 w 1191"/>
                <a:gd name="T39" fmla="*/ 167 h 864"/>
                <a:gd name="T40" fmla="*/ 87 w 1191"/>
                <a:gd name="T41" fmla="*/ 160 h 864"/>
                <a:gd name="T42" fmla="*/ 79 w 1191"/>
                <a:gd name="T43" fmla="*/ 161 h 864"/>
                <a:gd name="T44" fmla="*/ 74 w 1191"/>
                <a:gd name="T45" fmla="*/ 163 h 864"/>
                <a:gd name="T46" fmla="*/ 66 w 1191"/>
                <a:gd name="T47" fmla="*/ 158 h 864"/>
                <a:gd name="T48" fmla="*/ 60 w 1191"/>
                <a:gd name="T49" fmla="*/ 161 h 864"/>
                <a:gd name="T50" fmla="*/ 52 w 1191"/>
                <a:gd name="T51" fmla="*/ 156 h 864"/>
                <a:gd name="T52" fmla="*/ 46 w 1191"/>
                <a:gd name="T53" fmla="*/ 152 h 864"/>
                <a:gd name="T54" fmla="*/ 66 w 1191"/>
                <a:gd name="T55" fmla="*/ 135 h 864"/>
                <a:gd name="T56" fmla="*/ 53 w 1191"/>
                <a:gd name="T57" fmla="*/ 114 h 864"/>
                <a:gd name="T58" fmla="*/ 29 w 1191"/>
                <a:gd name="T59" fmla="*/ 108 h 864"/>
                <a:gd name="T60" fmla="*/ 8 w 1191"/>
                <a:gd name="T61" fmla="*/ 101 h 864"/>
                <a:gd name="T62" fmla="*/ 26 w 1191"/>
                <a:gd name="T63" fmla="*/ 74 h 864"/>
                <a:gd name="T64" fmla="*/ 63 w 1191"/>
                <a:gd name="T65" fmla="*/ 84 h 864"/>
                <a:gd name="T66" fmla="*/ 77 w 1191"/>
                <a:gd name="T67" fmla="*/ 70 h 864"/>
                <a:gd name="T68" fmla="*/ 100 w 1191"/>
                <a:gd name="T69" fmla="*/ 52 h 864"/>
                <a:gd name="T70" fmla="*/ 124 w 1191"/>
                <a:gd name="T71" fmla="*/ 56 h 864"/>
                <a:gd name="T72" fmla="*/ 144 w 1191"/>
                <a:gd name="T73" fmla="*/ 48 h 864"/>
                <a:gd name="T74" fmla="*/ 165 w 1191"/>
                <a:gd name="T75" fmla="*/ 40 h 864"/>
                <a:gd name="T76" fmla="*/ 182 w 1191"/>
                <a:gd name="T77" fmla="*/ 27 h 864"/>
                <a:gd name="T78" fmla="*/ 200 w 1191"/>
                <a:gd name="T79" fmla="*/ 19 h 864"/>
                <a:gd name="T80" fmla="*/ 217 w 1191"/>
                <a:gd name="T81" fmla="*/ 9 h 864"/>
                <a:gd name="T82" fmla="*/ 244 w 1191"/>
                <a:gd name="T83" fmla="*/ 5 h 864"/>
                <a:gd name="T84" fmla="*/ 260 w 1191"/>
                <a:gd name="T85" fmla="*/ 18 h 864"/>
                <a:gd name="T86" fmla="*/ 252 w 1191"/>
                <a:gd name="T87" fmla="*/ 54 h 864"/>
                <a:gd name="T88" fmla="*/ 274 w 1191"/>
                <a:gd name="T89" fmla="*/ 71 h 864"/>
                <a:gd name="T90" fmla="*/ 298 w 1191"/>
                <a:gd name="T91" fmla="*/ 81 h 864"/>
                <a:gd name="T92" fmla="*/ 282 w 1191"/>
                <a:gd name="T93" fmla="*/ 108 h 864"/>
                <a:gd name="T94" fmla="*/ 260 w 1191"/>
                <a:gd name="T95" fmla="*/ 161 h 864"/>
                <a:gd name="T96" fmla="*/ 248 w 1191"/>
                <a:gd name="T97" fmla="*/ 182 h 864"/>
                <a:gd name="T98" fmla="*/ 225 w 1191"/>
                <a:gd name="T99" fmla="*/ 197 h 86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191"/>
                <a:gd name="T151" fmla="*/ 0 h 864"/>
                <a:gd name="T152" fmla="*/ 1191 w 1191"/>
                <a:gd name="T153" fmla="*/ 864 h 86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191" h="864">
                  <a:moveTo>
                    <a:pt x="866" y="835"/>
                  </a:moveTo>
                  <a:lnTo>
                    <a:pt x="834" y="815"/>
                  </a:lnTo>
                  <a:lnTo>
                    <a:pt x="836" y="852"/>
                  </a:lnTo>
                  <a:lnTo>
                    <a:pt x="832" y="852"/>
                  </a:lnTo>
                  <a:lnTo>
                    <a:pt x="821" y="856"/>
                  </a:lnTo>
                  <a:lnTo>
                    <a:pt x="807" y="860"/>
                  </a:lnTo>
                  <a:lnTo>
                    <a:pt x="793" y="864"/>
                  </a:lnTo>
                  <a:lnTo>
                    <a:pt x="783" y="862"/>
                  </a:lnTo>
                  <a:lnTo>
                    <a:pt x="777" y="856"/>
                  </a:lnTo>
                  <a:lnTo>
                    <a:pt x="767" y="849"/>
                  </a:lnTo>
                  <a:lnTo>
                    <a:pt x="758" y="841"/>
                  </a:lnTo>
                  <a:lnTo>
                    <a:pt x="744" y="837"/>
                  </a:lnTo>
                  <a:lnTo>
                    <a:pt x="734" y="837"/>
                  </a:lnTo>
                  <a:lnTo>
                    <a:pt x="726" y="837"/>
                  </a:lnTo>
                  <a:lnTo>
                    <a:pt x="718" y="837"/>
                  </a:lnTo>
                  <a:lnTo>
                    <a:pt x="708" y="831"/>
                  </a:lnTo>
                  <a:lnTo>
                    <a:pt x="701" y="821"/>
                  </a:lnTo>
                  <a:lnTo>
                    <a:pt x="693" y="811"/>
                  </a:lnTo>
                  <a:lnTo>
                    <a:pt x="687" y="801"/>
                  </a:lnTo>
                  <a:lnTo>
                    <a:pt x="681" y="797"/>
                  </a:lnTo>
                  <a:lnTo>
                    <a:pt x="673" y="799"/>
                  </a:lnTo>
                  <a:lnTo>
                    <a:pt x="665" y="811"/>
                  </a:lnTo>
                  <a:lnTo>
                    <a:pt x="657" y="825"/>
                  </a:lnTo>
                  <a:lnTo>
                    <a:pt x="651" y="839"/>
                  </a:lnTo>
                  <a:lnTo>
                    <a:pt x="641" y="847"/>
                  </a:lnTo>
                  <a:lnTo>
                    <a:pt x="632" y="850"/>
                  </a:lnTo>
                  <a:lnTo>
                    <a:pt x="620" y="856"/>
                  </a:lnTo>
                  <a:lnTo>
                    <a:pt x="606" y="860"/>
                  </a:lnTo>
                  <a:lnTo>
                    <a:pt x="592" y="862"/>
                  </a:lnTo>
                  <a:lnTo>
                    <a:pt x="582" y="862"/>
                  </a:lnTo>
                  <a:lnTo>
                    <a:pt x="575" y="854"/>
                  </a:lnTo>
                  <a:lnTo>
                    <a:pt x="569" y="849"/>
                  </a:lnTo>
                  <a:lnTo>
                    <a:pt x="559" y="843"/>
                  </a:lnTo>
                  <a:lnTo>
                    <a:pt x="549" y="843"/>
                  </a:lnTo>
                  <a:lnTo>
                    <a:pt x="539" y="845"/>
                  </a:lnTo>
                  <a:lnTo>
                    <a:pt x="529" y="850"/>
                  </a:lnTo>
                  <a:lnTo>
                    <a:pt x="519" y="854"/>
                  </a:lnTo>
                  <a:lnTo>
                    <a:pt x="508" y="854"/>
                  </a:lnTo>
                  <a:lnTo>
                    <a:pt x="492" y="849"/>
                  </a:lnTo>
                  <a:lnTo>
                    <a:pt x="474" y="837"/>
                  </a:lnTo>
                  <a:lnTo>
                    <a:pt x="458" y="829"/>
                  </a:lnTo>
                  <a:lnTo>
                    <a:pt x="445" y="821"/>
                  </a:lnTo>
                  <a:lnTo>
                    <a:pt x="431" y="811"/>
                  </a:lnTo>
                  <a:lnTo>
                    <a:pt x="417" y="799"/>
                  </a:lnTo>
                  <a:lnTo>
                    <a:pt x="403" y="791"/>
                  </a:lnTo>
                  <a:lnTo>
                    <a:pt x="389" y="784"/>
                  </a:lnTo>
                  <a:lnTo>
                    <a:pt x="382" y="776"/>
                  </a:lnTo>
                  <a:lnTo>
                    <a:pt x="370" y="754"/>
                  </a:lnTo>
                  <a:lnTo>
                    <a:pt x="358" y="732"/>
                  </a:lnTo>
                  <a:lnTo>
                    <a:pt x="352" y="717"/>
                  </a:lnTo>
                  <a:lnTo>
                    <a:pt x="350" y="703"/>
                  </a:lnTo>
                  <a:lnTo>
                    <a:pt x="354" y="691"/>
                  </a:lnTo>
                  <a:lnTo>
                    <a:pt x="358" y="685"/>
                  </a:lnTo>
                  <a:lnTo>
                    <a:pt x="364" y="683"/>
                  </a:lnTo>
                  <a:lnTo>
                    <a:pt x="368" y="681"/>
                  </a:lnTo>
                  <a:lnTo>
                    <a:pt x="372" y="679"/>
                  </a:lnTo>
                  <a:lnTo>
                    <a:pt x="376" y="677"/>
                  </a:lnTo>
                  <a:lnTo>
                    <a:pt x="380" y="673"/>
                  </a:lnTo>
                  <a:lnTo>
                    <a:pt x="382" y="671"/>
                  </a:lnTo>
                  <a:lnTo>
                    <a:pt x="382" y="665"/>
                  </a:lnTo>
                  <a:lnTo>
                    <a:pt x="376" y="654"/>
                  </a:lnTo>
                  <a:lnTo>
                    <a:pt x="364" y="646"/>
                  </a:lnTo>
                  <a:lnTo>
                    <a:pt x="348" y="638"/>
                  </a:lnTo>
                  <a:lnTo>
                    <a:pt x="332" y="636"/>
                  </a:lnTo>
                  <a:lnTo>
                    <a:pt x="323" y="638"/>
                  </a:lnTo>
                  <a:lnTo>
                    <a:pt x="315" y="644"/>
                  </a:lnTo>
                  <a:lnTo>
                    <a:pt x="307" y="650"/>
                  </a:lnTo>
                  <a:lnTo>
                    <a:pt x="301" y="652"/>
                  </a:lnTo>
                  <a:lnTo>
                    <a:pt x="295" y="650"/>
                  </a:lnTo>
                  <a:lnTo>
                    <a:pt x="283" y="636"/>
                  </a:lnTo>
                  <a:lnTo>
                    <a:pt x="273" y="630"/>
                  </a:lnTo>
                  <a:lnTo>
                    <a:pt x="262" y="630"/>
                  </a:lnTo>
                  <a:lnTo>
                    <a:pt x="254" y="636"/>
                  </a:lnTo>
                  <a:lnTo>
                    <a:pt x="246" y="642"/>
                  </a:lnTo>
                  <a:lnTo>
                    <a:pt x="238" y="644"/>
                  </a:lnTo>
                  <a:lnTo>
                    <a:pt x="230" y="640"/>
                  </a:lnTo>
                  <a:lnTo>
                    <a:pt x="220" y="632"/>
                  </a:lnTo>
                  <a:lnTo>
                    <a:pt x="208" y="624"/>
                  </a:lnTo>
                  <a:lnTo>
                    <a:pt x="195" y="614"/>
                  </a:lnTo>
                  <a:lnTo>
                    <a:pt x="185" y="608"/>
                  </a:lnTo>
                  <a:lnTo>
                    <a:pt x="181" y="606"/>
                  </a:lnTo>
                  <a:lnTo>
                    <a:pt x="181" y="593"/>
                  </a:lnTo>
                  <a:lnTo>
                    <a:pt x="210" y="553"/>
                  </a:lnTo>
                  <a:lnTo>
                    <a:pt x="262" y="540"/>
                  </a:lnTo>
                  <a:lnTo>
                    <a:pt x="271" y="467"/>
                  </a:lnTo>
                  <a:lnTo>
                    <a:pt x="248" y="439"/>
                  </a:lnTo>
                  <a:lnTo>
                    <a:pt x="212" y="455"/>
                  </a:lnTo>
                  <a:lnTo>
                    <a:pt x="179" y="435"/>
                  </a:lnTo>
                  <a:lnTo>
                    <a:pt x="147" y="451"/>
                  </a:lnTo>
                  <a:lnTo>
                    <a:pt x="116" y="431"/>
                  </a:lnTo>
                  <a:lnTo>
                    <a:pt x="106" y="390"/>
                  </a:lnTo>
                  <a:lnTo>
                    <a:pt x="57" y="386"/>
                  </a:lnTo>
                  <a:lnTo>
                    <a:pt x="31" y="404"/>
                  </a:lnTo>
                  <a:lnTo>
                    <a:pt x="0" y="349"/>
                  </a:lnTo>
                  <a:lnTo>
                    <a:pt x="51" y="347"/>
                  </a:lnTo>
                  <a:lnTo>
                    <a:pt x="104" y="295"/>
                  </a:lnTo>
                  <a:lnTo>
                    <a:pt x="139" y="292"/>
                  </a:lnTo>
                  <a:lnTo>
                    <a:pt x="195" y="327"/>
                  </a:lnTo>
                  <a:lnTo>
                    <a:pt x="250" y="335"/>
                  </a:lnTo>
                  <a:lnTo>
                    <a:pt x="275" y="309"/>
                  </a:lnTo>
                  <a:lnTo>
                    <a:pt x="279" y="288"/>
                  </a:lnTo>
                  <a:lnTo>
                    <a:pt x="307" y="278"/>
                  </a:lnTo>
                  <a:lnTo>
                    <a:pt x="338" y="248"/>
                  </a:lnTo>
                  <a:lnTo>
                    <a:pt x="386" y="238"/>
                  </a:lnTo>
                  <a:lnTo>
                    <a:pt x="397" y="207"/>
                  </a:lnTo>
                  <a:lnTo>
                    <a:pt x="437" y="181"/>
                  </a:lnTo>
                  <a:lnTo>
                    <a:pt x="458" y="223"/>
                  </a:lnTo>
                  <a:lnTo>
                    <a:pt x="496" y="225"/>
                  </a:lnTo>
                  <a:lnTo>
                    <a:pt x="521" y="248"/>
                  </a:lnTo>
                  <a:lnTo>
                    <a:pt x="567" y="227"/>
                  </a:lnTo>
                  <a:lnTo>
                    <a:pt x="575" y="189"/>
                  </a:lnTo>
                  <a:lnTo>
                    <a:pt x="604" y="173"/>
                  </a:lnTo>
                  <a:lnTo>
                    <a:pt x="641" y="193"/>
                  </a:lnTo>
                  <a:lnTo>
                    <a:pt x="659" y="160"/>
                  </a:lnTo>
                  <a:lnTo>
                    <a:pt x="695" y="160"/>
                  </a:lnTo>
                  <a:lnTo>
                    <a:pt x="693" y="120"/>
                  </a:lnTo>
                  <a:lnTo>
                    <a:pt x="728" y="108"/>
                  </a:lnTo>
                  <a:lnTo>
                    <a:pt x="740" y="122"/>
                  </a:lnTo>
                  <a:lnTo>
                    <a:pt x="765" y="71"/>
                  </a:lnTo>
                  <a:lnTo>
                    <a:pt x="797" y="73"/>
                  </a:lnTo>
                  <a:lnTo>
                    <a:pt x="825" y="77"/>
                  </a:lnTo>
                  <a:lnTo>
                    <a:pt x="840" y="30"/>
                  </a:lnTo>
                  <a:lnTo>
                    <a:pt x="868" y="36"/>
                  </a:lnTo>
                  <a:lnTo>
                    <a:pt x="891" y="63"/>
                  </a:lnTo>
                  <a:lnTo>
                    <a:pt x="933" y="6"/>
                  </a:lnTo>
                  <a:lnTo>
                    <a:pt x="974" y="18"/>
                  </a:lnTo>
                  <a:lnTo>
                    <a:pt x="1006" y="0"/>
                  </a:lnTo>
                  <a:lnTo>
                    <a:pt x="1039" y="10"/>
                  </a:lnTo>
                  <a:lnTo>
                    <a:pt x="1039" y="69"/>
                  </a:lnTo>
                  <a:lnTo>
                    <a:pt x="1065" y="89"/>
                  </a:lnTo>
                  <a:lnTo>
                    <a:pt x="1059" y="154"/>
                  </a:lnTo>
                  <a:lnTo>
                    <a:pt x="1006" y="215"/>
                  </a:lnTo>
                  <a:lnTo>
                    <a:pt x="1080" y="209"/>
                  </a:lnTo>
                  <a:lnTo>
                    <a:pt x="1096" y="234"/>
                  </a:lnTo>
                  <a:lnTo>
                    <a:pt x="1096" y="284"/>
                  </a:lnTo>
                  <a:lnTo>
                    <a:pt x="1134" y="258"/>
                  </a:lnTo>
                  <a:lnTo>
                    <a:pt x="1169" y="258"/>
                  </a:lnTo>
                  <a:lnTo>
                    <a:pt x="1191" y="321"/>
                  </a:lnTo>
                  <a:lnTo>
                    <a:pt x="1163" y="351"/>
                  </a:lnTo>
                  <a:lnTo>
                    <a:pt x="1167" y="408"/>
                  </a:lnTo>
                  <a:lnTo>
                    <a:pt x="1128" y="431"/>
                  </a:lnTo>
                  <a:lnTo>
                    <a:pt x="1104" y="504"/>
                  </a:lnTo>
                  <a:lnTo>
                    <a:pt x="1110" y="579"/>
                  </a:lnTo>
                  <a:lnTo>
                    <a:pt x="1039" y="642"/>
                  </a:lnTo>
                  <a:lnTo>
                    <a:pt x="1013" y="654"/>
                  </a:lnTo>
                  <a:lnTo>
                    <a:pt x="1013" y="713"/>
                  </a:lnTo>
                  <a:lnTo>
                    <a:pt x="990" y="728"/>
                  </a:lnTo>
                  <a:lnTo>
                    <a:pt x="943" y="738"/>
                  </a:lnTo>
                  <a:lnTo>
                    <a:pt x="937" y="776"/>
                  </a:lnTo>
                  <a:lnTo>
                    <a:pt x="899" y="788"/>
                  </a:lnTo>
                  <a:lnTo>
                    <a:pt x="866" y="835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" name="Freeform 74"/>
            <p:cNvSpPr/>
            <p:nvPr/>
          </p:nvSpPr>
          <p:spPr bwMode="gray">
            <a:xfrm>
              <a:off x="2755" y="3269"/>
              <a:ext cx="596" cy="432"/>
            </a:xfrm>
            <a:custGeom>
              <a:avLst/>
              <a:gdLst>
                <a:gd name="T0" fmla="*/ 209 w 1191"/>
                <a:gd name="T1" fmla="*/ 213 h 864"/>
                <a:gd name="T2" fmla="*/ 202 w 1191"/>
                <a:gd name="T3" fmla="*/ 215 h 864"/>
                <a:gd name="T4" fmla="*/ 195 w 1191"/>
                <a:gd name="T5" fmla="*/ 214 h 864"/>
                <a:gd name="T6" fmla="*/ 186 w 1191"/>
                <a:gd name="T7" fmla="*/ 210 h 864"/>
                <a:gd name="T8" fmla="*/ 180 w 1191"/>
                <a:gd name="T9" fmla="*/ 210 h 864"/>
                <a:gd name="T10" fmla="*/ 174 w 1191"/>
                <a:gd name="T11" fmla="*/ 203 h 864"/>
                <a:gd name="T12" fmla="*/ 169 w 1191"/>
                <a:gd name="T13" fmla="*/ 200 h 864"/>
                <a:gd name="T14" fmla="*/ 163 w 1191"/>
                <a:gd name="T15" fmla="*/ 210 h 864"/>
                <a:gd name="T16" fmla="*/ 155 w 1191"/>
                <a:gd name="T17" fmla="*/ 214 h 864"/>
                <a:gd name="T18" fmla="*/ 146 w 1191"/>
                <a:gd name="T19" fmla="*/ 216 h 864"/>
                <a:gd name="T20" fmla="*/ 140 w 1191"/>
                <a:gd name="T21" fmla="*/ 211 h 864"/>
                <a:gd name="T22" fmla="*/ 133 w 1191"/>
                <a:gd name="T23" fmla="*/ 213 h 864"/>
                <a:gd name="T24" fmla="*/ 123 w 1191"/>
                <a:gd name="T25" fmla="*/ 213 h 864"/>
                <a:gd name="T26" fmla="*/ 112 w 1191"/>
                <a:gd name="T27" fmla="*/ 206 h 864"/>
                <a:gd name="T28" fmla="*/ 101 w 1191"/>
                <a:gd name="T29" fmla="*/ 198 h 864"/>
                <a:gd name="T30" fmla="*/ 93 w 1191"/>
                <a:gd name="T31" fmla="*/ 189 h 864"/>
                <a:gd name="T32" fmla="*/ 88 w 1191"/>
                <a:gd name="T33" fmla="*/ 176 h 864"/>
                <a:gd name="T34" fmla="*/ 91 w 1191"/>
                <a:gd name="T35" fmla="*/ 171 h 864"/>
                <a:gd name="T36" fmla="*/ 94 w 1191"/>
                <a:gd name="T37" fmla="*/ 170 h 864"/>
                <a:gd name="T38" fmla="*/ 96 w 1191"/>
                <a:gd name="T39" fmla="*/ 167 h 864"/>
                <a:gd name="T40" fmla="*/ 87 w 1191"/>
                <a:gd name="T41" fmla="*/ 160 h 864"/>
                <a:gd name="T42" fmla="*/ 79 w 1191"/>
                <a:gd name="T43" fmla="*/ 161 h 864"/>
                <a:gd name="T44" fmla="*/ 74 w 1191"/>
                <a:gd name="T45" fmla="*/ 163 h 864"/>
                <a:gd name="T46" fmla="*/ 66 w 1191"/>
                <a:gd name="T47" fmla="*/ 158 h 864"/>
                <a:gd name="T48" fmla="*/ 60 w 1191"/>
                <a:gd name="T49" fmla="*/ 161 h 864"/>
                <a:gd name="T50" fmla="*/ 52 w 1191"/>
                <a:gd name="T51" fmla="*/ 156 h 864"/>
                <a:gd name="T52" fmla="*/ 46 w 1191"/>
                <a:gd name="T53" fmla="*/ 152 h 864"/>
                <a:gd name="T54" fmla="*/ 66 w 1191"/>
                <a:gd name="T55" fmla="*/ 135 h 864"/>
                <a:gd name="T56" fmla="*/ 53 w 1191"/>
                <a:gd name="T57" fmla="*/ 114 h 864"/>
                <a:gd name="T58" fmla="*/ 29 w 1191"/>
                <a:gd name="T59" fmla="*/ 108 h 864"/>
                <a:gd name="T60" fmla="*/ 8 w 1191"/>
                <a:gd name="T61" fmla="*/ 101 h 864"/>
                <a:gd name="T62" fmla="*/ 26 w 1191"/>
                <a:gd name="T63" fmla="*/ 74 h 864"/>
                <a:gd name="T64" fmla="*/ 63 w 1191"/>
                <a:gd name="T65" fmla="*/ 84 h 864"/>
                <a:gd name="T66" fmla="*/ 77 w 1191"/>
                <a:gd name="T67" fmla="*/ 70 h 864"/>
                <a:gd name="T68" fmla="*/ 100 w 1191"/>
                <a:gd name="T69" fmla="*/ 52 h 864"/>
                <a:gd name="T70" fmla="*/ 124 w 1191"/>
                <a:gd name="T71" fmla="*/ 56 h 864"/>
                <a:gd name="T72" fmla="*/ 144 w 1191"/>
                <a:gd name="T73" fmla="*/ 48 h 864"/>
                <a:gd name="T74" fmla="*/ 165 w 1191"/>
                <a:gd name="T75" fmla="*/ 40 h 864"/>
                <a:gd name="T76" fmla="*/ 182 w 1191"/>
                <a:gd name="T77" fmla="*/ 27 h 864"/>
                <a:gd name="T78" fmla="*/ 200 w 1191"/>
                <a:gd name="T79" fmla="*/ 19 h 864"/>
                <a:gd name="T80" fmla="*/ 217 w 1191"/>
                <a:gd name="T81" fmla="*/ 9 h 864"/>
                <a:gd name="T82" fmla="*/ 244 w 1191"/>
                <a:gd name="T83" fmla="*/ 5 h 864"/>
                <a:gd name="T84" fmla="*/ 260 w 1191"/>
                <a:gd name="T85" fmla="*/ 18 h 864"/>
                <a:gd name="T86" fmla="*/ 252 w 1191"/>
                <a:gd name="T87" fmla="*/ 54 h 864"/>
                <a:gd name="T88" fmla="*/ 274 w 1191"/>
                <a:gd name="T89" fmla="*/ 71 h 864"/>
                <a:gd name="T90" fmla="*/ 298 w 1191"/>
                <a:gd name="T91" fmla="*/ 81 h 864"/>
                <a:gd name="T92" fmla="*/ 282 w 1191"/>
                <a:gd name="T93" fmla="*/ 108 h 864"/>
                <a:gd name="T94" fmla="*/ 260 w 1191"/>
                <a:gd name="T95" fmla="*/ 161 h 864"/>
                <a:gd name="T96" fmla="*/ 248 w 1191"/>
                <a:gd name="T97" fmla="*/ 182 h 864"/>
                <a:gd name="T98" fmla="*/ 225 w 1191"/>
                <a:gd name="T99" fmla="*/ 197 h 86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191"/>
                <a:gd name="T151" fmla="*/ 0 h 864"/>
                <a:gd name="T152" fmla="*/ 1191 w 1191"/>
                <a:gd name="T153" fmla="*/ 864 h 86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191" h="864">
                  <a:moveTo>
                    <a:pt x="866" y="835"/>
                  </a:moveTo>
                  <a:lnTo>
                    <a:pt x="834" y="815"/>
                  </a:lnTo>
                  <a:lnTo>
                    <a:pt x="836" y="852"/>
                  </a:lnTo>
                  <a:lnTo>
                    <a:pt x="832" y="852"/>
                  </a:lnTo>
                  <a:lnTo>
                    <a:pt x="821" y="856"/>
                  </a:lnTo>
                  <a:lnTo>
                    <a:pt x="807" y="860"/>
                  </a:lnTo>
                  <a:lnTo>
                    <a:pt x="793" y="864"/>
                  </a:lnTo>
                  <a:lnTo>
                    <a:pt x="783" y="862"/>
                  </a:lnTo>
                  <a:lnTo>
                    <a:pt x="777" y="856"/>
                  </a:lnTo>
                  <a:lnTo>
                    <a:pt x="767" y="849"/>
                  </a:lnTo>
                  <a:lnTo>
                    <a:pt x="758" y="841"/>
                  </a:lnTo>
                  <a:lnTo>
                    <a:pt x="744" y="837"/>
                  </a:lnTo>
                  <a:lnTo>
                    <a:pt x="734" y="837"/>
                  </a:lnTo>
                  <a:lnTo>
                    <a:pt x="726" y="837"/>
                  </a:lnTo>
                  <a:lnTo>
                    <a:pt x="718" y="837"/>
                  </a:lnTo>
                  <a:lnTo>
                    <a:pt x="708" y="831"/>
                  </a:lnTo>
                  <a:lnTo>
                    <a:pt x="701" y="821"/>
                  </a:lnTo>
                  <a:lnTo>
                    <a:pt x="693" y="811"/>
                  </a:lnTo>
                  <a:lnTo>
                    <a:pt x="687" y="801"/>
                  </a:lnTo>
                  <a:lnTo>
                    <a:pt x="681" y="797"/>
                  </a:lnTo>
                  <a:lnTo>
                    <a:pt x="673" y="799"/>
                  </a:lnTo>
                  <a:lnTo>
                    <a:pt x="665" y="811"/>
                  </a:lnTo>
                  <a:lnTo>
                    <a:pt x="657" y="825"/>
                  </a:lnTo>
                  <a:lnTo>
                    <a:pt x="651" y="839"/>
                  </a:lnTo>
                  <a:lnTo>
                    <a:pt x="641" y="847"/>
                  </a:lnTo>
                  <a:lnTo>
                    <a:pt x="632" y="850"/>
                  </a:lnTo>
                  <a:lnTo>
                    <a:pt x="620" y="856"/>
                  </a:lnTo>
                  <a:lnTo>
                    <a:pt x="606" y="860"/>
                  </a:lnTo>
                  <a:lnTo>
                    <a:pt x="592" y="862"/>
                  </a:lnTo>
                  <a:lnTo>
                    <a:pt x="582" y="862"/>
                  </a:lnTo>
                  <a:lnTo>
                    <a:pt x="575" y="854"/>
                  </a:lnTo>
                  <a:lnTo>
                    <a:pt x="569" y="849"/>
                  </a:lnTo>
                  <a:lnTo>
                    <a:pt x="559" y="843"/>
                  </a:lnTo>
                  <a:lnTo>
                    <a:pt x="549" y="843"/>
                  </a:lnTo>
                  <a:lnTo>
                    <a:pt x="539" y="845"/>
                  </a:lnTo>
                  <a:lnTo>
                    <a:pt x="529" y="850"/>
                  </a:lnTo>
                  <a:lnTo>
                    <a:pt x="519" y="854"/>
                  </a:lnTo>
                  <a:lnTo>
                    <a:pt x="508" y="854"/>
                  </a:lnTo>
                  <a:lnTo>
                    <a:pt x="492" y="849"/>
                  </a:lnTo>
                  <a:lnTo>
                    <a:pt x="474" y="837"/>
                  </a:lnTo>
                  <a:lnTo>
                    <a:pt x="458" y="829"/>
                  </a:lnTo>
                  <a:lnTo>
                    <a:pt x="445" y="821"/>
                  </a:lnTo>
                  <a:lnTo>
                    <a:pt x="431" y="811"/>
                  </a:lnTo>
                  <a:lnTo>
                    <a:pt x="417" y="799"/>
                  </a:lnTo>
                  <a:lnTo>
                    <a:pt x="403" y="791"/>
                  </a:lnTo>
                  <a:lnTo>
                    <a:pt x="389" y="784"/>
                  </a:lnTo>
                  <a:lnTo>
                    <a:pt x="382" y="776"/>
                  </a:lnTo>
                  <a:lnTo>
                    <a:pt x="370" y="754"/>
                  </a:lnTo>
                  <a:lnTo>
                    <a:pt x="358" y="732"/>
                  </a:lnTo>
                  <a:lnTo>
                    <a:pt x="352" y="717"/>
                  </a:lnTo>
                  <a:lnTo>
                    <a:pt x="350" y="703"/>
                  </a:lnTo>
                  <a:lnTo>
                    <a:pt x="354" y="691"/>
                  </a:lnTo>
                  <a:lnTo>
                    <a:pt x="358" y="685"/>
                  </a:lnTo>
                  <a:lnTo>
                    <a:pt x="364" y="683"/>
                  </a:lnTo>
                  <a:lnTo>
                    <a:pt x="368" y="681"/>
                  </a:lnTo>
                  <a:lnTo>
                    <a:pt x="372" y="679"/>
                  </a:lnTo>
                  <a:lnTo>
                    <a:pt x="376" y="677"/>
                  </a:lnTo>
                  <a:lnTo>
                    <a:pt x="380" y="673"/>
                  </a:lnTo>
                  <a:lnTo>
                    <a:pt x="382" y="671"/>
                  </a:lnTo>
                  <a:lnTo>
                    <a:pt x="382" y="665"/>
                  </a:lnTo>
                  <a:lnTo>
                    <a:pt x="376" y="654"/>
                  </a:lnTo>
                  <a:lnTo>
                    <a:pt x="364" y="646"/>
                  </a:lnTo>
                  <a:lnTo>
                    <a:pt x="348" y="638"/>
                  </a:lnTo>
                  <a:lnTo>
                    <a:pt x="332" y="636"/>
                  </a:lnTo>
                  <a:lnTo>
                    <a:pt x="323" y="638"/>
                  </a:lnTo>
                  <a:lnTo>
                    <a:pt x="315" y="644"/>
                  </a:lnTo>
                  <a:lnTo>
                    <a:pt x="307" y="650"/>
                  </a:lnTo>
                  <a:lnTo>
                    <a:pt x="301" y="652"/>
                  </a:lnTo>
                  <a:lnTo>
                    <a:pt x="295" y="650"/>
                  </a:lnTo>
                  <a:lnTo>
                    <a:pt x="283" y="636"/>
                  </a:lnTo>
                  <a:lnTo>
                    <a:pt x="273" y="630"/>
                  </a:lnTo>
                  <a:lnTo>
                    <a:pt x="262" y="630"/>
                  </a:lnTo>
                  <a:lnTo>
                    <a:pt x="254" y="636"/>
                  </a:lnTo>
                  <a:lnTo>
                    <a:pt x="246" y="642"/>
                  </a:lnTo>
                  <a:lnTo>
                    <a:pt x="238" y="644"/>
                  </a:lnTo>
                  <a:lnTo>
                    <a:pt x="230" y="640"/>
                  </a:lnTo>
                  <a:lnTo>
                    <a:pt x="220" y="632"/>
                  </a:lnTo>
                  <a:lnTo>
                    <a:pt x="208" y="624"/>
                  </a:lnTo>
                  <a:lnTo>
                    <a:pt x="195" y="614"/>
                  </a:lnTo>
                  <a:lnTo>
                    <a:pt x="185" y="608"/>
                  </a:lnTo>
                  <a:lnTo>
                    <a:pt x="181" y="606"/>
                  </a:lnTo>
                  <a:lnTo>
                    <a:pt x="181" y="593"/>
                  </a:lnTo>
                  <a:lnTo>
                    <a:pt x="210" y="553"/>
                  </a:lnTo>
                  <a:lnTo>
                    <a:pt x="262" y="540"/>
                  </a:lnTo>
                  <a:lnTo>
                    <a:pt x="271" y="467"/>
                  </a:lnTo>
                  <a:lnTo>
                    <a:pt x="248" y="439"/>
                  </a:lnTo>
                  <a:lnTo>
                    <a:pt x="212" y="455"/>
                  </a:lnTo>
                  <a:lnTo>
                    <a:pt x="179" y="435"/>
                  </a:lnTo>
                  <a:lnTo>
                    <a:pt x="147" y="451"/>
                  </a:lnTo>
                  <a:lnTo>
                    <a:pt x="116" y="431"/>
                  </a:lnTo>
                  <a:lnTo>
                    <a:pt x="106" y="390"/>
                  </a:lnTo>
                  <a:lnTo>
                    <a:pt x="57" y="386"/>
                  </a:lnTo>
                  <a:lnTo>
                    <a:pt x="31" y="404"/>
                  </a:lnTo>
                  <a:lnTo>
                    <a:pt x="0" y="349"/>
                  </a:lnTo>
                  <a:lnTo>
                    <a:pt x="51" y="347"/>
                  </a:lnTo>
                  <a:lnTo>
                    <a:pt x="104" y="295"/>
                  </a:lnTo>
                  <a:lnTo>
                    <a:pt x="139" y="292"/>
                  </a:lnTo>
                  <a:lnTo>
                    <a:pt x="195" y="327"/>
                  </a:lnTo>
                  <a:lnTo>
                    <a:pt x="250" y="335"/>
                  </a:lnTo>
                  <a:lnTo>
                    <a:pt x="275" y="309"/>
                  </a:lnTo>
                  <a:lnTo>
                    <a:pt x="279" y="288"/>
                  </a:lnTo>
                  <a:lnTo>
                    <a:pt x="307" y="278"/>
                  </a:lnTo>
                  <a:lnTo>
                    <a:pt x="338" y="248"/>
                  </a:lnTo>
                  <a:lnTo>
                    <a:pt x="386" y="238"/>
                  </a:lnTo>
                  <a:lnTo>
                    <a:pt x="397" y="207"/>
                  </a:lnTo>
                  <a:lnTo>
                    <a:pt x="437" y="181"/>
                  </a:lnTo>
                  <a:lnTo>
                    <a:pt x="458" y="223"/>
                  </a:lnTo>
                  <a:lnTo>
                    <a:pt x="496" y="225"/>
                  </a:lnTo>
                  <a:lnTo>
                    <a:pt x="521" y="248"/>
                  </a:lnTo>
                  <a:lnTo>
                    <a:pt x="567" y="227"/>
                  </a:lnTo>
                  <a:lnTo>
                    <a:pt x="575" y="189"/>
                  </a:lnTo>
                  <a:lnTo>
                    <a:pt x="604" y="173"/>
                  </a:lnTo>
                  <a:lnTo>
                    <a:pt x="641" y="193"/>
                  </a:lnTo>
                  <a:lnTo>
                    <a:pt x="659" y="160"/>
                  </a:lnTo>
                  <a:lnTo>
                    <a:pt x="695" y="160"/>
                  </a:lnTo>
                  <a:lnTo>
                    <a:pt x="693" y="120"/>
                  </a:lnTo>
                  <a:lnTo>
                    <a:pt x="728" y="108"/>
                  </a:lnTo>
                  <a:lnTo>
                    <a:pt x="740" y="122"/>
                  </a:lnTo>
                  <a:lnTo>
                    <a:pt x="765" y="71"/>
                  </a:lnTo>
                  <a:lnTo>
                    <a:pt x="797" y="73"/>
                  </a:lnTo>
                  <a:lnTo>
                    <a:pt x="825" y="77"/>
                  </a:lnTo>
                  <a:lnTo>
                    <a:pt x="840" y="30"/>
                  </a:lnTo>
                  <a:lnTo>
                    <a:pt x="868" y="36"/>
                  </a:lnTo>
                  <a:lnTo>
                    <a:pt x="891" y="63"/>
                  </a:lnTo>
                  <a:lnTo>
                    <a:pt x="933" y="6"/>
                  </a:lnTo>
                  <a:lnTo>
                    <a:pt x="974" y="18"/>
                  </a:lnTo>
                  <a:lnTo>
                    <a:pt x="1006" y="0"/>
                  </a:lnTo>
                  <a:lnTo>
                    <a:pt x="1039" y="10"/>
                  </a:lnTo>
                  <a:lnTo>
                    <a:pt x="1039" y="69"/>
                  </a:lnTo>
                  <a:lnTo>
                    <a:pt x="1065" y="89"/>
                  </a:lnTo>
                  <a:lnTo>
                    <a:pt x="1059" y="154"/>
                  </a:lnTo>
                  <a:lnTo>
                    <a:pt x="1006" y="215"/>
                  </a:lnTo>
                  <a:lnTo>
                    <a:pt x="1080" y="209"/>
                  </a:lnTo>
                  <a:lnTo>
                    <a:pt x="1096" y="234"/>
                  </a:lnTo>
                  <a:lnTo>
                    <a:pt x="1096" y="284"/>
                  </a:lnTo>
                  <a:lnTo>
                    <a:pt x="1134" y="258"/>
                  </a:lnTo>
                  <a:lnTo>
                    <a:pt x="1169" y="258"/>
                  </a:lnTo>
                  <a:lnTo>
                    <a:pt x="1191" y="321"/>
                  </a:lnTo>
                  <a:lnTo>
                    <a:pt x="1163" y="351"/>
                  </a:lnTo>
                  <a:lnTo>
                    <a:pt x="1167" y="408"/>
                  </a:lnTo>
                  <a:lnTo>
                    <a:pt x="1128" y="431"/>
                  </a:lnTo>
                  <a:lnTo>
                    <a:pt x="1104" y="504"/>
                  </a:lnTo>
                  <a:lnTo>
                    <a:pt x="1110" y="579"/>
                  </a:lnTo>
                  <a:lnTo>
                    <a:pt x="1039" y="642"/>
                  </a:lnTo>
                  <a:lnTo>
                    <a:pt x="1013" y="654"/>
                  </a:lnTo>
                  <a:lnTo>
                    <a:pt x="1013" y="713"/>
                  </a:lnTo>
                  <a:lnTo>
                    <a:pt x="990" y="728"/>
                  </a:lnTo>
                  <a:lnTo>
                    <a:pt x="943" y="738"/>
                  </a:lnTo>
                  <a:lnTo>
                    <a:pt x="937" y="776"/>
                  </a:lnTo>
                  <a:lnTo>
                    <a:pt x="899" y="788"/>
                  </a:lnTo>
                  <a:lnTo>
                    <a:pt x="866" y="835"/>
                  </a:lnTo>
                </a:path>
              </a:pathLst>
            </a:cu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" name="Freeform 75"/>
            <p:cNvSpPr/>
            <p:nvPr/>
          </p:nvSpPr>
          <p:spPr bwMode="gray">
            <a:xfrm>
              <a:off x="3116" y="3813"/>
              <a:ext cx="195" cy="172"/>
            </a:xfrm>
            <a:custGeom>
              <a:avLst/>
              <a:gdLst>
                <a:gd name="T0" fmla="*/ 20 w 392"/>
                <a:gd name="T1" fmla="*/ 19 h 344"/>
                <a:gd name="T2" fmla="*/ 17 w 392"/>
                <a:gd name="T3" fmla="*/ 21 h 344"/>
                <a:gd name="T4" fmla="*/ 11 w 392"/>
                <a:gd name="T5" fmla="*/ 27 h 344"/>
                <a:gd name="T6" fmla="*/ 5 w 392"/>
                <a:gd name="T7" fmla="*/ 35 h 344"/>
                <a:gd name="T8" fmla="*/ 1 w 392"/>
                <a:gd name="T9" fmla="*/ 40 h 344"/>
                <a:gd name="T10" fmla="*/ 0 w 392"/>
                <a:gd name="T11" fmla="*/ 50 h 344"/>
                <a:gd name="T12" fmla="*/ 1 w 392"/>
                <a:gd name="T13" fmla="*/ 63 h 344"/>
                <a:gd name="T14" fmla="*/ 5 w 392"/>
                <a:gd name="T15" fmla="*/ 72 h 344"/>
                <a:gd name="T16" fmla="*/ 12 w 392"/>
                <a:gd name="T17" fmla="*/ 78 h 344"/>
                <a:gd name="T18" fmla="*/ 22 w 392"/>
                <a:gd name="T19" fmla="*/ 80 h 344"/>
                <a:gd name="T20" fmla="*/ 28 w 392"/>
                <a:gd name="T21" fmla="*/ 80 h 344"/>
                <a:gd name="T22" fmla="*/ 33 w 392"/>
                <a:gd name="T23" fmla="*/ 81 h 344"/>
                <a:gd name="T24" fmla="*/ 41 w 392"/>
                <a:gd name="T25" fmla="*/ 86 h 344"/>
                <a:gd name="T26" fmla="*/ 46 w 392"/>
                <a:gd name="T27" fmla="*/ 85 h 344"/>
                <a:gd name="T28" fmla="*/ 49 w 392"/>
                <a:gd name="T29" fmla="*/ 80 h 344"/>
                <a:gd name="T30" fmla="*/ 53 w 392"/>
                <a:gd name="T31" fmla="*/ 74 h 344"/>
                <a:gd name="T32" fmla="*/ 59 w 392"/>
                <a:gd name="T33" fmla="*/ 73 h 344"/>
                <a:gd name="T34" fmla="*/ 64 w 392"/>
                <a:gd name="T35" fmla="*/ 69 h 344"/>
                <a:gd name="T36" fmla="*/ 69 w 392"/>
                <a:gd name="T37" fmla="*/ 63 h 344"/>
                <a:gd name="T38" fmla="*/ 76 w 392"/>
                <a:gd name="T39" fmla="*/ 59 h 344"/>
                <a:gd name="T40" fmla="*/ 79 w 392"/>
                <a:gd name="T41" fmla="*/ 52 h 344"/>
                <a:gd name="T42" fmla="*/ 80 w 392"/>
                <a:gd name="T43" fmla="*/ 43 h 344"/>
                <a:gd name="T44" fmla="*/ 85 w 392"/>
                <a:gd name="T45" fmla="*/ 28 h 344"/>
                <a:gd name="T46" fmla="*/ 90 w 392"/>
                <a:gd name="T47" fmla="*/ 21 h 344"/>
                <a:gd name="T48" fmla="*/ 94 w 392"/>
                <a:gd name="T49" fmla="*/ 19 h 344"/>
                <a:gd name="T50" fmla="*/ 97 w 392"/>
                <a:gd name="T51" fmla="*/ 15 h 344"/>
                <a:gd name="T52" fmla="*/ 97 w 392"/>
                <a:gd name="T53" fmla="*/ 9 h 344"/>
                <a:gd name="T54" fmla="*/ 95 w 392"/>
                <a:gd name="T55" fmla="*/ 3 h 344"/>
                <a:gd name="T56" fmla="*/ 88 w 392"/>
                <a:gd name="T57" fmla="*/ 1 h 344"/>
                <a:gd name="T58" fmla="*/ 75 w 392"/>
                <a:gd name="T59" fmla="*/ 1 h 344"/>
                <a:gd name="T60" fmla="*/ 64 w 392"/>
                <a:gd name="T61" fmla="*/ 3 h 344"/>
                <a:gd name="T62" fmla="*/ 55 w 392"/>
                <a:gd name="T63" fmla="*/ 5 h 344"/>
                <a:gd name="T64" fmla="*/ 45 w 392"/>
                <a:gd name="T65" fmla="*/ 7 h 344"/>
                <a:gd name="T66" fmla="*/ 38 w 392"/>
                <a:gd name="T67" fmla="*/ 8 h 344"/>
                <a:gd name="T68" fmla="*/ 33 w 392"/>
                <a:gd name="T69" fmla="*/ 11 h 344"/>
                <a:gd name="T70" fmla="*/ 28 w 392"/>
                <a:gd name="T71" fmla="*/ 12 h 344"/>
                <a:gd name="T72" fmla="*/ 23 w 392"/>
                <a:gd name="T73" fmla="*/ 12 h 34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92"/>
                <a:gd name="T112" fmla="*/ 0 h 344"/>
                <a:gd name="T113" fmla="*/ 392 w 392"/>
                <a:gd name="T114" fmla="*/ 344 h 34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92" h="344">
                  <a:moveTo>
                    <a:pt x="87" y="51"/>
                  </a:moveTo>
                  <a:lnTo>
                    <a:pt x="83" y="74"/>
                  </a:lnTo>
                  <a:lnTo>
                    <a:pt x="79" y="76"/>
                  </a:lnTo>
                  <a:lnTo>
                    <a:pt x="71" y="84"/>
                  </a:lnTo>
                  <a:lnTo>
                    <a:pt x="59" y="96"/>
                  </a:lnTo>
                  <a:lnTo>
                    <a:pt x="45" y="108"/>
                  </a:lnTo>
                  <a:lnTo>
                    <a:pt x="32" y="124"/>
                  </a:lnTo>
                  <a:lnTo>
                    <a:pt x="20" y="137"/>
                  </a:lnTo>
                  <a:lnTo>
                    <a:pt x="10" y="149"/>
                  </a:lnTo>
                  <a:lnTo>
                    <a:pt x="4" y="159"/>
                  </a:lnTo>
                  <a:lnTo>
                    <a:pt x="0" y="175"/>
                  </a:lnTo>
                  <a:lnTo>
                    <a:pt x="0" y="200"/>
                  </a:lnTo>
                  <a:lnTo>
                    <a:pt x="2" y="228"/>
                  </a:lnTo>
                  <a:lnTo>
                    <a:pt x="6" y="254"/>
                  </a:lnTo>
                  <a:lnTo>
                    <a:pt x="12" y="271"/>
                  </a:lnTo>
                  <a:lnTo>
                    <a:pt x="22" y="287"/>
                  </a:lnTo>
                  <a:lnTo>
                    <a:pt x="36" y="299"/>
                  </a:lnTo>
                  <a:lnTo>
                    <a:pt x="51" y="309"/>
                  </a:lnTo>
                  <a:lnTo>
                    <a:pt x="73" y="317"/>
                  </a:lnTo>
                  <a:lnTo>
                    <a:pt x="91" y="318"/>
                  </a:lnTo>
                  <a:lnTo>
                    <a:pt x="103" y="318"/>
                  </a:lnTo>
                  <a:lnTo>
                    <a:pt x="112" y="318"/>
                  </a:lnTo>
                  <a:lnTo>
                    <a:pt x="122" y="318"/>
                  </a:lnTo>
                  <a:lnTo>
                    <a:pt x="134" y="324"/>
                  </a:lnTo>
                  <a:lnTo>
                    <a:pt x="152" y="334"/>
                  </a:lnTo>
                  <a:lnTo>
                    <a:pt x="164" y="342"/>
                  </a:lnTo>
                  <a:lnTo>
                    <a:pt x="175" y="344"/>
                  </a:lnTo>
                  <a:lnTo>
                    <a:pt x="185" y="338"/>
                  </a:lnTo>
                  <a:lnTo>
                    <a:pt x="193" y="328"/>
                  </a:lnTo>
                  <a:lnTo>
                    <a:pt x="199" y="317"/>
                  </a:lnTo>
                  <a:lnTo>
                    <a:pt x="205" y="305"/>
                  </a:lnTo>
                  <a:lnTo>
                    <a:pt x="213" y="295"/>
                  </a:lnTo>
                  <a:lnTo>
                    <a:pt x="225" y="293"/>
                  </a:lnTo>
                  <a:lnTo>
                    <a:pt x="240" y="289"/>
                  </a:lnTo>
                  <a:lnTo>
                    <a:pt x="252" y="283"/>
                  </a:lnTo>
                  <a:lnTo>
                    <a:pt x="260" y="275"/>
                  </a:lnTo>
                  <a:lnTo>
                    <a:pt x="268" y="263"/>
                  </a:lnTo>
                  <a:lnTo>
                    <a:pt x="280" y="252"/>
                  </a:lnTo>
                  <a:lnTo>
                    <a:pt x="292" y="246"/>
                  </a:lnTo>
                  <a:lnTo>
                    <a:pt x="305" y="238"/>
                  </a:lnTo>
                  <a:lnTo>
                    <a:pt x="315" y="224"/>
                  </a:lnTo>
                  <a:lnTo>
                    <a:pt x="319" y="208"/>
                  </a:lnTo>
                  <a:lnTo>
                    <a:pt x="321" y="189"/>
                  </a:lnTo>
                  <a:lnTo>
                    <a:pt x="323" y="169"/>
                  </a:lnTo>
                  <a:lnTo>
                    <a:pt x="331" y="139"/>
                  </a:lnTo>
                  <a:lnTo>
                    <a:pt x="343" y="112"/>
                  </a:lnTo>
                  <a:lnTo>
                    <a:pt x="355" y="92"/>
                  </a:lnTo>
                  <a:lnTo>
                    <a:pt x="362" y="84"/>
                  </a:lnTo>
                  <a:lnTo>
                    <a:pt x="372" y="80"/>
                  </a:lnTo>
                  <a:lnTo>
                    <a:pt x="380" y="76"/>
                  </a:lnTo>
                  <a:lnTo>
                    <a:pt x="388" y="70"/>
                  </a:lnTo>
                  <a:lnTo>
                    <a:pt x="392" y="61"/>
                  </a:lnTo>
                  <a:lnTo>
                    <a:pt x="392" y="51"/>
                  </a:lnTo>
                  <a:lnTo>
                    <a:pt x="390" y="35"/>
                  </a:lnTo>
                  <a:lnTo>
                    <a:pt x="390" y="23"/>
                  </a:lnTo>
                  <a:lnTo>
                    <a:pt x="384" y="13"/>
                  </a:lnTo>
                  <a:lnTo>
                    <a:pt x="374" y="8"/>
                  </a:lnTo>
                  <a:lnTo>
                    <a:pt x="356" y="2"/>
                  </a:lnTo>
                  <a:lnTo>
                    <a:pt x="327" y="0"/>
                  </a:lnTo>
                  <a:lnTo>
                    <a:pt x="301" y="4"/>
                  </a:lnTo>
                  <a:lnTo>
                    <a:pt x="280" y="9"/>
                  </a:lnTo>
                  <a:lnTo>
                    <a:pt x="260" y="13"/>
                  </a:lnTo>
                  <a:lnTo>
                    <a:pt x="240" y="15"/>
                  </a:lnTo>
                  <a:lnTo>
                    <a:pt x="221" y="21"/>
                  </a:lnTo>
                  <a:lnTo>
                    <a:pt x="201" y="27"/>
                  </a:lnTo>
                  <a:lnTo>
                    <a:pt x="181" y="27"/>
                  </a:lnTo>
                  <a:lnTo>
                    <a:pt x="166" y="27"/>
                  </a:lnTo>
                  <a:lnTo>
                    <a:pt x="154" y="31"/>
                  </a:lnTo>
                  <a:lnTo>
                    <a:pt x="142" y="39"/>
                  </a:lnTo>
                  <a:lnTo>
                    <a:pt x="134" y="45"/>
                  </a:lnTo>
                  <a:lnTo>
                    <a:pt x="126" y="49"/>
                  </a:lnTo>
                  <a:lnTo>
                    <a:pt x="114" y="49"/>
                  </a:lnTo>
                  <a:lnTo>
                    <a:pt x="103" y="49"/>
                  </a:lnTo>
                  <a:lnTo>
                    <a:pt x="93" y="49"/>
                  </a:lnTo>
                  <a:lnTo>
                    <a:pt x="87" y="51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" name="Freeform 76"/>
            <p:cNvSpPr/>
            <p:nvPr/>
          </p:nvSpPr>
          <p:spPr bwMode="gray">
            <a:xfrm>
              <a:off x="3116" y="3813"/>
              <a:ext cx="195" cy="172"/>
            </a:xfrm>
            <a:custGeom>
              <a:avLst/>
              <a:gdLst>
                <a:gd name="T0" fmla="*/ 20 w 392"/>
                <a:gd name="T1" fmla="*/ 19 h 344"/>
                <a:gd name="T2" fmla="*/ 17 w 392"/>
                <a:gd name="T3" fmla="*/ 21 h 344"/>
                <a:gd name="T4" fmla="*/ 11 w 392"/>
                <a:gd name="T5" fmla="*/ 27 h 344"/>
                <a:gd name="T6" fmla="*/ 5 w 392"/>
                <a:gd name="T7" fmla="*/ 35 h 344"/>
                <a:gd name="T8" fmla="*/ 1 w 392"/>
                <a:gd name="T9" fmla="*/ 40 h 344"/>
                <a:gd name="T10" fmla="*/ 0 w 392"/>
                <a:gd name="T11" fmla="*/ 50 h 344"/>
                <a:gd name="T12" fmla="*/ 1 w 392"/>
                <a:gd name="T13" fmla="*/ 63 h 344"/>
                <a:gd name="T14" fmla="*/ 5 w 392"/>
                <a:gd name="T15" fmla="*/ 72 h 344"/>
                <a:gd name="T16" fmla="*/ 12 w 392"/>
                <a:gd name="T17" fmla="*/ 78 h 344"/>
                <a:gd name="T18" fmla="*/ 22 w 392"/>
                <a:gd name="T19" fmla="*/ 80 h 344"/>
                <a:gd name="T20" fmla="*/ 28 w 392"/>
                <a:gd name="T21" fmla="*/ 80 h 344"/>
                <a:gd name="T22" fmla="*/ 33 w 392"/>
                <a:gd name="T23" fmla="*/ 81 h 344"/>
                <a:gd name="T24" fmla="*/ 41 w 392"/>
                <a:gd name="T25" fmla="*/ 86 h 344"/>
                <a:gd name="T26" fmla="*/ 46 w 392"/>
                <a:gd name="T27" fmla="*/ 85 h 344"/>
                <a:gd name="T28" fmla="*/ 49 w 392"/>
                <a:gd name="T29" fmla="*/ 80 h 344"/>
                <a:gd name="T30" fmla="*/ 53 w 392"/>
                <a:gd name="T31" fmla="*/ 74 h 344"/>
                <a:gd name="T32" fmla="*/ 59 w 392"/>
                <a:gd name="T33" fmla="*/ 73 h 344"/>
                <a:gd name="T34" fmla="*/ 64 w 392"/>
                <a:gd name="T35" fmla="*/ 69 h 344"/>
                <a:gd name="T36" fmla="*/ 69 w 392"/>
                <a:gd name="T37" fmla="*/ 63 h 344"/>
                <a:gd name="T38" fmla="*/ 76 w 392"/>
                <a:gd name="T39" fmla="*/ 59 h 344"/>
                <a:gd name="T40" fmla="*/ 79 w 392"/>
                <a:gd name="T41" fmla="*/ 52 h 344"/>
                <a:gd name="T42" fmla="*/ 80 w 392"/>
                <a:gd name="T43" fmla="*/ 43 h 344"/>
                <a:gd name="T44" fmla="*/ 85 w 392"/>
                <a:gd name="T45" fmla="*/ 28 h 344"/>
                <a:gd name="T46" fmla="*/ 90 w 392"/>
                <a:gd name="T47" fmla="*/ 21 h 344"/>
                <a:gd name="T48" fmla="*/ 94 w 392"/>
                <a:gd name="T49" fmla="*/ 19 h 344"/>
                <a:gd name="T50" fmla="*/ 97 w 392"/>
                <a:gd name="T51" fmla="*/ 15 h 344"/>
                <a:gd name="T52" fmla="*/ 97 w 392"/>
                <a:gd name="T53" fmla="*/ 9 h 344"/>
                <a:gd name="T54" fmla="*/ 95 w 392"/>
                <a:gd name="T55" fmla="*/ 3 h 344"/>
                <a:gd name="T56" fmla="*/ 88 w 392"/>
                <a:gd name="T57" fmla="*/ 1 h 344"/>
                <a:gd name="T58" fmla="*/ 75 w 392"/>
                <a:gd name="T59" fmla="*/ 1 h 344"/>
                <a:gd name="T60" fmla="*/ 64 w 392"/>
                <a:gd name="T61" fmla="*/ 3 h 344"/>
                <a:gd name="T62" fmla="*/ 55 w 392"/>
                <a:gd name="T63" fmla="*/ 5 h 344"/>
                <a:gd name="T64" fmla="*/ 45 w 392"/>
                <a:gd name="T65" fmla="*/ 7 h 344"/>
                <a:gd name="T66" fmla="*/ 38 w 392"/>
                <a:gd name="T67" fmla="*/ 8 h 344"/>
                <a:gd name="T68" fmla="*/ 33 w 392"/>
                <a:gd name="T69" fmla="*/ 11 h 344"/>
                <a:gd name="T70" fmla="*/ 28 w 392"/>
                <a:gd name="T71" fmla="*/ 12 h 344"/>
                <a:gd name="T72" fmla="*/ 23 w 392"/>
                <a:gd name="T73" fmla="*/ 12 h 34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92"/>
                <a:gd name="T112" fmla="*/ 0 h 344"/>
                <a:gd name="T113" fmla="*/ 392 w 392"/>
                <a:gd name="T114" fmla="*/ 344 h 34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92" h="344">
                  <a:moveTo>
                    <a:pt x="87" y="51"/>
                  </a:moveTo>
                  <a:lnTo>
                    <a:pt x="83" y="74"/>
                  </a:lnTo>
                  <a:lnTo>
                    <a:pt x="79" y="76"/>
                  </a:lnTo>
                  <a:lnTo>
                    <a:pt x="71" y="84"/>
                  </a:lnTo>
                  <a:lnTo>
                    <a:pt x="59" y="96"/>
                  </a:lnTo>
                  <a:lnTo>
                    <a:pt x="45" y="108"/>
                  </a:lnTo>
                  <a:lnTo>
                    <a:pt x="32" y="124"/>
                  </a:lnTo>
                  <a:lnTo>
                    <a:pt x="20" y="137"/>
                  </a:lnTo>
                  <a:lnTo>
                    <a:pt x="10" y="149"/>
                  </a:lnTo>
                  <a:lnTo>
                    <a:pt x="4" y="159"/>
                  </a:lnTo>
                  <a:lnTo>
                    <a:pt x="0" y="175"/>
                  </a:lnTo>
                  <a:lnTo>
                    <a:pt x="0" y="200"/>
                  </a:lnTo>
                  <a:lnTo>
                    <a:pt x="2" y="228"/>
                  </a:lnTo>
                  <a:lnTo>
                    <a:pt x="6" y="254"/>
                  </a:lnTo>
                  <a:lnTo>
                    <a:pt x="12" y="271"/>
                  </a:lnTo>
                  <a:lnTo>
                    <a:pt x="22" y="287"/>
                  </a:lnTo>
                  <a:lnTo>
                    <a:pt x="36" y="299"/>
                  </a:lnTo>
                  <a:lnTo>
                    <a:pt x="51" y="309"/>
                  </a:lnTo>
                  <a:lnTo>
                    <a:pt x="73" y="317"/>
                  </a:lnTo>
                  <a:lnTo>
                    <a:pt x="91" y="318"/>
                  </a:lnTo>
                  <a:lnTo>
                    <a:pt x="103" y="318"/>
                  </a:lnTo>
                  <a:lnTo>
                    <a:pt x="112" y="318"/>
                  </a:lnTo>
                  <a:lnTo>
                    <a:pt x="122" y="318"/>
                  </a:lnTo>
                  <a:lnTo>
                    <a:pt x="134" y="324"/>
                  </a:lnTo>
                  <a:lnTo>
                    <a:pt x="152" y="334"/>
                  </a:lnTo>
                  <a:lnTo>
                    <a:pt x="164" y="342"/>
                  </a:lnTo>
                  <a:lnTo>
                    <a:pt x="175" y="344"/>
                  </a:lnTo>
                  <a:lnTo>
                    <a:pt x="185" y="338"/>
                  </a:lnTo>
                  <a:lnTo>
                    <a:pt x="193" y="328"/>
                  </a:lnTo>
                  <a:lnTo>
                    <a:pt x="199" y="317"/>
                  </a:lnTo>
                  <a:lnTo>
                    <a:pt x="205" y="305"/>
                  </a:lnTo>
                  <a:lnTo>
                    <a:pt x="213" y="295"/>
                  </a:lnTo>
                  <a:lnTo>
                    <a:pt x="225" y="293"/>
                  </a:lnTo>
                  <a:lnTo>
                    <a:pt x="240" y="289"/>
                  </a:lnTo>
                  <a:lnTo>
                    <a:pt x="252" y="283"/>
                  </a:lnTo>
                  <a:lnTo>
                    <a:pt x="260" y="275"/>
                  </a:lnTo>
                  <a:lnTo>
                    <a:pt x="268" y="263"/>
                  </a:lnTo>
                  <a:lnTo>
                    <a:pt x="280" y="252"/>
                  </a:lnTo>
                  <a:lnTo>
                    <a:pt x="292" y="246"/>
                  </a:lnTo>
                  <a:lnTo>
                    <a:pt x="305" y="238"/>
                  </a:lnTo>
                  <a:lnTo>
                    <a:pt x="315" y="224"/>
                  </a:lnTo>
                  <a:lnTo>
                    <a:pt x="319" y="208"/>
                  </a:lnTo>
                  <a:lnTo>
                    <a:pt x="321" y="189"/>
                  </a:lnTo>
                  <a:lnTo>
                    <a:pt x="323" y="169"/>
                  </a:lnTo>
                  <a:lnTo>
                    <a:pt x="331" y="139"/>
                  </a:lnTo>
                  <a:lnTo>
                    <a:pt x="343" y="112"/>
                  </a:lnTo>
                  <a:lnTo>
                    <a:pt x="355" y="92"/>
                  </a:lnTo>
                  <a:lnTo>
                    <a:pt x="362" y="84"/>
                  </a:lnTo>
                  <a:lnTo>
                    <a:pt x="372" y="80"/>
                  </a:lnTo>
                  <a:lnTo>
                    <a:pt x="380" y="76"/>
                  </a:lnTo>
                  <a:lnTo>
                    <a:pt x="388" y="70"/>
                  </a:lnTo>
                  <a:lnTo>
                    <a:pt x="392" y="61"/>
                  </a:lnTo>
                  <a:lnTo>
                    <a:pt x="392" y="51"/>
                  </a:lnTo>
                  <a:lnTo>
                    <a:pt x="390" y="35"/>
                  </a:lnTo>
                  <a:lnTo>
                    <a:pt x="390" y="23"/>
                  </a:lnTo>
                  <a:lnTo>
                    <a:pt x="384" y="13"/>
                  </a:lnTo>
                  <a:lnTo>
                    <a:pt x="374" y="8"/>
                  </a:lnTo>
                  <a:lnTo>
                    <a:pt x="356" y="2"/>
                  </a:lnTo>
                  <a:lnTo>
                    <a:pt x="327" y="0"/>
                  </a:lnTo>
                  <a:lnTo>
                    <a:pt x="301" y="4"/>
                  </a:lnTo>
                  <a:lnTo>
                    <a:pt x="280" y="9"/>
                  </a:lnTo>
                  <a:lnTo>
                    <a:pt x="260" y="13"/>
                  </a:lnTo>
                  <a:lnTo>
                    <a:pt x="240" y="15"/>
                  </a:lnTo>
                  <a:lnTo>
                    <a:pt x="221" y="21"/>
                  </a:lnTo>
                  <a:lnTo>
                    <a:pt x="201" y="27"/>
                  </a:lnTo>
                  <a:lnTo>
                    <a:pt x="181" y="27"/>
                  </a:lnTo>
                  <a:lnTo>
                    <a:pt x="166" y="27"/>
                  </a:lnTo>
                  <a:lnTo>
                    <a:pt x="154" y="31"/>
                  </a:lnTo>
                  <a:lnTo>
                    <a:pt x="142" y="39"/>
                  </a:lnTo>
                  <a:lnTo>
                    <a:pt x="134" y="45"/>
                  </a:lnTo>
                  <a:lnTo>
                    <a:pt x="126" y="49"/>
                  </a:lnTo>
                  <a:lnTo>
                    <a:pt x="114" y="49"/>
                  </a:lnTo>
                  <a:lnTo>
                    <a:pt x="103" y="49"/>
                  </a:lnTo>
                  <a:lnTo>
                    <a:pt x="93" y="49"/>
                  </a:lnTo>
                  <a:lnTo>
                    <a:pt x="87" y="51"/>
                  </a:lnTo>
                </a:path>
              </a:pathLst>
            </a:cu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" name="Freeform 77"/>
            <p:cNvSpPr/>
            <p:nvPr/>
          </p:nvSpPr>
          <p:spPr bwMode="gray">
            <a:xfrm>
              <a:off x="3188" y="3319"/>
              <a:ext cx="564" cy="480"/>
            </a:xfrm>
            <a:custGeom>
              <a:avLst/>
              <a:gdLst>
                <a:gd name="T0" fmla="*/ 279 w 1128"/>
                <a:gd name="T1" fmla="*/ 62 h 960"/>
                <a:gd name="T2" fmla="*/ 272 w 1128"/>
                <a:gd name="T3" fmla="*/ 67 h 960"/>
                <a:gd name="T4" fmla="*/ 266 w 1128"/>
                <a:gd name="T5" fmla="*/ 77 h 960"/>
                <a:gd name="T6" fmla="*/ 261 w 1128"/>
                <a:gd name="T7" fmla="*/ 87 h 960"/>
                <a:gd name="T8" fmla="*/ 254 w 1128"/>
                <a:gd name="T9" fmla="*/ 97 h 960"/>
                <a:gd name="T10" fmla="*/ 241 w 1128"/>
                <a:gd name="T11" fmla="*/ 103 h 960"/>
                <a:gd name="T12" fmla="*/ 230 w 1128"/>
                <a:gd name="T13" fmla="*/ 104 h 960"/>
                <a:gd name="T14" fmla="*/ 216 w 1128"/>
                <a:gd name="T15" fmla="*/ 103 h 960"/>
                <a:gd name="T16" fmla="*/ 203 w 1128"/>
                <a:gd name="T17" fmla="*/ 110 h 960"/>
                <a:gd name="T18" fmla="*/ 199 w 1128"/>
                <a:gd name="T19" fmla="*/ 115 h 960"/>
                <a:gd name="T20" fmla="*/ 198 w 1128"/>
                <a:gd name="T21" fmla="*/ 118 h 960"/>
                <a:gd name="T22" fmla="*/ 196 w 1128"/>
                <a:gd name="T23" fmla="*/ 119 h 960"/>
                <a:gd name="T24" fmla="*/ 190 w 1128"/>
                <a:gd name="T25" fmla="*/ 114 h 960"/>
                <a:gd name="T26" fmla="*/ 183 w 1128"/>
                <a:gd name="T27" fmla="*/ 118 h 960"/>
                <a:gd name="T28" fmla="*/ 177 w 1128"/>
                <a:gd name="T29" fmla="*/ 127 h 960"/>
                <a:gd name="T30" fmla="*/ 164 w 1128"/>
                <a:gd name="T31" fmla="*/ 127 h 960"/>
                <a:gd name="T32" fmla="*/ 155 w 1128"/>
                <a:gd name="T33" fmla="*/ 120 h 960"/>
                <a:gd name="T34" fmla="*/ 148 w 1128"/>
                <a:gd name="T35" fmla="*/ 111 h 960"/>
                <a:gd name="T36" fmla="*/ 143 w 1128"/>
                <a:gd name="T37" fmla="*/ 113 h 960"/>
                <a:gd name="T38" fmla="*/ 147 w 1128"/>
                <a:gd name="T39" fmla="*/ 122 h 960"/>
                <a:gd name="T40" fmla="*/ 154 w 1128"/>
                <a:gd name="T41" fmla="*/ 130 h 960"/>
                <a:gd name="T42" fmla="*/ 153 w 1128"/>
                <a:gd name="T43" fmla="*/ 140 h 960"/>
                <a:gd name="T44" fmla="*/ 140 w 1128"/>
                <a:gd name="T45" fmla="*/ 149 h 960"/>
                <a:gd name="T46" fmla="*/ 134 w 1128"/>
                <a:gd name="T47" fmla="*/ 149 h 960"/>
                <a:gd name="T48" fmla="*/ 132 w 1128"/>
                <a:gd name="T49" fmla="*/ 148 h 960"/>
                <a:gd name="T50" fmla="*/ 130 w 1128"/>
                <a:gd name="T51" fmla="*/ 148 h 960"/>
                <a:gd name="T52" fmla="*/ 126 w 1128"/>
                <a:gd name="T53" fmla="*/ 154 h 960"/>
                <a:gd name="T54" fmla="*/ 116 w 1128"/>
                <a:gd name="T55" fmla="*/ 163 h 960"/>
                <a:gd name="T56" fmla="*/ 110 w 1128"/>
                <a:gd name="T57" fmla="*/ 167 h 960"/>
                <a:gd name="T58" fmla="*/ 97 w 1128"/>
                <a:gd name="T59" fmla="*/ 168 h 960"/>
                <a:gd name="T60" fmla="*/ 87 w 1128"/>
                <a:gd name="T61" fmla="*/ 171 h 960"/>
                <a:gd name="T62" fmla="*/ 75 w 1128"/>
                <a:gd name="T63" fmla="*/ 179 h 960"/>
                <a:gd name="T64" fmla="*/ 56 w 1128"/>
                <a:gd name="T65" fmla="*/ 185 h 960"/>
                <a:gd name="T66" fmla="*/ 46 w 1128"/>
                <a:gd name="T67" fmla="*/ 186 h 960"/>
                <a:gd name="T68" fmla="*/ 38 w 1128"/>
                <a:gd name="T69" fmla="*/ 194 h 960"/>
                <a:gd name="T70" fmla="*/ 29 w 1128"/>
                <a:gd name="T71" fmla="*/ 199 h 960"/>
                <a:gd name="T72" fmla="*/ 23 w 1128"/>
                <a:gd name="T73" fmla="*/ 207 h 960"/>
                <a:gd name="T74" fmla="*/ 26 w 1128"/>
                <a:gd name="T75" fmla="*/ 214 h 960"/>
                <a:gd name="T76" fmla="*/ 35 w 1128"/>
                <a:gd name="T77" fmla="*/ 227 h 960"/>
                <a:gd name="T78" fmla="*/ 35 w 1128"/>
                <a:gd name="T79" fmla="*/ 235 h 960"/>
                <a:gd name="T80" fmla="*/ 24 w 1128"/>
                <a:gd name="T81" fmla="*/ 240 h 960"/>
                <a:gd name="T82" fmla="*/ 13 w 1128"/>
                <a:gd name="T83" fmla="*/ 235 h 960"/>
                <a:gd name="T84" fmla="*/ 4 w 1128"/>
                <a:gd name="T85" fmla="*/ 222 h 960"/>
                <a:gd name="T86" fmla="*/ 1 w 1128"/>
                <a:gd name="T87" fmla="*/ 210 h 960"/>
                <a:gd name="T88" fmla="*/ 1 w 1128"/>
                <a:gd name="T89" fmla="*/ 200 h 960"/>
                <a:gd name="T90" fmla="*/ 8 w 1128"/>
                <a:gd name="T91" fmla="*/ 189 h 960"/>
                <a:gd name="T92" fmla="*/ 0 w 1128"/>
                <a:gd name="T93" fmla="*/ 184 h 960"/>
                <a:gd name="T94" fmla="*/ 19 w 1128"/>
                <a:gd name="T95" fmla="*/ 160 h 960"/>
                <a:gd name="T96" fmla="*/ 37 w 1128"/>
                <a:gd name="T97" fmla="*/ 139 h 960"/>
                <a:gd name="T98" fmla="*/ 59 w 1128"/>
                <a:gd name="T99" fmla="*/ 101 h 960"/>
                <a:gd name="T100" fmla="*/ 74 w 1128"/>
                <a:gd name="T101" fmla="*/ 62 h 960"/>
                <a:gd name="T102" fmla="*/ 82 w 1128"/>
                <a:gd name="T103" fmla="*/ 36 h 960"/>
                <a:gd name="T104" fmla="*/ 121 w 1128"/>
                <a:gd name="T105" fmla="*/ 3 h 960"/>
                <a:gd name="T106" fmla="*/ 156 w 1128"/>
                <a:gd name="T107" fmla="*/ 8 h 960"/>
                <a:gd name="T108" fmla="*/ 170 w 1128"/>
                <a:gd name="T109" fmla="*/ 24 h 960"/>
                <a:gd name="T110" fmla="*/ 185 w 1128"/>
                <a:gd name="T111" fmla="*/ 32 h 960"/>
                <a:gd name="T112" fmla="*/ 224 w 1128"/>
                <a:gd name="T113" fmla="*/ 15 h 960"/>
                <a:gd name="T114" fmla="*/ 272 w 1128"/>
                <a:gd name="T115" fmla="*/ 41 h 96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128"/>
                <a:gd name="T175" fmla="*/ 0 h 960"/>
                <a:gd name="T176" fmla="*/ 1128 w 1128"/>
                <a:gd name="T177" fmla="*/ 960 h 96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128" h="960">
                  <a:moveTo>
                    <a:pt x="1128" y="246"/>
                  </a:moveTo>
                  <a:lnTo>
                    <a:pt x="1124" y="248"/>
                  </a:lnTo>
                  <a:lnTo>
                    <a:pt x="1116" y="250"/>
                  </a:lnTo>
                  <a:lnTo>
                    <a:pt x="1104" y="254"/>
                  </a:lnTo>
                  <a:lnTo>
                    <a:pt x="1094" y="259"/>
                  </a:lnTo>
                  <a:lnTo>
                    <a:pt x="1088" y="265"/>
                  </a:lnTo>
                  <a:lnTo>
                    <a:pt x="1083" y="275"/>
                  </a:lnTo>
                  <a:lnTo>
                    <a:pt x="1075" y="289"/>
                  </a:lnTo>
                  <a:lnTo>
                    <a:pt x="1063" y="305"/>
                  </a:lnTo>
                  <a:lnTo>
                    <a:pt x="1055" y="318"/>
                  </a:lnTo>
                  <a:lnTo>
                    <a:pt x="1047" y="332"/>
                  </a:lnTo>
                  <a:lnTo>
                    <a:pt x="1043" y="348"/>
                  </a:lnTo>
                  <a:lnTo>
                    <a:pt x="1037" y="362"/>
                  </a:lnTo>
                  <a:lnTo>
                    <a:pt x="1029" y="376"/>
                  </a:lnTo>
                  <a:lnTo>
                    <a:pt x="1016" y="387"/>
                  </a:lnTo>
                  <a:lnTo>
                    <a:pt x="1002" y="395"/>
                  </a:lnTo>
                  <a:lnTo>
                    <a:pt x="984" y="403"/>
                  </a:lnTo>
                  <a:lnTo>
                    <a:pt x="966" y="411"/>
                  </a:lnTo>
                  <a:lnTo>
                    <a:pt x="949" y="417"/>
                  </a:lnTo>
                  <a:lnTo>
                    <a:pt x="937" y="419"/>
                  </a:lnTo>
                  <a:lnTo>
                    <a:pt x="921" y="415"/>
                  </a:lnTo>
                  <a:lnTo>
                    <a:pt x="903" y="411"/>
                  </a:lnTo>
                  <a:lnTo>
                    <a:pt x="884" y="409"/>
                  </a:lnTo>
                  <a:lnTo>
                    <a:pt x="864" y="411"/>
                  </a:lnTo>
                  <a:lnTo>
                    <a:pt x="846" y="419"/>
                  </a:lnTo>
                  <a:lnTo>
                    <a:pt x="829" y="431"/>
                  </a:lnTo>
                  <a:lnTo>
                    <a:pt x="813" y="440"/>
                  </a:lnTo>
                  <a:lnTo>
                    <a:pt x="801" y="450"/>
                  </a:lnTo>
                  <a:lnTo>
                    <a:pt x="799" y="454"/>
                  </a:lnTo>
                  <a:lnTo>
                    <a:pt x="797" y="458"/>
                  </a:lnTo>
                  <a:lnTo>
                    <a:pt x="795" y="464"/>
                  </a:lnTo>
                  <a:lnTo>
                    <a:pt x="793" y="468"/>
                  </a:lnTo>
                  <a:lnTo>
                    <a:pt x="791" y="472"/>
                  </a:lnTo>
                  <a:lnTo>
                    <a:pt x="789" y="474"/>
                  </a:lnTo>
                  <a:lnTo>
                    <a:pt x="787" y="474"/>
                  </a:lnTo>
                  <a:lnTo>
                    <a:pt x="783" y="474"/>
                  </a:lnTo>
                  <a:lnTo>
                    <a:pt x="777" y="470"/>
                  </a:lnTo>
                  <a:lnTo>
                    <a:pt x="770" y="462"/>
                  </a:lnTo>
                  <a:lnTo>
                    <a:pt x="760" y="456"/>
                  </a:lnTo>
                  <a:lnTo>
                    <a:pt x="752" y="456"/>
                  </a:lnTo>
                  <a:lnTo>
                    <a:pt x="742" y="462"/>
                  </a:lnTo>
                  <a:lnTo>
                    <a:pt x="734" y="472"/>
                  </a:lnTo>
                  <a:lnTo>
                    <a:pt x="726" y="484"/>
                  </a:lnTo>
                  <a:lnTo>
                    <a:pt x="718" y="496"/>
                  </a:lnTo>
                  <a:lnTo>
                    <a:pt x="708" y="507"/>
                  </a:lnTo>
                  <a:lnTo>
                    <a:pt x="695" y="513"/>
                  </a:lnTo>
                  <a:lnTo>
                    <a:pt x="679" y="513"/>
                  </a:lnTo>
                  <a:lnTo>
                    <a:pt x="657" y="509"/>
                  </a:lnTo>
                  <a:lnTo>
                    <a:pt x="644" y="503"/>
                  </a:lnTo>
                  <a:lnTo>
                    <a:pt x="634" y="494"/>
                  </a:lnTo>
                  <a:lnTo>
                    <a:pt x="622" y="482"/>
                  </a:lnTo>
                  <a:lnTo>
                    <a:pt x="612" y="468"/>
                  </a:lnTo>
                  <a:lnTo>
                    <a:pt x="602" y="454"/>
                  </a:lnTo>
                  <a:lnTo>
                    <a:pt x="592" y="442"/>
                  </a:lnTo>
                  <a:lnTo>
                    <a:pt x="583" y="437"/>
                  </a:lnTo>
                  <a:lnTo>
                    <a:pt x="575" y="440"/>
                  </a:lnTo>
                  <a:lnTo>
                    <a:pt x="571" y="452"/>
                  </a:lnTo>
                  <a:lnTo>
                    <a:pt x="575" y="464"/>
                  </a:lnTo>
                  <a:lnTo>
                    <a:pt x="581" y="478"/>
                  </a:lnTo>
                  <a:lnTo>
                    <a:pt x="588" y="490"/>
                  </a:lnTo>
                  <a:lnTo>
                    <a:pt x="596" y="498"/>
                  </a:lnTo>
                  <a:lnTo>
                    <a:pt x="608" y="509"/>
                  </a:lnTo>
                  <a:lnTo>
                    <a:pt x="618" y="519"/>
                  </a:lnTo>
                  <a:lnTo>
                    <a:pt x="624" y="531"/>
                  </a:lnTo>
                  <a:lnTo>
                    <a:pt x="624" y="541"/>
                  </a:lnTo>
                  <a:lnTo>
                    <a:pt x="612" y="557"/>
                  </a:lnTo>
                  <a:lnTo>
                    <a:pt x="596" y="574"/>
                  </a:lnTo>
                  <a:lnTo>
                    <a:pt x="577" y="588"/>
                  </a:lnTo>
                  <a:lnTo>
                    <a:pt x="557" y="596"/>
                  </a:lnTo>
                  <a:lnTo>
                    <a:pt x="545" y="600"/>
                  </a:lnTo>
                  <a:lnTo>
                    <a:pt x="535" y="598"/>
                  </a:lnTo>
                  <a:lnTo>
                    <a:pt x="533" y="596"/>
                  </a:lnTo>
                  <a:lnTo>
                    <a:pt x="531" y="594"/>
                  </a:lnTo>
                  <a:lnTo>
                    <a:pt x="527" y="592"/>
                  </a:lnTo>
                  <a:lnTo>
                    <a:pt x="525" y="590"/>
                  </a:lnTo>
                  <a:lnTo>
                    <a:pt x="523" y="590"/>
                  </a:lnTo>
                  <a:lnTo>
                    <a:pt x="521" y="590"/>
                  </a:lnTo>
                  <a:lnTo>
                    <a:pt x="520" y="592"/>
                  </a:lnTo>
                  <a:lnTo>
                    <a:pt x="518" y="598"/>
                  </a:lnTo>
                  <a:lnTo>
                    <a:pt x="514" y="608"/>
                  </a:lnTo>
                  <a:lnTo>
                    <a:pt x="504" y="614"/>
                  </a:lnTo>
                  <a:lnTo>
                    <a:pt x="492" y="624"/>
                  </a:lnTo>
                  <a:lnTo>
                    <a:pt x="478" y="637"/>
                  </a:lnTo>
                  <a:lnTo>
                    <a:pt x="466" y="651"/>
                  </a:lnTo>
                  <a:lnTo>
                    <a:pt x="459" y="661"/>
                  </a:lnTo>
                  <a:lnTo>
                    <a:pt x="451" y="667"/>
                  </a:lnTo>
                  <a:lnTo>
                    <a:pt x="441" y="667"/>
                  </a:lnTo>
                  <a:lnTo>
                    <a:pt x="427" y="665"/>
                  </a:lnTo>
                  <a:lnTo>
                    <a:pt x="411" y="667"/>
                  </a:lnTo>
                  <a:lnTo>
                    <a:pt x="390" y="669"/>
                  </a:lnTo>
                  <a:lnTo>
                    <a:pt x="374" y="669"/>
                  </a:lnTo>
                  <a:lnTo>
                    <a:pt x="360" y="675"/>
                  </a:lnTo>
                  <a:lnTo>
                    <a:pt x="348" y="683"/>
                  </a:lnTo>
                  <a:lnTo>
                    <a:pt x="336" y="694"/>
                  </a:lnTo>
                  <a:lnTo>
                    <a:pt x="323" y="704"/>
                  </a:lnTo>
                  <a:lnTo>
                    <a:pt x="299" y="714"/>
                  </a:lnTo>
                  <a:lnTo>
                    <a:pt x="271" y="726"/>
                  </a:lnTo>
                  <a:lnTo>
                    <a:pt x="246" y="734"/>
                  </a:lnTo>
                  <a:lnTo>
                    <a:pt x="226" y="740"/>
                  </a:lnTo>
                  <a:lnTo>
                    <a:pt x="212" y="740"/>
                  </a:lnTo>
                  <a:lnTo>
                    <a:pt x="199" y="740"/>
                  </a:lnTo>
                  <a:lnTo>
                    <a:pt x="185" y="742"/>
                  </a:lnTo>
                  <a:lnTo>
                    <a:pt x="173" y="748"/>
                  </a:lnTo>
                  <a:lnTo>
                    <a:pt x="163" y="759"/>
                  </a:lnTo>
                  <a:lnTo>
                    <a:pt x="153" y="773"/>
                  </a:lnTo>
                  <a:lnTo>
                    <a:pt x="142" y="781"/>
                  </a:lnTo>
                  <a:lnTo>
                    <a:pt x="128" y="787"/>
                  </a:lnTo>
                  <a:lnTo>
                    <a:pt x="116" y="793"/>
                  </a:lnTo>
                  <a:lnTo>
                    <a:pt x="108" y="803"/>
                  </a:lnTo>
                  <a:lnTo>
                    <a:pt x="100" y="816"/>
                  </a:lnTo>
                  <a:lnTo>
                    <a:pt x="92" y="826"/>
                  </a:lnTo>
                  <a:lnTo>
                    <a:pt x="86" y="834"/>
                  </a:lnTo>
                  <a:lnTo>
                    <a:pt x="90" y="844"/>
                  </a:lnTo>
                  <a:lnTo>
                    <a:pt x="104" y="856"/>
                  </a:lnTo>
                  <a:lnTo>
                    <a:pt x="118" y="872"/>
                  </a:lnTo>
                  <a:lnTo>
                    <a:pt x="130" y="891"/>
                  </a:lnTo>
                  <a:lnTo>
                    <a:pt x="138" y="905"/>
                  </a:lnTo>
                  <a:lnTo>
                    <a:pt x="144" y="919"/>
                  </a:lnTo>
                  <a:lnTo>
                    <a:pt x="146" y="931"/>
                  </a:lnTo>
                  <a:lnTo>
                    <a:pt x="140" y="940"/>
                  </a:lnTo>
                  <a:lnTo>
                    <a:pt x="128" y="946"/>
                  </a:lnTo>
                  <a:lnTo>
                    <a:pt x="114" y="954"/>
                  </a:lnTo>
                  <a:lnTo>
                    <a:pt x="96" y="960"/>
                  </a:lnTo>
                  <a:lnTo>
                    <a:pt x="79" y="960"/>
                  </a:lnTo>
                  <a:lnTo>
                    <a:pt x="67" y="956"/>
                  </a:lnTo>
                  <a:lnTo>
                    <a:pt x="51" y="938"/>
                  </a:lnTo>
                  <a:lnTo>
                    <a:pt x="37" y="919"/>
                  </a:lnTo>
                  <a:lnTo>
                    <a:pt x="25" y="901"/>
                  </a:lnTo>
                  <a:lnTo>
                    <a:pt x="18" y="887"/>
                  </a:lnTo>
                  <a:lnTo>
                    <a:pt x="10" y="872"/>
                  </a:lnTo>
                  <a:lnTo>
                    <a:pt x="4" y="854"/>
                  </a:lnTo>
                  <a:lnTo>
                    <a:pt x="2" y="840"/>
                  </a:lnTo>
                  <a:lnTo>
                    <a:pt x="2" y="826"/>
                  </a:lnTo>
                  <a:lnTo>
                    <a:pt x="2" y="812"/>
                  </a:lnTo>
                  <a:lnTo>
                    <a:pt x="4" y="797"/>
                  </a:lnTo>
                  <a:lnTo>
                    <a:pt x="12" y="783"/>
                  </a:lnTo>
                  <a:lnTo>
                    <a:pt x="25" y="765"/>
                  </a:lnTo>
                  <a:lnTo>
                    <a:pt x="31" y="753"/>
                  </a:lnTo>
                  <a:lnTo>
                    <a:pt x="33" y="749"/>
                  </a:lnTo>
                  <a:lnTo>
                    <a:pt x="4" y="746"/>
                  </a:lnTo>
                  <a:lnTo>
                    <a:pt x="0" y="734"/>
                  </a:lnTo>
                  <a:lnTo>
                    <a:pt x="33" y="687"/>
                  </a:lnTo>
                  <a:lnTo>
                    <a:pt x="71" y="675"/>
                  </a:lnTo>
                  <a:lnTo>
                    <a:pt x="77" y="637"/>
                  </a:lnTo>
                  <a:lnTo>
                    <a:pt x="128" y="627"/>
                  </a:lnTo>
                  <a:lnTo>
                    <a:pt x="147" y="612"/>
                  </a:lnTo>
                  <a:lnTo>
                    <a:pt x="147" y="553"/>
                  </a:lnTo>
                  <a:lnTo>
                    <a:pt x="175" y="539"/>
                  </a:lnTo>
                  <a:lnTo>
                    <a:pt x="244" y="478"/>
                  </a:lnTo>
                  <a:lnTo>
                    <a:pt x="238" y="403"/>
                  </a:lnTo>
                  <a:lnTo>
                    <a:pt x="264" y="332"/>
                  </a:lnTo>
                  <a:lnTo>
                    <a:pt x="301" y="307"/>
                  </a:lnTo>
                  <a:lnTo>
                    <a:pt x="297" y="250"/>
                  </a:lnTo>
                  <a:lnTo>
                    <a:pt x="325" y="220"/>
                  </a:lnTo>
                  <a:lnTo>
                    <a:pt x="303" y="157"/>
                  </a:lnTo>
                  <a:lnTo>
                    <a:pt x="329" y="143"/>
                  </a:lnTo>
                  <a:lnTo>
                    <a:pt x="329" y="86"/>
                  </a:lnTo>
                  <a:lnTo>
                    <a:pt x="384" y="78"/>
                  </a:lnTo>
                  <a:lnTo>
                    <a:pt x="484" y="9"/>
                  </a:lnTo>
                  <a:lnTo>
                    <a:pt x="535" y="39"/>
                  </a:lnTo>
                  <a:lnTo>
                    <a:pt x="592" y="9"/>
                  </a:lnTo>
                  <a:lnTo>
                    <a:pt x="624" y="29"/>
                  </a:lnTo>
                  <a:lnTo>
                    <a:pt x="693" y="0"/>
                  </a:lnTo>
                  <a:lnTo>
                    <a:pt x="720" y="27"/>
                  </a:lnTo>
                  <a:lnTo>
                    <a:pt x="681" y="94"/>
                  </a:lnTo>
                  <a:lnTo>
                    <a:pt x="651" y="130"/>
                  </a:lnTo>
                  <a:lnTo>
                    <a:pt x="679" y="151"/>
                  </a:lnTo>
                  <a:lnTo>
                    <a:pt x="740" y="128"/>
                  </a:lnTo>
                  <a:lnTo>
                    <a:pt x="823" y="92"/>
                  </a:lnTo>
                  <a:lnTo>
                    <a:pt x="878" y="120"/>
                  </a:lnTo>
                  <a:lnTo>
                    <a:pt x="895" y="59"/>
                  </a:lnTo>
                  <a:lnTo>
                    <a:pt x="984" y="61"/>
                  </a:lnTo>
                  <a:lnTo>
                    <a:pt x="1053" y="96"/>
                  </a:lnTo>
                  <a:lnTo>
                    <a:pt x="1086" y="161"/>
                  </a:lnTo>
                  <a:lnTo>
                    <a:pt x="1110" y="216"/>
                  </a:lnTo>
                  <a:lnTo>
                    <a:pt x="1128" y="246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" name="Freeform 78"/>
            <p:cNvSpPr/>
            <p:nvPr/>
          </p:nvSpPr>
          <p:spPr bwMode="gray">
            <a:xfrm>
              <a:off x="3188" y="3319"/>
              <a:ext cx="564" cy="480"/>
            </a:xfrm>
            <a:custGeom>
              <a:avLst/>
              <a:gdLst>
                <a:gd name="T0" fmla="*/ 279 w 1128"/>
                <a:gd name="T1" fmla="*/ 62 h 960"/>
                <a:gd name="T2" fmla="*/ 272 w 1128"/>
                <a:gd name="T3" fmla="*/ 67 h 960"/>
                <a:gd name="T4" fmla="*/ 266 w 1128"/>
                <a:gd name="T5" fmla="*/ 77 h 960"/>
                <a:gd name="T6" fmla="*/ 261 w 1128"/>
                <a:gd name="T7" fmla="*/ 87 h 960"/>
                <a:gd name="T8" fmla="*/ 254 w 1128"/>
                <a:gd name="T9" fmla="*/ 97 h 960"/>
                <a:gd name="T10" fmla="*/ 241 w 1128"/>
                <a:gd name="T11" fmla="*/ 103 h 960"/>
                <a:gd name="T12" fmla="*/ 230 w 1128"/>
                <a:gd name="T13" fmla="*/ 104 h 960"/>
                <a:gd name="T14" fmla="*/ 216 w 1128"/>
                <a:gd name="T15" fmla="*/ 103 h 960"/>
                <a:gd name="T16" fmla="*/ 203 w 1128"/>
                <a:gd name="T17" fmla="*/ 110 h 960"/>
                <a:gd name="T18" fmla="*/ 199 w 1128"/>
                <a:gd name="T19" fmla="*/ 115 h 960"/>
                <a:gd name="T20" fmla="*/ 198 w 1128"/>
                <a:gd name="T21" fmla="*/ 118 h 960"/>
                <a:gd name="T22" fmla="*/ 196 w 1128"/>
                <a:gd name="T23" fmla="*/ 119 h 960"/>
                <a:gd name="T24" fmla="*/ 190 w 1128"/>
                <a:gd name="T25" fmla="*/ 114 h 960"/>
                <a:gd name="T26" fmla="*/ 183 w 1128"/>
                <a:gd name="T27" fmla="*/ 118 h 960"/>
                <a:gd name="T28" fmla="*/ 177 w 1128"/>
                <a:gd name="T29" fmla="*/ 127 h 960"/>
                <a:gd name="T30" fmla="*/ 164 w 1128"/>
                <a:gd name="T31" fmla="*/ 127 h 960"/>
                <a:gd name="T32" fmla="*/ 155 w 1128"/>
                <a:gd name="T33" fmla="*/ 120 h 960"/>
                <a:gd name="T34" fmla="*/ 148 w 1128"/>
                <a:gd name="T35" fmla="*/ 111 h 960"/>
                <a:gd name="T36" fmla="*/ 143 w 1128"/>
                <a:gd name="T37" fmla="*/ 113 h 960"/>
                <a:gd name="T38" fmla="*/ 147 w 1128"/>
                <a:gd name="T39" fmla="*/ 122 h 960"/>
                <a:gd name="T40" fmla="*/ 154 w 1128"/>
                <a:gd name="T41" fmla="*/ 130 h 960"/>
                <a:gd name="T42" fmla="*/ 153 w 1128"/>
                <a:gd name="T43" fmla="*/ 140 h 960"/>
                <a:gd name="T44" fmla="*/ 140 w 1128"/>
                <a:gd name="T45" fmla="*/ 149 h 960"/>
                <a:gd name="T46" fmla="*/ 134 w 1128"/>
                <a:gd name="T47" fmla="*/ 149 h 960"/>
                <a:gd name="T48" fmla="*/ 132 w 1128"/>
                <a:gd name="T49" fmla="*/ 148 h 960"/>
                <a:gd name="T50" fmla="*/ 130 w 1128"/>
                <a:gd name="T51" fmla="*/ 148 h 960"/>
                <a:gd name="T52" fmla="*/ 126 w 1128"/>
                <a:gd name="T53" fmla="*/ 154 h 960"/>
                <a:gd name="T54" fmla="*/ 116 w 1128"/>
                <a:gd name="T55" fmla="*/ 163 h 960"/>
                <a:gd name="T56" fmla="*/ 110 w 1128"/>
                <a:gd name="T57" fmla="*/ 167 h 960"/>
                <a:gd name="T58" fmla="*/ 97 w 1128"/>
                <a:gd name="T59" fmla="*/ 168 h 960"/>
                <a:gd name="T60" fmla="*/ 87 w 1128"/>
                <a:gd name="T61" fmla="*/ 171 h 960"/>
                <a:gd name="T62" fmla="*/ 75 w 1128"/>
                <a:gd name="T63" fmla="*/ 179 h 960"/>
                <a:gd name="T64" fmla="*/ 56 w 1128"/>
                <a:gd name="T65" fmla="*/ 185 h 960"/>
                <a:gd name="T66" fmla="*/ 46 w 1128"/>
                <a:gd name="T67" fmla="*/ 186 h 960"/>
                <a:gd name="T68" fmla="*/ 38 w 1128"/>
                <a:gd name="T69" fmla="*/ 194 h 960"/>
                <a:gd name="T70" fmla="*/ 29 w 1128"/>
                <a:gd name="T71" fmla="*/ 199 h 960"/>
                <a:gd name="T72" fmla="*/ 23 w 1128"/>
                <a:gd name="T73" fmla="*/ 207 h 960"/>
                <a:gd name="T74" fmla="*/ 26 w 1128"/>
                <a:gd name="T75" fmla="*/ 214 h 960"/>
                <a:gd name="T76" fmla="*/ 35 w 1128"/>
                <a:gd name="T77" fmla="*/ 227 h 960"/>
                <a:gd name="T78" fmla="*/ 35 w 1128"/>
                <a:gd name="T79" fmla="*/ 235 h 960"/>
                <a:gd name="T80" fmla="*/ 24 w 1128"/>
                <a:gd name="T81" fmla="*/ 240 h 960"/>
                <a:gd name="T82" fmla="*/ 13 w 1128"/>
                <a:gd name="T83" fmla="*/ 235 h 960"/>
                <a:gd name="T84" fmla="*/ 4 w 1128"/>
                <a:gd name="T85" fmla="*/ 222 h 960"/>
                <a:gd name="T86" fmla="*/ 1 w 1128"/>
                <a:gd name="T87" fmla="*/ 210 h 960"/>
                <a:gd name="T88" fmla="*/ 1 w 1128"/>
                <a:gd name="T89" fmla="*/ 200 h 960"/>
                <a:gd name="T90" fmla="*/ 8 w 1128"/>
                <a:gd name="T91" fmla="*/ 189 h 960"/>
                <a:gd name="T92" fmla="*/ 0 w 1128"/>
                <a:gd name="T93" fmla="*/ 184 h 960"/>
                <a:gd name="T94" fmla="*/ 19 w 1128"/>
                <a:gd name="T95" fmla="*/ 160 h 960"/>
                <a:gd name="T96" fmla="*/ 37 w 1128"/>
                <a:gd name="T97" fmla="*/ 139 h 960"/>
                <a:gd name="T98" fmla="*/ 59 w 1128"/>
                <a:gd name="T99" fmla="*/ 101 h 960"/>
                <a:gd name="T100" fmla="*/ 74 w 1128"/>
                <a:gd name="T101" fmla="*/ 62 h 960"/>
                <a:gd name="T102" fmla="*/ 82 w 1128"/>
                <a:gd name="T103" fmla="*/ 36 h 960"/>
                <a:gd name="T104" fmla="*/ 121 w 1128"/>
                <a:gd name="T105" fmla="*/ 3 h 960"/>
                <a:gd name="T106" fmla="*/ 156 w 1128"/>
                <a:gd name="T107" fmla="*/ 8 h 960"/>
                <a:gd name="T108" fmla="*/ 170 w 1128"/>
                <a:gd name="T109" fmla="*/ 24 h 960"/>
                <a:gd name="T110" fmla="*/ 185 w 1128"/>
                <a:gd name="T111" fmla="*/ 32 h 960"/>
                <a:gd name="T112" fmla="*/ 224 w 1128"/>
                <a:gd name="T113" fmla="*/ 15 h 960"/>
                <a:gd name="T114" fmla="*/ 272 w 1128"/>
                <a:gd name="T115" fmla="*/ 41 h 96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128"/>
                <a:gd name="T175" fmla="*/ 0 h 960"/>
                <a:gd name="T176" fmla="*/ 1128 w 1128"/>
                <a:gd name="T177" fmla="*/ 960 h 96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128" h="960">
                  <a:moveTo>
                    <a:pt x="1128" y="246"/>
                  </a:moveTo>
                  <a:lnTo>
                    <a:pt x="1124" y="248"/>
                  </a:lnTo>
                  <a:lnTo>
                    <a:pt x="1116" y="250"/>
                  </a:lnTo>
                  <a:lnTo>
                    <a:pt x="1104" y="254"/>
                  </a:lnTo>
                  <a:lnTo>
                    <a:pt x="1094" y="259"/>
                  </a:lnTo>
                  <a:lnTo>
                    <a:pt x="1088" y="265"/>
                  </a:lnTo>
                  <a:lnTo>
                    <a:pt x="1083" y="275"/>
                  </a:lnTo>
                  <a:lnTo>
                    <a:pt x="1075" y="289"/>
                  </a:lnTo>
                  <a:lnTo>
                    <a:pt x="1063" y="305"/>
                  </a:lnTo>
                  <a:lnTo>
                    <a:pt x="1055" y="318"/>
                  </a:lnTo>
                  <a:lnTo>
                    <a:pt x="1047" y="332"/>
                  </a:lnTo>
                  <a:lnTo>
                    <a:pt x="1043" y="348"/>
                  </a:lnTo>
                  <a:lnTo>
                    <a:pt x="1037" y="362"/>
                  </a:lnTo>
                  <a:lnTo>
                    <a:pt x="1029" y="376"/>
                  </a:lnTo>
                  <a:lnTo>
                    <a:pt x="1016" y="387"/>
                  </a:lnTo>
                  <a:lnTo>
                    <a:pt x="1002" y="395"/>
                  </a:lnTo>
                  <a:lnTo>
                    <a:pt x="984" y="403"/>
                  </a:lnTo>
                  <a:lnTo>
                    <a:pt x="966" y="411"/>
                  </a:lnTo>
                  <a:lnTo>
                    <a:pt x="949" y="417"/>
                  </a:lnTo>
                  <a:lnTo>
                    <a:pt x="937" y="419"/>
                  </a:lnTo>
                  <a:lnTo>
                    <a:pt x="921" y="415"/>
                  </a:lnTo>
                  <a:lnTo>
                    <a:pt x="903" y="411"/>
                  </a:lnTo>
                  <a:lnTo>
                    <a:pt x="884" y="409"/>
                  </a:lnTo>
                  <a:lnTo>
                    <a:pt x="864" y="411"/>
                  </a:lnTo>
                  <a:lnTo>
                    <a:pt x="846" y="419"/>
                  </a:lnTo>
                  <a:lnTo>
                    <a:pt x="829" y="431"/>
                  </a:lnTo>
                  <a:lnTo>
                    <a:pt x="813" y="440"/>
                  </a:lnTo>
                  <a:lnTo>
                    <a:pt x="801" y="450"/>
                  </a:lnTo>
                  <a:lnTo>
                    <a:pt x="799" y="454"/>
                  </a:lnTo>
                  <a:lnTo>
                    <a:pt x="797" y="458"/>
                  </a:lnTo>
                  <a:lnTo>
                    <a:pt x="795" y="464"/>
                  </a:lnTo>
                  <a:lnTo>
                    <a:pt x="793" y="468"/>
                  </a:lnTo>
                  <a:lnTo>
                    <a:pt x="791" y="472"/>
                  </a:lnTo>
                  <a:lnTo>
                    <a:pt x="789" y="474"/>
                  </a:lnTo>
                  <a:lnTo>
                    <a:pt x="787" y="474"/>
                  </a:lnTo>
                  <a:lnTo>
                    <a:pt x="783" y="474"/>
                  </a:lnTo>
                  <a:lnTo>
                    <a:pt x="777" y="470"/>
                  </a:lnTo>
                  <a:lnTo>
                    <a:pt x="770" y="462"/>
                  </a:lnTo>
                  <a:lnTo>
                    <a:pt x="760" y="456"/>
                  </a:lnTo>
                  <a:lnTo>
                    <a:pt x="752" y="456"/>
                  </a:lnTo>
                  <a:lnTo>
                    <a:pt x="742" y="462"/>
                  </a:lnTo>
                  <a:lnTo>
                    <a:pt x="734" y="472"/>
                  </a:lnTo>
                  <a:lnTo>
                    <a:pt x="726" y="484"/>
                  </a:lnTo>
                  <a:lnTo>
                    <a:pt x="718" y="496"/>
                  </a:lnTo>
                  <a:lnTo>
                    <a:pt x="708" y="507"/>
                  </a:lnTo>
                  <a:lnTo>
                    <a:pt x="695" y="513"/>
                  </a:lnTo>
                  <a:lnTo>
                    <a:pt x="679" y="513"/>
                  </a:lnTo>
                  <a:lnTo>
                    <a:pt x="657" y="509"/>
                  </a:lnTo>
                  <a:lnTo>
                    <a:pt x="644" y="503"/>
                  </a:lnTo>
                  <a:lnTo>
                    <a:pt x="634" y="494"/>
                  </a:lnTo>
                  <a:lnTo>
                    <a:pt x="622" y="482"/>
                  </a:lnTo>
                  <a:lnTo>
                    <a:pt x="612" y="468"/>
                  </a:lnTo>
                  <a:lnTo>
                    <a:pt x="602" y="454"/>
                  </a:lnTo>
                  <a:lnTo>
                    <a:pt x="592" y="442"/>
                  </a:lnTo>
                  <a:lnTo>
                    <a:pt x="583" y="437"/>
                  </a:lnTo>
                  <a:lnTo>
                    <a:pt x="575" y="440"/>
                  </a:lnTo>
                  <a:lnTo>
                    <a:pt x="571" y="452"/>
                  </a:lnTo>
                  <a:lnTo>
                    <a:pt x="575" y="464"/>
                  </a:lnTo>
                  <a:lnTo>
                    <a:pt x="581" y="478"/>
                  </a:lnTo>
                  <a:lnTo>
                    <a:pt x="588" y="490"/>
                  </a:lnTo>
                  <a:lnTo>
                    <a:pt x="596" y="498"/>
                  </a:lnTo>
                  <a:lnTo>
                    <a:pt x="608" y="509"/>
                  </a:lnTo>
                  <a:lnTo>
                    <a:pt x="618" y="519"/>
                  </a:lnTo>
                  <a:lnTo>
                    <a:pt x="624" y="531"/>
                  </a:lnTo>
                  <a:lnTo>
                    <a:pt x="624" y="541"/>
                  </a:lnTo>
                  <a:lnTo>
                    <a:pt x="612" y="557"/>
                  </a:lnTo>
                  <a:lnTo>
                    <a:pt x="596" y="574"/>
                  </a:lnTo>
                  <a:lnTo>
                    <a:pt x="577" y="588"/>
                  </a:lnTo>
                  <a:lnTo>
                    <a:pt x="557" y="596"/>
                  </a:lnTo>
                  <a:lnTo>
                    <a:pt x="545" y="600"/>
                  </a:lnTo>
                  <a:lnTo>
                    <a:pt x="535" y="598"/>
                  </a:lnTo>
                  <a:lnTo>
                    <a:pt x="533" y="596"/>
                  </a:lnTo>
                  <a:lnTo>
                    <a:pt x="531" y="594"/>
                  </a:lnTo>
                  <a:lnTo>
                    <a:pt x="527" y="592"/>
                  </a:lnTo>
                  <a:lnTo>
                    <a:pt x="525" y="590"/>
                  </a:lnTo>
                  <a:lnTo>
                    <a:pt x="523" y="590"/>
                  </a:lnTo>
                  <a:lnTo>
                    <a:pt x="521" y="590"/>
                  </a:lnTo>
                  <a:lnTo>
                    <a:pt x="520" y="592"/>
                  </a:lnTo>
                  <a:lnTo>
                    <a:pt x="518" y="598"/>
                  </a:lnTo>
                  <a:lnTo>
                    <a:pt x="514" y="608"/>
                  </a:lnTo>
                  <a:lnTo>
                    <a:pt x="504" y="614"/>
                  </a:lnTo>
                  <a:lnTo>
                    <a:pt x="492" y="624"/>
                  </a:lnTo>
                  <a:lnTo>
                    <a:pt x="478" y="637"/>
                  </a:lnTo>
                  <a:lnTo>
                    <a:pt x="466" y="651"/>
                  </a:lnTo>
                  <a:lnTo>
                    <a:pt x="459" y="661"/>
                  </a:lnTo>
                  <a:lnTo>
                    <a:pt x="451" y="667"/>
                  </a:lnTo>
                  <a:lnTo>
                    <a:pt x="441" y="667"/>
                  </a:lnTo>
                  <a:lnTo>
                    <a:pt x="427" y="665"/>
                  </a:lnTo>
                  <a:lnTo>
                    <a:pt x="411" y="667"/>
                  </a:lnTo>
                  <a:lnTo>
                    <a:pt x="390" y="669"/>
                  </a:lnTo>
                  <a:lnTo>
                    <a:pt x="374" y="669"/>
                  </a:lnTo>
                  <a:lnTo>
                    <a:pt x="360" y="675"/>
                  </a:lnTo>
                  <a:lnTo>
                    <a:pt x="348" y="683"/>
                  </a:lnTo>
                  <a:lnTo>
                    <a:pt x="336" y="694"/>
                  </a:lnTo>
                  <a:lnTo>
                    <a:pt x="323" y="704"/>
                  </a:lnTo>
                  <a:lnTo>
                    <a:pt x="299" y="714"/>
                  </a:lnTo>
                  <a:lnTo>
                    <a:pt x="271" y="726"/>
                  </a:lnTo>
                  <a:lnTo>
                    <a:pt x="246" y="734"/>
                  </a:lnTo>
                  <a:lnTo>
                    <a:pt x="226" y="740"/>
                  </a:lnTo>
                  <a:lnTo>
                    <a:pt x="212" y="740"/>
                  </a:lnTo>
                  <a:lnTo>
                    <a:pt x="199" y="740"/>
                  </a:lnTo>
                  <a:lnTo>
                    <a:pt x="185" y="742"/>
                  </a:lnTo>
                  <a:lnTo>
                    <a:pt x="173" y="748"/>
                  </a:lnTo>
                  <a:lnTo>
                    <a:pt x="163" y="759"/>
                  </a:lnTo>
                  <a:lnTo>
                    <a:pt x="153" y="773"/>
                  </a:lnTo>
                  <a:lnTo>
                    <a:pt x="142" y="781"/>
                  </a:lnTo>
                  <a:lnTo>
                    <a:pt x="128" y="787"/>
                  </a:lnTo>
                  <a:lnTo>
                    <a:pt x="116" y="793"/>
                  </a:lnTo>
                  <a:lnTo>
                    <a:pt x="108" y="803"/>
                  </a:lnTo>
                  <a:lnTo>
                    <a:pt x="100" y="816"/>
                  </a:lnTo>
                  <a:lnTo>
                    <a:pt x="92" y="826"/>
                  </a:lnTo>
                  <a:lnTo>
                    <a:pt x="86" y="834"/>
                  </a:lnTo>
                  <a:lnTo>
                    <a:pt x="90" y="844"/>
                  </a:lnTo>
                  <a:lnTo>
                    <a:pt x="104" y="856"/>
                  </a:lnTo>
                  <a:lnTo>
                    <a:pt x="118" y="872"/>
                  </a:lnTo>
                  <a:lnTo>
                    <a:pt x="130" y="891"/>
                  </a:lnTo>
                  <a:lnTo>
                    <a:pt x="138" y="905"/>
                  </a:lnTo>
                  <a:lnTo>
                    <a:pt x="144" y="919"/>
                  </a:lnTo>
                  <a:lnTo>
                    <a:pt x="146" y="931"/>
                  </a:lnTo>
                  <a:lnTo>
                    <a:pt x="140" y="940"/>
                  </a:lnTo>
                  <a:lnTo>
                    <a:pt x="128" y="946"/>
                  </a:lnTo>
                  <a:lnTo>
                    <a:pt x="114" y="954"/>
                  </a:lnTo>
                  <a:lnTo>
                    <a:pt x="96" y="960"/>
                  </a:lnTo>
                  <a:lnTo>
                    <a:pt x="79" y="960"/>
                  </a:lnTo>
                  <a:lnTo>
                    <a:pt x="67" y="956"/>
                  </a:lnTo>
                  <a:lnTo>
                    <a:pt x="51" y="938"/>
                  </a:lnTo>
                  <a:lnTo>
                    <a:pt x="37" y="919"/>
                  </a:lnTo>
                  <a:lnTo>
                    <a:pt x="25" y="901"/>
                  </a:lnTo>
                  <a:lnTo>
                    <a:pt x="18" y="887"/>
                  </a:lnTo>
                  <a:lnTo>
                    <a:pt x="10" y="872"/>
                  </a:lnTo>
                  <a:lnTo>
                    <a:pt x="4" y="854"/>
                  </a:lnTo>
                  <a:lnTo>
                    <a:pt x="2" y="840"/>
                  </a:lnTo>
                  <a:lnTo>
                    <a:pt x="2" y="826"/>
                  </a:lnTo>
                  <a:lnTo>
                    <a:pt x="2" y="812"/>
                  </a:lnTo>
                  <a:lnTo>
                    <a:pt x="4" y="797"/>
                  </a:lnTo>
                  <a:lnTo>
                    <a:pt x="12" y="783"/>
                  </a:lnTo>
                  <a:lnTo>
                    <a:pt x="25" y="765"/>
                  </a:lnTo>
                  <a:lnTo>
                    <a:pt x="31" y="753"/>
                  </a:lnTo>
                  <a:lnTo>
                    <a:pt x="33" y="749"/>
                  </a:lnTo>
                  <a:lnTo>
                    <a:pt x="4" y="746"/>
                  </a:lnTo>
                  <a:lnTo>
                    <a:pt x="0" y="734"/>
                  </a:lnTo>
                  <a:lnTo>
                    <a:pt x="33" y="687"/>
                  </a:lnTo>
                  <a:lnTo>
                    <a:pt x="71" y="675"/>
                  </a:lnTo>
                  <a:lnTo>
                    <a:pt x="77" y="637"/>
                  </a:lnTo>
                  <a:lnTo>
                    <a:pt x="128" y="627"/>
                  </a:lnTo>
                  <a:lnTo>
                    <a:pt x="147" y="612"/>
                  </a:lnTo>
                  <a:lnTo>
                    <a:pt x="147" y="553"/>
                  </a:lnTo>
                  <a:lnTo>
                    <a:pt x="175" y="539"/>
                  </a:lnTo>
                  <a:lnTo>
                    <a:pt x="244" y="478"/>
                  </a:lnTo>
                  <a:lnTo>
                    <a:pt x="238" y="403"/>
                  </a:lnTo>
                  <a:lnTo>
                    <a:pt x="264" y="332"/>
                  </a:lnTo>
                  <a:lnTo>
                    <a:pt x="301" y="307"/>
                  </a:lnTo>
                  <a:lnTo>
                    <a:pt x="297" y="250"/>
                  </a:lnTo>
                  <a:lnTo>
                    <a:pt x="325" y="220"/>
                  </a:lnTo>
                  <a:lnTo>
                    <a:pt x="303" y="157"/>
                  </a:lnTo>
                  <a:lnTo>
                    <a:pt x="329" y="143"/>
                  </a:lnTo>
                  <a:lnTo>
                    <a:pt x="329" y="86"/>
                  </a:lnTo>
                  <a:lnTo>
                    <a:pt x="384" y="78"/>
                  </a:lnTo>
                  <a:lnTo>
                    <a:pt x="484" y="9"/>
                  </a:lnTo>
                  <a:lnTo>
                    <a:pt x="535" y="39"/>
                  </a:lnTo>
                  <a:lnTo>
                    <a:pt x="592" y="9"/>
                  </a:lnTo>
                  <a:lnTo>
                    <a:pt x="624" y="29"/>
                  </a:lnTo>
                  <a:lnTo>
                    <a:pt x="693" y="0"/>
                  </a:lnTo>
                  <a:lnTo>
                    <a:pt x="720" y="27"/>
                  </a:lnTo>
                  <a:lnTo>
                    <a:pt x="681" y="94"/>
                  </a:lnTo>
                  <a:lnTo>
                    <a:pt x="651" y="130"/>
                  </a:lnTo>
                  <a:lnTo>
                    <a:pt x="679" y="151"/>
                  </a:lnTo>
                  <a:lnTo>
                    <a:pt x="740" y="128"/>
                  </a:lnTo>
                  <a:lnTo>
                    <a:pt x="823" y="92"/>
                  </a:lnTo>
                  <a:lnTo>
                    <a:pt x="878" y="120"/>
                  </a:lnTo>
                  <a:lnTo>
                    <a:pt x="895" y="59"/>
                  </a:lnTo>
                  <a:lnTo>
                    <a:pt x="984" y="61"/>
                  </a:lnTo>
                  <a:lnTo>
                    <a:pt x="1053" y="96"/>
                  </a:lnTo>
                  <a:lnTo>
                    <a:pt x="1086" y="161"/>
                  </a:lnTo>
                  <a:lnTo>
                    <a:pt x="1110" y="216"/>
                  </a:lnTo>
                  <a:lnTo>
                    <a:pt x="1128" y="246"/>
                  </a:lnTo>
                </a:path>
              </a:pathLst>
            </a:cu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" name="Freeform 79"/>
            <p:cNvSpPr/>
            <p:nvPr/>
          </p:nvSpPr>
          <p:spPr bwMode="gray">
            <a:xfrm>
              <a:off x="3636" y="3029"/>
              <a:ext cx="313" cy="413"/>
            </a:xfrm>
            <a:custGeom>
              <a:avLst/>
              <a:gdLst>
                <a:gd name="T0" fmla="*/ 156 w 626"/>
                <a:gd name="T1" fmla="*/ 31 h 825"/>
                <a:gd name="T2" fmla="*/ 154 w 626"/>
                <a:gd name="T3" fmla="*/ 37 h 825"/>
                <a:gd name="T4" fmla="*/ 152 w 626"/>
                <a:gd name="T5" fmla="*/ 44 h 825"/>
                <a:gd name="T6" fmla="*/ 146 w 626"/>
                <a:gd name="T7" fmla="*/ 52 h 825"/>
                <a:gd name="T8" fmla="*/ 138 w 626"/>
                <a:gd name="T9" fmla="*/ 57 h 825"/>
                <a:gd name="T10" fmla="*/ 131 w 626"/>
                <a:gd name="T11" fmla="*/ 61 h 825"/>
                <a:gd name="T12" fmla="*/ 130 w 626"/>
                <a:gd name="T13" fmla="*/ 62 h 825"/>
                <a:gd name="T14" fmla="*/ 132 w 626"/>
                <a:gd name="T15" fmla="*/ 68 h 825"/>
                <a:gd name="T16" fmla="*/ 135 w 626"/>
                <a:gd name="T17" fmla="*/ 75 h 825"/>
                <a:gd name="T18" fmla="*/ 136 w 626"/>
                <a:gd name="T19" fmla="*/ 81 h 825"/>
                <a:gd name="T20" fmla="*/ 136 w 626"/>
                <a:gd name="T21" fmla="*/ 89 h 825"/>
                <a:gd name="T22" fmla="*/ 137 w 626"/>
                <a:gd name="T23" fmla="*/ 95 h 825"/>
                <a:gd name="T24" fmla="*/ 138 w 626"/>
                <a:gd name="T25" fmla="*/ 104 h 825"/>
                <a:gd name="T26" fmla="*/ 131 w 626"/>
                <a:gd name="T27" fmla="*/ 112 h 825"/>
                <a:gd name="T28" fmla="*/ 122 w 626"/>
                <a:gd name="T29" fmla="*/ 120 h 825"/>
                <a:gd name="T30" fmla="*/ 117 w 626"/>
                <a:gd name="T31" fmla="*/ 131 h 825"/>
                <a:gd name="T32" fmla="*/ 115 w 626"/>
                <a:gd name="T33" fmla="*/ 142 h 825"/>
                <a:gd name="T34" fmla="*/ 110 w 626"/>
                <a:gd name="T35" fmla="*/ 151 h 825"/>
                <a:gd name="T36" fmla="*/ 103 w 626"/>
                <a:gd name="T37" fmla="*/ 156 h 825"/>
                <a:gd name="T38" fmla="*/ 94 w 626"/>
                <a:gd name="T39" fmla="*/ 158 h 825"/>
                <a:gd name="T40" fmla="*/ 86 w 626"/>
                <a:gd name="T41" fmla="*/ 161 h 825"/>
                <a:gd name="T42" fmla="*/ 85 w 626"/>
                <a:gd name="T43" fmla="*/ 165 h 825"/>
                <a:gd name="T44" fmla="*/ 89 w 626"/>
                <a:gd name="T45" fmla="*/ 171 h 825"/>
                <a:gd name="T46" fmla="*/ 90 w 626"/>
                <a:gd name="T47" fmla="*/ 176 h 825"/>
                <a:gd name="T48" fmla="*/ 86 w 626"/>
                <a:gd name="T49" fmla="*/ 182 h 825"/>
                <a:gd name="T50" fmla="*/ 80 w 626"/>
                <a:gd name="T51" fmla="*/ 189 h 825"/>
                <a:gd name="T52" fmla="*/ 76 w 626"/>
                <a:gd name="T53" fmla="*/ 193 h 825"/>
                <a:gd name="T54" fmla="*/ 69 w 626"/>
                <a:gd name="T55" fmla="*/ 199 h 825"/>
                <a:gd name="T56" fmla="*/ 61 w 626"/>
                <a:gd name="T57" fmla="*/ 204 h 825"/>
                <a:gd name="T58" fmla="*/ 58 w 626"/>
                <a:gd name="T59" fmla="*/ 207 h 825"/>
                <a:gd name="T60" fmla="*/ 48 w 626"/>
                <a:gd name="T61" fmla="*/ 185 h 825"/>
                <a:gd name="T62" fmla="*/ 22 w 626"/>
                <a:gd name="T63" fmla="*/ 161 h 825"/>
                <a:gd name="T64" fmla="*/ 0 w 626"/>
                <a:gd name="T65" fmla="*/ 146 h 825"/>
                <a:gd name="T66" fmla="*/ 15 w 626"/>
                <a:gd name="T67" fmla="*/ 107 h 825"/>
                <a:gd name="T68" fmla="*/ 20 w 626"/>
                <a:gd name="T69" fmla="*/ 88 h 825"/>
                <a:gd name="T70" fmla="*/ 18 w 626"/>
                <a:gd name="T71" fmla="*/ 67 h 825"/>
                <a:gd name="T72" fmla="*/ 34 w 626"/>
                <a:gd name="T73" fmla="*/ 43 h 825"/>
                <a:gd name="T74" fmla="*/ 42 w 626"/>
                <a:gd name="T75" fmla="*/ 24 h 825"/>
                <a:gd name="T76" fmla="*/ 63 w 626"/>
                <a:gd name="T77" fmla="*/ 17 h 825"/>
                <a:gd name="T78" fmla="*/ 75 w 626"/>
                <a:gd name="T79" fmla="*/ 1 h 825"/>
                <a:gd name="T80" fmla="*/ 92 w 626"/>
                <a:gd name="T81" fmla="*/ 14 h 825"/>
                <a:gd name="T82" fmla="*/ 114 w 626"/>
                <a:gd name="T83" fmla="*/ 32 h 825"/>
                <a:gd name="T84" fmla="*/ 135 w 626"/>
                <a:gd name="T85" fmla="*/ 32 h 825"/>
                <a:gd name="T86" fmla="*/ 151 w 626"/>
                <a:gd name="T87" fmla="*/ 25 h 82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626"/>
                <a:gd name="T133" fmla="*/ 0 h 825"/>
                <a:gd name="T134" fmla="*/ 626 w 626"/>
                <a:gd name="T135" fmla="*/ 825 h 82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626" h="825">
                  <a:moveTo>
                    <a:pt x="626" y="122"/>
                  </a:moveTo>
                  <a:lnTo>
                    <a:pt x="624" y="124"/>
                  </a:lnTo>
                  <a:lnTo>
                    <a:pt x="621" y="134"/>
                  </a:lnTo>
                  <a:lnTo>
                    <a:pt x="615" y="146"/>
                  </a:lnTo>
                  <a:lnTo>
                    <a:pt x="613" y="159"/>
                  </a:lnTo>
                  <a:lnTo>
                    <a:pt x="607" y="173"/>
                  </a:lnTo>
                  <a:lnTo>
                    <a:pt x="597" y="189"/>
                  </a:lnTo>
                  <a:lnTo>
                    <a:pt x="581" y="205"/>
                  </a:lnTo>
                  <a:lnTo>
                    <a:pt x="565" y="216"/>
                  </a:lnTo>
                  <a:lnTo>
                    <a:pt x="550" y="228"/>
                  </a:lnTo>
                  <a:lnTo>
                    <a:pt x="534" y="236"/>
                  </a:lnTo>
                  <a:lnTo>
                    <a:pt x="524" y="242"/>
                  </a:lnTo>
                  <a:lnTo>
                    <a:pt x="520" y="244"/>
                  </a:lnTo>
                  <a:lnTo>
                    <a:pt x="520" y="248"/>
                  </a:lnTo>
                  <a:lnTo>
                    <a:pt x="524" y="258"/>
                  </a:lnTo>
                  <a:lnTo>
                    <a:pt x="528" y="272"/>
                  </a:lnTo>
                  <a:lnTo>
                    <a:pt x="532" y="285"/>
                  </a:lnTo>
                  <a:lnTo>
                    <a:pt x="538" y="299"/>
                  </a:lnTo>
                  <a:lnTo>
                    <a:pt x="542" y="309"/>
                  </a:lnTo>
                  <a:lnTo>
                    <a:pt x="544" y="321"/>
                  </a:lnTo>
                  <a:lnTo>
                    <a:pt x="546" y="339"/>
                  </a:lnTo>
                  <a:lnTo>
                    <a:pt x="544" y="354"/>
                  </a:lnTo>
                  <a:lnTo>
                    <a:pt x="544" y="368"/>
                  </a:lnTo>
                  <a:lnTo>
                    <a:pt x="548" y="380"/>
                  </a:lnTo>
                  <a:lnTo>
                    <a:pt x="550" y="396"/>
                  </a:lnTo>
                  <a:lnTo>
                    <a:pt x="550" y="413"/>
                  </a:lnTo>
                  <a:lnTo>
                    <a:pt x="540" y="429"/>
                  </a:lnTo>
                  <a:lnTo>
                    <a:pt x="522" y="447"/>
                  </a:lnTo>
                  <a:lnTo>
                    <a:pt x="504" y="462"/>
                  </a:lnTo>
                  <a:lnTo>
                    <a:pt x="489" y="480"/>
                  </a:lnTo>
                  <a:lnTo>
                    <a:pt x="479" y="494"/>
                  </a:lnTo>
                  <a:lnTo>
                    <a:pt x="469" y="522"/>
                  </a:lnTo>
                  <a:lnTo>
                    <a:pt x="463" y="549"/>
                  </a:lnTo>
                  <a:lnTo>
                    <a:pt x="459" y="565"/>
                  </a:lnTo>
                  <a:lnTo>
                    <a:pt x="451" y="585"/>
                  </a:lnTo>
                  <a:lnTo>
                    <a:pt x="441" y="602"/>
                  </a:lnTo>
                  <a:lnTo>
                    <a:pt x="428" y="618"/>
                  </a:lnTo>
                  <a:lnTo>
                    <a:pt x="414" y="624"/>
                  </a:lnTo>
                  <a:lnTo>
                    <a:pt x="396" y="630"/>
                  </a:lnTo>
                  <a:lnTo>
                    <a:pt x="376" y="632"/>
                  </a:lnTo>
                  <a:lnTo>
                    <a:pt x="359" y="636"/>
                  </a:lnTo>
                  <a:lnTo>
                    <a:pt x="345" y="642"/>
                  </a:lnTo>
                  <a:lnTo>
                    <a:pt x="337" y="648"/>
                  </a:lnTo>
                  <a:lnTo>
                    <a:pt x="339" y="659"/>
                  </a:lnTo>
                  <a:lnTo>
                    <a:pt x="347" y="669"/>
                  </a:lnTo>
                  <a:lnTo>
                    <a:pt x="357" y="681"/>
                  </a:lnTo>
                  <a:lnTo>
                    <a:pt x="363" y="691"/>
                  </a:lnTo>
                  <a:lnTo>
                    <a:pt x="361" y="701"/>
                  </a:lnTo>
                  <a:lnTo>
                    <a:pt x="353" y="710"/>
                  </a:lnTo>
                  <a:lnTo>
                    <a:pt x="343" y="726"/>
                  </a:lnTo>
                  <a:lnTo>
                    <a:pt x="331" y="742"/>
                  </a:lnTo>
                  <a:lnTo>
                    <a:pt x="319" y="756"/>
                  </a:lnTo>
                  <a:lnTo>
                    <a:pt x="312" y="766"/>
                  </a:lnTo>
                  <a:lnTo>
                    <a:pt x="302" y="771"/>
                  </a:lnTo>
                  <a:lnTo>
                    <a:pt x="290" y="781"/>
                  </a:lnTo>
                  <a:lnTo>
                    <a:pt x="274" y="793"/>
                  </a:lnTo>
                  <a:lnTo>
                    <a:pt x="258" y="805"/>
                  </a:lnTo>
                  <a:lnTo>
                    <a:pt x="245" y="815"/>
                  </a:lnTo>
                  <a:lnTo>
                    <a:pt x="235" y="821"/>
                  </a:lnTo>
                  <a:lnTo>
                    <a:pt x="231" y="825"/>
                  </a:lnTo>
                  <a:lnTo>
                    <a:pt x="215" y="795"/>
                  </a:lnTo>
                  <a:lnTo>
                    <a:pt x="191" y="740"/>
                  </a:lnTo>
                  <a:lnTo>
                    <a:pt x="158" y="675"/>
                  </a:lnTo>
                  <a:lnTo>
                    <a:pt x="89" y="642"/>
                  </a:lnTo>
                  <a:lnTo>
                    <a:pt x="2" y="640"/>
                  </a:lnTo>
                  <a:lnTo>
                    <a:pt x="0" y="581"/>
                  </a:lnTo>
                  <a:lnTo>
                    <a:pt x="28" y="476"/>
                  </a:lnTo>
                  <a:lnTo>
                    <a:pt x="60" y="425"/>
                  </a:lnTo>
                  <a:lnTo>
                    <a:pt x="58" y="376"/>
                  </a:lnTo>
                  <a:lnTo>
                    <a:pt x="77" y="352"/>
                  </a:lnTo>
                  <a:lnTo>
                    <a:pt x="63" y="317"/>
                  </a:lnTo>
                  <a:lnTo>
                    <a:pt x="69" y="266"/>
                  </a:lnTo>
                  <a:lnTo>
                    <a:pt x="126" y="244"/>
                  </a:lnTo>
                  <a:lnTo>
                    <a:pt x="136" y="171"/>
                  </a:lnTo>
                  <a:lnTo>
                    <a:pt x="140" y="116"/>
                  </a:lnTo>
                  <a:lnTo>
                    <a:pt x="170" y="94"/>
                  </a:lnTo>
                  <a:lnTo>
                    <a:pt x="203" y="94"/>
                  </a:lnTo>
                  <a:lnTo>
                    <a:pt x="254" y="65"/>
                  </a:lnTo>
                  <a:lnTo>
                    <a:pt x="298" y="45"/>
                  </a:lnTo>
                  <a:lnTo>
                    <a:pt x="298" y="4"/>
                  </a:lnTo>
                  <a:lnTo>
                    <a:pt x="363" y="0"/>
                  </a:lnTo>
                  <a:lnTo>
                    <a:pt x="367" y="53"/>
                  </a:lnTo>
                  <a:lnTo>
                    <a:pt x="406" y="110"/>
                  </a:lnTo>
                  <a:lnTo>
                    <a:pt x="455" y="126"/>
                  </a:lnTo>
                  <a:lnTo>
                    <a:pt x="495" y="83"/>
                  </a:lnTo>
                  <a:lnTo>
                    <a:pt x="538" y="126"/>
                  </a:lnTo>
                  <a:lnTo>
                    <a:pt x="571" y="122"/>
                  </a:lnTo>
                  <a:lnTo>
                    <a:pt x="603" y="98"/>
                  </a:lnTo>
                  <a:lnTo>
                    <a:pt x="626" y="122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" name="Freeform 80"/>
            <p:cNvSpPr/>
            <p:nvPr/>
          </p:nvSpPr>
          <p:spPr bwMode="gray">
            <a:xfrm>
              <a:off x="3636" y="3029"/>
              <a:ext cx="313" cy="413"/>
            </a:xfrm>
            <a:custGeom>
              <a:avLst/>
              <a:gdLst>
                <a:gd name="T0" fmla="*/ 156 w 626"/>
                <a:gd name="T1" fmla="*/ 31 h 825"/>
                <a:gd name="T2" fmla="*/ 154 w 626"/>
                <a:gd name="T3" fmla="*/ 37 h 825"/>
                <a:gd name="T4" fmla="*/ 152 w 626"/>
                <a:gd name="T5" fmla="*/ 44 h 825"/>
                <a:gd name="T6" fmla="*/ 146 w 626"/>
                <a:gd name="T7" fmla="*/ 52 h 825"/>
                <a:gd name="T8" fmla="*/ 138 w 626"/>
                <a:gd name="T9" fmla="*/ 57 h 825"/>
                <a:gd name="T10" fmla="*/ 131 w 626"/>
                <a:gd name="T11" fmla="*/ 61 h 825"/>
                <a:gd name="T12" fmla="*/ 130 w 626"/>
                <a:gd name="T13" fmla="*/ 62 h 825"/>
                <a:gd name="T14" fmla="*/ 132 w 626"/>
                <a:gd name="T15" fmla="*/ 68 h 825"/>
                <a:gd name="T16" fmla="*/ 135 w 626"/>
                <a:gd name="T17" fmla="*/ 75 h 825"/>
                <a:gd name="T18" fmla="*/ 136 w 626"/>
                <a:gd name="T19" fmla="*/ 81 h 825"/>
                <a:gd name="T20" fmla="*/ 136 w 626"/>
                <a:gd name="T21" fmla="*/ 89 h 825"/>
                <a:gd name="T22" fmla="*/ 137 w 626"/>
                <a:gd name="T23" fmla="*/ 95 h 825"/>
                <a:gd name="T24" fmla="*/ 138 w 626"/>
                <a:gd name="T25" fmla="*/ 104 h 825"/>
                <a:gd name="T26" fmla="*/ 131 w 626"/>
                <a:gd name="T27" fmla="*/ 112 h 825"/>
                <a:gd name="T28" fmla="*/ 122 w 626"/>
                <a:gd name="T29" fmla="*/ 120 h 825"/>
                <a:gd name="T30" fmla="*/ 117 w 626"/>
                <a:gd name="T31" fmla="*/ 131 h 825"/>
                <a:gd name="T32" fmla="*/ 115 w 626"/>
                <a:gd name="T33" fmla="*/ 142 h 825"/>
                <a:gd name="T34" fmla="*/ 110 w 626"/>
                <a:gd name="T35" fmla="*/ 151 h 825"/>
                <a:gd name="T36" fmla="*/ 103 w 626"/>
                <a:gd name="T37" fmla="*/ 156 h 825"/>
                <a:gd name="T38" fmla="*/ 94 w 626"/>
                <a:gd name="T39" fmla="*/ 158 h 825"/>
                <a:gd name="T40" fmla="*/ 86 w 626"/>
                <a:gd name="T41" fmla="*/ 161 h 825"/>
                <a:gd name="T42" fmla="*/ 85 w 626"/>
                <a:gd name="T43" fmla="*/ 165 h 825"/>
                <a:gd name="T44" fmla="*/ 89 w 626"/>
                <a:gd name="T45" fmla="*/ 171 h 825"/>
                <a:gd name="T46" fmla="*/ 90 w 626"/>
                <a:gd name="T47" fmla="*/ 176 h 825"/>
                <a:gd name="T48" fmla="*/ 86 w 626"/>
                <a:gd name="T49" fmla="*/ 182 h 825"/>
                <a:gd name="T50" fmla="*/ 80 w 626"/>
                <a:gd name="T51" fmla="*/ 189 h 825"/>
                <a:gd name="T52" fmla="*/ 76 w 626"/>
                <a:gd name="T53" fmla="*/ 193 h 825"/>
                <a:gd name="T54" fmla="*/ 69 w 626"/>
                <a:gd name="T55" fmla="*/ 199 h 825"/>
                <a:gd name="T56" fmla="*/ 61 w 626"/>
                <a:gd name="T57" fmla="*/ 204 h 825"/>
                <a:gd name="T58" fmla="*/ 58 w 626"/>
                <a:gd name="T59" fmla="*/ 207 h 825"/>
                <a:gd name="T60" fmla="*/ 48 w 626"/>
                <a:gd name="T61" fmla="*/ 185 h 825"/>
                <a:gd name="T62" fmla="*/ 22 w 626"/>
                <a:gd name="T63" fmla="*/ 161 h 825"/>
                <a:gd name="T64" fmla="*/ 0 w 626"/>
                <a:gd name="T65" fmla="*/ 146 h 825"/>
                <a:gd name="T66" fmla="*/ 15 w 626"/>
                <a:gd name="T67" fmla="*/ 107 h 825"/>
                <a:gd name="T68" fmla="*/ 20 w 626"/>
                <a:gd name="T69" fmla="*/ 88 h 825"/>
                <a:gd name="T70" fmla="*/ 18 w 626"/>
                <a:gd name="T71" fmla="*/ 67 h 825"/>
                <a:gd name="T72" fmla="*/ 34 w 626"/>
                <a:gd name="T73" fmla="*/ 43 h 825"/>
                <a:gd name="T74" fmla="*/ 42 w 626"/>
                <a:gd name="T75" fmla="*/ 24 h 825"/>
                <a:gd name="T76" fmla="*/ 63 w 626"/>
                <a:gd name="T77" fmla="*/ 17 h 825"/>
                <a:gd name="T78" fmla="*/ 75 w 626"/>
                <a:gd name="T79" fmla="*/ 1 h 825"/>
                <a:gd name="T80" fmla="*/ 92 w 626"/>
                <a:gd name="T81" fmla="*/ 14 h 825"/>
                <a:gd name="T82" fmla="*/ 114 w 626"/>
                <a:gd name="T83" fmla="*/ 32 h 825"/>
                <a:gd name="T84" fmla="*/ 135 w 626"/>
                <a:gd name="T85" fmla="*/ 32 h 825"/>
                <a:gd name="T86" fmla="*/ 151 w 626"/>
                <a:gd name="T87" fmla="*/ 25 h 82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626"/>
                <a:gd name="T133" fmla="*/ 0 h 825"/>
                <a:gd name="T134" fmla="*/ 626 w 626"/>
                <a:gd name="T135" fmla="*/ 825 h 82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626" h="825">
                  <a:moveTo>
                    <a:pt x="626" y="122"/>
                  </a:moveTo>
                  <a:lnTo>
                    <a:pt x="624" y="124"/>
                  </a:lnTo>
                  <a:lnTo>
                    <a:pt x="621" y="134"/>
                  </a:lnTo>
                  <a:lnTo>
                    <a:pt x="615" y="146"/>
                  </a:lnTo>
                  <a:lnTo>
                    <a:pt x="613" y="159"/>
                  </a:lnTo>
                  <a:lnTo>
                    <a:pt x="607" y="173"/>
                  </a:lnTo>
                  <a:lnTo>
                    <a:pt x="597" y="189"/>
                  </a:lnTo>
                  <a:lnTo>
                    <a:pt x="581" y="205"/>
                  </a:lnTo>
                  <a:lnTo>
                    <a:pt x="565" y="216"/>
                  </a:lnTo>
                  <a:lnTo>
                    <a:pt x="550" y="228"/>
                  </a:lnTo>
                  <a:lnTo>
                    <a:pt x="534" y="236"/>
                  </a:lnTo>
                  <a:lnTo>
                    <a:pt x="524" y="242"/>
                  </a:lnTo>
                  <a:lnTo>
                    <a:pt x="520" y="244"/>
                  </a:lnTo>
                  <a:lnTo>
                    <a:pt x="520" y="248"/>
                  </a:lnTo>
                  <a:lnTo>
                    <a:pt x="524" y="258"/>
                  </a:lnTo>
                  <a:lnTo>
                    <a:pt x="528" y="272"/>
                  </a:lnTo>
                  <a:lnTo>
                    <a:pt x="532" y="285"/>
                  </a:lnTo>
                  <a:lnTo>
                    <a:pt x="538" y="299"/>
                  </a:lnTo>
                  <a:lnTo>
                    <a:pt x="542" y="309"/>
                  </a:lnTo>
                  <a:lnTo>
                    <a:pt x="544" y="321"/>
                  </a:lnTo>
                  <a:lnTo>
                    <a:pt x="546" y="339"/>
                  </a:lnTo>
                  <a:lnTo>
                    <a:pt x="544" y="354"/>
                  </a:lnTo>
                  <a:lnTo>
                    <a:pt x="544" y="368"/>
                  </a:lnTo>
                  <a:lnTo>
                    <a:pt x="548" y="380"/>
                  </a:lnTo>
                  <a:lnTo>
                    <a:pt x="550" y="396"/>
                  </a:lnTo>
                  <a:lnTo>
                    <a:pt x="550" y="413"/>
                  </a:lnTo>
                  <a:lnTo>
                    <a:pt x="540" y="429"/>
                  </a:lnTo>
                  <a:lnTo>
                    <a:pt x="522" y="447"/>
                  </a:lnTo>
                  <a:lnTo>
                    <a:pt x="504" y="462"/>
                  </a:lnTo>
                  <a:lnTo>
                    <a:pt x="489" y="480"/>
                  </a:lnTo>
                  <a:lnTo>
                    <a:pt x="479" y="494"/>
                  </a:lnTo>
                  <a:lnTo>
                    <a:pt x="469" y="522"/>
                  </a:lnTo>
                  <a:lnTo>
                    <a:pt x="463" y="549"/>
                  </a:lnTo>
                  <a:lnTo>
                    <a:pt x="459" y="565"/>
                  </a:lnTo>
                  <a:lnTo>
                    <a:pt x="451" y="585"/>
                  </a:lnTo>
                  <a:lnTo>
                    <a:pt x="441" y="602"/>
                  </a:lnTo>
                  <a:lnTo>
                    <a:pt x="428" y="618"/>
                  </a:lnTo>
                  <a:lnTo>
                    <a:pt x="414" y="624"/>
                  </a:lnTo>
                  <a:lnTo>
                    <a:pt x="396" y="630"/>
                  </a:lnTo>
                  <a:lnTo>
                    <a:pt x="376" y="632"/>
                  </a:lnTo>
                  <a:lnTo>
                    <a:pt x="359" y="636"/>
                  </a:lnTo>
                  <a:lnTo>
                    <a:pt x="345" y="642"/>
                  </a:lnTo>
                  <a:lnTo>
                    <a:pt x="337" y="648"/>
                  </a:lnTo>
                  <a:lnTo>
                    <a:pt x="339" y="659"/>
                  </a:lnTo>
                  <a:lnTo>
                    <a:pt x="347" y="669"/>
                  </a:lnTo>
                  <a:lnTo>
                    <a:pt x="357" y="681"/>
                  </a:lnTo>
                  <a:lnTo>
                    <a:pt x="363" y="691"/>
                  </a:lnTo>
                  <a:lnTo>
                    <a:pt x="361" y="701"/>
                  </a:lnTo>
                  <a:lnTo>
                    <a:pt x="353" y="710"/>
                  </a:lnTo>
                  <a:lnTo>
                    <a:pt x="343" y="726"/>
                  </a:lnTo>
                  <a:lnTo>
                    <a:pt x="331" y="742"/>
                  </a:lnTo>
                  <a:lnTo>
                    <a:pt x="319" y="756"/>
                  </a:lnTo>
                  <a:lnTo>
                    <a:pt x="312" y="766"/>
                  </a:lnTo>
                  <a:lnTo>
                    <a:pt x="302" y="771"/>
                  </a:lnTo>
                  <a:lnTo>
                    <a:pt x="290" y="781"/>
                  </a:lnTo>
                  <a:lnTo>
                    <a:pt x="274" y="793"/>
                  </a:lnTo>
                  <a:lnTo>
                    <a:pt x="258" y="805"/>
                  </a:lnTo>
                  <a:lnTo>
                    <a:pt x="245" y="815"/>
                  </a:lnTo>
                  <a:lnTo>
                    <a:pt x="235" y="821"/>
                  </a:lnTo>
                  <a:lnTo>
                    <a:pt x="231" y="825"/>
                  </a:lnTo>
                  <a:lnTo>
                    <a:pt x="215" y="795"/>
                  </a:lnTo>
                  <a:lnTo>
                    <a:pt x="191" y="740"/>
                  </a:lnTo>
                  <a:lnTo>
                    <a:pt x="158" y="675"/>
                  </a:lnTo>
                  <a:lnTo>
                    <a:pt x="89" y="642"/>
                  </a:lnTo>
                  <a:lnTo>
                    <a:pt x="2" y="640"/>
                  </a:lnTo>
                  <a:lnTo>
                    <a:pt x="0" y="581"/>
                  </a:lnTo>
                  <a:lnTo>
                    <a:pt x="28" y="476"/>
                  </a:lnTo>
                  <a:lnTo>
                    <a:pt x="60" y="425"/>
                  </a:lnTo>
                  <a:lnTo>
                    <a:pt x="58" y="376"/>
                  </a:lnTo>
                  <a:lnTo>
                    <a:pt x="77" y="352"/>
                  </a:lnTo>
                  <a:lnTo>
                    <a:pt x="63" y="317"/>
                  </a:lnTo>
                  <a:lnTo>
                    <a:pt x="69" y="266"/>
                  </a:lnTo>
                  <a:lnTo>
                    <a:pt x="126" y="244"/>
                  </a:lnTo>
                  <a:lnTo>
                    <a:pt x="136" y="171"/>
                  </a:lnTo>
                  <a:lnTo>
                    <a:pt x="140" y="116"/>
                  </a:lnTo>
                  <a:lnTo>
                    <a:pt x="170" y="94"/>
                  </a:lnTo>
                  <a:lnTo>
                    <a:pt x="203" y="94"/>
                  </a:lnTo>
                  <a:lnTo>
                    <a:pt x="254" y="65"/>
                  </a:lnTo>
                  <a:lnTo>
                    <a:pt x="298" y="45"/>
                  </a:lnTo>
                  <a:lnTo>
                    <a:pt x="298" y="4"/>
                  </a:lnTo>
                  <a:lnTo>
                    <a:pt x="363" y="0"/>
                  </a:lnTo>
                  <a:lnTo>
                    <a:pt x="367" y="53"/>
                  </a:lnTo>
                  <a:lnTo>
                    <a:pt x="406" y="110"/>
                  </a:lnTo>
                  <a:lnTo>
                    <a:pt x="455" y="126"/>
                  </a:lnTo>
                  <a:lnTo>
                    <a:pt x="495" y="83"/>
                  </a:lnTo>
                  <a:lnTo>
                    <a:pt x="538" y="126"/>
                  </a:lnTo>
                  <a:lnTo>
                    <a:pt x="571" y="122"/>
                  </a:lnTo>
                  <a:lnTo>
                    <a:pt x="603" y="98"/>
                  </a:lnTo>
                  <a:lnTo>
                    <a:pt x="626" y="122"/>
                  </a:lnTo>
                </a:path>
              </a:pathLst>
            </a:cu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" name="Freeform 81"/>
            <p:cNvSpPr/>
            <p:nvPr/>
          </p:nvSpPr>
          <p:spPr bwMode="gray">
            <a:xfrm>
              <a:off x="3746" y="2774"/>
              <a:ext cx="283" cy="318"/>
            </a:xfrm>
            <a:custGeom>
              <a:avLst/>
              <a:gdLst>
                <a:gd name="T0" fmla="*/ 109 w 565"/>
                <a:gd name="T1" fmla="*/ 11 h 638"/>
                <a:gd name="T2" fmla="*/ 106 w 565"/>
                <a:gd name="T3" fmla="*/ 11 h 638"/>
                <a:gd name="T4" fmla="*/ 103 w 565"/>
                <a:gd name="T5" fmla="*/ 14 h 638"/>
                <a:gd name="T6" fmla="*/ 100 w 565"/>
                <a:gd name="T7" fmla="*/ 21 h 638"/>
                <a:gd name="T8" fmla="*/ 99 w 565"/>
                <a:gd name="T9" fmla="*/ 28 h 638"/>
                <a:gd name="T10" fmla="*/ 96 w 565"/>
                <a:gd name="T11" fmla="*/ 31 h 638"/>
                <a:gd name="T12" fmla="*/ 90 w 565"/>
                <a:gd name="T13" fmla="*/ 29 h 638"/>
                <a:gd name="T14" fmla="*/ 84 w 565"/>
                <a:gd name="T15" fmla="*/ 26 h 638"/>
                <a:gd name="T16" fmla="*/ 80 w 565"/>
                <a:gd name="T17" fmla="*/ 26 h 638"/>
                <a:gd name="T18" fmla="*/ 82 w 565"/>
                <a:gd name="T19" fmla="*/ 32 h 638"/>
                <a:gd name="T20" fmla="*/ 87 w 565"/>
                <a:gd name="T21" fmla="*/ 36 h 638"/>
                <a:gd name="T22" fmla="*/ 93 w 565"/>
                <a:gd name="T23" fmla="*/ 38 h 638"/>
                <a:gd name="T24" fmla="*/ 101 w 565"/>
                <a:gd name="T25" fmla="*/ 35 h 638"/>
                <a:gd name="T26" fmla="*/ 104 w 565"/>
                <a:gd name="T27" fmla="*/ 31 h 638"/>
                <a:gd name="T28" fmla="*/ 106 w 565"/>
                <a:gd name="T29" fmla="*/ 25 h 638"/>
                <a:gd name="T30" fmla="*/ 110 w 565"/>
                <a:gd name="T31" fmla="*/ 24 h 638"/>
                <a:gd name="T32" fmla="*/ 117 w 565"/>
                <a:gd name="T33" fmla="*/ 30 h 638"/>
                <a:gd name="T34" fmla="*/ 126 w 565"/>
                <a:gd name="T35" fmla="*/ 34 h 638"/>
                <a:gd name="T36" fmla="*/ 131 w 565"/>
                <a:gd name="T37" fmla="*/ 36 h 638"/>
                <a:gd name="T38" fmla="*/ 138 w 565"/>
                <a:gd name="T39" fmla="*/ 38 h 638"/>
                <a:gd name="T40" fmla="*/ 142 w 565"/>
                <a:gd name="T41" fmla="*/ 44 h 638"/>
                <a:gd name="T42" fmla="*/ 139 w 565"/>
                <a:gd name="T43" fmla="*/ 51 h 638"/>
                <a:gd name="T44" fmla="*/ 133 w 565"/>
                <a:gd name="T45" fmla="*/ 58 h 638"/>
                <a:gd name="T46" fmla="*/ 130 w 565"/>
                <a:gd name="T47" fmla="*/ 60 h 638"/>
                <a:gd name="T48" fmla="*/ 134 w 565"/>
                <a:gd name="T49" fmla="*/ 60 h 638"/>
                <a:gd name="T50" fmla="*/ 139 w 565"/>
                <a:gd name="T51" fmla="*/ 60 h 638"/>
                <a:gd name="T52" fmla="*/ 141 w 565"/>
                <a:gd name="T53" fmla="*/ 63 h 638"/>
                <a:gd name="T54" fmla="*/ 136 w 565"/>
                <a:gd name="T55" fmla="*/ 67 h 638"/>
                <a:gd name="T56" fmla="*/ 129 w 565"/>
                <a:gd name="T57" fmla="*/ 71 h 638"/>
                <a:gd name="T58" fmla="*/ 126 w 565"/>
                <a:gd name="T59" fmla="*/ 73 h 638"/>
                <a:gd name="T60" fmla="*/ 129 w 565"/>
                <a:gd name="T61" fmla="*/ 73 h 638"/>
                <a:gd name="T62" fmla="*/ 135 w 565"/>
                <a:gd name="T63" fmla="*/ 78 h 638"/>
                <a:gd name="T64" fmla="*/ 136 w 565"/>
                <a:gd name="T65" fmla="*/ 88 h 638"/>
                <a:gd name="T66" fmla="*/ 138 w 565"/>
                <a:gd name="T67" fmla="*/ 98 h 638"/>
                <a:gd name="T68" fmla="*/ 141 w 565"/>
                <a:gd name="T69" fmla="*/ 104 h 638"/>
                <a:gd name="T70" fmla="*/ 141 w 565"/>
                <a:gd name="T71" fmla="*/ 108 h 638"/>
                <a:gd name="T72" fmla="*/ 136 w 565"/>
                <a:gd name="T73" fmla="*/ 112 h 638"/>
                <a:gd name="T74" fmla="*/ 129 w 565"/>
                <a:gd name="T75" fmla="*/ 111 h 638"/>
                <a:gd name="T76" fmla="*/ 123 w 565"/>
                <a:gd name="T77" fmla="*/ 110 h 638"/>
                <a:gd name="T78" fmla="*/ 119 w 565"/>
                <a:gd name="T79" fmla="*/ 116 h 638"/>
                <a:gd name="T80" fmla="*/ 118 w 565"/>
                <a:gd name="T81" fmla="*/ 122 h 638"/>
                <a:gd name="T82" fmla="*/ 116 w 565"/>
                <a:gd name="T83" fmla="*/ 129 h 638"/>
                <a:gd name="T84" fmla="*/ 113 w 565"/>
                <a:gd name="T85" fmla="*/ 136 h 638"/>
                <a:gd name="T86" fmla="*/ 112 w 565"/>
                <a:gd name="T87" fmla="*/ 146 h 638"/>
                <a:gd name="T88" fmla="*/ 112 w 565"/>
                <a:gd name="T89" fmla="*/ 150 h 638"/>
                <a:gd name="T90" fmla="*/ 102 w 565"/>
                <a:gd name="T91" fmla="*/ 158 h 638"/>
                <a:gd name="T92" fmla="*/ 88 w 565"/>
                <a:gd name="T93" fmla="*/ 158 h 638"/>
                <a:gd name="T94" fmla="*/ 69 w 565"/>
                <a:gd name="T95" fmla="*/ 148 h 638"/>
                <a:gd name="T96" fmla="*/ 47 w 565"/>
                <a:gd name="T97" fmla="*/ 155 h 638"/>
                <a:gd name="T98" fmla="*/ 35 w 565"/>
                <a:gd name="T99" fmla="*/ 128 h 638"/>
                <a:gd name="T100" fmla="*/ 20 w 565"/>
                <a:gd name="T101" fmla="*/ 113 h 638"/>
                <a:gd name="T102" fmla="*/ 5 w 565"/>
                <a:gd name="T103" fmla="*/ 83 h 638"/>
                <a:gd name="T104" fmla="*/ 27 w 565"/>
                <a:gd name="T105" fmla="*/ 49 h 638"/>
                <a:gd name="T106" fmla="*/ 42 w 565"/>
                <a:gd name="T107" fmla="*/ 36 h 638"/>
                <a:gd name="T108" fmla="*/ 46 w 565"/>
                <a:gd name="T109" fmla="*/ 12 h 638"/>
                <a:gd name="T110" fmla="*/ 56 w 565"/>
                <a:gd name="T111" fmla="*/ 0 h 638"/>
                <a:gd name="T112" fmla="*/ 76 w 565"/>
                <a:gd name="T113" fmla="*/ 7 h 638"/>
                <a:gd name="T114" fmla="*/ 96 w 565"/>
                <a:gd name="T115" fmla="*/ 1 h 638"/>
                <a:gd name="T116" fmla="*/ 109 w 565"/>
                <a:gd name="T117" fmla="*/ 11 h 63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565"/>
                <a:gd name="T178" fmla="*/ 0 h 638"/>
                <a:gd name="T179" fmla="*/ 565 w 565"/>
                <a:gd name="T180" fmla="*/ 638 h 63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565" h="638">
                  <a:moveTo>
                    <a:pt x="433" y="44"/>
                  </a:moveTo>
                  <a:lnTo>
                    <a:pt x="433" y="44"/>
                  </a:lnTo>
                  <a:lnTo>
                    <a:pt x="429" y="46"/>
                  </a:lnTo>
                  <a:lnTo>
                    <a:pt x="423" y="47"/>
                  </a:lnTo>
                  <a:lnTo>
                    <a:pt x="417" y="53"/>
                  </a:lnTo>
                  <a:lnTo>
                    <a:pt x="411" y="59"/>
                  </a:lnTo>
                  <a:lnTo>
                    <a:pt x="403" y="69"/>
                  </a:lnTo>
                  <a:lnTo>
                    <a:pt x="398" y="85"/>
                  </a:lnTo>
                  <a:lnTo>
                    <a:pt x="396" y="99"/>
                  </a:lnTo>
                  <a:lnTo>
                    <a:pt x="394" y="112"/>
                  </a:lnTo>
                  <a:lnTo>
                    <a:pt x="392" y="122"/>
                  </a:lnTo>
                  <a:lnTo>
                    <a:pt x="384" y="126"/>
                  </a:lnTo>
                  <a:lnTo>
                    <a:pt x="372" y="122"/>
                  </a:lnTo>
                  <a:lnTo>
                    <a:pt x="360" y="118"/>
                  </a:lnTo>
                  <a:lnTo>
                    <a:pt x="346" y="110"/>
                  </a:lnTo>
                  <a:lnTo>
                    <a:pt x="335" y="107"/>
                  </a:lnTo>
                  <a:lnTo>
                    <a:pt x="325" y="105"/>
                  </a:lnTo>
                  <a:lnTo>
                    <a:pt x="319" y="107"/>
                  </a:lnTo>
                  <a:lnTo>
                    <a:pt x="317" y="118"/>
                  </a:lnTo>
                  <a:lnTo>
                    <a:pt x="325" y="128"/>
                  </a:lnTo>
                  <a:lnTo>
                    <a:pt x="337" y="138"/>
                  </a:lnTo>
                  <a:lnTo>
                    <a:pt x="346" y="146"/>
                  </a:lnTo>
                  <a:lnTo>
                    <a:pt x="358" y="152"/>
                  </a:lnTo>
                  <a:lnTo>
                    <a:pt x="372" y="154"/>
                  </a:lnTo>
                  <a:lnTo>
                    <a:pt x="388" y="150"/>
                  </a:lnTo>
                  <a:lnTo>
                    <a:pt x="402" y="142"/>
                  </a:lnTo>
                  <a:lnTo>
                    <a:pt x="407" y="134"/>
                  </a:lnTo>
                  <a:lnTo>
                    <a:pt x="413" y="124"/>
                  </a:lnTo>
                  <a:lnTo>
                    <a:pt x="417" y="112"/>
                  </a:lnTo>
                  <a:lnTo>
                    <a:pt x="423" y="103"/>
                  </a:lnTo>
                  <a:lnTo>
                    <a:pt x="429" y="97"/>
                  </a:lnTo>
                  <a:lnTo>
                    <a:pt x="437" y="97"/>
                  </a:lnTo>
                  <a:lnTo>
                    <a:pt x="447" y="105"/>
                  </a:lnTo>
                  <a:lnTo>
                    <a:pt x="468" y="122"/>
                  </a:lnTo>
                  <a:lnTo>
                    <a:pt x="486" y="132"/>
                  </a:lnTo>
                  <a:lnTo>
                    <a:pt x="502" y="138"/>
                  </a:lnTo>
                  <a:lnTo>
                    <a:pt x="514" y="142"/>
                  </a:lnTo>
                  <a:lnTo>
                    <a:pt x="524" y="144"/>
                  </a:lnTo>
                  <a:lnTo>
                    <a:pt x="537" y="148"/>
                  </a:lnTo>
                  <a:lnTo>
                    <a:pt x="549" y="154"/>
                  </a:lnTo>
                  <a:lnTo>
                    <a:pt x="559" y="164"/>
                  </a:lnTo>
                  <a:lnTo>
                    <a:pt x="565" y="177"/>
                  </a:lnTo>
                  <a:lnTo>
                    <a:pt x="561" y="191"/>
                  </a:lnTo>
                  <a:lnTo>
                    <a:pt x="553" y="207"/>
                  </a:lnTo>
                  <a:lnTo>
                    <a:pt x="543" y="221"/>
                  </a:lnTo>
                  <a:lnTo>
                    <a:pt x="531" y="232"/>
                  </a:lnTo>
                  <a:lnTo>
                    <a:pt x="524" y="240"/>
                  </a:lnTo>
                  <a:lnTo>
                    <a:pt x="520" y="242"/>
                  </a:lnTo>
                  <a:lnTo>
                    <a:pt x="524" y="242"/>
                  </a:lnTo>
                  <a:lnTo>
                    <a:pt x="533" y="242"/>
                  </a:lnTo>
                  <a:lnTo>
                    <a:pt x="543" y="240"/>
                  </a:lnTo>
                  <a:lnTo>
                    <a:pt x="555" y="242"/>
                  </a:lnTo>
                  <a:lnTo>
                    <a:pt x="561" y="246"/>
                  </a:lnTo>
                  <a:lnTo>
                    <a:pt x="561" y="252"/>
                  </a:lnTo>
                  <a:lnTo>
                    <a:pt x="555" y="262"/>
                  </a:lnTo>
                  <a:lnTo>
                    <a:pt x="543" y="270"/>
                  </a:lnTo>
                  <a:lnTo>
                    <a:pt x="529" y="278"/>
                  </a:lnTo>
                  <a:lnTo>
                    <a:pt x="516" y="286"/>
                  </a:lnTo>
                  <a:lnTo>
                    <a:pt x="506" y="290"/>
                  </a:lnTo>
                  <a:lnTo>
                    <a:pt x="502" y="292"/>
                  </a:lnTo>
                  <a:lnTo>
                    <a:pt x="506" y="292"/>
                  </a:lnTo>
                  <a:lnTo>
                    <a:pt x="516" y="295"/>
                  </a:lnTo>
                  <a:lnTo>
                    <a:pt x="528" y="303"/>
                  </a:lnTo>
                  <a:lnTo>
                    <a:pt x="537" y="315"/>
                  </a:lnTo>
                  <a:lnTo>
                    <a:pt x="541" y="329"/>
                  </a:lnTo>
                  <a:lnTo>
                    <a:pt x="543" y="353"/>
                  </a:lnTo>
                  <a:lnTo>
                    <a:pt x="543" y="374"/>
                  </a:lnTo>
                  <a:lnTo>
                    <a:pt x="549" y="396"/>
                  </a:lnTo>
                  <a:lnTo>
                    <a:pt x="555" y="408"/>
                  </a:lnTo>
                  <a:lnTo>
                    <a:pt x="561" y="418"/>
                  </a:lnTo>
                  <a:lnTo>
                    <a:pt x="565" y="425"/>
                  </a:lnTo>
                  <a:lnTo>
                    <a:pt x="563" y="435"/>
                  </a:lnTo>
                  <a:lnTo>
                    <a:pt x="553" y="445"/>
                  </a:lnTo>
                  <a:lnTo>
                    <a:pt x="541" y="451"/>
                  </a:lnTo>
                  <a:lnTo>
                    <a:pt x="528" y="449"/>
                  </a:lnTo>
                  <a:lnTo>
                    <a:pt x="514" y="445"/>
                  </a:lnTo>
                  <a:lnTo>
                    <a:pt x="502" y="441"/>
                  </a:lnTo>
                  <a:lnTo>
                    <a:pt x="490" y="443"/>
                  </a:lnTo>
                  <a:lnTo>
                    <a:pt x="482" y="453"/>
                  </a:lnTo>
                  <a:lnTo>
                    <a:pt x="476" y="465"/>
                  </a:lnTo>
                  <a:lnTo>
                    <a:pt x="474" y="479"/>
                  </a:lnTo>
                  <a:lnTo>
                    <a:pt x="472" y="492"/>
                  </a:lnTo>
                  <a:lnTo>
                    <a:pt x="470" y="506"/>
                  </a:lnTo>
                  <a:lnTo>
                    <a:pt x="463" y="518"/>
                  </a:lnTo>
                  <a:lnTo>
                    <a:pt x="457" y="532"/>
                  </a:lnTo>
                  <a:lnTo>
                    <a:pt x="449" y="545"/>
                  </a:lnTo>
                  <a:lnTo>
                    <a:pt x="447" y="567"/>
                  </a:lnTo>
                  <a:lnTo>
                    <a:pt x="445" y="587"/>
                  </a:lnTo>
                  <a:lnTo>
                    <a:pt x="445" y="599"/>
                  </a:lnTo>
                  <a:lnTo>
                    <a:pt x="445" y="604"/>
                  </a:lnTo>
                  <a:lnTo>
                    <a:pt x="445" y="606"/>
                  </a:lnTo>
                  <a:lnTo>
                    <a:pt x="405" y="634"/>
                  </a:lnTo>
                  <a:lnTo>
                    <a:pt x="382" y="610"/>
                  </a:lnTo>
                  <a:lnTo>
                    <a:pt x="350" y="634"/>
                  </a:lnTo>
                  <a:lnTo>
                    <a:pt x="317" y="638"/>
                  </a:lnTo>
                  <a:lnTo>
                    <a:pt x="274" y="595"/>
                  </a:lnTo>
                  <a:lnTo>
                    <a:pt x="234" y="638"/>
                  </a:lnTo>
                  <a:lnTo>
                    <a:pt x="185" y="622"/>
                  </a:lnTo>
                  <a:lnTo>
                    <a:pt x="146" y="565"/>
                  </a:lnTo>
                  <a:lnTo>
                    <a:pt x="140" y="514"/>
                  </a:lnTo>
                  <a:lnTo>
                    <a:pt x="91" y="514"/>
                  </a:lnTo>
                  <a:lnTo>
                    <a:pt x="77" y="453"/>
                  </a:lnTo>
                  <a:lnTo>
                    <a:pt x="0" y="394"/>
                  </a:lnTo>
                  <a:lnTo>
                    <a:pt x="18" y="333"/>
                  </a:lnTo>
                  <a:lnTo>
                    <a:pt x="77" y="272"/>
                  </a:lnTo>
                  <a:lnTo>
                    <a:pt x="106" y="199"/>
                  </a:lnTo>
                  <a:lnTo>
                    <a:pt x="134" y="156"/>
                  </a:lnTo>
                  <a:lnTo>
                    <a:pt x="165" y="144"/>
                  </a:lnTo>
                  <a:lnTo>
                    <a:pt x="144" y="101"/>
                  </a:lnTo>
                  <a:lnTo>
                    <a:pt x="183" y="51"/>
                  </a:lnTo>
                  <a:lnTo>
                    <a:pt x="179" y="8"/>
                  </a:lnTo>
                  <a:lnTo>
                    <a:pt x="224" y="0"/>
                  </a:lnTo>
                  <a:lnTo>
                    <a:pt x="252" y="34"/>
                  </a:lnTo>
                  <a:lnTo>
                    <a:pt x="301" y="30"/>
                  </a:lnTo>
                  <a:lnTo>
                    <a:pt x="344" y="20"/>
                  </a:lnTo>
                  <a:lnTo>
                    <a:pt x="384" y="4"/>
                  </a:lnTo>
                  <a:lnTo>
                    <a:pt x="415" y="22"/>
                  </a:lnTo>
                  <a:lnTo>
                    <a:pt x="433" y="44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" name="Freeform 82"/>
            <p:cNvSpPr/>
            <p:nvPr/>
          </p:nvSpPr>
          <p:spPr bwMode="gray">
            <a:xfrm>
              <a:off x="3746" y="2774"/>
              <a:ext cx="283" cy="318"/>
            </a:xfrm>
            <a:custGeom>
              <a:avLst/>
              <a:gdLst>
                <a:gd name="T0" fmla="*/ 109 w 565"/>
                <a:gd name="T1" fmla="*/ 11 h 638"/>
                <a:gd name="T2" fmla="*/ 106 w 565"/>
                <a:gd name="T3" fmla="*/ 11 h 638"/>
                <a:gd name="T4" fmla="*/ 103 w 565"/>
                <a:gd name="T5" fmla="*/ 14 h 638"/>
                <a:gd name="T6" fmla="*/ 100 w 565"/>
                <a:gd name="T7" fmla="*/ 21 h 638"/>
                <a:gd name="T8" fmla="*/ 99 w 565"/>
                <a:gd name="T9" fmla="*/ 28 h 638"/>
                <a:gd name="T10" fmla="*/ 96 w 565"/>
                <a:gd name="T11" fmla="*/ 31 h 638"/>
                <a:gd name="T12" fmla="*/ 90 w 565"/>
                <a:gd name="T13" fmla="*/ 29 h 638"/>
                <a:gd name="T14" fmla="*/ 84 w 565"/>
                <a:gd name="T15" fmla="*/ 26 h 638"/>
                <a:gd name="T16" fmla="*/ 80 w 565"/>
                <a:gd name="T17" fmla="*/ 26 h 638"/>
                <a:gd name="T18" fmla="*/ 82 w 565"/>
                <a:gd name="T19" fmla="*/ 32 h 638"/>
                <a:gd name="T20" fmla="*/ 87 w 565"/>
                <a:gd name="T21" fmla="*/ 36 h 638"/>
                <a:gd name="T22" fmla="*/ 93 w 565"/>
                <a:gd name="T23" fmla="*/ 38 h 638"/>
                <a:gd name="T24" fmla="*/ 101 w 565"/>
                <a:gd name="T25" fmla="*/ 35 h 638"/>
                <a:gd name="T26" fmla="*/ 104 w 565"/>
                <a:gd name="T27" fmla="*/ 31 h 638"/>
                <a:gd name="T28" fmla="*/ 106 w 565"/>
                <a:gd name="T29" fmla="*/ 25 h 638"/>
                <a:gd name="T30" fmla="*/ 110 w 565"/>
                <a:gd name="T31" fmla="*/ 24 h 638"/>
                <a:gd name="T32" fmla="*/ 117 w 565"/>
                <a:gd name="T33" fmla="*/ 30 h 638"/>
                <a:gd name="T34" fmla="*/ 126 w 565"/>
                <a:gd name="T35" fmla="*/ 34 h 638"/>
                <a:gd name="T36" fmla="*/ 131 w 565"/>
                <a:gd name="T37" fmla="*/ 36 h 638"/>
                <a:gd name="T38" fmla="*/ 138 w 565"/>
                <a:gd name="T39" fmla="*/ 38 h 638"/>
                <a:gd name="T40" fmla="*/ 142 w 565"/>
                <a:gd name="T41" fmla="*/ 44 h 638"/>
                <a:gd name="T42" fmla="*/ 139 w 565"/>
                <a:gd name="T43" fmla="*/ 51 h 638"/>
                <a:gd name="T44" fmla="*/ 133 w 565"/>
                <a:gd name="T45" fmla="*/ 58 h 638"/>
                <a:gd name="T46" fmla="*/ 130 w 565"/>
                <a:gd name="T47" fmla="*/ 60 h 638"/>
                <a:gd name="T48" fmla="*/ 134 w 565"/>
                <a:gd name="T49" fmla="*/ 60 h 638"/>
                <a:gd name="T50" fmla="*/ 139 w 565"/>
                <a:gd name="T51" fmla="*/ 60 h 638"/>
                <a:gd name="T52" fmla="*/ 141 w 565"/>
                <a:gd name="T53" fmla="*/ 63 h 638"/>
                <a:gd name="T54" fmla="*/ 136 w 565"/>
                <a:gd name="T55" fmla="*/ 67 h 638"/>
                <a:gd name="T56" fmla="*/ 129 w 565"/>
                <a:gd name="T57" fmla="*/ 71 h 638"/>
                <a:gd name="T58" fmla="*/ 126 w 565"/>
                <a:gd name="T59" fmla="*/ 73 h 638"/>
                <a:gd name="T60" fmla="*/ 129 w 565"/>
                <a:gd name="T61" fmla="*/ 73 h 638"/>
                <a:gd name="T62" fmla="*/ 135 w 565"/>
                <a:gd name="T63" fmla="*/ 78 h 638"/>
                <a:gd name="T64" fmla="*/ 136 w 565"/>
                <a:gd name="T65" fmla="*/ 88 h 638"/>
                <a:gd name="T66" fmla="*/ 138 w 565"/>
                <a:gd name="T67" fmla="*/ 98 h 638"/>
                <a:gd name="T68" fmla="*/ 141 w 565"/>
                <a:gd name="T69" fmla="*/ 104 h 638"/>
                <a:gd name="T70" fmla="*/ 141 w 565"/>
                <a:gd name="T71" fmla="*/ 108 h 638"/>
                <a:gd name="T72" fmla="*/ 136 w 565"/>
                <a:gd name="T73" fmla="*/ 112 h 638"/>
                <a:gd name="T74" fmla="*/ 129 w 565"/>
                <a:gd name="T75" fmla="*/ 111 h 638"/>
                <a:gd name="T76" fmla="*/ 123 w 565"/>
                <a:gd name="T77" fmla="*/ 110 h 638"/>
                <a:gd name="T78" fmla="*/ 119 w 565"/>
                <a:gd name="T79" fmla="*/ 116 h 638"/>
                <a:gd name="T80" fmla="*/ 118 w 565"/>
                <a:gd name="T81" fmla="*/ 122 h 638"/>
                <a:gd name="T82" fmla="*/ 116 w 565"/>
                <a:gd name="T83" fmla="*/ 129 h 638"/>
                <a:gd name="T84" fmla="*/ 113 w 565"/>
                <a:gd name="T85" fmla="*/ 136 h 638"/>
                <a:gd name="T86" fmla="*/ 112 w 565"/>
                <a:gd name="T87" fmla="*/ 146 h 638"/>
                <a:gd name="T88" fmla="*/ 112 w 565"/>
                <a:gd name="T89" fmla="*/ 150 h 638"/>
                <a:gd name="T90" fmla="*/ 102 w 565"/>
                <a:gd name="T91" fmla="*/ 158 h 638"/>
                <a:gd name="T92" fmla="*/ 88 w 565"/>
                <a:gd name="T93" fmla="*/ 158 h 638"/>
                <a:gd name="T94" fmla="*/ 69 w 565"/>
                <a:gd name="T95" fmla="*/ 148 h 638"/>
                <a:gd name="T96" fmla="*/ 47 w 565"/>
                <a:gd name="T97" fmla="*/ 155 h 638"/>
                <a:gd name="T98" fmla="*/ 35 w 565"/>
                <a:gd name="T99" fmla="*/ 128 h 638"/>
                <a:gd name="T100" fmla="*/ 20 w 565"/>
                <a:gd name="T101" fmla="*/ 113 h 638"/>
                <a:gd name="T102" fmla="*/ 5 w 565"/>
                <a:gd name="T103" fmla="*/ 83 h 638"/>
                <a:gd name="T104" fmla="*/ 27 w 565"/>
                <a:gd name="T105" fmla="*/ 49 h 638"/>
                <a:gd name="T106" fmla="*/ 42 w 565"/>
                <a:gd name="T107" fmla="*/ 36 h 638"/>
                <a:gd name="T108" fmla="*/ 46 w 565"/>
                <a:gd name="T109" fmla="*/ 12 h 638"/>
                <a:gd name="T110" fmla="*/ 56 w 565"/>
                <a:gd name="T111" fmla="*/ 0 h 638"/>
                <a:gd name="T112" fmla="*/ 76 w 565"/>
                <a:gd name="T113" fmla="*/ 7 h 638"/>
                <a:gd name="T114" fmla="*/ 96 w 565"/>
                <a:gd name="T115" fmla="*/ 1 h 638"/>
                <a:gd name="T116" fmla="*/ 109 w 565"/>
                <a:gd name="T117" fmla="*/ 11 h 63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565"/>
                <a:gd name="T178" fmla="*/ 0 h 638"/>
                <a:gd name="T179" fmla="*/ 565 w 565"/>
                <a:gd name="T180" fmla="*/ 638 h 63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565" h="638">
                  <a:moveTo>
                    <a:pt x="433" y="44"/>
                  </a:moveTo>
                  <a:lnTo>
                    <a:pt x="433" y="44"/>
                  </a:lnTo>
                  <a:lnTo>
                    <a:pt x="429" y="46"/>
                  </a:lnTo>
                  <a:lnTo>
                    <a:pt x="423" y="47"/>
                  </a:lnTo>
                  <a:lnTo>
                    <a:pt x="417" y="53"/>
                  </a:lnTo>
                  <a:lnTo>
                    <a:pt x="411" y="59"/>
                  </a:lnTo>
                  <a:lnTo>
                    <a:pt x="403" y="69"/>
                  </a:lnTo>
                  <a:lnTo>
                    <a:pt x="398" y="85"/>
                  </a:lnTo>
                  <a:lnTo>
                    <a:pt x="396" y="99"/>
                  </a:lnTo>
                  <a:lnTo>
                    <a:pt x="394" y="112"/>
                  </a:lnTo>
                  <a:lnTo>
                    <a:pt x="392" y="122"/>
                  </a:lnTo>
                  <a:lnTo>
                    <a:pt x="384" y="126"/>
                  </a:lnTo>
                  <a:lnTo>
                    <a:pt x="372" y="122"/>
                  </a:lnTo>
                  <a:lnTo>
                    <a:pt x="360" y="118"/>
                  </a:lnTo>
                  <a:lnTo>
                    <a:pt x="346" y="110"/>
                  </a:lnTo>
                  <a:lnTo>
                    <a:pt x="335" y="107"/>
                  </a:lnTo>
                  <a:lnTo>
                    <a:pt x="325" y="105"/>
                  </a:lnTo>
                  <a:lnTo>
                    <a:pt x="319" y="107"/>
                  </a:lnTo>
                  <a:lnTo>
                    <a:pt x="317" y="118"/>
                  </a:lnTo>
                  <a:lnTo>
                    <a:pt x="325" y="128"/>
                  </a:lnTo>
                  <a:lnTo>
                    <a:pt x="337" y="138"/>
                  </a:lnTo>
                  <a:lnTo>
                    <a:pt x="346" y="146"/>
                  </a:lnTo>
                  <a:lnTo>
                    <a:pt x="358" y="152"/>
                  </a:lnTo>
                  <a:lnTo>
                    <a:pt x="372" y="154"/>
                  </a:lnTo>
                  <a:lnTo>
                    <a:pt x="388" y="150"/>
                  </a:lnTo>
                  <a:lnTo>
                    <a:pt x="402" y="142"/>
                  </a:lnTo>
                  <a:lnTo>
                    <a:pt x="407" y="134"/>
                  </a:lnTo>
                  <a:lnTo>
                    <a:pt x="413" y="124"/>
                  </a:lnTo>
                  <a:lnTo>
                    <a:pt x="417" y="112"/>
                  </a:lnTo>
                  <a:lnTo>
                    <a:pt x="423" y="103"/>
                  </a:lnTo>
                  <a:lnTo>
                    <a:pt x="429" y="97"/>
                  </a:lnTo>
                  <a:lnTo>
                    <a:pt x="437" y="97"/>
                  </a:lnTo>
                  <a:lnTo>
                    <a:pt x="447" y="105"/>
                  </a:lnTo>
                  <a:lnTo>
                    <a:pt x="468" y="122"/>
                  </a:lnTo>
                  <a:lnTo>
                    <a:pt x="486" y="132"/>
                  </a:lnTo>
                  <a:lnTo>
                    <a:pt x="502" y="138"/>
                  </a:lnTo>
                  <a:lnTo>
                    <a:pt x="514" y="142"/>
                  </a:lnTo>
                  <a:lnTo>
                    <a:pt x="524" y="144"/>
                  </a:lnTo>
                  <a:lnTo>
                    <a:pt x="537" y="148"/>
                  </a:lnTo>
                  <a:lnTo>
                    <a:pt x="549" y="154"/>
                  </a:lnTo>
                  <a:lnTo>
                    <a:pt x="559" y="164"/>
                  </a:lnTo>
                  <a:lnTo>
                    <a:pt x="565" y="177"/>
                  </a:lnTo>
                  <a:lnTo>
                    <a:pt x="561" y="191"/>
                  </a:lnTo>
                  <a:lnTo>
                    <a:pt x="553" y="207"/>
                  </a:lnTo>
                  <a:lnTo>
                    <a:pt x="543" y="221"/>
                  </a:lnTo>
                  <a:lnTo>
                    <a:pt x="531" y="232"/>
                  </a:lnTo>
                  <a:lnTo>
                    <a:pt x="524" y="240"/>
                  </a:lnTo>
                  <a:lnTo>
                    <a:pt x="520" y="242"/>
                  </a:lnTo>
                  <a:lnTo>
                    <a:pt x="524" y="242"/>
                  </a:lnTo>
                  <a:lnTo>
                    <a:pt x="533" y="242"/>
                  </a:lnTo>
                  <a:lnTo>
                    <a:pt x="543" y="240"/>
                  </a:lnTo>
                  <a:lnTo>
                    <a:pt x="555" y="242"/>
                  </a:lnTo>
                  <a:lnTo>
                    <a:pt x="561" y="246"/>
                  </a:lnTo>
                  <a:lnTo>
                    <a:pt x="561" y="252"/>
                  </a:lnTo>
                  <a:lnTo>
                    <a:pt x="555" y="262"/>
                  </a:lnTo>
                  <a:lnTo>
                    <a:pt x="543" y="270"/>
                  </a:lnTo>
                  <a:lnTo>
                    <a:pt x="529" y="278"/>
                  </a:lnTo>
                  <a:lnTo>
                    <a:pt x="516" y="286"/>
                  </a:lnTo>
                  <a:lnTo>
                    <a:pt x="506" y="290"/>
                  </a:lnTo>
                  <a:lnTo>
                    <a:pt x="502" y="292"/>
                  </a:lnTo>
                  <a:lnTo>
                    <a:pt x="506" y="292"/>
                  </a:lnTo>
                  <a:lnTo>
                    <a:pt x="516" y="295"/>
                  </a:lnTo>
                  <a:lnTo>
                    <a:pt x="528" y="303"/>
                  </a:lnTo>
                  <a:lnTo>
                    <a:pt x="537" y="315"/>
                  </a:lnTo>
                  <a:lnTo>
                    <a:pt x="541" y="329"/>
                  </a:lnTo>
                  <a:lnTo>
                    <a:pt x="543" y="353"/>
                  </a:lnTo>
                  <a:lnTo>
                    <a:pt x="543" y="374"/>
                  </a:lnTo>
                  <a:lnTo>
                    <a:pt x="549" y="396"/>
                  </a:lnTo>
                  <a:lnTo>
                    <a:pt x="555" y="408"/>
                  </a:lnTo>
                  <a:lnTo>
                    <a:pt x="561" y="418"/>
                  </a:lnTo>
                  <a:lnTo>
                    <a:pt x="565" y="425"/>
                  </a:lnTo>
                  <a:lnTo>
                    <a:pt x="563" y="435"/>
                  </a:lnTo>
                  <a:lnTo>
                    <a:pt x="553" y="445"/>
                  </a:lnTo>
                  <a:lnTo>
                    <a:pt x="541" y="451"/>
                  </a:lnTo>
                  <a:lnTo>
                    <a:pt x="528" y="449"/>
                  </a:lnTo>
                  <a:lnTo>
                    <a:pt x="514" y="445"/>
                  </a:lnTo>
                  <a:lnTo>
                    <a:pt x="502" y="441"/>
                  </a:lnTo>
                  <a:lnTo>
                    <a:pt x="490" y="443"/>
                  </a:lnTo>
                  <a:lnTo>
                    <a:pt x="482" y="453"/>
                  </a:lnTo>
                  <a:lnTo>
                    <a:pt x="476" y="465"/>
                  </a:lnTo>
                  <a:lnTo>
                    <a:pt x="474" y="479"/>
                  </a:lnTo>
                  <a:lnTo>
                    <a:pt x="472" y="492"/>
                  </a:lnTo>
                  <a:lnTo>
                    <a:pt x="470" y="506"/>
                  </a:lnTo>
                  <a:lnTo>
                    <a:pt x="463" y="518"/>
                  </a:lnTo>
                  <a:lnTo>
                    <a:pt x="457" y="532"/>
                  </a:lnTo>
                  <a:lnTo>
                    <a:pt x="449" y="545"/>
                  </a:lnTo>
                  <a:lnTo>
                    <a:pt x="447" y="567"/>
                  </a:lnTo>
                  <a:lnTo>
                    <a:pt x="445" y="587"/>
                  </a:lnTo>
                  <a:lnTo>
                    <a:pt x="445" y="599"/>
                  </a:lnTo>
                  <a:lnTo>
                    <a:pt x="445" y="604"/>
                  </a:lnTo>
                  <a:lnTo>
                    <a:pt x="445" y="606"/>
                  </a:lnTo>
                  <a:lnTo>
                    <a:pt x="405" y="634"/>
                  </a:lnTo>
                  <a:lnTo>
                    <a:pt x="382" y="610"/>
                  </a:lnTo>
                  <a:lnTo>
                    <a:pt x="350" y="634"/>
                  </a:lnTo>
                  <a:lnTo>
                    <a:pt x="317" y="638"/>
                  </a:lnTo>
                  <a:lnTo>
                    <a:pt x="274" y="595"/>
                  </a:lnTo>
                  <a:lnTo>
                    <a:pt x="234" y="638"/>
                  </a:lnTo>
                  <a:lnTo>
                    <a:pt x="185" y="622"/>
                  </a:lnTo>
                  <a:lnTo>
                    <a:pt x="146" y="565"/>
                  </a:lnTo>
                  <a:lnTo>
                    <a:pt x="140" y="514"/>
                  </a:lnTo>
                  <a:lnTo>
                    <a:pt x="91" y="514"/>
                  </a:lnTo>
                  <a:lnTo>
                    <a:pt x="77" y="453"/>
                  </a:lnTo>
                  <a:lnTo>
                    <a:pt x="0" y="394"/>
                  </a:lnTo>
                  <a:lnTo>
                    <a:pt x="18" y="333"/>
                  </a:lnTo>
                  <a:lnTo>
                    <a:pt x="77" y="272"/>
                  </a:lnTo>
                  <a:lnTo>
                    <a:pt x="106" y="199"/>
                  </a:lnTo>
                  <a:lnTo>
                    <a:pt x="134" y="156"/>
                  </a:lnTo>
                  <a:lnTo>
                    <a:pt x="165" y="144"/>
                  </a:lnTo>
                  <a:lnTo>
                    <a:pt x="144" y="101"/>
                  </a:lnTo>
                  <a:lnTo>
                    <a:pt x="183" y="51"/>
                  </a:lnTo>
                  <a:lnTo>
                    <a:pt x="179" y="8"/>
                  </a:lnTo>
                  <a:lnTo>
                    <a:pt x="224" y="0"/>
                  </a:lnTo>
                  <a:lnTo>
                    <a:pt x="252" y="34"/>
                  </a:lnTo>
                  <a:lnTo>
                    <a:pt x="301" y="30"/>
                  </a:lnTo>
                  <a:lnTo>
                    <a:pt x="344" y="20"/>
                  </a:lnTo>
                  <a:lnTo>
                    <a:pt x="384" y="4"/>
                  </a:lnTo>
                  <a:lnTo>
                    <a:pt x="415" y="22"/>
                  </a:lnTo>
                  <a:lnTo>
                    <a:pt x="433" y="44"/>
                  </a:lnTo>
                </a:path>
              </a:pathLst>
            </a:cu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" name="Freeform 83"/>
            <p:cNvSpPr/>
            <p:nvPr/>
          </p:nvSpPr>
          <p:spPr bwMode="gray">
            <a:xfrm>
              <a:off x="3622" y="2455"/>
              <a:ext cx="383" cy="340"/>
            </a:xfrm>
            <a:custGeom>
              <a:avLst/>
              <a:gdLst>
                <a:gd name="T0" fmla="*/ 67 w 766"/>
                <a:gd name="T1" fmla="*/ 11 h 681"/>
                <a:gd name="T2" fmla="*/ 71 w 766"/>
                <a:gd name="T3" fmla="*/ 13 h 681"/>
                <a:gd name="T4" fmla="*/ 79 w 766"/>
                <a:gd name="T5" fmla="*/ 17 h 681"/>
                <a:gd name="T6" fmla="*/ 85 w 766"/>
                <a:gd name="T7" fmla="*/ 22 h 681"/>
                <a:gd name="T8" fmla="*/ 96 w 766"/>
                <a:gd name="T9" fmla="*/ 25 h 681"/>
                <a:gd name="T10" fmla="*/ 105 w 766"/>
                <a:gd name="T11" fmla="*/ 28 h 681"/>
                <a:gd name="T12" fmla="*/ 110 w 766"/>
                <a:gd name="T13" fmla="*/ 34 h 681"/>
                <a:gd name="T14" fmla="*/ 114 w 766"/>
                <a:gd name="T15" fmla="*/ 41 h 681"/>
                <a:gd name="T16" fmla="*/ 120 w 766"/>
                <a:gd name="T17" fmla="*/ 51 h 681"/>
                <a:gd name="T18" fmla="*/ 126 w 766"/>
                <a:gd name="T19" fmla="*/ 59 h 681"/>
                <a:gd name="T20" fmla="*/ 133 w 766"/>
                <a:gd name="T21" fmla="*/ 69 h 681"/>
                <a:gd name="T22" fmla="*/ 138 w 766"/>
                <a:gd name="T23" fmla="*/ 79 h 681"/>
                <a:gd name="T24" fmla="*/ 138 w 766"/>
                <a:gd name="T25" fmla="*/ 85 h 681"/>
                <a:gd name="T26" fmla="*/ 141 w 766"/>
                <a:gd name="T27" fmla="*/ 92 h 681"/>
                <a:gd name="T28" fmla="*/ 152 w 766"/>
                <a:gd name="T29" fmla="*/ 96 h 681"/>
                <a:gd name="T30" fmla="*/ 162 w 766"/>
                <a:gd name="T31" fmla="*/ 99 h 681"/>
                <a:gd name="T32" fmla="*/ 168 w 766"/>
                <a:gd name="T33" fmla="*/ 106 h 681"/>
                <a:gd name="T34" fmla="*/ 174 w 766"/>
                <a:gd name="T35" fmla="*/ 112 h 681"/>
                <a:gd name="T36" fmla="*/ 179 w 766"/>
                <a:gd name="T37" fmla="*/ 116 h 681"/>
                <a:gd name="T38" fmla="*/ 183 w 766"/>
                <a:gd name="T39" fmla="*/ 121 h 681"/>
                <a:gd name="T40" fmla="*/ 181 w 766"/>
                <a:gd name="T41" fmla="*/ 124 h 681"/>
                <a:gd name="T42" fmla="*/ 173 w 766"/>
                <a:gd name="T43" fmla="*/ 125 h 681"/>
                <a:gd name="T44" fmla="*/ 161 w 766"/>
                <a:gd name="T45" fmla="*/ 124 h 681"/>
                <a:gd name="T46" fmla="*/ 153 w 766"/>
                <a:gd name="T47" fmla="*/ 124 h 681"/>
                <a:gd name="T48" fmla="*/ 153 w 766"/>
                <a:gd name="T49" fmla="*/ 124 h 681"/>
                <a:gd name="T50" fmla="*/ 158 w 766"/>
                <a:gd name="T51" fmla="*/ 126 h 681"/>
                <a:gd name="T52" fmla="*/ 165 w 766"/>
                <a:gd name="T53" fmla="*/ 130 h 681"/>
                <a:gd name="T54" fmla="*/ 168 w 766"/>
                <a:gd name="T55" fmla="*/ 134 h 681"/>
                <a:gd name="T56" fmla="*/ 177 w 766"/>
                <a:gd name="T57" fmla="*/ 139 h 681"/>
                <a:gd name="T58" fmla="*/ 184 w 766"/>
                <a:gd name="T59" fmla="*/ 144 h 681"/>
                <a:gd name="T60" fmla="*/ 189 w 766"/>
                <a:gd name="T61" fmla="*/ 150 h 681"/>
                <a:gd name="T62" fmla="*/ 192 w 766"/>
                <a:gd name="T63" fmla="*/ 155 h 681"/>
                <a:gd name="T64" fmla="*/ 190 w 766"/>
                <a:gd name="T65" fmla="*/ 157 h 681"/>
                <a:gd name="T66" fmla="*/ 183 w 766"/>
                <a:gd name="T67" fmla="*/ 161 h 681"/>
                <a:gd name="T68" fmla="*/ 177 w 766"/>
                <a:gd name="T69" fmla="*/ 164 h 681"/>
                <a:gd name="T70" fmla="*/ 175 w 766"/>
                <a:gd name="T71" fmla="*/ 166 h 681"/>
                <a:gd name="T72" fmla="*/ 173 w 766"/>
                <a:gd name="T73" fmla="*/ 168 h 681"/>
                <a:gd name="T74" fmla="*/ 171 w 766"/>
                <a:gd name="T75" fmla="*/ 169 h 681"/>
                <a:gd name="T76" fmla="*/ 170 w 766"/>
                <a:gd name="T77" fmla="*/ 170 h 681"/>
                <a:gd name="T78" fmla="*/ 158 w 766"/>
                <a:gd name="T79" fmla="*/ 160 h 681"/>
                <a:gd name="T80" fmla="*/ 125 w 766"/>
                <a:gd name="T81" fmla="*/ 167 h 681"/>
                <a:gd name="T82" fmla="*/ 108 w 766"/>
                <a:gd name="T83" fmla="*/ 161 h 681"/>
                <a:gd name="T84" fmla="*/ 89 w 766"/>
                <a:gd name="T85" fmla="*/ 158 h 681"/>
                <a:gd name="T86" fmla="*/ 75 w 766"/>
                <a:gd name="T87" fmla="*/ 148 h 681"/>
                <a:gd name="T88" fmla="*/ 57 w 766"/>
                <a:gd name="T89" fmla="*/ 128 h 681"/>
                <a:gd name="T90" fmla="*/ 49 w 766"/>
                <a:gd name="T91" fmla="*/ 101 h 681"/>
                <a:gd name="T92" fmla="*/ 36 w 766"/>
                <a:gd name="T93" fmla="*/ 67 h 681"/>
                <a:gd name="T94" fmla="*/ 21 w 766"/>
                <a:gd name="T95" fmla="*/ 64 h 681"/>
                <a:gd name="T96" fmla="*/ 0 w 766"/>
                <a:gd name="T97" fmla="*/ 55 h 681"/>
                <a:gd name="T98" fmla="*/ 18 w 766"/>
                <a:gd name="T99" fmla="*/ 31 h 681"/>
                <a:gd name="T100" fmla="*/ 30 w 766"/>
                <a:gd name="T101" fmla="*/ 25 h 681"/>
                <a:gd name="T102" fmla="*/ 51 w 766"/>
                <a:gd name="T103" fmla="*/ 19 h 681"/>
                <a:gd name="T104" fmla="*/ 66 w 766"/>
                <a:gd name="T105" fmla="*/ 0 h 68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766"/>
                <a:gd name="T160" fmla="*/ 0 h 681"/>
                <a:gd name="T161" fmla="*/ 766 w 766"/>
                <a:gd name="T162" fmla="*/ 681 h 68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766" h="681">
                  <a:moveTo>
                    <a:pt x="262" y="0"/>
                  </a:moveTo>
                  <a:lnTo>
                    <a:pt x="266" y="45"/>
                  </a:lnTo>
                  <a:lnTo>
                    <a:pt x="270" y="49"/>
                  </a:lnTo>
                  <a:lnTo>
                    <a:pt x="281" y="55"/>
                  </a:lnTo>
                  <a:lnTo>
                    <a:pt x="297" y="63"/>
                  </a:lnTo>
                  <a:lnTo>
                    <a:pt x="313" y="70"/>
                  </a:lnTo>
                  <a:lnTo>
                    <a:pt x="325" y="78"/>
                  </a:lnTo>
                  <a:lnTo>
                    <a:pt x="340" y="88"/>
                  </a:lnTo>
                  <a:lnTo>
                    <a:pt x="362" y="94"/>
                  </a:lnTo>
                  <a:lnTo>
                    <a:pt x="384" y="100"/>
                  </a:lnTo>
                  <a:lnTo>
                    <a:pt x="402" y="104"/>
                  </a:lnTo>
                  <a:lnTo>
                    <a:pt x="419" y="114"/>
                  </a:lnTo>
                  <a:lnTo>
                    <a:pt x="433" y="124"/>
                  </a:lnTo>
                  <a:lnTo>
                    <a:pt x="441" y="137"/>
                  </a:lnTo>
                  <a:lnTo>
                    <a:pt x="447" y="149"/>
                  </a:lnTo>
                  <a:lnTo>
                    <a:pt x="457" y="165"/>
                  </a:lnTo>
                  <a:lnTo>
                    <a:pt x="470" y="185"/>
                  </a:lnTo>
                  <a:lnTo>
                    <a:pt x="482" y="204"/>
                  </a:lnTo>
                  <a:lnTo>
                    <a:pt x="496" y="222"/>
                  </a:lnTo>
                  <a:lnTo>
                    <a:pt x="506" y="236"/>
                  </a:lnTo>
                  <a:lnTo>
                    <a:pt x="518" y="253"/>
                  </a:lnTo>
                  <a:lnTo>
                    <a:pt x="531" y="277"/>
                  </a:lnTo>
                  <a:lnTo>
                    <a:pt x="543" y="299"/>
                  </a:lnTo>
                  <a:lnTo>
                    <a:pt x="549" y="316"/>
                  </a:lnTo>
                  <a:lnTo>
                    <a:pt x="551" y="330"/>
                  </a:lnTo>
                  <a:lnTo>
                    <a:pt x="551" y="342"/>
                  </a:lnTo>
                  <a:lnTo>
                    <a:pt x="553" y="354"/>
                  </a:lnTo>
                  <a:lnTo>
                    <a:pt x="563" y="368"/>
                  </a:lnTo>
                  <a:lnTo>
                    <a:pt x="583" y="379"/>
                  </a:lnTo>
                  <a:lnTo>
                    <a:pt x="606" y="385"/>
                  </a:lnTo>
                  <a:lnTo>
                    <a:pt x="628" y="391"/>
                  </a:lnTo>
                  <a:lnTo>
                    <a:pt x="646" y="399"/>
                  </a:lnTo>
                  <a:lnTo>
                    <a:pt x="659" y="411"/>
                  </a:lnTo>
                  <a:lnTo>
                    <a:pt x="671" y="427"/>
                  </a:lnTo>
                  <a:lnTo>
                    <a:pt x="681" y="440"/>
                  </a:lnTo>
                  <a:lnTo>
                    <a:pt x="693" y="448"/>
                  </a:lnTo>
                  <a:lnTo>
                    <a:pt x="705" y="454"/>
                  </a:lnTo>
                  <a:lnTo>
                    <a:pt x="716" y="464"/>
                  </a:lnTo>
                  <a:lnTo>
                    <a:pt x="726" y="474"/>
                  </a:lnTo>
                  <a:lnTo>
                    <a:pt x="732" y="486"/>
                  </a:lnTo>
                  <a:lnTo>
                    <a:pt x="732" y="496"/>
                  </a:lnTo>
                  <a:lnTo>
                    <a:pt x="724" y="499"/>
                  </a:lnTo>
                  <a:lnTo>
                    <a:pt x="711" y="501"/>
                  </a:lnTo>
                  <a:lnTo>
                    <a:pt x="689" y="503"/>
                  </a:lnTo>
                  <a:lnTo>
                    <a:pt x="667" y="501"/>
                  </a:lnTo>
                  <a:lnTo>
                    <a:pt x="644" y="499"/>
                  </a:lnTo>
                  <a:lnTo>
                    <a:pt x="624" y="498"/>
                  </a:lnTo>
                  <a:lnTo>
                    <a:pt x="610" y="496"/>
                  </a:lnTo>
                  <a:lnTo>
                    <a:pt x="606" y="496"/>
                  </a:lnTo>
                  <a:lnTo>
                    <a:pt x="610" y="498"/>
                  </a:lnTo>
                  <a:lnTo>
                    <a:pt x="620" y="501"/>
                  </a:lnTo>
                  <a:lnTo>
                    <a:pt x="632" y="507"/>
                  </a:lnTo>
                  <a:lnTo>
                    <a:pt x="646" y="515"/>
                  </a:lnTo>
                  <a:lnTo>
                    <a:pt x="657" y="523"/>
                  </a:lnTo>
                  <a:lnTo>
                    <a:pt x="663" y="531"/>
                  </a:lnTo>
                  <a:lnTo>
                    <a:pt x="671" y="539"/>
                  </a:lnTo>
                  <a:lnTo>
                    <a:pt x="687" y="549"/>
                  </a:lnTo>
                  <a:lnTo>
                    <a:pt x="707" y="559"/>
                  </a:lnTo>
                  <a:lnTo>
                    <a:pt x="724" y="568"/>
                  </a:lnTo>
                  <a:lnTo>
                    <a:pt x="736" y="578"/>
                  </a:lnTo>
                  <a:lnTo>
                    <a:pt x="746" y="590"/>
                  </a:lnTo>
                  <a:lnTo>
                    <a:pt x="754" y="602"/>
                  </a:lnTo>
                  <a:lnTo>
                    <a:pt x="762" y="612"/>
                  </a:lnTo>
                  <a:lnTo>
                    <a:pt x="766" y="622"/>
                  </a:lnTo>
                  <a:lnTo>
                    <a:pt x="766" y="627"/>
                  </a:lnTo>
                  <a:lnTo>
                    <a:pt x="758" y="631"/>
                  </a:lnTo>
                  <a:lnTo>
                    <a:pt x="746" y="639"/>
                  </a:lnTo>
                  <a:lnTo>
                    <a:pt x="730" y="647"/>
                  </a:lnTo>
                  <a:lnTo>
                    <a:pt x="716" y="653"/>
                  </a:lnTo>
                  <a:lnTo>
                    <a:pt x="705" y="659"/>
                  </a:lnTo>
                  <a:lnTo>
                    <a:pt x="699" y="663"/>
                  </a:lnTo>
                  <a:lnTo>
                    <a:pt x="697" y="665"/>
                  </a:lnTo>
                  <a:lnTo>
                    <a:pt x="693" y="669"/>
                  </a:lnTo>
                  <a:lnTo>
                    <a:pt x="689" y="673"/>
                  </a:lnTo>
                  <a:lnTo>
                    <a:pt x="685" y="675"/>
                  </a:lnTo>
                  <a:lnTo>
                    <a:pt x="681" y="677"/>
                  </a:lnTo>
                  <a:lnTo>
                    <a:pt x="679" y="679"/>
                  </a:lnTo>
                  <a:lnTo>
                    <a:pt x="679" y="681"/>
                  </a:lnTo>
                  <a:lnTo>
                    <a:pt x="665" y="663"/>
                  </a:lnTo>
                  <a:lnTo>
                    <a:pt x="632" y="641"/>
                  </a:lnTo>
                  <a:lnTo>
                    <a:pt x="592" y="657"/>
                  </a:lnTo>
                  <a:lnTo>
                    <a:pt x="500" y="671"/>
                  </a:lnTo>
                  <a:lnTo>
                    <a:pt x="472" y="637"/>
                  </a:lnTo>
                  <a:lnTo>
                    <a:pt x="431" y="645"/>
                  </a:lnTo>
                  <a:lnTo>
                    <a:pt x="398" y="651"/>
                  </a:lnTo>
                  <a:lnTo>
                    <a:pt x="356" y="633"/>
                  </a:lnTo>
                  <a:lnTo>
                    <a:pt x="303" y="651"/>
                  </a:lnTo>
                  <a:lnTo>
                    <a:pt x="297" y="592"/>
                  </a:lnTo>
                  <a:lnTo>
                    <a:pt x="242" y="566"/>
                  </a:lnTo>
                  <a:lnTo>
                    <a:pt x="230" y="513"/>
                  </a:lnTo>
                  <a:lnTo>
                    <a:pt x="258" y="470"/>
                  </a:lnTo>
                  <a:lnTo>
                    <a:pt x="197" y="407"/>
                  </a:lnTo>
                  <a:lnTo>
                    <a:pt x="140" y="336"/>
                  </a:lnTo>
                  <a:lnTo>
                    <a:pt x="144" y="269"/>
                  </a:lnTo>
                  <a:lnTo>
                    <a:pt x="112" y="250"/>
                  </a:lnTo>
                  <a:lnTo>
                    <a:pt x="83" y="257"/>
                  </a:lnTo>
                  <a:lnTo>
                    <a:pt x="69" y="222"/>
                  </a:lnTo>
                  <a:lnTo>
                    <a:pt x="0" y="220"/>
                  </a:lnTo>
                  <a:lnTo>
                    <a:pt x="14" y="131"/>
                  </a:lnTo>
                  <a:lnTo>
                    <a:pt x="69" y="124"/>
                  </a:lnTo>
                  <a:lnTo>
                    <a:pt x="81" y="98"/>
                  </a:lnTo>
                  <a:lnTo>
                    <a:pt x="122" y="100"/>
                  </a:lnTo>
                  <a:lnTo>
                    <a:pt x="175" y="76"/>
                  </a:lnTo>
                  <a:lnTo>
                    <a:pt x="203" y="76"/>
                  </a:lnTo>
                  <a:lnTo>
                    <a:pt x="215" y="15"/>
                  </a:lnTo>
                  <a:lnTo>
                    <a:pt x="262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" name="Freeform 84"/>
            <p:cNvSpPr/>
            <p:nvPr/>
          </p:nvSpPr>
          <p:spPr bwMode="gray">
            <a:xfrm>
              <a:off x="3622" y="2455"/>
              <a:ext cx="383" cy="340"/>
            </a:xfrm>
            <a:custGeom>
              <a:avLst/>
              <a:gdLst>
                <a:gd name="T0" fmla="*/ 67 w 766"/>
                <a:gd name="T1" fmla="*/ 11 h 681"/>
                <a:gd name="T2" fmla="*/ 71 w 766"/>
                <a:gd name="T3" fmla="*/ 13 h 681"/>
                <a:gd name="T4" fmla="*/ 79 w 766"/>
                <a:gd name="T5" fmla="*/ 17 h 681"/>
                <a:gd name="T6" fmla="*/ 85 w 766"/>
                <a:gd name="T7" fmla="*/ 22 h 681"/>
                <a:gd name="T8" fmla="*/ 96 w 766"/>
                <a:gd name="T9" fmla="*/ 25 h 681"/>
                <a:gd name="T10" fmla="*/ 105 w 766"/>
                <a:gd name="T11" fmla="*/ 28 h 681"/>
                <a:gd name="T12" fmla="*/ 110 w 766"/>
                <a:gd name="T13" fmla="*/ 34 h 681"/>
                <a:gd name="T14" fmla="*/ 114 w 766"/>
                <a:gd name="T15" fmla="*/ 41 h 681"/>
                <a:gd name="T16" fmla="*/ 120 w 766"/>
                <a:gd name="T17" fmla="*/ 51 h 681"/>
                <a:gd name="T18" fmla="*/ 126 w 766"/>
                <a:gd name="T19" fmla="*/ 59 h 681"/>
                <a:gd name="T20" fmla="*/ 133 w 766"/>
                <a:gd name="T21" fmla="*/ 69 h 681"/>
                <a:gd name="T22" fmla="*/ 138 w 766"/>
                <a:gd name="T23" fmla="*/ 79 h 681"/>
                <a:gd name="T24" fmla="*/ 138 w 766"/>
                <a:gd name="T25" fmla="*/ 85 h 681"/>
                <a:gd name="T26" fmla="*/ 141 w 766"/>
                <a:gd name="T27" fmla="*/ 92 h 681"/>
                <a:gd name="T28" fmla="*/ 152 w 766"/>
                <a:gd name="T29" fmla="*/ 96 h 681"/>
                <a:gd name="T30" fmla="*/ 162 w 766"/>
                <a:gd name="T31" fmla="*/ 99 h 681"/>
                <a:gd name="T32" fmla="*/ 168 w 766"/>
                <a:gd name="T33" fmla="*/ 106 h 681"/>
                <a:gd name="T34" fmla="*/ 174 w 766"/>
                <a:gd name="T35" fmla="*/ 112 h 681"/>
                <a:gd name="T36" fmla="*/ 179 w 766"/>
                <a:gd name="T37" fmla="*/ 116 h 681"/>
                <a:gd name="T38" fmla="*/ 183 w 766"/>
                <a:gd name="T39" fmla="*/ 121 h 681"/>
                <a:gd name="T40" fmla="*/ 181 w 766"/>
                <a:gd name="T41" fmla="*/ 124 h 681"/>
                <a:gd name="T42" fmla="*/ 173 w 766"/>
                <a:gd name="T43" fmla="*/ 125 h 681"/>
                <a:gd name="T44" fmla="*/ 161 w 766"/>
                <a:gd name="T45" fmla="*/ 124 h 681"/>
                <a:gd name="T46" fmla="*/ 153 w 766"/>
                <a:gd name="T47" fmla="*/ 124 h 681"/>
                <a:gd name="T48" fmla="*/ 153 w 766"/>
                <a:gd name="T49" fmla="*/ 124 h 681"/>
                <a:gd name="T50" fmla="*/ 158 w 766"/>
                <a:gd name="T51" fmla="*/ 126 h 681"/>
                <a:gd name="T52" fmla="*/ 165 w 766"/>
                <a:gd name="T53" fmla="*/ 130 h 681"/>
                <a:gd name="T54" fmla="*/ 168 w 766"/>
                <a:gd name="T55" fmla="*/ 134 h 681"/>
                <a:gd name="T56" fmla="*/ 177 w 766"/>
                <a:gd name="T57" fmla="*/ 139 h 681"/>
                <a:gd name="T58" fmla="*/ 184 w 766"/>
                <a:gd name="T59" fmla="*/ 144 h 681"/>
                <a:gd name="T60" fmla="*/ 189 w 766"/>
                <a:gd name="T61" fmla="*/ 150 h 681"/>
                <a:gd name="T62" fmla="*/ 192 w 766"/>
                <a:gd name="T63" fmla="*/ 155 h 681"/>
                <a:gd name="T64" fmla="*/ 190 w 766"/>
                <a:gd name="T65" fmla="*/ 157 h 681"/>
                <a:gd name="T66" fmla="*/ 183 w 766"/>
                <a:gd name="T67" fmla="*/ 161 h 681"/>
                <a:gd name="T68" fmla="*/ 177 w 766"/>
                <a:gd name="T69" fmla="*/ 164 h 681"/>
                <a:gd name="T70" fmla="*/ 175 w 766"/>
                <a:gd name="T71" fmla="*/ 166 h 681"/>
                <a:gd name="T72" fmla="*/ 173 w 766"/>
                <a:gd name="T73" fmla="*/ 168 h 681"/>
                <a:gd name="T74" fmla="*/ 171 w 766"/>
                <a:gd name="T75" fmla="*/ 169 h 681"/>
                <a:gd name="T76" fmla="*/ 170 w 766"/>
                <a:gd name="T77" fmla="*/ 170 h 681"/>
                <a:gd name="T78" fmla="*/ 158 w 766"/>
                <a:gd name="T79" fmla="*/ 160 h 681"/>
                <a:gd name="T80" fmla="*/ 125 w 766"/>
                <a:gd name="T81" fmla="*/ 167 h 681"/>
                <a:gd name="T82" fmla="*/ 108 w 766"/>
                <a:gd name="T83" fmla="*/ 161 h 681"/>
                <a:gd name="T84" fmla="*/ 89 w 766"/>
                <a:gd name="T85" fmla="*/ 158 h 681"/>
                <a:gd name="T86" fmla="*/ 75 w 766"/>
                <a:gd name="T87" fmla="*/ 148 h 681"/>
                <a:gd name="T88" fmla="*/ 57 w 766"/>
                <a:gd name="T89" fmla="*/ 128 h 681"/>
                <a:gd name="T90" fmla="*/ 49 w 766"/>
                <a:gd name="T91" fmla="*/ 101 h 681"/>
                <a:gd name="T92" fmla="*/ 36 w 766"/>
                <a:gd name="T93" fmla="*/ 67 h 681"/>
                <a:gd name="T94" fmla="*/ 21 w 766"/>
                <a:gd name="T95" fmla="*/ 64 h 681"/>
                <a:gd name="T96" fmla="*/ 0 w 766"/>
                <a:gd name="T97" fmla="*/ 55 h 681"/>
                <a:gd name="T98" fmla="*/ 18 w 766"/>
                <a:gd name="T99" fmla="*/ 31 h 681"/>
                <a:gd name="T100" fmla="*/ 30 w 766"/>
                <a:gd name="T101" fmla="*/ 25 h 681"/>
                <a:gd name="T102" fmla="*/ 51 w 766"/>
                <a:gd name="T103" fmla="*/ 19 h 681"/>
                <a:gd name="T104" fmla="*/ 66 w 766"/>
                <a:gd name="T105" fmla="*/ 0 h 68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766"/>
                <a:gd name="T160" fmla="*/ 0 h 681"/>
                <a:gd name="T161" fmla="*/ 766 w 766"/>
                <a:gd name="T162" fmla="*/ 681 h 68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766" h="681">
                  <a:moveTo>
                    <a:pt x="262" y="0"/>
                  </a:moveTo>
                  <a:lnTo>
                    <a:pt x="266" y="45"/>
                  </a:lnTo>
                  <a:lnTo>
                    <a:pt x="270" y="49"/>
                  </a:lnTo>
                  <a:lnTo>
                    <a:pt x="281" y="55"/>
                  </a:lnTo>
                  <a:lnTo>
                    <a:pt x="297" y="63"/>
                  </a:lnTo>
                  <a:lnTo>
                    <a:pt x="313" y="70"/>
                  </a:lnTo>
                  <a:lnTo>
                    <a:pt x="325" y="78"/>
                  </a:lnTo>
                  <a:lnTo>
                    <a:pt x="340" y="88"/>
                  </a:lnTo>
                  <a:lnTo>
                    <a:pt x="362" y="94"/>
                  </a:lnTo>
                  <a:lnTo>
                    <a:pt x="384" y="100"/>
                  </a:lnTo>
                  <a:lnTo>
                    <a:pt x="402" y="104"/>
                  </a:lnTo>
                  <a:lnTo>
                    <a:pt x="419" y="114"/>
                  </a:lnTo>
                  <a:lnTo>
                    <a:pt x="433" y="124"/>
                  </a:lnTo>
                  <a:lnTo>
                    <a:pt x="441" y="137"/>
                  </a:lnTo>
                  <a:lnTo>
                    <a:pt x="447" y="149"/>
                  </a:lnTo>
                  <a:lnTo>
                    <a:pt x="457" y="165"/>
                  </a:lnTo>
                  <a:lnTo>
                    <a:pt x="470" y="185"/>
                  </a:lnTo>
                  <a:lnTo>
                    <a:pt x="482" y="204"/>
                  </a:lnTo>
                  <a:lnTo>
                    <a:pt x="496" y="222"/>
                  </a:lnTo>
                  <a:lnTo>
                    <a:pt x="506" y="236"/>
                  </a:lnTo>
                  <a:lnTo>
                    <a:pt x="518" y="253"/>
                  </a:lnTo>
                  <a:lnTo>
                    <a:pt x="531" y="277"/>
                  </a:lnTo>
                  <a:lnTo>
                    <a:pt x="543" y="299"/>
                  </a:lnTo>
                  <a:lnTo>
                    <a:pt x="549" y="316"/>
                  </a:lnTo>
                  <a:lnTo>
                    <a:pt x="551" y="330"/>
                  </a:lnTo>
                  <a:lnTo>
                    <a:pt x="551" y="342"/>
                  </a:lnTo>
                  <a:lnTo>
                    <a:pt x="553" y="354"/>
                  </a:lnTo>
                  <a:lnTo>
                    <a:pt x="563" y="368"/>
                  </a:lnTo>
                  <a:lnTo>
                    <a:pt x="583" y="379"/>
                  </a:lnTo>
                  <a:lnTo>
                    <a:pt x="606" y="385"/>
                  </a:lnTo>
                  <a:lnTo>
                    <a:pt x="628" y="391"/>
                  </a:lnTo>
                  <a:lnTo>
                    <a:pt x="646" y="399"/>
                  </a:lnTo>
                  <a:lnTo>
                    <a:pt x="659" y="411"/>
                  </a:lnTo>
                  <a:lnTo>
                    <a:pt x="671" y="427"/>
                  </a:lnTo>
                  <a:lnTo>
                    <a:pt x="681" y="440"/>
                  </a:lnTo>
                  <a:lnTo>
                    <a:pt x="693" y="448"/>
                  </a:lnTo>
                  <a:lnTo>
                    <a:pt x="705" y="454"/>
                  </a:lnTo>
                  <a:lnTo>
                    <a:pt x="716" y="464"/>
                  </a:lnTo>
                  <a:lnTo>
                    <a:pt x="726" y="474"/>
                  </a:lnTo>
                  <a:lnTo>
                    <a:pt x="732" y="486"/>
                  </a:lnTo>
                  <a:lnTo>
                    <a:pt x="732" y="496"/>
                  </a:lnTo>
                  <a:lnTo>
                    <a:pt x="724" y="499"/>
                  </a:lnTo>
                  <a:lnTo>
                    <a:pt x="711" y="501"/>
                  </a:lnTo>
                  <a:lnTo>
                    <a:pt x="689" y="503"/>
                  </a:lnTo>
                  <a:lnTo>
                    <a:pt x="667" y="501"/>
                  </a:lnTo>
                  <a:lnTo>
                    <a:pt x="644" y="499"/>
                  </a:lnTo>
                  <a:lnTo>
                    <a:pt x="624" y="498"/>
                  </a:lnTo>
                  <a:lnTo>
                    <a:pt x="610" y="496"/>
                  </a:lnTo>
                  <a:lnTo>
                    <a:pt x="606" y="496"/>
                  </a:lnTo>
                  <a:lnTo>
                    <a:pt x="610" y="498"/>
                  </a:lnTo>
                  <a:lnTo>
                    <a:pt x="620" y="501"/>
                  </a:lnTo>
                  <a:lnTo>
                    <a:pt x="632" y="507"/>
                  </a:lnTo>
                  <a:lnTo>
                    <a:pt x="646" y="515"/>
                  </a:lnTo>
                  <a:lnTo>
                    <a:pt x="657" y="523"/>
                  </a:lnTo>
                  <a:lnTo>
                    <a:pt x="663" y="531"/>
                  </a:lnTo>
                  <a:lnTo>
                    <a:pt x="671" y="539"/>
                  </a:lnTo>
                  <a:lnTo>
                    <a:pt x="687" y="549"/>
                  </a:lnTo>
                  <a:lnTo>
                    <a:pt x="707" y="559"/>
                  </a:lnTo>
                  <a:lnTo>
                    <a:pt x="724" y="568"/>
                  </a:lnTo>
                  <a:lnTo>
                    <a:pt x="736" y="578"/>
                  </a:lnTo>
                  <a:lnTo>
                    <a:pt x="746" y="590"/>
                  </a:lnTo>
                  <a:lnTo>
                    <a:pt x="754" y="602"/>
                  </a:lnTo>
                  <a:lnTo>
                    <a:pt x="762" y="612"/>
                  </a:lnTo>
                  <a:lnTo>
                    <a:pt x="766" y="622"/>
                  </a:lnTo>
                  <a:lnTo>
                    <a:pt x="766" y="627"/>
                  </a:lnTo>
                  <a:lnTo>
                    <a:pt x="758" y="631"/>
                  </a:lnTo>
                  <a:lnTo>
                    <a:pt x="746" y="639"/>
                  </a:lnTo>
                  <a:lnTo>
                    <a:pt x="730" y="647"/>
                  </a:lnTo>
                  <a:lnTo>
                    <a:pt x="716" y="653"/>
                  </a:lnTo>
                  <a:lnTo>
                    <a:pt x="705" y="659"/>
                  </a:lnTo>
                  <a:lnTo>
                    <a:pt x="699" y="663"/>
                  </a:lnTo>
                  <a:lnTo>
                    <a:pt x="697" y="665"/>
                  </a:lnTo>
                  <a:lnTo>
                    <a:pt x="693" y="669"/>
                  </a:lnTo>
                  <a:lnTo>
                    <a:pt x="689" y="673"/>
                  </a:lnTo>
                  <a:lnTo>
                    <a:pt x="685" y="675"/>
                  </a:lnTo>
                  <a:lnTo>
                    <a:pt x="681" y="677"/>
                  </a:lnTo>
                  <a:lnTo>
                    <a:pt x="679" y="679"/>
                  </a:lnTo>
                  <a:lnTo>
                    <a:pt x="679" y="681"/>
                  </a:lnTo>
                  <a:lnTo>
                    <a:pt x="665" y="663"/>
                  </a:lnTo>
                  <a:lnTo>
                    <a:pt x="632" y="641"/>
                  </a:lnTo>
                  <a:lnTo>
                    <a:pt x="592" y="657"/>
                  </a:lnTo>
                  <a:lnTo>
                    <a:pt x="500" y="671"/>
                  </a:lnTo>
                  <a:lnTo>
                    <a:pt x="472" y="637"/>
                  </a:lnTo>
                  <a:lnTo>
                    <a:pt x="431" y="645"/>
                  </a:lnTo>
                  <a:lnTo>
                    <a:pt x="398" y="651"/>
                  </a:lnTo>
                  <a:lnTo>
                    <a:pt x="356" y="633"/>
                  </a:lnTo>
                  <a:lnTo>
                    <a:pt x="303" y="651"/>
                  </a:lnTo>
                  <a:lnTo>
                    <a:pt x="297" y="592"/>
                  </a:lnTo>
                  <a:lnTo>
                    <a:pt x="242" y="566"/>
                  </a:lnTo>
                  <a:lnTo>
                    <a:pt x="230" y="513"/>
                  </a:lnTo>
                  <a:lnTo>
                    <a:pt x="258" y="470"/>
                  </a:lnTo>
                  <a:lnTo>
                    <a:pt x="197" y="407"/>
                  </a:lnTo>
                  <a:lnTo>
                    <a:pt x="140" y="336"/>
                  </a:lnTo>
                  <a:lnTo>
                    <a:pt x="144" y="269"/>
                  </a:lnTo>
                  <a:lnTo>
                    <a:pt x="112" y="250"/>
                  </a:lnTo>
                  <a:lnTo>
                    <a:pt x="83" y="257"/>
                  </a:lnTo>
                  <a:lnTo>
                    <a:pt x="69" y="222"/>
                  </a:lnTo>
                  <a:lnTo>
                    <a:pt x="0" y="220"/>
                  </a:lnTo>
                  <a:lnTo>
                    <a:pt x="14" y="131"/>
                  </a:lnTo>
                  <a:lnTo>
                    <a:pt x="69" y="124"/>
                  </a:lnTo>
                  <a:lnTo>
                    <a:pt x="81" y="98"/>
                  </a:lnTo>
                  <a:lnTo>
                    <a:pt x="122" y="100"/>
                  </a:lnTo>
                  <a:lnTo>
                    <a:pt x="175" y="76"/>
                  </a:lnTo>
                  <a:lnTo>
                    <a:pt x="203" y="76"/>
                  </a:lnTo>
                  <a:lnTo>
                    <a:pt x="215" y="15"/>
                  </a:lnTo>
                  <a:lnTo>
                    <a:pt x="262" y="0"/>
                  </a:lnTo>
                </a:path>
              </a:pathLst>
            </a:cu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" name="Freeform 85"/>
            <p:cNvSpPr/>
            <p:nvPr/>
          </p:nvSpPr>
          <p:spPr bwMode="gray">
            <a:xfrm>
              <a:off x="3848" y="2705"/>
              <a:ext cx="58" cy="77"/>
            </a:xfrm>
            <a:custGeom>
              <a:avLst/>
              <a:gdLst>
                <a:gd name="T0" fmla="*/ 0 w 116"/>
                <a:gd name="T1" fmla="*/ 0 h 156"/>
                <a:gd name="T2" fmla="*/ 1 w 116"/>
                <a:gd name="T3" fmla="*/ 1 h 156"/>
                <a:gd name="T4" fmla="*/ 2 w 116"/>
                <a:gd name="T5" fmla="*/ 4 h 156"/>
                <a:gd name="T6" fmla="*/ 4 w 116"/>
                <a:gd name="T7" fmla="*/ 8 h 156"/>
                <a:gd name="T8" fmla="*/ 5 w 116"/>
                <a:gd name="T9" fmla="*/ 13 h 156"/>
                <a:gd name="T10" fmla="*/ 6 w 116"/>
                <a:gd name="T11" fmla="*/ 16 h 156"/>
                <a:gd name="T12" fmla="*/ 6 w 116"/>
                <a:gd name="T13" fmla="*/ 20 h 156"/>
                <a:gd name="T14" fmla="*/ 8 w 116"/>
                <a:gd name="T15" fmla="*/ 25 h 156"/>
                <a:gd name="T16" fmla="*/ 11 w 116"/>
                <a:gd name="T17" fmla="*/ 30 h 156"/>
                <a:gd name="T18" fmla="*/ 12 w 116"/>
                <a:gd name="T19" fmla="*/ 33 h 156"/>
                <a:gd name="T20" fmla="*/ 13 w 116"/>
                <a:gd name="T21" fmla="*/ 35 h 156"/>
                <a:gd name="T22" fmla="*/ 15 w 116"/>
                <a:gd name="T23" fmla="*/ 36 h 156"/>
                <a:gd name="T24" fmla="*/ 18 w 116"/>
                <a:gd name="T25" fmla="*/ 38 h 156"/>
                <a:gd name="T26" fmla="*/ 21 w 116"/>
                <a:gd name="T27" fmla="*/ 38 h 156"/>
                <a:gd name="T28" fmla="*/ 24 w 116"/>
                <a:gd name="T29" fmla="*/ 38 h 156"/>
                <a:gd name="T30" fmla="*/ 27 w 116"/>
                <a:gd name="T31" fmla="*/ 37 h 156"/>
                <a:gd name="T32" fmla="*/ 29 w 116"/>
                <a:gd name="T33" fmla="*/ 34 h 156"/>
                <a:gd name="T34" fmla="*/ 29 w 116"/>
                <a:gd name="T35" fmla="*/ 30 h 156"/>
                <a:gd name="T36" fmla="*/ 27 w 116"/>
                <a:gd name="T37" fmla="*/ 26 h 156"/>
                <a:gd name="T38" fmla="*/ 24 w 116"/>
                <a:gd name="T39" fmla="*/ 22 h 156"/>
                <a:gd name="T40" fmla="*/ 19 w 116"/>
                <a:gd name="T41" fmla="*/ 19 h 156"/>
                <a:gd name="T42" fmla="*/ 15 w 116"/>
                <a:gd name="T43" fmla="*/ 16 h 156"/>
                <a:gd name="T44" fmla="*/ 11 w 116"/>
                <a:gd name="T45" fmla="*/ 13 h 156"/>
                <a:gd name="T46" fmla="*/ 10 w 116"/>
                <a:gd name="T47" fmla="*/ 11 h 156"/>
                <a:gd name="T48" fmla="*/ 8 w 116"/>
                <a:gd name="T49" fmla="*/ 8 h 156"/>
                <a:gd name="T50" fmla="*/ 6 w 116"/>
                <a:gd name="T51" fmla="*/ 5 h 156"/>
                <a:gd name="T52" fmla="*/ 3 w 116"/>
                <a:gd name="T53" fmla="*/ 3 h 156"/>
                <a:gd name="T54" fmla="*/ 1 w 116"/>
                <a:gd name="T55" fmla="*/ 1 h 156"/>
                <a:gd name="T56" fmla="*/ 0 w 116"/>
                <a:gd name="T57" fmla="*/ 0 h 15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16"/>
                <a:gd name="T88" fmla="*/ 0 h 156"/>
                <a:gd name="T89" fmla="*/ 116 w 116"/>
                <a:gd name="T90" fmla="*/ 156 h 15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16" h="156">
                  <a:moveTo>
                    <a:pt x="0" y="0"/>
                  </a:moveTo>
                  <a:lnTo>
                    <a:pt x="2" y="6"/>
                  </a:lnTo>
                  <a:lnTo>
                    <a:pt x="8" y="18"/>
                  </a:lnTo>
                  <a:lnTo>
                    <a:pt x="13" y="34"/>
                  </a:lnTo>
                  <a:lnTo>
                    <a:pt x="19" y="52"/>
                  </a:lnTo>
                  <a:lnTo>
                    <a:pt x="21" y="65"/>
                  </a:lnTo>
                  <a:lnTo>
                    <a:pt x="23" y="83"/>
                  </a:lnTo>
                  <a:lnTo>
                    <a:pt x="31" y="103"/>
                  </a:lnTo>
                  <a:lnTo>
                    <a:pt x="41" y="121"/>
                  </a:lnTo>
                  <a:lnTo>
                    <a:pt x="47" y="136"/>
                  </a:lnTo>
                  <a:lnTo>
                    <a:pt x="49" y="142"/>
                  </a:lnTo>
                  <a:lnTo>
                    <a:pt x="59" y="148"/>
                  </a:lnTo>
                  <a:lnTo>
                    <a:pt x="69" y="154"/>
                  </a:lnTo>
                  <a:lnTo>
                    <a:pt x="82" y="156"/>
                  </a:lnTo>
                  <a:lnTo>
                    <a:pt x="94" y="156"/>
                  </a:lnTo>
                  <a:lnTo>
                    <a:pt x="106" y="150"/>
                  </a:lnTo>
                  <a:lnTo>
                    <a:pt x="114" y="138"/>
                  </a:lnTo>
                  <a:lnTo>
                    <a:pt x="116" y="123"/>
                  </a:lnTo>
                  <a:lnTo>
                    <a:pt x="108" y="107"/>
                  </a:lnTo>
                  <a:lnTo>
                    <a:pt x="94" y="91"/>
                  </a:lnTo>
                  <a:lnTo>
                    <a:pt x="76" y="77"/>
                  </a:lnTo>
                  <a:lnTo>
                    <a:pt x="59" y="65"/>
                  </a:lnTo>
                  <a:lnTo>
                    <a:pt x="43" y="54"/>
                  </a:lnTo>
                  <a:lnTo>
                    <a:pt x="37" y="46"/>
                  </a:lnTo>
                  <a:lnTo>
                    <a:pt x="31" y="34"/>
                  </a:lnTo>
                  <a:lnTo>
                    <a:pt x="21" y="22"/>
                  </a:lnTo>
                  <a:lnTo>
                    <a:pt x="12" y="12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" name="Freeform 86"/>
            <p:cNvSpPr/>
            <p:nvPr/>
          </p:nvSpPr>
          <p:spPr bwMode="gray">
            <a:xfrm>
              <a:off x="3848" y="2705"/>
              <a:ext cx="58" cy="77"/>
            </a:xfrm>
            <a:custGeom>
              <a:avLst/>
              <a:gdLst>
                <a:gd name="T0" fmla="*/ 0 w 116"/>
                <a:gd name="T1" fmla="*/ 0 h 156"/>
                <a:gd name="T2" fmla="*/ 1 w 116"/>
                <a:gd name="T3" fmla="*/ 1 h 156"/>
                <a:gd name="T4" fmla="*/ 2 w 116"/>
                <a:gd name="T5" fmla="*/ 4 h 156"/>
                <a:gd name="T6" fmla="*/ 4 w 116"/>
                <a:gd name="T7" fmla="*/ 8 h 156"/>
                <a:gd name="T8" fmla="*/ 5 w 116"/>
                <a:gd name="T9" fmla="*/ 13 h 156"/>
                <a:gd name="T10" fmla="*/ 6 w 116"/>
                <a:gd name="T11" fmla="*/ 16 h 156"/>
                <a:gd name="T12" fmla="*/ 6 w 116"/>
                <a:gd name="T13" fmla="*/ 20 h 156"/>
                <a:gd name="T14" fmla="*/ 8 w 116"/>
                <a:gd name="T15" fmla="*/ 25 h 156"/>
                <a:gd name="T16" fmla="*/ 11 w 116"/>
                <a:gd name="T17" fmla="*/ 30 h 156"/>
                <a:gd name="T18" fmla="*/ 12 w 116"/>
                <a:gd name="T19" fmla="*/ 33 h 156"/>
                <a:gd name="T20" fmla="*/ 13 w 116"/>
                <a:gd name="T21" fmla="*/ 35 h 156"/>
                <a:gd name="T22" fmla="*/ 15 w 116"/>
                <a:gd name="T23" fmla="*/ 36 h 156"/>
                <a:gd name="T24" fmla="*/ 18 w 116"/>
                <a:gd name="T25" fmla="*/ 38 h 156"/>
                <a:gd name="T26" fmla="*/ 21 w 116"/>
                <a:gd name="T27" fmla="*/ 38 h 156"/>
                <a:gd name="T28" fmla="*/ 24 w 116"/>
                <a:gd name="T29" fmla="*/ 38 h 156"/>
                <a:gd name="T30" fmla="*/ 27 w 116"/>
                <a:gd name="T31" fmla="*/ 37 h 156"/>
                <a:gd name="T32" fmla="*/ 29 w 116"/>
                <a:gd name="T33" fmla="*/ 34 h 156"/>
                <a:gd name="T34" fmla="*/ 29 w 116"/>
                <a:gd name="T35" fmla="*/ 30 h 156"/>
                <a:gd name="T36" fmla="*/ 27 w 116"/>
                <a:gd name="T37" fmla="*/ 26 h 156"/>
                <a:gd name="T38" fmla="*/ 24 w 116"/>
                <a:gd name="T39" fmla="*/ 22 h 156"/>
                <a:gd name="T40" fmla="*/ 19 w 116"/>
                <a:gd name="T41" fmla="*/ 19 h 156"/>
                <a:gd name="T42" fmla="*/ 15 w 116"/>
                <a:gd name="T43" fmla="*/ 16 h 156"/>
                <a:gd name="T44" fmla="*/ 11 w 116"/>
                <a:gd name="T45" fmla="*/ 13 h 156"/>
                <a:gd name="T46" fmla="*/ 10 w 116"/>
                <a:gd name="T47" fmla="*/ 11 h 156"/>
                <a:gd name="T48" fmla="*/ 8 w 116"/>
                <a:gd name="T49" fmla="*/ 8 h 156"/>
                <a:gd name="T50" fmla="*/ 6 w 116"/>
                <a:gd name="T51" fmla="*/ 5 h 156"/>
                <a:gd name="T52" fmla="*/ 3 w 116"/>
                <a:gd name="T53" fmla="*/ 3 h 156"/>
                <a:gd name="T54" fmla="*/ 1 w 116"/>
                <a:gd name="T55" fmla="*/ 1 h 156"/>
                <a:gd name="T56" fmla="*/ 0 w 116"/>
                <a:gd name="T57" fmla="*/ 0 h 15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16"/>
                <a:gd name="T88" fmla="*/ 0 h 156"/>
                <a:gd name="T89" fmla="*/ 116 w 116"/>
                <a:gd name="T90" fmla="*/ 156 h 15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16" h="156">
                  <a:moveTo>
                    <a:pt x="0" y="0"/>
                  </a:moveTo>
                  <a:lnTo>
                    <a:pt x="2" y="6"/>
                  </a:lnTo>
                  <a:lnTo>
                    <a:pt x="8" y="18"/>
                  </a:lnTo>
                  <a:lnTo>
                    <a:pt x="13" y="34"/>
                  </a:lnTo>
                  <a:lnTo>
                    <a:pt x="19" y="52"/>
                  </a:lnTo>
                  <a:lnTo>
                    <a:pt x="21" y="65"/>
                  </a:lnTo>
                  <a:lnTo>
                    <a:pt x="23" y="83"/>
                  </a:lnTo>
                  <a:lnTo>
                    <a:pt x="31" y="103"/>
                  </a:lnTo>
                  <a:lnTo>
                    <a:pt x="41" y="121"/>
                  </a:lnTo>
                  <a:lnTo>
                    <a:pt x="47" y="136"/>
                  </a:lnTo>
                  <a:lnTo>
                    <a:pt x="49" y="142"/>
                  </a:lnTo>
                  <a:lnTo>
                    <a:pt x="59" y="148"/>
                  </a:lnTo>
                  <a:lnTo>
                    <a:pt x="69" y="154"/>
                  </a:lnTo>
                  <a:lnTo>
                    <a:pt x="82" y="156"/>
                  </a:lnTo>
                  <a:lnTo>
                    <a:pt x="94" y="156"/>
                  </a:lnTo>
                  <a:lnTo>
                    <a:pt x="106" y="150"/>
                  </a:lnTo>
                  <a:lnTo>
                    <a:pt x="114" y="138"/>
                  </a:lnTo>
                  <a:lnTo>
                    <a:pt x="116" y="123"/>
                  </a:lnTo>
                  <a:lnTo>
                    <a:pt x="108" y="107"/>
                  </a:lnTo>
                  <a:lnTo>
                    <a:pt x="94" y="91"/>
                  </a:lnTo>
                  <a:lnTo>
                    <a:pt x="76" y="77"/>
                  </a:lnTo>
                  <a:lnTo>
                    <a:pt x="59" y="65"/>
                  </a:lnTo>
                  <a:lnTo>
                    <a:pt x="43" y="54"/>
                  </a:lnTo>
                  <a:lnTo>
                    <a:pt x="37" y="46"/>
                  </a:lnTo>
                  <a:lnTo>
                    <a:pt x="31" y="34"/>
                  </a:lnTo>
                  <a:lnTo>
                    <a:pt x="21" y="22"/>
                  </a:lnTo>
                  <a:lnTo>
                    <a:pt x="12" y="12"/>
                  </a:lnTo>
                  <a:lnTo>
                    <a:pt x="2" y="4"/>
                  </a:lnTo>
                  <a:lnTo>
                    <a:pt x="0" y="0"/>
                  </a:lnTo>
                </a:path>
              </a:pathLst>
            </a:cu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" name="Freeform 87"/>
            <p:cNvSpPr/>
            <p:nvPr/>
          </p:nvSpPr>
          <p:spPr bwMode="gray">
            <a:xfrm>
              <a:off x="3714" y="2597"/>
              <a:ext cx="37" cy="32"/>
            </a:xfrm>
            <a:custGeom>
              <a:avLst/>
              <a:gdLst>
                <a:gd name="T0" fmla="*/ 0 w 75"/>
                <a:gd name="T1" fmla="*/ 12 h 63"/>
                <a:gd name="T2" fmla="*/ 8 w 75"/>
                <a:gd name="T3" fmla="*/ 0 h 63"/>
                <a:gd name="T4" fmla="*/ 18 w 75"/>
                <a:gd name="T5" fmla="*/ 4 h 63"/>
                <a:gd name="T6" fmla="*/ 18 w 75"/>
                <a:gd name="T7" fmla="*/ 13 h 63"/>
                <a:gd name="T8" fmla="*/ 8 w 75"/>
                <a:gd name="T9" fmla="*/ 16 h 63"/>
                <a:gd name="T10" fmla="*/ 0 w 75"/>
                <a:gd name="T11" fmla="*/ 12 h 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5"/>
                <a:gd name="T19" fmla="*/ 0 h 63"/>
                <a:gd name="T20" fmla="*/ 75 w 75"/>
                <a:gd name="T21" fmla="*/ 63 h 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5" h="63">
                  <a:moveTo>
                    <a:pt x="0" y="45"/>
                  </a:moveTo>
                  <a:lnTo>
                    <a:pt x="33" y="0"/>
                  </a:lnTo>
                  <a:lnTo>
                    <a:pt x="73" y="14"/>
                  </a:lnTo>
                  <a:lnTo>
                    <a:pt x="75" y="49"/>
                  </a:lnTo>
                  <a:lnTo>
                    <a:pt x="32" y="63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" name="Freeform 88"/>
            <p:cNvSpPr/>
            <p:nvPr/>
          </p:nvSpPr>
          <p:spPr bwMode="gray">
            <a:xfrm>
              <a:off x="3714" y="2597"/>
              <a:ext cx="37" cy="32"/>
            </a:xfrm>
            <a:custGeom>
              <a:avLst/>
              <a:gdLst>
                <a:gd name="T0" fmla="*/ 0 w 75"/>
                <a:gd name="T1" fmla="*/ 12 h 63"/>
                <a:gd name="T2" fmla="*/ 8 w 75"/>
                <a:gd name="T3" fmla="*/ 0 h 63"/>
                <a:gd name="T4" fmla="*/ 18 w 75"/>
                <a:gd name="T5" fmla="*/ 4 h 63"/>
                <a:gd name="T6" fmla="*/ 18 w 75"/>
                <a:gd name="T7" fmla="*/ 13 h 63"/>
                <a:gd name="T8" fmla="*/ 8 w 75"/>
                <a:gd name="T9" fmla="*/ 16 h 63"/>
                <a:gd name="T10" fmla="*/ 0 w 75"/>
                <a:gd name="T11" fmla="*/ 12 h 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5"/>
                <a:gd name="T19" fmla="*/ 0 h 63"/>
                <a:gd name="T20" fmla="*/ 75 w 75"/>
                <a:gd name="T21" fmla="*/ 63 h 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5" h="63">
                  <a:moveTo>
                    <a:pt x="0" y="45"/>
                  </a:moveTo>
                  <a:lnTo>
                    <a:pt x="33" y="0"/>
                  </a:lnTo>
                  <a:lnTo>
                    <a:pt x="73" y="14"/>
                  </a:lnTo>
                  <a:lnTo>
                    <a:pt x="75" y="49"/>
                  </a:lnTo>
                  <a:lnTo>
                    <a:pt x="32" y="63"/>
                  </a:lnTo>
                  <a:lnTo>
                    <a:pt x="0" y="45"/>
                  </a:lnTo>
                </a:path>
              </a:pathLst>
            </a:cu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" name="Freeform 89"/>
            <p:cNvSpPr/>
            <p:nvPr/>
          </p:nvSpPr>
          <p:spPr bwMode="gray">
            <a:xfrm>
              <a:off x="3768" y="2614"/>
              <a:ext cx="37" cy="52"/>
            </a:xfrm>
            <a:custGeom>
              <a:avLst/>
              <a:gdLst>
                <a:gd name="T0" fmla="*/ 0 w 73"/>
                <a:gd name="T1" fmla="*/ 10 h 105"/>
                <a:gd name="T2" fmla="*/ 9 w 73"/>
                <a:gd name="T3" fmla="*/ 0 h 105"/>
                <a:gd name="T4" fmla="*/ 16 w 73"/>
                <a:gd name="T5" fmla="*/ 12 h 105"/>
                <a:gd name="T6" fmla="*/ 19 w 73"/>
                <a:gd name="T7" fmla="*/ 26 h 105"/>
                <a:gd name="T8" fmla="*/ 9 w 73"/>
                <a:gd name="T9" fmla="*/ 19 h 105"/>
                <a:gd name="T10" fmla="*/ 0 w 73"/>
                <a:gd name="T11" fmla="*/ 10 h 10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3"/>
                <a:gd name="T19" fmla="*/ 0 h 105"/>
                <a:gd name="T20" fmla="*/ 73 w 73"/>
                <a:gd name="T21" fmla="*/ 105 h 10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3" h="105">
                  <a:moveTo>
                    <a:pt x="0" y="40"/>
                  </a:moveTo>
                  <a:lnTo>
                    <a:pt x="34" y="0"/>
                  </a:lnTo>
                  <a:lnTo>
                    <a:pt x="63" y="48"/>
                  </a:lnTo>
                  <a:lnTo>
                    <a:pt x="73" y="105"/>
                  </a:lnTo>
                  <a:lnTo>
                    <a:pt x="34" y="77"/>
                  </a:lnTo>
                  <a:lnTo>
                    <a:pt x="0" y="4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" name="Freeform 90"/>
            <p:cNvSpPr/>
            <p:nvPr/>
          </p:nvSpPr>
          <p:spPr bwMode="gray">
            <a:xfrm>
              <a:off x="3768" y="2614"/>
              <a:ext cx="37" cy="52"/>
            </a:xfrm>
            <a:custGeom>
              <a:avLst/>
              <a:gdLst>
                <a:gd name="T0" fmla="*/ 0 w 73"/>
                <a:gd name="T1" fmla="*/ 10 h 105"/>
                <a:gd name="T2" fmla="*/ 9 w 73"/>
                <a:gd name="T3" fmla="*/ 0 h 105"/>
                <a:gd name="T4" fmla="*/ 16 w 73"/>
                <a:gd name="T5" fmla="*/ 12 h 105"/>
                <a:gd name="T6" fmla="*/ 19 w 73"/>
                <a:gd name="T7" fmla="*/ 26 h 105"/>
                <a:gd name="T8" fmla="*/ 9 w 73"/>
                <a:gd name="T9" fmla="*/ 19 h 105"/>
                <a:gd name="T10" fmla="*/ 0 w 73"/>
                <a:gd name="T11" fmla="*/ 10 h 10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3"/>
                <a:gd name="T19" fmla="*/ 0 h 105"/>
                <a:gd name="T20" fmla="*/ 73 w 73"/>
                <a:gd name="T21" fmla="*/ 105 h 10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3" h="105">
                  <a:moveTo>
                    <a:pt x="0" y="40"/>
                  </a:moveTo>
                  <a:lnTo>
                    <a:pt x="34" y="0"/>
                  </a:lnTo>
                  <a:lnTo>
                    <a:pt x="63" y="48"/>
                  </a:lnTo>
                  <a:lnTo>
                    <a:pt x="73" y="105"/>
                  </a:lnTo>
                  <a:lnTo>
                    <a:pt x="34" y="77"/>
                  </a:lnTo>
                  <a:lnTo>
                    <a:pt x="0" y="40"/>
                  </a:lnTo>
                </a:path>
              </a:pathLst>
            </a:cu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" name="Freeform 91"/>
            <p:cNvSpPr/>
            <p:nvPr/>
          </p:nvSpPr>
          <p:spPr bwMode="gray">
            <a:xfrm>
              <a:off x="3451" y="2207"/>
              <a:ext cx="493" cy="331"/>
            </a:xfrm>
            <a:custGeom>
              <a:avLst/>
              <a:gdLst>
                <a:gd name="T0" fmla="*/ 81 w 987"/>
                <a:gd name="T1" fmla="*/ 0 h 663"/>
                <a:gd name="T2" fmla="*/ 88 w 987"/>
                <a:gd name="T3" fmla="*/ 3 h 663"/>
                <a:gd name="T4" fmla="*/ 96 w 987"/>
                <a:gd name="T5" fmla="*/ 5 h 663"/>
                <a:gd name="T6" fmla="*/ 103 w 987"/>
                <a:gd name="T7" fmla="*/ 2 h 663"/>
                <a:gd name="T8" fmla="*/ 111 w 987"/>
                <a:gd name="T9" fmla="*/ 0 h 663"/>
                <a:gd name="T10" fmla="*/ 119 w 987"/>
                <a:gd name="T11" fmla="*/ 5 h 663"/>
                <a:gd name="T12" fmla="*/ 125 w 987"/>
                <a:gd name="T13" fmla="*/ 15 h 663"/>
                <a:gd name="T14" fmla="*/ 126 w 987"/>
                <a:gd name="T15" fmla="*/ 24 h 663"/>
                <a:gd name="T16" fmla="*/ 128 w 987"/>
                <a:gd name="T17" fmla="*/ 32 h 663"/>
                <a:gd name="T18" fmla="*/ 133 w 987"/>
                <a:gd name="T19" fmla="*/ 37 h 663"/>
                <a:gd name="T20" fmla="*/ 141 w 987"/>
                <a:gd name="T21" fmla="*/ 39 h 663"/>
                <a:gd name="T22" fmla="*/ 149 w 987"/>
                <a:gd name="T23" fmla="*/ 38 h 663"/>
                <a:gd name="T24" fmla="*/ 154 w 987"/>
                <a:gd name="T25" fmla="*/ 33 h 663"/>
                <a:gd name="T26" fmla="*/ 160 w 987"/>
                <a:gd name="T27" fmla="*/ 24 h 663"/>
                <a:gd name="T28" fmla="*/ 167 w 987"/>
                <a:gd name="T29" fmla="*/ 15 h 663"/>
                <a:gd name="T30" fmla="*/ 175 w 987"/>
                <a:gd name="T31" fmla="*/ 6 h 663"/>
                <a:gd name="T32" fmla="*/ 184 w 987"/>
                <a:gd name="T33" fmla="*/ 2 h 663"/>
                <a:gd name="T34" fmla="*/ 191 w 987"/>
                <a:gd name="T35" fmla="*/ 4 h 663"/>
                <a:gd name="T36" fmla="*/ 200 w 987"/>
                <a:gd name="T37" fmla="*/ 9 h 663"/>
                <a:gd name="T38" fmla="*/ 212 w 987"/>
                <a:gd name="T39" fmla="*/ 11 h 663"/>
                <a:gd name="T40" fmla="*/ 224 w 987"/>
                <a:gd name="T41" fmla="*/ 9 h 663"/>
                <a:gd name="T42" fmla="*/ 234 w 987"/>
                <a:gd name="T43" fmla="*/ 7 h 663"/>
                <a:gd name="T44" fmla="*/ 241 w 987"/>
                <a:gd name="T45" fmla="*/ 5 h 663"/>
                <a:gd name="T46" fmla="*/ 246 w 987"/>
                <a:gd name="T47" fmla="*/ 5 h 663"/>
                <a:gd name="T48" fmla="*/ 246 w 987"/>
                <a:gd name="T49" fmla="*/ 12 h 663"/>
                <a:gd name="T50" fmla="*/ 245 w 987"/>
                <a:gd name="T51" fmla="*/ 23 h 663"/>
                <a:gd name="T52" fmla="*/ 243 w 987"/>
                <a:gd name="T53" fmla="*/ 31 h 663"/>
                <a:gd name="T54" fmla="*/ 237 w 987"/>
                <a:gd name="T55" fmla="*/ 32 h 663"/>
                <a:gd name="T56" fmla="*/ 231 w 987"/>
                <a:gd name="T57" fmla="*/ 31 h 663"/>
                <a:gd name="T58" fmla="*/ 225 w 987"/>
                <a:gd name="T59" fmla="*/ 32 h 663"/>
                <a:gd name="T60" fmla="*/ 216 w 987"/>
                <a:gd name="T61" fmla="*/ 41 h 663"/>
                <a:gd name="T62" fmla="*/ 205 w 987"/>
                <a:gd name="T63" fmla="*/ 49 h 663"/>
                <a:gd name="T64" fmla="*/ 198 w 987"/>
                <a:gd name="T65" fmla="*/ 51 h 663"/>
                <a:gd name="T66" fmla="*/ 191 w 987"/>
                <a:gd name="T67" fmla="*/ 52 h 663"/>
                <a:gd name="T68" fmla="*/ 189 w 987"/>
                <a:gd name="T69" fmla="*/ 55 h 663"/>
                <a:gd name="T70" fmla="*/ 191 w 987"/>
                <a:gd name="T71" fmla="*/ 63 h 663"/>
                <a:gd name="T72" fmla="*/ 190 w 987"/>
                <a:gd name="T73" fmla="*/ 72 h 663"/>
                <a:gd name="T74" fmla="*/ 185 w 987"/>
                <a:gd name="T75" fmla="*/ 77 h 663"/>
                <a:gd name="T76" fmla="*/ 177 w 987"/>
                <a:gd name="T77" fmla="*/ 79 h 663"/>
                <a:gd name="T78" fmla="*/ 171 w 987"/>
                <a:gd name="T79" fmla="*/ 79 h 663"/>
                <a:gd name="T80" fmla="*/ 170 w 987"/>
                <a:gd name="T81" fmla="*/ 84 h 663"/>
                <a:gd name="T82" fmla="*/ 170 w 987"/>
                <a:gd name="T83" fmla="*/ 93 h 663"/>
                <a:gd name="T84" fmla="*/ 168 w 987"/>
                <a:gd name="T85" fmla="*/ 101 h 663"/>
                <a:gd name="T86" fmla="*/ 163 w 987"/>
                <a:gd name="T87" fmla="*/ 106 h 663"/>
                <a:gd name="T88" fmla="*/ 157 w 987"/>
                <a:gd name="T89" fmla="*/ 111 h 663"/>
                <a:gd name="T90" fmla="*/ 155 w 987"/>
                <a:gd name="T91" fmla="*/ 118 h 663"/>
                <a:gd name="T92" fmla="*/ 152 w 987"/>
                <a:gd name="T93" fmla="*/ 123 h 663"/>
                <a:gd name="T94" fmla="*/ 139 w 987"/>
                <a:gd name="T95" fmla="*/ 127 h 663"/>
                <a:gd name="T96" fmla="*/ 129 w 987"/>
                <a:gd name="T97" fmla="*/ 143 h 663"/>
                <a:gd name="T98" fmla="*/ 106 w 987"/>
                <a:gd name="T99" fmla="*/ 148 h 663"/>
                <a:gd name="T100" fmla="*/ 89 w 987"/>
                <a:gd name="T101" fmla="*/ 156 h 663"/>
                <a:gd name="T102" fmla="*/ 66 w 987"/>
                <a:gd name="T103" fmla="*/ 144 h 663"/>
                <a:gd name="T104" fmla="*/ 52 w 987"/>
                <a:gd name="T105" fmla="*/ 160 h 663"/>
                <a:gd name="T106" fmla="*/ 13 w 987"/>
                <a:gd name="T107" fmla="*/ 152 h 663"/>
                <a:gd name="T108" fmla="*/ 0 w 987"/>
                <a:gd name="T109" fmla="*/ 140 h 663"/>
                <a:gd name="T110" fmla="*/ 14 w 987"/>
                <a:gd name="T111" fmla="*/ 98 h 663"/>
                <a:gd name="T112" fmla="*/ 8 w 987"/>
                <a:gd name="T113" fmla="*/ 78 h 663"/>
                <a:gd name="T114" fmla="*/ 26 w 987"/>
                <a:gd name="T115" fmla="*/ 45 h 663"/>
                <a:gd name="T116" fmla="*/ 50 w 987"/>
                <a:gd name="T117" fmla="*/ 22 h 663"/>
                <a:gd name="T118" fmla="*/ 80 w 987"/>
                <a:gd name="T119" fmla="*/ 0 h 66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987"/>
                <a:gd name="T181" fmla="*/ 0 h 663"/>
                <a:gd name="T182" fmla="*/ 987 w 987"/>
                <a:gd name="T183" fmla="*/ 663 h 66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987" h="663">
                  <a:moveTo>
                    <a:pt x="323" y="0"/>
                  </a:moveTo>
                  <a:lnTo>
                    <a:pt x="327" y="2"/>
                  </a:lnTo>
                  <a:lnTo>
                    <a:pt x="339" y="7"/>
                  </a:lnTo>
                  <a:lnTo>
                    <a:pt x="353" y="13"/>
                  </a:lnTo>
                  <a:lnTo>
                    <a:pt x="369" y="19"/>
                  </a:lnTo>
                  <a:lnTo>
                    <a:pt x="384" y="21"/>
                  </a:lnTo>
                  <a:lnTo>
                    <a:pt x="398" y="19"/>
                  </a:lnTo>
                  <a:lnTo>
                    <a:pt x="414" y="9"/>
                  </a:lnTo>
                  <a:lnTo>
                    <a:pt x="432" y="2"/>
                  </a:lnTo>
                  <a:lnTo>
                    <a:pt x="447" y="2"/>
                  </a:lnTo>
                  <a:lnTo>
                    <a:pt x="463" y="7"/>
                  </a:lnTo>
                  <a:lnTo>
                    <a:pt x="479" y="23"/>
                  </a:lnTo>
                  <a:lnTo>
                    <a:pt x="493" y="43"/>
                  </a:lnTo>
                  <a:lnTo>
                    <a:pt x="500" y="63"/>
                  </a:lnTo>
                  <a:lnTo>
                    <a:pt x="504" y="82"/>
                  </a:lnTo>
                  <a:lnTo>
                    <a:pt x="504" y="98"/>
                  </a:lnTo>
                  <a:lnTo>
                    <a:pt x="508" y="114"/>
                  </a:lnTo>
                  <a:lnTo>
                    <a:pt x="512" y="129"/>
                  </a:lnTo>
                  <a:lnTo>
                    <a:pt x="522" y="143"/>
                  </a:lnTo>
                  <a:lnTo>
                    <a:pt x="534" y="151"/>
                  </a:lnTo>
                  <a:lnTo>
                    <a:pt x="550" y="155"/>
                  </a:lnTo>
                  <a:lnTo>
                    <a:pt x="567" y="157"/>
                  </a:lnTo>
                  <a:lnTo>
                    <a:pt x="585" y="157"/>
                  </a:lnTo>
                  <a:lnTo>
                    <a:pt x="599" y="153"/>
                  </a:lnTo>
                  <a:lnTo>
                    <a:pt x="609" y="147"/>
                  </a:lnTo>
                  <a:lnTo>
                    <a:pt x="617" y="133"/>
                  </a:lnTo>
                  <a:lnTo>
                    <a:pt x="628" y="116"/>
                  </a:lnTo>
                  <a:lnTo>
                    <a:pt x="642" y="96"/>
                  </a:lnTo>
                  <a:lnTo>
                    <a:pt x="656" y="76"/>
                  </a:lnTo>
                  <a:lnTo>
                    <a:pt x="668" y="61"/>
                  </a:lnTo>
                  <a:lnTo>
                    <a:pt x="683" y="43"/>
                  </a:lnTo>
                  <a:lnTo>
                    <a:pt x="703" y="27"/>
                  </a:lnTo>
                  <a:lnTo>
                    <a:pt x="723" y="15"/>
                  </a:lnTo>
                  <a:lnTo>
                    <a:pt x="737" y="9"/>
                  </a:lnTo>
                  <a:lnTo>
                    <a:pt x="748" y="11"/>
                  </a:lnTo>
                  <a:lnTo>
                    <a:pt x="764" y="19"/>
                  </a:lnTo>
                  <a:lnTo>
                    <a:pt x="782" y="27"/>
                  </a:lnTo>
                  <a:lnTo>
                    <a:pt x="802" y="37"/>
                  </a:lnTo>
                  <a:lnTo>
                    <a:pt x="823" y="45"/>
                  </a:lnTo>
                  <a:lnTo>
                    <a:pt x="851" y="47"/>
                  </a:lnTo>
                  <a:lnTo>
                    <a:pt x="874" y="43"/>
                  </a:lnTo>
                  <a:lnTo>
                    <a:pt x="896" y="37"/>
                  </a:lnTo>
                  <a:lnTo>
                    <a:pt x="920" y="33"/>
                  </a:lnTo>
                  <a:lnTo>
                    <a:pt x="937" y="29"/>
                  </a:lnTo>
                  <a:lnTo>
                    <a:pt x="953" y="25"/>
                  </a:lnTo>
                  <a:lnTo>
                    <a:pt x="967" y="21"/>
                  </a:lnTo>
                  <a:lnTo>
                    <a:pt x="979" y="19"/>
                  </a:lnTo>
                  <a:lnTo>
                    <a:pt x="985" y="21"/>
                  </a:lnTo>
                  <a:lnTo>
                    <a:pt x="987" y="31"/>
                  </a:lnTo>
                  <a:lnTo>
                    <a:pt x="987" y="51"/>
                  </a:lnTo>
                  <a:lnTo>
                    <a:pt x="985" y="70"/>
                  </a:lnTo>
                  <a:lnTo>
                    <a:pt x="983" y="92"/>
                  </a:lnTo>
                  <a:lnTo>
                    <a:pt x="979" y="112"/>
                  </a:lnTo>
                  <a:lnTo>
                    <a:pt x="973" y="124"/>
                  </a:lnTo>
                  <a:lnTo>
                    <a:pt x="963" y="128"/>
                  </a:lnTo>
                  <a:lnTo>
                    <a:pt x="951" y="128"/>
                  </a:lnTo>
                  <a:lnTo>
                    <a:pt x="937" y="126"/>
                  </a:lnTo>
                  <a:lnTo>
                    <a:pt x="926" y="124"/>
                  </a:lnTo>
                  <a:lnTo>
                    <a:pt x="912" y="126"/>
                  </a:lnTo>
                  <a:lnTo>
                    <a:pt x="902" y="131"/>
                  </a:lnTo>
                  <a:lnTo>
                    <a:pt x="886" y="147"/>
                  </a:lnTo>
                  <a:lnTo>
                    <a:pt x="865" y="167"/>
                  </a:lnTo>
                  <a:lnTo>
                    <a:pt x="843" y="185"/>
                  </a:lnTo>
                  <a:lnTo>
                    <a:pt x="821" y="198"/>
                  </a:lnTo>
                  <a:lnTo>
                    <a:pt x="807" y="204"/>
                  </a:lnTo>
                  <a:lnTo>
                    <a:pt x="792" y="206"/>
                  </a:lnTo>
                  <a:lnTo>
                    <a:pt x="778" y="206"/>
                  </a:lnTo>
                  <a:lnTo>
                    <a:pt x="766" y="208"/>
                  </a:lnTo>
                  <a:lnTo>
                    <a:pt x="760" y="212"/>
                  </a:lnTo>
                  <a:lnTo>
                    <a:pt x="758" y="222"/>
                  </a:lnTo>
                  <a:lnTo>
                    <a:pt x="762" y="236"/>
                  </a:lnTo>
                  <a:lnTo>
                    <a:pt x="764" y="253"/>
                  </a:lnTo>
                  <a:lnTo>
                    <a:pt x="764" y="271"/>
                  </a:lnTo>
                  <a:lnTo>
                    <a:pt x="760" y="289"/>
                  </a:lnTo>
                  <a:lnTo>
                    <a:pt x="754" y="303"/>
                  </a:lnTo>
                  <a:lnTo>
                    <a:pt x="743" y="311"/>
                  </a:lnTo>
                  <a:lnTo>
                    <a:pt x="725" y="316"/>
                  </a:lnTo>
                  <a:lnTo>
                    <a:pt x="709" y="316"/>
                  </a:lnTo>
                  <a:lnTo>
                    <a:pt x="695" y="316"/>
                  </a:lnTo>
                  <a:lnTo>
                    <a:pt x="685" y="318"/>
                  </a:lnTo>
                  <a:lnTo>
                    <a:pt x="682" y="326"/>
                  </a:lnTo>
                  <a:lnTo>
                    <a:pt x="682" y="338"/>
                  </a:lnTo>
                  <a:lnTo>
                    <a:pt x="682" y="356"/>
                  </a:lnTo>
                  <a:lnTo>
                    <a:pt x="682" y="374"/>
                  </a:lnTo>
                  <a:lnTo>
                    <a:pt x="680" y="391"/>
                  </a:lnTo>
                  <a:lnTo>
                    <a:pt x="674" y="405"/>
                  </a:lnTo>
                  <a:lnTo>
                    <a:pt x="668" y="415"/>
                  </a:lnTo>
                  <a:lnTo>
                    <a:pt x="654" y="425"/>
                  </a:lnTo>
                  <a:lnTo>
                    <a:pt x="640" y="433"/>
                  </a:lnTo>
                  <a:lnTo>
                    <a:pt x="630" y="444"/>
                  </a:lnTo>
                  <a:lnTo>
                    <a:pt x="626" y="458"/>
                  </a:lnTo>
                  <a:lnTo>
                    <a:pt x="622" y="474"/>
                  </a:lnTo>
                  <a:lnTo>
                    <a:pt x="617" y="486"/>
                  </a:lnTo>
                  <a:lnTo>
                    <a:pt x="609" y="494"/>
                  </a:lnTo>
                  <a:lnTo>
                    <a:pt x="605" y="496"/>
                  </a:lnTo>
                  <a:lnTo>
                    <a:pt x="558" y="511"/>
                  </a:lnTo>
                  <a:lnTo>
                    <a:pt x="546" y="572"/>
                  </a:lnTo>
                  <a:lnTo>
                    <a:pt x="518" y="572"/>
                  </a:lnTo>
                  <a:lnTo>
                    <a:pt x="461" y="598"/>
                  </a:lnTo>
                  <a:lnTo>
                    <a:pt x="424" y="594"/>
                  </a:lnTo>
                  <a:lnTo>
                    <a:pt x="412" y="620"/>
                  </a:lnTo>
                  <a:lnTo>
                    <a:pt x="357" y="627"/>
                  </a:lnTo>
                  <a:lnTo>
                    <a:pt x="327" y="643"/>
                  </a:lnTo>
                  <a:lnTo>
                    <a:pt x="266" y="578"/>
                  </a:lnTo>
                  <a:lnTo>
                    <a:pt x="229" y="596"/>
                  </a:lnTo>
                  <a:lnTo>
                    <a:pt x="209" y="643"/>
                  </a:lnTo>
                  <a:lnTo>
                    <a:pt x="105" y="663"/>
                  </a:lnTo>
                  <a:lnTo>
                    <a:pt x="54" y="610"/>
                  </a:lnTo>
                  <a:lnTo>
                    <a:pt x="4" y="612"/>
                  </a:lnTo>
                  <a:lnTo>
                    <a:pt x="0" y="562"/>
                  </a:lnTo>
                  <a:lnTo>
                    <a:pt x="69" y="482"/>
                  </a:lnTo>
                  <a:lnTo>
                    <a:pt x="59" y="395"/>
                  </a:lnTo>
                  <a:lnTo>
                    <a:pt x="28" y="350"/>
                  </a:lnTo>
                  <a:lnTo>
                    <a:pt x="32" y="313"/>
                  </a:lnTo>
                  <a:lnTo>
                    <a:pt x="87" y="265"/>
                  </a:lnTo>
                  <a:lnTo>
                    <a:pt x="107" y="181"/>
                  </a:lnTo>
                  <a:lnTo>
                    <a:pt x="168" y="143"/>
                  </a:lnTo>
                  <a:lnTo>
                    <a:pt x="201" y="88"/>
                  </a:lnTo>
                  <a:lnTo>
                    <a:pt x="266" y="84"/>
                  </a:lnTo>
                  <a:lnTo>
                    <a:pt x="323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" name="Freeform 92"/>
            <p:cNvSpPr/>
            <p:nvPr/>
          </p:nvSpPr>
          <p:spPr bwMode="gray">
            <a:xfrm>
              <a:off x="3451" y="2207"/>
              <a:ext cx="493" cy="331"/>
            </a:xfrm>
            <a:custGeom>
              <a:avLst/>
              <a:gdLst>
                <a:gd name="T0" fmla="*/ 81 w 987"/>
                <a:gd name="T1" fmla="*/ 0 h 663"/>
                <a:gd name="T2" fmla="*/ 88 w 987"/>
                <a:gd name="T3" fmla="*/ 3 h 663"/>
                <a:gd name="T4" fmla="*/ 96 w 987"/>
                <a:gd name="T5" fmla="*/ 5 h 663"/>
                <a:gd name="T6" fmla="*/ 103 w 987"/>
                <a:gd name="T7" fmla="*/ 2 h 663"/>
                <a:gd name="T8" fmla="*/ 111 w 987"/>
                <a:gd name="T9" fmla="*/ 0 h 663"/>
                <a:gd name="T10" fmla="*/ 119 w 987"/>
                <a:gd name="T11" fmla="*/ 5 h 663"/>
                <a:gd name="T12" fmla="*/ 125 w 987"/>
                <a:gd name="T13" fmla="*/ 15 h 663"/>
                <a:gd name="T14" fmla="*/ 126 w 987"/>
                <a:gd name="T15" fmla="*/ 24 h 663"/>
                <a:gd name="T16" fmla="*/ 128 w 987"/>
                <a:gd name="T17" fmla="*/ 32 h 663"/>
                <a:gd name="T18" fmla="*/ 133 w 987"/>
                <a:gd name="T19" fmla="*/ 37 h 663"/>
                <a:gd name="T20" fmla="*/ 141 w 987"/>
                <a:gd name="T21" fmla="*/ 39 h 663"/>
                <a:gd name="T22" fmla="*/ 149 w 987"/>
                <a:gd name="T23" fmla="*/ 38 h 663"/>
                <a:gd name="T24" fmla="*/ 154 w 987"/>
                <a:gd name="T25" fmla="*/ 33 h 663"/>
                <a:gd name="T26" fmla="*/ 160 w 987"/>
                <a:gd name="T27" fmla="*/ 24 h 663"/>
                <a:gd name="T28" fmla="*/ 167 w 987"/>
                <a:gd name="T29" fmla="*/ 15 h 663"/>
                <a:gd name="T30" fmla="*/ 175 w 987"/>
                <a:gd name="T31" fmla="*/ 6 h 663"/>
                <a:gd name="T32" fmla="*/ 184 w 987"/>
                <a:gd name="T33" fmla="*/ 2 h 663"/>
                <a:gd name="T34" fmla="*/ 191 w 987"/>
                <a:gd name="T35" fmla="*/ 4 h 663"/>
                <a:gd name="T36" fmla="*/ 200 w 987"/>
                <a:gd name="T37" fmla="*/ 9 h 663"/>
                <a:gd name="T38" fmla="*/ 212 w 987"/>
                <a:gd name="T39" fmla="*/ 11 h 663"/>
                <a:gd name="T40" fmla="*/ 224 w 987"/>
                <a:gd name="T41" fmla="*/ 9 h 663"/>
                <a:gd name="T42" fmla="*/ 234 w 987"/>
                <a:gd name="T43" fmla="*/ 7 h 663"/>
                <a:gd name="T44" fmla="*/ 241 w 987"/>
                <a:gd name="T45" fmla="*/ 5 h 663"/>
                <a:gd name="T46" fmla="*/ 246 w 987"/>
                <a:gd name="T47" fmla="*/ 5 h 663"/>
                <a:gd name="T48" fmla="*/ 246 w 987"/>
                <a:gd name="T49" fmla="*/ 12 h 663"/>
                <a:gd name="T50" fmla="*/ 245 w 987"/>
                <a:gd name="T51" fmla="*/ 23 h 663"/>
                <a:gd name="T52" fmla="*/ 243 w 987"/>
                <a:gd name="T53" fmla="*/ 31 h 663"/>
                <a:gd name="T54" fmla="*/ 237 w 987"/>
                <a:gd name="T55" fmla="*/ 32 h 663"/>
                <a:gd name="T56" fmla="*/ 231 w 987"/>
                <a:gd name="T57" fmla="*/ 31 h 663"/>
                <a:gd name="T58" fmla="*/ 225 w 987"/>
                <a:gd name="T59" fmla="*/ 32 h 663"/>
                <a:gd name="T60" fmla="*/ 216 w 987"/>
                <a:gd name="T61" fmla="*/ 41 h 663"/>
                <a:gd name="T62" fmla="*/ 205 w 987"/>
                <a:gd name="T63" fmla="*/ 49 h 663"/>
                <a:gd name="T64" fmla="*/ 198 w 987"/>
                <a:gd name="T65" fmla="*/ 51 h 663"/>
                <a:gd name="T66" fmla="*/ 191 w 987"/>
                <a:gd name="T67" fmla="*/ 52 h 663"/>
                <a:gd name="T68" fmla="*/ 189 w 987"/>
                <a:gd name="T69" fmla="*/ 55 h 663"/>
                <a:gd name="T70" fmla="*/ 191 w 987"/>
                <a:gd name="T71" fmla="*/ 63 h 663"/>
                <a:gd name="T72" fmla="*/ 190 w 987"/>
                <a:gd name="T73" fmla="*/ 72 h 663"/>
                <a:gd name="T74" fmla="*/ 185 w 987"/>
                <a:gd name="T75" fmla="*/ 77 h 663"/>
                <a:gd name="T76" fmla="*/ 177 w 987"/>
                <a:gd name="T77" fmla="*/ 79 h 663"/>
                <a:gd name="T78" fmla="*/ 171 w 987"/>
                <a:gd name="T79" fmla="*/ 79 h 663"/>
                <a:gd name="T80" fmla="*/ 170 w 987"/>
                <a:gd name="T81" fmla="*/ 84 h 663"/>
                <a:gd name="T82" fmla="*/ 170 w 987"/>
                <a:gd name="T83" fmla="*/ 93 h 663"/>
                <a:gd name="T84" fmla="*/ 168 w 987"/>
                <a:gd name="T85" fmla="*/ 101 h 663"/>
                <a:gd name="T86" fmla="*/ 163 w 987"/>
                <a:gd name="T87" fmla="*/ 106 h 663"/>
                <a:gd name="T88" fmla="*/ 157 w 987"/>
                <a:gd name="T89" fmla="*/ 111 h 663"/>
                <a:gd name="T90" fmla="*/ 155 w 987"/>
                <a:gd name="T91" fmla="*/ 118 h 663"/>
                <a:gd name="T92" fmla="*/ 152 w 987"/>
                <a:gd name="T93" fmla="*/ 123 h 663"/>
                <a:gd name="T94" fmla="*/ 139 w 987"/>
                <a:gd name="T95" fmla="*/ 127 h 663"/>
                <a:gd name="T96" fmla="*/ 129 w 987"/>
                <a:gd name="T97" fmla="*/ 143 h 663"/>
                <a:gd name="T98" fmla="*/ 106 w 987"/>
                <a:gd name="T99" fmla="*/ 148 h 663"/>
                <a:gd name="T100" fmla="*/ 89 w 987"/>
                <a:gd name="T101" fmla="*/ 156 h 663"/>
                <a:gd name="T102" fmla="*/ 66 w 987"/>
                <a:gd name="T103" fmla="*/ 144 h 663"/>
                <a:gd name="T104" fmla="*/ 52 w 987"/>
                <a:gd name="T105" fmla="*/ 160 h 663"/>
                <a:gd name="T106" fmla="*/ 13 w 987"/>
                <a:gd name="T107" fmla="*/ 152 h 663"/>
                <a:gd name="T108" fmla="*/ 0 w 987"/>
                <a:gd name="T109" fmla="*/ 140 h 663"/>
                <a:gd name="T110" fmla="*/ 14 w 987"/>
                <a:gd name="T111" fmla="*/ 98 h 663"/>
                <a:gd name="T112" fmla="*/ 8 w 987"/>
                <a:gd name="T113" fmla="*/ 78 h 663"/>
                <a:gd name="T114" fmla="*/ 26 w 987"/>
                <a:gd name="T115" fmla="*/ 45 h 663"/>
                <a:gd name="T116" fmla="*/ 50 w 987"/>
                <a:gd name="T117" fmla="*/ 22 h 663"/>
                <a:gd name="T118" fmla="*/ 80 w 987"/>
                <a:gd name="T119" fmla="*/ 0 h 66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987"/>
                <a:gd name="T181" fmla="*/ 0 h 663"/>
                <a:gd name="T182" fmla="*/ 987 w 987"/>
                <a:gd name="T183" fmla="*/ 663 h 66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987" h="663">
                  <a:moveTo>
                    <a:pt x="323" y="0"/>
                  </a:moveTo>
                  <a:lnTo>
                    <a:pt x="327" y="2"/>
                  </a:lnTo>
                  <a:lnTo>
                    <a:pt x="339" y="7"/>
                  </a:lnTo>
                  <a:lnTo>
                    <a:pt x="353" y="13"/>
                  </a:lnTo>
                  <a:lnTo>
                    <a:pt x="369" y="19"/>
                  </a:lnTo>
                  <a:lnTo>
                    <a:pt x="384" y="21"/>
                  </a:lnTo>
                  <a:lnTo>
                    <a:pt x="398" y="19"/>
                  </a:lnTo>
                  <a:lnTo>
                    <a:pt x="414" y="9"/>
                  </a:lnTo>
                  <a:lnTo>
                    <a:pt x="432" y="2"/>
                  </a:lnTo>
                  <a:lnTo>
                    <a:pt x="447" y="2"/>
                  </a:lnTo>
                  <a:lnTo>
                    <a:pt x="463" y="7"/>
                  </a:lnTo>
                  <a:lnTo>
                    <a:pt x="479" y="23"/>
                  </a:lnTo>
                  <a:lnTo>
                    <a:pt x="493" y="43"/>
                  </a:lnTo>
                  <a:lnTo>
                    <a:pt x="500" y="63"/>
                  </a:lnTo>
                  <a:lnTo>
                    <a:pt x="504" y="82"/>
                  </a:lnTo>
                  <a:lnTo>
                    <a:pt x="504" y="98"/>
                  </a:lnTo>
                  <a:lnTo>
                    <a:pt x="508" y="114"/>
                  </a:lnTo>
                  <a:lnTo>
                    <a:pt x="512" y="129"/>
                  </a:lnTo>
                  <a:lnTo>
                    <a:pt x="522" y="143"/>
                  </a:lnTo>
                  <a:lnTo>
                    <a:pt x="534" y="151"/>
                  </a:lnTo>
                  <a:lnTo>
                    <a:pt x="550" y="155"/>
                  </a:lnTo>
                  <a:lnTo>
                    <a:pt x="567" y="157"/>
                  </a:lnTo>
                  <a:lnTo>
                    <a:pt x="585" y="157"/>
                  </a:lnTo>
                  <a:lnTo>
                    <a:pt x="599" y="153"/>
                  </a:lnTo>
                  <a:lnTo>
                    <a:pt x="609" y="147"/>
                  </a:lnTo>
                  <a:lnTo>
                    <a:pt x="617" y="133"/>
                  </a:lnTo>
                  <a:lnTo>
                    <a:pt x="628" y="116"/>
                  </a:lnTo>
                  <a:lnTo>
                    <a:pt x="642" y="96"/>
                  </a:lnTo>
                  <a:lnTo>
                    <a:pt x="656" y="76"/>
                  </a:lnTo>
                  <a:lnTo>
                    <a:pt x="668" y="61"/>
                  </a:lnTo>
                  <a:lnTo>
                    <a:pt x="683" y="43"/>
                  </a:lnTo>
                  <a:lnTo>
                    <a:pt x="703" y="27"/>
                  </a:lnTo>
                  <a:lnTo>
                    <a:pt x="723" y="15"/>
                  </a:lnTo>
                  <a:lnTo>
                    <a:pt x="737" y="9"/>
                  </a:lnTo>
                  <a:lnTo>
                    <a:pt x="748" y="11"/>
                  </a:lnTo>
                  <a:lnTo>
                    <a:pt x="764" y="19"/>
                  </a:lnTo>
                  <a:lnTo>
                    <a:pt x="782" y="27"/>
                  </a:lnTo>
                  <a:lnTo>
                    <a:pt x="802" y="37"/>
                  </a:lnTo>
                  <a:lnTo>
                    <a:pt x="823" y="45"/>
                  </a:lnTo>
                  <a:lnTo>
                    <a:pt x="851" y="47"/>
                  </a:lnTo>
                  <a:lnTo>
                    <a:pt x="874" y="43"/>
                  </a:lnTo>
                  <a:lnTo>
                    <a:pt x="896" y="37"/>
                  </a:lnTo>
                  <a:lnTo>
                    <a:pt x="920" y="33"/>
                  </a:lnTo>
                  <a:lnTo>
                    <a:pt x="937" y="29"/>
                  </a:lnTo>
                  <a:lnTo>
                    <a:pt x="953" y="25"/>
                  </a:lnTo>
                  <a:lnTo>
                    <a:pt x="967" y="21"/>
                  </a:lnTo>
                  <a:lnTo>
                    <a:pt x="979" y="19"/>
                  </a:lnTo>
                  <a:lnTo>
                    <a:pt x="985" y="21"/>
                  </a:lnTo>
                  <a:lnTo>
                    <a:pt x="987" y="31"/>
                  </a:lnTo>
                  <a:lnTo>
                    <a:pt x="987" y="51"/>
                  </a:lnTo>
                  <a:lnTo>
                    <a:pt x="985" y="70"/>
                  </a:lnTo>
                  <a:lnTo>
                    <a:pt x="983" y="92"/>
                  </a:lnTo>
                  <a:lnTo>
                    <a:pt x="979" y="112"/>
                  </a:lnTo>
                  <a:lnTo>
                    <a:pt x="973" y="124"/>
                  </a:lnTo>
                  <a:lnTo>
                    <a:pt x="963" y="128"/>
                  </a:lnTo>
                  <a:lnTo>
                    <a:pt x="951" y="128"/>
                  </a:lnTo>
                  <a:lnTo>
                    <a:pt x="937" y="126"/>
                  </a:lnTo>
                  <a:lnTo>
                    <a:pt x="926" y="124"/>
                  </a:lnTo>
                  <a:lnTo>
                    <a:pt x="912" y="126"/>
                  </a:lnTo>
                  <a:lnTo>
                    <a:pt x="902" y="131"/>
                  </a:lnTo>
                  <a:lnTo>
                    <a:pt x="886" y="147"/>
                  </a:lnTo>
                  <a:lnTo>
                    <a:pt x="865" y="167"/>
                  </a:lnTo>
                  <a:lnTo>
                    <a:pt x="843" y="185"/>
                  </a:lnTo>
                  <a:lnTo>
                    <a:pt x="821" y="198"/>
                  </a:lnTo>
                  <a:lnTo>
                    <a:pt x="807" y="204"/>
                  </a:lnTo>
                  <a:lnTo>
                    <a:pt x="792" y="206"/>
                  </a:lnTo>
                  <a:lnTo>
                    <a:pt x="778" y="206"/>
                  </a:lnTo>
                  <a:lnTo>
                    <a:pt x="766" y="208"/>
                  </a:lnTo>
                  <a:lnTo>
                    <a:pt x="760" y="212"/>
                  </a:lnTo>
                  <a:lnTo>
                    <a:pt x="758" y="222"/>
                  </a:lnTo>
                  <a:lnTo>
                    <a:pt x="762" y="236"/>
                  </a:lnTo>
                  <a:lnTo>
                    <a:pt x="764" y="253"/>
                  </a:lnTo>
                  <a:lnTo>
                    <a:pt x="764" y="271"/>
                  </a:lnTo>
                  <a:lnTo>
                    <a:pt x="760" y="289"/>
                  </a:lnTo>
                  <a:lnTo>
                    <a:pt x="754" y="303"/>
                  </a:lnTo>
                  <a:lnTo>
                    <a:pt x="743" y="311"/>
                  </a:lnTo>
                  <a:lnTo>
                    <a:pt x="725" y="316"/>
                  </a:lnTo>
                  <a:lnTo>
                    <a:pt x="709" y="316"/>
                  </a:lnTo>
                  <a:lnTo>
                    <a:pt x="695" y="316"/>
                  </a:lnTo>
                  <a:lnTo>
                    <a:pt x="685" y="318"/>
                  </a:lnTo>
                  <a:lnTo>
                    <a:pt x="682" y="326"/>
                  </a:lnTo>
                  <a:lnTo>
                    <a:pt x="682" y="338"/>
                  </a:lnTo>
                  <a:lnTo>
                    <a:pt x="682" y="356"/>
                  </a:lnTo>
                  <a:lnTo>
                    <a:pt x="682" y="374"/>
                  </a:lnTo>
                  <a:lnTo>
                    <a:pt x="680" y="391"/>
                  </a:lnTo>
                  <a:lnTo>
                    <a:pt x="674" y="405"/>
                  </a:lnTo>
                  <a:lnTo>
                    <a:pt x="668" y="415"/>
                  </a:lnTo>
                  <a:lnTo>
                    <a:pt x="654" y="425"/>
                  </a:lnTo>
                  <a:lnTo>
                    <a:pt x="640" y="433"/>
                  </a:lnTo>
                  <a:lnTo>
                    <a:pt x="630" y="444"/>
                  </a:lnTo>
                  <a:lnTo>
                    <a:pt x="626" y="458"/>
                  </a:lnTo>
                  <a:lnTo>
                    <a:pt x="622" y="474"/>
                  </a:lnTo>
                  <a:lnTo>
                    <a:pt x="617" y="486"/>
                  </a:lnTo>
                  <a:lnTo>
                    <a:pt x="609" y="494"/>
                  </a:lnTo>
                  <a:lnTo>
                    <a:pt x="605" y="496"/>
                  </a:lnTo>
                  <a:lnTo>
                    <a:pt x="558" y="511"/>
                  </a:lnTo>
                  <a:lnTo>
                    <a:pt x="546" y="572"/>
                  </a:lnTo>
                  <a:lnTo>
                    <a:pt x="518" y="572"/>
                  </a:lnTo>
                  <a:lnTo>
                    <a:pt x="461" y="598"/>
                  </a:lnTo>
                  <a:lnTo>
                    <a:pt x="424" y="594"/>
                  </a:lnTo>
                  <a:lnTo>
                    <a:pt x="412" y="620"/>
                  </a:lnTo>
                  <a:lnTo>
                    <a:pt x="357" y="627"/>
                  </a:lnTo>
                  <a:lnTo>
                    <a:pt x="327" y="643"/>
                  </a:lnTo>
                  <a:lnTo>
                    <a:pt x="266" y="578"/>
                  </a:lnTo>
                  <a:lnTo>
                    <a:pt x="229" y="596"/>
                  </a:lnTo>
                  <a:lnTo>
                    <a:pt x="209" y="643"/>
                  </a:lnTo>
                  <a:lnTo>
                    <a:pt x="105" y="663"/>
                  </a:lnTo>
                  <a:lnTo>
                    <a:pt x="54" y="610"/>
                  </a:lnTo>
                  <a:lnTo>
                    <a:pt x="4" y="612"/>
                  </a:lnTo>
                  <a:lnTo>
                    <a:pt x="0" y="562"/>
                  </a:lnTo>
                  <a:lnTo>
                    <a:pt x="69" y="482"/>
                  </a:lnTo>
                  <a:lnTo>
                    <a:pt x="59" y="395"/>
                  </a:lnTo>
                  <a:lnTo>
                    <a:pt x="28" y="350"/>
                  </a:lnTo>
                  <a:lnTo>
                    <a:pt x="32" y="313"/>
                  </a:lnTo>
                  <a:lnTo>
                    <a:pt x="87" y="265"/>
                  </a:lnTo>
                  <a:lnTo>
                    <a:pt x="107" y="181"/>
                  </a:lnTo>
                  <a:lnTo>
                    <a:pt x="168" y="143"/>
                  </a:lnTo>
                  <a:lnTo>
                    <a:pt x="201" y="88"/>
                  </a:lnTo>
                  <a:lnTo>
                    <a:pt x="266" y="84"/>
                  </a:lnTo>
                  <a:lnTo>
                    <a:pt x="323" y="0"/>
                  </a:lnTo>
                </a:path>
              </a:pathLst>
            </a:cu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4" name="Freeform 93"/>
            <p:cNvSpPr/>
            <p:nvPr/>
          </p:nvSpPr>
          <p:spPr bwMode="gray">
            <a:xfrm>
              <a:off x="3322" y="1838"/>
              <a:ext cx="400" cy="580"/>
            </a:xfrm>
            <a:custGeom>
              <a:avLst/>
              <a:gdLst>
                <a:gd name="T0" fmla="*/ 199 w 799"/>
                <a:gd name="T1" fmla="*/ 103 h 1161"/>
                <a:gd name="T2" fmla="*/ 194 w 799"/>
                <a:gd name="T3" fmla="*/ 108 h 1161"/>
                <a:gd name="T4" fmla="*/ 187 w 799"/>
                <a:gd name="T5" fmla="*/ 114 h 1161"/>
                <a:gd name="T6" fmla="*/ 185 w 799"/>
                <a:gd name="T7" fmla="*/ 121 h 1161"/>
                <a:gd name="T8" fmla="*/ 185 w 799"/>
                <a:gd name="T9" fmla="*/ 129 h 1161"/>
                <a:gd name="T10" fmla="*/ 182 w 799"/>
                <a:gd name="T11" fmla="*/ 137 h 1161"/>
                <a:gd name="T12" fmla="*/ 171 w 799"/>
                <a:gd name="T13" fmla="*/ 142 h 1161"/>
                <a:gd name="T14" fmla="*/ 162 w 799"/>
                <a:gd name="T15" fmla="*/ 146 h 1161"/>
                <a:gd name="T16" fmla="*/ 156 w 799"/>
                <a:gd name="T17" fmla="*/ 146 h 1161"/>
                <a:gd name="T18" fmla="*/ 149 w 799"/>
                <a:gd name="T19" fmla="*/ 145 h 1161"/>
                <a:gd name="T20" fmla="*/ 145 w 799"/>
                <a:gd name="T21" fmla="*/ 144 h 1161"/>
                <a:gd name="T22" fmla="*/ 140 w 799"/>
                <a:gd name="T23" fmla="*/ 169 h 1161"/>
                <a:gd name="T24" fmla="*/ 145 w 799"/>
                <a:gd name="T25" fmla="*/ 184 h 1161"/>
                <a:gd name="T26" fmla="*/ 115 w 799"/>
                <a:gd name="T27" fmla="*/ 206 h 1161"/>
                <a:gd name="T28" fmla="*/ 92 w 799"/>
                <a:gd name="T29" fmla="*/ 229 h 1161"/>
                <a:gd name="T30" fmla="*/ 73 w 799"/>
                <a:gd name="T31" fmla="*/ 262 h 1161"/>
                <a:gd name="T32" fmla="*/ 79 w 799"/>
                <a:gd name="T33" fmla="*/ 283 h 1161"/>
                <a:gd name="T34" fmla="*/ 61 w 799"/>
                <a:gd name="T35" fmla="*/ 290 h 1161"/>
                <a:gd name="T36" fmla="*/ 20 w 799"/>
                <a:gd name="T37" fmla="*/ 284 h 1161"/>
                <a:gd name="T38" fmla="*/ 12 w 799"/>
                <a:gd name="T39" fmla="*/ 265 h 1161"/>
                <a:gd name="T40" fmla="*/ 17 w 799"/>
                <a:gd name="T41" fmla="*/ 247 h 1161"/>
                <a:gd name="T42" fmla="*/ 21 w 799"/>
                <a:gd name="T43" fmla="*/ 214 h 1161"/>
                <a:gd name="T44" fmla="*/ 3 w 799"/>
                <a:gd name="T45" fmla="*/ 187 h 1161"/>
                <a:gd name="T46" fmla="*/ 12 w 799"/>
                <a:gd name="T47" fmla="*/ 169 h 1161"/>
                <a:gd name="T48" fmla="*/ 29 w 799"/>
                <a:gd name="T49" fmla="*/ 148 h 1161"/>
                <a:gd name="T50" fmla="*/ 13 w 799"/>
                <a:gd name="T51" fmla="*/ 132 h 1161"/>
                <a:gd name="T52" fmla="*/ 24 w 799"/>
                <a:gd name="T53" fmla="*/ 116 h 1161"/>
                <a:gd name="T54" fmla="*/ 0 w 799"/>
                <a:gd name="T55" fmla="*/ 84 h 1161"/>
                <a:gd name="T56" fmla="*/ 1 w 799"/>
                <a:gd name="T57" fmla="*/ 68 h 1161"/>
                <a:gd name="T58" fmla="*/ 11 w 799"/>
                <a:gd name="T59" fmla="*/ 45 h 1161"/>
                <a:gd name="T60" fmla="*/ 29 w 799"/>
                <a:gd name="T61" fmla="*/ 36 h 1161"/>
                <a:gd name="T62" fmla="*/ 45 w 799"/>
                <a:gd name="T63" fmla="*/ 55 h 1161"/>
                <a:gd name="T64" fmla="*/ 68 w 799"/>
                <a:gd name="T65" fmla="*/ 41 h 1161"/>
                <a:gd name="T66" fmla="*/ 81 w 799"/>
                <a:gd name="T67" fmla="*/ 35 h 1161"/>
                <a:gd name="T68" fmla="*/ 88 w 799"/>
                <a:gd name="T69" fmla="*/ 14 h 1161"/>
                <a:gd name="T70" fmla="*/ 105 w 799"/>
                <a:gd name="T71" fmla="*/ 8 h 1161"/>
                <a:gd name="T72" fmla="*/ 116 w 799"/>
                <a:gd name="T73" fmla="*/ 4 h 1161"/>
                <a:gd name="T74" fmla="*/ 124 w 799"/>
                <a:gd name="T75" fmla="*/ 16 h 1161"/>
                <a:gd name="T76" fmla="*/ 128 w 799"/>
                <a:gd name="T77" fmla="*/ 21 h 1161"/>
                <a:gd name="T78" fmla="*/ 131 w 799"/>
                <a:gd name="T79" fmla="*/ 26 h 1161"/>
                <a:gd name="T80" fmla="*/ 132 w 799"/>
                <a:gd name="T81" fmla="*/ 28 h 1161"/>
                <a:gd name="T82" fmla="*/ 133 w 799"/>
                <a:gd name="T83" fmla="*/ 34 h 1161"/>
                <a:gd name="T84" fmla="*/ 135 w 799"/>
                <a:gd name="T85" fmla="*/ 40 h 1161"/>
                <a:gd name="T86" fmla="*/ 147 w 799"/>
                <a:gd name="T87" fmla="*/ 52 h 1161"/>
                <a:gd name="T88" fmla="*/ 166 w 799"/>
                <a:gd name="T89" fmla="*/ 58 h 1161"/>
                <a:gd name="T90" fmla="*/ 174 w 799"/>
                <a:gd name="T91" fmla="*/ 77 h 1161"/>
                <a:gd name="T92" fmla="*/ 194 w 799"/>
                <a:gd name="T93" fmla="*/ 97 h 116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799"/>
                <a:gd name="T142" fmla="*/ 0 h 1161"/>
                <a:gd name="T143" fmla="*/ 799 w 799"/>
                <a:gd name="T144" fmla="*/ 1161 h 116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799" h="1161">
                  <a:moveTo>
                    <a:pt x="799" y="413"/>
                  </a:moveTo>
                  <a:lnTo>
                    <a:pt x="795" y="415"/>
                  </a:lnTo>
                  <a:lnTo>
                    <a:pt x="785" y="423"/>
                  </a:lnTo>
                  <a:lnTo>
                    <a:pt x="773" y="433"/>
                  </a:lnTo>
                  <a:lnTo>
                    <a:pt x="759" y="444"/>
                  </a:lnTo>
                  <a:lnTo>
                    <a:pt x="748" y="458"/>
                  </a:lnTo>
                  <a:lnTo>
                    <a:pt x="740" y="468"/>
                  </a:lnTo>
                  <a:lnTo>
                    <a:pt x="738" y="484"/>
                  </a:lnTo>
                  <a:lnTo>
                    <a:pt x="738" y="499"/>
                  </a:lnTo>
                  <a:lnTo>
                    <a:pt x="738" y="517"/>
                  </a:lnTo>
                  <a:lnTo>
                    <a:pt x="734" y="535"/>
                  </a:lnTo>
                  <a:lnTo>
                    <a:pt x="726" y="549"/>
                  </a:lnTo>
                  <a:lnTo>
                    <a:pt x="706" y="560"/>
                  </a:lnTo>
                  <a:lnTo>
                    <a:pt x="683" y="570"/>
                  </a:lnTo>
                  <a:lnTo>
                    <a:pt x="661" y="578"/>
                  </a:lnTo>
                  <a:lnTo>
                    <a:pt x="645" y="584"/>
                  </a:lnTo>
                  <a:lnTo>
                    <a:pt x="635" y="588"/>
                  </a:lnTo>
                  <a:lnTo>
                    <a:pt x="622" y="586"/>
                  </a:lnTo>
                  <a:lnTo>
                    <a:pt x="608" y="584"/>
                  </a:lnTo>
                  <a:lnTo>
                    <a:pt x="594" y="580"/>
                  </a:lnTo>
                  <a:lnTo>
                    <a:pt x="584" y="576"/>
                  </a:lnTo>
                  <a:lnTo>
                    <a:pt x="580" y="576"/>
                  </a:lnTo>
                  <a:lnTo>
                    <a:pt x="561" y="618"/>
                  </a:lnTo>
                  <a:lnTo>
                    <a:pt x="557" y="679"/>
                  </a:lnTo>
                  <a:lnTo>
                    <a:pt x="568" y="718"/>
                  </a:lnTo>
                  <a:lnTo>
                    <a:pt x="580" y="738"/>
                  </a:lnTo>
                  <a:lnTo>
                    <a:pt x="523" y="822"/>
                  </a:lnTo>
                  <a:lnTo>
                    <a:pt x="458" y="826"/>
                  </a:lnTo>
                  <a:lnTo>
                    <a:pt x="425" y="881"/>
                  </a:lnTo>
                  <a:lnTo>
                    <a:pt x="368" y="919"/>
                  </a:lnTo>
                  <a:lnTo>
                    <a:pt x="344" y="1003"/>
                  </a:lnTo>
                  <a:lnTo>
                    <a:pt x="289" y="1051"/>
                  </a:lnTo>
                  <a:lnTo>
                    <a:pt x="285" y="1088"/>
                  </a:lnTo>
                  <a:lnTo>
                    <a:pt x="316" y="1133"/>
                  </a:lnTo>
                  <a:lnTo>
                    <a:pt x="318" y="1147"/>
                  </a:lnTo>
                  <a:lnTo>
                    <a:pt x="244" y="1161"/>
                  </a:lnTo>
                  <a:lnTo>
                    <a:pt x="139" y="1145"/>
                  </a:lnTo>
                  <a:lnTo>
                    <a:pt x="80" y="1137"/>
                  </a:lnTo>
                  <a:lnTo>
                    <a:pt x="41" y="1100"/>
                  </a:lnTo>
                  <a:lnTo>
                    <a:pt x="45" y="1060"/>
                  </a:lnTo>
                  <a:lnTo>
                    <a:pt x="72" y="1025"/>
                  </a:lnTo>
                  <a:lnTo>
                    <a:pt x="66" y="990"/>
                  </a:lnTo>
                  <a:lnTo>
                    <a:pt x="96" y="929"/>
                  </a:lnTo>
                  <a:lnTo>
                    <a:pt x="82" y="858"/>
                  </a:lnTo>
                  <a:lnTo>
                    <a:pt x="7" y="820"/>
                  </a:lnTo>
                  <a:lnTo>
                    <a:pt x="9" y="749"/>
                  </a:lnTo>
                  <a:lnTo>
                    <a:pt x="41" y="718"/>
                  </a:lnTo>
                  <a:lnTo>
                    <a:pt x="47" y="677"/>
                  </a:lnTo>
                  <a:lnTo>
                    <a:pt x="88" y="665"/>
                  </a:lnTo>
                  <a:lnTo>
                    <a:pt x="114" y="594"/>
                  </a:lnTo>
                  <a:lnTo>
                    <a:pt x="88" y="547"/>
                  </a:lnTo>
                  <a:lnTo>
                    <a:pt x="49" y="529"/>
                  </a:lnTo>
                  <a:lnTo>
                    <a:pt x="53" y="486"/>
                  </a:lnTo>
                  <a:lnTo>
                    <a:pt x="96" y="466"/>
                  </a:lnTo>
                  <a:lnTo>
                    <a:pt x="63" y="419"/>
                  </a:lnTo>
                  <a:lnTo>
                    <a:pt x="0" y="338"/>
                  </a:lnTo>
                  <a:lnTo>
                    <a:pt x="15" y="314"/>
                  </a:lnTo>
                  <a:lnTo>
                    <a:pt x="3" y="273"/>
                  </a:lnTo>
                  <a:lnTo>
                    <a:pt x="35" y="234"/>
                  </a:lnTo>
                  <a:lnTo>
                    <a:pt x="41" y="181"/>
                  </a:lnTo>
                  <a:lnTo>
                    <a:pt x="66" y="143"/>
                  </a:lnTo>
                  <a:lnTo>
                    <a:pt x="114" y="147"/>
                  </a:lnTo>
                  <a:lnTo>
                    <a:pt x="131" y="224"/>
                  </a:lnTo>
                  <a:lnTo>
                    <a:pt x="179" y="220"/>
                  </a:lnTo>
                  <a:lnTo>
                    <a:pt x="230" y="165"/>
                  </a:lnTo>
                  <a:lnTo>
                    <a:pt x="269" y="167"/>
                  </a:lnTo>
                  <a:lnTo>
                    <a:pt x="297" y="131"/>
                  </a:lnTo>
                  <a:lnTo>
                    <a:pt x="324" y="141"/>
                  </a:lnTo>
                  <a:lnTo>
                    <a:pt x="362" y="127"/>
                  </a:lnTo>
                  <a:lnTo>
                    <a:pt x="352" y="59"/>
                  </a:lnTo>
                  <a:lnTo>
                    <a:pt x="387" y="33"/>
                  </a:lnTo>
                  <a:lnTo>
                    <a:pt x="419" y="33"/>
                  </a:lnTo>
                  <a:lnTo>
                    <a:pt x="439" y="0"/>
                  </a:lnTo>
                  <a:lnTo>
                    <a:pt x="464" y="17"/>
                  </a:lnTo>
                  <a:lnTo>
                    <a:pt x="492" y="64"/>
                  </a:lnTo>
                  <a:lnTo>
                    <a:pt x="496" y="66"/>
                  </a:lnTo>
                  <a:lnTo>
                    <a:pt x="502" y="74"/>
                  </a:lnTo>
                  <a:lnTo>
                    <a:pt x="509" y="84"/>
                  </a:lnTo>
                  <a:lnTo>
                    <a:pt x="517" y="94"/>
                  </a:lnTo>
                  <a:lnTo>
                    <a:pt x="523" y="104"/>
                  </a:lnTo>
                  <a:lnTo>
                    <a:pt x="525" y="108"/>
                  </a:lnTo>
                  <a:lnTo>
                    <a:pt x="525" y="114"/>
                  </a:lnTo>
                  <a:lnTo>
                    <a:pt x="527" y="124"/>
                  </a:lnTo>
                  <a:lnTo>
                    <a:pt x="531" y="137"/>
                  </a:lnTo>
                  <a:lnTo>
                    <a:pt x="535" y="151"/>
                  </a:lnTo>
                  <a:lnTo>
                    <a:pt x="539" y="161"/>
                  </a:lnTo>
                  <a:lnTo>
                    <a:pt x="539" y="165"/>
                  </a:lnTo>
                  <a:lnTo>
                    <a:pt x="586" y="208"/>
                  </a:lnTo>
                  <a:lnTo>
                    <a:pt x="653" y="206"/>
                  </a:lnTo>
                  <a:lnTo>
                    <a:pt x="661" y="232"/>
                  </a:lnTo>
                  <a:lnTo>
                    <a:pt x="641" y="291"/>
                  </a:lnTo>
                  <a:lnTo>
                    <a:pt x="696" y="309"/>
                  </a:lnTo>
                  <a:lnTo>
                    <a:pt x="744" y="342"/>
                  </a:lnTo>
                  <a:lnTo>
                    <a:pt x="775" y="389"/>
                  </a:lnTo>
                  <a:lnTo>
                    <a:pt x="799" y="413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5" name="Freeform 94"/>
            <p:cNvSpPr/>
            <p:nvPr/>
          </p:nvSpPr>
          <p:spPr bwMode="gray">
            <a:xfrm>
              <a:off x="3322" y="1838"/>
              <a:ext cx="400" cy="580"/>
            </a:xfrm>
            <a:custGeom>
              <a:avLst/>
              <a:gdLst>
                <a:gd name="T0" fmla="*/ 199 w 799"/>
                <a:gd name="T1" fmla="*/ 103 h 1161"/>
                <a:gd name="T2" fmla="*/ 194 w 799"/>
                <a:gd name="T3" fmla="*/ 108 h 1161"/>
                <a:gd name="T4" fmla="*/ 187 w 799"/>
                <a:gd name="T5" fmla="*/ 114 h 1161"/>
                <a:gd name="T6" fmla="*/ 185 w 799"/>
                <a:gd name="T7" fmla="*/ 121 h 1161"/>
                <a:gd name="T8" fmla="*/ 185 w 799"/>
                <a:gd name="T9" fmla="*/ 129 h 1161"/>
                <a:gd name="T10" fmla="*/ 182 w 799"/>
                <a:gd name="T11" fmla="*/ 137 h 1161"/>
                <a:gd name="T12" fmla="*/ 171 w 799"/>
                <a:gd name="T13" fmla="*/ 142 h 1161"/>
                <a:gd name="T14" fmla="*/ 162 w 799"/>
                <a:gd name="T15" fmla="*/ 146 h 1161"/>
                <a:gd name="T16" fmla="*/ 156 w 799"/>
                <a:gd name="T17" fmla="*/ 146 h 1161"/>
                <a:gd name="T18" fmla="*/ 149 w 799"/>
                <a:gd name="T19" fmla="*/ 145 h 1161"/>
                <a:gd name="T20" fmla="*/ 145 w 799"/>
                <a:gd name="T21" fmla="*/ 144 h 1161"/>
                <a:gd name="T22" fmla="*/ 140 w 799"/>
                <a:gd name="T23" fmla="*/ 169 h 1161"/>
                <a:gd name="T24" fmla="*/ 145 w 799"/>
                <a:gd name="T25" fmla="*/ 184 h 1161"/>
                <a:gd name="T26" fmla="*/ 115 w 799"/>
                <a:gd name="T27" fmla="*/ 206 h 1161"/>
                <a:gd name="T28" fmla="*/ 92 w 799"/>
                <a:gd name="T29" fmla="*/ 229 h 1161"/>
                <a:gd name="T30" fmla="*/ 73 w 799"/>
                <a:gd name="T31" fmla="*/ 262 h 1161"/>
                <a:gd name="T32" fmla="*/ 79 w 799"/>
                <a:gd name="T33" fmla="*/ 283 h 1161"/>
                <a:gd name="T34" fmla="*/ 61 w 799"/>
                <a:gd name="T35" fmla="*/ 290 h 1161"/>
                <a:gd name="T36" fmla="*/ 20 w 799"/>
                <a:gd name="T37" fmla="*/ 284 h 1161"/>
                <a:gd name="T38" fmla="*/ 12 w 799"/>
                <a:gd name="T39" fmla="*/ 265 h 1161"/>
                <a:gd name="T40" fmla="*/ 17 w 799"/>
                <a:gd name="T41" fmla="*/ 247 h 1161"/>
                <a:gd name="T42" fmla="*/ 21 w 799"/>
                <a:gd name="T43" fmla="*/ 214 h 1161"/>
                <a:gd name="T44" fmla="*/ 3 w 799"/>
                <a:gd name="T45" fmla="*/ 187 h 1161"/>
                <a:gd name="T46" fmla="*/ 12 w 799"/>
                <a:gd name="T47" fmla="*/ 169 h 1161"/>
                <a:gd name="T48" fmla="*/ 29 w 799"/>
                <a:gd name="T49" fmla="*/ 148 h 1161"/>
                <a:gd name="T50" fmla="*/ 13 w 799"/>
                <a:gd name="T51" fmla="*/ 132 h 1161"/>
                <a:gd name="T52" fmla="*/ 24 w 799"/>
                <a:gd name="T53" fmla="*/ 116 h 1161"/>
                <a:gd name="T54" fmla="*/ 0 w 799"/>
                <a:gd name="T55" fmla="*/ 84 h 1161"/>
                <a:gd name="T56" fmla="*/ 1 w 799"/>
                <a:gd name="T57" fmla="*/ 68 h 1161"/>
                <a:gd name="T58" fmla="*/ 11 w 799"/>
                <a:gd name="T59" fmla="*/ 45 h 1161"/>
                <a:gd name="T60" fmla="*/ 29 w 799"/>
                <a:gd name="T61" fmla="*/ 36 h 1161"/>
                <a:gd name="T62" fmla="*/ 45 w 799"/>
                <a:gd name="T63" fmla="*/ 55 h 1161"/>
                <a:gd name="T64" fmla="*/ 68 w 799"/>
                <a:gd name="T65" fmla="*/ 41 h 1161"/>
                <a:gd name="T66" fmla="*/ 81 w 799"/>
                <a:gd name="T67" fmla="*/ 35 h 1161"/>
                <a:gd name="T68" fmla="*/ 88 w 799"/>
                <a:gd name="T69" fmla="*/ 14 h 1161"/>
                <a:gd name="T70" fmla="*/ 105 w 799"/>
                <a:gd name="T71" fmla="*/ 8 h 1161"/>
                <a:gd name="T72" fmla="*/ 116 w 799"/>
                <a:gd name="T73" fmla="*/ 4 h 1161"/>
                <a:gd name="T74" fmla="*/ 124 w 799"/>
                <a:gd name="T75" fmla="*/ 16 h 1161"/>
                <a:gd name="T76" fmla="*/ 128 w 799"/>
                <a:gd name="T77" fmla="*/ 21 h 1161"/>
                <a:gd name="T78" fmla="*/ 131 w 799"/>
                <a:gd name="T79" fmla="*/ 26 h 1161"/>
                <a:gd name="T80" fmla="*/ 132 w 799"/>
                <a:gd name="T81" fmla="*/ 28 h 1161"/>
                <a:gd name="T82" fmla="*/ 133 w 799"/>
                <a:gd name="T83" fmla="*/ 34 h 1161"/>
                <a:gd name="T84" fmla="*/ 135 w 799"/>
                <a:gd name="T85" fmla="*/ 40 h 1161"/>
                <a:gd name="T86" fmla="*/ 147 w 799"/>
                <a:gd name="T87" fmla="*/ 52 h 1161"/>
                <a:gd name="T88" fmla="*/ 166 w 799"/>
                <a:gd name="T89" fmla="*/ 58 h 1161"/>
                <a:gd name="T90" fmla="*/ 174 w 799"/>
                <a:gd name="T91" fmla="*/ 77 h 1161"/>
                <a:gd name="T92" fmla="*/ 194 w 799"/>
                <a:gd name="T93" fmla="*/ 97 h 116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799"/>
                <a:gd name="T142" fmla="*/ 0 h 1161"/>
                <a:gd name="T143" fmla="*/ 799 w 799"/>
                <a:gd name="T144" fmla="*/ 1161 h 116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799" h="1161">
                  <a:moveTo>
                    <a:pt x="799" y="413"/>
                  </a:moveTo>
                  <a:lnTo>
                    <a:pt x="795" y="415"/>
                  </a:lnTo>
                  <a:lnTo>
                    <a:pt x="785" y="423"/>
                  </a:lnTo>
                  <a:lnTo>
                    <a:pt x="773" y="433"/>
                  </a:lnTo>
                  <a:lnTo>
                    <a:pt x="759" y="444"/>
                  </a:lnTo>
                  <a:lnTo>
                    <a:pt x="748" y="458"/>
                  </a:lnTo>
                  <a:lnTo>
                    <a:pt x="740" y="468"/>
                  </a:lnTo>
                  <a:lnTo>
                    <a:pt x="738" y="484"/>
                  </a:lnTo>
                  <a:lnTo>
                    <a:pt x="738" y="499"/>
                  </a:lnTo>
                  <a:lnTo>
                    <a:pt x="738" y="517"/>
                  </a:lnTo>
                  <a:lnTo>
                    <a:pt x="734" y="535"/>
                  </a:lnTo>
                  <a:lnTo>
                    <a:pt x="726" y="549"/>
                  </a:lnTo>
                  <a:lnTo>
                    <a:pt x="706" y="560"/>
                  </a:lnTo>
                  <a:lnTo>
                    <a:pt x="683" y="570"/>
                  </a:lnTo>
                  <a:lnTo>
                    <a:pt x="661" y="578"/>
                  </a:lnTo>
                  <a:lnTo>
                    <a:pt x="645" y="584"/>
                  </a:lnTo>
                  <a:lnTo>
                    <a:pt x="635" y="588"/>
                  </a:lnTo>
                  <a:lnTo>
                    <a:pt x="622" y="586"/>
                  </a:lnTo>
                  <a:lnTo>
                    <a:pt x="608" y="584"/>
                  </a:lnTo>
                  <a:lnTo>
                    <a:pt x="594" y="580"/>
                  </a:lnTo>
                  <a:lnTo>
                    <a:pt x="584" y="576"/>
                  </a:lnTo>
                  <a:lnTo>
                    <a:pt x="580" y="576"/>
                  </a:lnTo>
                  <a:lnTo>
                    <a:pt x="561" y="618"/>
                  </a:lnTo>
                  <a:lnTo>
                    <a:pt x="557" y="679"/>
                  </a:lnTo>
                  <a:lnTo>
                    <a:pt x="568" y="718"/>
                  </a:lnTo>
                  <a:lnTo>
                    <a:pt x="580" y="738"/>
                  </a:lnTo>
                  <a:lnTo>
                    <a:pt x="523" y="822"/>
                  </a:lnTo>
                  <a:lnTo>
                    <a:pt x="458" y="826"/>
                  </a:lnTo>
                  <a:lnTo>
                    <a:pt x="425" y="881"/>
                  </a:lnTo>
                  <a:lnTo>
                    <a:pt x="368" y="919"/>
                  </a:lnTo>
                  <a:lnTo>
                    <a:pt x="344" y="1003"/>
                  </a:lnTo>
                  <a:lnTo>
                    <a:pt x="289" y="1051"/>
                  </a:lnTo>
                  <a:lnTo>
                    <a:pt x="285" y="1088"/>
                  </a:lnTo>
                  <a:lnTo>
                    <a:pt x="316" y="1133"/>
                  </a:lnTo>
                  <a:lnTo>
                    <a:pt x="318" y="1147"/>
                  </a:lnTo>
                  <a:lnTo>
                    <a:pt x="244" y="1161"/>
                  </a:lnTo>
                  <a:lnTo>
                    <a:pt x="139" y="1145"/>
                  </a:lnTo>
                  <a:lnTo>
                    <a:pt x="80" y="1137"/>
                  </a:lnTo>
                  <a:lnTo>
                    <a:pt x="41" y="1100"/>
                  </a:lnTo>
                  <a:lnTo>
                    <a:pt x="45" y="1060"/>
                  </a:lnTo>
                  <a:lnTo>
                    <a:pt x="72" y="1025"/>
                  </a:lnTo>
                  <a:lnTo>
                    <a:pt x="66" y="990"/>
                  </a:lnTo>
                  <a:lnTo>
                    <a:pt x="96" y="929"/>
                  </a:lnTo>
                  <a:lnTo>
                    <a:pt x="82" y="858"/>
                  </a:lnTo>
                  <a:lnTo>
                    <a:pt x="7" y="820"/>
                  </a:lnTo>
                  <a:lnTo>
                    <a:pt x="9" y="749"/>
                  </a:lnTo>
                  <a:lnTo>
                    <a:pt x="41" y="718"/>
                  </a:lnTo>
                  <a:lnTo>
                    <a:pt x="47" y="677"/>
                  </a:lnTo>
                  <a:lnTo>
                    <a:pt x="88" y="665"/>
                  </a:lnTo>
                  <a:lnTo>
                    <a:pt x="114" y="594"/>
                  </a:lnTo>
                  <a:lnTo>
                    <a:pt x="88" y="547"/>
                  </a:lnTo>
                  <a:lnTo>
                    <a:pt x="49" y="529"/>
                  </a:lnTo>
                  <a:lnTo>
                    <a:pt x="53" y="486"/>
                  </a:lnTo>
                  <a:lnTo>
                    <a:pt x="96" y="466"/>
                  </a:lnTo>
                  <a:lnTo>
                    <a:pt x="63" y="419"/>
                  </a:lnTo>
                  <a:lnTo>
                    <a:pt x="0" y="338"/>
                  </a:lnTo>
                  <a:lnTo>
                    <a:pt x="15" y="314"/>
                  </a:lnTo>
                  <a:lnTo>
                    <a:pt x="3" y="273"/>
                  </a:lnTo>
                  <a:lnTo>
                    <a:pt x="35" y="234"/>
                  </a:lnTo>
                  <a:lnTo>
                    <a:pt x="41" y="181"/>
                  </a:lnTo>
                  <a:lnTo>
                    <a:pt x="66" y="143"/>
                  </a:lnTo>
                  <a:lnTo>
                    <a:pt x="114" y="147"/>
                  </a:lnTo>
                  <a:lnTo>
                    <a:pt x="131" y="224"/>
                  </a:lnTo>
                  <a:lnTo>
                    <a:pt x="179" y="220"/>
                  </a:lnTo>
                  <a:lnTo>
                    <a:pt x="230" y="165"/>
                  </a:lnTo>
                  <a:lnTo>
                    <a:pt x="269" y="167"/>
                  </a:lnTo>
                  <a:lnTo>
                    <a:pt x="297" y="131"/>
                  </a:lnTo>
                  <a:lnTo>
                    <a:pt x="324" y="141"/>
                  </a:lnTo>
                  <a:lnTo>
                    <a:pt x="362" y="127"/>
                  </a:lnTo>
                  <a:lnTo>
                    <a:pt x="352" y="59"/>
                  </a:lnTo>
                  <a:lnTo>
                    <a:pt x="387" y="33"/>
                  </a:lnTo>
                  <a:lnTo>
                    <a:pt x="419" y="33"/>
                  </a:lnTo>
                  <a:lnTo>
                    <a:pt x="439" y="0"/>
                  </a:lnTo>
                  <a:lnTo>
                    <a:pt x="464" y="17"/>
                  </a:lnTo>
                  <a:lnTo>
                    <a:pt x="492" y="64"/>
                  </a:lnTo>
                  <a:lnTo>
                    <a:pt x="496" y="66"/>
                  </a:lnTo>
                  <a:lnTo>
                    <a:pt x="502" y="74"/>
                  </a:lnTo>
                  <a:lnTo>
                    <a:pt x="509" y="84"/>
                  </a:lnTo>
                  <a:lnTo>
                    <a:pt x="517" y="94"/>
                  </a:lnTo>
                  <a:lnTo>
                    <a:pt x="523" y="104"/>
                  </a:lnTo>
                  <a:lnTo>
                    <a:pt x="525" y="108"/>
                  </a:lnTo>
                  <a:lnTo>
                    <a:pt x="525" y="114"/>
                  </a:lnTo>
                  <a:lnTo>
                    <a:pt x="527" y="124"/>
                  </a:lnTo>
                  <a:lnTo>
                    <a:pt x="531" y="137"/>
                  </a:lnTo>
                  <a:lnTo>
                    <a:pt x="535" y="151"/>
                  </a:lnTo>
                  <a:lnTo>
                    <a:pt x="539" y="161"/>
                  </a:lnTo>
                  <a:lnTo>
                    <a:pt x="539" y="165"/>
                  </a:lnTo>
                  <a:lnTo>
                    <a:pt x="586" y="208"/>
                  </a:lnTo>
                  <a:lnTo>
                    <a:pt x="653" y="206"/>
                  </a:lnTo>
                  <a:lnTo>
                    <a:pt x="661" y="232"/>
                  </a:lnTo>
                  <a:lnTo>
                    <a:pt x="641" y="291"/>
                  </a:lnTo>
                  <a:lnTo>
                    <a:pt x="696" y="309"/>
                  </a:lnTo>
                  <a:lnTo>
                    <a:pt x="744" y="342"/>
                  </a:lnTo>
                  <a:lnTo>
                    <a:pt x="775" y="389"/>
                  </a:lnTo>
                  <a:lnTo>
                    <a:pt x="799" y="413"/>
                  </a:lnTo>
                </a:path>
              </a:pathLst>
            </a:cu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" name="Freeform 95"/>
            <p:cNvSpPr/>
            <p:nvPr/>
          </p:nvSpPr>
          <p:spPr bwMode="gray">
            <a:xfrm>
              <a:off x="3440" y="1985"/>
              <a:ext cx="121" cy="140"/>
            </a:xfrm>
            <a:custGeom>
              <a:avLst/>
              <a:gdLst>
                <a:gd name="T0" fmla="*/ 44 w 242"/>
                <a:gd name="T1" fmla="*/ 62 h 279"/>
                <a:gd name="T2" fmla="*/ 35 w 242"/>
                <a:gd name="T3" fmla="*/ 63 h 279"/>
                <a:gd name="T4" fmla="*/ 29 w 242"/>
                <a:gd name="T5" fmla="*/ 70 h 279"/>
                <a:gd name="T6" fmla="*/ 11 w 242"/>
                <a:gd name="T7" fmla="*/ 69 h 279"/>
                <a:gd name="T8" fmla="*/ 1 w 242"/>
                <a:gd name="T9" fmla="*/ 63 h 279"/>
                <a:gd name="T10" fmla="*/ 0 w 242"/>
                <a:gd name="T11" fmla="*/ 45 h 279"/>
                <a:gd name="T12" fmla="*/ 6 w 242"/>
                <a:gd name="T13" fmla="*/ 40 h 279"/>
                <a:gd name="T14" fmla="*/ 11 w 242"/>
                <a:gd name="T15" fmla="*/ 30 h 279"/>
                <a:gd name="T16" fmla="*/ 5 w 242"/>
                <a:gd name="T17" fmla="*/ 27 h 279"/>
                <a:gd name="T18" fmla="*/ 7 w 242"/>
                <a:gd name="T19" fmla="*/ 22 h 279"/>
                <a:gd name="T20" fmla="*/ 14 w 242"/>
                <a:gd name="T21" fmla="*/ 20 h 279"/>
                <a:gd name="T22" fmla="*/ 21 w 242"/>
                <a:gd name="T23" fmla="*/ 10 h 279"/>
                <a:gd name="T24" fmla="*/ 27 w 242"/>
                <a:gd name="T25" fmla="*/ 3 h 279"/>
                <a:gd name="T26" fmla="*/ 33 w 242"/>
                <a:gd name="T27" fmla="*/ 0 h 279"/>
                <a:gd name="T28" fmla="*/ 44 w 242"/>
                <a:gd name="T29" fmla="*/ 13 h 279"/>
                <a:gd name="T30" fmla="*/ 54 w 242"/>
                <a:gd name="T31" fmla="*/ 13 h 279"/>
                <a:gd name="T32" fmla="*/ 58 w 242"/>
                <a:gd name="T33" fmla="*/ 25 h 279"/>
                <a:gd name="T34" fmla="*/ 61 w 242"/>
                <a:gd name="T35" fmla="*/ 35 h 279"/>
                <a:gd name="T36" fmla="*/ 54 w 242"/>
                <a:gd name="T37" fmla="*/ 41 h 279"/>
                <a:gd name="T38" fmla="*/ 54 w 242"/>
                <a:gd name="T39" fmla="*/ 54 h 279"/>
                <a:gd name="T40" fmla="*/ 44 w 242"/>
                <a:gd name="T41" fmla="*/ 62 h 27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42"/>
                <a:gd name="T64" fmla="*/ 0 h 279"/>
                <a:gd name="T65" fmla="*/ 242 w 242"/>
                <a:gd name="T66" fmla="*/ 279 h 27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42" h="279">
                  <a:moveTo>
                    <a:pt x="173" y="248"/>
                  </a:moveTo>
                  <a:lnTo>
                    <a:pt x="140" y="250"/>
                  </a:lnTo>
                  <a:lnTo>
                    <a:pt x="116" y="279"/>
                  </a:lnTo>
                  <a:lnTo>
                    <a:pt x="41" y="273"/>
                  </a:lnTo>
                  <a:lnTo>
                    <a:pt x="2" y="250"/>
                  </a:lnTo>
                  <a:lnTo>
                    <a:pt x="0" y="179"/>
                  </a:lnTo>
                  <a:lnTo>
                    <a:pt x="21" y="159"/>
                  </a:lnTo>
                  <a:lnTo>
                    <a:pt x="41" y="118"/>
                  </a:lnTo>
                  <a:lnTo>
                    <a:pt x="17" y="106"/>
                  </a:lnTo>
                  <a:lnTo>
                    <a:pt x="25" y="86"/>
                  </a:lnTo>
                  <a:lnTo>
                    <a:pt x="53" y="80"/>
                  </a:lnTo>
                  <a:lnTo>
                    <a:pt x="82" y="39"/>
                  </a:lnTo>
                  <a:lnTo>
                    <a:pt x="106" y="12"/>
                  </a:lnTo>
                  <a:lnTo>
                    <a:pt x="132" y="0"/>
                  </a:lnTo>
                  <a:lnTo>
                    <a:pt x="175" y="49"/>
                  </a:lnTo>
                  <a:lnTo>
                    <a:pt x="216" y="49"/>
                  </a:lnTo>
                  <a:lnTo>
                    <a:pt x="230" y="100"/>
                  </a:lnTo>
                  <a:lnTo>
                    <a:pt x="242" y="139"/>
                  </a:lnTo>
                  <a:lnTo>
                    <a:pt x="216" y="163"/>
                  </a:lnTo>
                  <a:lnTo>
                    <a:pt x="214" y="214"/>
                  </a:lnTo>
                  <a:lnTo>
                    <a:pt x="173" y="248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" name="Freeform 96"/>
            <p:cNvSpPr/>
            <p:nvPr/>
          </p:nvSpPr>
          <p:spPr bwMode="gray">
            <a:xfrm>
              <a:off x="3440" y="1985"/>
              <a:ext cx="121" cy="140"/>
            </a:xfrm>
            <a:custGeom>
              <a:avLst/>
              <a:gdLst>
                <a:gd name="T0" fmla="*/ 44 w 242"/>
                <a:gd name="T1" fmla="*/ 62 h 279"/>
                <a:gd name="T2" fmla="*/ 35 w 242"/>
                <a:gd name="T3" fmla="*/ 63 h 279"/>
                <a:gd name="T4" fmla="*/ 29 w 242"/>
                <a:gd name="T5" fmla="*/ 70 h 279"/>
                <a:gd name="T6" fmla="*/ 11 w 242"/>
                <a:gd name="T7" fmla="*/ 69 h 279"/>
                <a:gd name="T8" fmla="*/ 1 w 242"/>
                <a:gd name="T9" fmla="*/ 63 h 279"/>
                <a:gd name="T10" fmla="*/ 0 w 242"/>
                <a:gd name="T11" fmla="*/ 45 h 279"/>
                <a:gd name="T12" fmla="*/ 6 w 242"/>
                <a:gd name="T13" fmla="*/ 40 h 279"/>
                <a:gd name="T14" fmla="*/ 11 w 242"/>
                <a:gd name="T15" fmla="*/ 30 h 279"/>
                <a:gd name="T16" fmla="*/ 5 w 242"/>
                <a:gd name="T17" fmla="*/ 27 h 279"/>
                <a:gd name="T18" fmla="*/ 7 w 242"/>
                <a:gd name="T19" fmla="*/ 22 h 279"/>
                <a:gd name="T20" fmla="*/ 14 w 242"/>
                <a:gd name="T21" fmla="*/ 20 h 279"/>
                <a:gd name="T22" fmla="*/ 21 w 242"/>
                <a:gd name="T23" fmla="*/ 10 h 279"/>
                <a:gd name="T24" fmla="*/ 27 w 242"/>
                <a:gd name="T25" fmla="*/ 3 h 279"/>
                <a:gd name="T26" fmla="*/ 33 w 242"/>
                <a:gd name="T27" fmla="*/ 0 h 279"/>
                <a:gd name="T28" fmla="*/ 44 w 242"/>
                <a:gd name="T29" fmla="*/ 13 h 279"/>
                <a:gd name="T30" fmla="*/ 54 w 242"/>
                <a:gd name="T31" fmla="*/ 13 h 279"/>
                <a:gd name="T32" fmla="*/ 58 w 242"/>
                <a:gd name="T33" fmla="*/ 25 h 279"/>
                <a:gd name="T34" fmla="*/ 61 w 242"/>
                <a:gd name="T35" fmla="*/ 35 h 279"/>
                <a:gd name="T36" fmla="*/ 54 w 242"/>
                <a:gd name="T37" fmla="*/ 41 h 279"/>
                <a:gd name="T38" fmla="*/ 54 w 242"/>
                <a:gd name="T39" fmla="*/ 54 h 279"/>
                <a:gd name="T40" fmla="*/ 44 w 242"/>
                <a:gd name="T41" fmla="*/ 62 h 27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42"/>
                <a:gd name="T64" fmla="*/ 0 h 279"/>
                <a:gd name="T65" fmla="*/ 242 w 242"/>
                <a:gd name="T66" fmla="*/ 279 h 27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42" h="279">
                  <a:moveTo>
                    <a:pt x="173" y="248"/>
                  </a:moveTo>
                  <a:lnTo>
                    <a:pt x="140" y="250"/>
                  </a:lnTo>
                  <a:lnTo>
                    <a:pt x="116" y="279"/>
                  </a:lnTo>
                  <a:lnTo>
                    <a:pt x="41" y="273"/>
                  </a:lnTo>
                  <a:lnTo>
                    <a:pt x="2" y="250"/>
                  </a:lnTo>
                  <a:lnTo>
                    <a:pt x="0" y="179"/>
                  </a:lnTo>
                  <a:lnTo>
                    <a:pt x="21" y="159"/>
                  </a:lnTo>
                  <a:lnTo>
                    <a:pt x="41" y="118"/>
                  </a:lnTo>
                  <a:lnTo>
                    <a:pt x="17" y="106"/>
                  </a:lnTo>
                  <a:lnTo>
                    <a:pt x="25" y="86"/>
                  </a:lnTo>
                  <a:lnTo>
                    <a:pt x="53" y="80"/>
                  </a:lnTo>
                  <a:lnTo>
                    <a:pt x="82" y="39"/>
                  </a:lnTo>
                  <a:lnTo>
                    <a:pt x="106" y="12"/>
                  </a:lnTo>
                  <a:lnTo>
                    <a:pt x="132" y="0"/>
                  </a:lnTo>
                  <a:lnTo>
                    <a:pt x="175" y="49"/>
                  </a:lnTo>
                  <a:lnTo>
                    <a:pt x="216" y="49"/>
                  </a:lnTo>
                  <a:lnTo>
                    <a:pt x="230" y="100"/>
                  </a:lnTo>
                  <a:lnTo>
                    <a:pt x="242" y="139"/>
                  </a:lnTo>
                  <a:lnTo>
                    <a:pt x="216" y="163"/>
                  </a:lnTo>
                  <a:lnTo>
                    <a:pt x="214" y="214"/>
                  </a:lnTo>
                  <a:lnTo>
                    <a:pt x="173" y="248"/>
                  </a:lnTo>
                </a:path>
              </a:pathLst>
            </a:cu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" name="Freeform 97"/>
            <p:cNvSpPr/>
            <p:nvPr/>
          </p:nvSpPr>
          <p:spPr bwMode="gray">
            <a:xfrm>
              <a:off x="3527" y="2070"/>
              <a:ext cx="86" cy="115"/>
            </a:xfrm>
            <a:custGeom>
              <a:avLst/>
              <a:gdLst>
                <a:gd name="T0" fmla="*/ 2 w 171"/>
                <a:gd name="T1" fmla="*/ 36 h 230"/>
                <a:gd name="T2" fmla="*/ 1 w 171"/>
                <a:gd name="T3" fmla="*/ 47 h 230"/>
                <a:gd name="T4" fmla="*/ 8 w 171"/>
                <a:gd name="T5" fmla="*/ 56 h 230"/>
                <a:gd name="T6" fmla="*/ 24 w 171"/>
                <a:gd name="T7" fmla="*/ 58 h 230"/>
                <a:gd name="T8" fmla="*/ 37 w 171"/>
                <a:gd name="T9" fmla="*/ 54 h 230"/>
                <a:gd name="T10" fmla="*/ 38 w 171"/>
                <a:gd name="T11" fmla="*/ 39 h 230"/>
                <a:gd name="T12" fmla="*/ 43 w 171"/>
                <a:gd name="T13" fmla="*/ 27 h 230"/>
                <a:gd name="T14" fmla="*/ 41 w 171"/>
                <a:gd name="T15" fmla="*/ 20 h 230"/>
                <a:gd name="T16" fmla="*/ 35 w 171"/>
                <a:gd name="T17" fmla="*/ 15 h 230"/>
                <a:gd name="T18" fmla="*/ 25 w 171"/>
                <a:gd name="T19" fmla="*/ 9 h 230"/>
                <a:gd name="T20" fmla="*/ 25 w 171"/>
                <a:gd name="T21" fmla="*/ 1 h 230"/>
                <a:gd name="T22" fmla="*/ 12 w 171"/>
                <a:gd name="T23" fmla="*/ 0 h 230"/>
                <a:gd name="T24" fmla="*/ 11 w 171"/>
                <a:gd name="T25" fmla="*/ 12 h 230"/>
                <a:gd name="T26" fmla="*/ 0 w 171"/>
                <a:gd name="T27" fmla="*/ 20 h 230"/>
                <a:gd name="T28" fmla="*/ 2 w 171"/>
                <a:gd name="T29" fmla="*/ 36 h 23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1"/>
                <a:gd name="T46" fmla="*/ 0 h 230"/>
                <a:gd name="T47" fmla="*/ 171 w 171"/>
                <a:gd name="T48" fmla="*/ 230 h 23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1" h="230">
                  <a:moveTo>
                    <a:pt x="8" y="144"/>
                  </a:moveTo>
                  <a:lnTo>
                    <a:pt x="4" y="185"/>
                  </a:lnTo>
                  <a:lnTo>
                    <a:pt x="31" y="224"/>
                  </a:lnTo>
                  <a:lnTo>
                    <a:pt x="96" y="230"/>
                  </a:lnTo>
                  <a:lnTo>
                    <a:pt x="148" y="215"/>
                  </a:lnTo>
                  <a:lnTo>
                    <a:pt x="152" y="154"/>
                  </a:lnTo>
                  <a:lnTo>
                    <a:pt x="171" y="108"/>
                  </a:lnTo>
                  <a:lnTo>
                    <a:pt x="163" y="79"/>
                  </a:lnTo>
                  <a:lnTo>
                    <a:pt x="138" y="59"/>
                  </a:lnTo>
                  <a:lnTo>
                    <a:pt x="98" y="35"/>
                  </a:lnTo>
                  <a:lnTo>
                    <a:pt x="98" y="4"/>
                  </a:lnTo>
                  <a:lnTo>
                    <a:pt x="45" y="0"/>
                  </a:lnTo>
                  <a:lnTo>
                    <a:pt x="41" y="45"/>
                  </a:lnTo>
                  <a:lnTo>
                    <a:pt x="0" y="79"/>
                  </a:lnTo>
                  <a:lnTo>
                    <a:pt x="8" y="144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" name="Freeform 98"/>
            <p:cNvSpPr/>
            <p:nvPr/>
          </p:nvSpPr>
          <p:spPr bwMode="gray">
            <a:xfrm>
              <a:off x="3527" y="2070"/>
              <a:ext cx="86" cy="115"/>
            </a:xfrm>
            <a:custGeom>
              <a:avLst/>
              <a:gdLst>
                <a:gd name="T0" fmla="*/ 2 w 171"/>
                <a:gd name="T1" fmla="*/ 36 h 230"/>
                <a:gd name="T2" fmla="*/ 1 w 171"/>
                <a:gd name="T3" fmla="*/ 47 h 230"/>
                <a:gd name="T4" fmla="*/ 8 w 171"/>
                <a:gd name="T5" fmla="*/ 56 h 230"/>
                <a:gd name="T6" fmla="*/ 24 w 171"/>
                <a:gd name="T7" fmla="*/ 58 h 230"/>
                <a:gd name="T8" fmla="*/ 37 w 171"/>
                <a:gd name="T9" fmla="*/ 54 h 230"/>
                <a:gd name="T10" fmla="*/ 38 w 171"/>
                <a:gd name="T11" fmla="*/ 39 h 230"/>
                <a:gd name="T12" fmla="*/ 43 w 171"/>
                <a:gd name="T13" fmla="*/ 27 h 230"/>
                <a:gd name="T14" fmla="*/ 41 w 171"/>
                <a:gd name="T15" fmla="*/ 20 h 230"/>
                <a:gd name="T16" fmla="*/ 35 w 171"/>
                <a:gd name="T17" fmla="*/ 15 h 230"/>
                <a:gd name="T18" fmla="*/ 25 w 171"/>
                <a:gd name="T19" fmla="*/ 9 h 230"/>
                <a:gd name="T20" fmla="*/ 25 w 171"/>
                <a:gd name="T21" fmla="*/ 1 h 230"/>
                <a:gd name="T22" fmla="*/ 12 w 171"/>
                <a:gd name="T23" fmla="*/ 0 h 230"/>
                <a:gd name="T24" fmla="*/ 11 w 171"/>
                <a:gd name="T25" fmla="*/ 12 h 230"/>
                <a:gd name="T26" fmla="*/ 0 w 171"/>
                <a:gd name="T27" fmla="*/ 20 h 230"/>
                <a:gd name="T28" fmla="*/ 2 w 171"/>
                <a:gd name="T29" fmla="*/ 36 h 23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1"/>
                <a:gd name="T46" fmla="*/ 0 h 230"/>
                <a:gd name="T47" fmla="*/ 171 w 171"/>
                <a:gd name="T48" fmla="*/ 230 h 23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1" h="230">
                  <a:moveTo>
                    <a:pt x="8" y="144"/>
                  </a:moveTo>
                  <a:lnTo>
                    <a:pt x="4" y="185"/>
                  </a:lnTo>
                  <a:lnTo>
                    <a:pt x="31" y="224"/>
                  </a:lnTo>
                  <a:lnTo>
                    <a:pt x="96" y="230"/>
                  </a:lnTo>
                  <a:lnTo>
                    <a:pt x="148" y="215"/>
                  </a:lnTo>
                  <a:lnTo>
                    <a:pt x="152" y="154"/>
                  </a:lnTo>
                  <a:lnTo>
                    <a:pt x="171" y="108"/>
                  </a:lnTo>
                  <a:lnTo>
                    <a:pt x="163" y="79"/>
                  </a:lnTo>
                  <a:lnTo>
                    <a:pt x="138" y="59"/>
                  </a:lnTo>
                  <a:lnTo>
                    <a:pt x="98" y="35"/>
                  </a:lnTo>
                  <a:lnTo>
                    <a:pt x="98" y="4"/>
                  </a:lnTo>
                  <a:lnTo>
                    <a:pt x="45" y="0"/>
                  </a:lnTo>
                  <a:lnTo>
                    <a:pt x="41" y="45"/>
                  </a:lnTo>
                  <a:lnTo>
                    <a:pt x="0" y="79"/>
                  </a:lnTo>
                  <a:lnTo>
                    <a:pt x="8" y="144"/>
                  </a:lnTo>
                </a:path>
              </a:pathLst>
            </a:cu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0" name="Freeform 99"/>
            <p:cNvSpPr/>
            <p:nvPr/>
          </p:nvSpPr>
          <p:spPr bwMode="gray">
            <a:xfrm>
              <a:off x="3643" y="1699"/>
              <a:ext cx="430" cy="429"/>
            </a:xfrm>
            <a:custGeom>
              <a:avLst/>
              <a:gdLst>
                <a:gd name="T0" fmla="*/ 182 w 860"/>
                <a:gd name="T1" fmla="*/ 145 h 858"/>
                <a:gd name="T2" fmla="*/ 179 w 860"/>
                <a:gd name="T3" fmla="*/ 149 h 858"/>
                <a:gd name="T4" fmla="*/ 174 w 860"/>
                <a:gd name="T5" fmla="*/ 152 h 858"/>
                <a:gd name="T6" fmla="*/ 166 w 860"/>
                <a:gd name="T7" fmla="*/ 154 h 858"/>
                <a:gd name="T8" fmla="*/ 156 w 860"/>
                <a:gd name="T9" fmla="*/ 157 h 858"/>
                <a:gd name="T10" fmla="*/ 149 w 860"/>
                <a:gd name="T11" fmla="*/ 163 h 858"/>
                <a:gd name="T12" fmla="*/ 140 w 860"/>
                <a:gd name="T13" fmla="*/ 170 h 858"/>
                <a:gd name="T14" fmla="*/ 133 w 860"/>
                <a:gd name="T15" fmla="*/ 176 h 858"/>
                <a:gd name="T16" fmla="*/ 129 w 860"/>
                <a:gd name="T17" fmla="*/ 180 h 858"/>
                <a:gd name="T18" fmla="*/ 123 w 860"/>
                <a:gd name="T19" fmla="*/ 186 h 858"/>
                <a:gd name="T20" fmla="*/ 119 w 860"/>
                <a:gd name="T21" fmla="*/ 194 h 858"/>
                <a:gd name="T22" fmla="*/ 113 w 860"/>
                <a:gd name="T23" fmla="*/ 201 h 858"/>
                <a:gd name="T24" fmla="*/ 107 w 860"/>
                <a:gd name="T25" fmla="*/ 204 h 858"/>
                <a:gd name="T26" fmla="*/ 103 w 860"/>
                <a:gd name="T27" fmla="*/ 208 h 858"/>
                <a:gd name="T28" fmla="*/ 95 w 860"/>
                <a:gd name="T29" fmla="*/ 213 h 858"/>
                <a:gd name="T30" fmla="*/ 89 w 860"/>
                <a:gd name="T31" fmla="*/ 215 h 858"/>
                <a:gd name="T32" fmla="*/ 88 w 860"/>
                <a:gd name="T33" fmla="*/ 210 h 858"/>
                <a:gd name="T34" fmla="*/ 92 w 860"/>
                <a:gd name="T35" fmla="*/ 204 h 858"/>
                <a:gd name="T36" fmla="*/ 98 w 860"/>
                <a:gd name="T37" fmla="*/ 198 h 858"/>
                <a:gd name="T38" fmla="*/ 103 w 860"/>
                <a:gd name="T39" fmla="*/ 191 h 858"/>
                <a:gd name="T40" fmla="*/ 101 w 860"/>
                <a:gd name="T41" fmla="*/ 187 h 858"/>
                <a:gd name="T42" fmla="*/ 95 w 860"/>
                <a:gd name="T43" fmla="*/ 184 h 858"/>
                <a:gd name="T44" fmla="*/ 91 w 860"/>
                <a:gd name="T45" fmla="*/ 179 h 858"/>
                <a:gd name="T46" fmla="*/ 93 w 860"/>
                <a:gd name="T47" fmla="*/ 170 h 858"/>
                <a:gd name="T48" fmla="*/ 100 w 860"/>
                <a:gd name="T49" fmla="*/ 159 h 858"/>
                <a:gd name="T50" fmla="*/ 107 w 860"/>
                <a:gd name="T51" fmla="*/ 148 h 858"/>
                <a:gd name="T52" fmla="*/ 110 w 860"/>
                <a:gd name="T53" fmla="*/ 140 h 858"/>
                <a:gd name="T54" fmla="*/ 110 w 860"/>
                <a:gd name="T55" fmla="*/ 135 h 858"/>
                <a:gd name="T56" fmla="*/ 105 w 860"/>
                <a:gd name="T57" fmla="*/ 129 h 858"/>
                <a:gd name="T58" fmla="*/ 99 w 860"/>
                <a:gd name="T59" fmla="*/ 123 h 858"/>
                <a:gd name="T60" fmla="*/ 94 w 860"/>
                <a:gd name="T61" fmla="*/ 122 h 858"/>
                <a:gd name="T62" fmla="*/ 87 w 860"/>
                <a:gd name="T63" fmla="*/ 123 h 858"/>
                <a:gd name="T64" fmla="*/ 78 w 860"/>
                <a:gd name="T65" fmla="*/ 123 h 858"/>
                <a:gd name="T66" fmla="*/ 74 w 860"/>
                <a:gd name="T67" fmla="*/ 124 h 858"/>
                <a:gd name="T68" fmla="*/ 70 w 860"/>
                <a:gd name="T69" fmla="*/ 134 h 858"/>
                <a:gd name="T70" fmla="*/ 66 w 860"/>
                <a:gd name="T71" fmla="*/ 145 h 858"/>
                <a:gd name="T72" fmla="*/ 60 w 860"/>
                <a:gd name="T73" fmla="*/ 152 h 858"/>
                <a:gd name="T74" fmla="*/ 53 w 860"/>
                <a:gd name="T75" fmla="*/ 163 h 858"/>
                <a:gd name="T76" fmla="*/ 46 w 860"/>
                <a:gd name="T77" fmla="*/ 169 h 858"/>
                <a:gd name="T78" fmla="*/ 41 w 860"/>
                <a:gd name="T79" fmla="*/ 172 h 858"/>
                <a:gd name="T80" fmla="*/ 34 w 860"/>
                <a:gd name="T81" fmla="*/ 167 h 858"/>
                <a:gd name="T82" fmla="*/ 14 w 860"/>
                <a:gd name="T83" fmla="*/ 147 h 858"/>
                <a:gd name="T84" fmla="*/ 5 w 860"/>
                <a:gd name="T85" fmla="*/ 127 h 858"/>
                <a:gd name="T86" fmla="*/ 7 w 860"/>
                <a:gd name="T87" fmla="*/ 101 h 858"/>
                <a:gd name="T88" fmla="*/ 3 w 860"/>
                <a:gd name="T89" fmla="*/ 79 h 858"/>
                <a:gd name="T90" fmla="*/ 21 w 860"/>
                <a:gd name="T91" fmla="*/ 80 h 858"/>
                <a:gd name="T92" fmla="*/ 43 w 860"/>
                <a:gd name="T93" fmla="*/ 78 h 858"/>
                <a:gd name="T94" fmla="*/ 69 w 860"/>
                <a:gd name="T95" fmla="*/ 53 h 858"/>
                <a:gd name="T96" fmla="*/ 94 w 860"/>
                <a:gd name="T97" fmla="*/ 44 h 858"/>
                <a:gd name="T98" fmla="*/ 108 w 860"/>
                <a:gd name="T99" fmla="*/ 37 h 858"/>
                <a:gd name="T100" fmla="*/ 131 w 860"/>
                <a:gd name="T101" fmla="*/ 12 h 858"/>
                <a:gd name="T102" fmla="*/ 149 w 860"/>
                <a:gd name="T103" fmla="*/ 6 h 858"/>
                <a:gd name="T104" fmla="*/ 182 w 860"/>
                <a:gd name="T105" fmla="*/ 30 h 858"/>
                <a:gd name="T106" fmla="*/ 194 w 860"/>
                <a:gd name="T107" fmla="*/ 60 h 858"/>
                <a:gd name="T108" fmla="*/ 215 w 860"/>
                <a:gd name="T109" fmla="*/ 101 h 858"/>
                <a:gd name="T110" fmla="*/ 183 w 860"/>
                <a:gd name="T111" fmla="*/ 134 h 85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60"/>
                <a:gd name="T169" fmla="*/ 0 h 858"/>
                <a:gd name="T170" fmla="*/ 860 w 860"/>
                <a:gd name="T171" fmla="*/ 858 h 85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60" h="858">
                  <a:moveTo>
                    <a:pt x="725" y="575"/>
                  </a:moveTo>
                  <a:lnTo>
                    <a:pt x="725" y="579"/>
                  </a:lnTo>
                  <a:lnTo>
                    <a:pt x="719" y="585"/>
                  </a:lnTo>
                  <a:lnTo>
                    <a:pt x="713" y="594"/>
                  </a:lnTo>
                  <a:lnTo>
                    <a:pt x="705" y="604"/>
                  </a:lnTo>
                  <a:lnTo>
                    <a:pt x="695" y="608"/>
                  </a:lnTo>
                  <a:lnTo>
                    <a:pt x="681" y="610"/>
                  </a:lnTo>
                  <a:lnTo>
                    <a:pt x="664" y="614"/>
                  </a:lnTo>
                  <a:lnTo>
                    <a:pt x="642" y="618"/>
                  </a:lnTo>
                  <a:lnTo>
                    <a:pt x="622" y="626"/>
                  </a:lnTo>
                  <a:lnTo>
                    <a:pt x="607" y="638"/>
                  </a:lnTo>
                  <a:lnTo>
                    <a:pt x="593" y="651"/>
                  </a:lnTo>
                  <a:lnTo>
                    <a:pt x="577" y="665"/>
                  </a:lnTo>
                  <a:lnTo>
                    <a:pt x="559" y="679"/>
                  </a:lnTo>
                  <a:lnTo>
                    <a:pt x="544" y="693"/>
                  </a:lnTo>
                  <a:lnTo>
                    <a:pt x="530" y="703"/>
                  </a:lnTo>
                  <a:lnTo>
                    <a:pt x="522" y="711"/>
                  </a:lnTo>
                  <a:lnTo>
                    <a:pt x="514" y="718"/>
                  </a:lnTo>
                  <a:lnTo>
                    <a:pt x="502" y="730"/>
                  </a:lnTo>
                  <a:lnTo>
                    <a:pt x="492" y="744"/>
                  </a:lnTo>
                  <a:lnTo>
                    <a:pt x="481" y="760"/>
                  </a:lnTo>
                  <a:lnTo>
                    <a:pt x="475" y="774"/>
                  </a:lnTo>
                  <a:lnTo>
                    <a:pt x="465" y="789"/>
                  </a:lnTo>
                  <a:lnTo>
                    <a:pt x="451" y="801"/>
                  </a:lnTo>
                  <a:lnTo>
                    <a:pt x="437" y="809"/>
                  </a:lnTo>
                  <a:lnTo>
                    <a:pt x="427" y="815"/>
                  </a:lnTo>
                  <a:lnTo>
                    <a:pt x="422" y="823"/>
                  </a:lnTo>
                  <a:lnTo>
                    <a:pt x="410" y="831"/>
                  </a:lnTo>
                  <a:lnTo>
                    <a:pt x="394" y="840"/>
                  </a:lnTo>
                  <a:lnTo>
                    <a:pt x="380" y="850"/>
                  </a:lnTo>
                  <a:lnTo>
                    <a:pt x="364" y="856"/>
                  </a:lnTo>
                  <a:lnTo>
                    <a:pt x="355" y="858"/>
                  </a:lnTo>
                  <a:lnTo>
                    <a:pt x="349" y="854"/>
                  </a:lnTo>
                  <a:lnTo>
                    <a:pt x="349" y="838"/>
                  </a:lnTo>
                  <a:lnTo>
                    <a:pt x="355" y="827"/>
                  </a:lnTo>
                  <a:lnTo>
                    <a:pt x="366" y="815"/>
                  </a:lnTo>
                  <a:lnTo>
                    <a:pt x="380" y="801"/>
                  </a:lnTo>
                  <a:lnTo>
                    <a:pt x="392" y="789"/>
                  </a:lnTo>
                  <a:lnTo>
                    <a:pt x="404" y="775"/>
                  </a:lnTo>
                  <a:lnTo>
                    <a:pt x="410" y="764"/>
                  </a:lnTo>
                  <a:lnTo>
                    <a:pt x="410" y="754"/>
                  </a:lnTo>
                  <a:lnTo>
                    <a:pt x="404" y="748"/>
                  </a:lnTo>
                  <a:lnTo>
                    <a:pt x="392" y="742"/>
                  </a:lnTo>
                  <a:lnTo>
                    <a:pt x="380" y="734"/>
                  </a:lnTo>
                  <a:lnTo>
                    <a:pt x="370" y="726"/>
                  </a:lnTo>
                  <a:lnTo>
                    <a:pt x="364" y="716"/>
                  </a:lnTo>
                  <a:lnTo>
                    <a:pt x="364" y="699"/>
                  </a:lnTo>
                  <a:lnTo>
                    <a:pt x="372" y="679"/>
                  </a:lnTo>
                  <a:lnTo>
                    <a:pt x="382" y="661"/>
                  </a:lnTo>
                  <a:lnTo>
                    <a:pt x="400" y="636"/>
                  </a:lnTo>
                  <a:lnTo>
                    <a:pt x="418" y="608"/>
                  </a:lnTo>
                  <a:lnTo>
                    <a:pt x="425" y="592"/>
                  </a:lnTo>
                  <a:lnTo>
                    <a:pt x="433" y="575"/>
                  </a:lnTo>
                  <a:lnTo>
                    <a:pt x="441" y="559"/>
                  </a:lnTo>
                  <a:lnTo>
                    <a:pt x="443" y="547"/>
                  </a:lnTo>
                  <a:lnTo>
                    <a:pt x="439" y="537"/>
                  </a:lnTo>
                  <a:lnTo>
                    <a:pt x="429" y="526"/>
                  </a:lnTo>
                  <a:lnTo>
                    <a:pt x="418" y="514"/>
                  </a:lnTo>
                  <a:lnTo>
                    <a:pt x="404" y="502"/>
                  </a:lnTo>
                  <a:lnTo>
                    <a:pt x="394" y="494"/>
                  </a:lnTo>
                  <a:lnTo>
                    <a:pt x="384" y="490"/>
                  </a:lnTo>
                  <a:lnTo>
                    <a:pt x="374" y="490"/>
                  </a:lnTo>
                  <a:lnTo>
                    <a:pt x="362" y="492"/>
                  </a:lnTo>
                  <a:lnTo>
                    <a:pt x="345" y="494"/>
                  </a:lnTo>
                  <a:lnTo>
                    <a:pt x="325" y="494"/>
                  </a:lnTo>
                  <a:lnTo>
                    <a:pt x="311" y="492"/>
                  </a:lnTo>
                  <a:lnTo>
                    <a:pt x="301" y="492"/>
                  </a:lnTo>
                  <a:lnTo>
                    <a:pt x="294" y="498"/>
                  </a:lnTo>
                  <a:lnTo>
                    <a:pt x="286" y="512"/>
                  </a:lnTo>
                  <a:lnTo>
                    <a:pt x="280" y="533"/>
                  </a:lnTo>
                  <a:lnTo>
                    <a:pt x="272" y="557"/>
                  </a:lnTo>
                  <a:lnTo>
                    <a:pt x="264" y="577"/>
                  </a:lnTo>
                  <a:lnTo>
                    <a:pt x="254" y="592"/>
                  </a:lnTo>
                  <a:lnTo>
                    <a:pt x="242" y="608"/>
                  </a:lnTo>
                  <a:lnTo>
                    <a:pt x="227" y="630"/>
                  </a:lnTo>
                  <a:lnTo>
                    <a:pt x="211" y="650"/>
                  </a:lnTo>
                  <a:lnTo>
                    <a:pt x="197" y="663"/>
                  </a:lnTo>
                  <a:lnTo>
                    <a:pt x="183" y="673"/>
                  </a:lnTo>
                  <a:lnTo>
                    <a:pt x="172" y="681"/>
                  </a:lnTo>
                  <a:lnTo>
                    <a:pt x="162" y="687"/>
                  </a:lnTo>
                  <a:lnTo>
                    <a:pt x="158" y="691"/>
                  </a:lnTo>
                  <a:lnTo>
                    <a:pt x="134" y="667"/>
                  </a:lnTo>
                  <a:lnTo>
                    <a:pt x="103" y="620"/>
                  </a:lnTo>
                  <a:lnTo>
                    <a:pt x="55" y="587"/>
                  </a:lnTo>
                  <a:lnTo>
                    <a:pt x="0" y="569"/>
                  </a:lnTo>
                  <a:lnTo>
                    <a:pt x="20" y="510"/>
                  </a:lnTo>
                  <a:lnTo>
                    <a:pt x="53" y="457"/>
                  </a:lnTo>
                  <a:lnTo>
                    <a:pt x="30" y="402"/>
                  </a:lnTo>
                  <a:lnTo>
                    <a:pt x="30" y="337"/>
                  </a:lnTo>
                  <a:lnTo>
                    <a:pt x="10" y="315"/>
                  </a:lnTo>
                  <a:lnTo>
                    <a:pt x="40" y="285"/>
                  </a:lnTo>
                  <a:lnTo>
                    <a:pt x="81" y="317"/>
                  </a:lnTo>
                  <a:lnTo>
                    <a:pt x="126" y="382"/>
                  </a:lnTo>
                  <a:lnTo>
                    <a:pt x="170" y="311"/>
                  </a:lnTo>
                  <a:lnTo>
                    <a:pt x="215" y="274"/>
                  </a:lnTo>
                  <a:lnTo>
                    <a:pt x="274" y="209"/>
                  </a:lnTo>
                  <a:lnTo>
                    <a:pt x="349" y="189"/>
                  </a:lnTo>
                  <a:lnTo>
                    <a:pt x="376" y="173"/>
                  </a:lnTo>
                  <a:lnTo>
                    <a:pt x="380" y="134"/>
                  </a:lnTo>
                  <a:lnTo>
                    <a:pt x="431" y="146"/>
                  </a:lnTo>
                  <a:lnTo>
                    <a:pt x="475" y="108"/>
                  </a:lnTo>
                  <a:lnTo>
                    <a:pt x="524" y="47"/>
                  </a:lnTo>
                  <a:lnTo>
                    <a:pt x="524" y="0"/>
                  </a:lnTo>
                  <a:lnTo>
                    <a:pt x="595" y="22"/>
                  </a:lnTo>
                  <a:lnTo>
                    <a:pt x="679" y="45"/>
                  </a:lnTo>
                  <a:lnTo>
                    <a:pt x="725" y="120"/>
                  </a:lnTo>
                  <a:lnTo>
                    <a:pt x="784" y="187"/>
                  </a:lnTo>
                  <a:lnTo>
                    <a:pt x="774" y="240"/>
                  </a:lnTo>
                  <a:lnTo>
                    <a:pt x="860" y="317"/>
                  </a:lnTo>
                  <a:lnTo>
                    <a:pt x="860" y="402"/>
                  </a:lnTo>
                  <a:lnTo>
                    <a:pt x="815" y="425"/>
                  </a:lnTo>
                  <a:lnTo>
                    <a:pt x="731" y="533"/>
                  </a:lnTo>
                  <a:lnTo>
                    <a:pt x="725" y="575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" name="Freeform 100"/>
            <p:cNvSpPr/>
            <p:nvPr/>
          </p:nvSpPr>
          <p:spPr bwMode="gray">
            <a:xfrm>
              <a:off x="3643" y="1699"/>
              <a:ext cx="430" cy="429"/>
            </a:xfrm>
            <a:custGeom>
              <a:avLst/>
              <a:gdLst>
                <a:gd name="T0" fmla="*/ 182 w 860"/>
                <a:gd name="T1" fmla="*/ 145 h 858"/>
                <a:gd name="T2" fmla="*/ 179 w 860"/>
                <a:gd name="T3" fmla="*/ 149 h 858"/>
                <a:gd name="T4" fmla="*/ 174 w 860"/>
                <a:gd name="T5" fmla="*/ 152 h 858"/>
                <a:gd name="T6" fmla="*/ 166 w 860"/>
                <a:gd name="T7" fmla="*/ 154 h 858"/>
                <a:gd name="T8" fmla="*/ 156 w 860"/>
                <a:gd name="T9" fmla="*/ 157 h 858"/>
                <a:gd name="T10" fmla="*/ 149 w 860"/>
                <a:gd name="T11" fmla="*/ 163 h 858"/>
                <a:gd name="T12" fmla="*/ 140 w 860"/>
                <a:gd name="T13" fmla="*/ 170 h 858"/>
                <a:gd name="T14" fmla="*/ 133 w 860"/>
                <a:gd name="T15" fmla="*/ 176 h 858"/>
                <a:gd name="T16" fmla="*/ 129 w 860"/>
                <a:gd name="T17" fmla="*/ 180 h 858"/>
                <a:gd name="T18" fmla="*/ 123 w 860"/>
                <a:gd name="T19" fmla="*/ 186 h 858"/>
                <a:gd name="T20" fmla="*/ 119 w 860"/>
                <a:gd name="T21" fmla="*/ 194 h 858"/>
                <a:gd name="T22" fmla="*/ 113 w 860"/>
                <a:gd name="T23" fmla="*/ 201 h 858"/>
                <a:gd name="T24" fmla="*/ 107 w 860"/>
                <a:gd name="T25" fmla="*/ 204 h 858"/>
                <a:gd name="T26" fmla="*/ 103 w 860"/>
                <a:gd name="T27" fmla="*/ 208 h 858"/>
                <a:gd name="T28" fmla="*/ 95 w 860"/>
                <a:gd name="T29" fmla="*/ 213 h 858"/>
                <a:gd name="T30" fmla="*/ 89 w 860"/>
                <a:gd name="T31" fmla="*/ 215 h 858"/>
                <a:gd name="T32" fmla="*/ 88 w 860"/>
                <a:gd name="T33" fmla="*/ 210 h 858"/>
                <a:gd name="T34" fmla="*/ 92 w 860"/>
                <a:gd name="T35" fmla="*/ 204 h 858"/>
                <a:gd name="T36" fmla="*/ 98 w 860"/>
                <a:gd name="T37" fmla="*/ 198 h 858"/>
                <a:gd name="T38" fmla="*/ 103 w 860"/>
                <a:gd name="T39" fmla="*/ 191 h 858"/>
                <a:gd name="T40" fmla="*/ 101 w 860"/>
                <a:gd name="T41" fmla="*/ 187 h 858"/>
                <a:gd name="T42" fmla="*/ 95 w 860"/>
                <a:gd name="T43" fmla="*/ 184 h 858"/>
                <a:gd name="T44" fmla="*/ 91 w 860"/>
                <a:gd name="T45" fmla="*/ 179 h 858"/>
                <a:gd name="T46" fmla="*/ 93 w 860"/>
                <a:gd name="T47" fmla="*/ 170 h 858"/>
                <a:gd name="T48" fmla="*/ 100 w 860"/>
                <a:gd name="T49" fmla="*/ 159 h 858"/>
                <a:gd name="T50" fmla="*/ 107 w 860"/>
                <a:gd name="T51" fmla="*/ 148 h 858"/>
                <a:gd name="T52" fmla="*/ 110 w 860"/>
                <a:gd name="T53" fmla="*/ 140 h 858"/>
                <a:gd name="T54" fmla="*/ 110 w 860"/>
                <a:gd name="T55" fmla="*/ 135 h 858"/>
                <a:gd name="T56" fmla="*/ 105 w 860"/>
                <a:gd name="T57" fmla="*/ 129 h 858"/>
                <a:gd name="T58" fmla="*/ 99 w 860"/>
                <a:gd name="T59" fmla="*/ 123 h 858"/>
                <a:gd name="T60" fmla="*/ 94 w 860"/>
                <a:gd name="T61" fmla="*/ 122 h 858"/>
                <a:gd name="T62" fmla="*/ 87 w 860"/>
                <a:gd name="T63" fmla="*/ 123 h 858"/>
                <a:gd name="T64" fmla="*/ 78 w 860"/>
                <a:gd name="T65" fmla="*/ 123 h 858"/>
                <a:gd name="T66" fmla="*/ 74 w 860"/>
                <a:gd name="T67" fmla="*/ 124 h 858"/>
                <a:gd name="T68" fmla="*/ 70 w 860"/>
                <a:gd name="T69" fmla="*/ 134 h 858"/>
                <a:gd name="T70" fmla="*/ 66 w 860"/>
                <a:gd name="T71" fmla="*/ 145 h 858"/>
                <a:gd name="T72" fmla="*/ 60 w 860"/>
                <a:gd name="T73" fmla="*/ 152 h 858"/>
                <a:gd name="T74" fmla="*/ 53 w 860"/>
                <a:gd name="T75" fmla="*/ 163 h 858"/>
                <a:gd name="T76" fmla="*/ 46 w 860"/>
                <a:gd name="T77" fmla="*/ 169 h 858"/>
                <a:gd name="T78" fmla="*/ 41 w 860"/>
                <a:gd name="T79" fmla="*/ 172 h 858"/>
                <a:gd name="T80" fmla="*/ 34 w 860"/>
                <a:gd name="T81" fmla="*/ 167 h 858"/>
                <a:gd name="T82" fmla="*/ 14 w 860"/>
                <a:gd name="T83" fmla="*/ 147 h 858"/>
                <a:gd name="T84" fmla="*/ 5 w 860"/>
                <a:gd name="T85" fmla="*/ 127 h 858"/>
                <a:gd name="T86" fmla="*/ 7 w 860"/>
                <a:gd name="T87" fmla="*/ 101 h 858"/>
                <a:gd name="T88" fmla="*/ 3 w 860"/>
                <a:gd name="T89" fmla="*/ 79 h 858"/>
                <a:gd name="T90" fmla="*/ 21 w 860"/>
                <a:gd name="T91" fmla="*/ 80 h 858"/>
                <a:gd name="T92" fmla="*/ 43 w 860"/>
                <a:gd name="T93" fmla="*/ 78 h 858"/>
                <a:gd name="T94" fmla="*/ 69 w 860"/>
                <a:gd name="T95" fmla="*/ 53 h 858"/>
                <a:gd name="T96" fmla="*/ 94 w 860"/>
                <a:gd name="T97" fmla="*/ 44 h 858"/>
                <a:gd name="T98" fmla="*/ 108 w 860"/>
                <a:gd name="T99" fmla="*/ 37 h 858"/>
                <a:gd name="T100" fmla="*/ 131 w 860"/>
                <a:gd name="T101" fmla="*/ 12 h 858"/>
                <a:gd name="T102" fmla="*/ 149 w 860"/>
                <a:gd name="T103" fmla="*/ 6 h 858"/>
                <a:gd name="T104" fmla="*/ 182 w 860"/>
                <a:gd name="T105" fmla="*/ 30 h 858"/>
                <a:gd name="T106" fmla="*/ 194 w 860"/>
                <a:gd name="T107" fmla="*/ 60 h 858"/>
                <a:gd name="T108" fmla="*/ 215 w 860"/>
                <a:gd name="T109" fmla="*/ 101 h 858"/>
                <a:gd name="T110" fmla="*/ 183 w 860"/>
                <a:gd name="T111" fmla="*/ 134 h 85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60"/>
                <a:gd name="T169" fmla="*/ 0 h 858"/>
                <a:gd name="T170" fmla="*/ 860 w 860"/>
                <a:gd name="T171" fmla="*/ 858 h 85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60" h="858">
                  <a:moveTo>
                    <a:pt x="725" y="575"/>
                  </a:moveTo>
                  <a:lnTo>
                    <a:pt x="725" y="579"/>
                  </a:lnTo>
                  <a:lnTo>
                    <a:pt x="719" y="585"/>
                  </a:lnTo>
                  <a:lnTo>
                    <a:pt x="713" y="594"/>
                  </a:lnTo>
                  <a:lnTo>
                    <a:pt x="705" y="604"/>
                  </a:lnTo>
                  <a:lnTo>
                    <a:pt x="695" y="608"/>
                  </a:lnTo>
                  <a:lnTo>
                    <a:pt x="681" y="610"/>
                  </a:lnTo>
                  <a:lnTo>
                    <a:pt x="664" y="614"/>
                  </a:lnTo>
                  <a:lnTo>
                    <a:pt x="642" y="618"/>
                  </a:lnTo>
                  <a:lnTo>
                    <a:pt x="622" y="626"/>
                  </a:lnTo>
                  <a:lnTo>
                    <a:pt x="607" y="638"/>
                  </a:lnTo>
                  <a:lnTo>
                    <a:pt x="593" y="651"/>
                  </a:lnTo>
                  <a:lnTo>
                    <a:pt x="577" y="665"/>
                  </a:lnTo>
                  <a:lnTo>
                    <a:pt x="559" y="679"/>
                  </a:lnTo>
                  <a:lnTo>
                    <a:pt x="544" y="693"/>
                  </a:lnTo>
                  <a:lnTo>
                    <a:pt x="530" y="703"/>
                  </a:lnTo>
                  <a:lnTo>
                    <a:pt x="522" y="711"/>
                  </a:lnTo>
                  <a:lnTo>
                    <a:pt x="514" y="718"/>
                  </a:lnTo>
                  <a:lnTo>
                    <a:pt x="502" y="730"/>
                  </a:lnTo>
                  <a:lnTo>
                    <a:pt x="492" y="744"/>
                  </a:lnTo>
                  <a:lnTo>
                    <a:pt x="481" y="760"/>
                  </a:lnTo>
                  <a:lnTo>
                    <a:pt x="475" y="774"/>
                  </a:lnTo>
                  <a:lnTo>
                    <a:pt x="465" y="789"/>
                  </a:lnTo>
                  <a:lnTo>
                    <a:pt x="451" y="801"/>
                  </a:lnTo>
                  <a:lnTo>
                    <a:pt x="437" y="809"/>
                  </a:lnTo>
                  <a:lnTo>
                    <a:pt x="427" y="815"/>
                  </a:lnTo>
                  <a:lnTo>
                    <a:pt x="422" y="823"/>
                  </a:lnTo>
                  <a:lnTo>
                    <a:pt x="410" y="831"/>
                  </a:lnTo>
                  <a:lnTo>
                    <a:pt x="394" y="840"/>
                  </a:lnTo>
                  <a:lnTo>
                    <a:pt x="380" y="850"/>
                  </a:lnTo>
                  <a:lnTo>
                    <a:pt x="364" y="856"/>
                  </a:lnTo>
                  <a:lnTo>
                    <a:pt x="355" y="858"/>
                  </a:lnTo>
                  <a:lnTo>
                    <a:pt x="349" y="854"/>
                  </a:lnTo>
                  <a:lnTo>
                    <a:pt x="349" y="838"/>
                  </a:lnTo>
                  <a:lnTo>
                    <a:pt x="355" y="827"/>
                  </a:lnTo>
                  <a:lnTo>
                    <a:pt x="366" y="815"/>
                  </a:lnTo>
                  <a:lnTo>
                    <a:pt x="380" y="801"/>
                  </a:lnTo>
                  <a:lnTo>
                    <a:pt x="392" y="789"/>
                  </a:lnTo>
                  <a:lnTo>
                    <a:pt x="404" y="775"/>
                  </a:lnTo>
                  <a:lnTo>
                    <a:pt x="410" y="764"/>
                  </a:lnTo>
                  <a:lnTo>
                    <a:pt x="410" y="754"/>
                  </a:lnTo>
                  <a:lnTo>
                    <a:pt x="404" y="748"/>
                  </a:lnTo>
                  <a:lnTo>
                    <a:pt x="392" y="742"/>
                  </a:lnTo>
                  <a:lnTo>
                    <a:pt x="380" y="734"/>
                  </a:lnTo>
                  <a:lnTo>
                    <a:pt x="370" y="726"/>
                  </a:lnTo>
                  <a:lnTo>
                    <a:pt x="364" y="716"/>
                  </a:lnTo>
                  <a:lnTo>
                    <a:pt x="364" y="699"/>
                  </a:lnTo>
                  <a:lnTo>
                    <a:pt x="372" y="679"/>
                  </a:lnTo>
                  <a:lnTo>
                    <a:pt x="382" y="661"/>
                  </a:lnTo>
                  <a:lnTo>
                    <a:pt x="400" y="636"/>
                  </a:lnTo>
                  <a:lnTo>
                    <a:pt x="418" y="608"/>
                  </a:lnTo>
                  <a:lnTo>
                    <a:pt x="425" y="592"/>
                  </a:lnTo>
                  <a:lnTo>
                    <a:pt x="433" y="575"/>
                  </a:lnTo>
                  <a:lnTo>
                    <a:pt x="441" y="559"/>
                  </a:lnTo>
                  <a:lnTo>
                    <a:pt x="443" y="547"/>
                  </a:lnTo>
                  <a:lnTo>
                    <a:pt x="439" y="537"/>
                  </a:lnTo>
                  <a:lnTo>
                    <a:pt x="429" y="526"/>
                  </a:lnTo>
                  <a:lnTo>
                    <a:pt x="418" y="514"/>
                  </a:lnTo>
                  <a:lnTo>
                    <a:pt x="404" y="502"/>
                  </a:lnTo>
                  <a:lnTo>
                    <a:pt x="394" y="494"/>
                  </a:lnTo>
                  <a:lnTo>
                    <a:pt x="384" y="490"/>
                  </a:lnTo>
                  <a:lnTo>
                    <a:pt x="374" y="490"/>
                  </a:lnTo>
                  <a:lnTo>
                    <a:pt x="362" y="492"/>
                  </a:lnTo>
                  <a:lnTo>
                    <a:pt x="345" y="494"/>
                  </a:lnTo>
                  <a:lnTo>
                    <a:pt x="325" y="494"/>
                  </a:lnTo>
                  <a:lnTo>
                    <a:pt x="311" y="492"/>
                  </a:lnTo>
                  <a:lnTo>
                    <a:pt x="301" y="492"/>
                  </a:lnTo>
                  <a:lnTo>
                    <a:pt x="294" y="498"/>
                  </a:lnTo>
                  <a:lnTo>
                    <a:pt x="286" y="512"/>
                  </a:lnTo>
                  <a:lnTo>
                    <a:pt x="280" y="533"/>
                  </a:lnTo>
                  <a:lnTo>
                    <a:pt x="272" y="557"/>
                  </a:lnTo>
                  <a:lnTo>
                    <a:pt x="264" y="577"/>
                  </a:lnTo>
                  <a:lnTo>
                    <a:pt x="254" y="592"/>
                  </a:lnTo>
                  <a:lnTo>
                    <a:pt x="242" y="608"/>
                  </a:lnTo>
                  <a:lnTo>
                    <a:pt x="227" y="630"/>
                  </a:lnTo>
                  <a:lnTo>
                    <a:pt x="211" y="650"/>
                  </a:lnTo>
                  <a:lnTo>
                    <a:pt x="197" y="663"/>
                  </a:lnTo>
                  <a:lnTo>
                    <a:pt x="183" y="673"/>
                  </a:lnTo>
                  <a:lnTo>
                    <a:pt x="172" y="681"/>
                  </a:lnTo>
                  <a:lnTo>
                    <a:pt x="162" y="687"/>
                  </a:lnTo>
                  <a:lnTo>
                    <a:pt x="158" y="691"/>
                  </a:lnTo>
                  <a:lnTo>
                    <a:pt x="134" y="667"/>
                  </a:lnTo>
                  <a:lnTo>
                    <a:pt x="103" y="620"/>
                  </a:lnTo>
                  <a:lnTo>
                    <a:pt x="55" y="587"/>
                  </a:lnTo>
                  <a:lnTo>
                    <a:pt x="0" y="569"/>
                  </a:lnTo>
                  <a:lnTo>
                    <a:pt x="20" y="510"/>
                  </a:lnTo>
                  <a:lnTo>
                    <a:pt x="53" y="457"/>
                  </a:lnTo>
                  <a:lnTo>
                    <a:pt x="30" y="402"/>
                  </a:lnTo>
                  <a:lnTo>
                    <a:pt x="30" y="337"/>
                  </a:lnTo>
                  <a:lnTo>
                    <a:pt x="10" y="315"/>
                  </a:lnTo>
                  <a:lnTo>
                    <a:pt x="40" y="285"/>
                  </a:lnTo>
                  <a:lnTo>
                    <a:pt x="81" y="317"/>
                  </a:lnTo>
                  <a:lnTo>
                    <a:pt x="126" y="382"/>
                  </a:lnTo>
                  <a:lnTo>
                    <a:pt x="170" y="311"/>
                  </a:lnTo>
                  <a:lnTo>
                    <a:pt x="215" y="274"/>
                  </a:lnTo>
                  <a:lnTo>
                    <a:pt x="274" y="209"/>
                  </a:lnTo>
                  <a:lnTo>
                    <a:pt x="349" y="189"/>
                  </a:lnTo>
                  <a:lnTo>
                    <a:pt x="376" y="173"/>
                  </a:lnTo>
                  <a:lnTo>
                    <a:pt x="380" y="134"/>
                  </a:lnTo>
                  <a:lnTo>
                    <a:pt x="431" y="146"/>
                  </a:lnTo>
                  <a:lnTo>
                    <a:pt x="475" y="108"/>
                  </a:lnTo>
                  <a:lnTo>
                    <a:pt x="524" y="47"/>
                  </a:lnTo>
                  <a:lnTo>
                    <a:pt x="524" y="0"/>
                  </a:lnTo>
                  <a:lnTo>
                    <a:pt x="595" y="22"/>
                  </a:lnTo>
                  <a:lnTo>
                    <a:pt x="679" y="45"/>
                  </a:lnTo>
                  <a:lnTo>
                    <a:pt x="725" y="120"/>
                  </a:lnTo>
                  <a:lnTo>
                    <a:pt x="784" y="187"/>
                  </a:lnTo>
                  <a:lnTo>
                    <a:pt x="774" y="240"/>
                  </a:lnTo>
                  <a:lnTo>
                    <a:pt x="860" y="317"/>
                  </a:lnTo>
                  <a:lnTo>
                    <a:pt x="860" y="402"/>
                  </a:lnTo>
                  <a:lnTo>
                    <a:pt x="815" y="425"/>
                  </a:lnTo>
                  <a:lnTo>
                    <a:pt x="731" y="533"/>
                  </a:lnTo>
                  <a:lnTo>
                    <a:pt x="725" y="575"/>
                  </a:lnTo>
                </a:path>
              </a:pathLst>
            </a:cu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" name="Freeform 101"/>
            <p:cNvSpPr/>
            <p:nvPr/>
          </p:nvSpPr>
          <p:spPr bwMode="gray">
            <a:xfrm>
              <a:off x="3738" y="1458"/>
              <a:ext cx="630" cy="431"/>
            </a:xfrm>
            <a:custGeom>
              <a:avLst/>
              <a:gdLst>
                <a:gd name="T0" fmla="*/ 315 w 1260"/>
                <a:gd name="T1" fmla="*/ 87 h 862"/>
                <a:gd name="T2" fmla="*/ 309 w 1260"/>
                <a:gd name="T3" fmla="*/ 91 h 862"/>
                <a:gd name="T4" fmla="*/ 299 w 1260"/>
                <a:gd name="T5" fmla="*/ 98 h 862"/>
                <a:gd name="T6" fmla="*/ 293 w 1260"/>
                <a:gd name="T7" fmla="*/ 101 h 862"/>
                <a:gd name="T8" fmla="*/ 287 w 1260"/>
                <a:gd name="T9" fmla="*/ 98 h 862"/>
                <a:gd name="T10" fmla="*/ 279 w 1260"/>
                <a:gd name="T11" fmla="*/ 94 h 862"/>
                <a:gd name="T12" fmla="*/ 277 w 1260"/>
                <a:gd name="T13" fmla="*/ 106 h 862"/>
                <a:gd name="T14" fmla="*/ 274 w 1260"/>
                <a:gd name="T15" fmla="*/ 119 h 862"/>
                <a:gd name="T16" fmla="*/ 265 w 1260"/>
                <a:gd name="T17" fmla="*/ 127 h 862"/>
                <a:gd name="T18" fmla="*/ 263 w 1260"/>
                <a:gd name="T19" fmla="*/ 136 h 862"/>
                <a:gd name="T20" fmla="*/ 254 w 1260"/>
                <a:gd name="T21" fmla="*/ 143 h 862"/>
                <a:gd name="T22" fmla="*/ 241 w 1260"/>
                <a:gd name="T23" fmla="*/ 147 h 862"/>
                <a:gd name="T24" fmla="*/ 233 w 1260"/>
                <a:gd name="T25" fmla="*/ 149 h 862"/>
                <a:gd name="T26" fmla="*/ 236 w 1260"/>
                <a:gd name="T27" fmla="*/ 157 h 862"/>
                <a:gd name="T28" fmla="*/ 244 w 1260"/>
                <a:gd name="T29" fmla="*/ 167 h 862"/>
                <a:gd name="T30" fmla="*/ 241 w 1260"/>
                <a:gd name="T31" fmla="*/ 175 h 862"/>
                <a:gd name="T32" fmla="*/ 226 w 1260"/>
                <a:gd name="T33" fmla="*/ 177 h 862"/>
                <a:gd name="T34" fmla="*/ 216 w 1260"/>
                <a:gd name="T35" fmla="*/ 177 h 862"/>
                <a:gd name="T36" fmla="*/ 207 w 1260"/>
                <a:gd name="T37" fmla="*/ 177 h 862"/>
                <a:gd name="T38" fmla="*/ 202 w 1260"/>
                <a:gd name="T39" fmla="*/ 172 h 862"/>
                <a:gd name="T40" fmla="*/ 196 w 1260"/>
                <a:gd name="T41" fmla="*/ 170 h 862"/>
                <a:gd name="T42" fmla="*/ 191 w 1260"/>
                <a:gd name="T43" fmla="*/ 183 h 862"/>
                <a:gd name="T44" fmla="*/ 185 w 1260"/>
                <a:gd name="T45" fmla="*/ 199 h 862"/>
                <a:gd name="T46" fmla="*/ 178 w 1260"/>
                <a:gd name="T47" fmla="*/ 213 h 862"/>
                <a:gd name="T48" fmla="*/ 169 w 1260"/>
                <a:gd name="T49" fmla="*/ 216 h 862"/>
                <a:gd name="T50" fmla="*/ 147 w 1260"/>
                <a:gd name="T51" fmla="*/ 181 h 862"/>
                <a:gd name="T52" fmla="*/ 122 w 1260"/>
                <a:gd name="T53" fmla="*/ 132 h 862"/>
                <a:gd name="T54" fmla="*/ 66 w 1260"/>
                <a:gd name="T55" fmla="*/ 99 h 862"/>
                <a:gd name="T56" fmla="*/ 28 w 1260"/>
                <a:gd name="T57" fmla="*/ 96 h 862"/>
                <a:gd name="T58" fmla="*/ 21 w 1260"/>
                <a:gd name="T59" fmla="*/ 55 h 862"/>
                <a:gd name="T60" fmla="*/ 6 w 1260"/>
                <a:gd name="T61" fmla="*/ 26 h 862"/>
                <a:gd name="T62" fmla="*/ 33 w 1260"/>
                <a:gd name="T63" fmla="*/ 29 h 862"/>
                <a:gd name="T64" fmla="*/ 64 w 1260"/>
                <a:gd name="T65" fmla="*/ 0 h 862"/>
                <a:gd name="T66" fmla="*/ 101 w 1260"/>
                <a:gd name="T67" fmla="*/ 27 h 862"/>
                <a:gd name="T68" fmla="*/ 133 w 1260"/>
                <a:gd name="T69" fmla="*/ 34 h 862"/>
                <a:gd name="T70" fmla="*/ 172 w 1260"/>
                <a:gd name="T71" fmla="*/ 48 h 862"/>
                <a:gd name="T72" fmla="*/ 206 w 1260"/>
                <a:gd name="T73" fmla="*/ 62 h 862"/>
                <a:gd name="T74" fmla="*/ 214 w 1260"/>
                <a:gd name="T75" fmla="*/ 42 h 862"/>
                <a:gd name="T76" fmla="*/ 217 w 1260"/>
                <a:gd name="T77" fmla="*/ 53 h 862"/>
                <a:gd name="T78" fmla="*/ 219 w 1260"/>
                <a:gd name="T79" fmla="*/ 58 h 862"/>
                <a:gd name="T80" fmla="*/ 227 w 1260"/>
                <a:gd name="T81" fmla="*/ 65 h 862"/>
                <a:gd name="T82" fmla="*/ 243 w 1260"/>
                <a:gd name="T83" fmla="*/ 80 h 862"/>
                <a:gd name="T84" fmla="*/ 265 w 1260"/>
                <a:gd name="T85" fmla="*/ 51 h 862"/>
                <a:gd name="T86" fmla="*/ 312 w 1260"/>
                <a:gd name="T87" fmla="*/ 62 h 86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260"/>
                <a:gd name="T133" fmla="*/ 0 h 862"/>
                <a:gd name="T134" fmla="*/ 1260 w 1260"/>
                <a:gd name="T135" fmla="*/ 862 h 86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260" h="862">
                  <a:moveTo>
                    <a:pt x="1246" y="248"/>
                  </a:moveTo>
                  <a:lnTo>
                    <a:pt x="1260" y="267"/>
                  </a:lnTo>
                  <a:lnTo>
                    <a:pt x="1258" y="348"/>
                  </a:lnTo>
                  <a:lnTo>
                    <a:pt x="1254" y="350"/>
                  </a:lnTo>
                  <a:lnTo>
                    <a:pt x="1246" y="356"/>
                  </a:lnTo>
                  <a:lnTo>
                    <a:pt x="1233" y="364"/>
                  </a:lnTo>
                  <a:lnTo>
                    <a:pt x="1219" y="374"/>
                  </a:lnTo>
                  <a:lnTo>
                    <a:pt x="1205" y="382"/>
                  </a:lnTo>
                  <a:lnTo>
                    <a:pt x="1195" y="390"/>
                  </a:lnTo>
                  <a:lnTo>
                    <a:pt x="1187" y="395"/>
                  </a:lnTo>
                  <a:lnTo>
                    <a:pt x="1179" y="399"/>
                  </a:lnTo>
                  <a:lnTo>
                    <a:pt x="1170" y="401"/>
                  </a:lnTo>
                  <a:lnTo>
                    <a:pt x="1160" y="401"/>
                  </a:lnTo>
                  <a:lnTo>
                    <a:pt x="1154" y="395"/>
                  </a:lnTo>
                  <a:lnTo>
                    <a:pt x="1146" y="390"/>
                  </a:lnTo>
                  <a:lnTo>
                    <a:pt x="1136" y="380"/>
                  </a:lnTo>
                  <a:lnTo>
                    <a:pt x="1124" y="376"/>
                  </a:lnTo>
                  <a:lnTo>
                    <a:pt x="1114" y="376"/>
                  </a:lnTo>
                  <a:lnTo>
                    <a:pt x="1110" y="384"/>
                  </a:lnTo>
                  <a:lnTo>
                    <a:pt x="1107" y="401"/>
                  </a:lnTo>
                  <a:lnTo>
                    <a:pt x="1105" y="423"/>
                  </a:lnTo>
                  <a:lnTo>
                    <a:pt x="1103" y="443"/>
                  </a:lnTo>
                  <a:lnTo>
                    <a:pt x="1101" y="460"/>
                  </a:lnTo>
                  <a:lnTo>
                    <a:pt x="1095" y="476"/>
                  </a:lnTo>
                  <a:lnTo>
                    <a:pt x="1085" y="490"/>
                  </a:lnTo>
                  <a:lnTo>
                    <a:pt x="1069" y="500"/>
                  </a:lnTo>
                  <a:lnTo>
                    <a:pt x="1059" y="508"/>
                  </a:lnTo>
                  <a:lnTo>
                    <a:pt x="1055" y="519"/>
                  </a:lnTo>
                  <a:lnTo>
                    <a:pt x="1053" y="531"/>
                  </a:lnTo>
                  <a:lnTo>
                    <a:pt x="1051" y="541"/>
                  </a:lnTo>
                  <a:lnTo>
                    <a:pt x="1045" y="551"/>
                  </a:lnTo>
                  <a:lnTo>
                    <a:pt x="1032" y="559"/>
                  </a:lnTo>
                  <a:lnTo>
                    <a:pt x="1016" y="569"/>
                  </a:lnTo>
                  <a:lnTo>
                    <a:pt x="996" y="576"/>
                  </a:lnTo>
                  <a:lnTo>
                    <a:pt x="979" y="584"/>
                  </a:lnTo>
                  <a:lnTo>
                    <a:pt x="965" y="588"/>
                  </a:lnTo>
                  <a:lnTo>
                    <a:pt x="951" y="590"/>
                  </a:lnTo>
                  <a:lnTo>
                    <a:pt x="941" y="592"/>
                  </a:lnTo>
                  <a:lnTo>
                    <a:pt x="933" y="596"/>
                  </a:lnTo>
                  <a:lnTo>
                    <a:pt x="929" y="604"/>
                  </a:lnTo>
                  <a:lnTo>
                    <a:pt x="933" y="614"/>
                  </a:lnTo>
                  <a:lnTo>
                    <a:pt x="943" y="628"/>
                  </a:lnTo>
                  <a:lnTo>
                    <a:pt x="955" y="641"/>
                  </a:lnTo>
                  <a:lnTo>
                    <a:pt x="967" y="651"/>
                  </a:lnTo>
                  <a:lnTo>
                    <a:pt x="977" y="665"/>
                  </a:lnTo>
                  <a:lnTo>
                    <a:pt x="981" y="677"/>
                  </a:lnTo>
                  <a:lnTo>
                    <a:pt x="975" y="691"/>
                  </a:lnTo>
                  <a:lnTo>
                    <a:pt x="963" y="699"/>
                  </a:lnTo>
                  <a:lnTo>
                    <a:pt x="943" y="702"/>
                  </a:lnTo>
                  <a:lnTo>
                    <a:pt x="923" y="704"/>
                  </a:lnTo>
                  <a:lnTo>
                    <a:pt x="906" y="706"/>
                  </a:lnTo>
                  <a:lnTo>
                    <a:pt x="892" y="708"/>
                  </a:lnTo>
                  <a:lnTo>
                    <a:pt x="880" y="708"/>
                  </a:lnTo>
                  <a:lnTo>
                    <a:pt x="864" y="708"/>
                  </a:lnTo>
                  <a:lnTo>
                    <a:pt x="847" y="706"/>
                  </a:lnTo>
                  <a:lnTo>
                    <a:pt x="833" y="706"/>
                  </a:lnTo>
                  <a:lnTo>
                    <a:pt x="827" y="706"/>
                  </a:lnTo>
                  <a:lnTo>
                    <a:pt x="825" y="702"/>
                  </a:lnTo>
                  <a:lnTo>
                    <a:pt x="819" y="697"/>
                  </a:lnTo>
                  <a:lnTo>
                    <a:pt x="809" y="687"/>
                  </a:lnTo>
                  <a:lnTo>
                    <a:pt x="799" y="679"/>
                  </a:lnTo>
                  <a:lnTo>
                    <a:pt x="792" y="675"/>
                  </a:lnTo>
                  <a:lnTo>
                    <a:pt x="786" y="679"/>
                  </a:lnTo>
                  <a:lnTo>
                    <a:pt x="780" y="691"/>
                  </a:lnTo>
                  <a:lnTo>
                    <a:pt x="774" y="708"/>
                  </a:lnTo>
                  <a:lnTo>
                    <a:pt x="766" y="732"/>
                  </a:lnTo>
                  <a:lnTo>
                    <a:pt x="756" y="756"/>
                  </a:lnTo>
                  <a:lnTo>
                    <a:pt x="748" y="777"/>
                  </a:lnTo>
                  <a:lnTo>
                    <a:pt x="742" y="795"/>
                  </a:lnTo>
                  <a:lnTo>
                    <a:pt x="733" y="821"/>
                  </a:lnTo>
                  <a:lnTo>
                    <a:pt x="723" y="838"/>
                  </a:lnTo>
                  <a:lnTo>
                    <a:pt x="711" y="850"/>
                  </a:lnTo>
                  <a:lnTo>
                    <a:pt x="699" y="854"/>
                  </a:lnTo>
                  <a:lnTo>
                    <a:pt x="687" y="858"/>
                  </a:lnTo>
                  <a:lnTo>
                    <a:pt x="677" y="862"/>
                  </a:lnTo>
                  <a:lnTo>
                    <a:pt x="671" y="862"/>
                  </a:lnTo>
                  <a:lnTo>
                    <a:pt x="671" y="799"/>
                  </a:lnTo>
                  <a:lnTo>
                    <a:pt x="585" y="722"/>
                  </a:lnTo>
                  <a:lnTo>
                    <a:pt x="595" y="669"/>
                  </a:lnTo>
                  <a:lnTo>
                    <a:pt x="536" y="602"/>
                  </a:lnTo>
                  <a:lnTo>
                    <a:pt x="490" y="527"/>
                  </a:lnTo>
                  <a:lnTo>
                    <a:pt x="335" y="482"/>
                  </a:lnTo>
                  <a:lnTo>
                    <a:pt x="297" y="460"/>
                  </a:lnTo>
                  <a:lnTo>
                    <a:pt x="262" y="393"/>
                  </a:lnTo>
                  <a:lnTo>
                    <a:pt x="223" y="327"/>
                  </a:lnTo>
                  <a:lnTo>
                    <a:pt x="144" y="388"/>
                  </a:lnTo>
                  <a:lnTo>
                    <a:pt x="114" y="382"/>
                  </a:lnTo>
                  <a:lnTo>
                    <a:pt x="112" y="352"/>
                  </a:lnTo>
                  <a:lnTo>
                    <a:pt x="77" y="303"/>
                  </a:lnTo>
                  <a:lnTo>
                    <a:pt x="83" y="220"/>
                  </a:lnTo>
                  <a:lnTo>
                    <a:pt x="42" y="165"/>
                  </a:lnTo>
                  <a:lnTo>
                    <a:pt x="0" y="157"/>
                  </a:lnTo>
                  <a:lnTo>
                    <a:pt x="24" y="102"/>
                  </a:lnTo>
                  <a:lnTo>
                    <a:pt x="67" y="116"/>
                  </a:lnTo>
                  <a:lnTo>
                    <a:pt x="83" y="96"/>
                  </a:lnTo>
                  <a:lnTo>
                    <a:pt x="132" y="118"/>
                  </a:lnTo>
                  <a:lnTo>
                    <a:pt x="124" y="53"/>
                  </a:lnTo>
                  <a:lnTo>
                    <a:pt x="160" y="23"/>
                  </a:lnTo>
                  <a:lnTo>
                    <a:pt x="256" y="0"/>
                  </a:lnTo>
                  <a:lnTo>
                    <a:pt x="280" y="63"/>
                  </a:lnTo>
                  <a:lnTo>
                    <a:pt x="343" y="132"/>
                  </a:lnTo>
                  <a:lnTo>
                    <a:pt x="406" y="110"/>
                  </a:lnTo>
                  <a:lnTo>
                    <a:pt x="453" y="114"/>
                  </a:lnTo>
                  <a:lnTo>
                    <a:pt x="488" y="81"/>
                  </a:lnTo>
                  <a:lnTo>
                    <a:pt x="530" y="134"/>
                  </a:lnTo>
                  <a:lnTo>
                    <a:pt x="650" y="110"/>
                  </a:lnTo>
                  <a:lnTo>
                    <a:pt x="673" y="142"/>
                  </a:lnTo>
                  <a:lnTo>
                    <a:pt x="689" y="191"/>
                  </a:lnTo>
                  <a:lnTo>
                    <a:pt x="742" y="177"/>
                  </a:lnTo>
                  <a:lnTo>
                    <a:pt x="790" y="250"/>
                  </a:lnTo>
                  <a:lnTo>
                    <a:pt x="823" y="248"/>
                  </a:lnTo>
                  <a:lnTo>
                    <a:pt x="813" y="167"/>
                  </a:lnTo>
                  <a:lnTo>
                    <a:pt x="853" y="161"/>
                  </a:lnTo>
                  <a:lnTo>
                    <a:pt x="855" y="167"/>
                  </a:lnTo>
                  <a:lnTo>
                    <a:pt x="858" y="179"/>
                  </a:lnTo>
                  <a:lnTo>
                    <a:pt x="864" y="195"/>
                  </a:lnTo>
                  <a:lnTo>
                    <a:pt x="868" y="212"/>
                  </a:lnTo>
                  <a:lnTo>
                    <a:pt x="872" y="224"/>
                  </a:lnTo>
                  <a:lnTo>
                    <a:pt x="874" y="232"/>
                  </a:lnTo>
                  <a:lnTo>
                    <a:pt x="878" y="234"/>
                  </a:lnTo>
                  <a:lnTo>
                    <a:pt x="886" y="242"/>
                  </a:lnTo>
                  <a:lnTo>
                    <a:pt x="896" y="250"/>
                  </a:lnTo>
                  <a:lnTo>
                    <a:pt x="908" y="258"/>
                  </a:lnTo>
                  <a:lnTo>
                    <a:pt x="916" y="262"/>
                  </a:lnTo>
                  <a:lnTo>
                    <a:pt x="920" y="266"/>
                  </a:lnTo>
                  <a:lnTo>
                    <a:pt x="971" y="319"/>
                  </a:lnTo>
                  <a:lnTo>
                    <a:pt x="994" y="293"/>
                  </a:lnTo>
                  <a:lnTo>
                    <a:pt x="1010" y="238"/>
                  </a:lnTo>
                  <a:lnTo>
                    <a:pt x="1059" y="201"/>
                  </a:lnTo>
                  <a:lnTo>
                    <a:pt x="1126" y="226"/>
                  </a:lnTo>
                  <a:lnTo>
                    <a:pt x="1203" y="252"/>
                  </a:lnTo>
                  <a:lnTo>
                    <a:pt x="1246" y="248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3" name="Freeform 102"/>
            <p:cNvSpPr/>
            <p:nvPr/>
          </p:nvSpPr>
          <p:spPr bwMode="gray">
            <a:xfrm>
              <a:off x="3738" y="1458"/>
              <a:ext cx="630" cy="431"/>
            </a:xfrm>
            <a:custGeom>
              <a:avLst/>
              <a:gdLst>
                <a:gd name="T0" fmla="*/ 315 w 1260"/>
                <a:gd name="T1" fmla="*/ 87 h 862"/>
                <a:gd name="T2" fmla="*/ 309 w 1260"/>
                <a:gd name="T3" fmla="*/ 91 h 862"/>
                <a:gd name="T4" fmla="*/ 299 w 1260"/>
                <a:gd name="T5" fmla="*/ 98 h 862"/>
                <a:gd name="T6" fmla="*/ 293 w 1260"/>
                <a:gd name="T7" fmla="*/ 101 h 862"/>
                <a:gd name="T8" fmla="*/ 287 w 1260"/>
                <a:gd name="T9" fmla="*/ 98 h 862"/>
                <a:gd name="T10" fmla="*/ 279 w 1260"/>
                <a:gd name="T11" fmla="*/ 94 h 862"/>
                <a:gd name="T12" fmla="*/ 277 w 1260"/>
                <a:gd name="T13" fmla="*/ 106 h 862"/>
                <a:gd name="T14" fmla="*/ 274 w 1260"/>
                <a:gd name="T15" fmla="*/ 119 h 862"/>
                <a:gd name="T16" fmla="*/ 265 w 1260"/>
                <a:gd name="T17" fmla="*/ 127 h 862"/>
                <a:gd name="T18" fmla="*/ 263 w 1260"/>
                <a:gd name="T19" fmla="*/ 136 h 862"/>
                <a:gd name="T20" fmla="*/ 254 w 1260"/>
                <a:gd name="T21" fmla="*/ 143 h 862"/>
                <a:gd name="T22" fmla="*/ 241 w 1260"/>
                <a:gd name="T23" fmla="*/ 147 h 862"/>
                <a:gd name="T24" fmla="*/ 233 w 1260"/>
                <a:gd name="T25" fmla="*/ 149 h 862"/>
                <a:gd name="T26" fmla="*/ 236 w 1260"/>
                <a:gd name="T27" fmla="*/ 157 h 862"/>
                <a:gd name="T28" fmla="*/ 244 w 1260"/>
                <a:gd name="T29" fmla="*/ 167 h 862"/>
                <a:gd name="T30" fmla="*/ 241 w 1260"/>
                <a:gd name="T31" fmla="*/ 175 h 862"/>
                <a:gd name="T32" fmla="*/ 226 w 1260"/>
                <a:gd name="T33" fmla="*/ 177 h 862"/>
                <a:gd name="T34" fmla="*/ 216 w 1260"/>
                <a:gd name="T35" fmla="*/ 177 h 862"/>
                <a:gd name="T36" fmla="*/ 207 w 1260"/>
                <a:gd name="T37" fmla="*/ 177 h 862"/>
                <a:gd name="T38" fmla="*/ 202 w 1260"/>
                <a:gd name="T39" fmla="*/ 172 h 862"/>
                <a:gd name="T40" fmla="*/ 196 w 1260"/>
                <a:gd name="T41" fmla="*/ 170 h 862"/>
                <a:gd name="T42" fmla="*/ 191 w 1260"/>
                <a:gd name="T43" fmla="*/ 183 h 862"/>
                <a:gd name="T44" fmla="*/ 185 w 1260"/>
                <a:gd name="T45" fmla="*/ 199 h 862"/>
                <a:gd name="T46" fmla="*/ 178 w 1260"/>
                <a:gd name="T47" fmla="*/ 213 h 862"/>
                <a:gd name="T48" fmla="*/ 169 w 1260"/>
                <a:gd name="T49" fmla="*/ 216 h 862"/>
                <a:gd name="T50" fmla="*/ 147 w 1260"/>
                <a:gd name="T51" fmla="*/ 181 h 862"/>
                <a:gd name="T52" fmla="*/ 122 w 1260"/>
                <a:gd name="T53" fmla="*/ 132 h 862"/>
                <a:gd name="T54" fmla="*/ 66 w 1260"/>
                <a:gd name="T55" fmla="*/ 99 h 862"/>
                <a:gd name="T56" fmla="*/ 28 w 1260"/>
                <a:gd name="T57" fmla="*/ 96 h 862"/>
                <a:gd name="T58" fmla="*/ 21 w 1260"/>
                <a:gd name="T59" fmla="*/ 55 h 862"/>
                <a:gd name="T60" fmla="*/ 6 w 1260"/>
                <a:gd name="T61" fmla="*/ 26 h 862"/>
                <a:gd name="T62" fmla="*/ 33 w 1260"/>
                <a:gd name="T63" fmla="*/ 29 h 862"/>
                <a:gd name="T64" fmla="*/ 64 w 1260"/>
                <a:gd name="T65" fmla="*/ 0 h 862"/>
                <a:gd name="T66" fmla="*/ 101 w 1260"/>
                <a:gd name="T67" fmla="*/ 27 h 862"/>
                <a:gd name="T68" fmla="*/ 133 w 1260"/>
                <a:gd name="T69" fmla="*/ 34 h 862"/>
                <a:gd name="T70" fmla="*/ 172 w 1260"/>
                <a:gd name="T71" fmla="*/ 48 h 862"/>
                <a:gd name="T72" fmla="*/ 206 w 1260"/>
                <a:gd name="T73" fmla="*/ 62 h 862"/>
                <a:gd name="T74" fmla="*/ 214 w 1260"/>
                <a:gd name="T75" fmla="*/ 42 h 862"/>
                <a:gd name="T76" fmla="*/ 217 w 1260"/>
                <a:gd name="T77" fmla="*/ 53 h 862"/>
                <a:gd name="T78" fmla="*/ 219 w 1260"/>
                <a:gd name="T79" fmla="*/ 58 h 862"/>
                <a:gd name="T80" fmla="*/ 227 w 1260"/>
                <a:gd name="T81" fmla="*/ 65 h 862"/>
                <a:gd name="T82" fmla="*/ 243 w 1260"/>
                <a:gd name="T83" fmla="*/ 80 h 862"/>
                <a:gd name="T84" fmla="*/ 265 w 1260"/>
                <a:gd name="T85" fmla="*/ 51 h 862"/>
                <a:gd name="T86" fmla="*/ 312 w 1260"/>
                <a:gd name="T87" fmla="*/ 62 h 86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260"/>
                <a:gd name="T133" fmla="*/ 0 h 862"/>
                <a:gd name="T134" fmla="*/ 1260 w 1260"/>
                <a:gd name="T135" fmla="*/ 862 h 86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260" h="862">
                  <a:moveTo>
                    <a:pt x="1246" y="248"/>
                  </a:moveTo>
                  <a:lnTo>
                    <a:pt x="1260" y="267"/>
                  </a:lnTo>
                  <a:lnTo>
                    <a:pt x="1258" y="348"/>
                  </a:lnTo>
                  <a:lnTo>
                    <a:pt x="1254" y="350"/>
                  </a:lnTo>
                  <a:lnTo>
                    <a:pt x="1246" y="356"/>
                  </a:lnTo>
                  <a:lnTo>
                    <a:pt x="1233" y="364"/>
                  </a:lnTo>
                  <a:lnTo>
                    <a:pt x="1219" y="374"/>
                  </a:lnTo>
                  <a:lnTo>
                    <a:pt x="1205" y="382"/>
                  </a:lnTo>
                  <a:lnTo>
                    <a:pt x="1195" y="390"/>
                  </a:lnTo>
                  <a:lnTo>
                    <a:pt x="1187" y="395"/>
                  </a:lnTo>
                  <a:lnTo>
                    <a:pt x="1179" y="399"/>
                  </a:lnTo>
                  <a:lnTo>
                    <a:pt x="1170" y="401"/>
                  </a:lnTo>
                  <a:lnTo>
                    <a:pt x="1160" y="401"/>
                  </a:lnTo>
                  <a:lnTo>
                    <a:pt x="1154" y="395"/>
                  </a:lnTo>
                  <a:lnTo>
                    <a:pt x="1146" y="390"/>
                  </a:lnTo>
                  <a:lnTo>
                    <a:pt x="1136" y="380"/>
                  </a:lnTo>
                  <a:lnTo>
                    <a:pt x="1124" y="376"/>
                  </a:lnTo>
                  <a:lnTo>
                    <a:pt x="1114" y="376"/>
                  </a:lnTo>
                  <a:lnTo>
                    <a:pt x="1110" y="384"/>
                  </a:lnTo>
                  <a:lnTo>
                    <a:pt x="1107" y="401"/>
                  </a:lnTo>
                  <a:lnTo>
                    <a:pt x="1105" y="423"/>
                  </a:lnTo>
                  <a:lnTo>
                    <a:pt x="1103" y="443"/>
                  </a:lnTo>
                  <a:lnTo>
                    <a:pt x="1101" y="460"/>
                  </a:lnTo>
                  <a:lnTo>
                    <a:pt x="1095" y="476"/>
                  </a:lnTo>
                  <a:lnTo>
                    <a:pt x="1085" y="490"/>
                  </a:lnTo>
                  <a:lnTo>
                    <a:pt x="1069" y="500"/>
                  </a:lnTo>
                  <a:lnTo>
                    <a:pt x="1059" y="508"/>
                  </a:lnTo>
                  <a:lnTo>
                    <a:pt x="1055" y="519"/>
                  </a:lnTo>
                  <a:lnTo>
                    <a:pt x="1053" y="531"/>
                  </a:lnTo>
                  <a:lnTo>
                    <a:pt x="1051" y="541"/>
                  </a:lnTo>
                  <a:lnTo>
                    <a:pt x="1045" y="551"/>
                  </a:lnTo>
                  <a:lnTo>
                    <a:pt x="1032" y="559"/>
                  </a:lnTo>
                  <a:lnTo>
                    <a:pt x="1016" y="569"/>
                  </a:lnTo>
                  <a:lnTo>
                    <a:pt x="996" y="576"/>
                  </a:lnTo>
                  <a:lnTo>
                    <a:pt x="979" y="584"/>
                  </a:lnTo>
                  <a:lnTo>
                    <a:pt x="965" y="588"/>
                  </a:lnTo>
                  <a:lnTo>
                    <a:pt x="951" y="590"/>
                  </a:lnTo>
                  <a:lnTo>
                    <a:pt x="941" y="592"/>
                  </a:lnTo>
                  <a:lnTo>
                    <a:pt x="933" y="596"/>
                  </a:lnTo>
                  <a:lnTo>
                    <a:pt x="929" y="604"/>
                  </a:lnTo>
                  <a:lnTo>
                    <a:pt x="933" y="614"/>
                  </a:lnTo>
                  <a:lnTo>
                    <a:pt x="943" y="628"/>
                  </a:lnTo>
                  <a:lnTo>
                    <a:pt x="955" y="641"/>
                  </a:lnTo>
                  <a:lnTo>
                    <a:pt x="967" y="651"/>
                  </a:lnTo>
                  <a:lnTo>
                    <a:pt x="977" y="665"/>
                  </a:lnTo>
                  <a:lnTo>
                    <a:pt x="981" y="677"/>
                  </a:lnTo>
                  <a:lnTo>
                    <a:pt x="975" y="691"/>
                  </a:lnTo>
                  <a:lnTo>
                    <a:pt x="963" y="699"/>
                  </a:lnTo>
                  <a:lnTo>
                    <a:pt x="943" y="702"/>
                  </a:lnTo>
                  <a:lnTo>
                    <a:pt x="923" y="704"/>
                  </a:lnTo>
                  <a:lnTo>
                    <a:pt x="906" y="706"/>
                  </a:lnTo>
                  <a:lnTo>
                    <a:pt x="892" y="708"/>
                  </a:lnTo>
                  <a:lnTo>
                    <a:pt x="880" y="708"/>
                  </a:lnTo>
                  <a:lnTo>
                    <a:pt x="864" y="708"/>
                  </a:lnTo>
                  <a:lnTo>
                    <a:pt x="847" y="706"/>
                  </a:lnTo>
                  <a:lnTo>
                    <a:pt x="833" y="706"/>
                  </a:lnTo>
                  <a:lnTo>
                    <a:pt x="827" y="706"/>
                  </a:lnTo>
                  <a:lnTo>
                    <a:pt x="825" y="702"/>
                  </a:lnTo>
                  <a:lnTo>
                    <a:pt x="819" y="697"/>
                  </a:lnTo>
                  <a:lnTo>
                    <a:pt x="809" y="687"/>
                  </a:lnTo>
                  <a:lnTo>
                    <a:pt x="799" y="679"/>
                  </a:lnTo>
                  <a:lnTo>
                    <a:pt x="792" y="675"/>
                  </a:lnTo>
                  <a:lnTo>
                    <a:pt x="786" y="679"/>
                  </a:lnTo>
                  <a:lnTo>
                    <a:pt x="780" y="691"/>
                  </a:lnTo>
                  <a:lnTo>
                    <a:pt x="774" y="708"/>
                  </a:lnTo>
                  <a:lnTo>
                    <a:pt x="766" y="732"/>
                  </a:lnTo>
                  <a:lnTo>
                    <a:pt x="756" y="756"/>
                  </a:lnTo>
                  <a:lnTo>
                    <a:pt x="748" y="777"/>
                  </a:lnTo>
                  <a:lnTo>
                    <a:pt x="742" y="795"/>
                  </a:lnTo>
                  <a:lnTo>
                    <a:pt x="733" y="821"/>
                  </a:lnTo>
                  <a:lnTo>
                    <a:pt x="723" y="838"/>
                  </a:lnTo>
                  <a:lnTo>
                    <a:pt x="711" y="850"/>
                  </a:lnTo>
                  <a:lnTo>
                    <a:pt x="699" y="854"/>
                  </a:lnTo>
                  <a:lnTo>
                    <a:pt x="687" y="858"/>
                  </a:lnTo>
                  <a:lnTo>
                    <a:pt x="677" y="862"/>
                  </a:lnTo>
                  <a:lnTo>
                    <a:pt x="671" y="862"/>
                  </a:lnTo>
                  <a:lnTo>
                    <a:pt x="671" y="799"/>
                  </a:lnTo>
                  <a:lnTo>
                    <a:pt x="585" y="722"/>
                  </a:lnTo>
                  <a:lnTo>
                    <a:pt x="595" y="669"/>
                  </a:lnTo>
                  <a:lnTo>
                    <a:pt x="536" y="602"/>
                  </a:lnTo>
                  <a:lnTo>
                    <a:pt x="490" y="527"/>
                  </a:lnTo>
                  <a:lnTo>
                    <a:pt x="335" y="482"/>
                  </a:lnTo>
                  <a:lnTo>
                    <a:pt x="297" y="460"/>
                  </a:lnTo>
                  <a:lnTo>
                    <a:pt x="262" y="393"/>
                  </a:lnTo>
                  <a:lnTo>
                    <a:pt x="223" y="327"/>
                  </a:lnTo>
                  <a:lnTo>
                    <a:pt x="144" y="388"/>
                  </a:lnTo>
                  <a:lnTo>
                    <a:pt x="114" y="382"/>
                  </a:lnTo>
                  <a:lnTo>
                    <a:pt x="112" y="352"/>
                  </a:lnTo>
                  <a:lnTo>
                    <a:pt x="77" y="303"/>
                  </a:lnTo>
                  <a:lnTo>
                    <a:pt x="83" y="220"/>
                  </a:lnTo>
                  <a:lnTo>
                    <a:pt x="42" y="165"/>
                  </a:lnTo>
                  <a:lnTo>
                    <a:pt x="0" y="157"/>
                  </a:lnTo>
                  <a:lnTo>
                    <a:pt x="24" y="102"/>
                  </a:lnTo>
                  <a:lnTo>
                    <a:pt x="67" y="116"/>
                  </a:lnTo>
                  <a:lnTo>
                    <a:pt x="83" y="96"/>
                  </a:lnTo>
                  <a:lnTo>
                    <a:pt x="132" y="118"/>
                  </a:lnTo>
                  <a:lnTo>
                    <a:pt x="124" y="53"/>
                  </a:lnTo>
                  <a:lnTo>
                    <a:pt x="160" y="23"/>
                  </a:lnTo>
                  <a:lnTo>
                    <a:pt x="256" y="0"/>
                  </a:lnTo>
                  <a:lnTo>
                    <a:pt x="280" y="63"/>
                  </a:lnTo>
                  <a:lnTo>
                    <a:pt x="343" y="132"/>
                  </a:lnTo>
                  <a:lnTo>
                    <a:pt x="406" y="110"/>
                  </a:lnTo>
                  <a:lnTo>
                    <a:pt x="453" y="114"/>
                  </a:lnTo>
                  <a:lnTo>
                    <a:pt x="488" y="81"/>
                  </a:lnTo>
                  <a:lnTo>
                    <a:pt x="530" y="134"/>
                  </a:lnTo>
                  <a:lnTo>
                    <a:pt x="650" y="110"/>
                  </a:lnTo>
                  <a:lnTo>
                    <a:pt x="673" y="142"/>
                  </a:lnTo>
                  <a:lnTo>
                    <a:pt x="689" y="191"/>
                  </a:lnTo>
                  <a:lnTo>
                    <a:pt x="742" y="177"/>
                  </a:lnTo>
                  <a:lnTo>
                    <a:pt x="790" y="250"/>
                  </a:lnTo>
                  <a:lnTo>
                    <a:pt x="823" y="248"/>
                  </a:lnTo>
                  <a:lnTo>
                    <a:pt x="813" y="167"/>
                  </a:lnTo>
                  <a:lnTo>
                    <a:pt x="853" y="161"/>
                  </a:lnTo>
                  <a:lnTo>
                    <a:pt x="855" y="167"/>
                  </a:lnTo>
                  <a:lnTo>
                    <a:pt x="858" y="179"/>
                  </a:lnTo>
                  <a:lnTo>
                    <a:pt x="864" y="195"/>
                  </a:lnTo>
                  <a:lnTo>
                    <a:pt x="868" y="212"/>
                  </a:lnTo>
                  <a:lnTo>
                    <a:pt x="872" y="224"/>
                  </a:lnTo>
                  <a:lnTo>
                    <a:pt x="874" y="232"/>
                  </a:lnTo>
                  <a:lnTo>
                    <a:pt x="878" y="234"/>
                  </a:lnTo>
                  <a:lnTo>
                    <a:pt x="886" y="242"/>
                  </a:lnTo>
                  <a:lnTo>
                    <a:pt x="896" y="250"/>
                  </a:lnTo>
                  <a:lnTo>
                    <a:pt x="908" y="258"/>
                  </a:lnTo>
                  <a:lnTo>
                    <a:pt x="916" y="262"/>
                  </a:lnTo>
                  <a:lnTo>
                    <a:pt x="920" y="266"/>
                  </a:lnTo>
                  <a:lnTo>
                    <a:pt x="971" y="319"/>
                  </a:lnTo>
                  <a:lnTo>
                    <a:pt x="994" y="293"/>
                  </a:lnTo>
                  <a:lnTo>
                    <a:pt x="1010" y="238"/>
                  </a:lnTo>
                  <a:lnTo>
                    <a:pt x="1059" y="201"/>
                  </a:lnTo>
                  <a:lnTo>
                    <a:pt x="1126" y="226"/>
                  </a:lnTo>
                  <a:lnTo>
                    <a:pt x="1203" y="252"/>
                  </a:lnTo>
                  <a:lnTo>
                    <a:pt x="1246" y="248"/>
                  </a:lnTo>
                </a:path>
              </a:pathLst>
            </a:cu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4" name="Freeform 103"/>
            <p:cNvSpPr/>
            <p:nvPr/>
          </p:nvSpPr>
          <p:spPr bwMode="gray">
            <a:xfrm>
              <a:off x="3599" y="839"/>
              <a:ext cx="861" cy="778"/>
            </a:xfrm>
            <a:custGeom>
              <a:avLst/>
              <a:gdLst>
                <a:gd name="T0" fmla="*/ 419 w 1722"/>
                <a:gd name="T1" fmla="*/ 147 h 1557"/>
                <a:gd name="T2" fmla="*/ 423 w 1722"/>
                <a:gd name="T3" fmla="*/ 159 h 1557"/>
                <a:gd name="T4" fmla="*/ 428 w 1722"/>
                <a:gd name="T5" fmla="*/ 173 h 1557"/>
                <a:gd name="T6" fmla="*/ 419 w 1722"/>
                <a:gd name="T7" fmla="*/ 185 h 1557"/>
                <a:gd name="T8" fmla="*/ 421 w 1722"/>
                <a:gd name="T9" fmla="*/ 196 h 1557"/>
                <a:gd name="T10" fmla="*/ 431 w 1722"/>
                <a:gd name="T11" fmla="*/ 209 h 1557"/>
                <a:gd name="T12" fmla="*/ 429 w 1722"/>
                <a:gd name="T13" fmla="*/ 233 h 1557"/>
                <a:gd name="T14" fmla="*/ 425 w 1722"/>
                <a:gd name="T15" fmla="*/ 256 h 1557"/>
                <a:gd name="T16" fmla="*/ 417 w 1722"/>
                <a:gd name="T17" fmla="*/ 278 h 1557"/>
                <a:gd name="T18" fmla="*/ 418 w 1722"/>
                <a:gd name="T19" fmla="*/ 290 h 1557"/>
                <a:gd name="T20" fmla="*/ 404 w 1722"/>
                <a:gd name="T21" fmla="*/ 293 h 1557"/>
                <a:gd name="T22" fmla="*/ 383 w 1722"/>
                <a:gd name="T23" fmla="*/ 292 h 1557"/>
                <a:gd name="T24" fmla="*/ 374 w 1722"/>
                <a:gd name="T25" fmla="*/ 295 h 1557"/>
                <a:gd name="T26" fmla="*/ 367 w 1722"/>
                <a:gd name="T27" fmla="*/ 309 h 1557"/>
                <a:gd name="T28" fmla="*/ 358 w 1722"/>
                <a:gd name="T29" fmla="*/ 318 h 1557"/>
                <a:gd name="T30" fmla="*/ 368 w 1722"/>
                <a:gd name="T31" fmla="*/ 333 h 1557"/>
                <a:gd name="T32" fmla="*/ 375 w 1722"/>
                <a:gd name="T33" fmla="*/ 350 h 1557"/>
                <a:gd name="T34" fmla="*/ 380 w 1722"/>
                <a:gd name="T35" fmla="*/ 367 h 1557"/>
                <a:gd name="T36" fmla="*/ 334 w 1722"/>
                <a:gd name="T37" fmla="*/ 359 h 1557"/>
                <a:gd name="T38" fmla="*/ 299 w 1722"/>
                <a:gd name="T39" fmla="*/ 376 h 1557"/>
                <a:gd name="T40" fmla="*/ 275 w 1722"/>
                <a:gd name="T41" fmla="*/ 371 h 1557"/>
                <a:gd name="T42" fmla="*/ 237 w 1722"/>
                <a:gd name="T43" fmla="*/ 345 h 1557"/>
                <a:gd name="T44" fmla="*/ 183 w 1722"/>
                <a:gd name="T45" fmla="*/ 338 h 1557"/>
                <a:gd name="T46" fmla="*/ 134 w 1722"/>
                <a:gd name="T47" fmla="*/ 309 h 1557"/>
                <a:gd name="T48" fmla="*/ 93 w 1722"/>
                <a:gd name="T49" fmla="*/ 288 h 1557"/>
                <a:gd name="T50" fmla="*/ 118 w 1722"/>
                <a:gd name="T51" fmla="*/ 211 h 1557"/>
                <a:gd name="T52" fmla="*/ 133 w 1722"/>
                <a:gd name="T53" fmla="*/ 147 h 1557"/>
                <a:gd name="T54" fmla="*/ 106 w 1722"/>
                <a:gd name="T55" fmla="*/ 89 h 1557"/>
                <a:gd name="T56" fmla="*/ 45 w 1722"/>
                <a:gd name="T57" fmla="*/ 63 h 1557"/>
                <a:gd name="T58" fmla="*/ 12 w 1722"/>
                <a:gd name="T59" fmla="*/ 35 h 1557"/>
                <a:gd name="T60" fmla="*/ 9 w 1722"/>
                <a:gd name="T61" fmla="*/ 18 h 1557"/>
                <a:gd name="T62" fmla="*/ 25 w 1722"/>
                <a:gd name="T63" fmla="*/ 11 h 1557"/>
                <a:gd name="T64" fmla="*/ 45 w 1722"/>
                <a:gd name="T65" fmla="*/ 4 h 1557"/>
                <a:gd name="T66" fmla="*/ 61 w 1722"/>
                <a:gd name="T67" fmla="*/ 1 h 1557"/>
                <a:gd name="T68" fmla="*/ 82 w 1722"/>
                <a:gd name="T69" fmla="*/ 11 h 1557"/>
                <a:gd name="T70" fmla="*/ 94 w 1722"/>
                <a:gd name="T71" fmla="*/ 8 h 1557"/>
                <a:gd name="T72" fmla="*/ 104 w 1722"/>
                <a:gd name="T73" fmla="*/ 6 h 1557"/>
                <a:gd name="T74" fmla="*/ 127 w 1722"/>
                <a:gd name="T75" fmla="*/ 24 h 1557"/>
                <a:gd name="T76" fmla="*/ 146 w 1722"/>
                <a:gd name="T77" fmla="*/ 46 h 1557"/>
                <a:gd name="T78" fmla="*/ 160 w 1722"/>
                <a:gd name="T79" fmla="*/ 69 h 1557"/>
                <a:gd name="T80" fmla="*/ 175 w 1722"/>
                <a:gd name="T81" fmla="*/ 92 h 1557"/>
                <a:gd name="T82" fmla="*/ 184 w 1722"/>
                <a:gd name="T83" fmla="*/ 101 h 1557"/>
                <a:gd name="T84" fmla="*/ 194 w 1722"/>
                <a:gd name="T85" fmla="*/ 123 h 1557"/>
                <a:gd name="T86" fmla="*/ 206 w 1722"/>
                <a:gd name="T87" fmla="*/ 138 h 1557"/>
                <a:gd name="T88" fmla="*/ 225 w 1722"/>
                <a:gd name="T89" fmla="*/ 141 h 1557"/>
                <a:gd name="T90" fmla="*/ 245 w 1722"/>
                <a:gd name="T91" fmla="*/ 137 h 1557"/>
                <a:gd name="T92" fmla="*/ 267 w 1722"/>
                <a:gd name="T93" fmla="*/ 143 h 1557"/>
                <a:gd name="T94" fmla="*/ 281 w 1722"/>
                <a:gd name="T95" fmla="*/ 152 h 1557"/>
                <a:gd name="T96" fmla="*/ 293 w 1722"/>
                <a:gd name="T97" fmla="*/ 154 h 1557"/>
                <a:gd name="T98" fmla="*/ 298 w 1722"/>
                <a:gd name="T99" fmla="*/ 154 h 1557"/>
                <a:gd name="T100" fmla="*/ 300 w 1722"/>
                <a:gd name="T101" fmla="*/ 160 h 1557"/>
                <a:gd name="T102" fmla="*/ 308 w 1722"/>
                <a:gd name="T103" fmla="*/ 175 h 1557"/>
                <a:gd name="T104" fmla="*/ 317 w 1722"/>
                <a:gd name="T105" fmla="*/ 191 h 1557"/>
                <a:gd name="T106" fmla="*/ 329 w 1722"/>
                <a:gd name="T107" fmla="*/ 197 h 1557"/>
                <a:gd name="T108" fmla="*/ 350 w 1722"/>
                <a:gd name="T109" fmla="*/ 191 h 1557"/>
                <a:gd name="T110" fmla="*/ 368 w 1722"/>
                <a:gd name="T111" fmla="*/ 175 h 1557"/>
                <a:gd name="T112" fmla="*/ 382 w 1722"/>
                <a:gd name="T113" fmla="*/ 160 h 1557"/>
                <a:gd name="T114" fmla="*/ 396 w 1722"/>
                <a:gd name="T115" fmla="*/ 148 h 1557"/>
                <a:gd name="T116" fmla="*/ 414 w 1722"/>
                <a:gd name="T117" fmla="*/ 140 h 155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722"/>
                <a:gd name="T178" fmla="*/ 0 h 1557"/>
                <a:gd name="T179" fmla="*/ 1722 w 1722"/>
                <a:gd name="T180" fmla="*/ 1557 h 1557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722" h="1557">
                  <a:moveTo>
                    <a:pt x="1673" y="557"/>
                  </a:moveTo>
                  <a:lnTo>
                    <a:pt x="1673" y="561"/>
                  </a:lnTo>
                  <a:lnTo>
                    <a:pt x="1673" y="575"/>
                  </a:lnTo>
                  <a:lnTo>
                    <a:pt x="1675" y="590"/>
                  </a:lnTo>
                  <a:lnTo>
                    <a:pt x="1675" y="606"/>
                  </a:lnTo>
                  <a:lnTo>
                    <a:pt x="1675" y="618"/>
                  </a:lnTo>
                  <a:lnTo>
                    <a:pt x="1681" y="628"/>
                  </a:lnTo>
                  <a:lnTo>
                    <a:pt x="1691" y="639"/>
                  </a:lnTo>
                  <a:lnTo>
                    <a:pt x="1702" y="649"/>
                  </a:lnTo>
                  <a:lnTo>
                    <a:pt x="1712" y="661"/>
                  </a:lnTo>
                  <a:lnTo>
                    <a:pt x="1714" y="673"/>
                  </a:lnTo>
                  <a:lnTo>
                    <a:pt x="1710" y="693"/>
                  </a:lnTo>
                  <a:lnTo>
                    <a:pt x="1698" y="712"/>
                  </a:lnTo>
                  <a:lnTo>
                    <a:pt x="1687" y="728"/>
                  </a:lnTo>
                  <a:lnTo>
                    <a:pt x="1681" y="736"/>
                  </a:lnTo>
                  <a:lnTo>
                    <a:pt x="1673" y="742"/>
                  </a:lnTo>
                  <a:lnTo>
                    <a:pt x="1669" y="752"/>
                  </a:lnTo>
                  <a:lnTo>
                    <a:pt x="1667" y="762"/>
                  </a:lnTo>
                  <a:lnTo>
                    <a:pt x="1673" y="773"/>
                  </a:lnTo>
                  <a:lnTo>
                    <a:pt x="1683" y="787"/>
                  </a:lnTo>
                  <a:lnTo>
                    <a:pt x="1697" y="799"/>
                  </a:lnTo>
                  <a:lnTo>
                    <a:pt x="1708" y="811"/>
                  </a:lnTo>
                  <a:lnTo>
                    <a:pt x="1718" y="823"/>
                  </a:lnTo>
                  <a:lnTo>
                    <a:pt x="1722" y="836"/>
                  </a:lnTo>
                  <a:lnTo>
                    <a:pt x="1720" y="852"/>
                  </a:lnTo>
                  <a:lnTo>
                    <a:pt x="1720" y="876"/>
                  </a:lnTo>
                  <a:lnTo>
                    <a:pt x="1718" y="905"/>
                  </a:lnTo>
                  <a:lnTo>
                    <a:pt x="1716" y="935"/>
                  </a:lnTo>
                  <a:lnTo>
                    <a:pt x="1714" y="964"/>
                  </a:lnTo>
                  <a:lnTo>
                    <a:pt x="1712" y="988"/>
                  </a:lnTo>
                  <a:lnTo>
                    <a:pt x="1708" y="1002"/>
                  </a:lnTo>
                  <a:lnTo>
                    <a:pt x="1697" y="1025"/>
                  </a:lnTo>
                  <a:lnTo>
                    <a:pt x="1687" y="1051"/>
                  </a:lnTo>
                  <a:lnTo>
                    <a:pt x="1675" y="1074"/>
                  </a:lnTo>
                  <a:lnTo>
                    <a:pt x="1667" y="1096"/>
                  </a:lnTo>
                  <a:lnTo>
                    <a:pt x="1667" y="1114"/>
                  </a:lnTo>
                  <a:lnTo>
                    <a:pt x="1667" y="1130"/>
                  </a:lnTo>
                  <a:lnTo>
                    <a:pt x="1669" y="1139"/>
                  </a:lnTo>
                  <a:lnTo>
                    <a:pt x="1671" y="1151"/>
                  </a:lnTo>
                  <a:lnTo>
                    <a:pt x="1671" y="1163"/>
                  </a:lnTo>
                  <a:lnTo>
                    <a:pt x="1667" y="1171"/>
                  </a:lnTo>
                  <a:lnTo>
                    <a:pt x="1655" y="1175"/>
                  </a:lnTo>
                  <a:lnTo>
                    <a:pt x="1639" y="1175"/>
                  </a:lnTo>
                  <a:lnTo>
                    <a:pt x="1614" y="1175"/>
                  </a:lnTo>
                  <a:lnTo>
                    <a:pt x="1586" y="1175"/>
                  </a:lnTo>
                  <a:lnTo>
                    <a:pt x="1561" y="1173"/>
                  </a:lnTo>
                  <a:lnTo>
                    <a:pt x="1539" y="1171"/>
                  </a:lnTo>
                  <a:lnTo>
                    <a:pt x="1529" y="1169"/>
                  </a:lnTo>
                  <a:lnTo>
                    <a:pt x="1521" y="1169"/>
                  </a:lnTo>
                  <a:lnTo>
                    <a:pt x="1511" y="1171"/>
                  </a:lnTo>
                  <a:lnTo>
                    <a:pt x="1502" y="1177"/>
                  </a:lnTo>
                  <a:lnTo>
                    <a:pt x="1496" y="1183"/>
                  </a:lnTo>
                  <a:lnTo>
                    <a:pt x="1492" y="1193"/>
                  </a:lnTo>
                  <a:lnTo>
                    <a:pt x="1486" y="1206"/>
                  </a:lnTo>
                  <a:lnTo>
                    <a:pt x="1478" y="1222"/>
                  </a:lnTo>
                  <a:lnTo>
                    <a:pt x="1468" y="1238"/>
                  </a:lnTo>
                  <a:lnTo>
                    <a:pt x="1458" y="1246"/>
                  </a:lnTo>
                  <a:lnTo>
                    <a:pt x="1445" y="1254"/>
                  </a:lnTo>
                  <a:lnTo>
                    <a:pt x="1435" y="1261"/>
                  </a:lnTo>
                  <a:lnTo>
                    <a:pt x="1429" y="1273"/>
                  </a:lnTo>
                  <a:lnTo>
                    <a:pt x="1433" y="1285"/>
                  </a:lnTo>
                  <a:lnTo>
                    <a:pt x="1443" y="1297"/>
                  </a:lnTo>
                  <a:lnTo>
                    <a:pt x="1456" y="1313"/>
                  </a:lnTo>
                  <a:lnTo>
                    <a:pt x="1470" y="1332"/>
                  </a:lnTo>
                  <a:lnTo>
                    <a:pt x="1480" y="1350"/>
                  </a:lnTo>
                  <a:lnTo>
                    <a:pt x="1486" y="1364"/>
                  </a:lnTo>
                  <a:lnTo>
                    <a:pt x="1492" y="1381"/>
                  </a:lnTo>
                  <a:lnTo>
                    <a:pt x="1498" y="1401"/>
                  </a:lnTo>
                  <a:lnTo>
                    <a:pt x="1504" y="1423"/>
                  </a:lnTo>
                  <a:lnTo>
                    <a:pt x="1510" y="1441"/>
                  </a:lnTo>
                  <a:lnTo>
                    <a:pt x="1513" y="1454"/>
                  </a:lnTo>
                  <a:lnTo>
                    <a:pt x="1517" y="1470"/>
                  </a:lnTo>
                  <a:lnTo>
                    <a:pt x="1521" y="1482"/>
                  </a:lnTo>
                  <a:lnTo>
                    <a:pt x="1523" y="1486"/>
                  </a:lnTo>
                  <a:lnTo>
                    <a:pt x="1480" y="1490"/>
                  </a:lnTo>
                  <a:lnTo>
                    <a:pt x="1336" y="1439"/>
                  </a:lnTo>
                  <a:lnTo>
                    <a:pt x="1287" y="1476"/>
                  </a:lnTo>
                  <a:lnTo>
                    <a:pt x="1271" y="1531"/>
                  </a:lnTo>
                  <a:lnTo>
                    <a:pt x="1248" y="1557"/>
                  </a:lnTo>
                  <a:lnTo>
                    <a:pt x="1195" y="1504"/>
                  </a:lnTo>
                  <a:lnTo>
                    <a:pt x="1151" y="1472"/>
                  </a:lnTo>
                  <a:lnTo>
                    <a:pt x="1130" y="1399"/>
                  </a:lnTo>
                  <a:lnTo>
                    <a:pt x="1090" y="1405"/>
                  </a:lnTo>
                  <a:lnTo>
                    <a:pt x="1100" y="1486"/>
                  </a:lnTo>
                  <a:lnTo>
                    <a:pt x="1067" y="1488"/>
                  </a:lnTo>
                  <a:lnTo>
                    <a:pt x="1019" y="1415"/>
                  </a:lnTo>
                  <a:lnTo>
                    <a:pt x="966" y="1429"/>
                  </a:lnTo>
                  <a:lnTo>
                    <a:pt x="950" y="1380"/>
                  </a:lnTo>
                  <a:lnTo>
                    <a:pt x="927" y="1348"/>
                  </a:lnTo>
                  <a:lnTo>
                    <a:pt x="807" y="1372"/>
                  </a:lnTo>
                  <a:lnTo>
                    <a:pt x="765" y="1322"/>
                  </a:lnTo>
                  <a:lnTo>
                    <a:pt x="730" y="1352"/>
                  </a:lnTo>
                  <a:lnTo>
                    <a:pt x="683" y="1348"/>
                  </a:lnTo>
                  <a:lnTo>
                    <a:pt x="620" y="1370"/>
                  </a:lnTo>
                  <a:lnTo>
                    <a:pt x="557" y="1301"/>
                  </a:lnTo>
                  <a:lnTo>
                    <a:pt x="533" y="1238"/>
                  </a:lnTo>
                  <a:lnTo>
                    <a:pt x="437" y="1261"/>
                  </a:lnTo>
                  <a:lnTo>
                    <a:pt x="401" y="1291"/>
                  </a:lnTo>
                  <a:lnTo>
                    <a:pt x="413" y="1208"/>
                  </a:lnTo>
                  <a:lnTo>
                    <a:pt x="372" y="1153"/>
                  </a:lnTo>
                  <a:lnTo>
                    <a:pt x="317" y="1094"/>
                  </a:lnTo>
                  <a:lnTo>
                    <a:pt x="332" y="1047"/>
                  </a:lnTo>
                  <a:lnTo>
                    <a:pt x="415" y="956"/>
                  </a:lnTo>
                  <a:lnTo>
                    <a:pt x="472" y="844"/>
                  </a:lnTo>
                  <a:lnTo>
                    <a:pt x="521" y="791"/>
                  </a:lnTo>
                  <a:lnTo>
                    <a:pt x="529" y="722"/>
                  </a:lnTo>
                  <a:lnTo>
                    <a:pt x="563" y="708"/>
                  </a:lnTo>
                  <a:lnTo>
                    <a:pt x="531" y="590"/>
                  </a:lnTo>
                  <a:lnTo>
                    <a:pt x="561" y="480"/>
                  </a:lnTo>
                  <a:lnTo>
                    <a:pt x="580" y="376"/>
                  </a:lnTo>
                  <a:lnTo>
                    <a:pt x="468" y="297"/>
                  </a:lnTo>
                  <a:lnTo>
                    <a:pt x="421" y="358"/>
                  </a:lnTo>
                  <a:lnTo>
                    <a:pt x="313" y="393"/>
                  </a:lnTo>
                  <a:lnTo>
                    <a:pt x="210" y="393"/>
                  </a:lnTo>
                  <a:lnTo>
                    <a:pt x="183" y="321"/>
                  </a:lnTo>
                  <a:lnTo>
                    <a:pt x="179" y="254"/>
                  </a:lnTo>
                  <a:lnTo>
                    <a:pt x="112" y="226"/>
                  </a:lnTo>
                  <a:lnTo>
                    <a:pt x="88" y="273"/>
                  </a:lnTo>
                  <a:lnTo>
                    <a:pt x="0" y="222"/>
                  </a:lnTo>
                  <a:lnTo>
                    <a:pt x="45" y="140"/>
                  </a:lnTo>
                  <a:lnTo>
                    <a:pt x="6" y="90"/>
                  </a:lnTo>
                  <a:lnTo>
                    <a:pt x="10" y="88"/>
                  </a:lnTo>
                  <a:lnTo>
                    <a:pt x="19" y="83"/>
                  </a:lnTo>
                  <a:lnTo>
                    <a:pt x="33" y="75"/>
                  </a:lnTo>
                  <a:lnTo>
                    <a:pt x="51" y="65"/>
                  </a:lnTo>
                  <a:lnTo>
                    <a:pt x="69" y="57"/>
                  </a:lnTo>
                  <a:lnTo>
                    <a:pt x="84" y="49"/>
                  </a:lnTo>
                  <a:lnTo>
                    <a:pt x="98" y="45"/>
                  </a:lnTo>
                  <a:lnTo>
                    <a:pt x="112" y="41"/>
                  </a:lnTo>
                  <a:lnTo>
                    <a:pt x="134" y="35"/>
                  </a:lnTo>
                  <a:lnTo>
                    <a:pt x="155" y="25"/>
                  </a:lnTo>
                  <a:lnTo>
                    <a:pt x="179" y="18"/>
                  </a:lnTo>
                  <a:lnTo>
                    <a:pt x="197" y="8"/>
                  </a:lnTo>
                  <a:lnTo>
                    <a:pt x="208" y="4"/>
                  </a:lnTo>
                  <a:lnTo>
                    <a:pt x="224" y="0"/>
                  </a:lnTo>
                  <a:lnTo>
                    <a:pt x="244" y="4"/>
                  </a:lnTo>
                  <a:lnTo>
                    <a:pt x="267" y="14"/>
                  </a:lnTo>
                  <a:lnTo>
                    <a:pt x="293" y="25"/>
                  </a:lnTo>
                  <a:lnTo>
                    <a:pt x="313" y="39"/>
                  </a:lnTo>
                  <a:lnTo>
                    <a:pt x="328" y="47"/>
                  </a:lnTo>
                  <a:lnTo>
                    <a:pt x="344" y="51"/>
                  </a:lnTo>
                  <a:lnTo>
                    <a:pt x="358" y="49"/>
                  </a:lnTo>
                  <a:lnTo>
                    <a:pt x="366" y="43"/>
                  </a:lnTo>
                  <a:lnTo>
                    <a:pt x="374" y="35"/>
                  </a:lnTo>
                  <a:lnTo>
                    <a:pt x="380" y="27"/>
                  </a:lnTo>
                  <a:lnTo>
                    <a:pt x="387" y="21"/>
                  </a:lnTo>
                  <a:lnTo>
                    <a:pt x="397" y="21"/>
                  </a:lnTo>
                  <a:lnTo>
                    <a:pt x="413" y="25"/>
                  </a:lnTo>
                  <a:lnTo>
                    <a:pt x="447" y="39"/>
                  </a:lnTo>
                  <a:lnTo>
                    <a:pt x="472" y="53"/>
                  </a:lnTo>
                  <a:lnTo>
                    <a:pt x="492" y="73"/>
                  </a:lnTo>
                  <a:lnTo>
                    <a:pt x="510" y="96"/>
                  </a:lnTo>
                  <a:lnTo>
                    <a:pt x="531" y="118"/>
                  </a:lnTo>
                  <a:lnTo>
                    <a:pt x="551" y="142"/>
                  </a:lnTo>
                  <a:lnTo>
                    <a:pt x="567" y="163"/>
                  </a:lnTo>
                  <a:lnTo>
                    <a:pt x="582" y="187"/>
                  </a:lnTo>
                  <a:lnTo>
                    <a:pt x="598" y="212"/>
                  </a:lnTo>
                  <a:lnTo>
                    <a:pt x="610" y="232"/>
                  </a:lnTo>
                  <a:lnTo>
                    <a:pt x="622" y="256"/>
                  </a:lnTo>
                  <a:lnTo>
                    <a:pt x="637" y="279"/>
                  </a:lnTo>
                  <a:lnTo>
                    <a:pt x="655" y="303"/>
                  </a:lnTo>
                  <a:lnTo>
                    <a:pt x="673" y="325"/>
                  </a:lnTo>
                  <a:lnTo>
                    <a:pt x="689" y="348"/>
                  </a:lnTo>
                  <a:lnTo>
                    <a:pt x="698" y="368"/>
                  </a:lnTo>
                  <a:lnTo>
                    <a:pt x="704" y="378"/>
                  </a:lnTo>
                  <a:lnTo>
                    <a:pt x="714" y="386"/>
                  </a:lnTo>
                  <a:lnTo>
                    <a:pt x="726" y="393"/>
                  </a:lnTo>
                  <a:lnTo>
                    <a:pt x="736" y="405"/>
                  </a:lnTo>
                  <a:lnTo>
                    <a:pt x="742" y="417"/>
                  </a:lnTo>
                  <a:lnTo>
                    <a:pt x="750" y="445"/>
                  </a:lnTo>
                  <a:lnTo>
                    <a:pt x="761" y="470"/>
                  </a:lnTo>
                  <a:lnTo>
                    <a:pt x="773" y="492"/>
                  </a:lnTo>
                  <a:lnTo>
                    <a:pt x="783" y="508"/>
                  </a:lnTo>
                  <a:lnTo>
                    <a:pt x="795" y="527"/>
                  </a:lnTo>
                  <a:lnTo>
                    <a:pt x="809" y="543"/>
                  </a:lnTo>
                  <a:lnTo>
                    <a:pt x="824" y="555"/>
                  </a:lnTo>
                  <a:lnTo>
                    <a:pt x="840" y="561"/>
                  </a:lnTo>
                  <a:lnTo>
                    <a:pt x="862" y="567"/>
                  </a:lnTo>
                  <a:lnTo>
                    <a:pt x="882" y="569"/>
                  </a:lnTo>
                  <a:lnTo>
                    <a:pt x="901" y="565"/>
                  </a:lnTo>
                  <a:lnTo>
                    <a:pt x="919" y="559"/>
                  </a:lnTo>
                  <a:lnTo>
                    <a:pt x="941" y="553"/>
                  </a:lnTo>
                  <a:lnTo>
                    <a:pt x="960" y="549"/>
                  </a:lnTo>
                  <a:lnTo>
                    <a:pt x="982" y="551"/>
                  </a:lnTo>
                  <a:lnTo>
                    <a:pt x="1004" y="559"/>
                  </a:lnTo>
                  <a:lnTo>
                    <a:pt x="1029" y="563"/>
                  </a:lnTo>
                  <a:lnTo>
                    <a:pt x="1051" y="569"/>
                  </a:lnTo>
                  <a:lnTo>
                    <a:pt x="1065" y="575"/>
                  </a:lnTo>
                  <a:lnTo>
                    <a:pt x="1073" y="580"/>
                  </a:lnTo>
                  <a:lnTo>
                    <a:pt x="1086" y="588"/>
                  </a:lnTo>
                  <a:lnTo>
                    <a:pt x="1104" y="598"/>
                  </a:lnTo>
                  <a:lnTo>
                    <a:pt x="1122" y="608"/>
                  </a:lnTo>
                  <a:lnTo>
                    <a:pt x="1139" y="616"/>
                  </a:lnTo>
                  <a:lnTo>
                    <a:pt x="1155" y="620"/>
                  </a:lnTo>
                  <a:lnTo>
                    <a:pt x="1167" y="620"/>
                  </a:lnTo>
                  <a:lnTo>
                    <a:pt x="1171" y="618"/>
                  </a:lnTo>
                  <a:lnTo>
                    <a:pt x="1177" y="614"/>
                  </a:lnTo>
                  <a:lnTo>
                    <a:pt x="1181" y="614"/>
                  </a:lnTo>
                  <a:lnTo>
                    <a:pt x="1185" y="614"/>
                  </a:lnTo>
                  <a:lnTo>
                    <a:pt x="1189" y="616"/>
                  </a:lnTo>
                  <a:lnTo>
                    <a:pt x="1191" y="618"/>
                  </a:lnTo>
                  <a:lnTo>
                    <a:pt x="1193" y="624"/>
                  </a:lnTo>
                  <a:lnTo>
                    <a:pt x="1195" y="632"/>
                  </a:lnTo>
                  <a:lnTo>
                    <a:pt x="1197" y="641"/>
                  </a:lnTo>
                  <a:lnTo>
                    <a:pt x="1202" y="659"/>
                  </a:lnTo>
                  <a:lnTo>
                    <a:pt x="1212" y="675"/>
                  </a:lnTo>
                  <a:lnTo>
                    <a:pt x="1224" y="687"/>
                  </a:lnTo>
                  <a:lnTo>
                    <a:pt x="1232" y="701"/>
                  </a:lnTo>
                  <a:lnTo>
                    <a:pt x="1238" y="714"/>
                  </a:lnTo>
                  <a:lnTo>
                    <a:pt x="1244" y="734"/>
                  </a:lnTo>
                  <a:lnTo>
                    <a:pt x="1254" y="754"/>
                  </a:lnTo>
                  <a:lnTo>
                    <a:pt x="1265" y="767"/>
                  </a:lnTo>
                  <a:lnTo>
                    <a:pt x="1277" y="775"/>
                  </a:lnTo>
                  <a:lnTo>
                    <a:pt x="1289" y="779"/>
                  </a:lnTo>
                  <a:lnTo>
                    <a:pt x="1299" y="785"/>
                  </a:lnTo>
                  <a:lnTo>
                    <a:pt x="1313" y="789"/>
                  </a:lnTo>
                  <a:lnTo>
                    <a:pt x="1328" y="785"/>
                  </a:lnTo>
                  <a:lnTo>
                    <a:pt x="1348" y="777"/>
                  </a:lnTo>
                  <a:lnTo>
                    <a:pt x="1374" y="773"/>
                  </a:lnTo>
                  <a:lnTo>
                    <a:pt x="1399" y="767"/>
                  </a:lnTo>
                  <a:lnTo>
                    <a:pt x="1423" y="760"/>
                  </a:lnTo>
                  <a:lnTo>
                    <a:pt x="1447" y="742"/>
                  </a:lnTo>
                  <a:lnTo>
                    <a:pt x="1462" y="722"/>
                  </a:lnTo>
                  <a:lnTo>
                    <a:pt x="1472" y="701"/>
                  </a:lnTo>
                  <a:lnTo>
                    <a:pt x="1480" y="689"/>
                  </a:lnTo>
                  <a:lnTo>
                    <a:pt x="1494" y="675"/>
                  </a:lnTo>
                  <a:lnTo>
                    <a:pt x="1510" y="659"/>
                  </a:lnTo>
                  <a:lnTo>
                    <a:pt x="1527" y="643"/>
                  </a:lnTo>
                  <a:lnTo>
                    <a:pt x="1543" y="628"/>
                  </a:lnTo>
                  <a:lnTo>
                    <a:pt x="1557" y="616"/>
                  </a:lnTo>
                  <a:lnTo>
                    <a:pt x="1572" y="604"/>
                  </a:lnTo>
                  <a:lnTo>
                    <a:pt x="1584" y="594"/>
                  </a:lnTo>
                  <a:lnTo>
                    <a:pt x="1598" y="586"/>
                  </a:lnTo>
                  <a:lnTo>
                    <a:pt x="1614" y="577"/>
                  </a:lnTo>
                  <a:lnTo>
                    <a:pt x="1634" y="567"/>
                  </a:lnTo>
                  <a:lnTo>
                    <a:pt x="1653" y="561"/>
                  </a:lnTo>
                  <a:lnTo>
                    <a:pt x="1667" y="557"/>
                  </a:lnTo>
                  <a:lnTo>
                    <a:pt x="1673" y="557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5" name="Freeform 104"/>
            <p:cNvSpPr/>
            <p:nvPr/>
          </p:nvSpPr>
          <p:spPr bwMode="gray">
            <a:xfrm>
              <a:off x="3599" y="839"/>
              <a:ext cx="861" cy="778"/>
            </a:xfrm>
            <a:custGeom>
              <a:avLst/>
              <a:gdLst>
                <a:gd name="T0" fmla="*/ 419 w 1722"/>
                <a:gd name="T1" fmla="*/ 147 h 1557"/>
                <a:gd name="T2" fmla="*/ 423 w 1722"/>
                <a:gd name="T3" fmla="*/ 159 h 1557"/>
                <a:gd name="T4" fmla="*/ 428 w 1722"/>
                <a:gd name="T5" fmla="*/ 173 h 1557"/>
                <a:gd name="T6" fmla="*/ 419 w 1722"/>
                <a:gd name="T7" fmla="*/ 185 h 1557"/>
                <a:gd name="T8" fmla="*/ 421 w 1722"/>
                <a:gd name="T9" fmla="*/ 196 h 1557"/>
                <a:gd name="T10" fmla="*/ 431 w 1722"/>
                <a:gd name="T11" fmla="*/ 209 h 1557"/>
                <a:gd name="T12" fmla="*/ 429 w 1722"/>
                <a:gd name="T13" fmla="*/ 233 h 1557"/>
                <a:gd name="T14" fmla="*/ 425 w 1722"/>
                <a:gd name="T15" fmla="*/ 256 h 1557"/>
                <a:gd name="T16" fmla="*/ 417 w 1722"/>
                <a:gd name="T17" fmla="*/ 278 h 1557"/>
                <a:gd name="T18" fmla="*/ 418 w 1722"/>
                <a:gd name="T19" fmla="*/ 290 h 1557"/>
                <a:gd name="T20" fmla="*/ 404 w 1722"/>
                <a:gd name="T21" fmla="*/ 293 h 1557"/>
                <a:gd name="T22" fmla="*/ 383 w 1722"/>
                <a:gd name="T23" fmla="*/ 292 h 1557"/>
                <a:gd name="T24" fmla="*/ 374 w 1722"/>
                <a:gd name="T25" fmla="*/ 295 h 1557"/>
                <a:gd name="T26" fmla="*/ 367 w 1722"/>
                <a:gd name="T27" fmla="*/ 309 h 1557"/>
                <a:gd name="T28" fmla="*/ 358 w 1722"/>
                <a:gd name="T29" fmla="*/ 318 h 1557"/>
                <a:gd name="T30" fmla="*/ 368 w 1722"/>
                <a:gd name="T31" fmla="*/ 333 h 1557"/>
                <a:gd name="T32" fmla="*/ 375 w 1722"/>
                <a:gd name="T33" fmla="*/ 350 h 1557"/>
                <a:gd name="T34" fmla="*/ 380 w 1722"/>
                <a:gd name="T35" fmla="*/ 367 h 1557"/>
                <a:gd name="T36" fmla="*/ 334 w 1722"/>
                <a:gd name="T37" fmla="*/ 359 h 1557"/>
                <a:gd name="T38" fmla="*/ 299 w 1722"/>
                <a:gd name="T39" fmla="*/ 376 h 1557"/>
                <a:gd name="T40" fmla="*/ 275 w 1722"/>
                <a:gd name="T41" fmla="*/ 371 h 1557"/>
                <a:gd name="T42" fmla="*/ 237 w 1722"/>
                <a:gd name="T43" fmla="*/ 345 h 1557"/>
                <a:gd name="T44" fmla="*/ 183 w 1722"/>
                <a:gd name="T45" fmla="*/ 338 h 1557"/>
                <a:gd name="T46" fmla="*/ 134 w 1722"/>
                <a:gd name="T47" fmla="*/ 309 h 1557"/>
                <a:gd name="T48" fmla="*/ 93 w 1722"/>
                <a:gd name="T49" fmla="*/ 288 h 1557"/>
                <a:gd name="T50" fmla="*/ 118 w 1722"/>
                <a:gd name="T51" fmla="*/ 211 h 1557"/>
                <a:gd name="T52" fmla="*/ 133 w 1722"/>
                <a:gd name="T53" fmla="*/ 147 h 1557"/>
                <a:gd name="T54" fmla="*/ 106 w 1722"/>
                <a:gd name="T55" fmla="*/ 89 h 1557"/>
                <a:gd name="T56" fmla="*/ 45 w 1722"/>
                <a:gd name="T57" fmla="*/ 63 h 1557"/>
                <a:gd name="T58" fmla="*/ 12 w 1722"/>
                <a:gd name="T59" fmla="*/ 35 h 1557"/>
                <a:gd name="T60" fmla="*/ 9 w 1722"/>
                <a:gd name="T61" fmla="*/ 18 h 1557"/>
                <a:gd name="T62" fmla="*/ 25 w 1722"/>
                <a:gd name="T63" fmla="*/ 11 h 1557"/>
                <a:gd name="T64" fmla="*/ 45 w 1722"/>
                <a:gd name="T65" fmla="*/ 4 h 1557"/>
                <a:gd name="T66" fmla="*/ 61 w 1722"/>
                <a:gd name="T67" fmla="*/ 1 h 1557"/>
                <a:gd name="T68" fmla="*/ 82 w 1722"/>
                <a:gd name="T69" fmla="*/ 11 h 1557"/>
                <a:gd name="T70" fmla="*/ 94 w 1722"/>
                <a:gd name="T71" fmla="*/ 8 h 1557"/>
                <a:gd name="T72" fmla="*/ 104 w 1722"/>
                <a:gd name="T73" fmla="*/ 6 h 1557"/>
                <a:gd name="T74" fmla="*/ 127 w 1722"/>
                <a:gd name="T75" fmla="*/ 24 h 1557"/>
                <a:gd name="T76" fmla="*/ 146 w 1722"/>
                <a:gd name="T77" fmla="*/ 46 h 1557"/>
                <a:gd name="T78" fmla="*/ 160 w 1722"/>
                <a:gd name="T79" fmla="*/ 69 h 1557"/>
                <a:gd name="T80" fmla="*/ 175 w 1722"/>
                <a:gd name="T81" fmla="*/ 92 h 1557"/>
                <a:gd name="T82" fmla="*/ 184 w 1722"/>
                <a:gd name="T83" fmla="*/ 101 h 1557"/>
                <a:gd name="T84" fmla="*/ 194 w 1722"/>
                <a:gd name="T85" fmla="*/ 123 h 1557"/>
                <a:gd name="T86" fmla="*/ 206 w 1722"/>
                <a:gd name="T87" fmla="*/ 138 h 1557"/>
                <a:gd name="T88" fmla="*/ 225 w 1722"/>
                <a:gd name="T89" fmla="*/ 141 h 1557"/>
                <a:gd name="T90" fmla="*/ 245 w 1722"/>
                <a:gd name="T91" fmla="*/ 137 h 1557"/>
                <a:gd name="T92" fmla="*/ 267 w 1722"/>
                <a:gd name="T93" fmla="*/ 143 h 1557"/>
                <a:gd name="T94" fmla="*/ 281 w 1722"/>
                <a:gd name="T95" fmla="*/ 152 h 1557"/>
                <a:gd name="T96" fmla="*/ 293 w 1722"/>
                <a:gd name="T97" fmla="*/ 154 h 1557"/>
                <a:gd name="T98" fmla="*/ 298 w 1722"/>
                <a:gd name="T99" fmla="*/ 154 h 1557"/>
                <a:gd name="T100" fmla="*/ 300 w 1722"/>
                <a:gd name="T101" fmla="*/ 160 h 1557"/>
                <a:gd name="T102" fmla="*/ 308 w 1722"/>
                <a:gd name="T103" fmla="*/ 175 h 1557"/>
                <a:gd name="T104" fmla="*/ 317 w 1722"/>
                <a:gd name="T105" fmla="*/ 191 h 1557"/>
                <a:gd name="T106" fmla="*/ 329 w 1722"/>
                <a:gd name="T107" fmla="*/ 197 h 1557"/>
                <a:gd name="T108" fmla="*/ 350 w 1722"/>
                <a:gd name="T109" fmla="*/ 191 h 1557"/>
                <a:gd name="T110" fmla="*/ 368 w 1722"/>
                <a:gd name="T111" fmla="*/ 175 h 1557"/>
                <a:gd name="T112" fmla="*/ 382 w 1722"/>
                <a:gd name="T113" fmla="*/ 160 h 1557"/>
                <a:gd name="T114" fmla="*/ 396 w 1722"/>
                <a:gd name="T115" fmla="*/ 148 h 1557"/>
                <a:gd name="T116" fmla="*/ 414 w 1722"/>
                <a:gd name="T117" fmla="*/ 140 h 155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722"/>
                <a:gd name="T178" fmla="*/ 0 h 1557"/>
                <a:gd name="T179" fmla="*/ 1722 w 1722"/>
                <a:gd name="T180" fmla="*/ 1557 h 1557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722" h="1557">
                  <a:moveTo>
                    <a:pt x="1673" y="557"/>
                  </a:moveTo>
                  <a:lnTo>
                    <a:pt x="1673" y="561"/>
                  </a:lnTo>
                  <a:lnTo>
                    <a:pt x="1673" y="575"/>
                  </a:lnTo>
                  <a:lnTo>
                    <a:pt x="1675" y="590"/>
                  </a:lnTo>
                  <a:lnTo>
                    <a:pt x="1675" y="606"/>
                  </a:lnTo>
                  <a:lnTo>
                    <a:pt x="1675" y="618"/>
                  </a:lnTo>
                  <a:lnTo>
                    <a:pt x="1681" y="628"/>
                  </a:lnTo>
                  <a:lnTo>
                    <a:pt x="1691" y="639"/>
                  </a:lnTo>
                  <a:lnTo>
                    <a:pt x="1702" y="649"/>
                  </a:lnTo>
                  <a:lnTo>
                    <a:pt x="1712" y="661"/>
                  </a:lnTo>
                  <a:lnTo>
                    <a:pt x="1714" y="673"/>
                  </a:lnTo>
                  <a:lnTo>
                    <a:pt x="1710" y="693"/>
                  </a:lnTo>
                  <a:lnTo>
                    <a:pt x="1698" y="712"/>
                  </a:lnTo>
                  <a:lnTo>
                    <a:pt x="1687" y="728"/>
                  </a:lnTo>
                  <a:lnTo>
                    <a:pt x="1681" y="736"/>
                  </a:lnTo>
                  <a:lnTo>
                    <a:pt x="1673" y="742"/>
                  </a:lnTo>
                  <a:lnTo>
                    <a:pt x="1669" y="752"/>
                  </a:lnTo>
                  <a:lnTo>
                    <a:pt x="1667" y="762"/>
                  </a:lnTo>
                  <a:lnTo>
                    <a:pt x="1673" y="773"/>
                  </a:lnTo>
                  <a:lnTo>
                    <a:pt x="1683" y="787"/>
                  </a:lnTo>
                  <a:lnTo>
                    <a:pt x="1697" y="799"/>
                  </a:lnTo>
                  <a:lnTo>
                    <a:pt x="1708" y="811"/>
                  </a:lnTo>
                  <a:lnTo>
                    <a:pt x="1718" y="823"/>
                  </a:lnTo>
                  <a:lnTo>
                    <a:pt x="1722" y="836"/>
                  </a:lnTo>
                  <a:lnTo>
                    <a:pt x="1720" y="852"/>
                  </a:lnTo>
                  <a:lnTo>
                    <a:pt x="1720" y="876"/>
                  </a:lnTo>
                  <a:lnTo>
                    <a:pt x="1718" y="905"/>
                  </a:lnTo>
                  <a:lnTo>
                    <a:pt x="1716" y="935"/>
                  </a:lnTo>
                  <a:lnTo>
                    <a:pt x="1714" y="964"/>
                  </a:lnTo>
                  <a:lnTo>
                    <a:pt x="1712" y="988"/>
                  </a:lnTo>
                  <a:lnTo>
                    <a:pt x="1708" y="1002"/>
                  </a:lnTo>
                  <a:lnTo>
                    <a:pt x="1697" y="1025"/>
                  </a:lnTo>
                  <a:lnTo>
                    <a:pt x="1687" y="1051"/>
                  </a:lnTo>
                  <a:lnTo>
                    <a:pt x="1675" y="1074"/>
                  </a:lnTo>
                  <a:lnTo>
                    <a:pt x="1667" y="1096"/>
                  </a:lnTo>
                  <a:lnTo>
                    <a:pt x="1667" y="1114"/>
                  </a:lnTo>
                  <a:lnTo>
                    <a:pt x="1667" y="1130"/>
                  </a:lnTo>
                  <a:lnTo>
                    <a:pt x="1669" y="1139"/>
                  </a:lnTo>
                  <a:lnTo>
                    <a:pt x="1671" y="1151"/>
                  </a:lnTo>
                  <a:lnTo>
                    <a:pt x="1671" y="1163"/>
                  </a:lnTo>
                  <a:lnTo>
                    <a:pt x="1667" y="1171"/>
                  </a:lnTo>
                  <a:lnTo>
                    <a:pt x="1655" y="1175"/>
                  </a:lnTo>
                  <a:lnTo>
                    <a:pt x="1639" y="1175"/>
                  </a:lnTo>
                  <a:lnTo>
                    <a:pt x="1614" y="1175"/>
                  </a:lnTo>
                  <a:lnTo>
                    <a:pt x="1586" y="1175"/>
                  </a:lnTo>
                  <a:lnTo>
                    <a:pt x="1561" y="1173"/>
                  </a:lnTo>
                  <a:lnTo>
                    <a:pt x="1539" y="1171"/>
                  </a:lnTo>
                  <a:lnTo>
                    <a:pt x="1529" y="1169"/>
                  </a:lnTo>
                  <a:lnTo>
                    <a:pt x="1521" y="1169"/>
                  </a:lnTo>
                  <a:lnTo>
                    <a:pt x="1511" y="1171"/>
                  </a:lnTo>
                  <a:lnTo>
                    <a:pt x="1502" y="1177"/>
                  </a:lnTo>
                  <a:lnTo>
                    <a:pt x="1496" y="1183"/>
                  </a:lnTo>
                  <a:lnTo>
                    <a:pt x="1492" y="1193"/>
                  </a:lnTo>
                  <a:lnTo>
                    <a:pt x="1486" y="1206"/>
                  </a:lnTo>
                  <a:lnTo>
                    <a:pt x="1478" y="1222"/>
                  </a:lnTo>
                  <a:lnTo>
                    <a:pt x="1468" y="1238"/>
                  </a:lnTo>
                  <a:lnTo>
                    <a:pt x="1458" y="1246"/>
                  </a:lnTo>
                  <a:lnTo>
                    <a:pt x="1445" y="1254"/>
                  </a:lnTo>
                  <a:lnTo>
                    <a:pt x="1435" y="1261"/>
                  </a:lnTo>
                  <a:lnTo>
                    <a:pt x="1429" y="1273"/>
                  </a:lnTo>
                  <a:lnTo>
                    <a:pt x="1433" y="1285"/>
                  </a:lnTo>
                  <a:lnTo>
                    <a:pt x="1443" y="1297"/>
                  </a:lnTo>
                  <a:lnTo>
                    <a:pt x="1456" y="1313"/>
                  </a:lnTo>
                  <a:lnTo>
                    <a:pt x="1470" y="1332"/>
                  </a:lnTo>
                  <a:lnTo>
                    <a:pt x="1480" y="1350"/>
                  </a:lnTo>
                  <a:lnTo>
                    <a:pt x="1486" y="1364"/>
                  </a:lnTo>
                  <a:lnTo>
                    <a:pt x="1492" y="1381"/>
                  </a:lnTo>
                  <a:lnTo>
                    <a:pt x="1498" y="1401"/>
                  </a:lnTo>
                  <a:lnTo>
                    <a:pt x="1504" y="1423"/>
                  </a:lnTo>
                  <a:lnTo>
                    <a:pt x="1510" y="1441"/>
                  </a:lnTo>
                  <a:lnTo>
                    <a:pt x="1513" y="1454"/>
                  </a:lnTo>
                  <a:lnTo>
                    <a:pt x="1517" y="1470"/>
                  </a:lnTo>
                  <a:lnTo>
                    <a:pt x="1521" y="1482"/>
                  </a:lnTo>
                  <a:lnTo>
                    <a:pt x="1523" y="1486"/>
                  </a:lnTo>
                  <a:lnTo>
                    <a:pt x="1480" y="1490"/>
                  </a:lnTo>
                  <a:lnTo>
                    <a:pt x="1336" y="1439"/>
                  </a:lnTo>
                  <a:lnTo>
                    <a:pt x="1287" y="1476"/>
                  </a:lnTo>
                  <a:lnTo>
                    <a:pt x="1271" y="1531"/>
                  </a:lnTo>
                  <a:lnTo>
                    <a:pt x="1248" y="1557"/>
                  </a:lnTo>
                  <a:lnTo>
                    <a:pt x="1195" y="1504"/>
                  </a:lnTo>
                  <a:lnTo>
                    <a:pt x="1151" y="1472"/>
                  </a:lnTo>
                  <a:lnTo>
                    <a:pt x="1130" y="1399"/>
                  </a:lnTo>
                  <a:lnTo>
                    <a:pt x="1090" y="1405"/>
                  </a:lnTo>
                  <a:lnTo>
                    <a:pt x="1100" y="1486"/>
                  </a:lnTo>
                  <a:lnTo>
                    <a:pt x="1067" y="1488"/>
                  </a:lnTo>
                  <a:lnTo>
                    <a:pt x="1019" y="1415"/>
                  </a:lnTo>
                  <a:lnTo>
                    <a:pt x="966" y="1429"/>
                  </a:lnTo>
                  <a:lnTo>
                    <a:pt x="950" y="1380"/>
                  </a:lnTo>
                  <a:lnTo>
                    <a:pt x="927" y="1348"/>
                  </a:lnTo>
                  <a:lnTo>
                    <a:pt x="807" y="1372"/>
                  </a:lnTo>
                  <a:lnTo>
                    <a:pt x="765" y="1322"/>
                  </a:lnTo>
                  <a:lnTo>
                    <a:pt x="730" y="1352"/>
                  </a:lnTo>
                  <a:lnTo>
                    <a:pt x="683" y="1348"/>
                  </a:lnTo>
                  <a:lnTo>
                    <a:pt x="620" y="1370"/>
                  </a:lnTo>
                  <a:lnTo>
                    <a:pt x="557" y="1301"/>
                  </a:lnTo>
                  <a:lnTo>
                    <a:pt x="533" y="1238"/>
                  </a:lnTo>
                  <a:lnTo>
                    <a:pt x="437" y="1261"/>
                  </a:lnTo>
                  <a:lnTo>
                    <a:pt x="401" y="1291"/>
                  </a:lnTo>
                  <a:lnTo>
                    <a:pt x="413" y="1208"/>
                  </a:lnTo>
                  <a:lnTo>
                    <a:pt x="372" y="1153"/>
                  </a:lnTo>
                  <a:lnTo>
                    <a:pt x="317" y="1094"/>
                  </a:lnTo>
                  <a:lnTo>
                    <a:pt x="332" y="1047"/>
                  </a:lnTo>
                  <a:lnTo>
                    <a:pt x="415" y="956"/>
                  </a:lnTo>
                  <a:lnTo>
                    <a:pt x="472" y="844"/>
                  </a:lnTo>
                  <a:lnTo>
                    <a:pt x="521" y="791"/>
                  </a:lnTo>
                  <a:lnTo>
                    <a:pt x="529" y="722"/>
                  </a:lnTo>
                  <a:lnTo>
                    <a:pt x="563" y="708"/>
                  </a:lnTo>
                  <a:lnTo>
                    <a:pt x="531" y="590"/>
                  </a:lnTo>
                  <a:lnTo>
                    <a:pt x="561" y="480"/>
                  </a:lnTo>
                  <a:lnTo>
                    <a:pt x="580" y="376"/>
                  </a:lnTo>
                  <a:lnTo>
                    <a:pt x="468" y="297"/>
                  </a:lnTo>
                  <a:lnTo>
                    <a:pt x="421" y="358"/>
                  </a:lnTo>
                  <a:lnTo>
                    <a:pt x="313" y="393"/>
                  </a:lnTo>
                  <a:lnTo>
                    <a:pt x="210" y="393"/>
                  </a:lnTo>
                  <a:lnTo>
                    <a:pt x="183" y="321"/>
                  </a:lnTo>
                  <a:lnTo>
                    <a:pt x="179" y="254"/>
                  </a:lnTo>
                  <a:lnTo>
                    <a:pt x="112" y="226"/>
                  </a:lnTo>
                  <a:lnTo>
                    <a:pt x="88" y="273"/>
                  </a:lnTo>
                  <a:lnTo>
                    <a:pt x="0" y="222"/>
                  </a:lnTo>
                  <a:lnTo>
                    <a:pt x="45" y="140"/>
                  </a:lnTo>
                  <a:lnTo>
                    <a:pt x="6" y="90"/>
                  </a:lnTo>
                  <a:lnTo>
                    <a:pt x="10" y="88"/>
                  </a:lnTo>
                  <a:lnTo>
                    <a:pt x="19" y="83"/>
                  </a:lnTo>
                  <a:lnTo>
                    <a:pt x="33" y="75"/>
                  </a:lnTo>
                  <a:lnTo>
                    <a:pt x="51" y="65"/>
                  </a:lnTo>
                  <a:lnTo>
                    <a:pt x="69" y="57"/>
                  </a:lnTo>
                  <a:lnTo>
                    <a:pt x="84" y="49"/>
                  </a:lnTo>
                  <a:lnTo>
                    <a:pt x="98" y="45"/>
                  </a:lnTo>
                  <a:lnTo>
                    <a:pt x="112" y="41"/>
                  </a:lnTo>
                  <a:lnTo>
                    <a:pt x="134" y="35"/>
                  </a:lnTo>
                  <a:lnTo>
                    <a:pt x="155" y="25"/>
                  </a:lnTo>
                  <a:lnTo>
                    <a:pt x="179" y="18"/>
                  </a:lnTo>
                  <a:lnTo>
                    <a:pt x="197" y="8"/>
                  </a:lnTo>
                  <a:lnTo>
                    <a:pt x="208" y="4"/>
                  </a:lnTo>
                  <a:lnTo>
                    <a:pt x="224" y="0"/>
                  </a:lnTo>
                  <a:lnTo>
                    <a:pt x="244" y="4"/>
                  </a:lnTo>
                  <a:lnTo>
                    <a:pt x="267" y="14"/>
                  </a:lnTo>
                  <a:lnTo>
                    <a:pt x="293" y="25"/>
                  </a:lnTo>
                  <a:lnTo>
                    <a:pt x="313" y="39"/>
                  </a:lnTo>
                  <a:lnTo>
                    <a:pt x="328" y="47"/>
                  </a:lnTo>
                  <a:lnTo>
                    <a:pt x="344" y="51"/>
                  </a:lnTo>
                  <a:lnTo>
                    <a:pt x="358" y="49"/>
                  </a:lnTo>
                  <a:lnTo>
                    <a:pt x="366" y="43"/>
                  </a:lnTo>
                  <a:lnTo>
                    <a:pt x="374" y="35"/>
                  </a:lnTo>
                  <a:lnTo>
                    <a:pt x="380" y="27"/>
                  </a:lnTo>
                  <a:lnTo>
                    <a:pt x="387" y="21"/>
                  </a:lnTo>
                  <a:lnTo>
                    <a:pt x="397" y="21"/>
                  </a:lnTo>
                  <a:lnTo>
                    <a:pt x="413" y="25"/>
                  </a:lnTo>
                  <a:lnTo>
                    <a:pt x="447" y="39"/>
                  </a:lnTo>
                  <a:lnTo>
                    <a:pt x="472" y="53"/>
                  </a:lnTo>
                  <a:lnTo>
                    <a:pt x="492" y="73"/>
                  </a:lnTo>
                  <a:lnTo>
                    <a:pt x="510" y="96"/>
                  </a:lnTo>
                  <a:lnTo>
                    <a:pt x="531" y="118"/>
                  </a:lnTo>
                  <a:lnTo>
                    <a:pt x="551" y="142"/>
                  </a:lnTo>
                  <a:lnTo>
                    <a:pt x="567" y="163"/>
                  </a:lnTo>
                  <a:lnTo>
                    <a:pt x="582" y="187"/>
                  </a:lnTo>
                  <a:lnTo>
                    <a:pt x="598" y="212"/>
                  </a:lnTo>
                  <a:lnTo>
                    <a:pt x="610" y="232"/>
                  </a:lnTo>
                  <a:lnTo>
                    <a:pt x="622" y="256"/>
                  </a:lnTo>
                  <a:lnTo>
                    <a:pt x="637" y="279"/>
                  </a:lnTo>
                  <a:lnTo>
                    <a:pt x="655" y="303"/>
                  </a:lnTo>
                  <a:lnTo>
                    <a:pt x="673" y="325"/>
                  </a:lnTo>
                  <a:lnTo>
                    <a:pt x="689" y="348"/>
                  </a:lnTo>
                  <a:lnTo>
                    <a:pt x="698" y="368"/>
                  </a:lnTo>
                  <a:lnTo>
                    <a:pt x="704" y="378"/>
                  </a:lnTo>
                  <a:lnTo>
                    <a:pt x="714" y="386"/>
                  </a:lnTo>
                  <a:lnTo>
                    <a:pt x="726" y="393"/>
                  </a:lnTo>
                  <a:lnTo>
                    <a:pt x="736" y="405"/>
                  </a:lnTo>
                  <a:lnTo>
                    <a:pt x="742" y="417"/>
                  </a:lnTo>
                  <a:lnTo>
                    <a:pt x="750" y="445"/>
                  </a:lnTo>
                  <a:lnTo>
                    <a:pt x="761" y="470"/>
                  </a:lnTo>
                  <a:lnTo>
                    <a:pt x="773" y="492"/>
                  </a:lnTo>
                  <a:lnTo>
                    <a:pt x="783" y="508"/>
                  </a:lnTo>
                  <a:lnTo>
                    <a:pt x="795" y="527"/>
                  </a:lnTo>
                  <a:lnTo>
                    <a:pt x="809" y="543"/>
                  </a:lnTo>
                  <a:lnTo>
                    <a:pt x="824" y="555"/>
                  </a:lnTo>
                  <a:lnTo>
                    <a:pt x="840" y="561"/>
                  </a:lnTo>
                  <a:lnTo>
                    <a:pt x="862" y="567"/>
                  </a:lnTo>
                  <a:lnTo>
                    <a:pt x="882" y="569"/>
                  </a:lnTo>
                  <a:lnTo>
                    <a:pt x="901" y="565"/>
                  </a:lnTo>
                  <a:lnTo>
                    <a:pt x="919" y="559"/>
                  </a:lnTo>
                  <a:lnTo>
                    <a:pt x="941" y="553"/>
                  </a:lnTo>
                  <a:lnTo>
                    <a:pt x="960" y="549"/>
                  </a:lnTo>
                  <a:lnTo>
                    <a:pt x="982" y="551"/>
                  </a:lnTo>
                  <a:lnTo>
                    <a:pt x="1004" y="559"/>
                  </a:lnTo>
                  <a:lnTo>
                    <a:pt x="1029" y="563"/>
                  </a:lnTo>
                  <a:lnTo>
                    <a:pt x="1051" y="569"/>
                  </a:lnTo>
                  <a:lnTo>
                    <a:pt x="1065" y="575"/>
                  </a:lnTo>
                  <a:lnTo>
                    <a:pt x="1073" y="580"/>
                  </a:lnTo>
                  <a:lnTo>
                    <a:pt x="1086" y="588"/>
                  </a:lnTo>
                  <a:lnTo>
                    <a:pt x="1104" y="598"/>
                  </a:lnTo>
                  <a:lnTo>
                    <a:pt x="1122" y="608"/>
                  </a:lnTo>
                  <a:lnTo>
                    <a:pt x="1139" y="616"/>
                  </a:lnTo>
                  <a:lnTo>
                    <a:pt x="1155" y="620"/>
                  </a:lnTo>
                  <a:lnTo>
                    <a:pt x="1167" y="620"/>
                  </a:lnTo>
                  <a:lnTo>
                    <a:pt x="1171" y="618"/>
                  </a:lnTo>
                  <a:lnTo>
                    <a:pt x="1177" y="614"/>
                  </a:lnTo>
                  <a:lnTo>
                    <a:pt x="1181" y="614"/>
                  </a:lnTo>
                  <a:lnTo>
                    <a:pt x="1185" y="614"/>
                  </a:lnTo>
                  <a:lnTo>
                    <a:pt x="1189" y="616"/>
                  </a:lnTo>
                  <a:lnTo>
                    <a:pt x="1191" y="618"/>
                  </a:lnTo>
                  <a:lnTo>
                    <a:pt x="1193" y="624"/>
                  </a:lnTo>
                  <a:lnTo>
                    <a:pt x="1195" y="632"/>
                  </a:lnTo>
                  <a:lnTo>
                    <a:pt x="1197" y="641"/>
                  </a:lnTo>
                  <a:lnTo>
                    <a:pt x="1202" y="659"/>
                  </a:lnTo>
                  <a:lnTo>
                    <a:pt x="1212" y="675"/>
                  </a:lnTo>
                  <a:lnTo>
                    <a:pt x="1224" y="687"/>
                  </a:lnTo>
                  <a:lnTo>
                    <a:pt x="1232" y="701"/>
                  </a:lnTo>
                  <a:lnTo>
                    <a:pt x="1238" y="714"/>
                  </a:lnTo>
                  <a:lnTo>
                    <a:pt x="1244" y="734"/>
                  </a:lnTo>
                  <a:lnTo>
                    <a:pt x="1254" y="754"/>
                  </a:lnTo>
                  <a:lnTo>
                    <a:pt x="1265" y="767"/>
                  </a:lnTo>
                  <a:lnTo>
                    <a:pt x="1277" y="775"/>
                  </a:lnTo>
                  <a:lnTo>
                    <a:pt x="1289" y="779"/>
                  </a:lnTo>
                  <a:lnTo>
                    <a:pt x="1299" y="785"/>
                  </a:lnTo>
                  <a:lnTo>
                    <a:pt x="1313" y="789"/>
                  </a:lnTo>
                  <a:lnTo>
                    <a:pt x="1328" y="785"/>
                  </a:lnTo>
                  <a:lnTo>
                    <a:pt x="1348" y="777"/>
                  </a:lnTo>
                  <a:lnTo>
                    <a:pt x="1374" y="773"/>
                  </a:lnTo>
                  <a:lnTo>
                    <a:pt x="1399" y="767"/>
                  </a:lnTo>
                  <a:lnTo>
                    <a:pt x="1423" y="760"/>
                  </a:lnTo>
                  <a:lnTo>
                    <a:pt x="1447" y="742"/>
                  </a:lnTo>
                  <a:lnTo>
                    <a:pt x="1462" y="722"/>
                  </a:lnTo>
                  <a:lnTo>
                    <a:pt x="1472" y="701"/>
                  </a:lnTo>
                  <a:lnTo>
                    <a:pt x="1480" y="689"/>
                  </a:lnTo>
                  <a:lnTo>
                    <a:pt x="1494" y="675"/>
                  </a:lnTo>
                  <a:lnTo>
                    <a:pt x="1510" y="659"/>
                  </a:lnTo>
                  <a:lnTo>
                    <a:pt x="1527" y="643"/>
                  </a:lnTo>
                  <a:lnTo>
                    <a:pt x="1543" y="628"/>
                  </a:lnTo>
                  <a:lnTo>
                    <a:pt x="1557" y="616"/>
                  </a:lnTo>
                  <a:lnTo>
                    <a:pt x="1572" y="604"/>
                  </a:lnTo>
                  <a:lnTo>
                    <a:pt x="1584" y="594"/>
                  </a:lnTo>
                  <a:lnTo>
                    <a:pt x="1598" y="586"/>
                  </a:lnTo>
                  <a:lnTo>
                    <a:pt x="1614" y="577"/>
                  </a:lnTo>
                  <a:lnTo>
                    <a:pt x="1634" y="567"/>
                  </a:lnTo>
                  <a:lnTo>
                    <a:pt x="1653" y="561"/>
                  </a:lnTo>
                  <a:lnTo>
                    <a:pt x="1667" y="557"/>
                  </a:lnTo>
                  <a:lnTo>
                    <a:pt x="1673" y="557"/>
                  </a:lnTo>
                </a:path>
              </a:pathLst>
            </a:cu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6" name="Freeform 105"/>
            <p:cNvSpPr/>
            <p:nvPr/>
          </p:nvSpPr>
          <p:spPr bwMode="gray">
            <a:xfrm>
              <a:off x="2264" y="884"/>
              <a:ext cx="1641" cy="1473"/>
            </a:xfrm>
            <a:custGeom>
              <a:avLst/>
              <a:gdLst>
                <a:gd name="T0" fmla="*/ 651 w 3282"/>
                <a:gd name="T1" fmla="*/ 10 h 2947"/>
                <a:gd name="T2" fmla="*/ 669 w 3282"/>
                <a:gd name="T3" fmla="*/ 0 h 2947"/>
                <a:gd name="T4" fmla="*/ 720 w 3282"/>
                <a:gd name="T5" fmla="*/ 75 h 2947"/>
                <a:gd name="T6" fmla="*/ 808 w 3282"/>
                <a:gd name="T7" fmla="*/ 154 h 2947"/>
                <a:gd name="T8" fmla="*/ 761 w 3282"/>
                <a:gd name="T9" fmla="*/ 265 h 2947"/>
                <a:gd name="T10" fmla="*/ 737 w 3282"/>
                <a:gd name="T11" fmla="*/ 326 h 2947"/>
                <a:gd name="T12" fmla="*/ 793 w 3282"/>
                <a:gd name="T13" fmla="*/ 368 h 2947"/>
                <a:gd name="T14" fmla="*/ 785 w 3282"/>
                <a:gd name="T15" fmla="*/ 441 h 2947"/>
                <a:gd name="T16" fmla="*/ 710 w 3282"/>
                <a:gd name="T17" fmla="*/ 486 h 2947"/>
                <a:gd name="T18" fmla="*/ 693 w 3282"/>
                <a:gd name="T19" fmla="*/ 529 h 2947"/>
                <a:gd name="T20" fmla="*/ 634 w 3282"/>
                <a:gd name="T21" fmla="*/ 485 h 2947"/>
                <a:gd name="T22" fmla="*/ 587 w 3282"/>
                <a:gd name="T23" fmla="*/ 518 h 2947"/>
                <a:gd name="T24" fmla="*/ 530 w 3282"/>
                <a:gd name="T25" fmla="*/ 545 h 2947"/>
                <a:gd name="T26" fmla="*/ 470 w 3282"/>
                <a:gd name="T27" fmla="*/ 631 h 2947"/>
                <a:gd name="T28" fmla="*/ 376 w 3282"/>
                <a:gd name="T29" fmla="*/ 713 h 2947"/>
                <a:gd name="T30" fmla="*/ 309 w 3282"/>
                <a:gd name="T31" fmla="*/ 676 h 2947"/>
                <a:gd name="T32" fmla="*/ 235 w 3282"/>
                <a:gd name="T33" fmla="*/ 736 h 2947"/>
                <a:gd name="T34" fmla="*/ 189 w 3282"/>
                <a:gd name="T35" fmla="*/ 655 h 2947"/>
                <a:gd name="T36" fmla="*/ 88 w 3282"/>
                <a:gd name="T37" fmla="*/ 617 h 2947"/>
                <a:gd name="T38" fmla="*/ 9 w 3282"/>
                <a:gd name="T39" fmla="*/ 583 h 2947"/>
                <a:gd name="T40" fmla="*/ 20 w 3282"/>
                <a:gd name="T41" fmla="*/ 515 h 2947"/>
                <a:gd name="T42" fmla="*/ 70 w 3282"/>
                <a:gd name="T43" fmla="*/ 522 h 2947"/>
                <a:gd name="T44" fmla="*/ 103 w 3282"/>
                <a:gd name="T45" fmla="*/ 518 h 2947"/>
                <a:gd name="T46" fmla="*/ 144 w 3282"/>
                <a:gd name="T47" fmla="*/ 526 h 2947"/>
                <a:gd name="T48" fmla="*/ 178 w 3282"/>
                <a:gd name="T49" fmla="*/ 545 h 2947"/>
                <a:gd name="T50" fmla="*/ 223 w 3282"/>
                <a:gd name="T51" fmla="*/ 550 h 2947"/>
                <a:gd name="T52" fmla="*/ 246 w 3282"/>
                <a:gd name="T53" fmla="*/ 558 h 2947"/>
                <a:gd name="T54" fmla="*/ 291 w 3282"/>
                <a:gd name="T55" fmla="*/ 532 h 2947"/>
                <a:gd name="T56" fmla="*/ 341 w 3282"/>
                <a:gd name="T57" fmla="*/ 519 h 2947"/>
                <a:gd name="T58" fmla="*/ 375 w 3282"/>
                <a:gd name="T59" fmla="*/ 517 h 2947"/>
                <a:gd name="T60" fmla="*/ 398 w 3282"/>
                <a:gd name="T61" fmla="*/ 506 h 2947"/>
                <a:gd name="T62" fmla="*/ 420 w 3282"/>
                <a:gd name="T63" fmla="*/ 485 h 2947"/>
                <a:gd name="T64" fmla="*/ 443 w 3282"/>
                <a:gd name="T65" fmla="*/ 466 h 2947"/>
                <a:gd name="T66" fmla="*/ 459 w 3282"/>
                <a:gd name="T67" fmla="*/ 452 h 2947"/>
                <a:gd name="T68" fmla="*/ 443 w 3282"/>
                <a:gd name="T69" fmla="*/ 419 h 2947"/>
                <a:gd name="T70" fmla="*/ 466 w 3282"/>
                <a:gd name="T71" fmla="*/ 396 h 2947"/>
                <a:gd name="T72" fmla="*/ 505 w 3282"/>
                <a:gd name="T73" fmla="*/ 403 h 2947"/>
                <a:gd name="T74" fmla="*/ 530 w 3282"/>
                <a:gd name="T75" fmla="*/ 375 h 2947"/>
                <a:gd name="T76" fmla="*/ 561 w 3282"/>
                <a:gd name="T77" fmla="*/ 369 h 2947"/>
                <a:gd name="T78" fmla="*/ 579 w 3282"/>
                <a:gd name="T79" fmla="*/ 341 h 2947"/>
                <a:gd name="T80" fmla="*/ 607 w 3282"/>
                <a:gd name="T81" fmla="*/ 315 h 2947"/>
                <a:gd name="T82" fmla="*/ 634 w 3282"/>
                <a:gd name="T83" fmla="*/ 298 h 2947"/>
                <a:gd name="T84" fmla="*/ 672 w 3282"/>
                <a:gd name="T85" fmla="*/ 300 h 2947"/>
                <a:gd name="T86" fmla="*/ 671 w 3282"/>
                <a:gd name="T87" fmla="*/ 277 h 2947"/>
                <a:gd name="T88" fmla="*/ 631 w 3282"/>
                <a:gd name="T89" fmla="*/ 249 h 2947"/>
                <a:gd name="T90" fmla="*/ 607 w 3282"/>
                <a:gd name="T91" fmla="*/ 260 h 2947"/>
                <a:gd name="T92" fmla="*/ 576 w 3282"/>
                <a:gd name="T93" fmla="*/ 258 h 2947"/>
                <a:gd name="T94" fmla="*/ 553 w 3282"/>
                <a:gd name="T95" fmla="*/ 268 h 2947"/>
                <a:gd name="T96" fmla="*/ 549 w 3282"/>
                <a:gd name="T97" fmla="*/ 245 h 2947"/>
                <a:gd name="T98" fmla="*/ 560 w 3282"/>
                <a:gd name="T99" fmla="*/ 195 h 2947"/>
                <a:gd name="T100" fmla="*/ 583 w 3282"/>
                <a:gd name="T101" fmla="*/ 179 h 2947"/>
                <a:gd name="T102" fmla="*/ 611 w 3282"/>
                <a:gd name="T103" fmla="*/ 168 h 2947"/>
                <a:gd name="T104" fmla="*/ 635 w 3282"/>
                <a:gd name="T105" fmla="*/ 152 h 2947"/>
                <a:gd name="T106" fmla="*/ 636 w 3282"/>
                <a:gd name="T107" fmla="*/ 124 h 2947"/>
                <a:gd name="T108" fmla="*/ 647 w 3282"/>
                <a:gd name="T109" fmla="*/ 84 h 2947"/>
                <a:gd name="T110" fmla="*/ 659 w 3282"/>
                <a:gd name="T111" fmla="*/ 61 h 2947"/>
                <a:gd name="T112" fmla="*/ 652 w 3282"/>
                <a:gd name="T113" fmla="*/ 37 h 2947"/>
                <a:gd name="T114" fmla="*/ 637 w 3282"/>
                <a:gd name="T115" fmla="*/ 31 h 294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282"/>
                <a:gd name="T175" fmla="*/ 0 h 2947"/>
                <a:gd name="T176" fmla="*/ 3282 w 3282"/>
                <a:gd name="T177" fmla="*/ 2947 h 294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282" h="2947">
                  <a:moveTo>
                    <a:pt x="2552" y="115"/>
                  </a:moveTo>
                  <a:lnTo>
                    <a:pt x="2554" y="111"/>
                  </a:lnTo>
                  <a:lnTo>
                    <a:pt x="2559" y="101"/>
                  </a:lnTo>
                  <a:lnTo>
                    <a:pt x="2569" y="87"/>
                  </a:lnTo>
                  <a:lnTo>
                    <a:pt x="2579" y="73"/>
                  </a:lnTo>
                  <a:lnTo>
                    <a:pt x="2589" y="55"/>
                  </a:lnTo>
                  <a:lnTo>
                    <a:pt x="2601" y="42"/>
                  </a:lnTo>
                  <a:lnTo>
                    <a:pt x="2609" y="28"/>
                  </a:lnTo>
                  <a:lnTo>
                    <a:pt x="2617" y="20"/>
                  </a:lnTo>
                  <a:lnTo>
                    <a:pt x="2628" y="12"/>
                  </a:lnTo>
                  <a:lnTo>
                    <a:pt x="2642" y="6"/>
                  </a:lnTo>
                  <a:lnTo>
                    <a:pt x="2658" y="2"/>
                  </a:lnTo>
                  <a:lnTo>
                    <a:pt x="2670" y="0"/>
                  </a:lnTo>
                  <a:lnTo>
                    <a:pt x="2676" y="0"/>
                  </a:lnTo>
                  <a:lnTo>
                    <a:pt x="2715" y="50"/>
                  </a:lnTo>
                  <a:lnTo>
                    <a:pt x="2670" y="132"/>
                  </a:lnTo>
                  <a:lnTo>
                    <a:pt x="2758" y="183"/>
                  </a:lnTo>
                  <a:lnTo>
                    <a:pt x="2782" y="142"/>
                  </a:lnTo>
                  <a:lnTo>
                    <a:pt x="2849" y="164"/>
                  </a:lnTo>
                  <a:lnTo>
                    <a:pt x="2853" y="231"/>
                  </a:lnTo>
                  <a:lnTo>
                    <a:pt x="2880" y="303"/>
                  </a:lnTo>
                  <a:lnTo>
                    <a:pt x="2983" y="303"/>
                  </a:lnTo>
                  <a:lnTo>
                    <a:pt x="3091" y="268"/>
                  </a:lnTo>
                  <a:lnTo>
                    <a:pt x="3138" y="207"/>
                  </a:lnTo>
                  <a:lnTo>
                    <a:pt x="3250" y="286"/>
                  </a:lnTo>
                  <a:lnTo>
                    <a:pt x="3231" y="386"/>
                  </a:lnTo>
                  <a:lnTo>
                    <a:pt x="3201" y="500"/>
                  </a:lnTo>
                  <a:lnTo>
                    <a:pt x="3231" y="616"/>
                  </a:lnTo>
                  <a:lnTo>
                    <a:pt x="3199" y="632"/>
                  </a:lnTo>
                  <a:lnTo>
                    <a:pt x="3191" y="701"/>
                  </a:lnTo>
                  <a:lnTo>
                    <a:pt x="3140" y="756"/>
                  </a:lnTo>
                  <a:lnTo>
                    <a:pt x="3085" y="866"/>
                  </a:lnTo>
                  <a:lnTo>
                    <a:pt x="3002" y="957"/>
                  </a:lnTo>
                  <a:lnTo>
                    <a:pt x="2987" y="1004"/>
                  </a:lnTo>
                  <a:lnTo>
                    <a:pt x="3042" y="1063"/>
                  </a:lnTo>
                  <a:lnTo>
                    <a:pt x="3083" y="1120"/>
                  </a:lnTo>
                  <a:lnTo>
                    <a:pt x="3071" y="1201"/>
                  </a:lnTo>
                  <a:lnTo>
                    <a:pt x="3079" y="1266"/>
                  </a:lnTo>
                  <a:lnTo>
                    <a:pt x="3030" y="1244"/>
                  </a:lnTo>
                  <a:lnTo>
                    <a:pt x="3014" y="1264"/>
                  </a:lnTo>
                  <a:lnTo>
                    <a:pt x="2971" y="1250"/>
                  </a:lnTo>
                  <a:lnTo>
                    <a:pt x="2947" y="1305"/>
                  </a:lnTo>
                  <a:lnTo>
                    <a:pt x="2989" y="1313"/>
                  </a:lnTo>
                  <a:lnTo>
                    <a:pt x="3030" y="1368"/>
                  </a:lnTo>
                  <a:lnTo>
                    <a:pt x="3024" y="1451"/>
                  </a:lnTo>
                  <a:lnTo>
                    <a:pt x="3059" y="1500"/>
                  </a:lnTo>
                  <a:lnTo>
                    <a:pt x="3061" y="1530"/>
                  </a:lnTo>
                  <a:lnTo>
                    <a:pt x="3091" y="1536"/>
                  </a:lnTo>
                  <a:lnTo>
                    <a:pt x="3170" y="1475"/>
                  </a:lnTo>
                  <a:lnTo>
                    <a:pt x="3209" y="1541"/>
                  </a:lnTo>
                  <a:lnTo>
                    <a:pt x="3244" y="1608"/>
                  </a:lnTo>
                  <a:lnTo>
                    <a:pt x="3282" y="1630"/>
                  </a:lnTo>
                  <a:lnTo>
                    <a:pt x="3282" y="1677"/>
                  </a:lnTo>
                  <a:lnTo>
                    <a:pt x="3239" y="1728"/>
                  </a:lnTo>
                  <a:lnTo>
                    <a:pt x="3189" y="1776"/>
                  </a:lnTo>
                  <a:lnTo>
                    <a:pt x="3138" y="1766"/>
                  </a:lnTo>
                  <a:lnTo>
                    <a:pt x="3134" y="1803"/>
                  </a:lnTo>
                  <a:lnTo>
                    <a:pt x="3101" y="1819"/>
                  </a:lnTo>
                  <a:lnTo>
                    <a:pt x="3032" y="1839"/>
                  </a:lnTo>
                  <a:lnTo>
                    <a:pt x="2981" y="1898"/>
                  </a:lnTo>
                  <a:lnTo>
                    <a:pt x="2928" y="1941"/>
                  </a:lnTo>
                  <a:lnTo>
                    <a:pt x="2884" y="2012"/>
                  </a:lnTo>
                  <a:lnTo>
                    <a:pt x="2839" y="1947"/>
                  </a:lnTo>
                  <a:lnTo>
                    <a:pt x="2798" y="1917"/>
                  </a:lnTo>
                  <a:lnTo>
                    <a:pt x="2768" y="1945"/>
                  </a:lnTo>
                  <a:lnTo>
                    <a:pt x="2788" y="1967"/>
                  </a:lnTo>
                  <a:lnTo>
                    <a:pt x="2788" y="2032"/>
                  </a:lnTo>
                  <a:lnTo>
                    <a:pt x="2811" y="2087"/>
                  </a:lnTo>
                  <a:lnTo>
                    <a:pt x="2778" y="2140"/>
                  </a:lnTo>
                  <a:lnTo>
                    <a:pt x="2770" y="2118"/>
                  </a:lnTo>
                  <a:lnTo>
                    <a:pt x="2703" y="2116"/>
                  </a:lnTo>
                  <a:lnTo>
                    <a:pt x="2656" y="2073"/>
                  </a:lnTo>
                  <a:lnTo>
                    <a:pt x="2640" y="2012"/>
                  </a:lnTo>
                  <a:lnTo>
                    <a:pt x="2607" y="1971"/>
                  </a:lnTo>
                  <a:lnTo>
                    <a:pt x="2581" y="1925"/>
                  </a:lnTo>
                  <a:lnTo>
                    <a:pt x="2556" y="1911"/>
                  </a:lnTo>
                  <a:lnTo>
                    <a:pt x="2536" y="1941"/>
                  </a:lnTo>
                  <a:lnTo>
                    <a:pt x="2506" y="1943"/>
                  </a:lnTo>
                  <a:lnTo>
                    <a:pt x="2469" y="1967"/>
                  </a:lnTo>
                  <a:lnTo>
                    <a:pt x="2479" y="2035"/>
                  </a:lnTo>
                  <a:lnTo>
                    <a:pt x="2441" y="2049"/>
                  </a:lnTo>
                  <a:lnTo>
                    <a:pt x="2414" y="2039"/>
                  </a:lnTo>
                  <a:lnTo>
                    <a:pt x="2386" y="2075"/>
                  </a:lnTo>
                  <a:lnTo>
                    <a:pt x="2347" y="2073"/>
                  </a:lnTo>
                  <a:lnTo>
                    <a:pt x="2296" y="2128"/>
                  </a:lnTo>
                  <a:lnTo>
                    <a:pt x="2248" y="2132"/>
                  </a:lnTo>
                  <a:lnTo>
                    <a:pt x="2231" y="2055"/>
                  </a:lnTo>
                  <a:lnTo>
                    <a:pt x="2183" y="2051"/>
                  </a:lnTo>
                  <a:lnTo>
                    <a:pt x="2158" y="2093"/>
                  </a:lnTo>
                  <a:lnTo>
                    <a:pt x="2152" y="2142"/>
                  </a:lnTo>
                  <a:lnTo>
                    <a:pt x="2120" y="2181"/>
                  </a:lnTo>
                  <a:lnTo>
                    <a:pt x="2132" y="2222"/>
                  </a:lnTo>
                  <a:lnTo>
                    <a:pt x="2117" y="2246"/>
                  </a:lnTo>
                  <a:lnTo>
                    <a:pt x="2185" y="2333"/>
                  </a:lnTo>
                  <a:lnTo>
                    <a:pt x="2075" y="2376"/>
                  </a:lnTo>
                  <a:lnTo>
                    <a:pt x="2014" y="2376"/>
                  </a:lnTo>
                  <a:lnTo>
                    <a:pt x="1928" y="2407"/>
                  </a:lnTo>
                  <a:lnTo>
                    <a:pt x="1880" y="2526"/>
                  </a:lnTo>
                  <a:lnTo>
                    <a:pt x="1802" y="2555"/>
                  </a:lnTo>
                  <a:lnTo>
                    <a:pt x="1766" y="2539"/>
                  </a:lnTo>
                  <a:lnTo>
                    <a:pt x="1731" y="2598"/>
                  </a:lnTo>
                  <a:lnTo>
                    <a:pt x="1674" y="2579"/>
                  </a:lnTo>
                  <a:lnTo>
                    <a:pt x="1621" y="2638"/>
                  </a:lnTo>
                  <a:lnTo>
                    <a:pt x="1601" y="2718"/>
                  </a:lnTo>
                  <a:lnTo>
                    <a:pt x="1502" y="2852"/>
                  </a:lnTo>
                  <a:lnTo>
                    <a:pt x="1459" y="2888"/>
                  </a:lnTo>
                  <a:lnTo>
                    <a:pt x="1430" y="2860"/>
                  </a:lnTo>
                  <a:lnTo>
                    <a:pt x="1339" y="2876"/>
                  </a:lnTo>
                  <a:lnTo>
                    <a:pt x="1298" y="2823"/>
                  </a:lnTo>
                  <a:lnTo>
                    <a:pt x="1239" y="2821"/>
                  </a:lnTo>
                  <a:lnTo>
                    <a:pt x="1195" y="2781"/>
                  </a:lnTo>
                  <a:lnTo>
                    <a:pt x="1233" y="2707"/>
                  </a:lnTo>
                  <a:lnTo>
                    <a:pt x="1248" y="2659"/>
                  </a:lnTo>
                  <a:lnTo>
                    <a:pt x="1215" y="2612"/>
                  </a:lnTo>
                  <a:lnTo>
                    <a:pt x="1150" y="2630"/>
                  </a:lnTo>
                  <a:lnTo>
                    <a:pt x="1115" y="2709"/>
                  </a:lnTo>
                  <a:lnTo>
                    <a:pt x="1101" y="2846"/>
                  </a:lnTo>
                  <a:lnTo>
                    <a:pt x="1052" y="2901"/>
                  </a:lnTo>
                  <a:lnTo>
                    <a:pt x="939" y="2947"/>
                  </a:lnTo>
                  <a:lnTo>
                    <a:pt x="869" y="2941"/>
                  </a:lnTo>
                  <a:lnTo>
                    <a:pt x="810" y="2886"/>
                  </a:lnTo>
                  <a:lnTo>
                    <a:pt x="817" y="2795"/>
                  </a:lnTo>
                  <a:lnTo>
                    <a:pt x="874" y="2764"/>
                  </a:lnTo>
                  <a:lnTo>
                    <a:pt x="874" y="2657"/>
                  </a:lnTo>
                  <a:lnTo>
                    <a:pt x="829" y="2618"/>
                  </a:lnTo>
                  <a:lnTo>
                    <a:pt x="754" y="2620"/>
                  </a:lnTo>
                  <a:lnTo>
                    <a:pt x="658" y="2714"/>
                  </a:lnTo>
                  <a:lnTo>
                    <a:pt x="524" y="2714"/>
                  </a:lnTo>
                  <a:lnTo>
                    <a:pt x="441" y="2671"/>
                  </a:lnTo>
                  <a:lnTo>
                    <a:pt x="445" y="2610"/>
                  </a:lnTo>
                  <a:lnTo>
                    <a:pt x="378" y="2606"/>
                  </a:lnTo>
                  <a:lnTo>
                    <a:pt x="302" y="2539"/>
                  </a:lnTo>
                  <a:lnTo>
                    <a:pt x="351" y="2470"/>
                  </a:lnTo>
                  <a:lnTo>
                    <a:pt x="396" y="2457"/>
                  </a:lnTo>
                  <a:lnTo>
                    <a:pt x="376" y="2390"/>
                  </a:lnTo>
                  <a:lnTo>
                    <a:pt x="296" y="2362"/>
                  </a:lnTo>
                  <a:lnTo>
                    <a:pt x="203" y="2374"/>
                  </a:lnTo>
                  <a:lnTo>
                    <a:pt x="156" y="2429"/>
                  </a:lnTo>
                  <a:lnTo>
                    <a:pt x="111" y="2423"/>
                  </a:lnTo>
                  <a:lnTo>
                    <a:pt x="34" y="2333"/>
                  </a:lnTo>
                  <a:lnTo>
                    <a:pt x="0" y="2236"/>
                  </a:lnTo>
                  <a:lnTo>
                    <a:pt x="18" y="2179"/>
                  </a:lnTo>
                  <a:lnTo>
                    <a:pt x="10" y="2055"/>
                  </a:lnTo>
                  <a:lnTo>
                    <a:pt x="14" y="2057"/>
                  </a:lnTo>
                  <a:lnTo>
                    <a:pt x="30" y="2057"/>
                  </a:lnTo>
                  <a:lnTo>
                    <a:pt x="52" y="2059"/>
                  </a:lnTo>
                  <a:lnTo>
                    <a:pt x="79" y="2063"/>
                  </a:lnTo>
                  <a:lnTo>
                    <a:pt x="109" y="2065"/>
                  </a:lnTo>
                  <a:lnTo>
                    <a:pt x="138" y="2069"/>
                  </a:lnTo>
                  <a:lnTo>
                    <a:pt x="166" y="2073"/>
                  </a:lnTo>
                  <a:lnTo>
                    <a:pt x="189" y="2077"/>
                  </a:lnTo>
                  <a:lnTo>
                    <a:pt x="207" y="2081"/>
                  </a:lnTo>
                  <a:lnTo>
                    <a:pt x="243" y="2089"/>
                  </a:lnTo>
                  <a:lnTo>
                    <a:pt x="278" y="2089"/>
                  </a:lnTo>
                  <a:lnTo>
                    <a:pt x="308" y="2081"/>
                  </a:lnTo>
                  <a:lnTo>
                    <a:pt x="323" y="2075"/>
                  </a:lnTo>
                  <a:lnTo>
                    <a:pt x="337" y="2069"/>
                  </a:lnTo>
                  <a:lnTo>
                    <a:pt x="351" y="2067"/>
                  </a:lnTo>
                  <a:lnTo>
                    <a:pt x="367" y="2065"/>
                  </a:lnTo>
                  <a:lnTo>
                    <a:pt x="386" y="2069"/>
                  </a:lnTo>
                  <a:lnTo>
                    <a:pt x="412" y="2075"/>
                  </a:lnTo>
                  <a:lnTo>
                    <a:pt x="441" y="2079"/>
                  </a:lnTo>
                  <a:lnTo>
                    <a:pt x="473" y="2083"/>
                  </a:lnTo>
                  <a:lnTo>
                    <a:pt x="498" y="2087"/>
                  </a:lnTo>
                  <a:lnTo>
                    <a:pt x="518" y="2087"/>
                  </a:lnTo>
                  <a:lnTo>
                    <a:pt x="542" y="2089"/>
                  </a:lnTo>
                  <a:lnTo>
                    <a:pt x="560" y="2095"/>
                  </a:lnTo>
                  <a:lnTo>
                    <a:pt x="575" y="2104"/>
                  </a:lnTo>
                  <a:lnTo>
                    <a:pt x="589" y="2118"/>
                  </a:lnTo>
                  <a:lnTo>
                    <a:pt x="607" y="2134"/>
                  </a:lnTo>
                  <a:lnTo>
                    <a:pt x="626" y="2148"/>
                  </a:lnTo>
                  <a:lnTo>
                    <a:pt x="646" y="2156"/>
                  </a:lnTo>
                  <a:lnTo>
                    <a:pt x="666" y="2163"/>
                  </a:lnTo>
                  <a:lnTo>
                    <a:pt x="685" y="2173"/>
                  </a:lnTo>
                  <a:lnTo>
                    <a:pt x="709" y="2183"/>
                  </a:lnTo>
                  <a:lnTo>
                    <a:pt x="739" y="2193"/>
                  </a:lnTo>
                  <a:lnTo>
                    <a:pt x="762" y="2197"/>
                  </a:lnTo>
                  <a:lnTo>
                    <a:pt x="792" y="2199"/>
                  </a:lnTo>
                  <a:lnTo>
                    <a:pt x="821" y="2201"/>
                  </a:lnTo>
                  <a:lnTo>
                    <a:pt x="851" y="2201"/>
                  </a:lnTo>
                  <a:lnTo>
                    <a:pt x="874" y="2201"/>
                  </a:lnTo>
                  <a:lnTo>
                    <a:pt x="892" y="2203"/>
                  </a:lnTo>
                  <a:lnTo>
                    <a:pt x="904" y="2207"/>
                  </a:lnTo>
                  <a:lnTo>
                    <a:pt x="914" y="2215"/>
                  </a:lnTo>
                  <a:lnTo>
                    <a:pt x="924" y="2224"/>
                  </a:lnTo>
                  <a:lnTo>
                    <a:pt x="935" y="2232"/>
                  </a:lnTo>
                  <a:lnTo>
                    <a:pt x="947" y="2236"/>
                  </a:lnTo>
                  <a:lnTo>
                    <a:pt x="965" y="2238"/>
                  </a:lnTo>
                  <a:lnTo>
                    <a:pt x="985" y="2234"/>
                  </a:lnTo>
                  <a:lnTo>
                    <a:pt x="1002" y="2224"/>
                  </a:lnTo>
                  <a:lnTo>
                    <a:pt x="1024" y="2207"/>
                  </a:lnTo>
                  <a:lnTo>
                    <a:pt x="1048" y="2187"/>
                  </a:lnTo>
                  <a:lnTo>
                    <a:pt x="1073" y="2171"/>
                  </a:lnTo>
                  <a:lnTo>
                    <a:pt x="1103" y="2157"/>
                  </a:lnTo>
                  <a:lnTo>
                    <a:pt x="1134" y="2144"/>
                  </a:lnTo>
                  <a:lnTo>
                    <a:pt x="1164" y="2130"/>
                  </a:lnTo>
                  <a:lnTo>
                    <a:pt x="1199" y="2114"/>
                  </a:lnTo>
                  <a:lnTo>
                    <a:pt x="1241" y="2098"/>
                  </a:lnTo>
                  <a:lnTo>
                    <a:pt x="1282" y="2087"/>
                  </a:lnTo>
                  <a:lnTo>
                    <a:pt x="1325" y="2079"/>
                  </a:lnTo>
                  <a:lnTo>
                    <a:pt x="1345" y="2077"/>
                  </a:lnTo>
                  <a:lnTo>
                    <a:pt x="1357" y="2077"/>
                  </a:lnTo>
                  <a:lnTo>
                    <a:pt x="1363" y="2079"/>
                  </a:lnTo>
                  <a:lnTo>
                    <a:pt x="1367" y="2079"/>
                  </a:lnTo>
                  <a:lnTo>
                    <a:pt x="1371" y="2081"/>
                  </a:lnTo>
                  <a:lnTo>
                    <a:pt x="1378" y="2081"/>
                  </a:lnTo>
                  <a:lnTo>
                    <a:pt x="1392" y="2081"/>
                  </a:lnTo>
                  <a:lnTo>
                    <a:pt x="1418" y="2079"/>
                  </a:lnTo>
                  <a:lnTo>
                    <a:pt x="1463" y="2075"/>
                  </a:lnTo>
                  <a:lnTo>
                    <a:pt x="1498" y="2071"/>
                  </a:lnTo>
                  <a:lnTo>
                    <a:pt x="1526" y="2065"/>
                  </a:lnTo>
                  <a:lnTo>
                    <a:pt x="1548" y="2059"/>
                  </a:lnTo>
                  <a:lnTo>
                    <a:pt x="1561" y="2053"/>
                  </a:lnTo>
                  <a:lnTo>
                    <a:pt x="1571" y="2045"/>
                  </a:lnTo>
                  <a:lnTo>
                    <a:pt x="1577" y="2035"/>
                  </a:lnTo>
                  <a:lnTo>
                    <a:pt x="1581" y="2030"/>
                  </a:lnTo>
                  <a:lnTo>
                    <a:pt x="1589" y="2024"/>
                  </a:lnTo>
                  <a:lnTo>
                    <a:pt x="1603" y="2018"/>
                  </a:lnTo>
                  <a:lnTo>
                    <a:pt x="1622" y="2014"/>
                  </a:lnTo>
                  <a:lnTo>
                    <a:pt x="1640" y="2006"/>
                  </a:lnTo>
                  <a:lnTo>
                    <a:pt x="1656" y="1994"/>
                  </a:lnTo>
                  <a:lnTo>
                    <a:pt x="1668" y="1974"/>
                  </a:lnTo>
                  <a:lnTo>
                    <a:pt x="1674" y="1957"/>
                  </a:lnTo>
                  <a:lnTo>
                    <a:pt x="1680" y="1941"/>
                  </a:lnTo>
                  <a:lnTo>
                    <a:pt x="1685" y="1927"/>
                  </a:lnTo>
                  <a:lnTo>
                    <a:pt x="1697" y="1913"/>
                  </a:lnTo>
                  <a:lnTo>
                    <a:pt x="1715" y="1900"/>
                  </a:lnTo>
                  <a:lnTo>
                    <a:pt x="1737" y="1888"/>
                  </a:lnTo>
                  <a:lnTo>
                    <a:pt x="1752" y="1878"/>
                  </a:lnTo>
                  <a:lnTo>
                    <a:pt x="1764" y="1872"/>
                  </a:lnTo>
                  <a:lnTo>
                    <a:pt x="1772" y="1866"/>
                  </a:lnTo>
                  <a:lnTo>
                    <a:pt x="1780" y="1860"/>
                  </a:lnTo>
                  <a:lnTo>
                    <a:pt x="1790" y="1854"/>
                  </a:lnTo>
                  <a:lnTo>
                    <a:pt x="1804" y="1848"/>
                  </a:lnTo>
                  <a:lnTo>
                    <a:pt x="1817" y="1841"/>
                  </a:lnTo>
                  <a:lnTo>
                    <a:pt x="1831" y="1831"/>
                  </a:lnTo>
                  <a:lnTo>
                    <a:pt x="1837" y="1821"/>
                  </a:lnTo>
                  <a:lnTo>
                    <a:pt x="1837" y="1811"/>
                  </a:lnTo>
                  <a:lnTo>
                    <a:pt x="1825" y="1795"/>
                  </a:lnTo>
                  <a:lnTo>
                    <a:pt x="1809" y="1780"/>
                  </a:lnTo>
                  <a:lnTo>
                    <a:pt x="1794" y="1762"/>
                  </a:lnTo>
                  <a:lnTo>
                    <a:pt x="1780" y="1744"/>
                  </a:lnTo>
                  <a:lnTo>
                    <a:pt x="1772" y="1726"/>
                  </a:lnTo>
                  <a:lnTo>
                    <a:pt x="1772" y="1707"/>
                  </a:lnTo>
                  <a:lnTo>
                    <a:pt x="1772" y="1679"/>
                  </a:lnTo>
                  <a:lnTo>
                    <a:pt x="1776" y="1652"/>
                  </a:lnTo>
                  <a:lnTo>
                    <a:pt x="1782" y="1628"/>
                  </a:lnTo>
                  <a:lnTo>
                    <a:pt x="1790" y="1608"/>
                  </a:lnTo>
                  <a:lnTo>
                    <a:pt x="1806" y="1593"/>
                  </a:lnTo>
                  <a:lnTo>
                    <a:pt x="1823" y="1585"/>
                  </a:lnTo>
                  <a:lnTo>
                    <a:pt x="1843" y="1581"/>
                  </a:lnTo>
                  <a:lnTo>
                    <a:pt x="1863" y="1585"/>
                  </a:lnTo>
                  <a:lnTo>
                    <a:pt x="1884" y="1597"/>
                  </a:lnTo>
                  <a:lnTo>
                    <a:pt x="1910" y="1606"/>
                  </a:lnTo>
                  <a:lnTo>
                    <a:pt x="1937" y="1614"/>
                  </a:lnTo>
                  <a:lnTo>
                    <a:pt x="1963" y="1616"/>
                  </a:lnTo>
                  <a:lnTo>
                    <a:pt x="1985" y="1614"/>
                  </a:lnTo>
                  <a:lnTo>
                    <a:pt x="2002" y="1614"/>
                  </a:lnTo>
                  <a:lnTo>
                    <a:pt x="2020" y="1612"/>
                  </a:lnTo>
                  <a:lnTo>
                    <a:pt x="2034" y="1608"/>
                  </a:lnTo>
                  <a:lnTo>
                    <a:pt x="2046" y="1597"/>
                  </a:lnTo>
                  <a:lnTo>
                    <a:pt x="2058" y="1581"/>
                  </a:lnTo>
                  <a:lnTo>
                    <a:pt x="2071" y="1561"/>
                  </a:lnTo>
                  <a:lnTo>
                    <a:pt x="2085" y="1538"/>
                  </a:lnTo>
                  <a:lnTo>
                    <a:pt x="2101" y="1518"/>
                  </a:lnTo>
                  <a:lnTo>
                    <a:pt x="2117" y="1502"/>
                  </a:lnTo>
                  <a:lnTo>
                    <a:pt x="2130" y="1494"/>
                  </a:lnTo>
                  <a:lnTo>
                    <a:pt x="2146" y="1490"/>
                  </a:lnTo>
                  <a:lnTo>
                    <a:pt x="2166" y="1488"/>
                  </a:lnTo>
                  <a:lnTo>
                    <a:pt x="2189" y="1486"/>
                  </a:lnTo>
                  <a:lnTo>
                    <a:pt x="2213" y="1484"/>
                  </a:lnTo>
                  <a:lnTo>
                    <a:pt x="2231" y="1482"/>
                  </a:lnTo>
                  <a:lnTo>
                    <a:pt x="2243" y="1477"/>
                  </a:lnTo>
                  <a:lnTo>
                    <a:pt x="2254" y="1469"/>
                  </a:lnTo>
                  <a:lnTo>
                    <a:pt x="2268" y="1455"/>
                  </a:lnTo>
                  <a:lnTo>
                    <a:pt x="2284" y="1437"/>
                  </a:lnTo>
                  <a:lnTo>
                    <a:pt x="2298" y="1421"/>
                  </a:lnTo>
                  <a:lnTo>
                    <a:pt x="2308" y="1408"/>
                  </a:lnTo>
                  <a:lnTo>
                    <a:pt x="2311" y="1388"/>
                  </a:lnTo>
                  <a:lnTo>
                    <a:pt x="2315" y="1364"/>
                  </a:lnTo>
                  <a:lnTo>
                    <a:pt x="2321" y="1343"/>
                  </a:lnTo>
                  <a:lnTo>
                    <a:pt x="2331" y="1323"/>
                  </a:lnTo>
                  <a:lnTo>
                    <a:pt x="2351" y="1303"/>
                  </a:lnTo>
                  <a:lnTo>
                    <a:pt x="2374" y="1286"/>
                  </a:lnTo>
                  <a:lnTo>
                    <a:pt x="2402" y="1276"/>
                  </a:lnTo>
                  <a:lnTo>
                    <a:pt x="2416" y="1270"/>
                  </a:lnTo>
                  <a:lnTo>
                    <a:pt x="2426" y="1262"/>
                  </a:lnTo>
                  <a:lnTo>
                    <a:pt x="2433" y="1250"/>
                  </a:lnTo>
                  <a:lnTo>
                    <a:pt x="2443" y="1240"/>
                  </a:lnTo>
                  <a:lnTo>
                    <a:pt x="2455" y="1232"/>
                  </a:lnTo>
                  <a:lnTo>
                    <a:pt x="2469" y="1227"/>
                  </a:lnTo>
                  <a:lnTo>
                    <a:pt x="2487" y="1217"/>
                  </a:lnTo>
                  <a:lnTo>
                    <a:pt x="2510" y="1205"/>
                  </a:lnTo>
                  <a:lnTo>
                    <a:pt x="2534" y="1195"/>
                  </a:lnTo>
                  <a:lnTo>
                    <a:pt x="2559" y="1189"/>
                  </a:lnTo>
                  <a:lnTo>
                    <a:pt x="2583" y="1187"/>
                  </a:lnTo>
                  <a:lnTo>
                    <a:pt x="2607" y="1189"/>
                  </a:lnTo>
                  <a:lnTo>
                    <a:pt x="2628" y="1195"/>
                  </a:lnTo>
                  <a:lnTo>
                    <a:pt x="2652" y="1199"/>
                  </a:lnTo>
                  <a:lnTo>
                    <a:pt x="2670" y="1203"/>
                  </a:lnTo>
                  <a:lnTo>
                    <a:pt x="2685" y="1203"/>
                  </a:lnTo>
                  <a:lnTo>
                    <a:pt x="2697" y="1197"/>
                  </a:lnTo>
                  <a:lnTo>
                    <a:pt x="2707" y="1183"/>
                  </a:lnTo>
                  <a:lnTo>
                    <a:pt x="2713" y="1171"/>
                  </a:lnTo>
                  <a:lnTo>
                    <a:pt x="2713" y="1158"/>
                  </a:lnTo>
                  <a:lnTo>
                    <a:pt x="2707" y="1140"/>
                  </a:lnTo>
                  <a:lnTo>
                    <a:pt x="2695" y="1126"/>
                  </a:lnTo>
                  <a:lnTo>
                    <a:pt x="2682" y="1108"/>
                  </a:lnTo>
                  <a:lnTo>
                    <a:pt x="2662" y="1089"/>
                  </a:lnTo>
                  <a:lnTo>
                    <a:pt x="2644" y="1071"/>
                  </a:lnTo>
                  <a:lnTo>
                    <a:pt x="2626" y="1055"/>
                  </a:lnTo>
                  <a:lnTo>
                    <a:pt x="2611" y="1042"/>
                  </a:lnTo>
                  <a:lnTo>
                    <a:pt x="2575" y="1016"/>
                  </a:lnTo>
                  <a:lnTo>
                    <a:pt x="2538" y="1004"/>
                  </a:lnTo>
                  <a:lnTo>
                    <a:pt x="2524" y="998"/>
                  </a:lnTo>
                  <a:lnTo>
                    <a:pt x="2510" y="990"/>
                  </a:lnTo>
                  <a:lnTo>
                    <a:pt x="2498" y="986"/>
                  </a:lnTo>
                  <a:lnTo>
                    <a:pt x="2485" y="984"/>
                  </a:lnTo>
                  <a:lnTo>
                    <a:pt x="2469" y="990"/>
                  </a:lnTo>
                  <a:lnTo>
                    <a:pt x="2453" y="1006"/>
                  </a:lnTo>
                  <a:lnTo>
                    <a:pt x="2439" y="1024"/>
                  </a:lnTo>
                  <a:lnTo>
                    <a:pt x="2426" y="1040"/>
                  </a:lnTo>
                  <a:lnTo>
                    <a:pt x="2408" y="1051"/>
                  </a:lnTo>
                  <a:lnTo>
                    <a:pt x="2394" y="1053"/>
                  </a:lnTo>
                  <a:lnTo>
                    <a:pt x="2376" y="1049"/>
                  </a:lnTo>
                  <a:lnTo>
                    <a:pt x="2357" y="1044"/>
                  </a:lnTo>
                  <a:lnTo>
                    <a:pt x="2337" y="1036"/>
                  </a:lnTo>
                  <a:lnTo>
                    <a:pt x="2317" y="1032"/>
                  </a:lnTo>
                  <a:lnTo>
                    <a:pt x="2304" y="1034"/>
                  </a:lnTo>
                  <a:lnTo>
                    <a:pt x="2292" y="1042"/>
                  </a:lnTo>
                  <a:lnTo>
                    <a:pt x="2282" y="1053"/>
                  </a:lnTo>
                  <a:lnTo>
                    <a:pt x="2272" y="1067"/>
                  </a:lnTo>
                  <a:lnTo>
                    <a:pt x="2260" y="1079"/>
                  </a:lnTo>
                  <a:lnTo>
                    <a:pt x="2248" y="1087"/>
                  </a:lnTo>
                  <a:lnTo>
                    <a:pt x="2235" y="1087"/>
                  </a:lnTo>
                  <a:lnTo>
                    <a:pt x="2211" y="1075"/>
                  </a:lnTo>
                  <a:lnTo>
                    <a:pt x="2189" y="1061"/>
                  </a:lnTo>
                  <a:lnTo>
                    <a:pt x="2174" y="1044"/>
                  </a:lnTo>
                  <a:lnTo>
                    <a:pt x="2168" y="1024"/>
                  </a:lnTo>
                  <a:lnTo>
                    <a:pt x="2170" y="1010"/>
                  </a:lnTo>
                  <a:lnTo>
                    <a:pt x="2178" y="1002"/>
                  </a:lnTo>
                  <a:lnTo>
                    <a:pt x="2185" y="992"/>
                  </a:lnTo>
                  <a:lnTo>
                    <a:pt x="2193" y="982"/>
                  </a:lnTo>
                  <a:lnTo>
                    <a:pt x="2197" y="965"/>
                  </a:lnTo>
                  <a:lnTo>
                    <a:pt x="2199" y="935"/>
                  </a:lnTo>
                  <a:lnTo>
                    <a:pt x="2201" y="902"/>
                  </a:lnTo>
                  <a:lnTo>
                    <a:pt x="2207" y="868"/>
                  </a:lnTo>
                  <a:lnTo>
                    <a:pt x="2217" y="839"/>
                  </a:lnTo>
                  <a:lnTo>
                    <a:pt x="2229" y="811"/>
                  </a:lnTo>
                  <a:lnTo>
                    <a:pt x="2239" y="782"/>
                  </a:lnTo>
                  <a:lnTo>
                    <a:pt x="2248" y="754"/>
                  </a:lnTo>
                  <a:lnTo>
                    <a:pt x="2254" y="735"/>
                  </a:lnTo>
                  <a:lnTo>
                    <a:pt x="2262" y="721"/>
                  </a:lnTo>
                  <a:lnTo>
                    <a:pt x="2276" y="713"/>
                  </a:lnTo>
                  <a:lnTo>
                    <a:pt x="2296" y="711"/>
                  </a:lnTo>
                  <a:lnTo>
                    <a:pt x="2317" y="713"/>
                  </a:lnTo>
                  <a:lnTo>
                    <a:pt x="2331" y="719"/>
                  </a:lnTo>
                  <a:lnTo>
                    <a:pt x="2349" y="725"/>
                  </a:lnTo>
                  <a:lnTo>
                    <a:pt x="2365" y="733"/>
                  </a:lnTo>
                  <a:lnTo>
                    <a:pt x="2380" y="736"/>
                  </a:lnTo>
                  <a:lnTo>
                    <a:pt x="2394" y="736"/>
                  </a:lnTo>
                  <a:lnTo>
                    <a:pt x="2406" y="729"/>
                  </a:lnTo>
                  <a:lnTo>
                    <a:pt x="2424" y="703"/>
                  </a:lnTo>
                  <a:lnTo>
                    <a:pt x="2443" y="675"/>
                  </a:lnTo>
                  <a:lnTo>
                    <a:pt x="2463" y="650"/>
                  </a:lnTo>
                  <a:lnTo>
                    <a:pt x="2477" y="640"/>
                  </a:lnTo>
                  <a:lnTo>
                    <a:pt x="2493" y="636"/>
                  </a:lnTo>
                  <a:lnTo>
                    <a:pt x="2506" y="634"/>
                  </a:lnTo>
                  <a:lnTo>
                    <a:pt x="2522" y="630"/>
                  </a:lnTo>
                  <a:lnTo>
                    <a:pt x="2534" y="622"/>
                  </a:lnTo>
                  <a:lnTo>
                    <a:pt x="2540" y="611"/>
                  </a:lnTo>
                  <a:lnTo>
                    <a:pt x="2542" y="595"/>
                  </a:lnTo>
                  <a:lnTo>
                    <a:pt x="2538" y="577"/>
                  </a:lnTo>
                  <a:lnTo>
                    <a:pt x="2534" y="561"/>
                  </a:lnTo>
                  <a:lnTo>
                    <a:pt x="2530" y="548"/>
                  </a:lnTo>
                  <a:lnTo>
                    <a:pt x="2532" y="534"/>
                  </a:lnTo>
                  <a:lnTo>
                    <a:pt x="2536" y="518"/>
                  </a:lnTo>
                  <a:lnTo>
                    <a:pt x="2542" y="498"/>
                  </a:lnTo>
                  <a:lnTo>
                    <a:pt x="2550" y="477"/>
                  </a:lnTo>
                  <a:lnTo>
                    <a:pt x="2556" y="459"/>
                  </a:lnTo>
                  <a:lnTo>
                    <a:pt x="2561" y="443"/>
                  </a:lnTo>
                  <a:lnTo>
                    <a:pt x="2567" y="416"/>
                  </a:lnTo>
                  <a:lnTo>
                    <a:pt x="2571" y="386"/>
                  </a:lnTo>
                  <a:lnTo>
                    <a:pt x="2579" y="355"/>
                  </a:lnTo>
                  <a:lnTo>
                    <a:pt x="2585" y="337"/>
                  </a:lnTo>
                  <a:lnTo>
                    <a:pt x="2589" y="327"/>
                  </a:lnTo>
                  <a:lnTo>
                    <a:pt x="2595" y="317"/>
                  </a:lnTo>
                  <a:lnTo>
                    <a:pt x="2603" y="305"/>
                  </a:lnTo>
                  <a:lnTo>
                    <a:pt x="2615" y="294"/>
                  </a:lnTo>
                  <a:lnTo>
                    <a:pt x="2626" y="276"/>
                  </a:lnTo>
                  <a:lnTo>
                    <a:pt x="2632" y="260"/>
                  </a:lnTo>
                  <a:lnTo>
                    <a:pt x="2634" y="246"/>
                  </a:lnTo>
                  <a:lnTo>
                    <a:pt x="2634" y="231"/>
                  </a:lnTo>
                  <a:lnTo>
                    <a:pt x="2632" y="209"/>
                  </a:lnTo>
                  <a:lnTo>
                    <a:pt x="2632" y="185"/>
                  </a:lnTo>
                  <a:lnTo>
                    <a:pt x="2628" y="164"/>
                  </a:lnTo>
                  <a:lnTo>
                    <a:pt x="2622" y="150"/>
                  </a:lnTo>
                  <a:lnTo>
                    <a:pt x="2615" y="146"/>
                  </a:lnTo>
                  <a:lnTo>
                    <a:pt x="2605" y="148"/>
                  </a:lnTo>
                  <a:lnTo>
                    <a:pt x="2593" y="152"/>
                  </a:lnTo>
                  <a:lnTo>
                    <a:pt x="2581" y="156"/>
                  </a:lnTo>
                  <a:lnTo>
                    <a:pt x="2567" y="158"/>
                  </a:lnTo>
                  <a:lnTo>
                    <a:pt x="2556" y="156"/>
                  </a:lnTo>
                  <a:lnTo>
                    <a:pt x="2548" y="148"/>
                  </a:lnTo>
                  <a:lnTo>
                    <a:pt x="2546" y="136"/>
                  </a:lnTo>
                  <a:lnTo>
                    <a:pt x="2548" y="124"/>
                  </a:lnTo>
                  <a:lnTo>
                    <a:pt x="2550" y="116"/>
                  </a:lnTo>
                  <a:lnTo>
                    <a:pt x="2552" y="115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7" name="Freeform 106"/>
            <p:cNvSpPr/>
            <p:nvPr/>
          </p:nvSpPr>
          <p:spPr bwMode="gray">
            <a:xfrm>
              <a:off x="2264" y="884"/>
              <a:ext cx="1641" cy="1473"/>
            </a:xfrm>
            <a:custGeom>
              <a:avLst/>
              <a:gdLst>
                <a:gd name="T0" fmla="*/ 651 w 3282"/>
                <a:gd name="T1" fmla="*/ 10 h 2947"/>
                <a:gd name="T2" fmla="*/ 669 w 3282"/>
                <a:gd name="T3" fmla="*/ 0 h 2947"/>
                <a:gd name="T4" fmla="*/ 720 w 3282"/>
                <a:gd name="T5" fmla="*/ 75 h 2947"/>
                <a:gd name="T6" fmla="*/ 808 w 3282"/>
                <a:gd name="T7" fmla="*/ 154 h 2947"/>
                <a:gd name="T8" fmla="*/ 761 w 3282"/>
                <a:gd name="T9" fmla="*/ 265 h 2947"/>
                <a:gd name="T10" fmla="*/ 737 w 3282"/>
                <a:gd name="T11" fmla="*/ 326 h 2947"/>
                <a:gd name="T12" fmla="*/ 793 w 3282"/>
                <a:gd name="T13" fmla="*/ 368 h 2947"/>
                <a:gd name="T14" fmla="*/ 785 w 3282"/>
                <a:gd name="T15" fmla="*/ 441 h 2947"/>
                <a:gd name="T16" fmla="*/ 710 w 3282"/>
                <a:gd name="T17" fmla="*/ 486 h 2947"/>
                <a:gd name="T18" fmla="*/ 693 w 3282"/>
                <a:gd name="T19" fmla="*/ 529 h 2947"/>
                <a:gd name="T20" fmla="*/ 634 w 3282"/>
                <a:gd name="T21" fmla="*/ 485 h 2947"/>
                <a:gd name="T22" fmla="*/ 587 w 3282"/>
                <a:gd name="T23" fmla="*/ 518 h 2947"/>
                <a:gd name="T24" fmla="*/ 530 w 3282"/>
                <a:gd name="T25" fmla="*/ 545 h 2947"/>
                <a:gd name="T26" fmla="*/ 470 w 3282"/>
                <a:gd name="T27" fmla="*/ 631 h 2947"/>
                <a:gd name="T28" fmla="*/ 376 w 3282"/>
                <a:gd name="T29" fmla="*/ 713 h 2947"/>
                <a:gd name="T30" fmla="*/ 309 w 3282"/>
                <a:gd name="T31" fmla="*/ 676 h 2947"/>
                <a:gd name="T32" fmla="*/ 235 w 3282"/>
                <a:gd name="T33" fmla="*/ 736 h 2947"/>
                <a:gd name="T34" fmla="*/ 189 w 3282"/>
                <a:gd name="T35" fmla="*/ 655 h 2947"/>
                <a:gd name="T36" fmla="*/ 88 w 3282"/>
                <a:gd name="T37" fmla="*/ 617 h 2947"/>
                <a:gd name="T38" fmla="*/ 9 w 3282"/>
                <a:gd name="T39" fmla="*/ 583 h 2947"/>
                <a:gd name="T40" fmla="*/ 20 w 3282"/>
                <a:gd name="T41" fmla="*/ 515 h 2947"/>
                <a:gd name="T42" fmla="*/ 70 w 3282"/>
                <a:gd name="T43" fmla="*/ 522 h 2947"/>
                <a:gd name="T44" fmla="*/ 103 w 3282"/>
                <a:gd name="T45" fmla="*/ 518 h 2947"/>
                <a:gd name="T46" fmla="*/ 144 w 3282"/>
                <a:gd name="T47" fmla="*/ 526 h 2947"/>
                <a:gd name="T48" fmla="*/ 178 w 3282"/>
                <a:gd name="T49" fmla="*/ 545 h 2947"/>
                <a:gd name="T50" fmla="*/ 223 w 3282"/>
                <a:gd name="T51" fmla="*/ 550 h 2947"/>
                <a:gd name="T52" fmla="*/ 246 w 3282"/>
                <a:gd name="T53" fmla="*/ 558 h 2947"/>
                <a:gd name="T54" fmla="*/ 291 w 3282"/>
                <a:gd name="T55" fmla="*/ 532 h 2947"/>
                <a:gd name="T56" fmla="*/ 341 w 3282"/>
                <a:gd name="T57" fmla="*/ 519 h 2947"/>
                <a:gd name="T58" fmla="*/ 375 w 3282"/>
                <a:gd name="T59" fmla="*/ 517 h 2947"/>
                <a:gd name="T60" fmla="*/ 398 w 3282"/>
                <a:gd name="T61" fmla="*/ 506 h 2947"/>
                <a:gd name="T62" fmla="*/ 420 w 3282"/>
                <a:gd name="T63" fmla="*/ 485 h 2947"/>
                <a:gd name="T64" fmla="*/ 443 w 3282"/>
                <a:gd name="T65" fmla="*/ 466 h 2947"/>
                <a:gd name="T66" fmla="*/ 459 w 3282"/>
                <a:gd name="T67" fmla="*/ 452 h 2947"/>
                <a:gd name="T68" fmla="*/ 443 w 3282"/>
                <a:gd name="T69" fmla="*/ 419 h 2947"/>
                <a:gd name="T70" fmla="*/ 466 w 3282"/>
                <a:gd name="T71" fmla="*/ 396 h 2947"/>
                <a:gd name="T72" fmla="*/ 505 w 3282"/>
                <a:gd name="T73" fmla="*/ 403 h 2947"/>
                <a:gd name="T74" fmla="*/ 530 w 3282"/>
                <a:gd name="T75" fmla="*/ 375 h 2947"/>
                <a:gd name="T76" fmla="*/ 561 w 3282"/>
                <a:gd name="T77" fmla="*/ 369 h 2947"/>
                <a:gd name="T78" fmla="*/ 579 w 3282"/>
                <a:gd name="T79" fmla="*/ 341 h 2947"/>
                <a:gd name="T80" fmla="*/ 607 w 3282"/>
                <a:gd name="T81" fmla="*/ 315 h 2947"/>
                <a:gd name="T82" fmla="*/ 634 w 3282"/>
                <a:gd name="T83" fmla="*/ 298 h 2947"/>
                <a:gd name="T84" fmla="*/ 672 w 3282"/>
                <a:gd name="T85" fmla="*/ 300 h 2947"/>
                <a:gd name="T86" fmla="*/ 671 w 3282"/>
                <a:gd name="T87" fmla="*/ 277 h 2947"/>
                <a:gd name="T88" fmla="*/ 631 w 3282"/>
                <a:gd name="T89" fmla="*/ 249 h 2947"/>
                <a:gd name="T90" fmla="*/ 607 w 3282"/>
                <a:gd name="T91" fmla="*/ 260 h 2947"/>
                <a:gd name="T92" fmla="*/ 576 w 3282"/>
                <a:gd name="T93" fmla="*/ 258 h 2947"/>
                <a:gd name="T94" fmla="*/ 553 w 3282"/>
                <a:gd name="T95" fmla="*/ 268 h 2947"/>
                <a:gd name="T96" fmla="*/ 549 w 3282"/>
                <a:gd name="T97" fmla="*/ 245 h 2947"/>
                <a:gd name="T98" fmla="*/ 560 w 3282"/>
                <a:gd name="T99" fmla="*/ 195 h 2947"/>
                <a:gd name="T100" fmla="*/ 583 w 3282"/>
                <a:gd name="T101" fmla="*/ 179 h 2947"/>
                <a:gd name="T102" fmla="*/ 611 w 3282"/>
                <a:gd name="T103" fmla="*/ 168 h 2947"/>
                <a:gd name="T104" fmla="*/ 635 w 3282"/>
                <a:gd name="T105" fmla="*/ 152 h 2947"/>
                <a:gd name="T106" fmla="*/ 636 w 3282"/>
                <a:gd name="T107" fmla="*/ 124 h 2947"/>
                <a:gd name="T108" fmla="*/ 647 w 3282"/>
                <a:gd name="T109" fmla="*/ 84 h 2947"/>
                <a:gd name="T110" fmla="*/ 659 w 3282"/>
                <a:gd name="T111" fmla="*/ 61 h 2947"/>
                <a:gd name="T112" fmla="*/ 652 w 3282"/>
                <a:gd name="T113" fmla="*/ 37 h 2947"/>
                <a:gd name="T114" fmla="*/ 637 w 3282"/>
                <a:gd name="T115" fmla="*/ 31 h 294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282"/>
                <a:gd name="T175" fmla="*/ 0 h 2947"/>
                <a:gd name="T176" fmla="*/ 3282 w 3282"/>
                <a:gd name="T177" fmla="*/ 2947 h 294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282" h="2947">
                  <a:moveTo>
                    <a:pt x="2552" y="115"/>
                  </a:moveTo>
                  <a:lnTo>
                    <a:pt x="2554" y="111"/>
                  </a:lnTo>
                  <a:lnTo>
                    <a:pt x="2559" y="101"/>
                  </a:lnTo>
                  <a:lnTo>
                    <a:pt x="2569" y="87"/>
                  </a:lnTo>
                  <a:lnTo>
                    <a:pt x="2579" y="73"/>
                  </a:lnTo>
                  <a:lnTo>
                    <a:pt x="2589" y="55"/>
                  </a:lnTo>
                  <a:lnTo>
                    <a:pt x="2601" y="42"/>
                  </a:lnTo>
                  <a:lnTo>
                    <a:pt x="2609" y="28"/>
                  </a:lnTo>
                  <a:lnTo>
                    <a:pt x="2617" y="20"/>
                  </a:lnTo>
                  <a:lnTo>
                    <a:pt x="2628" y="12"/>
                  </a:lnTo>
                  <a:lnTo>
                    <a:pt x="2642" y="6"/>
                  </a:lnTo>
                  <a:lnTo>
                    <a:pt x="2658" y="2"/>
                  </a:lnTo>
                  <a:lnTo>
                    <a:pt x="2670" y="0"/>
                  </a:lnTo>
                  <a:lnTo>
                    <a:pt x="2676" y="0"/>
                  </a:lnTo>
                  <a:lnTo>
                    <a:pt x="2715" y="50"/>
                  </a:lnTo>
                  <a:lnTo>
                    <a:pt x="2670" y="132"/>
                  </a:lnTo>
                  <a:lnTo>
                    <a:pt x="2758" y="183"/>
                  </a:lnTo>
                  <a:lnTo>
                    <a:pt x="2782" y="142"/>
                  </a:lnTo>
                  <a:lnTo>
                    <a:pt x="2849" y="164"/>
                  </a:lnTo>
                  <a:lnTo>
                    <a:pt x="2853" y="231"/>
                  </a:lnTo>
                  <a:lnTo>
                    <a:pt x="2880" y="303"/>
                  </a:lnTo>
                  <a:lnTo>
                    <a:pt x="2983" y="303"/>
                  </a:lnTo>
                  <a:lnTo>
                    <a:pt x="3091" y="268"/>
                  </a:lnTo>
                  <a:lnTo>
                    <a:pt x="3138" y="207"/>
                  </a:lnTo>
                  <a:lnTo>
                    <a:pt x="3250" y="286"/>
                  </a:lnTo>
                  <a:lnTo>
                    <a:pt x="3231" y="386"/>
                  </a:lnTo>
                  <a:lnTo>
                    <a:pt x="3201" y="500"/>
                  </a:lnTo>
                  <a:lnTo>
                    <a:pt x="3231" y="616"/>
                  </a:lnTo>
                  <a:lnTo>
                    <a:pt x="3199" y="632"/>
                  </a:lnTo>
                  <a:lnTo>
                    <a:pt x="3191" y="701"/>
                  </a:lnTo>
                  <a:lnTo>
                    <a:pt x="3140" y="756"/>
                  </a:lnTo>
                  <a:lnTo>
                    <a:pt x="3085" y="866"/>
                  </a:lnTo>
                  <a:lnTo>
                    <a:pt x="3002" y="957"/>
                  </a:lnTo>
                  <a:lnTo>
                    <a:pt x="2987" y="1004"/>
                  </a:lnTo>
                  <a:lnTo>
                    <a:pt x="3042" y="1063"/>
                  </a:lnTo>
                  <a:lnTo>
                    <a:pt x="3083" y="1120"/>
                  </a:lnTo>
                  <a:lnTo>
                    <a:pt x="3071" y="1201"/>
                  </a:lnTo>
                  <a:lnTo>
                    <a:pt x="3079" y="1266"/>
                  </a:lnTo>
                  <a:lnTo>
                    <a:pt x="3030" y="1244"/>
                  </a:lnTo>
                  <a:lnTo>
                    <a:pt x="3014" y="1264"/>
                  </a:lnTo>
                  <a:lnTo>
                    <a:pt x="2971" y="1250"/>
                  </a:lnTo>
                  <a:lnTo>
                    <a:pt x="2947" y="1305"/>
                  </a:lnTo>
                  <a:lnTo>
                    <a:pt x="2989" y="1313"/>
                  </a:lnTo>
                  <a:lnTo>
                    <a:pt x="3030" y="1368"/>
                  </a:lnTo>
                  <a:lnTo>
                    <a:pt x="3024" y="1451"/>
                  </a:lnTo>
                  <a:lnTo>
                    <a:pt x="3059" y="1500"/>
                  </a:lnTo>
                  <a:lnTo>
                    <a:pt x="3061" y="1530"/>
                  </a:lnTo>
                  <a:lnTo>
                    <a:pt x="3091" y="1536"/>
                  </a:lnTo>
                  <a:lnTo>
                    <a:pt x="3170" y="1475"/>
                  </a:lnTo>
                  <a:lnTo>
                    <a:pt x="3209" y="1541"/>
                  </a:lnTo>
                  <a:lnTo>
                    <a:pt x="3244" y="1608"/>
                  </a:lnTo>
                  <a:lnTo>
                    <a:pt x="3282" y="1630"/>
                  </a:lnTo>
                  <a:lnTo>
                    <a:pt x="3282" y="1677"/>
                  </a:lnTo>
                  <a:lnTo>
                    <a:pt x="3239" y="1728"/>
                  </a:lnTo>
                  <a:lnTo>
                    <a:pt x="3189" y="1776"/>
                  </a:lnTo>
                  <a:lnTo>
                    <a:pt x="3138" y="1766"/>
                  </a:lnTo>
                  <a:lnTo>
                    <a:pt x="3134" y="1803"/>
                  </a:lnTo>
                  <a:lnTo>
                    <a:pt x="3101" y="1819"/>
                  </a:lnTo>
                  <a:lnTo>
                    <a:pt x="3032" y="1839"/>
                  </a:lnTo>
                  <a:lnTo>
                    <a:pt x="2981" y="1898"/>
                  </a:lnTo>
                  <a:lnTo>
                    <a:pt x="2928" y="1941"/>
                  </a:lnTo>
                  <a:lnTo>
                    <a:pt x="2884" y="2012"/>
                  </a:lnTo>
                  <a:lnTo>
                    <a:pt x="2839" y="1947"/>
                  </a:lnTo>
                  <a:lnTo>
                    <a:pt x="2798" y="1917"/>
                  </a:lnTo>
                  <a:lnTo>
                    <a:pt x="2768" y="1945"/>
                  </a:lnTo>
                  <a:lnTo>
                    <a:pt x="2788" y="1967"/>
                  </a:lnTo>
                  <a:lnTo>
                    <a:pt x="2788" y="2032"/>
                  </a:lnTo>
                  <a:lnTo>
                    <a:pt x="2811" y="2087"/>
                  </a:lnTo>
                  <a:lnTo>
                    <a:pt x="2778" y="2140"/>
                  </a:lnTo>
                  <a:lnTo>
                    <a:pt x="2770" y="2118"/>
                  </a:lnTo>
                  <a:lnTo>
                    <a:pt x="2703" y="2116"/>
                  </a:lnTo>
                  <a:lnTo>
                    <a:pt x="2656" y="2073"/>
                  </a:lnTo>
                  <a:lnTo>
                    <a:pt x="2640" y="2012"/>
                  </a:lnTo>
                  <a:lnTo>
                    <a:pt x="2607" y="1971"/>
                  </a:lnTo>
                  <a:lnTo>
                    <a:pt x="2581" y="1925"/>
                  </a:lnTo>
                  <a:lnTo>
                    <a:pt x="2556" y="1911"/>
                  </a:lnTo>
                  <a:lnTo>
                    <a:pt x="2536" y="1941"/>
                  </a:lnTo>
                  <a:lnTo>
                    <a:pt x="2506" y="1943"/>
                  </a:lnTo>
                  <a:lnTo>
                    <a:pt x="2469" y="1967"/>
                  </a:lnTo>
                  <a:lnTo>
                    <a:pt x="2479" y="2035"/>
                  </a:lnTo>
                  <a:lnTo>
                    <a:pt x="2441" y="2049"/>
                  </a:lnTo>
                  <a:lnTo>
                    <a:pt x="2414" y="2039"/>
                  </a:lnTo>
                  <a:lnTo>
                    <a:pt x="2386" y="2075"/>
                  </a:lnTo>
                  <a:lnTo>
                    <a:pt x="2347" y="2073"/>
                  </a:lnTo>
                  <a:lnTo>
                    <a:pt x="2296" y="2128"/>
                  </a:lnTo>
                  <a:lnTo>
                    <a:pt x="2248" y="2132"/>
                  </a:lnTo>
                  <a:lnTo>
                    <a:pt x="2231" y="2055"/>
                  </a:lnTo>
                  <a:lnTo>
                    <a:pt x="2183" y="2051"/>
                  </a:lnTo>
                  <a:lnTo>
                    <a:pt x="2158" y="2093"/>
                  </a:lnTo>
                  <a:lnTo>
                    <a:pt x="2152" y="2142"/>
                  </a:lnTo>
                  <a:lnTo>
                    <a:pt x="2120" y="2181"/>
                  </a:lnTo>
                  <a:lnTo>
                    <a:pt x="2132" y="2222"/>
                  </a:lnTo>
                  <a:lnTo>
                    <a:pt x="2117" y="2246"/>
                  </a:lnTo>
                  <a:lnTo>
                    <a:pt x="2185" y="2333"/>
                  </a:lnTo>
                  <a:lnTo>
                    <a:pt x="2075" y="2376"/>
                  </a:lnTo>
                  <a:lnTo>
                    <a:pt x="2014" y="2376"/>
                  </a:lnTo>
                  <a:lnTo>
                    <a:pt x="1928" y="2407"/>
                  </a:lnTo>
                  <a:lnTo>
                    <a:pt x="1880" y="2526"/>
                  </a:lnTo>
                  <a:lnTo>
                    <a:pt x="1802" y="2555"/>
                  </a:lnTo>
                  <a:lnTo>
                    <a:pt x="1766" y="2539"/>
                  </a:lnTo>
                  <a:lnTo>
                    <a:pt x="1731" y="2598"/>
                  </a:lnTo>
                  <a:lnTo>
                    <a:pt x="1674" y="2579"/>
                  </a:lnTo>
                  <a:lnTo>
                    <a:pt x="1621" y="2638"/>
                  </a:lnTo>
                  <a:lnTo>
                    <a:pt x="1601" y="2718"/>
                  </a:lnTo>
                  <a:lnTo>
                    <a:pt x="1502" y="2852"/>
                  </a:lnTo>
                  <a:lnTo>
                    <a:pt x="1459" y="2888"/>
                  </a:lnTo>
                  <a:lnTo>
                    <a:pt x="1430" y="2860"/>
                  </a:lnTo>
                  <a:lnTo>
                    <a:pt x="1339" y="2876"/>
                  </a:lnTo>
                  <a:lnTo>
                    <a:pt x="1298" y="2823"/>
                  </a:lnTo>
                  <a:lnTo>
                    <a:pt x="1239" y="2821"/>
                  </a:lnTo>
                  <a:lnTo>
                    <a:pt x="1195" y="2781"/>
                  </a:lnTo>
                  <a:lnTo>
                    <a:pt x="1233" y="2707"/>
                  </a:lnTo>
                  <a:lnTo>
                    <a:pt x="1248" y="2659"/>
                  </a:lnTo>
                  <a:lnTo>
                    <a:pt x="1215" y="2612"/>
                  </a:lnTo>
                  <a:lnTo>
                    <a:pt x="1150" y="2630"/>
                  </a:lnTo>
                  <a:lnTo>
                    <a:pt x="1115" y="2709"/>
                  </a:lnTo>
                  <a:lnTo>
                    <a:pt x="1101" y="2846"/>
                  </a:lnTo>
                  <a:lnTo>
                    <a:pt x="1052" y="2901"/>
                  </a:lnTo>
                  <a:lnTo>
                    <a:pt x="939" y="2947"/>
                  </a:lnTo>
                  <a:lnTo>
                    <a:pt x="869" y="2941"/>
                  </a:lnTo>
                  <a:lnTo>
                    <a:pt x="810" y="2886"/>
                  </a:lnTo>
                  <a:lnTo>
                    <a:pt x="817" y="2795"/>
                  </a:lnTo>
                  <a:lnTo>
                    <a:pt x="874" y="2764"/>
                  </a:lnTo>
                  <a:lnTo>
                    <a:pt x="874" y="2657"/>
                  </a:lnTo>
                  <a:lnTo>
                    <a:pt x="829" y="2618"/>
                  </a:lnTo>
                  <a:lnTo>
                    <a:pt x="754" y="2620"/>
                  </a:lnTo>
                  <a:lnTo>
                    <a:pt x="658" y="2714"/>
                  </a:lnTo>
                  <a:lnTo>
                    <a:pt x="524" y="2714"/>
                  </a:lnTo>
                  <a:lnTo>
                    <a:pt x="441" y="2671"/>
                  </a:lnTo>
                  <a:lnTo>
                    <a:pt x="445" y="2610"/>
                  </a:lnTo>
                  <a:lnTo>
                    <a:pt x="378" y="2606"/>
                  </a:lnTo>
                  <a:lnTo>
                    <a:pt x="302" y="2539"/>
                  </a:lnTo>
                  <a:lnTo>
                    <a:pt x="351" y="2470"/>
                  </a:lnTo>
                  <a:lnTo>
                    <a:pt x="396" y="2457"/>
                  </a:lnTo>
                  <a:lnTo>
                    <a:pt x="376" y="2390"/>
                  </a:lnTo>
                  <a:lnTo>
                    <a:pt x="296" y="2362"/>
                  </a:lnTo>
                  <a:lnTo>
                    <a:pt x="203" y="2374"/>
                  </a:lnTo>
                  <a:lnTo>
                    <a:pt x="156" y="2429"/>
                  </a:lnTo>
                  <a:lnTo>
                    <a:pt x="111" y="2423"/>
                  </a:lnTo>
                  <a:lnTo>
                    <a:pt x="34" y="2333"/>
                  </a:lnTo>
                  <a:lnTo>
                    <a:pt x="0" y="2236"/>
                  </a:lnTo>
                  <a:lnTo>
                    <a:pt x="18" y="2179"/>
                  </a:lnTo>
                  <a:lnTo>
                    <a:pt x="10" y="2055"/>
                  </a:lnTo>
                  <a:lnTo>
                    <a:pt x="14" y="2057"/>
                  </a:lnTo>
                  <a:lnTo>
                    <a:pt x="30" y="2057"/>
                  </a:lnTo>
                  <a:lnTo>
                    <a:pt x="52" y="2059"/>
                  </a:lnTo>
                  <a:lnTo>
                    <a:pt x="79" y="2063"/>
                  </a:lnTo>
                  <a:lnTo>
                    <a:pt x="109" y="2065"/>
                  </a:lnTo>
                  <a:lnTo>
                    <a:pt x="138" y="2069"/>
                  </a:lnTo>
                  <a:lnTo>
                    <a:pt x="166" y="2073"/>
                  </a:lnTo>
                  <a:lnTo>
                    <a:pt x="189" y="2077"/>
                  </a:lnTo>
                  <a:lnTo>
                    <a:pt x="207" y="2081"/>
                  </a:lnTo>
                  <a:lnTo>
                    <a:pt x="243" y="2089"/>
                  </a:lnTo>
                  <a:lnTo>
                    <a:pt x="278" y="2089"/>
                  </a:lnTo>
                  <a:lnTo>
                    <a:pt x="308" y="2081"/>
                  </a:lnTo>
                  <a:lnTo>
                    <a:pt x="323" y="2075"/>
                  </a:lnTo>
                  <a:lnTo>
                    <a:pt x="337" y="2069"/>
                  </a:lnTo>
                  <a:lnTo>
                    <a:pt x="351" y="2067"/>
                  </a:lnTo>
                  <a:lnTo>
                    <a:pt x="367" y="2065"/>
                  </a:lnTo>
                  <a:lnTo>
                    <a:pt x="386" y="2069"/>
                  </a:lnTo>
                  <a:lnTo>
                    <a:pt x="412" y="2075"/>
                  </a:lnTo>
                  <a:lnTo>
                    <a:pt x="441" y="2079"/>
                  </a:lnTo>
                  <a:lnTo>
                    <a:pt x="473" y="2083"/>
                  </a:lnTo>
                  <a:lnTo>
                    <a:pt x="498" y="2087"/>
                  </a:lnTo>
                  <a:lnTo>
                    <a:pt x="518" y="2087"/>
                  </a:lnTo>
                  <a:lnTo>
                    <a:pt x="542" y="2089"/>
                  </a:lnTo>
                  <a:lnTo>
                    <a:pt x="560" y="2095"/>
                  </a:lnTo>
                  <a:lnTo>
                    <a:pt x="575" y="2104"/>
                  </a:lnTo>
                  <a:lnTo>
                    <a:pt x="589" y="2118"/>
                  </a:lnTo>
                  <a:lnTo>
                    <a:pt x="607" y="2134"/>
                  </a:lnTo>
                  <a:lnTo>
                    <a:pt x="626" y="2148"/>
                  </a:lnTo>
                  <a:lnTo>
                    <a:pt x="646" y="2156"/>
                  </a:lnTo>
                  <a:lnTo>
                    <a:pt x="666" y="2163"/>
                  </a:lnTo>
                  <a:lnTo>
                    <a:pt x="685" y="2173"/>
                  </a:lnTo>
                  <a:lnTo>
                    <a:pt x="709" y="2183"/>
                  </a:lnTo>
                  <a:lnTo>
                    <a:pt x="739" y="2193"/>
                  </a:lnTo>
                  <a:lnTo>
                    <a:pt x="762" y="2197"/>
                  </a:lnTo>
                  <a:lnTo>
                    <a:pt x="792" y="2199"/>
                  </a:lnTo>
                  <a:lnTo>
                    <a:pt x="821" y="2201"/>
                  </a:lnTo>
                  <a:lnTo>
                    <a:pt x="851" y="2201"/>
                  </a:lnTo>
                  <a:lnTo>
                    <a:pt x="874" y="2201"/>
                  </a:lnTo>
                  <a:lnTo>
                    <a:pt x="892" y="2203"/>
                  </a:lnTo>
                  <a:lnTo>
                    <a:pt x="904" y="2207"/>
                  </a:lnTo>
                  <a:lnTo>
                    <a:pt x="914" y="2215"/>
                  </a:lnTo>
                  <a:lnTo>
                    <a:pt x="924" y="2224"/>
                  </a:lnTo>
                  <a:lnTo>
                    <a:pt x="935" y="2232"/>
                  </a:lnTo>
                  <a:lnTo>
                    <a:pt x="947" y="2236"/>
                  </a:lnTo>
                  <a:lnTo>
                    <a:pt x="965" y="2238"/>
                  </a:lnTo>
                  <a:lnTo>
                    <a:pt x="985" y="2234"/>
                  </a:lnTo>
                  <a:lnTo>
                    <a:pt x="1002" y="2224"/>
                  </a:lnTo>
                  <a:lnTo>
                    <a:pt x="1024" y="2207"/>
                  </a:lnTo>
                  <a:lnTo>
                    <a:pt x="1048" y="2187"/>
                  </a:lnTo>
                  <a:lnTo>
                    <a:pt x="1073" y="2171"/>
                  </a:lnTo>
                  <a:lnTo>
                    <a:pt x="1103" y="2157"/>
                  </a:lnTo>
                  <a:lnTo>
                    <a:pt x="1134" y="2144"/>
                  </a:lnTo>
                  <a:lnTo>
                    <a:pt x="1164" y="2130"/>
                  </a:lnTo>
                  <a:lnTo>
                    <a:pt x="1199" y="2114"/>
                  </a:lnTo>
                  <a:lnTo>
                    <a:pt x="1241" y="2098"/>
                  </a:lnTo>
                  <a:lnTo>
                    <a:pt x="1282" y="2087"/>
                  </a:lnTo>
                  <a:lnTo>
                    <a:pt x="1325" y="2079"/>
                  </a:lnTo>
                  <a:lnTo>
                    <a:pt x="1345" y="2077"/>
                  </a:lnTo>
                  <a:lnTo>
                    <a:pt x="1357" y="2077"/>
                  </a:lnTo>
                  <a:lnTo>
                    <a:pt x="1363" y="2079"/>
                  </a:lnTo>
                  <a:lnTo>
                    <a:pt x="1367" y="2079"/>
                  </a:lnTo>
                  <a:lnTo>
                    <a:pt x="1371" y="2081"/>
                  </a:lnTo>
                  <a:lnTo>
                    <a:pt x="1378" y="2081"/>
                  </a:lnTo>
                  <a:lnTo>
                    <a:pt x="1392" y="2081"/>
                  </a:lnTo>
                  <a:lnTo>
                    <a:pt x="1418" y="2079"/>
                  </a:lnTo>
                  <a:lnTo>
                    <a:pt x="1463" y="2075"/>
                  </a:lnTo>
                  <a:lnTo>
                    <a:pt x="1498" y="2071"/>
                  </a:lnTo>
                  <a:lnTo>
                    <a:pt x="1526" y="2065"/>
                  </a:lnTo>
                  <a:lnTo>
                    <a:pt x="1548" y="2059"/>
                  </a:lnTo>
                  <a:lnTo>
                    <a:pt x="1561" y="2053"/>
                  </a:lnTo>
                  <a:lnTo>
                    <a:pt x="1571" y="2045"/>
                  </a:lnTo>
                  <a:lnTo>
                    <a:pt x="1577" y="2035"/>
                  </a:lnTo>
                  <a:lnTo>
                    <a:pt x="1581" y="2030"/>
                  </a:lnTo>
                  <a:lnTo>
                    <a:pt x="1589" y="2024"/>
                  </a:lnTo>
                  <a:lnTo>
                    <a:pt x="1603" y="2018"/>
                  </a:lnTo>
                  <a:lnTo>
                    <a:pt x="1622" y="2014"/>
                  </a:lnTo>
                  <a:lnTo>
                    <a:pt x="1640" y="2006"/>
                  </a:lnTo>
                  <a:lnTo>
                    <a:pt x="1656" y="1994"/>
                  </a:lnTo>
                  <a:lnTo>
                    <a:pt x="1668" y="1974"/>
                  </a:lnTo>
                  <a:lnTo>
                    <a:pt x="1674" y="1957"/>
                  </a:lnTo>
                  <a:lnTo>
                    <a:pt x="1680" y="1941"/>
                  </a:lnTo>
                  <a:lnTo>
                    <a:pt x="1685" y="1927"/>
                  </a:lnTo>
                  <a:lnTo>
                    <a:pt x="1697" y="1913"/>
                  </a:lnTo>
                  <a:lnTo>
                    <a:pt x="1715" y="1900"/>
                  </a:lnTo>
                  <a:lnTo>
                    <a:pt x="1737" y="1888"/>
                  </a:lnTo>
                  <a:lnTo>
                    <a:pt x="1752" y="1878"/>
                  </a:lnTo>
                  <a:lnTo>
                    <a:pt x="1764" y="1872"/>
                  </a:lnTo>
                  <a:lnTo>
                    <a:pt x="1772" y="1866"/>
                  </a:lnTo>
                  <a:lnTo>
                    <a:pt x="1780" y="1860"/>
                  </a:lnTo>
                  <a:lnTo>
                    <a:pt x="1790" y="1854"/>
                  </a:lnTo>
                  <a:lnTo>
                    <a:pt x="1804" y="1848"/>
                  </a:lnTo>
                  <a:lnTo>
                    <a:pt x="1817" y="1841"/>
                  </a:lnTo>
                  <a:lnTo>
                    <a:pt x="1831" y="1831"/>
                  </a:lnTo>
                  <a:lnTo>
                    <a:pt x="1837" y="1821"/>
                  </a:lnTo>
                  <a:lnTo>
                    <a:pt x="1837" y="1811"/>
                  </a:lnTo>
                  <a:lnTo>
                    <a:pt x="1825" y="1795"/>
                  </a:lnTo>
                  <a:lnTo>
                    <a:pt x="1809" y="1780"/>
                  </a:lnTo>
                  <a:lnTo>
                    <a:pt x="1794" y="1762"/>
                  </a:lnTo>
                  <a:lnTo>
                    <a:pt x="1780" y="1744"/>
                  </a:lnTo>
                  <a:lnTo>
                    <a:pt x="1772" y="1726"/>
                  </a:lnTo>
                  <a:lnTo>
                    <a:pt x="1772" y="1707"/>
                  </a:lnTo>
                  <a:lnTo>
                    <a:pt x="1772" y="1679"/>
                  </a:lnTo>
                  <a:lnTo>
                    <a:pt x="1776" y="1652"/>
                  </a:lnTo>
                  <a:lnTo>
                    <a:pt x="1782" y="1628"/>
                  </a:lnTo>
                  <a:lnTo>
                    <a:pt x="1790" y="1608"/>
                  </a:lnTo>
                  <a:lnTo>
                    <a:pt x="1806" y="1593"/>
                  </a:lnTo>
                  <a:lnTo>
                    <a:pt x="1823" y="1585"/>
                  </a:lnTo>
                  <a:lnTo>
                    <a:pt x="1843" y="1581"/>
                  </a:lnTo>
                  <a:lnTo>
                    <a:pt x="1863" y="1585"/>
                  </a:lnTo>
                  <a:lnTo>
                    <a:pt x="1884" y="1597"/>
                  </a:lnTo>
                  <a:lnTo>
                    <a:pt x="1910" y="1606"/>
                  </a:lnTo>
                  <a:lnTo>
                    <a:pt x="1937" y="1614"/>
                  </a:lnTo>
                  <a:lnTo>
                    <a:pt x="1963" y="1616"/>
                  </a:lnTo>
                  <a:lnTo>
                    <a:pt x="1985" y="1614"/>
                  </a:lnTo>
                  <a:lnTo>
                    <a:pt x="2002" y="1614"/>
                  </a:lnTo>
                  <a:lnTo>
                    <a:pt x="2020" y="1612"/>
                  </a:lnTo>
                  <a:lnTo>
                    <a:pt x="2034" y="1608"/>
                  </a:lnTo>
                  <a:lnTo>
                    <a:pt x="2046" y="1597"/>
                  </a:lnTo>
                  <a:lnTo>
                    <a:pt x="2058" y="1581"/>
                  </a:lnTo>
                  <a:lnTo>
                    <a:pt x="2071" y="1561"/>
                  </a:lnTo>
                  <a:lnTo>
                    <a:pt x="2085" y="1538"/>
                  </a:lnTo>
                  <a:lnTo>
                    <a:pt x="2101" y="1518"/>
                  </a:lnTo>
                  <a:lnTo>
                    <a:pt x="2117" y="1502"/>
                  </a:lnTo>
                  <a:lnTo>
                    <a:pt x="2130" y="1494"/>
                  </a:lnTo>
                  <a:lnTo>
                    <a:pt x="2146" y="1490"/>
                  </a:lnTo>
                  <a:lnTo>
                    <a:pt x="2166" y="1488"/>
                  </a:lnTo>
                  <a:lnTo>
                    <a:pt x="2189" y="1486"/>
                  </a:lnTo>
                  <a:lnTo>
                    <a:pt x="2213" y="1484"/>
                  </a:lnTo>
                  <a:lnTo>
                    <a:pt x="2231" y="1482"/>
                  </a:lnTo>
                  <a:lnTo>
                    <a:pt x="2243" y="1477"/>
                  </a:lnTo>
                  <a:lnTo>
                    <a:pt x="2254" y="1469"/>
                  </a:lnTo>
                  <a:lnTo>
                    <a:pt x="2268" y="1455"/>
                  </a:lnTo>
                  <a:lnTo>
                    <a:pt x="2284" y="1437"/>
                  </a:lnTo>
                  <a:lnTo>
                    <a:pt x="2298" y="1421"/>
                  </a:lnTo>
                  <a:lnTo>
                    <a:pt x="2308" y="1408"/>
                  </a:lnTo>
                  <a:lnTo>
                    <a:pt x="2311" y="1388"/>
                  </a:lnTo>
                  <a:lnTo>
                    <a:pt x="2315" y="1364"/>
                  </a:lnTo>
                  <a:lnTo>
                    <a:pt x="2321" y="1343"/>
                  </a:lnTo>
                  <a:lnTo>
                    <a:pt x="2331" y="1323"/>
                  </a:lnTo>
                  <a:lnTo>
                    <a:pt x="2351" y="1303"/>
                  </a:lnTo>
                  <a:lnTo>
                    <a:pt x="2374" y="1286"/>
                  </a:lnTo>
                  <a:lnTo>
                    <a:pt x="2402" y="1276"/>
                  </a:lnTo>
                  <a:lnTo>
                    <a:pt x="2416" y="1270"/>
                  </a:lnTo>
                  <a:lnTo>
                    <a:pt x="2426" y="1262"/>
                  </a:lnTo>
                  <a:lnTo>
                    <a:pt x="2433" y="1250"/>
                  </a:lnTo>
                  <a:lnTo>
                    <a:pt x="2443" y="1240"/>
                  </a:lnTo>
                  <a:lnTo>
                    <a:pt x="2455" y="1232"/>
                  </a:lnTo>
                  <a:lnTo>
                    <a:pt x="2469" y="1227"/>
                  </a:lnTo>
                  <a:lnTo>
                    <a:pt x="2487" y="1217"/>
                  </a:lnTo>
                  <a:lnTo>
                    <a:pt x="2510" y="1205"/>
                  </a:lnTo>
                  <a:lnTo>
                    <a:pt x="2534" y="1195"/>
                  </a:lnTo>
                  <a:lnTo>
                    <a:pt x="2559" y="1189"/>
                  </a:lnTo>
                  <a:lnTo>
                    <a:pt x="2583" y="1187"/>
                  </a:lnTo>
                  <a:lnTo>
                    <a:pt x="2607" y="1189"/>
                  </a:lnTo>
                  <a:lnTo>
                    <a:pt x="2628" y="1195"/>
                  </a:lnTo>
                  <a:lnTo>
                    <a:pt x="2652" y="1199"/>
                  </a:lnTo>
                  <a:lnTo>
                    <a:pt x="2670" y="1203"/>
                  </a:lnTo>
                  <a:lnTo>
                    <a:pt x="2685" y="1203"/>
                  </a:lnTo>
                  <a:lnTo>
                    <a:pt x="2697" y="1197"/>
                  </a:lnTo>
                  <a:lnTo>
                    <a:pt x="2707" y="1183"/>
                  </a:lnTo>
                  <a:lnTo>
                    <a:pt x="2713" y="1171"/>
                  </a:lnTo>
                  <a:lnTo>
                    <a:pt x="2713" y="1158"/>
                  </a:lnTo>
                  <a:lnTo>
                    <a:pt x="2707" y="1140"/>
                  </a:lnTo>
                  <a:lnTo>
                    <a:pt x="2695" y="1126"/>
                  </a:lnTo>
                  <a:lnTo>
                    <a:pt x="2682" y="1108"/>
                  </a:lnTo>
                  <a:lnTo>
                    <a:pt x="2662" y="1089"/>
                  </a:lnTo>
                  <a:lnTo>
                    <a:pt x="2644" y="1071"/>
                  </a:lnTo>
                  <a:lnTo>
                    <a:pt x="2626" y="1055"/>
                  </a:lnTo>
                  <a:lnTo>
                    <a:pt x="2611" y="1042"/>
                  </a:lnTo>
                  <a:lnTo>
                    <a:pt x="2575" y="1016"/>
                  </a:lnTo>
                  <a:lnTo>
                    <a:pt x="2538" y="1004"/>
                  </a:lnTo>
                  <a:lnTo>
                    <a:pt x="2524" y="998"/>
                  </a:lnTo>
                  <a:lnTo>
                    <a:pt x="2510" y="990"/>
                  </a:lnTo>
                  <a:lnTo>
                    <a:pt x="2498" y="986"/>
                  </a:lnTo>
                  <a:lnTo>
                    <a:pt x="2485" y="984"/>
                  </a:lnTo>
                  <a:lnTo>
                    <a:pt x="2469" y="990"/>
                  </a:lnTo>
                  <a:lnTo>
                    <a:pt x="2453" y="1006"/>
                  </a:lnTo>
                  <a:lnTo>
                    <a:pt x="2439" y="1024"/>
                  </a:lnTo>
                  <a:lnTo>
                    <a:pt x="2426" y="1040"/>
                  </a:lnTo>
                  <a:lnTo>
                    <a:pt x="2408" y="1051"/>
                  </a:lnTo>
                  <a:lnTo>
                    <a:pt x="2394" y="1053"/>
                  </a:lnTo>
                  <a:lnTo>
                    <a:pt x="2376" y="1049"/>
                  </a:lnTo>
                  <a:lnTo>
                    <a:pt x="2357" y="1044"/>
                  </a:lnTo>
                  <a:lnTo>
                    <a:pt x="2337" y="1036"/>
                  </a:lnTo>
                  <a:lnTo>
                    <a:pt x="2317" y="1032"/>
                  </a:lnTo>
                  <a:lnTo>
                    <a:pt x="2304" y="1034"/>
                  </a:lnTo>
                  <a:lnTo>
                    <a:pt x="2292" y="1042"/>
                  </a:lnTo>
                  <a:lnTo>
                    <a:pt x="2282" y="1053"/>
                  </a:lnTo>
                  <a:lnTo>
                    <a:pt x="2272" y="1067"/>
                  </a:lnTo>
                  <a:lnTo>
                    <a:pt x="2260" y="1079"/>
                  </a:lnTo>
                  <a:lnTo>
                    <a:pt x="2248" y="1087"/>
                  </a:lnTo>
                  <a:lnTo>
                    <a:pt x="2235" y="1087"/>
                  </a:lnTo>
                  <a:lnTo>
                    <a:pt x="2211" y="1075"/>
                  </a:lnTo>
                  <a:lnTo>
                    <a:pt x="2189" y="1061"/>
                  </a:lnTo>
                  <a:lnTo>
                    <a:pt x="2174" y="1044"/>
                  </a:lnTo>
                  <a:lnTo>
                    <a:pt x="2168" y="1024"/>
                  </a:lnTo>
                  <a:lnTo>
                    <a:pt x="2170" y="1010"/>
                  </a:lnTo>
                  <a:lnTo>
                    <a:pt x="2178" y="1002"/>
                  </a:lnTo>
                  <a:lnTo>
                    <a:pt x="2185" y="992"/>
                  </a:lnTo>
                  <a:lnTo>
                    <a:pt x="2193" y="982"/>
                  </a:lnTo>
                  <a:lnTo>
                    <a:pt x="2197" y="965"/>
                  </a:lnTo>
                  <a:lnTo>
                    <a:pt x="2199" y="935"/>
                  </a:lnTo>
                  <a:lnTo>
                    <a:pt x="2201" y="902"/>
                  </a:lnTo>
                  <a:lnTo>
                    <a:pt x="2207" y="868"/>
                  </a:lnTo>
                  <a:lnTo>
                    <a:pt x="2217" y="839"/>
                  </a:lnTo>
                  <a:lnTo>
                    <a:pt x="2229" y="811"/>
                  </a:lnTo>
                  <a:lnTo>
                    <a:pt x="2239" y="782"/>
                  </a:lnTo>
                  <a:lnTo>
                    <a:pt x="2248" y="754"/>
                  </a:lnTo>
                  <a:lnTo>
                    <a:pt x="2254" y="735"/>
                  </a:lnTo>
                  <a:lnTo>
                    <a:pt x="2262" y="721"/>
                  </a:lnTo>
                  <a:lnTo>
                    <a:pt x="2276" y="713"/>
                  </a:lnTo>
                  <a:lnTo>
                    <a:pt x="2296" y="711"/>
                  </a:lnTo>
                  <a:lnTo>
                    <a:pt x="2317" y="713"/>
                  </a:lnTo>
                  <a:lnTo>
                    <a:pt x="2331" y="719"/>
                  </a:lnTo>
                  <a:lnTo>
                    <a:pt x="2349" y="725"/>
                  </a:lnTo>
                  <a:lnTo>
                    <a:pt x="2365" y="733"/>
                  </a:lnTo>
                  <a:lnTo>
                    <a:pt x="2380" y="736"/>
                  </a:lnTo>
                  <a:lnTo>
                    <a:pt x="2394" y="736"/>
                  </a:lnTo>
                  <a:lnTo>
                    <a:pt x="2406" y="729"/>
                  </a:lnTo>
                  <a:lnTo>
                    <a:pt x="2424" y="703"/>
                  </a:lnTo>
                  <a:lnTo>
                    <a:pt x="2443" y="675"/>
                  </a:lnTo>
                  <a:lnTo>
                    <a:pt x="2463" y="650"/>
                  </a:lnTo>
                  <a:lnTo>
                    <a:pt x="2477" y="640"/>
                  </a:lnTo>
                  <a:lnTo>
                    <a:pt x="2493" y="636"/>
                  </a:lnTo>
                  <a:lnTo>
                    <a:pt x="2506" y="634"/>
                  </a:lnTo>
                  <a:lnTo>
                    <a:pt x="2522" y="630"/>
                  </a:lnTo>
                  <a:lnTo>
                    <a:pt x="2534" y="622"/>
                  </a:lnTo>
                  <a:lnTo>
                    <a:pt x="2540" y="611"/>
                  </a:lnTo>
                  <a:lnTo>
                    <a:pt x="2542" y="595"/>
                  </a:lnTo>
                  <a:lnTo>
                    <a:pt x="2538" y="577"/>
                  </a:lnTo>
                  <a:lnTo>
                    <a:pt x="2534" y="561"/>
                  </a:lnTo>
                  <a:lnTo>
                    <a:pt x="2530" y="548"/>
                  </a:lnTo>
                  <a:lnTo>
                    <a:pt x="2532" y="534"/>
                  </a:lnTo>
                  <a:lnTo>
                    <a:pt x="2536" y="518"/>
                  </a:lnTo>
                  <a:lnTo>
                    <a:pt x="2542" y="498"/>
                  </a:lnTo>
                  <a:lnTo>
                    <a:pt x="2550" y="477"/>
                  </a:lnTo>
                  <a:lnTo>
                    <a:pt x="2556" y="459"/>
                  </a:lnTo>
                  <a:lnTo>
                    <a:pt x="2561" y="443"/>
                  </a:lnTo>
                  <a:lnTo>
                    <a:pt x="2567" y="416"/>
                  </a:lnTo>
                  <a:lnTo>
                    <a:pt x="2571" y="386"/>
                  </a:lnTo>
                  <a:lnTo>
                    <a:pt x="2579" y="355"/>
                  </a:lnTo>
                  <a:lnTo>
                    <a:pt x="2585" y="337"/>
                  </a:lnTo>
                  <a:lnTo>
                    <a:pt x="2589" y="327"/>
                  </a:lnTo>
                  <a:lnTo>
                    <a:pt x="2595" y="317"/>
                  </a:lnTo>
                  <a:lnTo>
                    <a:pt x="2603" y="305"/>
                  </a:lnTo>
                  <a:lnTo>
                    <a:pt x="2615" y="294"/>
                  </a:lnTo>
                  <a:lnTo>
                    <a:pt x="2626" y="276"/>
                  </a:lnTo>
                  <a:lnTo>
                    <a:pt x="2632" y="260"/>
                  </a:lnTo>
                  <a:lnTo>
                    <a:pt x="2634" y="246"/>
                  </a:lnTo>
                  <a:lnTo>
                    <a:pt x="2634" y="231"/>
                  </a:lnTo>
                  <a:lnTo>
                    <a:pt x="2632" y="209"/>
                  </a:lnTo>
                  <a:lnTo>
                    <a:pt x="2632" y="185"/>
                  </a:lnTo>
                  <a:lnTo>
                    <a:pt x="2628" y="164"/>
                  </a:lnTo>
                  <a:lnTo>
                    <a:pt x="2622" y="150"/>
                  </a:lnTo>
                  <a:lnTo>
                    <a:pt x="2615" y="146"/>
                  </a:lnTo>
                  <a:lnTo>
                    <a:pt x="2605" y="148"/>
                  </a:lnTo>
                  <a:lnTo>
                    <a:pt x="2593" y="152"/>
                  </a:lnTo>
                  <a:lnTo>
                    <a:pt x="2581" y="156"/>
                  </a:lnTo>
                  <a:lnTo>
                    <a:pt x="2567" y="158"/>
                  </a:lnTo>
                  <a:lnTo>
                    <a:pt x="2556" y="156"/>
                  </a:lnTo>
                  <a:lnTo>
                    <a:pt x="2548" y="148"/>
                  </a:lnTo>
                  <a:lnTo>
                    <a:pt x="2546" y="136"/>
                  </a:lnTo>
                  <a:lnTo>
                    <a:pt x="2548" y="124"/>
                  </a:lnTo>
                  <a:lnTo>
                    <a:pt x="2550" y="116"/>
                  </a:lnTo>
                  <a:lnTo>
                    <a:pt x="2552" y="115"/>
                  </a:lnTo>
                </a:path>
              </a:pathLst>
            </a:cu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8" name="Freeform 107"/>
            <p:cNvSpPr/>
            <p:nvPr/>
          </p:nvSpPr>
          <p:spPr bwMode="gray">
            <a:xfrm>
              <a:off x="2016" y="1899"/>
              <a:ext cx="1007" cy="870"/>
            </a:xfrm>
            <a:custGeom>
              <a:avLst/>
              <a:gdLst>
                <a:gd name="T0" fmla="*/ 92 w 2014"/>
                <a:gd name="T1" fmla="*/ 13 h 1739"/>
                <a:gd name="T2" fmla="*/ 66 w 2014"/>
                <a:gd name="T3" fmla="*/ 38 h 1739"/>
                <a:gd name="T4" fmla="*/ 0 w 2014"/>
                <a:gd name="T5" fmla="*/ 77 h 1739"/>
                <a:gd name="T6" fmla="*/ 45 w 2014"/>
                <a:gd name="T7" fmla="*/ 154 h 1739"/>
                <a:gd name="T8" fmla="*/ 90 w 2014"/>
                <a:gd name="T9" fmla="*/ 171 h 1739"/>
                <a:gd name="T10" fmla="*/ 140 w 2014"/>
                <a:gd name="T11" fmla="*/ 160 h 1739"/>
                <a:gd name="T12" fmla="*/ 188 w 2014"/>
                <a:gd name="T13" fmla="*/ 177 h 1739"/>
                <a:gd name="T14" fmla="*/ 215 w 2014"/>
                <a:gd name="T15" fmla="*/ 193 h 1739"/>
                <a:gd name="T16" fmla="*/ 258 w 2014"/>
                <a:gd name="T17" fmla="*/ 220 h 1739"/>
                <a:gd name="T18" fmla="*/ 284 w 2014"/>
                <a:gd name="T19" fmla="*/ 237 h 1739"/>
                <a:gd name="T20" fmla="*/ 301 w 2014"/>
                <a:gd name="T21" fmla="*/ 275 h 1739"/>
                <a:gd name="T22" fmla="*/ 283 w 2014"/>
                <a:gd name="T23" fmla="*/ 318 h 1739"/>
                <a:gd name="T24" fmla="*/ 270 w 2014"/>
                <a:gd name="T25" fmla="*/ 341 h 1739"/>
                <a:gd name="T26" fmla="*/ 249 w 2014"/>
                <a:gd name="T27" fmla="*/ 367 h 1739"/>
                <a:gd name="T28" fmla="*/ 239 w 2014"/>
                <a:gd name="T29" fmla="*/ 374 h 1739"/>
                <a:gd name="T30" fmla="*/ 281 w 2014"/>
                <a:gd name="T31" fmla="*/ 390 h 1739"/>
                <a:gd name="T32" fmla="*/ 314 w 2014"/>
                <a:gd name="T33" fmla="*/ 373 h 1739"/>
                <a:gd name="T34" fmla="*/ 353 w 2014"/>
                <a:gd name="T35" fmla="*/ 403 h 1739"/>
                <a:gd name="T36" fmla="*/ 385 w 2014"/>
                <a:gd name="T37" fmla="*/ 435 h 1739"/>
                <a:gd name="T38" fmla="*/ 413 w 2014"/>
                <a:gd name="T39" fmla="*/ 401 h 1739"/>
                <a:gd name="T40" fmla="*/ 430 w 2014"/>
                <a:gd name="T41" fmla="*/ 377 h 1739"/>
                <a:gd name="T42" fmla="*/ 425 w 2014"/>
                <a:gd name="T43" fmla="*/ 349 h 1739"/>
                <a:gd name="T44" fmla="*/ 431 w 2014"/>
                <a:gd name="T45" fmla="*/ 341 h 1739"/>
                <a:gd name="T46" fmla="*/ 432 w 2014"/>
                <a:gd name="T47" fmla="*/ 335 h 1739"/>
                <a:gd name="T48" fmla="*/ 432 w 2014"/>
                <a:gd name="T49" fmla="*/ 327 h 1739"/>
                <a:gd name="T50" fmla="*/ 472 w 2014"/>
                <a:gd name="T51" fmla="*/ 329 h 1739"/>
                <a:gd name="T52" fmla="*/ 500 w 2014"/>
                <a:gd name="T53" fmla="*/ 302 h 1739"/>
                <a:gd name="T54" fmla="*/ 501 w 2014"/>
                <a:gd name="T55" fmla="*/ 267 h 1739"/>
                <a:gd name="T56" fmla="*/ 453 w 2014"/>
                <a:gd name="T57" fmla="*/ 241 h 1739"/>
                <a:gd name="T58" fmla="*/ 429 w 2014"/>
                <a:gd name="T59" fmla="*/ 256 h 1739"/>
                <a:gd name="T60" fmla="*/ 444 w 2014"/>
                <a:gd name="T61" fmla="*/ 290 h 1739"/>
                <a:gd name="T62" fmla="*/ 429 w 2014"/>
                <a:gd name="T63" fmla="*/ 315 h 1739"/>
                <a:gd name="T64" fmla="*/ 398 w 2014"/>
                <a:gd name="T65" fmla="*/ 302 h 1739"/>
                <a:gd name="T66" fmla="*/ 391 w 2014"/>
                <a:gd name="T67" fmla="*/ 276 h 1739"/>
                <a:gd name="T68" fmla="*/ 369 w 2014"/>
                <a:gd name="T69" fmla="*/ 243 h 1739"/>
                <a:gd name="T70" fmla="*/ 342 w 2014"/>
                <a:gd name="T71" fmla="*/ 228 h 1739"/>
                <a:gd name="T72" fmla="*/ 343 w 2014"/>
                <a:gd name="T73" fmla="*/ 183 h 1739"/>
                <a:gd name="T74" fmla="*/ 313 w 2014"/>
                <a:gd name="T75" fmla="*/ 148 h 1739"/>
                <a:gd name="T76" fmla="*/ 235 w 2014"/>
                <a:gd name="T77" fmla="*/ 161 h 1739"/>
                <a:gd name="T78" fmla="*/ 200 w 2014"/>
                <a:gd name="T79" fmla="*/ 128 h 1739"/>
                <a:gd name="T80" fmla="*/ 218 w 2014"/>
                <a:gd name="T81" fmla="*/ 91 h 1739"/>
                <a:gd name="T82" fmla="*/ 163 w 2014"/>
                <a:gd name="T83" fmla="*/ 100 h 1739"/>
                <a:gd name="T84" fmla="*/ 124 w 2014"/>
                <a:gd name="T85" fmla="*/ 52 h 1739"/>
                <a:gd name="T86" fmla="*/ 116 w 2014"/>
                <a:gd name="T87" fmla="*/ 3 h 173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014"/>
                <a:gd name="T133" fmla="*/ 0 h 1739"/>
                <a:gd name="T134" fmla="*/ 2014 w 2014"/>
                <a:gd name="T135" fmla="*/ 1739 h 173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014" h="1739">
                  <a:moveTo>
                    <a:pt x="463" y="9"/>
                  </a:moveTo>
                  <a:lnTo>
                    <a:pt x="398" y="0"/>
                  </a:lnTo>
                  <a:lnTo>
                    <a:pt x="365" y="51"/>
                  </a:lnTo>
                  <a:lnTo>
                    <a:pt x="374" y="92"/>
                  </a:lnTo>
                  <a:lnTo>
                    <a:pt x="347" y="122"/>
                  </a:lnTo>
                  <a:lnTo>
                    <a:pt x="264" y="149"/>
                  </a:lnTo>
                  <a:lnTo>
                    <a:pt x="160" y="181"/>
                  </a:lnTo>
                  <a:lnTo>
                    <a:pt x="81" y="259"/>
                  </a:lnTo>
                  <a:lnTo>
                    <a:pt x="0" y="307"/>
                  </a:lnTo>
                  <a:lnTo>
                    <a:pt x="32" y="570"/>
                  </a:lnTo>
                  <a:lnTo>
                    <a:pt x="115" y="578"/>
                  </a:lnTo>
                  <a:lnTo>
                    <a:pt x="180" y="614"/>
                  </a:lnTo>
                  <a:lnTo>
                    <a:pt x="237" y="625"/>
                  </a:lnTo>
                  <a:lnTo>
                    <a:pt x="298" y="684"/>
                  </a:lnTo>
                  <a:lnTo>
                    <a:pt x="357" y="681"/>
                  </a:lnTo>
                  <a:lnTo>
                    <a:pt x="432" y="637"/>
                  </a:lnTo>
                  <a:lnTo>
                    <a:pt x="504" y="641"/>
                  </a:lnTo>
                  <a:lnTo>
                    <a:pt x="559" y="637"/>
                  </a:lnTo>
                  <a:lnTo>
                    <a:pt x="601" y="612"/>
                  </a:lnTo>
                  <a:lnTo>
                    <a:pt x="674" y="651"/>
                  </a:lnTo>
                  <a:lnTo>
                    <a:pt x="752" y="708"/>
                  </a:lnTo>
                  <a:lnTo>
                    <a:pt x="813" y="669"/>
                  </a:lnTo>
                  <a:lnTo>
                    <a:pt x="829" y="708"/>
                  </a:lnTo>
                  <a:lnTo>
                    <a:pt x="859" y="771"/>
                  </a:lnTo>
                  <a:lnTo>
                    <a:pt x="945" y="807"/>
                  </a:lnTo>
                  <a:lnTo>
                    <a:pt x="998" y="877"/>
                  </a:lnTo>
                  <a:lnTo>
                    <a:pt x="1032" y="879"/>
                  </a:lnTo>
                  <a:lnTo>
                    <a:pt x="1059" y="854"/>
                  </a:lnTo>
                  <a:lnTo>
                    <a:pt x="1101" y="895"/>
                  </a:lnTo>
                  <a:lnTo>
                    <a:pt x="1136" y="946"/>
                  </a:lnTo>
                  <a:lnTo>
                    <a:pt x="1150" y="1015"/>
                  </a:lnTo>
                  <a:lnTo>
                    <a:pt x="1181" y="1051"/>
                  </a:lnTo>
                  <a:lnTo>
                    <a:pt x="1203" y="1100"/>
                  </a:lnTo>
                  <a:lnTo>
                    <a:pt x="1229" y="1129"/>
                  </a:lnTo>
                  <a:lnTo>
                    <a:pt x="1197" y="1234"/>
                  </a:lnTo>
                  <a:lnTo>
                    <a:pt x="1132" y="1271"/>
                  </a:lnTo>
                  <a:lnTo>
                    <a:pt x="1144" y="1326"/>
                  </a:lnTo>
                  <a:lnTo>
                    <a:pt x="1105" y="1358"/>
                  </a:lnTo>
                  <a:lnTo>
                    <a:pt x="1077" y="1362"/>
                  </a:lnTo>
                  <a:lnTo>
                    <a:pt x="1085" y="1448"/>
                  </a:lnTo>
                  <a:lnTo>
                    <a:pt x="1050" y="1478"/>
                  </a:lnTo>
                  <a:lnTo>
                    <a:pt x="996" y="1468"/>
                  </a:lnTo>
                  <a:lnTo>
                    <a:pt x="971" y="1425"/>
                  </a:lnTo>
                  <a:lnTo>
                    <a:pt x="943" y="1444"/>
                  </a:lnTo>
                  <a:lnTo>
                    <a:pt x="953" y="1495"/>
                  </a:lnTo>
                  <a:lnTo>
                    <a:pt x="1018" y="1503"/>
                  </a:lnTo>
                  <a:lnTo>
                    <a:pt x="1073" y="1547"/>
                  </a:lnTo>
                  <a:lnTo>
                    <a:pt x="1124" y="1558"/>
                  </a:lnTo>
                  <a:lnTo>
                    <a:pt x="1126" y="1507"/>
                  </a:lnTo>
                  <a:lnTo>
                    <a:pt x="1223" y="1472"/>
                  </a:lnTo>
                  <a:lnTo>
                    <a:pt x="1256" y="1489"/>
                  </a:lnTo>
                  <a:lnTo>
                    <a:pt x="1282" y="1560"/>
                  </a:lnTo>
                  <a:lnTo>
                    <a:pt x="1363" y="1633"/>
                  </a:lnTo>
                  <a:lnTo>
                    <a:pt x="1410" y="1610"/>
                  </a:lnTo>
                  <a:lnTo>
                    <a:pt x="1437" y="1688"/>
                  </a:lnTo>
                  <a:lnTo>
                    <a:pt x="1493" y="1732"/>
                  </a:lnTo>
                  <a:lnTo>
                    <a:pt x="1540" y="1739"/>
                  </a:lnTo>
                  <a:lnTo>
                    <a:pt x="1587" y="1688"/>
                  </a:lnTo>
                  <a:lnTo>
                    <a:pt x="1654" y="1651"/>
                  </a:lnTo>
                  <a:lnTo>
                    <a:pt x="1650" y="1602"/>
                  </a:lnTo>
                  <a:lnTo>
                    <a:pt x="1634" y="1580"/>
                  </a:lnTo>
                  <a:lnTo>
                    <a:pt x="1731" y="1566"/>
                  </a:lnTo>
                  <a:lnTo>
                    <a:pt x="1719" y="1507"/>
                  </a:lnTo>
                  <a:lnTo>
                    <a:pt x="1744" y="1430"/>
                  </a:lnTo>
                  <a:lnTo>
                    <a:pt x="1697" y="1399"/>
                  </a:lnTo>
                  <a:lnTo>
                    <a:pt x="1699" y="1395"/>
                  </a:lnTo>
                  <a:lnTo>
                    <a:pt x="1707" y="1385"/>
                  </a:lnTo>
                  <a:lnTo>
                    <a:pt x="1715" y="1373"/>
                  </a:lnTo>
                  <a:lnTo>
                    <a:pt x="1723" y="1363"/>
                  </a:lnTo>
                  <a:lnTo>
                    <a:pt x="1727" y="1360"/>
                  </a:lnTo>
                  <a:lnTo>
                    <a:pt x="1727" y="1354"/>
                  </a:lnTo>
                  <a:lnTo>
                    <a:pt x="1725" y="1340"/>
                  </a:lnTo>
                  <a:lnTo>
                    <a:pt x="1725" y="1324"/>
                  </a:lnTo>
                  <a:lnTo>
                    <a:pt x="1725" y="1312"/>
                  </a:lnTo>
                  <a:lnTo>
                    <a:pt x="1725" y="1306"/>
                  </a:lnTo>
                  <a:lnTo>
                    <a:pt x="1788" y="1302"/>
                  </a:lnTo>
                  <a:lnTo>
                    <a:pt x="1835" y="1328"/>
                  </a:lnTo>
                  <a:lnTo>
                    <a:pt x="1888" y="1316"/>
                  </a:lnTo>
                  <a:lnTo>
                    <a:pt x="1888" y="1267"/>
                  </a:lnTo>
                  <a:lnTo>
                    <a:pt x="1996" y="1259"/>
                  </a:lnTo>
                  <a:lnTo>
                    <a:pt x="2000" y="1206"/>
                  </a:lnTo>
                  <a:lnTo>
                    <a:pt x="1989" y="1155"/>
                  </a:lnTo>
                  <a:lnTo>
                    <a:pt x="2014" y="1112"/>
                  </a:lnTo>
                  <a:lnTo>
                    <a:pt x="2002" y="1068"/>
                  </a:lnTo>
                  <a:lnTo>
                    <a:pt x="1882" y="1015"/>
                  </a:lnTo>
                  <a:lnTo>
                    <a:pt x="1811" y="993"/>
                  </a:lnTo>
                  <a:lnTo>
                    <a:pt x="1809" y="962"/>
                  </a:lnTo>
                  <a:lnTo>
                    <a:pt x="1758" y="960"/>
                  </a:lnTo>
                  <a:lnTo>
                    <a:pt x="1727" y="944"/>
                  </a:lnTo>
                  <a:lnTo>
                    <a:pt x="1713" y="1023"/>
                  </a:lnTo>
                  <a:lnTo>
                    <a:pt x="1701" y="1102"/>
                  </a:lnTo>
                  <a:lnTo>
                    <a:pt x="1754" y="1121"/>
                  </a:lnTo>
                  <a:lnTo>
                    <a:pt x="1774" y="1157"/>
                  </a:lnTo>
                  <a:lnTo>
                    <a:pt x="1756" y="1198"/>
                  </a:lnTo>
                  <a:lnTo>
                    <a:pt x="1717" y="1214"/>
                  </a:lnTo>
                  <a:lnTo>
                    <a:pt x="1713" y="1259"/>
                  </a:lnTo>
                  <a:lnTo>
                    <a:pt x="1678" y="1271"/>
                  </a:lnTo>
                  <a:lnTo>
                    <a:pt x="1613" y="1241"/>
                  </a:lnTo>
                  <a:lnTo>
                    <a:pt x="1589" y="1206"/>
                  </a:lnTo>
                  <a:lnTo>
                    <a:pt x="1546" y="1190"/>
                  </a:lnTo>
                  <a:lnTo>
                    <a:pt x="1546" y="1145"/>
                  </a:lnTo>
                  <a:lnTo>
                    <a:pt x="1563" y="1104"/>
                  </a:lnTo>
                  <a:lnTo>
                    <a:pt x="1524" y="1047"/>
                  </a:lnTo>
                  <a:lnTo>
                    <a:pt x="1528" y="1011"/>
                  </a:lnTo>
                  <a:lnTo>
                    <a:pt x="1475" y="970"/>
                  </a:lnTo>
                  <a:lnTo>
                    <a:pt x="1447" y="932"/>
                  </a:lnTo>
                  <a:lnTo>
                    <a:pt x="1437" y="915"/>
                  </a:lnTo>
                  <a:lnTo>
                    <a:pt x="1365" y="911"/>
                  </a:lnTo>
                  <a:lnTo>
                    <a:pt x="1306" y="856"/>
                  </a:lnTo>
                  <a:lnTo>
                    <a:pt x="1313" y="767"/>
                  </a:lnTo>
                  <a:lnTo>
                    <a:pt x="1370" y="732"/>
                  </a:lnTo>
                  <a:lnTo>
                    <a:pt x="1370" y="627"/>
                  </a:lnTo>
                  <a:lnTo>
                    <a:pt x="1325" y="588"/>
                  </a:lnTo>
                  <a:lnTo>
                    <a:pt x="1250" y="592"/>
                  </a:lnTo>
                  <a:lnTo>
                    <a:pt x="1154" y="684"/>
                  </a:lnTo>
                  <a:lnTo>
                    <a:pt x="1020" y="684"/>
                  </a:lnTo>
                  <a:lnTo>
                    <a:pt x="937" y="641"/>
                  </a:lnTo>
                  <a:lnTo>
                    <a:pt x="941" y="580"/>
                  </a:lnTo>
                  <a:lnTo>
                    <a:pt x="874" y="576"/>
                  </a:lnTo>
                  <a:lnTo>
                    <a:pt x="798" y="509"/>
                  </a:lnTo>
                  <a:lnTo>
                    <a:pt x="847" y="440"/>
                  </a:lnTo>
                  <a:lnTo>
                    <a:pt x="892" y="425"/>
                  </a:lnTo>
                  <a:lnTo>
                    <a:pt x="872" y="362"/>
                  </a:lnTo>
                  <a:lnTo>
                    <a:pt x="792" y="334"/>
                  </a:lnTo>
                  <a:lnTo>
                    <a:pt x="699" y="344"/>
                  </a:lnTo>
                  <a:lnTo>
                    <a:pt x="652" y="399"/>
                  </a:lnTo>
                  <a:lnTo>
                    <a:pt x="607" y="393"/>
                  </a:lnTo>
                  <a:lnTo>
                    <a:pt x="530" y="303"/>
                  </a:lnTo>
                  <a:lnTo>
                    <a:pt x="496" y="208"/>
                  </a:lnTo>
                  <a:lnTo>
                    <a:pt x="514" y="149"/>
                  </a:lnTo>
                  <a:lnTo>
                    <a:pt x="506" y="25"/>
                  </a:lnTo>
                  <a:lnTo>
                    <a:pt x="463" y="9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9" name="Freeform 108"/>
            <p:cNvSpPr/>
            <p:nvPr/>
          </p:nvSpPr>
          <p:spPr bwMode="gray">
            <a:xfrm>
              <a:off x="2016" y="1899"/>
              <a:ext cx="1007" cy="870"/>
            </a:xfrm>
            <a:custGeom>
              <a:avLst/>
              <a:gdLst>
                <a:gd name="T0" fmla="*/ 92 w 2014"/>
                <a:gd name="T1" fmla="*/ 13 h 1739"/>
                <a:gd name="T2" fmla="*/ 66 w 2014"/>
                <a:gd name="T3" fmla="*/ 38 h 1739"/>
                <a:gd name="T4" fmla="*/ 0 w 2014"/>
                <a:gd name="T5" fmla="*/ 77 h 1739"/>
                <a:gd name="T6" fmla="*/ 45 w 2014"/>
                <a:gd name="T7" fmla="*/ 154 h 1739"/>
                <a:gd name="T8" fmla="*/ 90 w 2014"/>
                <a:gd name="T9" fmla="*/ 171 h 1739"/>
                <a:gd name="T10" fmla="*/ 140 w 2014"/>
                <a:gd name="T11" fmla="*/ 160 h 1739"/>
                <a:gd name="T12" fmla="*/ 188 w 2014"/>
                <a:gd name="T13" fmla="*/ 177 h 1739"/>
                <a:gd name="T14" fmla="*/ 215 w 2014"/>
                <a:gd name="T15" fmla="*/ 193 h 1739"/>
                <a:gd name="T16" fmla="*/ 258 w 2014"/>
                <a:gd name="T17" fmla="*/ 220 h 1739"/>
                <a:gd name="T18" fmla="*/ 284 w 2014"/>
                <a:gd name="T19" fmla="*/ 237 h 1739"/>
                <a:gd name="T20" fmla="*/ 301 w 2014"/>
                <a:gd name="T21" fmla="*/ 275 h 1739"/>
                <a:gd name="T22" fmla="*/ 283 w 2014"/>
                <a:gd name="T23" fmla="*/ 318 h 1739"/>
                <a:gd name="T24" fmla="*/ 270 w 2014"/>
                <a:gd name="T25" fmla="*/ 341 h 1739"/>
                <a:gd name="T26" fmla="*/ 249 w 2014"/>
                <a:gd name="T27" fmla="*/ 367 h 1739"/>
                <a:gd name="T28" fmla="*/ 239 w 2014"/>
                <a:gd name="T29" fmla="*/ 374 h 1739"/>
                <a:gd name="T30" fmla="*/ 281 w 2014"/>
                <a:gd name="T31" fmla="*/ 390 h 1739"/>
                <a:gd name="T32" fmla="*/ 314 w 2014"/>
                <a:gd name="T33" fmla="*/ 373 h 1739"/>
                <a:gd name="T34" fmla="*/ 353 w 2014"/>
                <a:gd name="T35" fmla="*/ 403 h 1739"/>
                <a:gd name="T36" fmla="*/ 385 w 2014"/>
                <a:gd name="T37" fmla="*/ 435 h 1739"/>
                <a:gd name="T38" fmla="*/ 413 w 2014"/>
                <a:gd name="T39" fmla="*/ 401 h 1739"/>
                <a:gd name="T40" fmla="*/ 430 w 2014"/>
                <a:gd name="T41" fmla="*/ 377 h 1739"/>
                <a:gd name="T42" fmla="*/ 425 w 2014"/>
                <a:gd name="T43" fmla="*/ 349 h 1739"/>
                <a:gd name="T44" fmla="*/ 431 w 2014"/>
                <a:gd name="T45" fmla="*/ 341 h 1739"/>
                <a:gd name="T46" fmla="*/ 432 w 2014"/>
                <a:gd name="T47" fmla="*/ 335 h 1739"/>
                <a:gd name="T48" fmla="*/ 432 w 2014"/>
                <a:gd name="T49" fmla="*/ 327 h 1739"/>
                <a:gd name="T50" fmla="*/ 472 w 2014"/>
                <a:gd name="T51" fmla="*/ 329 h 1739"/>
                <a:gd name="T52" fmla="*/ 500 w 2014"/>
                <a:gd name="T53" fmla="*/ 302 h 1739"/>
                <a:gd name="T54" fmla="*/ 501 w 2014"/>
                <a:gd name="T55" fmla="*/ 267 h 1739"/>
                <a:gd name="T56" fmla="*/ 453 w 2014"/>
                <a:gd name="T57" fmla="*/ 241 h 1739"/>
                <a:gd name="T58" fmla="*/ 429 w 2014"/>
                <a:gd name="T59" fmla="*/ 256 h 1739"/>
                <a:gd name="T60" fmla="*/ 444 w 2014"/>
                <a:gd name="T61" fmla="*/ 290 h 1739"/>
                <a:gd name="T62" fmla="*/ 429 w 2014"/>
                <a:gd name="T63" fmla="*/ 315 h 1739"/>
                <a:gd name="T64" fmla="*/ 398 w 2014"/>
                <a:gd name="T65" fmla="*/ 302 h 1739"/>
                <a:gd name="T66" fmla="*/ 391 w 2014"/>
                <a:gd name="T67" fmla="*/ 276 h 1739"/>
                <a:gd name="T68" fmla="*/ 369 w 2014"/>
                <a:gd name="T69" fmla="*/ 243 h 1739"/>
                <a:gd name="T70" fmla="*/ 342 w 2014"/>
                <a:gd name="T71" fmla="*/ 228 h 1739"/>
                <a:gd name="T72" fmla="*/ 343 w 2014"/>
                <a:gd name="T73" fmla="*/ 183 h 1739"/>
                <a:gd name="T74" fmla="*/ 313 w 2014"/>
                <a:gd name="T75" fmla="*/ 148 h 1739"/>
                <a:gd name="T76" fmla="*/ 235 w 2014"/>
                <a:gd name="T77" fmla="*/ 161 h 1739"/>
                <a:gd name="T78" fmla="*/ 200 w 2014"/>
                <a:gd name="T79" fmla="*/ 128 h 1739"/>
                <a:gd name="T80" fmla="*/ 218 w 2014"/>
                <a:gd name="T81" fmla="*/ 91 h 1739"/>
                <a:gd name="T82" fmla="*/ 163 w 2014"/>
                <a:gd name="T83" fmla="*/ 100 h 1739"/>
                <a:gd name="T84" fmla="*/ 124 w 2014"/>
                <a:gd name="T85" fmla="*/ 52 h 1739"/>
                <a:gd name="T86" fmla="*/ 116 w 2014"/>
                <a:gd name="T87" fmla="*/ 3 h 173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014"/>
                <a:gd name="T133" fmla="*/ 0 h 1739"/>
                <a:gd name="T134" fmla="*/ 2014 w 2014"/>
                <a:gd name="T135" fmla="*/ 1739 h 173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014" h="1739">
                  <a:moveTo>
                    <a:pt x="463" y="9"/>
                  </a:moveTo>
                  <a:lnTo>
                    <a:pt x="398" y="0"/>
                  </a:lnTo>
                  <a:lnTo>
                    <a:pt x="365" y="51"/>
                  </a:lnTo>
                  <a:lnTo>
                    <a:pt x="374" y="92"/>
                  </a:lnTo>
                  <a:lnTo>
                    <a:pt x="347" y="122"/>
                  </a:lnTo>
                  <a:lnTo>
                    <a:pt x="264" y="149"/>
                  </a:lnTo>
                  <a:lnTo>
                    <a:pt x="160" y="181"/>
                  </a:lnTo>
                  <a:lnTo>
                    <a:pt x="81" y="259"/>
                  </a:lnTo>
                  <a:lnTo>
                    <a:pt x="0" y="307"/>
                  </a:lnTo>
                  <a:lnTo>
                    <a:pt x="32" y="570"/>
                  </a:lnTo>
                  <a:lnTo>
                    <a:pt x="115" y="578"/>
                  </a:lnTo>
                  <a:lnTo>
                    <a:pt x="180" y="614"/>
                  </a:lnTo>
                  <a:lnTo>
                    <a:pt x="237" y="625"/>
                  </a:lnTo>
                  <a:lnTo>
                    <a:pt x="298" y="684"/>
                  </a:lnTo>
                  <a:lnTo>
                    <a:pt x="357" y="681"/>
                  </a:lnTo>
                  <a:lnTo>
                    <a:pt x="432" y="637"/>
                  </a:lnTo>
                  <a:lnTo>
                    <a:pt x="504" y="641"/>
                  </a:lnTo>
                  <a:lnTo>
                    <a:pt x="559" y="637"/>
                  </a:lnTo>
                  <a:lnTo>
                    <a:pt x="601" y="612"/>
                  </a:lnTo>
                  <a:lnTo>
                    <a:pt x="674" y="651"/>
                  </a:lnTo>
                  <a:lnTo>
                    <a:pt x="752" y="708"/>
                  </a:lnTo>
                  <a:lnTo>
                    <a:pt x="813" y="669"/>
                  </a:lnTo>
                  <a:lnTo>
                    <a:pt x="829" y="708"/>
                  </a:lnTo>
                  <a:lnTo>
                    <a:pt x="859" y="771"/>
                  </a:lnTo>
                  <a:lnTo>
                    <a:pt x="945" y="807"/>
                  </a:lnTo>
                  <a:lnTo>
                    <a:pt x="998" y="877"/>
                  </a:lnTo>
                  <a:lnTo>
                    <a:pt x="1032" y="879"/>
                  </a:lnTo>
                  <a:lnTo>
                    <a:pt x="1059" y="854"/>
                  </a:lnTo>
                  <a:lnTo>
                    <a:pt x="1101" y="895"/>
                  </a:lnTo>
                  <a:lnTo>
                    <a:pt x="1136" y="946"/>
                  </a:lnTo>
                  <a:lnTo>
                    <a:pt x="1150" y="1015"/>
                  </a:lnTo>
                  <a:lnTo>
                    <a:pt x="1181" y="1051"/>
                  </a:lnTo>
                  <a:lnTo>
                    <a:pt x="1203" y="1100"/>
                  </a:lnTo>
                  <a:lnTo>
                    <a:pt x="1229" y="1129"/>
                  </a:lnTo>
                  <a:lnTo>
                    <a:pt x="1197" y="1234"/>
                  </a:lnTo>
                  <a:lnTo>
                    <a:pt x="1132" y="1271"/>
                  </a:lnTo>
                  <a:lnTo>
                    <a:pt x="1144" y="1326"/>
                  </a:lnTo>
                  <a:lnTo>
                    <a:pt x="1105" y="1358"/>
                  </a:lnTo>
                  <a:lnTo>
                    <a:pt x="1077" y="1362"/>
                  </a:lnTo>
                  <a:lnTo>
                    <a:pt x="1085" y="1448"/>
                  </a:lnTo>
                  <a:lnTo>
                    <a:pt x="1050" y="1478"/>
                  </a:lnTo>
                  <a:lnTo>
                    <a:pt x="996" y="1468"/>
                  </a:lnTo>
                  <a:lnTo>
                    <a:pt x="971" y="1425"/>
                  </a:lnTo>
                  <a:lnTo>
                    <a:pt x="943" y="1444"/>
                  </a:lnTo>
                  <a:lnTo>
                    <a:pt x="953" y="1495"/>
                  </a:lnTo>
                  <a:lnTo>
                    <a:pt x="1018" y="1503"/>
                  </a:lnTo>
                  <a:lnTo>
                    <a:pt x="1073" y="1547"/>
                  </a:lnTo>
                  <a:lnTo>
                    <a:pt x="1124" y="1558"/>
                  </a:lnTo>
                  <a:lnTo>
                    <a:pt x="1126" y="1507"/>
                  </a:lnTo>
                  <a:lnTo>
                    <a:pt x="1223" y="1472"/>
                  </a:lnTo>
                  <a:lnTo>
                    <a:pt x="1256" y="1489"/>
                  </a:lnTo>
                  <a:lnTo>
                    <a:pt x="1282" y="1560"/>
                  </a:lnTo>
                  <a:lnTo>
                    <a:pt x="1363" y="1633"/>
                  </a:lnTo>
                  <a:lnTo>
                    <a:pt x="1410" y="1610"/>
                  </a:lnTo>
                  <a:lnTo>
                    <a:pt x="1437" y="1688"/>
                  </a:lnTo>
                  <a:lnTo>
                    <a:pt x="1493" y="1732"/>
                  </a:lnTo>
                  <a:lnTo>
                    <a:pt x="1540" y="1739"/>
                  </a:lnTo>
                  <a:lnTo>
                    <a:pt x="1587" y="1688"/>
                  </a:lnTo>
                  <a:lnTo>
                    <a:pt x="1654" y="1651"/>
                  </a:lnTo>
                  <a:lnTo>
                    <a:pt x="1650" y="1602"/>
                  </a:lnTo>
                  <a:lnTo>
                    <a:pt x="1634" y="1580"/>
                  </a:lnTo>
                  <a:lnTo>
                    <a:pt x="1731" y="1566"/>
                  </a:lnTo>
                  <a:lnTo>
                    <a:pt x="1719" y="1507"/>
                  </a:lnTo>
                  <a:lnTo>
                    <a:pt x="1744" y="1430"/>
                  </a:lnTo>
                  <a:lnTo>
                    <a:pt x="1697" y="1399"/>
                  </a:lnTo>
                  <a:lnTo>
                    <a:pt x="1699" y="1395"/>
                  </a:lnTo>
                  <a:lnTo>
                    <a:pt x="1707" y="1385"/>
                  </a:lnTo>
                  <a:lnTo>
                    <a:pt x="1715" y="1373"/>
                  </a:lnTo>
                  <a:lnTo>
                    <a:pt x="1723" y="1363"/>
                  </a:lnTo>
                  <a:lnTo>
                    <a:pt x="1727" y="1360"/>
                  </a:lnTo>
                  <a:lnTo>
                    <a:pt x="1727" y="1354"/>
                  </a:lnTo>
                  <a:lnTo>
                    <a:pt x="1725" y="1340"/>
                  </a:lnTo>
                  <a:lnTo>
                    <a:pt x="1725" y="1324"/>
                  </a:lnTo>
                  <a:lnTo>
                    <a:pt x="1725" y="1312"/>
                  </a:lnTo>
                  <a:lnTo>
                    <a:pt x="1725" y="1306"/>
                  </a:lnTo>
                  <a:lnTo>
                    <a:pt x="1788" y="1302"/>
                  </a:lnTo>
                  <a:lnTo>
                    <a:pt x="1835" y="1328"/>
                  </a:lnTo>
                  <a:lnTo>
                    <a:pt x="1888" y="1316"/>
                  </a:lnTo>
                  <a:lnTo>
                    <a:pt x="1888" y="1267"/>
                  </a:lnTo>
                  <a:lnTo>
                    <a:pt x="1996" y="1259"/>
                  </a:lnTo>
                  <a:lnTo>
                    <a:pt x="2000" y="1206"/>
                  </a:lnTo>
                  <a:lnTo>
                    <a:pt x="1989" y="1155"/>
                  </a:lnTo>
                  <a:lnTo>
                    <a:pt x="2014" y="1112"/>
                  </a:lnTo>
                  <a:lnTo>
                    <a:pt x="2002" y="1068"/>
                  </a:lnTo>
                  <a:lnTo>
                    <a:pt x="1882" y="1015"/>
                  </a:lnTo>
                  <a:lnTo>
                    <a:pt x="1811" y="993"/>
                  </a:lnTo>
                  <a:lnTo>
                    <a:pt x="1809" y="962"/>
                  </a:lnTo>
                  <a:lnTo>
                    <a:pt x="1758" y="960"/>
                  </a:lnTo>
                  <a:lnTo>
                    <a:pt x="1727" y="944"/>
                  </a:lnTo>
                  <a:lnTo>
                    <a:pt x="1713" y="1023"/>
                  </a:lnTo>
                  <a:lnTo>
                    <a:pt x="1701" y="1102"/>
                  </a:lnTo>
                  <a:lnTo>
                    <a:pt x="1754" y="1121"/>
                  </a:lnTo>
                  <a:lnTo>
                    <a:pt x="1774" y="1157"/>
                  </a:lnTo>
                  <a:lnTo>
                    <a:pt x="1756" y="1198"/>
                  </a:lnTo>
                  <a:lnTo>
                    <a:pt x="1717" y="1214"/>
                  </a:lnTo>
                  <a:lnTo>
                    <a:pt x="1713" y="1259"/>
                  </a:lnTo>
                  <a:lnTo>
                    <a:pt x="1678" y="1271"/>
                  </a:lnTo>
                  <a:lnTo>
                    <a:pt x="1613" y="1241"/>
                  </a:lnTo>
                  <a:lnTo>
                    <a:pt x="1589" y="1206"/>
                  </a:lnTo>
                  <a:lnTo>
                    <a:pt x="1546" y="1190"/>
                  </a:lnTo>
                  <a:lnTo>
                    <a:pt x="1546" y="1145"/>
                  </a:lnTo>
                  <a:lnTo>
                    <a:pt x="1563" y="1104"/>
                  </a:lnTo>
                  <a:lnTo>
                    <a:pt x="1524" y="1047"/>
                  </a:lnTo>
                  <a:lnTo>
                    <a:pt x="1528" y="1011"/>
                  </a:lnTo>
                  <a:lnTo>
                    <a:pt x="1475" y="970"/>
                  </a:lnTo>
                  <a:lnTo>
                    <a:pt x="1447" y="932"/>
                  </a:lnTo>
                  <a:lnTo>
                    <a:pt x="1437" y="915"/>
                  </a:lnTo>
                  <a:lnTo>
                    <a:pt x="1365" y="911"/>
                  </a:lnTo>
                  <a:lnTo>
                    <a:pt x="1306" y="856"/>
                  </a:lnTo>
                  <a:lnTo>
                    <a:pt x="1313" y="767"/>
                  </a:lnTo>
                  <a:lnTo>
                    <a:pt x="1370" y="732"/>
                  </a:lnTo>
                  <a:lnTo>
                    <a:pt x="1370" y="627"/>
                  </a:lnTo>
                  <a:lnTo>
                    <a:pt x="1325" y="588"/>
                  </a:lnTo>
                  <a:lnTo>
                    <a:pt x="1250" y="592"/>
                  </a:lnTo>
                  <a:lnTo>
                    <a:pt x="1154" y="684"/>
                  </a:lnTo>
                  <a:lnTo>
                    <a:pt x="1020" y="684"/>
                  </a:lnTo>
                  <a:lnTo>
                    <a:pt x="937" y="641"/>
                  </a:lnTo>
                  <a:lnTo>
                    <a:pt x="941" y="580"/>
                  </a:lnTo>
                  <a:lnTo>
                    <a:pt x="874" y="576"/>
                  </a:lnTo>
                  <a:lnTo>
                    <a:pt x="798" y="509"/>
                  </a:lnTo>
                  <a:lnTo>
                    <a:pt x="847" y="440"/>
                  </a:lnTo>
                  <a:lnTo>
                    <a:pt x="892" y="425"/>
                  </a:lnTo>
                  <a:lnTo>
                    <a:pt x="872" y="362"/>
                  </a:lnTo>
                  <a:lnTo>
                    <a:pt x="792" y="334"/>
                  </a:lnTo>
                  <a:lnTo>
                    <a:pt x="699" y="344"/>
                  </a:lnTo>
                  <a:lnTo>
                    <a:pt x="652" y="399"/>
                  </a:lnTo>
                  <a:lnTo>
                    <a:pt x="607" y="393"/>
                  </a:lnTo>
                  <a:lnTo>
                    <a:pt x="530" y="303"/>
                  </a:lnTo>
                  <a:lnTo>
                    <a:pt x="496" y="208"/>
                  </a:lnTo>
                  <a:lnTo>
                    <a:pt x="514" y="149"/>
                  </a:lnTo>
                  <a:lnTo>
                    <a:pt x="506" y="25"/>
                  </a:lnTo>
                  <a:lnTo>
                    <a:pt x="463" y="9"/>
                  </a:lnTo>
                </a:path>
              </a:pathLst>
            </a:cu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0" name="Freeform 109"/>
            <p:cNvSpPr/>
            <p:nvPr/>
          </p:nvSpPr>
          <p:spPr bwMode="gray">
            <a:xfrm>
              <a:off x="1694" y="2177"/>
              <a:ext cx="936" cy="666"/>
            </a:xfrm>
            <a:custGeom>
              <a:avLst/>
              <a:gdLst>
                <a:gd name="T0" fmla="*/ 445 w 1872"/>
                <a:gd name="T1" fmla="*/ 276 h 1330"/>
                <a:gd name="T2" fmla="*/ 426 w 1872"/>
                <a:gd name="T3" fmla="*/ 279 h 1330"/>
                <a:gd name="T4" fmla="*/ 397 w 1872"/>
                <a:gd name="T5" fmla="*/ 279 h 1330"/>
                <a:gd name="T6" fmla="*/ 381 w 1872"/>
                <a:gd name="T7" fmla="*/ 296 h 1330"/>
                <a:gd name="T8" fmla="*/ 343 w 1872"/>
                <a:gd name="T9" fmla="*/ 274 h 1330"/>
                <a:gd name="T10" fmla="*/ 308 w 1872"/>
                <a:gd name="T11" fmla="*/ 269 h 1330"/>
                <a:gd name="T12" fmla="*/ 275 w 1872"/>
                <a:gd name="T13" fmla="*/ 273 h 1330"/>
                <a:gd name="T14" fmla="*/ 262 w 1872"/>
                <a:gd name="T15" fmla="*/ 288 h 1330"/>
                <a:gd name="T16" fmla="*/ 260 w 1872"/>
                <a:gd name="T17" fmla="*/ 309 h 1330"/>
                <a:gd name="T18" fmla="*/ 225 w 1872"/>
                <a:gd name="T19" fmla="*/ 329 h 1330"/>
                <a:gd name="T20" fmla="*/ 204 w 1872"/>
                <a:gd name="T21" fmla="*/ 313 h 1330"/>
                <a:gd name="T22" fmla="*/ 155 w 1872"/>
                <a:gd name="T23" fmla="*/ 287 h 1330"/>
                <a:gd name="T24" fmla="*/ 113 w 1872"/>
                <a:gd name="T25" fmla="*/ 280 h 1330"/>
                <a:gd name="T26" fmla="*/ 85 w 1872"/>
                <a:gd name="T27" fmla="*/ 274 h 1330"/>
                <a:gd name="T28" fmla="*/ 64 w 1872"/>
                <a:gd name="T29" fmla="*/ 264 h 1330"/>
                <a:gd name="T30" fmla="*/ 28 w 1872"/>
                <a:gd name="T31" fmla="*/ 256 h 1330"/>
                <a:gd name="T32" fmla="*/ 2 w 1872"/>
                <a:gd name="T33" fmla="*/ 206 h 1330"/>
                <a:gd name="T34" fmla="*/ 12 w 1872"/>
                <a:gd name="T35" fmla="*/ 185 h 1330"/>
                <a:gd name="T36" fmla="*/ 20 w 1872"/>
                <a:gd name="T37" fmla="*/ 149 h 1330"/>
                <a:gd name="T38" fmla="*/ 11 w 1872"/>
                <a:gd name="T39" fmla="*/ 133 h 1330"/>
                <a:gd name="T40" fmla="*/ 20 w 1872"/>
                <a:gd name="T41" fmla="*/ 117 h 1330"/>
                <a:gd name="T42" fmla="*/ 61 w 1872"/>
                <a:gd name="T43" fmla="*/ 117 h 1330"/>
                <a:gd name="T44" fmla="*/ 53 w 1872"/>
                <a:gd name="T45" fmla="*/ 96 h 1330"/>
                <a:gd name="T46" fmla="*/ 74 w 1872"/>
                <a:gd name="T47" fmla="*/ 75 h 1330"/>
                <a:gd name="T48" fmla="*/ 45 w 1872"/>
                <a:gd name="T49" fmla="*/ 32 h 1330"/>
                <a:gd name="T50" fmla="*/ 99 w 1872"/>
                <a:gd name="T51" fmla="*/ 18 h 1330"/>
                <a:gd name="T52" fmla="*/ 134 w 1872"/>
                <a:gd name="T53" fmla="*/ 10 h 1330"/>
                <a:gd name="T54" fmla="*/ 169 w 1872"/>
                <a:gd name="T55" fmla="*/ 4 h 1330"/>
                <a:gd name="T56" fmla="*/ 206 w 1872"/>
                <a:gd name="T57" fmla="*/ 15 h 1330"/>
                <a:gd name="T58" fmla="*/ 235 w 1872"/>
                <a:gd name="T59" fmla="*/ 32 h 1330"/>
                <a:gd name="T60" fmla="*/ 269 w 1872"/>
                <a:gd name="T61" fmla="*/ 20 h 1330"/>
                <a:gd name="T62" fmla="*/ 301 w 1872"/>
                <a:gd name="T63" fmla="*/ 20 h 1330"/>
                <a:gd name="T64" fmla="*/ 330 w 1872"/>
                <a:gd name="T65" fmla="*/ 24 h 1330"/>
                <a:gd name="T66" fmla="*/ 364 w 1872"/>
                <a:gd name="T67" fmla="*/ 28 h 1330"/>
                <a:gd name="T68" fmla="*/ 376 w 1872"/>
                <a:gd name="T69" fmla="*/ 54 h 1330"/>
                <a:gd name="T70" fmla="*/ 411 w 1872"/>
                <a:gd name="T71" fmla="*/ 80 h 1330"/>
                <a:gd name="T72" fmla="*/ 426 w 1872"/>
                <a:gd name="T73" fmla="*/ 75 h 1330"/>
                <a:gd name="T74" fmla="*/ 445 w 1872"/>
                <a:gd name="T75" fmla="*/ 98 h 1330"/>
                <a:gd name="T76" fmla="*/ 456 w 1872"/>
                <a:gd name="T77" fmla="*/ 124 h 1330"/>
                <a:gd name="T78" fmla="*/ 468 w 1872"/>
                <a:gd name="T79" fmla="*/ 143 h 1330"/>
                <a:gd name="T80" fmla="*/ 444 w 1872"/>
                <a:gd name="T81" fmla="*/ 179 h 1330"/>
                <a:gd name="T82" fmla="*/ 437 w 1872"/>
                <a:gd name="T83" fmla="*/ 201 h 1330"/>
                <a:gd name="T84" fmla="*/ 432 w 1872"/>
                <a:gd name="T85" fmla="*/ 223 h 1330"/>
                <a:gd name="T86" fmla="*/ 410 w 1872"/>
                <a:gd name="T87" fmla="*/ 228 h 1330"/>
                <a:gd name="T88" fmla="*/ 397 w 1872"/>
                <a:gd name="T89" fmla="*/ 222 h 1330"/>
                <a:gd name="T90" fmla="*/ 416 w 1872"/>
                <a:gd name="T91" fmla="*/ 237 h 1330"/>
                <a:gd name="T92" fmla="*/ 442 w 1872"/>
                <a:gd name="T93" fmla="*/ 251 h 133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872"/>
                <a:gd name="T142" fmla="*/ 0 h 1330"/>
                <a:gd name="T143" fmla="*/ 1872 w 1872"/>
                <a:gd name="T144" fmla="*/ 1330 h 133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872" h="1330">
                  <a:moveTo>
                    <a:pt x="1801" y="1035"/>
                  </a:moveTo>
                  <a:lnTo>
                    <a:pt x="1779" y="1102"/>
                  </a:lnTo>
                  <a:lnTo>
                    <a:pt x="1736" y="1082"/>
                  </a:lnTo>
                  <a:lnTo>
                    <a:pt x="1702" y="1115"/>
                  </a:lnTo>
                  <a:lnTo>
                    <a:pt x="1655" y="1072"/>
                  </a:lnTo>
                  <a:lnTo>
                    <a:pt x="1586" y="1114"/>
                  </a:lnTo>
                  <a:lnTo>
                    <a:pt x="1588" y="1184"/>
                  </a:lnTo>
                  <a:lnTo>
                    <a:pt x="1521" y="1180"/>
                  </a:lnTo>
                  <a:lnTo>
                    <a:pt x="1421" y="1068"/>
                  </a:lnTo>
                  <a:lnTo>
                    <a:pt x="1372" y="1094"/>
                  </a:lnTo>
                  <a:lnTo>
                    <a:pt x="1279" y="1049"/>
                  </a:lnTo>
                  <a:lnTo>
                    <a:pt x="1232" y="1072"/>
                  </a:lnTo>
                  <a:lnTo>
                    <a:pt x="1138" y="1062"/>
                  </a:lnTo>
                  <a:lnTo>
                    <a:pt x="1100" y="1090"/>
                  </a:lnTo>
                  <a:lnTo>
                    <a:pt x="1092" y="1155"/>
                  </a:lnTo>
                  <a:lnTo>
                    <a:pt x="1045" y="1149"/>
                  </a:lnTo>
                  <a:lnTo>
                    <a:pt x="1055" y="1184"/>
                  </a:lnTo>
                  <a:lnTo>
                    <a:pt x="1039" y="1234"/>
                  </a:lnTo>
                  <a:lnTo>
                    <a:pt x="968" y="1330"/>
                  </a:lnTo>
                  <a:lnTo>
                    <a:pt x="897" y="1314"/>
                  </a:lnTo>
                  <a:lnTo>
                    <a:pt x="821" y="1304"/>
                  </a:lnTo>
                  <a:lnTo>
                    <a:pt x="813" y="1251"/>
                  </a:lnTo>
                  <a:lnTo>
                    <a:pt x="728" y="1190"/>
                  </a:lnTo>
                  <a:lnTo>
                    <a:pt x="618" y="1147"/>
                  </a:lnTo>
                  <a:lnTo>
                    <a:pt x="521" y="1149"/>
                  </a:lnTo>
                  <a:lnTo>
                    <a:pt x="452" y="1117"/>
                  </a:lnTo>
                  <a:lnTo>
                    <a:pt x="389" y="1121"/>
                  </a:lnTo>
                  <a:lnTo>
                    <a:pt x="338" y="1092"/>
                  </a:lnTo>
                  <a:lnTo>
                    <a:pt x="281" y="1056"/>
                  </a:lnTo>
                  <a:lnTo>
                    <a:pt x="256" y="1054"/>
                  </a:lnTo>
                  <a:lnTo>
                    <a:pt x="185" y="1021"/>
                  </a:lnTo>
                  <a:lnTo>
                    <a:pt x="112" y="1023"/>
                  </a:lnTo>
                  <a:lnTo>
                    <a:pt x="61" y="911"/>
                  </a:lnTo>
                  <a:lnTo>
                    <a:pt x="6" y="822"/>
                  </a:lnTo>
                  <a:lnTo>
                    <a:pt x="0" y="740"/>
                  </a:lnTo>
                  <a:lnTo>
                    <a:pt x="45" y="738"/>
                  </a:lnTo>
                  <a:lnTo>
                    <a:pt x="43" y="686"/>
                  </a:lnTo>
                  <a:lnTo>
                    <a:pt x="77" y="594"/>
                  </a:lnTo>
                  <a:lnTo>
                    <a:pt x="78" y="549"/>
                  </a:lnTo>
                  <a:lnTo>
                    <a:pt x="43" y="529"/>
                  </a:lnTo>
                  <a:lnTo>
                    <a:pt x="80" y="501"/>
                  </a:lnTo>
                  <a:lnTo>
                    <a:pt x="77" y="466"/>
                  </a:lnTo>
                  <a:lnTo>
                    <a:pt x="139" y="501"/>
                  </a:lnTo>
                  <a:lnTo>
                    <a:pt x="244" y="466"/>
                  </a:lnTo>
                  <a:lnTo>
                    <a:pt x="206" y="433"/>
                  </a:lnTo>
                  <a:lnTo>
                    <a:pt x="212" y="383"/>
                  </a:lnTo>
                  <a:lnTo>
                    <a:pt x="265" y="364"/>
                  </a:lnTo>
                  <a:lnTo>
                    <a:pt x="293" y="299"/>
                  </a:lnTo>
                  <a:lnTo>
                    <a:pt x="175" y="206"/>
                  </a:lnTo>
                  <a:lnTo>
                    <a:pt x="179" y="126"/>
                  </a:lnTo>
                  <a:lnTo>
                    <a:pt x="252" y="84"/>
                  </a:lnTo>
                  <a:lnTo>
                    <a:pt x="393" y="70"/>
                  </a:lnTo>
                  <a:lnTo>
                    <a:pt x="502" y="41"/>
                  </a:lnTo>
                  <a:lnTo>
                    <a:pt x="533" y="37"/>
                  </a:lnTo>
                  <a:lnTo>
                    <a:pt x="596" y="0"/>
                  </a:lnTo>
                  <a:lnTo>
                    <a:pt x="675" y="13"/>
                  </a:lnTo>
                  <a:lnTo>
                    <a:pt x="758" y="21"/>
                  </a:lnTo>
                  <a:lnTo>
                    <a:pt x="823" y="57"/>
                  </a:lnTo>
                  <a:lnTo>
                    <a:pt x="880" y="68"/>
                  </a:lnTo>
                  <a:lnTo>
                    <a:pt x="941" y="127"/>
                  </a:lnTo>
                  <a:lnTo>
                    <a:pt x="996" y="124"/>
                  </a:lnTo>
                  <a:lnTo>
                    <a:pt x="1075" y="80"/>
                  </a:lnTo>
                  <a:lnTo>
                    <a:pt x="1147" y="84"/>
                  </a:lnTo>
                  <a:lnTo>
                    <a:pt x="1202" y="80"/>
                  </a:lnTo>
                  <a:lnTo>
                    <a:pt x="1244" y="57"/>
                  </a:lnTo>
                  <a:lnTo>
                    <a:pt x="1319" y="96"/>
                  </a:lnTo>
                  <a:lnTo>
                    <a:pt x="1395" y="151"/>
                  </a:lnTo>
                  <a:lnTo>
                    <a:pt x="1456" y="112"/>
                  </a:lnTo>
                  <a:lnTo>
                    <a:pt x="1480" y="171"/>
                  </a:lnTo>
                  <a:lnTo>
                    <a:pt x="1502" y="214"/>
                  </a:lnTo>
                  <a:lnTo>
                    <a:pt x="1588" y="250"/>
                  </a:lnTo>
                  <a:lnTo>
                    <a:pt x="1641" y="320"/>
                  </a:lnTo>
                  <a:lnTo>
                    <a:pt x="1675" y="322"/>
                  </a:lnTo>
                  <a:lnTo>
                    <a:pt x="1702" y="299"/>
                  </a:lnTo>
                  <a:lnTo>
                    <a:pt x="1740" y="334"/>
                  </a:lnTo>
                  <a:lnTo>
                    <a:pt x="1779" y="389"/>
                  </a:lnTo>
                  <a:lnTo>
                    <a:pt x="1793" y="458"/>
                  </a:lnTo>
                  <a:lnTo>
                    <a:pt x="1824" y="494"/>
                  </a:lnTo>
                  <a:lnTo>
                    <a:pt x="1846" y="543"/>
                  </a:lnTo>
                  <a:lnTo>
                    <a:pt x="1872" y="572"/>
                  </a:lnTo>
                  <a:lnTo>
                    <a:pt x="1840" y="677"/>
                  </a:lnTo>
                  <a:lnTo>
                    <a:pt x="1775" y="714"/>
                  </a:lnTo>
                  <a:lnTo>
                    <a:pt x="1787" y="769"/>
                  </a:lnTo>
                  <a:lnTo>
                    <a:pt x="1748" y="801"/>
                  </a:lnTo>
                  <a:lnTo>
                    <a:pt x="1720" y="805"/>
                  </a:lnTo>
                  <a:lnTo>
                    <a:pt x="1726" y="889"/>
                  </a:lnTo>
                  <a:lnTo>
                    <a:pt x="1693" y="921"/>
                  </a:lnTo>
                  <a:lnTo>
                    <a:pt x="1639" y="911"/>
                  </a:lnTo>
                  <a:lnTo>
                    <a:pt x="1614" y="868"/>
                  </a:lnTo>
                  <a:lnTo>
                    <a:pt x="1586" y="887"/>
                  </a:lnTo>
                  <a:lnTo>
                    <a:pt x="1596" y="938"/>
                  </a:lnTo>
                  <a:lnTo>
                    <a:pt x="1661" y="946"/>
                  </a:lnTo>
                  <a:lnTo>
                    <a:pt x="1716" y="990"/>
                  </a:lnTo>
                  <a:lnTo>
                    <a:pt x="1767" y="1001"/>
                  </a:lnTo>
                  <a:lnTo>
                    <a:pt x="1801" y="1035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" name="Freeform 110"/>
            <p:cNvSpPr/>
            <p:nvPr/>
          </p:nvSpPr>
          <p:spPr bwMode="gray">
            <a:xfrm>
              <a:off x="1694" y="2177"/>
              <a:ext cx="936" cy="666"/>
            </a:xfrm>
            <a:custGeom>
              <a:avLst/>
              <a:gdLst>
                <a:gd name="T0" fmla="*/ 445 w 1872"/>
                <a:gd name="T1" fmla="*/ 276 h 1330"/>
                <a:gd name="T2" fmla="*/ 426 w 1872"/>
                <a:gd name="T3" fmla="*/ 279 h 1330"/>
                <a:gd name="T4" fmla="*/ 397 w 1872"/>
                <a:gd name="T5" fmla="*/ 279 h 1330"/>
                <a:gd name="T6" fmla="*/ 381 w 1872"/>
                <a:gd name="T7" fmla="*/ 296 h 1330"/>
                <a:gd name="T8" fmla="*/ 343 w 1872"/>
                <a:gd name="T9" fmla="*/ 274 h 1330"/>
                <a:gd name="T10" fmla="*/ 308 w 1872"/>
                <a:gd name="T11" fmla="*/ 269 h 1330"/>
                <a:gd name="T12" fmla="*/ 275 w 1872"/>
                <a:gd name="T13" fmla="*/ 273 h 1330"/>
                <a:gd name="T14" fmla="*/ 262 w 1872"/>
                <a:gd name="T15" fmla="*/ 288 h 1330"/>
                <a:gd name="T16" fmla="*/ 260 w 1872"/>
                <a:gd name="T17" fmla="*/ 309 h 1330"/>
                <a:gd name="T18" fmla="*/ 225 w 1872"/>
                <a:gd name="T19" fmla="*/ 329 h 1330"/>
                <a:gd name="T20" fmla="*/ 204 w 1872"/>
                <a:gd name="T21" fmla="*/ 313 h 1330"/>
                <a:gd name="T22" fmla="*/ 155 w 1872"/>
                <a:gd name="T23" fmla="*/ 287 h 1330"/>
                <a:gd name="T24" fmla="*/ 113 w 1872"/>
                <a:gd name="T25" fmla="*/ 280 h 1330"/>
                <a:gd name="T26" fmla="*/ 85 w 1872"/>
                <a:gd name="T27" fmla="*/ 274 h 1330"/>
                <a:gd name="T28" fmla="*/ 64 w 1872"/>
                <a:gd name="T29" fmla="*/ 264 h 1330"/>
                <a:gd name="T30" fmla="*/ 28 w 1872"/>
                <a:gd name="T31" fmla="*/ 256 h 1330"/>
                <a:gd name="T32" fmla="*/ 2 w 1872"/>
                <a:gd name="T33" fmla="*/ 206 h 1330"/>
                <a:gd name="T34" fmla="*/ 12 w 1872"/>
                <a:gd name="T35" fmla="*/ 185 h 1330"/>
                <a:gd name="T36" fmla="*/ 20 w 1872"/>
                <a:gd name="T37" fmla="*/ 149 h 1330"/>
                <a:gd name="T38" fmla="*/ 11 w 1872"/>
                <a:gd name="T39" fmla="*/ 133 h 1330"/>
                <a:gd name="T40" fmla="*/ 20 w 1872"/>
                <a:gd name="T41" fmla="*/ 117 h 1330"/>
                <a:gd name="T42" fmla="*/ 61 w 1872"/>
                <a:gd name="T43" fmla="*/ 117 h 1330"/>
                <a:gd name="T44" fmla="*/ 53 w 1872"/>
                <a:gd name="T45" fmla="*/ 96 h 1330"/>
                <a:gd name="T46" fmla="*/ 74 w 1872"/>
                <a:gd name="T47" fmla="*/ 75 h 1330"/>
                <a:gd name="T48" fmla="*/ 45 w 1872"/>
                <a:gd name="T49" fmla="*/ 32 h 1330"/>
                <a:gd name="T50" fmla="*/ 99 w 1872"/>
                <a:gd name="T51" fmla="*/ 18 h 1330"/>
                <a:gd name="T52" fmla="*/ 134 w 1872"/>
                <a:gd name="T53" fmla="*/ 10 h 1330"/>
                <a:gd name="T54" fmla="*/ 169 w 1872"/>
                <a:gd name="T55" fmla="*/ 4 h 1330"/>
                <a:gd name="T56" fmla="*/ 206 w 1872"/>
                <a:gd name="T57" fmla="*/ 15 h 1330"/>
                <a:gd name="T58" fmla="*/ 235 w 1872"/>
                <a:gd name="T59" fmla="*/ 32 h 1330"/>
                <a:gd name="T60" fmla="*/ 269 w 1872"/>
                <a:gd name="T61" fmla="*/ 20 h 1330"/>
                <a:gd name="T62" fmla="*/ 301 w 1872"/>
                <a:gd name="T63" fmla="*/ 20 h 1330"/>
                <a:gd name="T64" fmla="*/ 330 w 1872"/>
                <a:gd name="T65" fmla="*/ 24 h 1330"/>
                <a:gd name="T66" fmla="*/ 364 w 1872"/>
                <a:gd name="T67" fmla="*/ 28 h 1330"/>
                <a:gd name="T68" fmla="*/ 376 w 1872"/>
                <a:gd name="T69" fmla="*/ 54 h 1330"/>
                <a:gd name="T70" fmla="*/ 411 w 1872"/>
                <a:gd name="T71" fmla="*/ 80 h 1330"/>
                <a:gd name="T72" fmla="*/ 426 w 1872"/>
                <a:gd name="T73" fmla="*/ 75 h 1330"/>
                <a:gd name="T74" fmla="*/ 445 w 1872"/>
                <a:gd name="T75" fmla="*/ 98 h 1330"/>
                <a:gd name="T76" fmla="*/ 456 w 1872"/>
                <a:gd name="T77" fmla="*/ 124 h 1330"/>
                <a:gd name="T78" fmla="*/ 468 w 1872"/>
                <a:gd name="T79" fmla="*/ 143 h 1330"/>
                <a:gd name="T80" fmla="*/ 444 w 1872"/>
                <a:gd name="T81" fmla="*/ 179 h 1330"/>
                <a:gd name="T82" fmla="*/ 437 w 1872"/>
                <a:gd name="T83" fmla="*/ 201 h 1330"/>
                <a:gd name="T84" fmla="*/ 432 w 1872"/>
                <a:gd name="T85" fmla="*/ 223 h 1330"/>
                <a:gd name="T86" fmla="*/ 410 w 1872"/>
                <a:gd name="T87" fmla="*/ 228 h 1330"/>
                <a:gd name="T88" fmla="*/ 397 w 1872"/>
                <a:gd name="T89" fmla="*/ 222 h 1330"/>
                <a:gd name="T90" fmla="*/ 416 w 1872"/>
                <a:gd name="T91" fmla="*/ 237 h 1330"/>
                <a:gd name="T92" fmla="*/ 442 w 1872"/>
                <a:gd name="T93" fmla="*/ 251 h 133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872"/>
                <a:gd name="T142" fmla="*/ 0 h 1330"/>
                <a:gd name="T143" fmla="*/ 1872 w 1872"/>
                <a:gd name="T144" fmla="*/ 1330 h 133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872" h="1330">
                  <a:moveTo>
                    <a:pt x="1801" y="1035"/>
                  </a:moveTo>
                  <a:lnTo>
                    <a:pt x="1779" y="1102"/>
                  </a:lnTo>
                  <a:lnTo>
                    <a:pt x="1736" y="1082"/>
                  </a:lnTo>
                  <a:lnTo>
                    <a:pt x="1702" y="1115"/>
                  </a:lnTo>
                  <a:lnTo>
                    <a:pt x="1655" y="1072"/>
                  </a:lnTo>
                  <a:lnTo>
                    <a:pt x="1586" y="1114"/>
                  </a:lnTo>
                  <a:lnTo>
                    <a:pt x="1588" y="1184"/>
                  </a:lnTo>
                  <a:lnTo>
                    <a:pt x="1521" y="1180"/>
                  </a:lnTo>
                  <a:lnTo>
                    <a:pt x="1421" y="1068"/>
                  </a:lnTo>
                  <a:lnTo>
                    <a:pt x="1372" y="1094"/>
                  </a:lnTo>
                  <a:lnTo>
                    <a:pt x="1279" y="1049"/>
                  </a:lnTo>
                  <a:lnTo>
                    <a:pt x="1232" y="1072"/>
                  </a:lnTo>
                  <a:lnTo>
                    <a:pt x="1138" y="1062"/>
                  </a:lnTo>
                  <a:lnTo>
                    <a:pt x="1100" y="1090"/>
                  </a:lnTo>
                  <a:lnTo>
                    <a:pt x="1092" y="1155"/>
                  </a:lnTo>
                  <a:lnTo>
                    <a:pt x="1045" y="1149"/>
                  </a:lnTo>
                  <a:lnTo>
                    <a:pt x="1055" y="1184"/>
                  </a:lnTo>
                  <a:lnTo>
                    <a:pt x="1039" y="1234"/>
                  </a:lnTo>
                  <a:lnTo>
                    <a:pt x="968" y="1330"/>
                  </a:lnTo>
                  <a:lnTo>
                    <a:pt x="897" y="1314"/>
                  </a:lnTo>
                  <a:lnTo>
                    <a:pt x="821" y="1304"/>
                  </a:lnTo>
                  <a:lnTo>
                    <a:pt x="813" y="1251"/>
                  </a:lnTo>
                  <a:lnTo>
                    <a:pt x="728" y="1190"/>
                  </a:lnTo>
                  <a:lnTo>
                    <a:pt x="618" y="1147"/>
                  </a:lnTo>
                  <a:lnTo>
                    <a:pt x="521" y="1149"/>
                  </a:lnTo>
                  <a:lnTo>
                    <a:pt x="452" y="1117"/>
                  </a:lnTo>
                  <a:lnTo>
                    <a:pt x="389" y="1121"/>
                  </a:lnTo>
                  <a:lnTo>
                    <a:pt x="338" y="1092"/>
                  </a:lnTo>
                  <a:lnTo>
                    <a:pt x="281" y="1056"/>
                  </a:lnTo>
                  <a:lnTo>
                    <a:pt x="256" y="1054"/>
                  </a:lnTo>
                  <a:lnTo>
                    <a:pt x="185" y="1021"/>
                  </a:lnTo>
                  <a:lnTo>
                    <a:pt x="112" y="1023"/>
                  </a:lnTo>
                  <a:lnTo>
                    <a:pt x="61" y="911"/>
                  </a:lnTo>
                  <a:lnTo>
                    <a:pt x="6" y="822"/>
                  </a:lnTo>
                  <a:lnTo>
                    <a:pt x="0" y="740"/>
                  </a:lnTo>
                  <a:lnTo>
                    <a:pt x="45" y="738"/>
                  </a:lnTo>
                  <a:lnTo>
                    <a:pt x="43" y="686"/>
                  </a:lnTo>
                  <a:lnTo>
                    <a:pt x="77" y="594"/>
                  </a:lnTo>
                  <a:lnTo>
                    <a:pt x="78" y="549"/>
                  </a:lnTo>
                  <a:lnTo>
                    <a:pt x="43" y="529"/>
                  </a:lnTo>
                  <a:lnTo>
                    <a:pt x="80" y="501"/>
                  </a:lnTo>
                  <a:lnTo>
                    <a:pt x="77" y="466"/>
                  </a:lnTo>
                  <a:lnTo>
                    <a:pt x="139" y="501"/>
                  </a:lnTo>
                  <a:lnTo>
                    <a:pt x="244" y="466"/>
                  </a:lnTo>
                  <a:lnTo>
                    <a:pt x="206" y="433"/>
                  </a:lnTo>
                  <a:lnTo>
                    <a:pt x="212" y="383"/>
                  </a:lnTo>
                  <a:lnTo>
                    <a:pt x="265" y="364"/>
                  </a:lnTo>
                  <a:lnTo>
                    <a:pt x="293" y="299"/>
                  </a:lnTo>
                  <a:lnTo>
                    <a:pt x="175" y="206"/>
                  </a:lnTo>
                  <a:lnTo>
                    <a:pt x="179" y="126"/>
                  </a:lnTo>
                  <a:lnTo>
                    <a:pt x="252" y="84"/>
                  </a:lnTo>
                  <a:lnTo>
                    <a:pt x="393" y="70"/>
                  </a:lnTo>
                  <a:lnTo>
                    <a:pt x="502" y="41"/>
                  </a:lnTo>
                  <a:lnTo>
                    <a:pt x="533" y="37"/>
                  </a:lnTo>
                  <a:lnTo>
                    <a:pt x="596" y="0"/>
                  </a:lnTo>
                  <a:lnTo>
                    <a:pt x="675" y="13"/>
                  </a:lnTo>
                  <a:lnTo>
                    <a:pt x="758" y="21"/>
                  </a:lnTo>
                  <a:lnTo>
                    <a:pt x="823" y="57"/>
                  </a:lnTo>
                  <a:lnTo>
                    <a:pt x="880" y="68"/>
                  </a:lnTo>
                  <a:lnTo>
                    <a:pt x="941" y="127"/>
                  </a:lnTo>
                  <a:lnTo>
                    <a:pt x="996" y="124"/>
                  </a:lnTo>
                  <a:lnTo>
                    <a:pt x="1075" y="80"/>
                  </a:lnTo>
                  <a:lnTo>
                    <a:pt x="1147" y="84"/>
                  </a:lnTo>
                  <a:lnTo>
                    <a:pt x="1202" y="80"/>
                  </a:lnTo>
                  <a:lnTo>
                    <a:pt x="1244" y="57"/>
                  </a:lnTo>
                  <a:lnTo>
                    <a:pt x="1319" y="96"/>
                  </a:lnTo>
                  <a:lnTo>
                    <a:pt x="1395" y="151"/>
                  </a:lnTo>
                  <a:lnTo>
                    <a:pt x="1456" y="112"/>
                  </a:lnTo>
                  <a:lnTo>
                    <a:pt x="1480" y="171"/>
                  </a:lnTo>
                  <a:lnTo>
                    <a:pt x="1502" y="214"/>
                  </a:lnTo>
                  <a:lnTo>
                    <a:pt x="1588" y="250"/>
                  </a:lnTo>
                  <a:lnTo>
                    <a:pt x="1641" y="320"/>
                  </a:lnTo>
                  <a:lnTo>
                    <a:pt x="1675" y="322"/>
                  </a:lnTo>
                  <a:lnTo>
                    <a:pt x="1702" y="299"/>
                  </a:lnTo>
                  <a:lnTo>
                    <a:pt x="1740" y="334"/>
                  </a:lnTo>
                  <a:lnTo>
                    <a:pt x="1779" y="389"/>
                  </a:lnTo>
                  <a:lnTo>
                    <a:pt x="1793" y="458"/>
                  </a:lnTo>
                  <a:lnTo>
                    <a:pt x="1824" y="494"/>
                  </a:lnTo>
                  <a:lnTo>
                    <a:pt x="1846" y="543"/>
                  </a:lnTo>
                  <a:lnTo>
                    <a:pt x="1872" y="572"/>
                  </a:lnTo>
                  <a:lnTo>
                    <a:pt x="1840" y="677"/>
                  </a:lnTo>
                  <a:lnTo>
                    <a:pt x="1775" y="714"/>
                  </a:lnTo>
                  <a:lnTo>
                    <a:pt x="1787" y="769"/>
                  </a:lnTo>
                  <a:lnTo>
                    <a:pt x="1748" y="801"/>
                  </a:lnTo>
                  <a:lnTo>
                    <a:pt x="1720" y="805"/>
                  </a:lnTo>
                  <a:lnTo>
                    <a:pt x="1726" y="889"/>
                  </a:lnTo>
                  <a:lnTo>
                    <a:pt x="1693" y="921"/>
                  </a:lnTo>
                  <a:lnTo>
                    <a:pt x="1639" y="911"/>
                  </a:lnTo>
                  <a:lnTo>
                    <a:pt x="1614" y="868"/>
                  </a:lnTo>
                  <a:lnTo>
                    <a:pt x="1586" y="887"/>
                  </a:lnTo>
                  <a:lnTo>
                    <a:pt x="1596" y="938"/>
                  </a:lnTo>
                  <a:lnTo>
                    <a:pt x="1661" y="946"/>
                  </a:lnTo>
                  <a:lnTo>
                    <a:pt x="1716" y="990"/>
                  </a:lnTo>
                  <a:lnTo>
                    <a:pt x="1767" y="1001"/>
                  </a:lnTo>
                  <a:lnTo>
                    <a:pt x="1801" y="1035"/>
                  </a:lnTo>
                </a:path>
              </a:pathLst>
            </a:cu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" name="Freeform 111"/>
            <p:cNvSpPr/>
            <p:nvPr/>
          </p:nvSpPr>
          <p:spPr bwMode="gray">
            <a:xfrm>
              <a:off x="2241" y="2635"/>
              <a:ext cx="911" cy="693"/>
            </a:xfrm>
            <a:custGeom>
              <a:avLst/>
              <a:gdLst>
                <a:gd name="T0" fmla="*/ 300 w 1823"/>
                <a:gd name="T1" fmla="*/ 274 h 1385"/>
                <a:gd name="T2" fmla="*/ 284 w 1823"/>
                <a:gd name="T3" fmla="*/ 262 h 1385"/>
                <a:gd name="T4" fmla="*/ 269 w 1823"/>
                <a:gd name="T5" fmla="*/ 266 h 1385"/>
                <a:gd name="T6" fmla="*/ 248 w 1823"/>
                <a:gd name="T7" fmla="*/ 249 h 1385"/>
                <a:gd name="T8" fmla="*/ 236 w 1823"/>
                <a:gd name="T9" fmla="*/ 235 h 1385"/>
                <a:gd name="T10" fmla="*/ 232 w 1823"/>
                <a:gd name="T11" fmla="*/ 246 h 1385"/>
                <a:gd name="T12" fmla="*/ 222 w 1823"/>
                <a:gd name="T13" fmla="*/ 252 h 1385"/>
                <a:gd name="T14" fmla="*/ 218 w 1823"/>
                <a:gd name="T15" fmla="*/ 270 h 1385"/>
                <a:gd name="T16" fmla="*/ 195 w 1823"/>
                <a:gd name="T17" fmla="*/ 293 h 1385"/>
                <a:gd name="T18" fmla="*/ 201 w 1823"/>
                <a:gd name="T19" fmla="*/ 318 h 1385"/>
                <a:gd name="T20" fmla="*/ 188 w 1823"/>
                <a:gd name="T21" fmla="*/ 338 h 1385"/>
                <a:gd name="T22" fmla="*/ 167 w 1823"/>
                <a:gd name="T23" fmla="*/ 345 h 1385"/>
                <a:gd name="T24" fmla="*/ 148 w 1823"/>
                <a:gd name="T25" fmla="*/ 338 h 1385"/>
                <a:gd name="T26" fmla="*/ 132 w 1823"/>
                <a:gd name="T27" fmla="*/ 302 h 1385"/>
                <a:gd name="T28" fmla="*/ 111 w 1823"/>
                <a:gd name="T29" fmla="*/ 270 h 1385"/>
                <a:gd name="T30" fmla="*/ 90 w 1823"/>
                <a:gd name="T31" fmla="*/ 257 h 1385"/>
                <a:gd name="T32" fmla="*/ 87 w 1823"/>
                <a:gd name="T33" fmla="*/ 239 h 1385"/>
                <a:gd name="T34" fmla="*/ 65 w 1823"/>
                <a:gd name="T35" fmla="*/ 253 h 1385"/>
                <a:gd name="T36" fmla="*/ 53 w 1823"/>
                <a:gd name="T37" fmla="*/ 209 h 1385"/>
                <a:gd name="T38" fmla="*/ 51 w 1823"/>
                <a:gd name="T39" fmla="*/ 156 h 1385"/>
                <a:gd name="T40" fmla="*/ 40 w 1823"/>
                <a:gd name="T41" fmla="*/ 128 h 1385"/>
                <a:gd name="T42" fmla="*/ 49 w 1823"/>
                <a:gd name="T43" fmla="*/ 117 h 1385"/>
                <a:gd name="T44" fmla="*/ 26 w 1823"/>
                <a:gd name="T45" fmla="*/ 77 h 1385"/>
                <a:gd name="T46" fmla="*/ 2 w 1823"/>
                <a:gd name="T47" fmla="*/ 45 h 1385"/>
                <a:gd name="T48" fmla="*/ 35 w 1823"/>
                <a:gd name="T49" fmla="*/ 40 h 1385"/>
                <a:gd name="T50" fmla="*/ 70 w 1823"/>
                <a:gd name="T51" fmla="*/ 45 h 1385"/>
                <a:gd name="T52" fmla="*/ 107 w 1823"/>
                <a:gd name="T53" fmla="*/ 67 h 1385"/>
                <a:gd name="T54" fmla="*/ 124 w 1823"/>
                <a:gd name="T55" fmla="*/ 50 h 1385"/>
                <a:gd name="T56" fmla="*/ 152 w 1823"/>
                <a:gd name="T57" fmla="*/ 50 h 1385"/>
                <a:gd name="T58" fmla="*/ 171 w 1823"/>
                <a:gd name="T59" fmla="*/ 47 h 1385"/>
                <a:gd name="T60" fmla="*/ 168 w 1823"/>
                <a:gd name="T61" fmla="*/ 22 h 1385"/>
                <a:gd name="T62" fmla="*/ 193 w 1823"/>
                <a:gd name="T63" fmla="*/ 0 h 1385"/>
                <a:gd name="T64" fmla="*/ 208 w 1823"/>
                <a:gd name="T65" fmla="*/ 22 h 1385"/>
                <a:gd name="T66" fmla="*/ 240 w 1823"/>
                <a:gd name="T67" fmla="*/ 35 h 1385"/>
                <a:gd name="T68" fmla="*/ 261 w 1823"/>
                <a:gd name="T69" fmla="*/ 65 h 1385"/>
                <a:gd name="T70" fmla="*/ 284 w 1823"/>
                <a:gd name="T71" fmla="*/ 54 h 1385"/>
                <a:gd name="T72" fmla="*/ 310 w 1823"/>
                <a:gd name="T73" fmla="*/ 64 h 1385"/>
                <a:gd name="T74" fmla="*/ 358 w 1823"/>
                <a:gd name="T75" fmla="*/ 68 h 1385"/>
                <a:gd name="T76" fmla="*/ 390 w 1823"/>
                <a:gd name="T77" fmla="*/ 73 h 1385"/>
                <a:gd name="T78" fmla="*/ 419 w 1823"/>
                <a:gd name="T79" fmla="*/ 84 h 1385"/>
                <a:gd name="T80" fmla="*/ 448 w 1823"/>
                <a:gd name="T81" fmla="*/ 89 h 1385"/>
                <a:gd name="T82" fmla="*/ 455 w 1823"/>
                <a:gd name="T83" fmla="*/ 130 h 1385"/>
                <a:gd name="T84" fmla="*/ 431 w 1823"/>
                <a:gd name="T85" fmla="*/ 144 h 1385"/>
                <a:gd name="T86" fmla="*/ 396 w 1823"/>
                <a:gd name="T87" fmla="*/ 155 h 1385"/>
                <a:gd name="T88" fmla="*/ 417 w 1823"/>
                <a:gd name="T89" fmla="*/ 193 h 1385"/>
                <a:gd name="T90" fmla="*/ 433 w 1823"/>
                <a:gd name="T91" fmla="*/ 227 h 1385"/>
                <a:gd name="T92" fmla="*/ 417 w 1823"/>
                <a:gd name="T93" fmla="*/ 246 h 1385"/>
                <a:gd name="T94" fmla="*/ 397 w 1823"/>
                <a:gd name="T95" fmla="*/ 227 h 1385"/>
                <a:gd name="T96" fmla="*/ 379 w 1823"/>
                <a:gd name="T97" fmla="*/ 214 h 1385"/>
                <a:gd name="T98" fmla="*/ 361 w 1823"/>
                <a:gd name="T99" fmla="*/ 210 h 1385"/>
                <a:gd name="T100" fmla="*/ 355 w 1823"/>
                <a:gd name="T101" fmla="*/ 224 h 1385"/>
                <a:gd name="T102" fmla="*/ 344 w 1823"/>
                <a:gd name="T103" fmla="*/ 240 h 1385"/>
                <a:gd name="T104" fmla="*/ 312 w 1823"/>
                <a:gd name="T105" fmla="*/ 227 h 1385"/>
                <a:gd name="T106" fmla="*/ 300 w 1823"/>
                <a:gd name="T107" fmla="*/ 247 h 1385"/>
                <a:gd name="T108" fmla="*/ 320 w 1823"/>
                <a:gd name="T109" fmla="*/ 253 h 138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823"/>
                <a:gd name="T166" fmla="*/ 0 h 1385"/>
                <a:gd name="T167" fmla="*/ 1823 w 1823"/>
                <a:gd name="T168" fmla="*/ 1385 h 138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823" h="1385">
                  <a:moveTo>
                    <a:pt x="1301" y="1068"/>
                  </a:moveTo>
                  <a:lnTo>
                    <a:pt x="1203" y="1096"/>
                  </a:lnTo>
                  <a:lnTo>
                    <a:pt x="1142" y="1088"/>
                  </a:lnTo>
                  <a:lnTo>
                    <a:pt x="1138" y="1047"/>
                  </a:lnTo>
                  <a:lnTo>
                    <a:pt x="1105" y="1025"/>
                  </a:lnTo>
                  <a:lnTo>
                    <a:pt x="1077" y="1061"/>
                  </a:lnTo>
                  <a:lnTo>
                    <a:pt x="1014" y="1066"/>
                  </a:lnTo>
                  <a:lnTo>
                    <a:pt x="992" y="996"/>
                  </a:lnTo>
                  <a:lnTo>
                    <a:pt x="992" y="942"/>
                  </a:lnTo>
                  <a:lnTo>
                    <a:pt x="945" y="939"/>
                  </a:lnTo>
                  <a:lnTo>
                    <a:pt x="916" y="954"/>
                  </a:lnTo>
                  <a:lnTo>
                    <a:pt x="929" y="982"/>
                  </a:lnTo>
                  <a:lnTo>
                    <a:pt x="923" y="1005"/>
                  </a:lnTo>
                  <a:lnTo>
                    <a:pt x="890" y="1007"/>
                  </a:lnTo>
                  <a:lnTo>
                    <a:pt x="866" y="1033"/>
                  </a:lnTo>
                  <a:lnTo>
                    <a:pt x="874" y="1078"/>
                  </a:lnTo>
                  <a:lnTo>
                    <a:pt x="817" y="1149"/>
                  </a:lnTo>
                  <a:lnTo>
                    <a:pt x="780" y="1169"/>
                  </a:lnTo>
                  <a:lnTo>
                    <a:pt x="780" y="1234"/>
                  </a:lnTo>
                  <a:lnTo>
                    <a:pt x="805" y="1271"/>
                  </a:lnTo>
                  <a:lnTo>
                    <a:pt x="801" y="1326"/>
                  </a:lnTo>
                  <a:lnTo>
                    <a:pt x="752" y="1352"/>
                  </a:lnTo>
                  <a:lnTo>
                    <a:pt x="742" y="1330"/>
                  </a:lnTo>
                  <a:lnTo>
                    <a:pt x="670" y="1377"/>
                  </a:lnTo>
                  <a:lnTo>
                    <a:pt x="632" y="1385"/>
                  </a:lnTo>
                  <a:lnTo>
                    <a:pt x="595" y="1352"/>
                  </a:lnTo>
                  <a:lnTo>
                    <a:pt x="563" y="1273"/>
                  </a:lnTo>
                  <a:lnTo>
                    <a:pt x="528" y="1206"/>
                  </a:lnTo>
                  <a:lnTo>
                    <a:pt x="500" y="1163"/>
                  </a:lnTo>
                  <a:lnTo>
                    <a:pt x="445" y="1078"/>
                  </a:lnTo>
                  <a:lnTo>
                    <a:pt x="396" y="1076"/>
                  </a:lnTo>
                  <a:lnTo>
                    <a:pt x="362" y="1025"/>
                  </a:lnTo>
                  <a:lnTo>
                    <a:pt x="378" y="988"/>
                  </a:lnTo>
                  <a:lnTo>
                    <a:pt x="349" y="954"/>
                  </a:lnTo>
                  <a:lnTo>
                    <a:pt x="303" y="1004"/>
                  </a:lnTo>
                  <a:lnTo>
                    <a:pt x="260" y="1011"/>
                  </a:lnTo>
                  <a:lnTo>
                    <a:pt x="227" y="950"/>
                  </a:lnTo>
                  <a:lnTo>
                    <a:pt x="215" y="834"/>
                  </a:lnTo>
                  <a:lnTo>
                    <a:pt x="211" y="712"/>
                  </a:lnTo>
                  <a:lnTo>
                    <a:pt x="205" y="624"/>
                  </a:lnTo>
                  <a:lnTo>
                    <a:pt x="199" y="582"/>
                  </a:lnTo>
                  <a:lnTo>
                    <a:pt x="160" y="509"/>
                  </a:lnTo>
                  <a:lnTo>
                    <a:pt x="193" y="496"/>
                  </a:lnTo>
                  <a:lnTo>
                    <a:pt x="199" y="468"/>
                  </a:lnTo>
                  <a:lnTo>
                    <a:pt x="136" y="401"/>
                  </a:lnTo>
                  <a:lnTo>
                    <a:pt x="105" y="305"/>
                  </a:lnTo>
                  <a:lnTo>
                    <a:pt x="0" y="240"/>
                  </a:lnTo>
                  <a:lnTo>
                    <a:pt x="8" y="177"/>
                  </a:lnTo>
                  <a:lnTo>
                    <a:pt x="49" y="147"/>
                  </a:lnTo>
                  <a:lnTo>
                    <a:pt x="140" y="157"/>
                  </a:lnTo>
                  <a:lnTo>
                    <a:pt x="189" y="134"/>
                  </a:lnTo>
                  <a:lnTo>
                    <a:pt x="280" y="179"/>
                  </a:lnTo>
                  <a:lnTo>
                    <a:pt x="329" y="153"/>
                  </a:lnTo>
                  <a:lnTo>
                    <a:pt x="429" y="265"/>
                  </a:lnTo>
                  <a:lnTo>
                    <a:pt x="496" y="267"/>
                  </a:lnTo>
                  <a:lnTo>
                    <a:pt x="496" y="200"/>
                  </a:lnTo>
                  <a:lnTo>
                    <a:pt x="563" y="157"/>
                  </a:lnTo>
                  <a:lnTo>
                    <a:pt x="610" y="200"/>
                  </a:lnTo>
                  <a:lnTo>
                    <a:pt x="644" y="167"/>
                  </a:lnTo>
                  <a:lnTo>
                    <a:pt x="687" y="187"/>
                  </a:lnTo>
                  <a:lnTo>
                    <a:pt x="709" y="120"/>
                  </a:lnTo>
                  <a:lnTo>
                    <a:pt x="673" y="86"/>
                  </a:lnTo>
                  <a:lnTo>
                    <a:pt x="677" y="35"/>
                  </a:lnTo>
                  <a:lnTo>
                    <a:pt x="774" y="0"/>
                  </a:lnTo>
                  <a:lnTo>
                    <a:pt x="807" y="17"/>
                  </a:lnTo>
                  <a:lnTo>
                    <a:pt x="833" y="88"/>
                  </a:lnTo>
                  <a:lnTo>
                    <a:pt x="914" y="161"/>
                  </a:lnTo>
                  <a:lnTo>
                    <a:pt x="961" y="138"/>
                  </a:lnTo>
                  <a:lnTo>
                    <a:pt x="988" y="216"/>
                  </a:lnTo>
                  <a:lnTo>
                    <a:pt x="1044" y="260"/>
                  </a:lnTo>
                  <a:lnTo>
                    <a:pt x="1091" y="267"/>
                  </a:lnTo>
                  <a:lnTo>
                    <a:pt x="1138" y="216"/>
                  </a:lnTo>
                  <a:lnTo>
                    <a:pt x="1183" y="195"/>
                  </a:lnTo>
                  <a:lnTo>
                    <a:pt x="1242" y="254"/>
                  </a:lnTo>
                  <a:lnTo>
                    <a:pt x="1335" y="228"/>
                  </a:lnTo>
                  <a:lnTo>
                    <a:pt x="1433" y="269"/>
                  </a:lnTo>
                  <a:lnTo>
                    <a:pt x="1496" y="317"/>
                  </a:lnTo>
                  <a:lnTo>
                    <a:pt x="1561" y="291"/>
                  </a:lnTo>
                  <a:lnTo>
                    <a:pt x="1632" y="336"/>
                  </a:lnTo>
                  <a:lnTo>
                    <a:pt x="1679" y="336"/>
                  </a:lnTo>
                  <a:lnTo>
                    <a:pt x="1681" y="368"/>
                  </a:lnTo>
                  <a:lnTo>
                    <a:pt x="1795" y="356"/>
                  </a:lnTo>
                  <a:lnTo>
                    <a:pt x="1823" y="433"/>
                  </a:lnTo>
                  <a:lnTo>
                    <a:pt x="1821" y="519"/>
                  </a:lnTo>
                  <a:lnTo>
                    <a:pt x="1770" y="527"/>
                  </a:lnTo>
                  <a:lnTo>
                    <a:pt x="1727" y="576"/>
                  </a:lnTo>
                  <a:lnTo>
                    <a:pt x="1620" y="584"/>
                  </a:lnTo>
                  <a:lnTo>
                    <a:pt x="1587" y="618"/>
                  </a:lnTo>
                  <a:lnTo>
                    <a:pt x="1610" y="693"/>
                  </a:lnTo>
                  <a:lnTo>
                    <a:pt x="1669" y="771"/>
                  </a:lnTo>
                  <a:lnTo>
                    <a:pt x="1721" y="815"/>
                  </a:lnTo>
                  <a:lnTo>
                    <a:pt x="1732" y="905"/>
                  </a:lnTo>
                  <a:lnTo>
                    <a:pt x="1731" y="956"/>
                  </a:lnTo>
                  <a:lnTo>
                    <a:pt x="1669" y="984"/>
                  </a:lnTo>
                  <a:lnTo>
                    <a:pt x="1616" y="913"/>
                  </a:lnTo>
                  <a:lnTo>
                    <a:pt x="1591" y="905"/>
                  </a:lnTo>
                  <a:lnTo>
                    <a:pt x="1575" y="838"/>
                  </a:lnTo>
                  <a:lnTo>
                    <a:pt x="1516" y="856"/>
                  </a:lnTo>
                  <a:lnTo>
                    <a:pt x="1463" y="818"/>
                  </a:lnTo>
                  <a:lnTo>
                    <a:pt x="1445" y="838"/>
                  </a:lnTo>
                  <a:lnTo>
                    <a:pt x="1457" y="880"/>
                  </a:lnTo>
                  <a:lnTo>
                    <a:pt x="1421" y="895"/>
                  </a:lnTo>
                  <a:lnTo>
                    <a:pt x="1362" y="909"/>
                  </a:lnTo>
                  <a:lnTo>
                    <a:pt x="1378" y="958"/>
                  </a:lnTo>
                  <a:lnTo>
                    <a:pt x="1313" y="950"/>
                  </a:lnTo>
                  <a:lnTo>
                    <a:pt x="1248" y="907"/>
                  </a:lnTo>
                  <a:lnTo>
                    <a:pt x="1197" y="944"/>
                  </a:lnTo>
                  <a:lnTo>
                    <a:pt x="1201" y="986"/>
                  </a:lnTo>
                  <a:lnTo>
                    <a:pt x="1252" y="1009"/>
                  </a:lnTo>
                  <a:lnTo>
                    <a:pt x="1280" y="1009"/>
                  </a:lnTo>
                  <a:lnTo>
                    <a:pt x="1301" y="1068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3" name="Freeform 112"/>
            <p:cNvSpPr/>
            <p:nvPr/>
          </p:nvSpPr>
          <p:spPr bwMode="gray">
            <a:xfrm>
              <a:off x="2241" y="2635"/>
              <a:ext cx="911" cy="693"/>
            </a:xfrm>
            <a:custGeom>
              <a:avLst/>
              <a:gdLst>
                <a:gd name="T0" fmla="*/ 300 w 1823"/>
                <a:gd name="T1" fmla="*/ 274 h 1385"/>
                <a:gd name="T2" fmla="*/ 284 w 1823"/>
                <a:gd name="T3" fmla="*/ 262 h 1385"/>
                <a:gd name="T4" fmla="*/ 269 w 1823"/>
                <a:gd name="T5" fmla="*/ 266 h 1385"/>
                <a:gd name="T6" fmla="*/ 248 w 1823"/>
                <a:gd name="T7" fmla="*/ 249 h 1385"/>
                <a:gd name="T8" fmla="*/ 236 w 1823"/>
                <a:gd name="T9" fmla="*/ 235 h 1385"/>
                <a:gd name="T10" fmla="*/ 232 w 1823"/>
                <a:gd name="T11" fmla="*/ 246 h 1385"/>
                <a:gd name="T12" fmla="*/ 222 w 1823"/>
                <a:gd name="T13" fmla="*/ 252 h 1385"/>
                <a:gd name="T14" fmla="*/ 218 w 1823"/>
                <a:gd name="T15" fmla="*/ 270 h 1385"/>
                <a:gd name="T16" fmla="*/ 195 w 1823"/>
                <a:gd name="T17" fmla="*/ 293 h 1385"/>
                <a:gd name="T18" fmla="*/ 201 w 1823"/>
                <a:gd name="T19" fmla="*/ 318 h 1385"/>
                <a:gd name="T20" fmla="*/ 188 w 1823"/>
                <a:gd name="T21" fmla="*/ 338 h 1385"/>
                <a:gd name="T22" fmla="*/ 167 w 1823"/>
                <a:gd name="T23" fmla="*/ 345 h 1385"/>
                <a:gd name="T24" fmla="*/ 148 w 1823"/>
                <a:gd name="T25" fmla="*/ 338 h 1385"/>
                <a:gd name="T26" fmla="*/ 132 w 1823"/>
                <a:gd name="T27" fmla="*/ 302 h 1385"/>
                <a:gd name="T28" fmla="*/ 111 w 1823"/>
                <a:gd name="T29" fmla="*/ 270 h 1385"/>
                <a:gd name="T30" fmla="*/ 90 w 1823"/>
                <a:gd name="T31" fmla="*/ 257 h 1385"/>
                <a:gd name="T32" fmla="*/ 87 w 1823"/>
                <a:gd name="T33" fmla="*/ 239 h 1385"/>
                <a:gd name="T34" fmla="*/ 65 w 1823"/>
                <a:gd name="T35" fmla="*/ 253 h 1385"/>
                <a:gd name="T36" fmla="*/ 53 w 1823"/>
                <a:gd name="T37" fmla="*/ 209 h 1385"/>
                <a:gd name="T38" fmla="*/ 51 w 1823"/>
                <a:gd name="T39" fmla="*/ 156 h 1385"/>
                <a:gd name="T40" fmla="*/ 40 w 1823"/>
                <a:gd name="T41" fmla="*/ 128 h 1385"/>
                <a:gd name="T42" fmla="*/ 49 w 1823"/>
                <a:gd name="T43" fmla="*/ 117 h 1385"/>
                <a:gd name="T44" fmla="*/ 26 w 1823"/>
                <a:gd name="T45" fmla="*/ 77 h 1385"/>
                <a:gd name="T46" fmla="*/ 2 w 1823"/>
                <a:gd name="T47" fmla="*/ 45 h 1385"/>
                <a:gd name="T48" fmla="*/ 35 w 1823"/>
                <a:gd name="T49" fmla="*/ 40 h 1385"/>
                <a:gd name="T50" fmla="*/ 70 w 1823"/>
                <a:gd name="T51" fmla="*/ 45 h 1385"/>
                <a:gd name="T52" fmla="*/ 107 w 1823"/>
                <a:gd name="T53" fmla="*/ 67 h 1385"/>
                <a:gd name="T54" fmla="*/ 124 w 1823"/>
                <a:gd name="T55" fmla="*/ 50 h 1385"/>
                <a:gd name="T56" fmla="*/ 152 w 1823"/>
                <a:gd name="T57" fmla="*/ 50 h 1385"/>
                <a:gd name="T58" fmla="*/ 171 w 1823"/>
                <a:gd name="T59" fmla="*/ 47 h 1385"/>
                <a:gd name="T60" fmla="*/ 168 w 1823"/>
                <a:gd name="T61" fmla="*/ 22 h 1385"/>
                <a:gd name="T62" fmla="*/ 193 w 1823"/>
                <a:gd name="T63" fmla="*/ 0 h 1385"/>
                <a:gd name="T64" fmla="*/ 208 w 1823"/>
                <a:gd name="T65" fmla="*/ 22 h 1385"/>
                <a:gd name="T66" fmla="*/ 240 w 1823"/>
                <a:gd name="T67" fmla="*/ 35 h 1385"/>
                <a:gd name="T68" fmla="*/ 261 w 1823"/>
                <a:gd name="T69" fmla="*/ 65 h 1385"/>
                <a:gd name="T70" fmla="*/ 284 w 1823"/>
                <a:gd name="T71" fmla="*/ 54 h 1385"/>
                <a:gd name="T72" fmla="*/ 310 w 1823"/>
                <a:gd name="T73" fmla="*/ 64 h 1385"/>
                <a:gd name="T74" fmla="*/ 358 w 1823"/>
                <a:gd name="T75" fmla="*/ 68 h 1385"/>
                <a:gd name="T76" fmla="*/ 390 w 1823"/>
                <a:gd name="T77" fmla="*/ 73 h 1385"/>
                <a:gd name="T78" fmla="*/ 419 w 1823"/>
                <a:gd name="T79" fmla="*/ 84 h 1385"/>
                <a:gd name="T80" fmla="*/ 448 w 1823"/>
                <a:gd name="T81" fmla="*/ 89 h 1385"/>
                <a:gd name="T82" fmla="*/ 455 w 1823"/>
                <a:gd name="T83" fmla="*/ 130 h 1385"/>
                <a:gd name="T84" fmla="*/ 431 w 1823"/>
                <a:gd name="T85" fmla="*/ 144 h 1385"/>
                <a:gd name="T86" fmla="*/ 396 w 1823"/>
                <a:gd name="T87" fmla="*/ 155 h 1385"/>
                <a:gd name="T88" fmla="*/ 417 w 1823"/>
                <a:gd name="T89" fmla="*/ 193 h 1385"/>
                <a:gd name="T90" fmla="*/ 433 w 1823"/>
                <a:gd name="T91" fmla="*/ 227 h 1385"/>
                <a:gd name="T92" fmla="*/ 417 w 1823"/>
                <a:gd name="T93" fmla="*/ 246 h 1385"/>
                <a:gd name="T94" fmla="*/ 397 w 1823"/>
                <a:gd name="T95" fmla="*/ 227 h 1385"/>
                <a:gd name="T96" fmla="*/ 379 w 1823"/>
                <a:gd name="T97" fmla="*/ 214 h 1385"/>
                <a:gd name="T98" fmla="*/ 361 w 1823"/>
                <a:gd name="T99" fmla="*/ 210 h 1385"/>
                <a:gd name="T100" fmla="*/ 355 w 1823"/>
                <a:gd name="T101" fmla="*/ 224 h 1385"/>
                <a:gd name="T102" fmla="*/ 344 w 1823"/>
                <a:gd name="T103" fmla="*/ 240 h 1385"/>
                <a:gd name="T104" fmla="*/ 312 w 1823"/>
                <a:gd name="T105" fmla="*/ 227 h 1385"/>
                <a:gd name="T106" fmla="*/ 300 w 1823"/>
                <a:gd name="T107" fmla="*/ 247 h 1385"/>
                <a:gd name="T108" fmla="*/ 320 w 1823"/>
                <a:gd name="T109" fmla="*/ 253 h 138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823"/>
                <a:gd name="T166" fmla="*/ 0 h 1385"/>
                <a:gd name="T167" fmla="*/ 1823 w 1823"/>
                <a:gd name="T168" fmla="*/ 1385 h 138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823" h="1385">
                  <a:moveTo>
                    <a:pt x="1301" y="1068"/>
                  </a:moveTo>
                  <a:lnTo>
                    <a:pt x="1203" y="1096"/>
                  </a:lnTo>
                  <a:lnTo>
                    <a:pt x="1142" y="1088"/>
                  </a:lnTo>
                  <a:lnTo>
                    <a:pt x="1138" y="1047"/>
                  </a:lnTo>
                  <a:lnTo>
                    <a:pt x="1105" y="1025"/>
                  </a:lnTo>
                  <a:lnTo>
                    <a:pt x="1077" y="1061"/>
                  </a:lnTo>
                  <a:lnTo>
                    <a:pt x="1014" y="1066"/>
                  </a:lnTo>
                  <a:lnTo>
                    <a:pt x="992" y="996"/>
                  </a:lnTo>
                  <a:lnTo>
                    <a:pt x="992" y="942"/>
                  </a:lnTo>
                  <a:lnTo>
                    <a:pt x="945" y="939"/>
                  </a:lnTo>
                  <a:lnTo>
                    <a:pt x="916" y="954"/>
                  </a:lnTo>
                  <a:lnTo>
                    <a:pt x="929" y="982"/>
                  </a:lnTo>
                  <a:lnTo>
                    <a:pt x="923" y="1005"/>
                  </a:lnTo>
                  <a:lnTo>
                    <a:pt x="890" y="1007"/>
                  </a:lnTo>
                  <a:lnTo>
                    <a:pt x="866" y="1033"/>
                  </a:lnTo>
                  <a:lnTo>
                    <a:pt x="874" y="1078"/>
                  </a:lnTo>
                  <a:lnTo>
                    <a:pt x="817" y="1149"/>
                  </a:lnTo>
                  <a:lnTo>
                    <a:pt x="780" y="1169"/>
                  </a:lnTo>
                  <a:lnTo>
                    <a:pt x="780" y="1234"/>
                  </a:lnTo>
                  <a:lnTo>
                    <a:pt x="805" y="1271"/>
                  </a:lnTo>
                  <a:lnTo>
                    <a:pt x="801" y="1326"/>
                  </a:lnTo>
                  <a:lnTo>
                    <a:pt x="752" y="1352"/>
                  </a:lnTo>
                  <a:lnTo>
                    <a:pt x="742" y="1330"/>
                  </a:lnTo>
                  <a:lnTo>
                    <a:pt x="670" y="1377"/>
                  </a:lnTo>
                  <a:lnTo>
                    <a:pt x="632" y="1385"/>
                  </a:lnTo>
                  <a:lnTo>
                    <a:pt x="595" y="1352"/>
                  </a:lnTo>
                  <a:lnTo>
                    <a:pt x="563" y="1273"/>
                  </a:lnTo>
                  <a:lnTo>
                    <a:pt x="528" y="1206"/>
                  </a:lnTo>
                  <a:lnTo>
                    <a:pt x="500" y="1163"/>
                  </a:lnTo>
                  <a:lnTo>
                    <a:pt x="445" y="1078"/>
                  </a:lnTo>
                  <a:lnTo>
                    <a:pt x="396" y="1076"/>
                  </a:lnTo>
                  <a:lnTo>
                    <a:pt x="362" y="1025"/>
                  </a:lnTo>
                  <a:lnTo>
                    <a:pt x="378" y="988"/>
                  </a:lnTo>
                  <a:lnTo>
                    <a:pt x="349" y="954"/>
                  </a:lnTo>
                  <a:lnTo>
                    <a:pt x="303" y="1004"/>
                  </a:lnTo>
                  <a:lnTo>
                    <a:pt x="260" y="1011"/>
                  </a:lnTo>
                  <a:lnTo>
                    <a:pt x="227" y="950"/>
                  </a:lnTo>
                  <a:lnTo>
                    <a:pt x="215" y="834"/>
                  </a:lnTo>
                  <a:lnTo>
                    <a:pt x="211" y="712"/>
                  </a:lnTo>
                  <a:lnTo>
                    <a:pt x="205" y="624"/>
                  </a:lnTo>
                  <a:lnTo>
                    <a:pt x="199" y="582"/>
                  </a:lnTo>
                  <a:lnTo>
                    <a:pt x="160" y="509"/>
                  </a:lnTo>
                  <a:lnTo>
                    <a:pt x="193" y="496"/>
                  </a:lnTo>
                  <a:lnTo>
                    <a:pt x="199" y="468"/>
                  </a:lnTo>
                  <a:lnTo>
                    <a:pt x="136" y="401"/>
                  </a:lnTo>
                  <a:lnTo>
                    <a:pt x="105" y="305"/>
                  </a:lnTo>
                  <a:lnTo>
                    <a:pt x="0" y="240"/>
                  </a:lnTo>
                  <a:lnTo>
                    <a:pt x="8" y="177"/>
                  </a:lnTo>
                  <a:lnTo>
                    <a:pt x="49" y="147"/>
                  </a:lnTo>
                  <a:lnTo>
                    <a:pt x="140" y="157"/>
                  </a:lnTo>
                  <a:lnTo>
                    <a:pt x="189" y="134"/>
                  </a:lnTo>
                  <a:lnTo>
                    <a:pt x="280" y="179"/>
                  </a:lnTo>
                  <a:lnTo>
                    <a:pt x="329" y="153"/>
                  </a:lnTo>
                  <a:lnTo>
                    <a:pt x="429" y="265"/>
                  </a:lnTo>
                  <a:lnTo>
                    <a:pt x="496" y="267"/>
                  </a:lnTo>
                  <a:lnTo>
                    <a:pt x="496" y="200"/>
                  </a:lnTo>
                  <a:lnTo>
                    <a:pt x="563" y="157"/>
                  </a:lnTo>
                  <a:lnTo>
                    <a:pt x="610" y="200"/>
                  </a:lnTo>
                  <a:lnTo>
                    <a:pt x="644" y="167"/>
                  </a:lnTo>
                  <a:lnTo>
                    <a:pt x="687" y="187"/>
                  </a:lnTo>
                  <a:lnTo>
                    <a:pt x="709" y="120"/>
                  </a:lnTo>
                  <a:lnTo>
                    <a:pt x="673" y="86"/>
                  </a:lnTo>
                  <a:lnTo>
                    <a:pt x="677" y="35"/>
                  </a:lnTo>
                  <a:lnTo>
                    <a:pt x="774" y="0"/>
                  </a:lnTo>
                  <a:lnTo>
                    <a:pt x="807" y="17"/>
                  </a:lnTo>
                  <a:lnTo>
                    <a:pt x="833" y="88"/>
                  </a:lnTo>
                  <a:lnTo>
                    <a:pt x="914" y="161"/>
                  </a:lnTo>
                  <a:lnTo>
                    <a:pt x="961" y="138"/>
                  </a:lnTo>
                  <a:lnTo>
                    <a:pt x="988" y="216"/>
                  </a:lnTo>
                  <a:lnTo>
                    <a:pt x="1044" y="260"/>
                  </a:lnTo>
                  <a:lnTo>
                    <a:pt x="1091" y="267"/>
                  </a:lnTo>
                  <a:lnTo>
                    <a:pt x="1138" y="216"/>
                  </a:lnTo>
                  <a:lnTo>
                    <a:pt x="1183" y="195"/>
                  </a:lnTo>
                  <a:lnTo>
                    <a:pt x="1242" y="254"/>
                  </a:lnTo>
                  <a:lnTo>
                    <a:pt x="1335" y="228"/>
                  </a:lnTo>
                  <a:lnTo>
                    <a:pt x="1433" y="269"/>
                  </a:lnTo>
                  <a:lnTo>
                    <a:pt x="1496" y="317"/>
                  </a:lnTo>
                  <a:lnTo>
                    <a:pt x="1561" y="291"/>
                  </a:lnTo>
                  <a:lnTo>
                    <a:pt x="1632" y="336"/>
                  </a:lnTo>
                  <a:lnTo>
                    <a:pt x="1679" y="336"/>
                  </a:lnTo>
                  <a:lnTo>
                    <a:pt x="1681" y="368"/>
                  </a:lnTo>
                  <a:lnTo>
                    <a:pt x="1795" y="356"/>
                  </a:lnTo>
                  <a:lnTo>
                    <a:pt x="1823" y="433"/>
                  </a:lnTo>
                  <a:lnTo>
                    <a:pt x="1821" y="519"/>
                  </a:lnTo>
                  <a:lnTo>
                    <a:pt x="1770" y="527"/>
                  </a:lnTo>
                  <a:lnTo>
                    <a:pt x="1727" y="576"/>
                  </a:lnTo>
                  <a:lnTo>
                    <a:pt x="1620" y="584"/>
                  </a:lnTo>
                  <a:lnTo>
                    <a:pt x="1587" y="618"/>
                  </a:lnTo>
                  <a:lnTo>
                    <a:pt x="1610" y="693"/>
                  </a:lnTo>
                  <a:lnTo>
                    <a:pt x="1669" y="771"/>
                  </a:lnTo>
                  <a:lnTo>
                    <a:pt x="1721" y="815"/>
                  </a:lnTo>
                  <a:lnTo>
                    <a:pt x="1732" y="905"/>
                  </a:lnTo>
                  <a:lnTo>
                    <a:pt x="1731" y="956"/>
                  </a:lnTo>
                  <a:lnTo>
                    <a:pt x="1669" y="984"/>
                  </a:lnTo>
                  <a:lnTo>
                    <a:pt x="1616" y="913"/>
                  </a:lnTo>
                  <a:lnTo>
                    <a:pt x="1591" y="905"/>
                  </a:lnTo>
                  <a:lnTo>
                    <a:pt x="1575" y="838"/>
                  </a:lnTo>
                  <a:lnTo>
                    <a:pt x="1516" y="856"/>
                  </a:lnTo>
                  <a:lnTo>
                    <a:pt x="1463" y="818"/>
                  </a:lnTo>
                  <a:lnTo>
                    <a:pt x="1445" y="838"/>
                  </a:lnTo>
                  <a:lnTo>
                    <a:pt x="1457" y="880"/>
                  </a:lnTo>
                  <a:lnTo>
                    <a:pt x="1421" y="895"/>
                  </a:lnTo>
                  <a:lnTo>
                    <a:pt x="1362" y="909"/>
                  </a:lnTo>
                  <a:lnTo>
                    <a:pt x="1378" y="958"/>
                  </a:lnTo>
                  <a:lnTo>
                    <a:pt x="1313" y="950"/>
                  </a:lnTo>
                  <a:lnTo>
                    <a:pt x="1248" y="907"/>
                  </a:lnTo>
                  <a:lnTo>
                    <a:pt x="1197" y="944"/>
                  </a:lnTo>
                  <a:lnTo>
                    <a:pt x="1201" y="986"/>
                  </a:lnTo>
                  <a:lnTo>
                    <a:pt x="1252" y="1009"/>
                  </a:lnTo>
                  <a:lnTo>
                    <a:pt x="1280" y="1009"/>
                  </a:lnTo>
                  <a:lnTo>
                    <a:pt x="1301" y="1068"/>
                  </a:lnTo>
                </a:path>
              </a:pathLst>
            </a:cu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4" name="Freeform 113"/>
            <p:cNvSpPr/>
            <p:nvPr/>
          </p:nvSpPr>
          <p:spPr bwMode="gray">
            <a:xfrm>
              <a:off x="2685" y="3045"/>
              <a:ext cx="453" cy="398"/>
            </a:xfrm>
            <a:custGeom>
              <a:avLst/>
              <a:gdLst>
                <a:gd name="T0" fmla="*/ 221 w 907"/>
                <a:gd name="T1" fmla="*/ 85 h 796"/>
                <a:gd name="T2" fmla="*/ 221 w 907"/>
                <a:gd name="T3" fmla="*/ 106 h 796"/>
                <a:gd name="T4" fmla="*/ 226 w 907"/>
                <a:gd name="T5" fmla="*/ 130 h 796"/>
                <a:gd name="T6" fmla="*/ 217 w 907"/>
                <a:gd name="T7" fmla="*/ 139 h 796"/>
                <a:gd name="T8" fmla="*/ 209 w 907"/>
                <a:gd name="T9" fmla="*/ 152 h 796"/>
                <a:gd name="T10" fmla="*/ 195 w 907"/>
                <a:gd name="T11" fmla="*/ 160 h 796"/>
                <a:gd name="T12" fmla="*/ 179 w 907"/>
                <a:gd name="T13" fmla="*/ 159 h 796"/>
                <a:gd name="T14" fmla="*/ 165 w 907"/>
                <a:gd name="T15" fmla="*/ 174 h 796"/>
                <a:gd name="T16" fmla="*/ 150 w 907"/>
                <a:gd name="T17" fmla="*/ 168 h 796"/>
                <a:gd name="T18" fmla="*/ 134 w 907"/>
                <a:gd name="T19" fmla="*/ 164 h 796"/>
                <a:gd name="T20" fmla="*/ 120 w 907"/>
                <a:gd name="T21" fmla="*/ 174 h 796"/>
                <a:gd name="T22" fmla="*/ 105 w 907"/>
                <a:gd name="T23" fmla="*/ 184 h 796"/>
                <a:gd name="T24" fmla="*/ 98 w 907"/>
                <a:gd name="T25" fmla="*/ 196 h 796"/>
                <a:gd name="T26" fmla="*/ 70 w 907"/>
                <a:gd name="T27" fmla="*/ 185 h 796"/>
                <a:gd name="T28" fmla="*/ 48 w 907"/>
                <a:gd name="T29" fmla="*/ 199 h 796"/>
                <a:gd name="T30" fmla="*/ 44 w 907"/>
                <a:gd name="T31" fmla="*/ 187 h 796"/>
                <a:gd name="T32" fmla="*/ 34 w 907"/>
                <a:gd name="T33" fmla="*/ 168 h 796"/>
                <a:gd name="T34" fmla="*/ 41 w 907"/>
                <a:gd name="T35" fmla="*/ 126 h 796"/>
                <a:gd name="T36" fmla="*/ 27 w 907"/>
                <a:gd name="T37" fmla="*/ 116 h 796"/>
                <a:gd name="T38" fmla="*/ 6 w 907"/>
                <a:gd name="T39" fmla="*/ 118 h 796"/>
                <a:gd name="T40" fmla="*/ 0 w 907"/>
                <a:gd name="T41" fmla="*/ 98 h 796"/>
                <a:gd name="T42" fmla="*/ 21 w 907"/>
                <a:gd name="T43" fmla="*/ 88 h 796"/>
                <a:gd name="T44" fmla="*/ 30 w 907"/>
                <a:gd name="T45" fmla="*/ 86 h 796"/>
                <a:gd name="T46" fmla="*/ 59 w 907"/>
                <a:gd name="T47" fmla="*/ 83 h 796"/>
                <a:gd name="T48" fmla="*/ 78 w 907"/>
                <a:gd name="T49" fmla="*/ 69 h 796"/>
                <a:gd name="T50" fmla="*/ 98 w 907"/>
                <a:gd name="T51" fmla="*/ 48 h 796"/>
                <a:gd name="T52" fmla="*/ 78 w 907"/>
                <a:gd name="T53" fmla="*/ 42 h 796"/>
                <a:gd name="T54" fmla="*/ 90 w 907"/>
                <a:gd name="T55" fmla="*/ 22 h 796"/>
                <a:gd name="T56" fmla="*/ 122 w 907"/>
                <a:gd name="T57" fmla="*/ 35 h 796"/>
                <a:gd name="T58" fmla="*/ 132 w 907"/>
                <a:gd name="T59" fmla="*/ 19 h 796"/>
                <a:gd name="T60" fmla="*/ 139 w 907"/>
                <a:gd name="T61" fmla="*/ 5 h 796"/>
                <a:gd name="T62" fmla="*/ 157 w 907"/>
                <a:gd name="T63" fmla="*/ 9 h 796"/>
                <a:gd name="T64" fmla="*/ 175 w 907"/>
                <a:gd name="T65" fmla="*/ 22 h 796"/>
                <a:gd name="T66" fmla="*/ 195 w 907"/>
                <a:gd name="T67" fmla="*/ 41 h 796"/>
                <a:gd name="T68" fmla="*/ 216 w 907"/>
                <a:gd name="T69" fmla="*/ 52 h 796"/>
                <a:gd name="T70" fmla="*/ 208 w 907"/>
                <a:gd name="T71" fmla="*/ 78 h 79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907"/>
                <a:gd name="T109" fmla="*/ 0 h 796"/>
                <a:gd name="T110" fmla="*/ 907 w 907"/>
                <a:gd name="T111" fmla="*/ 796 h 79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907" h="796">
                  <a:moveTo>
                    <a:pt x="817" y="333"/>
                  </a:moveTo>
                  <a:lnTo>
                    <a:pt x="884" y="339"/>
                  </a:lnTo>
                  <a:lnTo>
                    <a:pt x="905" y="372"/>
                  </a:lnTo>
                  <a:lnTo>
                    <a:pt x="884" y="424"/>
                  </a:lnTo>
                  <a:lnTo>
                    <a:pt x="880" y="475"/>
                  </a:lnTo>
                  <a:lnTo>
                    <a:pt x="907" y="520"/>
                  </a:lnTo>
                  <a:lnTo>
                    <a:pt x="882" y="569"/>
                  </a:lnTo>
                  <a:lnTo>
                    <a:pt x="870" y="555"/>
                  </a:lnTo>
                  <a:lnTo>
                    <a:pt x="837" y="567"/>
                  </a:lnTo>
                  <a:lnTo>
                    <a:pt x="837" y="607"/>
                  </a:lnTo>
                  <a:lnTo>
                    <a:pt x="801" y="607"/>
                  </a:lnTo>
                  <a:lnTo>
                    <a:pt x="783" y="640"/>
                  </a:lnTo>
                  <a:lnTo>
                    <a:pt x="746" y="620"/>
                  </a:lnTo>
                  <a:lnTo>
                    <a:pt x="717" y="636"/>
                  </a:lnTo>
                  <a:lnTo>
                    <a:pt x="709" y="670"/>
                  </a:lnTo>
                  <a:lnTo>
                    <a:pt x="663" y="695"/>
                  </a:lnTo>
                  <a:lnTo>
                    <a:pt x="640" y="674"/>
                  </a:lnTo>
                  <a:lnTo>
                    <a:pt x="600" y="670"/>
                  </a:lnTo>
                  <a:lnTo>
                    <a:pt x="579" y="630"/>
                  </a:lnTo>
                  <a:lnTo>
                    <a:pt x="539" y="654"/>
                  </a:lnTo>
                  <a:lnTo>
                    <a:pt x="530" y="683"/>
                  </a:lnTo>
                  <a:lnTo>
                    <a:pt x="480" y="695"/>
                  </a:lnTo>
                  <a:lnTo>
                    <a:pt x="449" y="725"/>
                  </a:lnTo>
                  <a:lnTo>
                    <a:pt x="421" y="735"/>
                  </a:lnTo>
                  <a:lnTo>
                    <a:pt x="417" y="756"/>
                  </a:lnTo>
                  <a:lnTo>
                    <a:pt x="392" y="782"/>
                  </a:lnTo>
                  <a:lnTo>
                    <a:pt x="337" y="774"/>
                  </a:lnTo>
                  <a:lnTo>
                    <a:pt x="283" y="740"/>
                  </a:lnTo>
                  <a:lnTo>
                    <a:pt x="246" y="742"/>
                  </a:lnTo>
                  <a:lnTo>
                    <a:pt x="193" y="794"/>
                  </a:lnTo>
                  <a:lnTo>
                    <a:pt x="142" y="796"/>
                  </a:lnTo>
                  <a:lnTo>
                    <a:pt x="179" y="746"/>
                  </a:lnTo>
                  <a:lnTo>
                    <a:pt x="177" y="691"/>
                  </a:lnTo>
                  <a:lnTo>
                    <a:pt x="136" y="672"/>
                  </a:lnTo>
                  <a:lnTo>
                    <a:pt x="114" y="628"/>
                  </a:lnTo>
                  <a:lnTo>
                    <a:pt x="165" y="504"/>
                  </a:lnTo>
                  <a:lnTo>
                    <a:pt x="130" y="459"/>
                  </a:lnTo>
                  <a:lnTo>
                    <a:pt x="108" y="465"/>
                  </a:lnTo>
                  <a:lnTo>
                    <a:pt x="67" y="485"/>
                  </a:lnTo>
                  <a:lnTo>
                    <a:pt x="26" y="473"/>
                  </a:lnTo>
                  <a:lnTo>
                    <a:pt x="22" y="418"/>
                  </a:lnTo>
                  <a:lnTo>
                    <a:pt x="0" y="390"/>
                  </a:lnTo>
                  <a:lnTo>
                    <a:pt x="55" y="329"/>
                  </a:lnTo>
                  <a:lnTo>
                    <a:pt x="85" y="351"/>
                  </a:lnTo>
                  <a:lnTo>
                    <a:pt x="108" y="325"/>
                  </a:lnTo>
                  <a:lnTo>
                    <a:pt x="122" y="341"/>
                  </a:lnTo>
                  <a:lnTo>
                    <a:pt x="191" y="341"/>
                  </a:lnTo>
                  <a:lnTo>
                    <a:pt x="238" y="331"/>
                  </a:lnTo>
                  <a:lnTo>
                    <a:pt x="254" y="266"/>
                  </a:lnTo>
                  <a:lnTo>
                    <a:pt x="315" y="276"/>
                  </a:lnTo>
                  <a:lnTo>
                    <a:pt x="413" y="248"/>
                  </a:lnTo>
                  <a:lnTo>
                    <a:pt x="392" y="189"/>
                  </a:lnTo>
                  <a:lnTo>
                    <a:pt x="364" y="189"/>
                  </a:lnTo>
                  <a:lnTo>
                    <a:pt x="313" y="166"/>
                  </a:lnTo>
                  <a:lnTo>
                    <a:pt x="309" y="124"/>
                  </a:lnTo>
                  <a:lnTo>
                    <a:pt x="360" y="87"/>
                  </a:lnTo>
                  <a:lnTo>
                    <a:pt x="421" y="128"/>
                  </a:lnTo>
                  <a:lnTo>
                    <a:pt x="490" y="138"/>
                  </a:lnTo>
                  <a:lnTo>
                    <a:pt x="476" y="89"/>
                  </a:lnTo>
                  <a:lnTo>
                    <a:pt x="531" y="75"/>
                  </a:lnTo>
                  <a:lnTo>
                    <a:pt x="569" y="60"/>
                  </a:lnTo>
                  <a:lnTo>
                    <a:pt x="557" y="18"/>
                  </a:lnTo>
                  <a:lnTo>
                    <a:pt x="577" y="0"/>
                  </a:lnTo>
                  <a:lnTo>
                    <a:pt x="628" y="36"/>
                  </a:lnTo>
                  <a:lnTo>
                    <a:pt x="687" y="18"/>
                  </a:lnTo>
                  <a:lnTo>
                    <a:pt x="703" y="85"/>
                  </a:lnTo>
                  <a:lnTo>
                    <a:pt x="728" y="93"/>
                  </a:lnTo>
                  <a:lnTo>
                    <a:pt x="781" y="164"/>
                  </a:lnTo>
                  <a:lnTo>
                    <a:pt x="843" y="136"/>
                  </a:lnTo>
                  <a:lnTo>
                    <a:pt x="864" y="209"/>
                  </a:lnTo>
                  <a:lnTo>
                    <a:pt x="884" y="280"/>
                  </a:lnTo>
                  <a:lnTo>
                    <a:pt x="833" y="309"/>
                  </a:lnTo>
                  <a:lnTo>
                    <a:pt x="817" y="333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" name="Freeform 114"/>
            <p:cNvSpPr/>
            <p:nvPr/>
          </p:nvSpPr>
          <p:spPr bwMode="gray">
            <a:xfrm>
              <a:off x="2685" y="3045"/>
              <a:ext cx="453" cy="398"/>
            </a:xfrm>
            <a:custGeom>
              <a:avLst/>
              <a:gdLst>
                <a:gd name="T0" fmla="*/ 221 w 907"/>
                <a:gd name="T1" fmla="*/ 85 h 796"/>
                <a:gd name="T2" fmla="*/ 221 w 907"/>
                <a:gd name="T3" fmla="*/ 106 h 796"/>
                <a:gd name="T4" fmla="*/ 226 w 907"/>
                <a:gd name="T5" fmla="*/ 130 h 796"/>
                <a:gd name="T6" fmla="*/ 217 w 907"/>
                <a:gd name="T7" fmla="*/ 139 h 796"/>
                <a:gd name="T8" fmla="*/ 209 w 907"/>
                <a:gd name="T9" fmla="*/ 152 h 796"/>
                <a:gd name="T10" fmla="*/ 195 w 907"/>
                <a:gd name="T11" fmla="*/ 160 h 796"/>
                <a:gd name="T12" fmla="*/ 179 w 907"/>
                <a:gd name="T13" fmla="*/ 159 h 796"/>
                <a:gd name="T14" fmla="*/ 165 w 907"/>
                <a:gd name="T15" fmla="*/ 174 h 796"/>
                <a:gd name="T16" fmla="*/ 150 w 907"/>
                <a:gd name="T17" fmla="*/ 168 h 796"/>
                <a:gd name="T18" fmla="*/ 134 w 907"/>
                <a:gd name="T19" fmla="*/ 164 h 796"/>
                <a:gd name="T20" fmla="*/ 120 w 907"/>
                <a:gd name="T21" fmla="*/ 174 h 796"/>
                <a:gd name="T22" fmla="*/ 105 w 907"/>
                <a:gd name="T23" fmla="*/ 184 h 796"/>
                <a:gd name="T24" fmla="*/ 98 w 907"/>
                <a:gd name="T25" fmla="*/ 196 h 796"/>
                <a:gd name="T26" fmla="*/ 70 w 907"/>
                <a:gd name="T27" fmla="*/ 185 h 796"/>
                <a:gd name="T28" fmla="*/ 48 w 907"/>
                <a:gd name="T29" fmla="*/ 199 h 796"/>
                <a:gd name="T30" fmla="*/ 44 w 907"/>
                <a:gd name="T31" fmla="*/ 187 h 796"/>
                <a:gd name="T32" fmla="*/ 34 w 907"/>
                <a:gd name="T33" fmla="*/ 168 h 796"/>
                <a:gd name="T34" fmla="*/ 41 w 907"/>
                <a:gd name="T35" fmla="*/ 126 h 796"/>
                <a:gd name="T36" fmla="*/ 27 w 907"/>
                <a:gd name="T37" fmla="*/ 116 h 796"/>
                <a:gd name="T38" fmla="*/ 6 w 907"/>
                <a:gd name="T39" fmla="*/ 118 h 796"/>
                <a:gd name="T40" fmla="*/ 0 w 907"/>
                <a:gd name="T41" fmla="*/ 98 h 796"/>
                <a:gd name="T42" fmla="*/ 21 w 907"/>
                <a:gd name="T43" fmla="*/ 88 h 796"/>
                <a:gd name="T44" fmla="*/ 30 w 907"/>
                <a:gd name="T45" fmla="*/ 86 h 796"/>
                <a:gd name="T46" fmla="*/ 59 w 907"/>
                <a:gd name="T47" fmla="*/ 83 h 796"/>
                <a:gd name="T48" fmla="*/ 78 w 907"/>
                <a:gd name="T49" fmla="*/ 69 h 796"/>
                <a:gd name="T50" fmla="*/ 98 w 907"/>
                <a:gd name="T51" fmla="*/ 48 h 796"/>
                <a:gd name="T52" fmla="*/ 78 w 907"/>
                <a:gd name="T53" fmla="*/ 42 h 796"/>
                <a:gd name="T54" fmla="*/ 90 w 907"/>
                <a:gd name="T55" fmla="*/ 22 h 796"/>
                <a:gd name="T56" fmla="*/ 122 w 907"/>
                <a:gd name="T57" fmla="*/ 35 h 796"/>
                <a:gd name="T58" fmla="*/ 132 w 907"/>
                <a:gd name="T59" fmla="*/ 19 h 796"/>
                <a:gd name="T60" fmla="*/ 139 w 907"/>
                <a:gd name="T61" fmla="*/ 5 h 796"/>
                <a:gd name="T62" fmla="*/ 157 w 907"/>
                <a:gd name="T63" fmla="*/ 9 h 796"/>
                <a:gd name="T64" fmla="*/ 175 w 907"/>
                <a:gd name="T65" fmla="*/ 22 h 796"/>
                <a:gd name="T66" fmla="*/ 195 w 907"/>
                <a:gd name="T67" fmla="*/ 41 h 796"/>
                <a:gd name="T68" fmla="*/ 216 w 907"/>
                <a:gd name="T69" fmla="*/ 52 h 796"/>
                <a:gd name="T70" fmla="*/ 208 w 907"/>
                <a:gd name="T71" fmla="*/ 78 h 79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907"/>
                <a:gd name="T109" fmla="*/ 0 h 796"/>
                <a:gd name="T110" fmla="*/ 907 w 907"/>
                <a:gd name="T111" fmla="*/ 796 h 79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907" h="796">
                  <a:moveTo>
                    <a:pt x="817" y="333"/>
                  </a:moveTo>
                  <a:lnTo>
                    <a:pt x="884" y="339"/>
                  </a:lnTo>
                  <a:lnTo>
                    <a:pt x="905" y="372"/>
                  </a:lnTo>
                  <a:lnTo>
                    <a:pt x="884" y="424"/>
                  </a:lnTo>
                  <a:lnTo>
                    <a:pt x="880" y="475"/>
                  </a:lnTo>
                  <a:lnTo>
                    <a:pt x="907" y="520"/>
                  </a:lnTo>
                  <a:lnTo>
                    <a:pt x="882" y="569"/>
                  </a:lnTo>
                  <a:lnTo>
                    <a:pt x="870" y="555"/>
                  </a:lnTo>
                  <a:lnTo>
                    <a:pt x="837" y="567"/>
                  </a:lnTo>
                  <a:lnTo>
                    <a:pt x="837" y="607"/>
                  </a:lnTo>
                  <a:lnTo>
                    <a:pt x="801" y="607"/>
                  </a:lnTo>
                  <a:lnTo>
                    <a:pt x="783" y="640"/>
                  </a:lnTo>
                  <a:lnTo>
                    <a:pt x="746" y="620"/>
                  </a:lnTo>
                  <a:lnTo>
                    <a:pt x="717" y="636"/>
                  </a:lnTo>
                  <a:lnTo>
                    <a:pt x="709" y="670"/>
                  </a:lnTo>
                  <a:lnTo>
                    <a:pt x="663" y="695"/>
                  </a:lnTo>
                  <a:lnTo>
                    <a:pt x="640" y="674"/>
                  </a:lnTo>
                  <a:lnTo>
                    <a:pt x="600" y="670"/>
                  </a:lnTo>
                  <a:lnTo>
                    <a:pt x="579" y="630"/>
                  </a:lnTo>
                  <a:lnTo>
                    <a:pt x="539" y="654"/>
                  </a:lnTo>
                  <a:lnTo>
                    <a:pt x="530" y="683"/>
                  </a:lnTo>
                  <a:lnTo>
                    <a:pt x="480" y="695"/>
                  </a:lnTo>
                  <a:lnTo>
                    <a:pt x="449" y="725"/>
                  </a:lnTo>
                  <a:lnTo>
                    <a:pt x="421" y="735"/>
                  </a:lnTo>
                  <a:lnTo>
                    <a:pt x="417" y="756"/>
                  </a:lnTo>
                  <a:lnTo>
                    <a:pt x="392" y="782"/>
                  </a:lnTo>
                  <a:lnTo>
                    <a:pt x="337" y="774"/>
                  </a:lnTo>
                  <a:lnTo>
                    <a:pt x="283" y="740"/>
                  </a:lnTo>
                  <a:lnTo>
                    <a:pt x="246" y="742"/>
                  </a:lnTo>
                  <a:lnTo>
                    <a:pt x="193" y="794"/>
                  </a:lnTo>
                  <a:lnTo>
                    <a:pt x="142" y="796"/>
                  </a:lnTo>
                  <a:lnTo>
                    <a:pt x="179" y="746"/>
                  </a:lnTo>
                  <a:lnTo>
                    <a:pt x="177" y="691"/>
                  </a:lnTo>
                  <a:lnTo>
                    <a:pt x="136" y="672"/>
                  </a:lnTo>
                  <a:lnTo>
                    <a:pt x="114" y="628"/>
                  </a:lnTo>
                  <a:lnTo>
                    <a:pt x="165" y="504"/>
                  </a:lnTo>
                  <a:lnTo>
                    <a:pt x="130" y="459"/>
                  </a:lnTo>
                  <a:lnTo>
                    <a:pt x="108" y="465"/>
                  </a:lnTo>
                  <a:lnTo>
                    <a:pt x="67" y="485"/>
                  </a:lnTo>
                  <a:lnTo>
                    <a:pt x="26" y="473"/>
                  </a:lnTo>
                  <a:lnTo>
                    <a:pt x="22" y="418"/>
                  </a:lnTo>
                  <a:lnTo>
                    <a:pt x="0" y="390"/>
                  </a:lnTo>
                  <a:lnTo>
                    <a:pt x="55" y="329"/>
                  </a:lnTo>
                  <a:lnTo>
                    <a:pt x="85" y="351"/>
                  </a:lnTo>
                  <a:lnTo>
                    <a:pt x="108" y="325"/>
                  </a:lnTo>
                  <a:lnTo>
                    <a:pt x="122" y="341"/>
                  </a:lnTo>
                  <a:lnTo>
                    <a:pt x="191" y="341"/>
                  </a:lnTo>
                  <a:lnTo>
                    <a:pt x="238" y="331"/>
                  </a:lnTo>
                  <a:lnTo>
                    <a:pt x="254" y="266"/>
                  </a:lnTo>
                  <a:lnTo>
                    <a:pt x="315" y="276"/>
                  </a:lnTo>
                  <a:lnTo>
                    <a:pt x="413" y="248"/>
                  </a:lnTo>
                  <a:lnTo>
                    <a:pt x="392" y="189"/>
                  </a:lnTo>
                  <a:lnTo>
                    <a:pt x="364" y="189"/>
                  </a:lnTo>
                  <a:lnTo>
                    <a:pt x="313" y="166"/>
                  </a:lnTo>
                  <a:lnTo>
                    <a:pt x="309" y="124"/>
                  </a:lnTo>
                  <a:lnTo>
                    <a:pt x="360" y="87"/>
                  </a:lnTo>
                  <a:lnTo>
                    <a:pt x="421" y="128"/>
                  </a:lnTo>
                  <a:lnTo>
                    <a:pt x="490" y="138"/>
                  </a:lnTo>
                  <a:lnTo>
                    <a:pt x="476" y="89"/>
                  </a:lnTo>
                  <a:lnTo>
                    <a:pt x="531" y="75"/>
                  </a:lnTo>
                  <a:lnTo>
                    <a:pt x="569" y="60"/>
                  </a:lnTo>
                  <a:lnTo>
                    <a:pt x="557" y="18"/>
                  </a:lnTo>
                  <a:lnTo>
                    <a:pt x="577" y="0"/>
                  </a:lnTo>
                  <a:lnTo>
                    <a:pt x="628" y="36"/>
                  </a:lnTo>
                  <a:lnTo>
                    <a:pt x="687" y="18"/>
                  </a:lnTo>
                  <a:lnTo>
                    <a:pt x="703" y="85"/>
                  </a:lnTo>
                  <a:lnTo>
                    <a:pt x="728" y="93"/>
                  </a:lnTo>
                  <a:lnTo>
                    <a:pt x="781" y="164"/>
                  </a:lnTo>
                  <a:lnTo>
                    <a:pt x="843" y="136"/>
                  </a:lnTo>
                  <a:lnTo>
                    <a:pt x="864" y="209"/>
                  </a:lnTo>
                  <a:lnTo>
                    <a:pt x="884" y="280"/>
                  </a:lnTo>
                  <a:lnTo>
                    <a:pt x="833" y="309"/>
                  </a:lnTo>
                  <a:lnTo>
                    <a:pt x="817" y="333"/>
                  </a:lnTo>
                </a:path>
              </a:pathLst>
            </a:cu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" name="Freeform 115"/>
            <p:cNvSpPr/>
            <p:nvPr/>
          </p:nvSpPr>
          <p:spPr bwMode="gray">
            <a:xfrm>
              <a:off x="3094" y="2950"/>
              <a:ext cx="402" cy="458"/>
            </a:xfrm>
            <a:custGeom>
              <a:avLst/>
              <a:gdLst>
                <a:gd name="T0" fmla="*/ 186 w 805"/>
                <a:gd name="T1" fmla="*/ 44 h 917"/>
                <a:gd name="T2" fmla="*/ 191 w 805"/>
                <a:gd name="T3" fmla="*/ 62 h 917"/>
                <a:gd name="T4" fmla="*/ 185 w 805"/>
                <a:gd name="T5" fmla="*/ 74 h 917"/>
                <a:gd name="T6" fmla="*/ 176 w 805"/>
                <a:gd name="T7" fmla="*/ 80 h 917"/>
                <a:gd name="T8" fmla="*/ 171 w 805"/>
                <a:gd name="T9" fmla="*/ 98 h 917"/>
                <a:gd name="T10" fmla="*/ 184 w 805"/>
                <a:gd name="T11" fmla="*/ 111 h 917"/>
                <a:gd name="T12" fmla="*/ 186 w 805"/>
                <a:gd name="T13" fmla="*/ 132 h 917"/>
                <a:gd name="T14" fmla="*/ 196 w 805"/>
                <a:gd name="T15" fmla="*/ 139 h 917"/>
                <a:gd name="T16" fmla="*/ 201 w 805"/>
                <a:gd name="T17" fmla="*/ 156 h 917"/>
                <a:gd name="T18" fmla="*/ 194 w 805"/>
                <a:gd name="T19" fmla="*/ 172 h 917"/>
                <a:gd name="T20" fmla="*/ 195 w 805"/>
                <a:gd name="T21" fmla="*/ 186 h 917"/>
                <a:gd name="T22" fmla="*/ 181 w 805"/>
                <a:gd name="T23" fmla="*/ 194 h 917"/>
                <a:gd name="T24" fmla="*/ 168 w 805"/>
                <a:gd name="T25" fmla="*/ 186 h 917"/>
                <a:gd name="T26" fmla="*/ 143 w 805"/>
                <a:gd name="T27" fmla="*/ 204 h 917"/>
                <a:gd name="T28" fmla="*/ 129 w 805"/>
                <a:gd name="T29" fmla="*/ 206 h 917"/>
                <a:gd name="T30" fmla="*/ 129 w 805"/>
                <a:gd name="T31" fmla="*/ 220 h 917"/>
                <a:gd name="T32" fmla="*/ 123 w 805"/>
                <a:gd name="T33" fmla="*/ 223 h 917"/>
                <a:gd name="T34" fmla="*/ 114 w 805"/>
                <a:gd name="T35" fmla="*/ 223 h 917"/>
                <a:gd name="T36" fmla="*/ 104 w 805"/>
                <a:gd name="T37" fmla="*/ 229 h 917"/>
                <a:gd name="T38" fmla="*/ 104 w 805"/>
                <a:gd name="T39" fmla="*/ 218 h 917"/>
                <a:gd name="T40" fmla="*/ 100 w 805"/>
                <a:gd name="T41" fmla="*/ 212 h 917"/>
                <a:gd name="T42" fmla="*/ 83 w 805"/>
                <a:gd name="T43" fmla="*/ 212 h 917"/>
                <a:gd name="T44" fmla="*/ 96 w 805"/>
                <a:gd name="T45" fmla="*/ 196 h 917"/>
                <a:gd name="T46" fmla="*/ 97 w 805"/>
                <a:gd name="T47" fmla="*/ 181 h 917"/>
                <a:gd name="T48" fmla="*/ 90 w 805"/>
                <a:gd name="T49" fmla="*/ 176 h 917"/>
                <a:gd name="T50" fmla="*/ 90 w 805"/>
                <a:gd name="T51" fmla="*/ 161 h 917"/>
                <a:gd name="T52" fmla="*/ 82 w 805"/>
                <a:gd name="T53" fmla="*/ 159 h 917"/>
                <a:gd name="T54" fmla="*/ 74 w 805"/>
                <a:gd name="T55" fmla="*/ 163 h 917"/>
                <a:gd name="T56" fmla="*/ 64 w 805"/>
                <a:gd name="T57" fmla="*/ 160 h 917"/>
                <a:gd name="T58" fmla="*/ 53 w 805"/>
                <a:gd name="T59" fmla="*/ 175 h 917"/>
                <a:gd name="T60" fmla="*/ 47 w 805"/>
                <a:gd name="T61" fmla="*/ 168 h 917"/>
                <a:gd name="T62" fmla="*/ 40 w 805"/>
                <a:gd name="T63" fmla="*/ 166 h 917"/>
                <a:gd name="T64" fmla="*/ 37 w 805"/>
                <a:gd name="T65" fmla="*/ 178 h 917"/>
                <a:gd name="T66" fmla="*/ 22 w 805"/>
                <a:gd name="T67" fmla="*/ 177 h 917"/>
                <a:gd name="T68" fmla="*/ 15 w 805"/>
                <a:gd name="T69" fmla="*/ 166 h 917"/>
                <a:gd name="T70" fmla="*/ 16 w 805"/>
                <a:gd name="T71" fmla="*/ 153 h 917"/>
                <a:gd name="T72" fmla="*/ 21 w 805"/>
                <a:gd name="T73" fmla="*/ 140 h 917"/>
                <a:gd name="T74" fmla="*/ 16 w 805"/>
                <a:gd name="T75" fmla="*/ 132 h 917"/>
                <a:gd name="T76" fmla="*/ 0 w 805"/>
                <a:gd name="T77" fmla="*/ 130 h 917"/>
                <a:gd name="T78" fmla="*/ 3 w 805"/>
                <a:gd name="T79" fmla="*/ 124 h 917"/>
                <a:gd name="T80" fmla="*/ 15 w 805"/>
                <a:gd name="T81" fmla="*/ 117 h 917"/>
                <a:gd name="T82" fmla="*/ 6 w 805"/>
                <a:gd name="T83" fmla="*/ 81 h 917"/>
                <a:gd name="T84" fmla="*/ 6 w 805"/>
                <a:gd name="T85" fmla="*/ 68 h 917"/>
                <a:gd name="T86" fmla="*/ 3 w 805"/>
                <a:gd name="T87" fmla="*/ 46 h 917"/>
                <a:gd name="T88" fmla="*/ 10 w 805"/>
                <a:gd name="T89" fmla="*/ 30 h 917"/>
                <a:gd name="T90" fmla="*/ 25 w 805"/>
                <a:gd name="T91" fmla="*/ 17 h 917"/>
                <a:gd name="T92" fmla="*/ 49 w 805"/>
                <a:gd name="T93" fmla="*/ 21 h 917"/>
                <a:gd name="T94" fmla="*/ 53 w 805"/>
                <a:gd name="T95" fmla="*/ 14 h 917"/>
                <a:gd name="T96" fmla="*/ 45 w 805"/>
                <a:gd name="T97" fmla="*/ 4 h 917"/>
                <a:gd name="T98" fmla="*/ 63 w 805"/>
                <a:gd name="T99" fmla="*/ 0 h 917"/>
                <a:gd name="T100" fmla="*/ 85 w 805"/>
                <a:gd name="T101" fmla="*/ 6 h 917"/>
                <a:gd name="T102" fmla="*/ 102 w 805"/>
                <a:gd name="T103" fmla="*/ 7 h 917"/>
                <a:gd name="T104" fmla="*/ 117 w 805"/>
                <a:gd name="T105" fmla="*/ 17 h 917"/>
                <a:gd name="T106" fmla="*/ 132 w 805"/>
                <a:gd name="T107" fmla="*/ 8 h 917"/>
                <a:gd name="T108" fmla="*/ 140 w 805"/>
                <a:gd name="T109" fmla="*/ 10 h 917"/>
                <a:gd name="T110" fmla="*/ 141 w 805"/>
                <a:gd name="T111" fmla="*/ 18 h 917"/>
                <a:gd name="T112" fmla="*/ 159 w 805"/>
                <a:gd name="T113" fmla="*/ 6 h 917"/>
                <a:gd name="T114" fmla="*/ 167 w 805"/>
                <a:gd name="T115" fmla="*/ 14 h 917"/>
                <a:gd name="T116" fmla="*/ 166 w 805"/>
                <a:gd name="T117" fmla="*/ 28 h 917"/>
                <a:gd name="T118" fmla="*/ 178 w 805"/>
                <a:gd name="T119" fmla="*/ 31 h 917"/>
                <a:gd name="T120" fmla="*/ 186 w 805"/>
                <a:gd name="T121" fmla="*/ 44 h 91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805"/>
                <a:gd name="T184" fmla="*/ 0 h 917"/>
                <a:gd name="T185" fmla="*/ 805 w 805"/>
                <a:gd name="T186" fmla="*/ 917 h 91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805" h="917">
                  <a:moveTo>
                    <a:pt x="746" y="177"/>
                  </a:moveTo>
                  <a:lnTo>
                    <a:pt x="766" y="251"/>
                  </a:lnTo>
                  <a:lnTo>
                    <a:pt x="740" y="299"/>
                  </a:lnTo>
                  <a:lnTo>
                    <a:pt x="707" y="322"/>
                  </a:lnTo>
                  <a:lnTo>
                    <a:pt x="685" y="393"/>
                  </a:lnTo>
                  <a:lnTo>
                    <a:pt x="736" y="446"/>
                  </a:lnTo>
                  <a:lnTo>
                    <a:pt x="746" y="531"/>
                  </a:lnTo>
                  <a:lnTo>
                    <a:pt x="787" y="557"/>
                  </a:lnTo>
                  <a:lnTo>
                    <a:pt x="805" y="627"/>
                  </a:lnTo>
                  <a:lnTo>
                    <a:pt x="777" y="688"/>
                  </a:lnTo>
                  <a:lnTo>
                    <a:pt x="781" y="747"/>
                  </a:lnTo>
                  <a:lnTo>
                    <a:pt x="724" y="777"/>
                  </a:lnTo>
                  <a:lnTo>
                    <a:pt x="673" y="747"/>
                  </a:lnTo>
                  <a:lnTo>
                    <a:pt x="573" y="816"/>
                  </a:lnTo>
                  <a:lnTo>
                    <a:pt x="518" y="824"/>
                  </a:lnTo>
                  <a:lnTo>
                    <a:pt x="518" y="881"/>
                  </a:lnTo>
                  <a:lnTo>
                    <a:pt x="492" y="895"/>
                  </a:lnTo>
                  <a:lnTo>
                    <a:pt x="457" y="895"/>
                  </a:lnTo>
                  <a:lnTo>
                    <a:pt x="419" y="917"/>
                  </a:lnTo>
                  <a:lnTo>
                    <a:pt x="419" y="873"/>
                  </a:lnTo>
                  <a:lnTo>
                    <a:pt x="403" y="848"/>
                  </a:lnTo>
                  <a:lnTo>
                    <a:pt x="333" y="850"/>
                  </a:lnTo>
                  <a:lnTo>
                    <a:pt x="384" y="787"/>
                  </a:lnTo>
                  <a:lnTo>
                    <a:pt x="388" y="726"/>
                  </a:lnTo>
                  <a:lnTo>
                    <a:pt x="362" y="706"/>
                  </a:lnTo>
                  <a:lnTo>
                    <a:pt x="362" y="647"/>
                  </a:lnTo>
                  <a:lnTo>
                    <a:pt x="329" y="637"/>
                  </a:lnTo>
                  <a:lnTo>
                    <a:pt x="297" y="655"/>
                  </a:lnTo>
                  <a:lnTo>
                    <a:pt x="256" y="643"/>
                  </a:lnTo>
                  <a:lnTo>
                    <a:pt x="214" y="700"/>
                  </a:lnTo>
                  <a:lnTo>
                    <a:pt x="191" y="673"/>
                  </a:lnTo>
                  <a:lnTo>
                    <a:pt x="163" y="667"/>
                  </a:lnTo>
                  <a:lnTo>
                    <a:pt x="148" y="714"/>
                  </a:lnTo>
                  <a:lnTo>
                    <a:pt x="88" y="708"/>
                  </a:lnTo>
                  <a:lnTo>
                    <a:pt x="61" y="667"/>
                  </a:lnTo>
                  <a:lnTo>
                    <a:pt x="65" y="614"/>
                  </a:lnTo>
                  <a:lnTo>
                    <a:pt x="86" y="562"/>
                  </a:lnTo>
                  <a:lnTo>
                    <a:pt x="65" y="529"/>
                  </a:lnTo>
                  <a:lnTo>
                    <a:pt x="0" y="523"/>
                  </a:lnTo>
                  <a:lnTo>
                    <a:pt x="14" y="499"/>
                  </a:lnTo>
                  <a:lnTo>
                    <a:pt x="63" y="468"/>
                  </a:lnTo>
                  <a:lnTo>
                    <a:pt x="24" y="326"/>
                  </a:lnTo>
                  <a:lnTo>
                    <a:pt x="25" y="275"/>
                  </a:lnTo>
                  <a:lnTo>
                    <a:pt x="14" y="185"/>
                  </a:lnTo>
                  <a:lnTo>
                    <a:pt x="41" y="120"/>
                  </a:lnTo>
                  <a:lnTo>
                    <a:pt x="100" y="68"/>
                  </a:lnTo>
                  <a:lnTo>
                    <a:pt x="199" y="84"/>
                  </a:lnTo>
                  <a:lnTo>
                    <a:pt x="212" y="59"/>
                  </a:lnTo>
                  <a:lnTo>
                    <a:pt x="183" y="17"/>
                  </a:lnTo>
                  <a:lnTo>
                    <a:pt x="252" y="0"/>
                  </a:lnTo>
                  <a:lnTo>
                    <a:pt x="340" y="27"/>
                  </a:lnTo>
                  <a:lnTo>
                    <a:pt x="411" y="31"/>
                  </a:lnTo>
                  <a:lnTo>
                    <a:pt x="468" y="70"/>
                  </a:lnTo>
                  <a:lnTo>
                    <a:pt x="529" y="35"/>
                  </a:lnTo>
                  <a:lnTo>
                    <a:pt x="561" y="41"/>
                  </a:lnTo>
                  <a:lnTo>
                    <a:pt x="567" y="74"/>
                  </a:lnTo>
                  <a:lnTo>
                    <a:pt x="638" y="25"/>
                  </a:lnTo>
                  <a:lnTo>
                    <a:pt x="671" y="59"/>
                  </a:lnTo>
                  <a:lnTo>
                    <a:pt x="665" y="112"/>
                  </a:lnTo>
                  <a:lnTo>
                    <a:pt x="712" y="126"/>
                  </a:lnTo>
                  <a:lnTo>
                    <a:pt x="746" y="177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7" name="Freeform 116"/>
            <p:cNvSpPr/>
            <p:nvPr/>
          </p:nvSpPr>
          <p:spPr bwMode="gray">
            <a:xfrm>
              <a:off x="3094" y="2950"/>
              <a:ext cx="402" cy="458"/>
            </a:xfrm>
            <a:custGeom>
              <a:avLst/>
              <a:gdLst>
                <a:gd name="T0" fmla="*/ 186 w 805"/>
                <a:gd name="T1" fmla="*/ 44 h 917"/>
                <a:gd name="T2" fmla="*/ 191 w 805"/>
                <a:gd name="T3" fmla="*/ 62 h 917"/>
                <a:gd name="T4" fmla="*/ 185 w 805"/>
                <a:gd name="T5" fmla="*/ 74 h 917"/>
                <a:gd name="T6" fmla="*/ 176 w 805"/>
                <a:gd name="T7" fmla="*/ 80 h 917"/>
                <a:gd name="T8" fmla="*/ 171 w 805"/>
                <a:gd name="T9" fmla="*/ 98 h 917"/>
                <a:gd name="T10" fmla="*/ 184 w 805"/>
                <a:gd name="T11" fmla="*/ 111 h 917"/>
                <a:gd name="T12" fmla="*/ 186 w 805"/>
                <a:gd name="T13" fmla="*/ 132 h 917"/>
                <a:gd name="T14" fmla="*/ 196 w 805"/>
                <a:gd name="T15" fmla="*/ 139 h 917"/>
                <a:gd name="T16" fmla="*/ 201 w 805"/>
                <a:gd name="T17" fmla="*/ 156 h 917"/>
                <a:gd name="T18" fmla="*/ 194 w 805"/>
                <a:gd name="T19" fmla="*/ 172 h 917"/>
                <a:gd name="T20" fmla="*/ 195 w 805"/>
                <a:gd name="T21" fmla="*/ 186 h 917"/>
                <a:gd name="T22" fmla="*/ 181 w 805"/>
                <a:gd name="T23" fmla="*/ 194 h 917"/>
                <a:gd name="T24" fmla="*/ 168 w 805"/>
                <a:gd name="T25" fmla="*/ 186 h 917"/>
                <a:gd name="T26" fmla="*/ 143 w 805"/>
                <a:gd name="T27" fmla="*/ 204 h 917"/>
                <a:gd name="T28" fmla="*/ 129 w 805"/>
                <a:gd name="T29" fmla="*/ 206 h 917"/>
                <a:gd name="T30" fmla="*/ 129 w 805"/>
                <a:gd name="T31" fmla="*/ 220 h 917"/>
                <a:gd name="T32" fmla="*/ 123 w 805"/>
                <a:gd name="T33" fmla="*/ 223 h 917"/>
                <a:gd name="T34" fmla="*/ 114 w 805"/>
                <a:gd name="T35" fmla="*/ 223 h 917"/>
                <a:gd name="T36" fmla="*/ 104 w 805"/>
                <a:gd name="T37" fmla="*/ 229 h 917"/>
                <a:gd name="T38" fmla="*/ 104 w 805"/>
                <a:gd name="T39" fmla="*/ 218 h 917"/>
                <a:gd name="T40" fmla="*/ 100 w 805"/>
                <a:gd name="T41" fmla="*/ 212 h 917"/>
                <a:gd name="T42" fmla="*/ 83 w 805"/>
                <a:gd name="T43" fmla="*/ 212 h 917"/>
                <a:gd name="T44" fmla="*/ 96 w 805"/>
                <a:gd name="T45" fmla="*/ 196 h 917"/>
                <a:gd name="T46" fmla="*/ 97 w 805"/>
                <a:gd name="T47" fmla="*/ 181 h 917"/>
                <a:gd name="T48" fmla="*/ 90 w 805"/>
                <a:gd name="T49" fmla="*/ 176 h 917"/>
                <a:gd name="T50" fmla="*/ 90 w 805"/>
                <a:gd name="T51" fmla="*/ 161 h 917"/>
                <a:gd name="T52" fmla="*/ 82 w 805"/>
                <a:gd name="T53" fmla="*/ 159 h 917"/>
                <a:gd name="T54" fmla="*/ 74 w 805"/>
                <a:gd name="T55" fmla="*/ 163 h 917"/>
                <a:gd name="T56" fmla="*/ 64 w 805"/>
                <a:gd name="T57" fmla="*/ 160 h 917"/>
                <a:gd name="T58" fmla="*/ 53 w 805"/>
                <a:gd name="T59" fmla="*/ 175 h 917"/>
                <a:gd name="T60" fmla="*/ 47 w 805"/>
                <a:gd name="T61" fmla="*/ 168 h 917"/>
                <a:gd name="T62" fmla="*/ 40 w 805"/>
                <a:gd name="T63" fmla="*/ 166 h 917"/>
                <a:gd name="T64" fmla="*/ 37 w 805"/>
                <a:gd name="T65" fmla="*/ 178 h 917"/>
                <a:gd name="T66" fmla="*/ 22 w 805"/>
                <a:gd name="T67" fmla="*/ 177 h 917"/>
                <a:gd name="T68" fmla="*/ 15 w 805"/>
                <a:gd name="T69" fmla="*/ 166 h 917"/>
                <a:gd name="T70" fmla="*/ 16 w 805"/>
                <a:gd name="T71" fmla="*/ 153 h 917"/>
                <a:gd name="T72" fmla="*/ 21 w 805"/>
                <a:gd name="T73" fmla="*/ 140 h 917"/>
                <a:gd name="T74" fmla="*/ 16 w 805"/>
                <a:gd name="T75" fmla="*/ 132 h 917"/>
                <a:gd name="T76" fmla="*/ 0 w 805"/>
                <a:gd name="T77" fmla="*/ 130 h 917"/>
                <a:gd name="T78" fmla="*/ 3 w 805"/>
                <a:gd name="T79" fmla="*/ 124 h 917"/>
                <a:gd name="T80" fmla="*/ 15 w 805"/>
                <a:gd name="T81" fmla="*/ 117 h 917"/>
                <a:gd name="T82" fmla="*/ 6 w 805"/>
                <a:gd name="T83" fmla="*/ 81 h 917"/>
                <a:gd name="T84" fmla="*/ 6 w 805"/>
                <a:gd name="T85" fmla="*/ 68 h 917"/>
                <a:gd name="T86" fmla="*/ 3 w 805"/>
                <a:gd name="T87" fmla="*/ 46 h 917"/>
                <a:gd name="T88" fmla="*/ 10 w 805"/>
                <a:gd name="T89" fmla="*/ 30 h 917"/>
                <a:gd name="T90" fmla="*/ 25 w 805"/>
                <a:gd name="T91" fmla="*/ 17 h 917"/>
                <a:gd name="T92" fmla="*/ 49 w 805"/>
                <a:gd name="T93" fmla="*/ 21 h 917"/>
                <a:gd name="T94" fmla="*/ 53 w 805"/>
                <a:gd name="T95" fmla="*/ 14 h 917"/>
                <a:gd name="T96" fmla="*/ 45 w 805"/>
                <a:gd name="T97" fmla="*/ 4 h 917"/>
                <a:gd name="T98" fmla="*/ 63 w 805"/>
                <a:gd name="T99" fmla="*/ 0 h 917"/>
                <a:gd name="T100" fmla="*/ 85 w 805"/>
                <a:gd name="T101" fmla="*/ 6 h 917"/>
                <a:gd name="T102" fmla="*/ 102 w 805"/>
                <a:gd name="T103" fmla="*/ 7 h 917"/>
                <a:gd name="T104" fmla="*/ 117 w 805"/>
                <a:gd name="T105" fmla="*/ 17 h 917"/>
                <a:gd name="T106" fmla="*/ 132 w 805"/>
                <a:gd name="T107" fmla="*/ 8 h 917"/>
                <a:gd name="T108" fmla="*/ 140 w 805"/>
                <a:gd name="T109" fmla="*/ 10 h 917"/>
                <a:gd name="T110" fmla="*/ 141 w 805"/>
                <a:gd name="T111" fmla="*/ 18 h 917"/>
                <a:gd name="T112" fmla="*/ 159 w 805"/>
                <a:gd name="T113" fmla="*/ 6 h 917"/>
                <a:gd name="T114" fmla="*/ 167 w 805"/>
                <a:gd name="T115" fmla="*/ 14 h 917"/>
                <a:gd name="T116" fmla="*/ 166 w 805"/>
                <a:gd name="T117" fmla="*/ 28 h 917"/>
                <a:gd name="T118" fmla="*/ 178 w 805"/>
                <a:gd name="T119" fmla="*/ 31 h 917"/>
                <a:gd name="T120" fmla="*/ 186 w 805"/>
                <a:gd name="T121" fmla="*/ 44 h 91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805"/>
                <a:gd name="T184" fmla="*/ 0 h 917"/>
                <a:gd name="T185" fmla="*/ 805 w 805"/>
                <a:gd name="T186" fmla="*/ 917 h 91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805" h="917">
                  <a:moveTo>
                    <a:pt x="746" y="177"/>
                  </a:moveTo>
                  <a:lnTo>
                    <a:pt x="766" y="251"/>
                  </a:lnTo>
                  <a:lnTo>
                    <a:pt x="740" y="299"/>
                  </a:lnTo>
                  <a:lnTo>
                    <a:pt x="707" y="322"/>
                  </a:lnTo>
                  <a:lnTo>
                    <a:pt x="685" y="393"/>
                  </a:lnTo>
                  <a:lnTo>
                    <a:pt x="736" y="446"/>
                  </a:lnTo>
                  <a:lnTo>
                    <a:pt x="746" y="531"/>
                  </a:lnTo>
                  <a:lnTo>
                    <a:pt x="787" y="557"/>
                  </a:lnTo>
                  <a:lnTo>
                    <a:pt x="805" y="627"/>
                  </a:lnTo>
                  <a:lnTo>
                    <a:pt x="777" y="688"/>
                  </a:lnTo>
                  <a:lnTo>
                    <a:pt x="781" y="747"/>
                  </a:lnTo>
                  <a:lnTo>
                    <a:pt x="724" y="777"/>
                  </a:lnTo>
                  <a:lnTo>
                    <a:pt x="673" y="747"/>
                  </a:lnTo>
                  <a:lnTo>
                    <a:pt x="573" y="816"/>
                  </a:lnTo>
                  <a:lnTo>
                    <a:pt x="518" y="824"/>
                  </a:lnTo>
                  <a:lnTo>
                    <a:pt x="518" y="881"/>
                  </a:lnTo>
                  <a:lnTo>
                    <a:pt x="492" y="895"/>
                  </a:lnTo>
                  <a:lnTo>
                    <a:pt x="457" y="895"/>
                  </a:lnTo>
                  <a:lnTo>
                    <a:pt x="419" y="917"/>
                  </a:lnTo>
                  <a:lnTo>
                    <a:pt x="419" y="873"/>
                  </a:lnTo>
                  <a:lnTo>
                    <a:pt x="403" y="848"/>
                  </a:lnTo>
                  <a:lnTo>
                    <a:pt x="333" y="850"/>
                  </a:lnTo>
                  <a:lnTo>
                    <a:pt x="384" y="787"/>
                  </a:lnTo>
                  <a:lnTo>
                    <a:pt x="388" y="726"/>
                  </a:lnTo>
                  <a:lnTo>
                    <a:pt x="362" y="706"/>
                  </a:lnTo>
                  <a:lnTo>
                    <a:pt x="362" y="647"/>
                  </a:lnTo>
                  <a:lnTo>
                    <a:pt x="329" y="637"/>
                  </a:lnTo>
                  <a:lnTo>
                    <a:pt x="297" y="655"/>
                  </a:lnTo>
                  <a:lnTo>
                    <a:pt x="256" y="643"/>
                  </a:lnTo>
                  <a:lnTo>
                    <a:pt x="214" y="700"/>
                  </a:lnTo>
                  <a:lnTo>
                    <a:pt x="191" y="673"/>
                  </a:lnTo>
                  <a:lnTo>
                    <a:pt x="163" y="667"/>
                  </a:lnTo>
                  <a:lnTo>
                    <a:pt x="148" y="714"/>
                  </a:lnTo>
                  <a:lnTo>
                    <a:pt x="88" y="708"/>
                  </a:lnTo>
                  <a:lnTo>
                    <a:pt x="61" y="667"/>
                  </a:lnTo>
                  <a:lnTo>
                    <a:pt x="65" y="614"/>
                  </a:lnTo>
                  <a:lnTo>
                    <a:pt x="86" y="562"/>
                  </a:lnTo>
                  <a:lnTo>
                    <a:pt x="65" y="529"/>
                  </a:lnTo>
                  <a:lnTo>
                    <a:pt x="0" y="523"/>
                  </a:lnTo>
                  <a:lnTo>
                    <a:pt x="14" y="499"/>
                  </a:lnTo>
                  <a:lnTo>
                    <a:pt x="63" y="468"/>
                  </a:lnTo>
                  <a:lnTo>
                    <a:pt x="24" y="326"/>
                  </a:lnTo>
                  <a:lnTo>
                    <a:pt x="25" y="275"/>
                  </a:lnTo>
                  <a:lnTo>
                    <a:pt x="14" y="185"/>
                  </a:lnTo>
                  <a:lnTo>
                    <a:pt x="41" y="120"/>
                  </a:lnTo>
                  <a:lnTo>
                    <a:pt x="100" y="68"/>
                  </a:lnTo>
                  <a:lnTo>
                    <a:pt x="199" y="84"/>
                  </a:lnTo>
                  <a:lnTo>
                    <a:pt x="212" y="59"/>
                  </a:lnTo>
                  <a:lnTo>
                    <a:pt x="183" y="17"/>
                  </a:lnTo>
                  <a:lnTo>
                    <a:pt x="252" y="0"/>
                  </a:lnTo>
                  <a:lnTo>
                    <a:pt x="340" y="27"/>
                  </a:lnTo>
                  <a:lnTo>
                    <a:pt x="411" y="31"/>
                  </a:lnTo>
                  <a:lnTo>
                    <a:pt x="468" y="70"/>
                  </a:lnTo>
                  <a:lnTo>
                    <a:pt x="529" y="35"/>
                  </a:lnTo>
                  <a:lnTo>
                    <a:pt x="561" y="41"/>
                  </a:lnTo>
                  <a:lnTo>
                    <a:pt x="567" y="74"/>
                  </a:lnTo>
                  <a:lnTo>
                    <a:pt x="638" y="25"/>
                  </a:lnTo>
                  <a:lnTo>
                    <a:pt x="671" y="59"/>
                  </a:lnTo>
                  <a:lnTo>
                    <a:pt x="665" y="112"/>
                  </a:lnTo>
                  <a:lnTo>
                    <a:pt x="712" y="126"/>
                  </a:lnTo>
                  <a:lnTo>
                    <a:pt x="746" y="177"/>
                  </a:lnTo>
                </a:path>
              </a:pathLst>
            </a:cu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8" name="Freeform 117"/>
            <p:cNvSpPr/>
            <p:nvPr/>
          </p:nvSpPr>
          <p:spPr bwMode="gray">
            <a:xfrm>
              <a:off x="3436" y="2904"/>
              <a:ext cx="356" cy="491"/>
            </a:xfrm>
            <a:custGeom>
              <a:avLst/>
              <a:gdLst>
                <a:gd name="T0" fmla="*/ 20 w 711"/>
                <a:gd name="T1" fmla="*/ 44 h 982"/>
                <a:gd name="T2" fmla="*/ 7 w 711"/>
                <a:gd name="T3" fmla="*/ 55 h 982"/>
                <a:gd name="T4" fmla="*/ 16 w 711"/>
                <a:gd name="T5" fmla="*/ 68 h 982"/>
                <a:gd name="T6" fmla="*/ 21 w 711"/>
                <a:gd name="T7" fmla="*/ 86 h 982"/>
                <a:gd name="T8" fmla="*/ 14 w 711"/>
                <a:gd name="T9" fmla="*/ 98 h 982"/>
                <a:gd name="T10" fmla="*/ 6 w 711"/>
                <a:gd name="T11" fmla="*/ 104 h 982"/>
                <a:gd name="T12" fmla="*/ 0 w 711"/>
                <a:gd name="T13" fmla="*/ 122 h 982"/>
                <a:gd name="T14" fmla="*/ 13 w 711"/>
                <a:gd name="T15" fmla="*/ 135 h 982"/>
                <a:gd name="T16" fmla="*/ 16 w 711"/>
                <a:gd name="T17" fmla="*/ 156 h 982"/>
                <a:gd name="T18" fmla="*/ 26 w 711"/>
                <a:gd name="T19" fmla="*/ 163 h 982"/>
                <a:gd name="T20" fmla="*/ 30 w 711"/>
                <a:gd name="T21" fmla="*/ 179 h 982"/>
                <a:gd name="T22" fmla="*/ 23 w 711"/>
                <a:gd name="T23" fmla="*/ 196 h 982"/>
                <a:gd name="T24" fmla="*/ 24 w 711"/>
                <a:gd name="T25" fmla="*/ 210 h 982"/>
                <a:gd name="T26" fmla="*/ 32 w 711"/>
                <a:gd name="T27" fmla="*/ 215 h 982"/>
                <a:gd name="T28" fmla="*/ 50 w 711"/>
                <a:gd name="T29" fmla="*/ 209 h 982"/>
                <a:gd name="T30" fmla="*/ 56 w 711"/>
                <a:gd name="T31" fmla="*/ 215 h 982"/>
                <a:gd name="T32" fmla="*/ 47 w 711"/>
                <a:gd name="T33" fmla="*/ 232 h 982"/>
                <a:gd name="T34" fmla="*/ 39 w 711"/>
                <a:gd name="T35" fmla="*/ 241 h 982"/>
                <a:gd name="T36" fmla="*/ 46 w 711"/>
                <a:gd name="T37" fmla="*/ 246 h 982"/>
                <a:gd name="T38" fmla="*/ 82 w 711"/>
                <a:gd name="T39" fmla="*/ 231 h 982"/>
                <a:gd name="T40" fmla="*/ 96 w 711"/>
                <a:gd name="T41" fmla="*/ 238 h 982"/>
                <a:gd name="T42" fmla="*/ 101 w 711"/>
                <a:gd name="T43" fmla="*/ 222 h 982"/>
                <a:gd name="T44" fmla="*/ 100 w 711"/>
                <a:gd name="T45" fmla="*/ 209 h 982"/>
                <a:gd name="T46" fmla="*/ 107 w 711"/>
                <a:gd name="T47" fmla="*/ 182 h 982"/>
                <a:gd name="T48" fmla="*/ 115 w 711"/>
                <a:gd name="T49" fmla="*/ 170 h 982"/>
                <a:gd name="T50" fmla="*/ 115 w 711"/>
                <a:gd name="T51" fmla="*/ 157 h 982"/>
                <a:gd name="T52" fmla="*/ 119 w 711"/>
                <a:gd name="T53" fmla="*/ 151 h 982"/>
                <a:gd name="T54" fmla="*/ 116 w 711"/>
                <a:gd name="T55" fmla="*/ 143 h 982"/>
                <a:gd name="T56" fmla="*/ 117 w 711"/>
                <a:gd name="T57" fmla="*/ 130 h 982"/>
                <a:gd name="T58" fmla="*/ 132 w 711"/>
                <a:gd name="T59" fmla="*/ 124 h 982"/>
                <a:gd name="T60" fmla="*/ 134 w 711"/>
                <a:gd name="T61" fmla="*/ 106 h 982"/>
                <a:gd name="T62" fmla="*/ 135 w 711"/>
                <a:gd name="T63" fmla="*/ 92 h 982"/>
                <a:gd name="T64" fmla="*/ 143 w 711"/>
                <a:gd name="T65" fmla="*/ 87 h 982"/>
                <a:gd name="T66" fmla="*/ 151 w 711"/>
                <a:gd name="T67" fmla="*/ 87 h 982"/>
                <a:gd name="T68" fmla="*/ 164 w 711"/>
                <a:gd name="T69" fmla="*/ 80 h 982"/>
                <a:gd name="T70" fmla="*/ 175 w 711"/>
                <a:gd name="T71" fmla="*/ 75 h 982"/>
                <a:gd name="T72" fmla="*/ 175 w 711"/>
                <a:gd name="T73" fmla="*/ 64 h 982"/>
                <a:gd name="T74" fmla="*/ 178 w 711"/>
                <a:gd name="T75" fmla="*/ 63 h 982"/>
                <a:gd name="T76" fmla="*/ 175 w 711"/>
                <a:gd name="T77" fmla="*/ 49 h 982"/>
                <a:gd name="T78" fmla="*/ 155 w 711"/>
                <a:gd name="T79" fmla="*/ 34 h 982"/>
                <a:gd name="T80" fmla="*/ 160 w 711"/>
                <a:gd name="T81" fmla="*/ 19 h 982"/>
                <a:gd name="T82" fmla="*/ 153 w 711"/>
                <a:gd name="T83" fmla="*/ 15 h 982"/>
                <a:gd name="T84" fmla="*/ 134 w 711"/>
                <a:gd name="T85" fmla="*/ 14 h 982"/>
                <a:gd name="T86" fmla="*/ 127 w 711"/>
                <a:gd name="T87" fmla="*/ 5 h 982"/>
                <a:gd name="T88" fmla="*/ 112 w 711"/>
                <a:gd name="T89" fmla="*/ 21 h 982"/>
                <a:gd name="T90" fmla="*/ 102 w 711"/>
                <a:gd name="T91" fmla="*/ 17 h 982"/>
                <a:gd name="T92" fmla="*/ 110 w 711"/>
                <a:gd name="T93" fmla="*/ 7 h 982"/>
                <a:gd name="T94" fmla="*/ 105 w 711"/>
                <a:gd name="T95" fmla="*/ 0 h 982"/>
                <a:gd name="T96" fmla="*/ 96 w 711"/>
                <a:gd name="T97" fmla="*/ 4 h 982"/>
                <a:gd name="T98" fmla="*/ 87 w 711"/>
                <a:gd name="T99" fmla="*/ 15 h 982"/>
                <a:gd name="T100" fmla="*/ 83 w 711"/>
                <a:gd name="T101" fmla="*/ 14 h 982"/>
                <a:gd name="T102" fmla="*/ 76 w 711"/>
                <a:gd name="T103" fmla="*/ 21 h 982"/>
                <a:gd name="T104" fmla="*/ 63 w 711"/>
                <a:gd name="T105" fmla="*/ 15 h 982"/>
                <a:gd name="T106" fmla="*/ 54 w 711"/>
                <a:gd name="T107" fmla="*/ 25 h 982"/>
                <a:gd name="T108" fmla="*/ 46 w 711"/>
                <a:gd name="T109" fmla="*/ 27 h 982"/>
                <a:gd name="T110" fmla="*/ 35 w 711"/>
                <a:gd name="T111" fmla="*/ 40 h 982"/>
                <a:gd name="T112" fmla="*/ 20 w 711"/>
                <a:gd name="T113" fmla="*/ 44 h 98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711"/>
                <a:gd name="T172" fmla="*/ 0 h 982"/>
                <a:gd name="T173" fmla="*/ 711 w 711"/>
                <a:gd name="T174" fmla="*/ 982 h 98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711" h="982">
                  <a:moveTo>
                    <a:pt x="77" y="173"/>
                  </a:moveTo>
                  <a:lnTo>
                    <a:pt x="27" y="219"/>
                  </a:lnTo>
                  <a:lnTo>
                    <a:pt x="61" y="270"/>
                  </a:lnTo>
                  <a:lnTo>
                    <a:pt x="81" y="344"/>
                  </a:lnTo>
                  <a:lnTo>
                    <a:pt x="55" y="392"/>
                  </a:lnTo>
                  <a:lnTo>
                    <a:pt x="22" y="415"/>
                  </a:lnTo>
                  <a:lnTo>
                    <a:pt x="0" y="486"/>
                  </a:lnTo>
                  <a:lnTo>
                    <a:pt x="51" y="539"/>
                  </a:lnTo>
                  <a:lnTo>
                    <a:pt x="61" y="624"/>
                  </a:lnTo>
                  <a:lnTo>
                    <a:pt x="102" y="650"/>
                  </a:lnTo>
                  <a:lnTo>
                    <a:pt x="120" y="716"/>
                  </a:lnTo>
                  <a:lnTo>
                    <a:pt x="92" y="783"/>
                  </a:lnTo>
                  <a:lnTo>
                    <a:pt x="96" y="840"/>
                  </a:lnTo>
                  <a:lnTo>
                    <a:pt x="128" y="860"/>
                  </a:lnTo>
                  <a:lnTo>
                    <a:pt x="197" y="833"/>
                  </a:lnTo>
                  <a:lnTo>
                    <a:pt x="224" y="858"/>
                  </a:lnTo>
                  <a:lnTo>
                    <a:pt x="185" y="927"/>
                  </a:lnTo>
                  <a:lnTo>
                    <a:pt x="155" y="961"/>
                  </a:lnTo>
                  <a:lnTo>
                    <a:pt x="183" y="982"/>
                  </a:lnTo>
                  <a:lnTo>
                    <a:pt x="327" y="923"/>
                  </a:lnTo>
                  <a:lnTo>
                    <a:pt x="382" y="949"/>
                  </a:lnTo>
                  <a:lnTo>
                    <a:pt x="403" y="888"/>
                  </a:lnTo>
                  <a:lnTo>
                    <a:pt x="398" y="833"/>
                  </a:lnTo>
                  <a:lnTo>
                    <a:pt x="425" y="726"/>
                  </a:lnTo>
                  <a:lnTo>
                    <a:pt x="459" y="677"/>
                  </a:lnTo>
                  <a:lnTo>
                    <a:pt x="457" y="628"/>
                  </a:lnTo>
                  <a:lnTo>
                    <a:pt x="476" y="604"/>
                  </a:lnTo>
                  <a:lnTo>
                    <a:pt x="462" y="569"/>
                  </a:lnTo>
                  <a:lnTo>
                    <a:pt x="468" y="518"/>
                  </a:lnTo>
                  <a:lnTo>
                    <a:pt x="525" y="496"/>
                  </a:lnTo>
                  <a:lnTo>
                    <a:pt x="535" y="423"/>
                  </a:lnTo>
                  <a:lnTo>
                    <a:pt x="539" y="368"/>
                  </a:lnTo>
                  <a:lnTo>
                    <a:pt x="569" y="346"/>
                  </a:lnTo>
                  <a:lnTo>
                    <a:pt x="602" y="346"/>
                  </a:lnTo>
                  <a:lnTo>
                    <a:pt x="653" y="317"/>
                  </a:lnTo>
                  <a:lnTo>
                    <a:pt x="697" y="297"/>
                  </a:lnTo>
                  <a:lnTo>
                    <a:pt x="697" y="256"/>
                  </a:lnTo>
                  <a:lnTo>
                    <a:pt x="711" y="254"/>
                  </a:lnTo>
                  <a:lnTo>
                    <a:pt x="697" y="193"/>
                  </a:lnTo>
                  <a:lnTo>
                    <a:pt x="620" y="134"/>
                  </a:lnTo>
                  <a:lnTo>
                    <a:pt x="638" y="73"/>
                  </a:lnTo>
                  <a:lnTo>
                    <a:pt x="612" y="57"/>
                  </a:lnTo>
                  <a:lnTo>
                    <a:pt x="535" y="55"/>
                  </a:lnTo>
                  <a:lnTo>
                    <a:pt x="506" y="20"/>
                  </a:lnTo>
                  <a:lnTo>
                    <a:pt x="447" y="81"/>
                  </a:lnTo>
                  <a:lnTo>
                    <a:pt x="407" y="67"/>
                  </a:lnTo>
                  <a:lnTo>
                    <a:pt x="439" y="28"/>
                  </a:lnTo>
                  <a:lnTo>
                    <a:pt x="417" y="0"/>
                  </a:lnTo>
                  <a:lnTo>
                    <a:pt x="384" y="14"/>
                  </a:lnTo>
                  <a:lnTo>
                    <a:pt x="348" y="59"/>
                  </a:lnTo>
                  <a:lnTo>
                    <a:pt x="331" y="55"/>
                  </a:lnTo>
                  <a:lnTo>
                    <a:pt x="301" y="81"/>
                  </a:lnTo>
                  <a:lnTo>
                    <a:pt x="250" y="61"/>
                  </a:lnTo>
                  <a:lnTo>
                    <a:pt x="214" y="98"/>
                  </a:lnTo>
                  <a:lnTo>
                    <a:pt x="183" y="108"/>
                  </a:lnTo>
                  <a:lnTo>
                    <a:pt x="140" y="159"/>
                  </a:lnTo>
                  <a:lnTo>
                    <a:pt x="77" y="173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9" name="Freeform 118"/>
            <p:cNvSpPr/>
            <p:nvPr/>
          </p:nvSpPr>
          <p:spPr bwMode="gray">
            <a:xfrm>
              <a:off x="3436" y="2904"/>
              <a:ext cx="356" cy="491"/>
            </a:xfrm>
            <a:custGeom>
              <a:avLst/>
              <a:gdLst>
                <a:gd name="T0" fmla="*/ 20 w 711"/>
                <a:gd name="T1" fmla="*/ 44 h 982"/>
                <a:gd name="T2" fmla="*/ 7 w 711"/>
                <a:gd name="T3" fmla="*/ 55 h 982"/>
                <a:gd name="T4" fmla="*/ 16 w 711"/>
                <a:gd name="T5" fmla="*/ 68 h 982"/>
                <a:gd name="T6" fmla="*/ 21 w 711"/>
                <a:gd name="T7" fmla="*/ 86 h 982"/>
                <a:gd name="T8" fmla="*/ 14 w 711"/>
                <a:gd name="T9" fmla="*/ 98 h 982"/>
                <a:gd name="T10" fmla="*/ 6 w 711"/>
                <a:gd name="T11" fmla="*/ 104 h 982"/>
                <a:gd name="T12" fmla="*/ 0 w 711"/>
                <a:gd name="T13" fmla="*/ 122 h 982"/>
                <a:gd name="T14" fmla="*/ 13 w 711"/>
                <a:gd name="T15" fmla="*/ 135 h 982"/>
                <a:gd name="T16" fmla="*/ 16 w 711"/>
                <a:gd name="T17" fmla="*/ 156 h 982"/>
                <a:gd name="T18" fmla="*/ 26 w 711"/>
                <a:gd name="T19" fmla="*/ 163 h 982"/>
                <a:gd name="T20" fmla="*/ 30 w 711"/>
                <a:gd name="T21" fmla="*/ 179 h 982"/>
                <a:gd name="T22" fmla="*/ 23 w 711"/>
                <a:gd name="T23" fmla="*/ 196 h 982"/>
                <a:gd name="T24" fmla="*/ 24 w 711"/>
                <a:gd name="T25" fmla="*/ 210 h 982"/>
                <a:gd name="T26" fmla="*/ 32 w 711"/>
                <a:gd name="T27" fmla="*/ 215 h 982"/>
                <a:gd name="T28" fmla="*/ 50 w 711"/>
                <a:gd name="T29" fmla="*/ 209 h 982"/>
                <a:gd name="T30" fmla="*/ 56 w 711"/>
                <a:gd name="T31" fmla="*/ 215 h 982"/>
                <a:gd name="T32" fmla="*/ 47 w 711"/>
                <a:gd name="T33" fmla="*/ 232 h 982"/>
                <a:gd name="T34" fmla="*/ 39 w 711"/>
                <a:gd name="T35" fmla="*/ 241 h 982"/>
                <a:gd name="T36" fmla="*/ 46 w 711"/>
                <a:gd name="T37" fmla="*/ 246 h 982"/>
                <a:gd name="T38" fmla="*/ 82 w 711"/>
                <a:gd name="T39" fmla="*/ 231 h 982"/>
                <a:gd name="T40" fmla="*/ 96 w 711"/>
                <a:gd name="T41" fmla="*/ 238 h 982"/>
                <a:gd name="T42" fmla="*/ 101 w 711"/>
                <a:gd name="T43" fmla="*/ 222 h 982"/>
                <a:gd name="T44" fmla="*/ 100 w 711"/>
                <a:gd name="T45" fmla="*/ 209 h 982"/>
                <a:gd name="T46" fmla="*/ 107 w 711"/>
                <a:gd name="T47" fmla="*/ 182 h 982"/>
                <a:gd name="T48" fmla="*/ 115 w 711"/>
                <a:gd name="T49" fmla="*/ 170 h 982"/>
                <a:gd name="T50" fmla="*/ 115 w 711"/>
                <a:gd name="T51" fmla="*/ 157 h 982"/>
                <a:gd name="T52" fmla="*/ 119 w 711"/>
                <a:gd name="T53" fmla="*/ 151 h 982"/>
                <a:gd name="T54" fmla="*/ 116 w 711"/>
                <a:gd name="T55" fmla="*/ 143 h 982"/>
                <a:gd name="T56" fmla="*/ 117 w 711"/>
                <a:gd name="T57" fmla="*/ 130 h 982"/>
                <a:gd name="T58" fmla="*/ 132 w 711"/>
                <a:gd name="T59" fmla="*/ 124 h 982"/>
                <a:gd name="T60" fmla="*/ 134 w 711"/>
                <a:gd name="T61" fmla="*/ 106 h 982"/>
                <a:gd name="T62" fmla="*/ 135 w 711"/>
                <a:gd name="T63" fmla="*/ 92 h 982"/>
                <a:gd name="T64" fmla="*/ 143 w 711"/>
                <a:gd name="T65" fmla="*/ 87 h 982"/>
                <a:gd name="T66" fmla="*/ 151 w 711"/>
                <a:gd name="T67" fmla="*/ 87 h 982"/>
                <a:gd name="T68" fmla="*/ 164 w 711"/>
                <a:gd name="T69" fmla="*/ 80 h 982"/>
                <a:gd name="T70" fmla="*/ 175 w 711"/>
                <a:gd name="T71" fmla="*/ 75 h 982"/>
                <a:gd name="T72" fmla="*/ 175 w 711"/>
                <a:gd name="T73" fmla="*/ 64 h 982"/>
                <a:gd name="T74" fmla="*/ 178 w 711"/>
                <a:gd name="T75" fmla="*/ 63 h 982"/>
                <a:gd name="T76" fmla="*/ 175 w 711"/>
                <a:gd name="T77" fmla="*/ 49 h 982"/>
                <a:gd name="T78" fmla="*/ 155 w 711"/>
                <a:gd name="T79" fmla="*/ 34 h 982"/>
                <a:gd name="T80" fmla="*/ 160 w 711"/>
                <a:gd name="T81" fmla="*/ 19 h 982"/>
                <a:gd name="T82" fmla="*/ 153 w 711"/>
                <a:gd name="T83" fmla="*/ 15 h 982"/>
                <a:gd name="T84" fmla="*/ 134 w 711"/>
                <a:gd name="T85" fmla="*/ 14 h 982"/>
                <a:gd name="T86" fmla="*/ 127 w 711"/>
                <a:gd name="T87" fmla="*/ 5 h 982"/>
                <a:gd name="T88" fmla="*/ 112 w 711"/>
                <a:gd name="T89" fmla="*/ 21 h 982"/>
                <a:gd name="T90" fmla="*/ 102 w 711"/>
                <a:gd name="T91" fmla="*/ 17 h 982"/>
                <a:gd name="T92" fmla="*/ 110 w 711"/>
                <a:gd name="T93" fmla="*/ 7 h 982"/>
                <a:gd name="T94" fmla="*/ 105 w 711"/>
                <a:gd name="T95" fmla="*/ 0 h 982"/>
                <a:gd name="T96" fmla="*/ 96 w 711"/>
                <a:gd name="T97" fmla="*/ 4 h 982"/>
                <a:gd name="T98" fmla="*/ 87 w 711"/>
                <a:gd name="T99" fmla="*/ 15 h 982"/>
                <a:gd name="T100" fmla="*/ 83 w 711"/>
                <a:gd name="T101" fmla="*/ 14 h 982"/>
                <a:gd name="T102" fmla="*/ 76 w 711"/>
                <a:gd name="T103" fmla="*/ 21 h 982"/>
                <a:gd name="T104" fmla="*/ 63 w 711"/>
                <a:gd name="T105" fmla="*/ 15 h 982"/>
                <a:gd name="T106" fmla="*/ 54 w 711"/>
                <a:gd name="T107" fmla="*/ 25 h 982"/>
                <a:gd name="T108" fmla="*/ 46 w 711"/>
                <a:gd name="T109" fmla="*/ 27 h 982"/>
                <a:gd name="T110" fmla="*/ 35 w 711"/>
                <a:gd name="T111" fmla="*/ 40 h 982"/>
                <a:gd name="T112" fmla="*/ 20 w 711"/>
                <a:gd name="T113" fmla="*/ 44 h 98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711"/>
                <a:gd name="T172" fmla="*/ 0 h 982"/>
                <a:gd name="T173" fmla="*/ 711 w 711"/>
                <a:gd name="T174" fmla="*/ 982 h 98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711" h="982">
                  <a:moveTo>
                    <a:pt x="77" y="173"/>
                  </a:moveTo>
                  <a:lnTo>
                    <a:pt x="27" y="219"/>
                  </a:lnTo>
                  <a:lnTo>
                    <a:pt x="61" y="270"/>
                  </a:lnTo>
                  <a:lnTo>
                    <a:pt x="81" y="344"/>
                  </a:lnTo>
                  <a:lnTo>
                    <a:pt x="55" y="392"/>
                  </a:lnTo>
                  <a:lnTo>
                    <a:pt x="22" y="415"/>
                  </a:lnTo>
                  <a:lnTo>
                    <a:pt x="0" y="486"/>
                  </a:lnTo>
                  <a:lnTo>
                    <a:pt x="51" y="539"/>
                  </a:lnTo>
                  <a:lnTo>
                    <a:pt x="61" y="624"/>
                  </a:lnTo>
                  <a:lnTo>
                    <a:pt x="102" y="650"/>
                  </a:lnTo>
                  <a:lnTo>
                    <a:pt x="120" y="716"/>
                  </a:lnTo>
                  <a:lnTo>
                    <a:pt x="92" y="783"/>
                  </a:lnTo>
                  <a:lnTo>
                    <a:pt x="96" y="840"/>
                  </a:lnTo>
                  <a:lnTo>
                    <a:pt x="128" y="860"/>
                  </a:lnTo>
                  <a:lnTo>
                    <a:pt x="197" y="833"/>
                  </a:lnTo>
                  <a:lnTo>
                    <a:pt x="224" y="858"/>
                  </a:lnTo>
                  <a:lnTo>
                    <a:pt x="185" y="927"/>
                  </a:lnTo>
                  <a:lnTo>
                    <a:pt x="155" y="961"/>
                  </a:lnTo>
                  <a:lnTo>
                    <a:pt x="183" y="982"/>
                  </a:lnTo>
                  <a:lnTo>
                    <a:pt x="327" y="923"/>
                  </a:lnTo>
                  <a:lnTo>
                    <a:pt x="382" y="949"/>
                  </a:lnTo>
                  <a:lnTo>
                    <a:pt x="403" y="888"/>
                  </a:lnTo>
                  <a:lnTo>
                    <a:pt x="398" y="833"/>
                  </a:lnTo>
                  <a:lnTo>
                    <a:pt x="425" y="726"/>
                  </a:lnTo>
                  <a:lnTo>
                    <a:pt x="459" y="677"/>
                  </a:lnTo>
                  <a:lnTo>
                    <a:pt x="457" y="628"/>
                  </a:lnTo>
                  <a:lnTo>
                    <a:pt x="476" y="604"/>
                  </a:lnTo>
                  <a:lnTo>
                    <a:pt x="462" y="569"/>
                  </a:lnTo>
                  <a:lnTo>
                    <a:pt x="468" y="518"/>
                  </a:lnTo>
                  <a:lnTo>
                    <a:pt x="525" y="496"/>
                  </a:lnTo>
                  <a:lnTo>
                    <a:pt x="535" y="423"/>
                  </a:lnTo>
                  <a:lnTo>
                    <a:pt x="539" y="368"/>
                  </a:lnTo>
                  <a:lnTo>
                    <a:pt x="569" y="346"/>
                  </a:lnTo>
                  <a:lnTo>
                    <a:pt x="602" y="346"/>
                  </a:lnTo>
                  <a:lnTo>
                    <a:pt x="653" y="317"/>
                  </a:lnTo>
                  <a:lnTo>
                    <a:pt x="697" y="297"/>
                  </a:lnTo>
                  <a:lnTo>
                    <a:pt x="697" y="256"/>
                  </a:lnTo>
                  <a:lnTo>
                    <a:pt x="711" y="254"/>
                  </a:lnTo>
                  <a:lnTo>
                    <a:pt x="697" y="193"/>
                  </a:lnTo>
                  <a:lnTo>
                    <a:pt x="620" y="134"/>
                  </a:lnTo>
                  <a:lnTo>
                    <a:pt x="638" y="73"/>
                  </a:lnTo>
                  <a:lnTo>
                    <a:pt x="612" y="57"/>
                  </a:lnTo>
                  <a:lnTo>
                    <a:pt x="535" y="55"/>
                  </a:lnTo>
                  <a:lnTo>
                    <a:pt x="506" y="20"/>
                  </a:lnTo>
                  <a:lnTo>
                    <a:pt x="447" y="81"/>
                  </a:lnTo>
                  <a:lnTo>
                    <a:pt x="407" y="67"/>
                  </a:lnTo>
                  <a:lnTo>
                    <a:pt x="439" y="28"/>
                  </a:lnTo>
                  <a:lnTo>
                    <a:pt x="417" y="0"/>
                  </a:lnTo>
                  <a:lnTo>
                    <a:pt x="384" y="14"/>
                  </a:lnTo>
                  <a:lnTo>
                    <a:pt x="348" y="59"/>
                  </a:lnTo>
                  <a:lnTo>
                    <a:pt x="331" y="55"/>
                  </a:lnTo>
                  <a:lnTo>
                    <a:pt x="301" y="81"/>
                  </a:lnTo>
                  <a:lnTo>
                    <a:pt x="250" y="61"/>
                  </a:lnTo>
                  <a:lnTo>
                    <a:pt x="214" y="98"/>
                  </a:lnTo>
                  <a:lnTo>
                    <a:pt x="183" y="108"/>
                  </a:lnTo>
                  <a:lnTo>
                    <a:pt x="140" y="159"/>
                  </a:lnTo>
                  <a:lnTo>
                    <a:pt x="77" y="173"/>
                  </a:lnTo>
                </a:path>
              </a:pathLst>
            </a:custGeom>
            <a:solidFill>
              <a:schemeClr val="bg2"/>
            </a:solidFill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0" name="Freeform 119"/>
            <p:cNvSpPr/>
            <p:nvPr/>
          </p:nvSpPr>
          <p:spPr bwMode="gray">
            <a:xfrm>
              <a:off x="3477" y="2497"/>
              <a:ext cx="361" cy="447"/>
            </a:xfrm>
            <a:custGeom>
              <a:avLst/>
              <a:gdLst>
                <a:gd name="T0" fmla="*/ 19 w 722"/>
                <a:gd name="T1" fmla="*/ 148 h 894"/>
                <a:gd name="T2" fmla="*/ 23 w 722"/>
                <a:gd name="T3" fmla="*/ 155 h 894"/>
                <a:gd name="T4" fmla="*/ 34 w 722"/>
                <a:gd name="T5" fmla="*/ 163 h 894"/>
                <a:gd name="T6" fmla="*/ 42 w 722"/>
                <a:gd name="T7" fmla="*/ 163 h 894"/>
                <a:gd name="T8" fmla="*/ 50 w 722"/>
                <a:gd name="T9" fmla="*/ 168 h 894"/>
                <a:gd name="T10" fmla="*/ 50 w 722"/>
                <a:gd name="T11" fmla="*/ 192 h 894"/>
                <a:gd name="T12" fmla="*/ 58 w 722"/>
                <a:gd name="T13" fmla="*/ 202 h 894"/>
                <a:gd name="T14" fmla="*/ 62 w 722"/>
                <a:gd name="T15" fmla="*/ 217 h 894"/>
                <a:gd name="T16" fmla="*/ 67 w 722"/>
                <a:gd name="T17" fmla="*/ 218 h 894"/>
                <a:gd name="T18" fmla="*/ 76 w 722"/>
                <a:gd name="T19" fmla="*/ 207 h 894"/>
                <a:gd name="T20" fmla="*/ 85 w 722"/>
                <a:gd name="T21" fmla="*/ 204 h 894"/>
                <a:gd name="T22" fmla="*/ 90 w 722"/>
                <a:gd name="T23" fmla="*/ 211 h 894"/>
                <a:gd name="T24" fmla="*/ 82 w 722"/>
                <a:gd name="T25" fmla="*/ 220 h 894"/>
                <a:gd name="T26" fmla="*/ 91 w 722"/>
                <a:gd name="T27" fmla="*/ 224 h 894"/>
                <a:gd name="T28" fmla="*/ 106 w 722"/>
                <a:gd name="T29" fmla="*/ 209 h 894"/>
                <a:gd name="T30" fmla="*/ 113 w 722"/>
                <a:gd name="T31" fmla="*/ 217 h 894"/>
                <a:gd name="T32" fmla="*/ 133 w 722"/>
                <a:gd name="T33" fmla="*/ 218 h 894"/>
                <a:gd name="T34" fmla="*/ 140 w 722"/>
                <a:gd name="T35" fmla="*/ 222 h 894"/>
                <a:gd name="T36" fmla="*/ 154 w 722"/>
                <a:gd name="T37" fmla="*/ 207 h 894"/>
                <a:gd name="T38" fmla="*/ 162 w 722"/>
                <a:gd name="T39" fmla="*/ 188 h 894"/>
                <a:gd name="T40" fmla="*/ 169 w 722"/>
                <a:gd name="T41" fmla="*/ 178 h 894"/>
                <a:gd name="T42" fmla="*/ 176 w 722"/>
                <a:gd name="T43" fmla="*/ 175 h 894"/>
                <a:gd name="T44" fmla="*/ 171 w 722"/>
                <a:gd name="T45" fmla="*/ 164 h 894"/>
                <a:gd name="T46" fmla="*/ 181 w 722"/>
                <a:gd name="T47" fmla="*/ 151 h 894"/>
                <a:gd name="T48" fmla="*/ 180 w 722"/>
                <a:gd name="T49" fmla="*/ 141 h 894"/>
                <a:gd name="T50" fmla="*/ 173 w 722"/>
                <a:gd name="T51" fmla="*/ 142 h 894"/>
                <a:gd name="T52" fmla="*/ 162 w 722"/>
                <a:gd name="T53" fmla="*/ 138 h 894"/>
                <a:gd name="T54" fmla="*/ 150 w 722"/>
                <a:gd name="T55" fmla="*/ 142 h 894"/>
                <a:gd name="T56" fmla="*/ 147 w 722"/>
                <a:gd name="T57" fmla="*/ 127 h 894"/>
                <a:gd name="T58" fmla="*/ 134 w 722"/>
                <a:gd name="T59" fmla="*/ 120 h 894"/>
                <a:gd name="T60" fmla="*/ 131 w 722"/>
                <a:gd name="T61" fmla="*/ 108 h 894"/>
                <a:gd name="T62" fmla="*/ 138 w 722"/>
                <a:gd name="T63" fmla="*/ 97 h 894"/>
                <a:gd name="T64" fmla="*/ 124 w 722"/>
                <a:gd name="T65" fmla="*/ 83 h 894"/>
                <a:gd name="T66" fmla="*/ 108 w 722"/>
                <a:gd name="T67" fmla="*/ 63 h 894"/>
                <a:gd name="T68" fmla="*/ 109 w 722"/>
                <a:gd name="T69" fmla="*/ 47 h 894"/>
                <a:gd name="T70" fmla="*/ 101 w 722"/>
                <a:gd name="T71" fmla="*/ 42 h 894"/>
                <a:gd name="T72" fmla="*/ 93 w 722"/>
                <a:gd name="T73" fmla="*/ 44 h 894"/>
                <a:gd name="T74" fmla="*/ 90 w 722"/>
                <a:gd name="T75" fmla="*/ 35 h 894"/>
                <a:gd name="T76" fmla="*/ 73 w 722"/>
                <a:gd name="T77" fmla="*/ 34 h 894"/>
                <a:gd name="T78" fmla="*/ 77 w 722"/>
                <a:gd name="T79" fmla="*/ 12 h 894"/>
                <a:gd name="T80" fmla="*/ 69 w 722"/>
                <a:gd name="T81" fmla="*/ 15 h 894"/>
                <a:gd name="T82" fmla="*/ 53 w 722"/>
                <a:gd name="T83" fmla="*/ 0 h 894"/>
                <a:gd name="T84" fmla="*/ 45 w 722"/>
                <a:gd name="T85" fmla="*/ 4 h 894"/>
                <a:gd name="T86" fmla="*/ 40 w 722"/>
                <a:gd name="T87" fmla="*/ 16 h 894"/>
                <a:gd name="T88" fmla="*/ 35 w 722"/>
                <a:gd name="T89" fmla="*/ 17 h 894"/>
                <a:gd name="T90" fmla="*/ 38 w 722"/>
                <a:gd name="T91" fmla="*/ 26 h 894"/>
                <a:gd name="T92" fmla="*/ 51 w 722"/>
                <a:gd name="T93" fmla="*/ 30 h 894"/>
                <a:gd name="T94" fmla="*/ 55 w 722"/>
                <a:gd name="T95" fmla="*/ 46 h 894"/>
                <a:gd name="T96" fmla="*/ 42 w 722"/>
                <a:gd name="T97" fmla="*/ 54 h 894"/>
                <a:gd name="T98" fmla="*/ 28 w 722"/>
                <a:gd name="T99" fmla="*/ 42 h 894"/>
                <a:gd name="T100" fmla="*/ 17 w 722"/>
                <a:gd name="T101" fmla="*/ 49 h 894"/>
                <a:gd name="T102" fmla="*/ 22 w 722"/>
                <a:gd name="T103" fmla="*/ 62 h 894"/>
                <a:gd name="T104" fmla="*/ 12 w 722"/>
                <a:gd name="T105" fmla="*/ 71 h 894"/>
                <a:gd name="T106" fmla="*/ 13 w 722"/>
                <a:gd name="T107" fmla="*/ 84 h 894"/>
                <a:gd name="T108" fmla="*/ 0 w 722"/>
                <a:gd name="T109" fmla="*/ 88 h 894"/>
                <a:gd name="T110" fmla="*/ 11 w 722"/>
                <a:gd name="T111" fmla="*/ 96 h 894"/>
                <a:gd name="T112" fmla="*/ 24 w 722"/>
                <a:gd name="T113" fmla="*/ 112 h 894"/>
                <a:gd name="T114" fmla="*/ 40 w 722"/>
                <a:gd name="T115" fmla="*/ 103 h 894"/>
                <a:gd name="T116" fmla="*/ 44 w 722"/>
                <a:gd name="T117" fmla="*/ 118 h 894"/>
                <a:gd name="T118" fmla="*/ 43 w 722"/>
                <a:gd name="T119" fmla="*/ 134 h 894"/>
                <a:gd name="T120" fmla="*/ 24 w 722"/>
                <a:gd name="T121" fmla="*/ 144 h 894"/>
                <a:gd name="T122" fmla="*/ 19 w 722"/>
                <a:gd name="T123" fmla="*/ 148 h 89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22"/>
                <a:gd name="T187" fmla="*/ 0 h 894"/>
                <a:gd name="T188" fmla="*/ 722 w 722"/>
                <a:gd name="T189" fmla="*/ 894 h 89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22" h="894">
                  <a:moveTo>
                    <a:pt x="74" y="591"/>
                  </a:moveTo>
                  <a:lnTo>
                    <a:pt x="94" y="620"/>
                  </a:lnTo>
                  <a:lnTo>
                    <a:pt x="133" y="652"/>
                  </a:lnTo>
                  <a:lnTo>
                    <a:pt x="165" y="650"/>
                  </a:lnTo>
                  <a:lnTo>
                    <a:pt x="202" y="669"/>
                  </a:lnTo>
                  <a:lnTo>
                    <a:pt x="202" y="766"/>
                  </a:lnTo>
                  <a:lnTo>
                    <a:pt x="234" y="807"/>
                  </a:lnTo>
                  <a:lnTo>
                    <a:pt x="250" y="868"/>
                  </a:lnTo>
                  <a:lnTo>
                    <a:pt x="267" y="872"/>
                  </a:lnTo>
                  <a:lnTo>
                    <a:pt x="303" y="827"/>
                  </a:lnTo>
                  <a:lnTo>
                    <a:pt x="338" y="815"/>
                  </a:lnTo>
                  <a:lnTo>
                    <a:pt x="358" y="841"/>
                  </a:lnTo>
                  <a:lnTo>
                    <a:pt x="326" y="878"/>
                  </a:lnTo>
                  <a:lnTo>
                    <a:pt x="366" y="894"/>
                  </a:lnTo>
                  <a:lnTo>
                    <a:pt x="425" y="833"/>
                  </a:lnTo>
                  <a:lnTo>
                    <a:pt x="454" y="868"/>
                  </a:lnTo>
                  <a:lnTo>
                    <a:pt x="531" y="870"/>
                  </a:lnTo>
                  <a:lnTo>
                    <a:pt x="557" y="886"/>
                  </a:lnTo>
                  <a:lnTo>
                    <a:pt x="616" y="825"/>
                  </a:lnTo>
                  <a:lnTo>
                    <a:pt x="645" y="752"/>
                  </a:lnTo>
                  <a:lnTo>
                    <a:pt x="673" y="709"/>
                  </a:lnTo>
                  <a:lnTo>
                    <a:pt x="704" y="697"/>
                  </a:lnTo>
                  <a:lnTo>
                    <a:pt x="683" y="654"/>
                  </a:lnTo>
                  <a:lnTo>
                    <a:pt x="722" y="604"/>
                  </a:lnTo>
                  <a:lnTo>
                    <a:pt x="720" y="563"/>
                  </a:lnTo>
                  <a:lnTo>
                    <a:pt x="689" y="567"/>
                  </a:lnTo>
                  <a:lnTo>
                    <a:pt x="647" y="551"/>
                  </a:lnTo>
                  <a:lnTo>
                    <a:pt x="598" y="567"/>
                  </a:lnTo>
                  <a:lnTo>
                    <a:pt x="588" y="508"/>
                  </a:lnTo>
                  <a:lnTo>
                    <a:pt x="533" y="482"/>
                  </a:lnTo>
                  <a:lnTo>
                    <a:pt x="521" y="429"/>
                  </a:lnTo>
                  <a:lnTo>
                    <a:pt x="549" y="386"/>
                  </a:lnTo>
                  <a:lnTo>
                    <a:pt x="496" y="331"/>
                  </a:lnTo>
                  <a:lnTo>
                    <a:pt x="431" y="252"/>
                  </a:lnTo>
                  <a:lnTo>
                    <a:pt x="435" y="185"/>
                  </a:lnTo>
                  <a:lnTo>
                    <a:pt x="403" y="166"/>
                  </a:lnTo>
                  <a:lnTo>
                    <a:pt x="374" y="173"/>
                  </a:lnTo>
                  <a:lnTo>
                    <a:pt x="358" y="138"/>
                  </a:lnTo>
                  <a:lnTo>
                    <a:pt x="291" y="136"/>
                  </a:lnTo>
                  <a:lnTo>
                    <a:pt x="305" y="47"/>
                  </a:lnTo>
                  <a:lnTo>
                    <a:pt x="273" y="61"/>
                  </a:lnTo>
                  <a:lnTo>
                    <a:pt x="214" y="0"/>
                  </a:lnTo>
                  <a:lnTo>
                    <a:pt x="177" y="16"/>
                  </a:lnTo>
                  <a:lnTo>
                    <a:pt x="157" y="63"/>
                  </a:lnTo>
                  <a:lnTo>
                    <a:pt x="137" y="67"/>
                  </a:lnTo>
                  <a:lnTo>
                    <a:pt x="149" y="101"/>
                  </a:lnTo>
                  <a:lnTo>
                    <a:pt x="204" y="122"/>
                  </a:lnTo>
                  <a:lnTo>
                    <a:pt x="222" y="183"/>
                  </a:lnTo>
                  <a:lnTo>
                    <a:pt x="167" y="215"/>
                  </a:lnTo>
                  <a:lnTo>
                    <a:pt x="114" y="166"/>
                  </a:lnTo>
                  <a:lnTo>
                    <a:pt x="67" y="195"/>
                  </a:lnTo>
                  <a:lnTo>
                    <a:pt x="86" y="250"/>
                  </a:lnTo>
                  <a:lnTo>
                    <a:pt x="49" y="282"/>
                  </a:lnTo>
                  <a:lnTo>
                    <a:pt x="53" y="335"/>
                  </a:lnTo>
                  <a:lnTo>
                    <a:pt x="0" y="349"/>
                  </a:lnTo>
                  <a:lnTo>
                    <a:pt x="43" y="384"/>
                  </a:lnTo>
                  <a:lnTo>
                    <a:pt x="98" y="447"/>
                  </a:lnTo>
                  <a:lnTo>
                    <a:pt x="157" y="410"/>
                  </a:lnTo>
                  <a:lnTo>
                    <a:pt x="175" y="473"/>
                  </a:lnTo>
                  <a:lnTo>
                    <a:pt x="171" y="536"/>
                  </a:lnTo>
                  <a:lnTo>
                    <a:pt x="96" y="575"/>
                  </a:lnTo>
                  <a:lnTo>
                    <a:pt x="74" y="591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1" name="Freeform 120"/>
            <p:cNvSpPr/>
            <p:nvPr/>
          </p:nvSpPr>
          <p:spPr bwMode="gray">
            <a:xfrm>
              <a:off x="3477" y="2497"/>
              <a:ext cx="361" cy="447"/>
            </a:xfrm>
            <a:custGeom>
              <a:avLst/>
              <a:gdLst>
                <a:gd name="T0" fmla="*/ 19 w 722"/>
                <a:gd name="T1" fmla="*/ 148 h 894"/>
                <a:gd name="T2" fmla="*/ 23 w 722"/>
                <a:gd name="T3" fmla="*/ 155 h 894"/>
                <a:gd name="T4" fmla="*/ 34 w 722"/>
                <a:gd name="T5" fmla="*/ 163 h 894"/>
                <a:gd name="T6" fmla="*/ 42 w 722"/>
                <a:gd name="T7" fmla="*/ 163 h 894"/>
                <a:gd name="T8" fmla="*/ 50 w 722"/>
                <a:gd name="T9" fmla="*/ 168 h 894"/>
                <a:gd name="T10" fmla="*/ 50 w 722"/>
                <a:gd name="T11" fmla="*/ 192 h 894"/>
                <a:gd name="T12" fmla="*/ 58 w 722"/>
                <a:gd name="T13" fmla="*/ 202 h 894"/>
                <a:gd name="T14" fmla="*/ 62 w 722"/>
                <a:gd name="T15" fmla="*/ 217 h 894"/>
                <a:gd name="T16" fmla="*/ 67 w 722"/>
                <a:gd name="T17" fmla="*/ 218 h 894"/>
                <a:gd name="T18" fmla="*/ 76 w 722"/>
                <a:gd name="T19" fmla="*/ 207 h 894"/>
                <a:gd name="T20" fmla="*/ 85 w 722"/>
                <a:gd name="T21" fmla="*/ 204 h 894"/>
                <a:gd name="T22" fmla="*/ 90 w 722"/>
                <a:gd name="T23" fmla="*/ 211 h 894"/>
                <a:gd name="T24" fmla="*/ 82 w 722"/>
                <a:gd name="T25" fmla="*/ 220 h 894"/>
                <a:gd name="T26" fmla="*/ 91 w 722"/>
                <a:gd name="T27" fmla="*/ 224 h 894"/>
                <a:gd name="T28" fmla="*/ 106 w 722"/>
                <a:gd name="T29" fmla="*/ 209 h 894"/>
                <a:gd name="T30" fmla="*/ 113 w 722"/>
                <a:gd name="T31" fmla="*/ 217 h 894"/>
                <a:gd name="T32" fmla="*/ 133 w 722"/>
                <a:gd name="T33" fmla="*/ 218 h 894"/>
                <a:gd name="T34" fmla="*/ 140 w 722"/>
                <a:gd name="T35" fmla="*/ 222 h 894"/>
                <a:gd name="T36" fmla="*/ 154 w 722"/>
                <a:gd name="T37" fmla="*/ 207 h 894"/>
                <a:gd name="T38" fmla="*/ 162 w 722"/>
                <a:gd name="T39" fmla="*/ 188 h 894"/>
                <a:gd name="T40" fmla="*/ 169 w 722"/>
                <a:gd name="T41" fmla="*/ 178 h 894"/>
                <a:gd name="T42" fmla="*/ 176 w 722"/>
                <a:gd name="T43" fmla="*/ 175 h 894"/>
                <a:gd name="T44" fmla="*/ 171 w 722"/>
                <a:gd name="T45" fmla="*/ 164 h 894"/>
                <a:gd name="T46" fmla="*/ 181 w 722"/>
                <a:gd name="T47" fmla="*/ 151 h 894"/>
                <a:gd name="T48" fmla="*/ 180 w 722"/>
                <a:gd name="T49" fmla="*/ 141 h 894"/>
                <a:gd name="T50" fmla="*/ 173 w 722"/>
                <a:gd name="T51" fmla="*/ 142 h 894"/>
                <a:gd name="T52" fmla="*/ 162 w 722"/>
                <a:gd name="T53" fmla="*/ 138 h 894"/>
                <a:gd name="T54" fmla="*/ 150 w 722"/>
                <a:gd name="T55" fmla="*/ 142 h 894"/>
                <a:gd name="T56" fmla="*/ 147 w 722"/>
                <a:gd name="T57" fmla="*/ 127 h 894"/>
                <a:gd name="T58" fmla="*/ 134 w 722"/>
                <a:gd name="T59" fmla="*/ 120 h 894"/>
                <a:gd name="T60" fmla="*/ 131 w 722"/>
                <a:gd name="T61" fmla="*/ 108 h 894"/>
                <a:gd name="T62" fmla="*/ 138 w 722"/>
                <a:gd name="T63" fmla="*/ 97 h 894"/>
                <a:gd name="T64" fmla="*/ 124 w 722"/>
                <a:gd name="T65" fmla="*/ 83 h 894"/>
                <a:gd name="T66" fmla="*/ 108 w 722"/>
                <a:gd name="T67" fmla="*/ 63 h 894"/>
                <a:gd name="T68" fmla="*/ 109 w 722"/>
                <a:gd name="T69" fmla="*/ 47 h 894"/>
                <a:gd name="T70" fmla="*/ 101 w 722"/>
                <a:gd name="T71" fmla="*/ 42 h 894"/>
                <a:gd name="T72" fmla="*/ 93 w 722"/>
                <a:gd name="T73" fmla="*/ 44 h 894"/>
                <a:gd name="T74" fmla="*/ 90 w 722"/>
                <a:gd name="T75" fmla="*/ 35 h 894"/>
                <a:gd name="T76" fmla="*/ 73 w 722"/>
                <a:gd name="T77" fmla="*/ 34 h 894"/>
                <a:gd name="T78" fmla="*/ 77 w 722"/>
                <a:gd name="T79" fmla="*/ 12 h 894"/>
                <a:gd name="T80" fmla="*/ 69 w 722"/>
                <a:gd name="T81" fmla="*/ 15 h 894"/>
                <a:gd name="T82" fmla="*/ 53 w 722"/>
                <a:gd name="T83" fmla="*/ 0 h 894"/>
                <a:gd name="T84" fmla="*/ 45 w 722"/>
                <a:gd name="T85" fmla="*/ 4 h 894"/>
                <a:gd name="T86" fmla="*/ 40 w 722"/>
                <a:gd name="T87" fmla="*/ 16 h 894"/>
                <a:gd name="T88" fmla="*/ 35 w 722"/>
                <a:gd name="T89" fmla="*/ 17 h 894"/>
                <a:gd name="T90" fmla="*/ 38 w 722"/>
                <a:gd name="T91" fmla="*/ 26 h 894"/>
                <a:gd name="T92" fmla="*/ 51 w 722"/>
                <a:gd name="T93" fmla="*/ 30 h 894"/>
                <a:gd name="T94" fmla="*/ 55 w 722"/>
                <a:gd name="T95" fmla="*/ 46 h 894"/>
                <a:gd name="T96" fmla="*/ 42 w 722"/>
                <a:gd name="T97" fmla="*/ 54 h 894"/>
                <a:gd name="T98" fmla="*/ 28 w 722"/>
                <a:gd name="T99" fmla="*/ 42 h 894"/>
                <a:gd name="T100" fmla="*/ 17 w 722"/>
                <a:gd name="T101" fmla="*/ 49 h 894"/>
                <a:gd name="T102" fmla="*/ 22 w 722"/>
                <a:gd name="T103" fmla="*/ 62 h 894"/>
                <a:gd name="T104" fmla="*/ 12 w 722"/>
                <a:gd name="T105" fmla="*/ 71 h 894"/>
                <a:gd name="T106" fmla="*/ 13 w 722"/>
                <a:gd name="T107" fmla="*/ 84 h 894"/>
                <a:gd name="T108" fmla="*/ 0 w 722"/>
                <a:gd name="T109" fmla="*/ 88 h 894"/>
                <a:gd name="T110" fmla="*/ 11 w 722"/>
                <a:gd name="T111" fmla="*/ 96 h 894"/>
                <a:gd name="T112" fmla="*/ 24 w 722"/>
                <a:gd name="T113" fmla="*/ 112 h 894"/>
                <a:gd name="T114" fmla="*/ 40 w 722"/>
                <a:gd name="T115" fmla="*/ 103 h 894"/>
                <a:gd name="T116" fmla="*/ 44 w 722"/>
                <a:gd name="T117" fmla="*/ 118 h 894"/>
                <a:gd name="T118" fmla="*/ 43 w 722"/>
                <a:gd name="T119" fmla="*/ 134 h 894"/>
                <a:gd name="T120" fmla="*/ 24 w 722"/>
                <a:gd name="T121" fmla="*/ 144 h 894"/>
                <a:gd name="T122" fmla="*/ 19 w 722"/>
                <a:gd name="T123" fmla="*/ 148 h 89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22"/>
                <a:gd name="T187" fmla="*/ 0 h 894"/>
                <a:gd name="T188" fmla="*/ 722 w 722"/>
                <a:gd name="T189" fmla="*/ 894 h 89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22" h="894">
                  <a:moveTo>
                    <a:pt x="74" y="591"/>
                  </a:moveTo>
                  <a:lnTo>
                    <a:pt x="94" y="620"/>
                  </a:lnTo>
                  <a:lnTo>
                    <a:pt x="133" y="652"/>
                  </a:lnTo>
                  <a:lnTo>
                    <a:pt x="165" y="650"/>
                  </a:lnTo>
                  <a:lnTo>
                    <a:pt x="202" y="669"/>
                  </a:lnTo>
                  <a:lnTo>
                    <a:pt x="202" y="766"/>
                  </a:lnTo>
                  <a:lnTo>
                    <a:pt x="234" y="807"/>
                  </a:lnTo>
                  <a:lnTo>
                    <a:pt x="250" y="868"/>
                  </a:lnTo>
                  <a:lnTo>
                    <a:pt x="267" y="872"/>
                  </a:lnTo>
                  <a:lnTo>
                    <a:pt x="303" y="827"/>
                  </a:lnTo>
                  <a:lnTo>
                    <a:pt x="338" y="815"/>
                  </a:lnTo>
                  <a:lnTo>
                    <a:pt x="358" y="841"/>
                  </a:lnTo>
                  <a:lnTo>
                    <a:pt x="326" y="878"/>
                  </a:lnTo>
                  <a:lnTo>
                    <a:pt x="366" y="894"/>
                  </a:lnTo>
                  <a:lnTo>
                    <a:pt x="425" y="833"/>
                  </a:lnTo>
                  <a:lnTo>
                    <a:pt x="454" y="868"/>
                  </a:lnTo>
                  <a:lnTo>
                    <a:pt x="531" y="870"/>
                  </a:lnTo>
                  <a:lnTo>
                    <a:pt x="557" y="886"/>
                  </a:lnTo>
                  <a:lnTo>
                    <a:pt x="616" y="825"/>
                  </a:lnTo>
                  <a:lnTo>
                    <a:pt x="645" y="752"/>
                  </a:lnTo>
                  <a:lnTo>
                    <a:pt x="673" y="709"/>
                  </a:lnTo>
                  <a:lnTo>
                    <a:pt x="704" y="697"/>
                  </a:lnTo>
                  <a:lnTo>
                    <a:pt x="683" y="654"/>
                  </a:lnTo>
                  <a:lnTo>
                    <a:pt x="722" y="604"/>
                  </a:lnTo>
                  <a:lnTo>
                    <a:pt x="720" y="563"/>
                  </a:lnTo>
                  <a:lnTo>
                    <a:pt x="689" y="567"/>
                  </a:lnTo>
                  <a:lnTo>
                    <a:pt x="647" y="551"/>
                  </a:lnTo>
                  <a:lnTo>
                    <a:pt x="598" y="567"/>
                  </a:lnTo>
                  <a:lnTo>
                    <a:pt x="588" y="508"/>
                  </a:lnTo>
                  <a:lnTo>
                    <a:pt x="533" y="482"/>
                  </a:lnTo>
                  <a:lnTo>
                    <a:pt x="521" y="429"/>
                  </a:lnTo>
                  <a:lnTo>
                    <a:pt x="549" y="386"/>
                  </a:lnTo>
                  <a:lnTo>
                    <a:pt x="496" y="331"/>
                  </a:lnTo>
                  <a:lnTo>
                    <a:pt x="431" y="252"/>
                  </a:lnTo>
                  <a:lnTo>
                    <a:pt x="435" y="185"/>
                  </a:lnTo>
                  <a:lnTo>
                    <a:pt x="403" y="166"/>
                  </a:lnTo>
                  <a:lnTo>
                    <a:pt x="374" y="173"/>
                  </a:lnTo>
                  <a:lnTo>
                    <a:pt x="358" y="138"/>
                  </a:lnTo>
                  <a:lnTo>
                    <a:pt x="291" y="136"/>
                  </a:lnTo>
                  <a:lnTo>
                    <a:pt x="305" y="47"/>
                  </a:lnTo>
                  <a:lnTo>
                    <a:pt x="273" y="61"/>
                  </a:lnTo>
                  <a:lnTo>
                    <a:pt x="214" y="0"/>
                  </a:lnTo>
                  <a:lnTo>
                    <a:pt x="177" y="16"/>
                  </a:lnTo>
                  <a:lnTo>
                    <a:pt x="157" y="63"/>
                  </a:lnTo>
                  <a:lnTo>
                    <a:pt x="137" y="67"/>
                  </a:lnTo>
                  <a:lnTo>
                    <a:pt x="149" y="101"/>
                  </a:lnTo>
                  <a:lnTo>
                    <a:pt x="204" y="122"/>
                  </a:lnTo>
                  <a:lnTo>
                    <a:pt x="222" y="183"/>
                  </a:lnTo>
                  <a:lnTo>
                    <a:pt x="167" y="215"/>
                  </a:lnTo>
                  <a:lnTo>
                    <a:pt x="114" y="166"/>
                  </a:lnTo>
                  <a:lnTo>
                    <a:pt x="67" y="195"/>
                  </a:lnTo>
                  <a:lnTo>
                    <a:pt x="86" y="250"/>
                  </a:lnTo>
                  <a:lnTo>
                    <a:pt x="49" y="282"/>
                  </a:lnTo>
                  <a:lnTo>
                    <a:pt x="53" y="335"/>
                  </a:lnTo>
                  <a:lnTo>
                    <a:pt x="0" y="349"/>
                  </a:lnTo>
                  <a:lnTo>
                    <a:pt x="43" y="384"/>
                  </a:lnTo>
                  <a:lnTo>
                    <a:pt x="98" y="447"/>
                  </a:lnTo>
                  <a:lnTo>
                    <a:pt x="157" y="410"/>
                  </a:lnTo>
                  <a:lnTo>
                    <a:pt x="175" y="473"/>
                  </a:lnTo>
                  <a:lnTo>
                    <a:pt x="171" y="536"/>
                  </a:lnTo>
                  <a:lnTo>
                    <a:pt x="96" y="575"/>
                  </a:lnTo>
                  <a:lnTo>
                    <a:pt x="74" y="591"/>
                  </a:lnTo>
                </a:path>
              </a:pathLst>
            </a:cu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" name="Freeform 121"/>
            <p:cNvSpPr/>
            <p:nvPr/>
          </p:nvSpPr>
          <p:spPr bwMode="gray">
            <a:xfrm>
              <a:off x="3034" y="2686"/>
              <a:ext cx="568" cy="356"/>
            </a:xfrm>
            <a:custGeom>
              <a:avLst/>
              <a:gdLst>
                <a:gd name="T0" fmla="*/ 40 w 1136"/>
                <a:gd name="T1" fmla="*/ 51 h 713"/>
                <a:gd name="T2" fmla="*/ 52 w 1136"/>
                <a:gd name="T3" fmla="*/ 64 h 713"/>
                <a:gd name="T4" fmla="*/ 58 w 1136"/>
                <a:gd name="T5" fmla="*/ 104 h 713"/>
                <a:gd name="T6" fmla="*/ 35 w 1136"/>
                <a:gd name="T7" fmla="*/ 118 h 713"/>
                <a:gd name="T8" fmla="*/ 0 w 1136"/>
                <a:gd name="T9" fmla="*/ 129 h 713"/>
                <a:gd name="T10" fmla="*/ 20 w 1136"/>
                <a:gd name="T11" fmla="*/ 167 h 713"/>
                <a:gd name="T12" fmla="*/ 40 w 1136"/>
                <a:gd name="T13" fmla="*/ 162 h 713"/>
                <a:gd name="T14" fmla="*/ 80 w 1136"/>
                <a:gd name="T15" fmla="*/ 153 h 713"/>
                <a:gd name="T16" fmla="*/ 76 w 1136"/>
                <a:gd name="T17" fmla="*/ 136 h 713"/>
                <a:gd name="T18" fmla="*/ 115 w 1136"/>
                <a:gd name="T19" fmla="*/ 138 h 713"/>
                <a:gd name="T20" fmla="*/ 147 w 1136"/>
                <a:gd name="T21" fmla="*/ 149 h 713"/>
                <a:gd name="T22" fmla="*/ 170 w 1136"/>
                <a:gd name="T23" fmla="*/ 142 h 713"/>
                <a:gd name="T24" fmla="*/ 189 w 1136"/>
                <a:gd name="T25" fmla="*/ 138 h 713"/>
                <a:gd name="T26" fmla="*/ 196 w 1136"/>
                <a:gd name="T27" fmla="*/ 160 h 713"/>
                <a:gd name="T28" fmla="*/ 221 w 1136"/>
                <a:gd name="T29" fmla="*/ 152 h 713"/>
                <a:gd name="T30" fmla="*/ 247 w 1136"/>
                <a:gd name="T31" fmla="*/ 135 h 713"/>
                <a:gd name="T32" fmla="*/ 264 w 1136"/>
                <a:gd name="T33" fmla="*/ 124 h 713"/>
                <a:gd name="T34" fmla="*/ 284 w 1136"/>
                <a:gd name="T35" fmla="*/ 122 h 713"/>
                <a:gd name="T36" fmla="*/ 272 w 1136"/>
                <a:gd name="T37" fmla="*/ 97 h 713"/>
                <a:gd name="T38" fmla="*/ 263 w 1136"/>
                <a:gd name="T39" fmla="*/ 68 h 713"/>
                <a:gd name="T40" fmla="*/ 245 w 1136"/>
                <a:gd name="T41" fmla="*/ 60 h 713"/>
                <a:gd name="T42" fmla="*/ 225 w 1136"/>
                <a:gd name="T43" fmla="*/ 59 h 713"/>
                <a:gd name="T44" fmla="*/ 196 w 1136"/>
                <a:gd name="T45" fmla="*/ 50 h 713"/>
                <a:gd name="T46" fmla="*/ 186 w 1136"/>
                <a:gd name="T47" fmla="*/ 24 h 713"/>
                <a:gd name="T48" fmla="*/ 157 w 1136"/>
                <a:gd name="T49" fmla="*/ 26 h 713"/>
                <a:gd name="T50" fmla="*/ 107 w 1136"/>
                <a:gd name="T51" fmla="*/ 21 h 713"/>
                <a:gd name="T52" fmla="*/ 71 w 1136"/>
                <a:gd name="T53" fmla="*/ 6 h 713"/>
                <a:gd name="T54" fmla="*/ 50 w 1136"/>
                <a:gd name="T55" fmla="*/ 4 h 713"/>
                <a:gd name="T56" fmla="*/ 43 w 1136"/>
                <a:gd name="T57" fmla="*/ 2 h 713"/>
                <a:gd name="T58" fmla="*/ 35 w 1136"/>
                <a:gd name="T59" fmla="*/ 1 h 713"/>
                <a:gd name="T60" fmla="*/ 34 w 1136"/>
                <a:gd name="T61" fmla="*/ 2 h 713"/>
                <a:gd name="T62" fmla="*/ 31 w 1136"/>
                <a:gd name="T63" fmla="*/ 7 h 713"/>
                <a:gd name="T64" fmla="*/ 29 w 1136"/>
                <a:gd name="T65" fmla="*/ 9 h 713"/>
                <a:gd name="T66" fmla="*/ 54 w 1136"/>
                <a:gd name="T67" fmla="*/ 24 h 713"/>
                <a:gd name="T68" fmla="*/ 33 w 1136"/>
                <a:gd name="T69" fmla="*/ 42 h 71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36"/>
                <a:gd name="T106" fmla="*/ 0 h 713"/>
                <a:gd name="T107" fmla="*/ 1136 w 1136"/>
                <a:gd name="T108" fmla="*/ 713 h 71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36" h="713">
                  <a:moveTo>
                    <a:pt x="130" y="169"/>
                  </a:moveTo>
                  <a:lnTo>
                    <a:pt x="159" y="205"/>
                  </a:lnTo>
                  <a:lnTo>
                    <a:pt x="157" y="258"/>
                  </a:lnTo>
                  <a:lnTo>
                    <a:pt x="208" y="256"/>
                  </a:lnTo>
                  <a:lnTo>
                    <a:pt x="236" y="331"/>
                  </a:lnTo>
                  <a:lnTo>
                    <a:pt x="234" y="417"/>
                  </a:lnTo>
                  <a:lnTo>
                    <a:pt x="183" y="425"/>
                  </a:lnTo>
                  <a:lnTo>
                    <a:pt x="140" y="474"/>
                  </a:lnTo>
                  <a:lnTo>
                    <a:pt x="33" y="482"/>
                  </a:lnTo>
                  <a:lnTo>
                    <a:pt x="0" y="516"/>
                  </a:lnTo>
                  <a:lnTo>
                    <a:pt x="23" y="591"/>
                  </a:lnTo>
                  <a:lnTo>
                    <a:pt x="82" y="671"/>
                  </a:lnTo>
                  <a:lnTo>
                    <a:pt x="134" y="713"/>
                  </a:lnTo>
                  <a:lnTo>
                    <a:pt x="161" y="648"/>
                  </a:lnTo>
                  <a:lnTo>
                    <a:pt x="220" y="596"/>
                  </a:lnTo>
                  <a:lnTo>
                    <a:pt x="319" y="612"/>
                  </a:lnTo>
                  <a:lnTo>
                    <a:pt x="332" y="585"/>
                  </a:lnTo>
                  <a:lnTo>
                    <a:pt x="303" y="545"/>
                  </a:lnTo>
                  <a:lnTo>
                    <a:pt x="372" y="528"/>
                  </a:lnTo>
                  <a:lnTo>
                    <a:pt x="460" y="555"/>
                  </a:lnTo>
                  <a:lnTo>
                    <a:pt x="531" y="559"/>
                  </a:lnTo>
                  <a:lnTo>
                    <a:pt x="588" y="598"/>
                  </a:lnTo>
                  <a:lnTo>
                    <a:pt x="649" y="563"/>
                  </a:lnTo>
                  <a:lnTo>
                    <a:pt x="681" y="569"/>
                  </a:lnTo>
                  <a:lnTo>
                    <a:pt x="687" y="600"/>
                  </a:lnTo>
                  <a:lnTo>
                    <a:pt x="758" y="553"/>
                  </a:lnTo>
                  <a:lnTo>
                    <a:pt x="791" y="587"/>
                  </a:lnTo>
                  <a:lnTo>
                    <a:pt x="785" y="640"/>
                  </a:lnTo>
                  <a:lnTo>
                    <a:pt x="832" y="654"/>
                  </a:lnTo>
                  <a:lnTo>
                    <a:pt x="884" y="608"/>
                  </a:lnTo>
                  <a:lnTo>
                    <a:pt x="947" y="594"/>
                  </a:lnTo>
                  <a:lnTo>
                    <a:pt x="988" y="543"/>
                  </a:lnTo>
                  <a:lnTo>
                    <a:pt x="1019" y="533"/>
                  </a:lnTo>
                  <a:lnTo>
                    <a:pt x="1055" y="496"/>
                  </a:lnTo>
                  <a:lnTo>
                    <a:pt x="1108" y="516"/>
                  </a:lnTo>
                  <a:lnTo>
                    <a:pt x="1136" y="490"/>
                  </a:lnTo>
                  <a:lnTo>
                    <a:pt x="1122" y="431"/>
                  </a:lnTo>
                  <a:lnTo>
                    <a:pt x="1088" y="388"/>
                  </a:lnTo>
                  <a:lnTo>
                    <a:pt x="1088" y="291"/>
                  </a:lnTo>
                  <a:lnTo>
                    <a:pt x="1051" y="272"/>
                  </a:lnTo>
                  <a:lnTo>
                    <a:pt x="1019" y="274"/>
                  </a:lnTo>
                  <a:lnTo>
                    <a:pt x="980" y="242"/>
                  </a:lnTo>
                  <a:lnTo>
                    <a:pt x="960" y="213"/>
                  </a:lnTo>
                  <a:lnTo>
                    <a:pt x="901" y="236"/>
                  </a:lnTo>
                  <a:lnTo>
                    <a:pt x="836" y="187"/>
                  </a:lnTo>
                  <a:lnTo>
                    <a:pt x="783" y="203"/>
                  </a:lnTo>
                  <a:lnTo>
                    <a:pt x="748" y="160"/>
                  </a:lnTo>
                  <a:lnTo>
                    <a:pt x="744" y="98"/>
                  </a:lnTo>
                  <a:lnTo>
                    <a:pt x="677" y="126"/>
                  </a:lnTo>
                  <a:lnTo>
                    <a:pt x="628" y="106"/>
                  </a:lnTo>
                  <a:lnTo>
                    <a:pt x="514" y="124"/>
                  </a:lnTo>
                  <a:lnTo>
                    <a:pt x="427" y="87"/>
                  </a:lnTo>
                  <a:lnTo>
                    <a:pt x="329" y="0"/>
                  </a:lnTo>
                  <a:lnTo>
                    <a:pt x="283" y="24"/>
                  </a:lnTo>
                  <a:lnTo>
                    <a:pt x="205" y="18"/>
                  </a:lnTo>
                  <a:lnTo>
                    <a:pt x="201" y="16"/>
                  </a:lnTo>
                  <a:lnTo>
                    <a:pt x="187" y="14"/>
                  </a:lnTo>
                  <a:lnTo>
                    <a:pt x="171" y="10"/>
                  </a:lnTo>
                  <a:lnTo>
                    <a:pt x="153" y="6"/>
                  </a:lnTo>
                  <a:lnTo>
                    <a:pt x="140" y="4"/>
                  </a:lnTo>
                  <a:lnTo>
                    <a:pt x="136" y="4"/>
                  </a:lnTo>
                  <a:lnTo>
                    <a:pt x="134" y="8"/>
                  </a:lnTo>
                  <a:lnTo>
                    <a:pt x="130" y="18"/>
                  </a:lnTo>
                  <a:lnTo>
                    <a:pt x="124" y="28"/>
                  </a:lnTo>
                  <a:lnTo>
                    <a:pt x="120" y="36"/>
                  </a:lnTo>
                  <a:lnTo>
                    <a:pt x="118" y="39"/>
                  </a:lnTo>
                  <a:lnTo>
                    <a:pt x="181" y="79"/>
                  </a:lnTo>
                  <a:lnTo>
                    <a:pt x="216" y="98"/>
                  </a:lnTo>
                  <a:lnTo>
                    <a:pt x="151" y="140"/>
                  </a:lnTo>
                  <a:lnTo>
                    <a:pt x="130" y="169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" name="Freeform 122"/>
            <p:cNvSpPr/>
            <p:nvPr/>
          </p:nvSpPr>
          <p:spPr bwMode="gray">
            <a:xfrm>
              <a:off x="3034" y="2686"/>
              <a:ext cx="568" cy="356"/>
            </a:xfrm>
            <a:custGeom>
              <a:avLst/>
              <a:gdLst>
                <a:gd name="T0" fmla="*/ 40 w 1136"/>
                <a:gd name="T1" fmla="*/ 51 h 713"/>
                <a:gd name="T2" fmla="*/ 52 w 1136"/>
                <a:gd name="T3" fmla="*/ 64 h 713"/>
                <a:gd name="T4" fmla="*/ 58 w 1136"/>
                <a:gd name="T5" fmla="*/ 104 h 713"/>
                <a:gd name="T6" fmla="*/ 35 w 1136"/>
                <a:gd name="T7" fmla="*/ 118 h 713"/>
                <a:gd name="T8" fmla="*/ 0 w 1136"/>
                <a:gd name="T9" fmla="*/ 129 h 713"/>
                <a:gd name="T10" fmla="*/ 20 w 1136"/>
                <a:gd name="T11" fmla="*/ 167 h 713"/>
                <a:gd name="T12" fmla="*/ 40 w 1136"/>
                <a:gd name="T13" fmla="*/ 162 h 713"/>
                <a:gd name="T14" fmla="*/ 80 w 1136"/>
                <a:gd name="T15" fmla="*/ 153 h 713"/>
                <a:gd name="T16" fmla="*/ 76 w 1136"/>
                <a:gd name="T17" fmla="*/ 136 h 713"/>
                <a:gd name="T18" fmla="*/ 115 w 1136"/>
                <a:gd name="T19" fmla="*/ 138 h 713"/>
                <a:gd name="T20" fmla="*/ 147 w 1136"/>
                <a:gd name="T21" fmla="*/ 149 h 713"/>
                <a:gd name="T22" fmla="*/ 170 w 1136"/>
                <a:gd name="T23" fmla="*/ 142 h 713"/>
                <a:gd name="T24" fmla="*/ 189 w 1136"/>
                <a:gd name="T25" fmla="*/ 138 h 713"/>
                <a:gd name="T26" fmla="*/ 196 w 1136"/>
                <a:gd name="T27" fmla="*/ 160 h 713"/>
                <a:gd name="T28" fmla="*/ 221 w 1136"/>
                <a:gd name="T29" fmla="*/ 152 h 713"/>
                <a:gd name="T30" fmla="*/ 247 w 1136"/>
                <a:gd name="T31" fmla="*/ 135 h 713"/>
                <a:gd name="T32" fmla="*/ 264 w 1136"/>
                <a:gd name="T33" fmla="*/ 124 h 713"/>
                <a:gd name="T34" fmla="*/ 284 w 1136"/>
                <a:gd name="T35" fmla="*/ 122 h 713"/>
                <a:gd name="T36" fmla="*/ 272 w 1136"/>
                <a:gd name="T37" fmla="*/ 97 h 713"/>
                <a:gd name="T38" fmla="*/ 263 w 1136"/>
                <a:gd name="T39" fmla="*/ 68 h 713"/>
                <a:gd name="T40" fmla="*/ 245 w 1136"/>
                <a:gd name="T41" fmla="*/ 60 h 713"/>
                <a:gd name="T42" fmla="*/ 225 w 1136"/>
                <a:gd name="T43" fmla="*/ 59 h 713"/>
                <a:gd name="T44" fmla="*/ 196 w 1136"/>
                <a:gd name="T45" fmla="*/ 50 h 713"/>
                <a:gd name="T46" fmla="*/ 186 w 1136"/>
                <a:gd name="T47" fmla="*/ 24 h 713"/>
                <a:gd name="T48" fmla="*/ 157 w 1136"/>
                <a:gd name="T49" fmla="*/ 26 h 713"/>
                <a:gd name="T50" fmla="*/ 107 w 1136"/>
                <a:gd name="T51" fmla="*/ 21 h 713"/>
                <a:gd name="T52" fmla="*/ 71 w 1136"/>
                <a:gd name="T53" fmla="*/ 6 h 713"/>
                <a:gd name="T54" fmla="*/ 50 w 1136"/>
                <a:gd name="T55" fmla="*/ 4 h 713"/>
                <a:gd name="T56" fmla="*/ 43 w 1136"/>
                <a:gd name="T57" fmla="*/ 2 h 713"/>
                <a:gd name="T58" fmla="*/ 35 w 1136"/>
                <a:gd name="T59" fmla="*/ 1 h 713"/>
                <a:gd name="T60" fmla="*/ 34 w 1136"/>
                <a:gd name="T61" fmla="*/ 2 h 713"/>
                <a:gd name="T62" fmla="*/ 31 w 1136"/>
                <a:gd name="T63" fmla="*/ 7 h 713"/>
                <a:gd name="T64" fmla="*/ 29 w 1136"/>
                <a:gd name="T65" fmla="*/ 9 h 713"/>
                <a:gd name="T66" fmla="*/ 54 w 1136"/>
                <a:gd name="T67" fmla="*/ 24 h 713"/>
                <a:gd name="T68" fmla="*/ 33 w 1136"/>
                <a:gd name="T69" fmla="*/ 42 h 71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36"/>
                <a:gd name="T106" fmla="*/ 0 h 713"/>
                <a:gd name="T107" fmla="*/ 1136 w 1136"/>
                <a:gd name="T108" fmla="*/ 713 h 71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36" h="713">
                  <a:moveTo>
                    <a:pt x="130" y="169"/>
                  </a:moveTo>
                  <a:lnTo>
                    <a:pt x="159" y="205"/>
                  </a:lnTo>
                  <a:lnTo>
                    <a:pt x="157" y="258"/>
                  </a:lnTo>
                  <a:lnTo>
                    <a:pt x="208" y="256"/>
                  </a:lnTo>
                  <a:lnTo>
                    <a:pt x="236" y="331"/>
                  </a:lnTo>
                  <a:lnTo>
                    <a:pt x="234" y="417"/>
                  </a:lnTo>
                  <a:lnTo>
                    <a:pt x="183" y="425"/>
                  </a:lnTo>
                  <a:lnTo>
                    <a:pt x="140" y="474"/>
                  </a:lnTo>
                  <a:lnTo>
                    <a:pt x="33" y="482"/>
                  </a:lnTo>
                  <a:lnTo>
                    <a:pt x="0" y="516"/>
                  </a:lnTo>
                  <a:lnTo>
                    <a:pt x="23" y="591"/>
                  </a:lnTo>
                  <a:lnTo>
                    <a:pt x="82" y="671"/>
                  </a:lnTo>
                  <a:lnTo>
                    <a:pt x="134" y="713"/>
                  </a:lnTo>
                  <a:lnTo>
                    <a:pt x="161" y="648"/>
                  </a:lnTo>
                  <a:lnTo>
                    <a:pt x="220" y="596"/>
                  </a:lnTo>
                  <a:lnTo>
                    <a:pt x="319" y="612"/>
                  </a:lnTo>
                  <a:lnTo>
                    <a:pt x="332" y="585"/>
                  </a:lnTo>
                  <a:lnTo>
                    <a:pt x="303" y="545"/>
                  </a:lnTo>
                  <a:lnTo>
                    <a:pt x="372" y="528"/>
                  </a:lnTo>
                  <a:lnTo>
                    <a:pt x="460" y="555"/>
                  </a:lnTo>
                  <a:lnTo>
                    <a:pt x="531" y="559"/>
                  </a:lnTo>
                  <a:lnTo>
                    <a:pt x="588" y="598"/>
                  </a:lnTo>
                  <a:lnTo>
                    <a:pt x="649" y="563"/>
                  </a:lnTo>
                  <a:lnTo>
                    <a:pt x="681" y="569"/>
                  </a:lnTo>
                  <a:lnTo>
                    <a:pt x="687" y="600"/>
                  </a:lnTo>
                  <a:lnTo>
                    <a:pt x="758" y="553"/>
                  </a:lnTo>
                  <a:lnTo>
                    <a:pt x="791" y="587"/>
                  </a:lnTo>
                  <a:lnTo>
                    <a:pt x="785" y="640"/>
                  </a:lnTo>
                  <a:lnTo>
                    <a:pt x="832" y="654"/>
                  </a:lnTo>
                  <a:lnTo>
                    <a:pt x="884" y="608"/>
                  </a:lnTo>
                  <a:lnTo>
                    <a:pt x="947" y="594"/>
                  </a:lnTo>
                  <a:lnTo>
                    <a:pt x="988" y="543"/>
                  </a:lnTo>
                  <a:lnTo>
                    <a:pt x="1019" y="533"/>
                  </a:lnTo>
                  <a:lnTo>
                    <a:pt x="1055" y="496"/>
                  </a:lnTo>
                  <a:lnTo>
                    <a:pt x="1108" y="516"/>
                  </a:lnTo>
                  <a:lnTo>
                    <a:pt x="1136" y="490"/>
                  </a:lnTo>
                  <a:lnTo>
                    <a:pt x="1122" y="431"/>
                  </a:lnTo>
                  <a:lnTo>
                    <a:pt x="1088" y="388"/>
                  </a:lnTo>
                  <a:lnTo>
                    <a:pt x="1088" y="291"/>
                  </a:lnTo>
                  <a:lnTo>
                    <a:pt x="1051" y="272"/>
                  </a:lnTo>
                  <a:lnTo>
                    <a:pt x="1019" y="274"/>
                  </a:lnTo>
                  <a:lnTo>
                    <a:pt x="980" y="242"/>
                  </a:lnTo>
                  <a:lnTo>
                    <a:pt x="960" y="213"/>
                  </a:lnTo>
                  <a:lnTo>
                    <a:pt x="901" y="236"/>
                  </a:lnTo>
                  <a:lnTo>
                    <a:pt x="836" y="187"/>
                  </a:lnTo>
                  <a:lnTo>
                    <a:pt x="783" y="203"/>
                  </a:lnTo>
                  <a:lnTo>
                    <a:pt x="748" y="160"/>
                  </a:lnTo>
                  <a:lnTo>
                    <a:pt x="744" y="98"/>
                  </a:lnTo>
                  <a:lnTo>
                    <a:pt x="677" y="126"/>
                  </a:lnTo>
                  <a:lnTo>
                    <a:pt x="628" y="106"/>
                  </a:lnTo>
                  <a:lnTo>
                    <a:pt x="514" y="124"/>
                  </a:lnTo>
                  <a:lnTo>
                    <a:pt x="427" y="87"/>
                  </a:lnTo>
                  <a:lnTo>
                    <a:pt x="329" y="0"/>
                  </a:lnTo>
                  <a:lnTo>
                    <a:pt x="283" y="24"/>
                  </a:lnTo>
                  <a:lnTo>
                    <a:pt x="205" y="18"/>
                  </a:lnTo>
                  <a:lnTo>
                    <a:pt x="201" y="16"/>
                  </a:lnTo>
                  <a:lnTo>
                    <a:pt x="187" y="14"/>
                  </a:lnTo>
                  <a:lnTo>
                    <a:pt x="171" y="10"/>
                  </a:lnTo>
                  <a:lnTo>
                    <a:pt x="153" y="6"/>
                  </a:lnTo>
                  <a:lnTo>
                    <a:pt x="140" y="4"/>
                  </a:lnTo>
                  <a:lnTo>
                    <a:pt x="136" y="4"/>
                  </a:lnTo>
                  <a:lnTo>
                    <a:pt x="134" y="8"/>
                  </a:lnTo>
                  <a:lnTo>
                    <a:pt x="130" y="18"/>
                  </a:lnTo>
                  <a:lnTo>
                    <a:pt x="124" y="28"/>
                  </a:lnTo>
                  <a:lnTo>
                    <a:pt x="120" y="36"/>
                  </a:lnTo>
                  <a:lnTo>
                    <a:pt x="118" y="39"/>
                  </a:lnTo>
                  <a:lnTo>
                    <a:pt x="181" y="79"/>
                  </a:lnTo>
                  <a:lnTo>
                    <a:pt x="216" y="98"/>
                  </a:lnTo>
                  <a:lnTo>
                    <a:pt x="151" y="140"/>
                  </a:lnTo>
                  <a:lnTo>
                    <a:pt x="130" y="169"/>
                  </a:lnTo>
                </a:path>
              </a:pathLst>
            </a:cu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4" name="Freeform 123"/>
            <p:cNvSpPr/>
            <p:nvPr/>
          </p:nvSpPr>
          <p:spPr bwMode="gray">
            <a:xfrm>
              <a:off x="3140" y="2406"/>
              <a:ext cx="448" cy="398"/>
            </a:xfrm>
            <a:custGeom>
              <a:avLst/>
              <a:gdLst>
                <a:gd name="T0" fmla="*/ 0 w 896"/>
                <a:gd name="T1" fmla="*/ 84 h 797"/>
                <a:gd name="T2" fmla="*/ 7 w 896"/>
                <a:gd name="T3" fmla="*/ 100 h 797"/>
                <a:gd name="T4" fmla="*/ 17 w 896"/>
                <a:gd name="T5" fmla="*/ 115 h 797"/>
                <a:gd name="T6" fmla="*/ 30 w 896"/>
                <a:gd name="T7" fmla="*/ 127 h 797"/>
                <a:gd name="T8" fmla="*/ 29 w 896"/>
                <a:gd name="T9" fmla="*/ 140 h 797"/>
                <a:gd name="T10" fmla="*/ 53 w 896"/>
                <a:gd name="T11" fmla="*/ 162 h 797"/>
                <a:gd name="T12" fmla="*/ 76 w 896"/>
                <a:gd name="T13" fmla="*/ 171 h 797"/>
                <a:gd name="T14" fmla="*/ 104 w 896"/>
                <a:gd name="T15" fmla="*/ 166 h 797"/>
                <a:gd name="T16" fmla="*/ 116 w 896"/>
                <a:gd name="T17" fmla="*/ 171 h 797"/>
                <a:gd name="T18" fmla="*/ 133 w 896"/>
                <a:gd name="T19" fmla="*/ 164 h 797"/>
                <a:gd name="T20" fmla="*/ 134 w 896"/>
                <a:gd name="T21" fmla="*/ 180 h 797"/>
                <a:gd name="T22" fmla="*/ 143 w 896"/>
                <a:gd name="T23" fmla="*/ 191 h 797"/>
                <a:gd name="T24" fmla="*/ 156 w 896"/>
                <a:gd name="T25" fmla="*/ 187 h 797"/>
                <a:gd name="T26" fmla="*/ 173 w 896"/>
                <a:gd name="T27" fmla="*/ 199 h 797"/>
                <a:gd name="T28" fmla="*/ 188 w 896"/>
                <a:gd name="T29" fmla="*/ 194 h 797"/>
                <a:gd name="T30" fmla="*/ 193 w 896"/>
                <a:gd name="T31" fmla="*/ 189 h 797"/>
                <a:gd name="T32" fmla="*/ 212 w 896"/>
                <a:gd name="T33" fmla="*/ 179 h 797"/>
                <a:gd name="T34" fmla="*/ 213 w 896"/>
                <a:gd name="T35" fmla="*/ 163 h 797"/>
                <a:gd name="T36" fmla="*/ 208 w 896"/>
                <a:gd name="T37" fmla="*/ 148 h 797"/>
                <a:gd name="T38" fmla="*/ 194 w 896"/>
                <a:gd name="T39" fmla="*/ 157 h 797"/>
                <a:gd name="T40" fmla="*/ 180 w 896"/>
                <a:gd name="T41" fmla="*/ 141 h 797"/>
                <a:gd name="T42" fmla="*/ 170 w 896"/>
                <a:gd name="T43" fmla="*/ 133 h 797"/>
                <a:gd name="T44" fmla="*/ 182 w 896"/>
                <a:gd name="T45" fmla="*/ 129 h 797"/>
                <a:gd name="T46" fmla="*/ 181 w 896"/>
                <a:gd name="T47" fmla="*/ 116 h 797"/>
                <a:gd name="T48" fmla="*/ 190 w 896"/>
                <a:gd name="T49" fmla="*/ 108 h 797"/>
                <a:gd name="T50" fmla="*/ 186 w 896"/>
                <a:gd name="T51" fmla="*/ 94 h 797"/>
                <a:gd name="T52" fmla="*/ 197 w 896"/>
                <a:gd name="T53" fmla="*/ 87 h 797"/>
                <a:gd name="T54" fmla="*/ 211 w 896"/>
                <a:gd name="T55" fmla="*/ 99 h 797"/>
                <a:gd name="T56" fmla="*/ 224 w 896"/>
                <a:gd name="T57" fmla="*/ 91 h 797"/>
                <a:gd name="T58" fmla="*/ 219 w 896"/>
                <a:gd name="T59" fmla="*/ 75 h 797"/>
                <a:gd name="T60" fmla="*/ 206 w 896"/>
                <a:gd name="T61" fmla="*/ 71 h 797"/>
                <a:gd name="T62" fmla="*/ 203 w 896"/>
                <a:gd name="T63" fmla="*/ 62 h 797"/>
                <a:gd name="T64" fmla="*/ 182 w 896"/>
                <a:gd name="T65" fmla="*/ 66 h 797"/>
                <a:gd name="T66" fmla="*/ 169 w 896"/>
                <a:gd name="T67" fmla="*/ 53 h 797"/>
                <a:gd name="T68" fmla="*/ 157 w 896"/>
                <a:gd name="T69" fmla="*/ 53 h 797"/>
                <a:gd name="T70" fmla="*/ 156 w 896"/>
                <a:gd name="T71" fmla="*/ 41 h 797"/>
                <a:gd name="T72" fmla="*/ 173 w 896"/>
                <a:gd name="T73" fmla="*/ 20 h 797"/>
                <a:gd name="T74" fmla="*/ 171 w 896"/>
                <a:gd name="T75" fmla="*/ 3 h 797"/>
                <a:gd name="T76" fmla="*/ 153 w 896"/>
                <a:gd name="T77" fmla="*/ 6 h 797"/>
                <a:gd name="T78" fmla="*/ 112 w 896"/>
                <a:gd name="T79" fmla="*/ 0 h 797"/>
                <a:gd name="T80" fmla="*/ 110 w 896"/>
                <a:gd name="T81" fmla="*/ 32 h 797"/>
                <a:gd name="T82" fmla="*/ 89 w 896"/>
                <a:gd name="T83" fmla="*/ 49 h 797"/>
                <a:gd name="T84" fmla="*/ 72 w 896"/>
                <a:gd name="T85" fmla="*/ 52 h 797"/>
                <a:gd name="T86" fmla="*/ 42 w 896"/>
                <a:gd name="T87" fmla="*/ 71 h 797"/>
                <a:gd name="T88" fmla="*/ 25 w 896"/>
                <a:gd name="T89" fmla="*/ 79 h 797"/>
                <a:gd name="T90" fmla="*/ 0 w 896"/>
                <a:gd name="T91" fmla="*/ 84 h 79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896"/>
                <a:gd name="T139" fmla="*/ 0 h 797"/>
                <a:gd name="T140" fmla="*/ 896 w 896"/>
                <a:gd name="T141" fmla="*/ 797 h 79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896" h="797">
                  <a:moveTo>
                    <a:pt x="0" y="339"/>
                  </a:moveTo>
                  <a:lnTo>
                    <a:pt x="28" y="402"/>
                  </a:lnTo>
                  <a:lnTo>
                    <a:pt x="65" y="463"/>
                  </a:lnTo>
                  <a:lnTo>
                    <a:pt x="120" y="510"/>
                  </a:lnTo>
                  <a:lnTo>
                    <a:pt x="117" y="561"/>
                  </a:lnTo>
                  <a:lnTo>
                    <a:pt x="211" y="648"/>
                  </a:lnTo>
                  <a:lnTo>
                    <a:pt x="302" y="685"/>
                  </a:lnTo>
                  <a:lnTo>
                    <a:pt x="416" y="667"/>
                  </a:lnTo>
                  <a:lnTo>
                    <a:pt x="465" y="687"/>
                  </a:lnTo>
                  <a:lnTo>
                    <a:pt x="532" y="659"/>
                  </a:lnTo>
                  <a:lnTo>
                    <a:pt x="536" y="721"/>
                  </a:lnTo>
                  <a:lnTo>
                    <a:pt x="571" y="764"/>
                  </a:lnTo>
                  <a:lnTo>
                    <a:pt x="624" y="748"/>
                  </a:lnTo>
                  <a:lnTo>
                    <a:pt x="689" y="797"/>
                  </a:lnTo>
                  <a:lnTo>
                    <a:pt x="750" y="776"/>
                  </a:lnTo>
                  <a:lnTo>
                    <a:pt x="772" y="756"/>
                  </a:lnTo>
                  <a:lnTo>
                    <a:pt x="845" y="719"/>
                  </a:lnTo>
                  <a:lnTo>
                    <a:pt x="851" y="654"/>
                  </a:lnTo>
                  <a:lnTo>
                    <a:pt x="831" y="595"/>
                  </a:lnTo>
                  <a:lnTo>
                    <a:pt x="774" y="630"/>
                  </a:lnTo>
                  <a:lnTo>
                    <a:pt x="717" y="567"/>
                  </a:lnTo>
                  <a:lnTo>
                    <a:pt x="678" y="534"/>
                  </a:lnTo>
                  <a:lnTo>
                    <a:pt x="727" y="518"/>
                  </a:lnTo>
                  <a:lnTo>
                    <a:pt x="723" y="465"/>
                  </a:lnTo>
                  <a:lnTo>
                    <a:pt x="760" y="433"/>
                  </a:lnTo>
                  <a:lnTo>
                    <a:pt x="743" y="378"/>
                  </a:lnTo>
                  <a:lnTo>
                    <a:pt x="788" y="349"/>
                  </a:lnTo>
                  <a:lnTo>
                    <a:pt x="841" y="398"/>
                  </a:lnTo>
                  <a:lnTo>
                    <a:pt x="896" y="366"/>
                  </a:lnTo>
                  <a:lnTo>
                    <a:pt x="876" y="303"/>
                  </a:lnTo>
                  <a:lnTo>
                    <a:pt x="823" y="284"/>
                  </a:lnTo>
                  <a:lnTo>
                    <a:pt x="811" y="250"/>
                  </a:lnTo>
                  <a:lnTo>
                    <a:pt x="727" y="266"/>
                  </a:lnTo>
                  <a:lnTo>
                    <a:pt x="676" y="213"/>
                  </a:lnTo>
                  <a:lnTo>
                    <a:pt x="626" y="215"/>
                  </a:lnTo>
                  <a:lnTo>
                    <a:pt x="622" y="165"/>
                  </a:lnTo>
                  <a:lnTo>
                    <a:pt x="691" y="83"/>
                  </a:lnTo>
                  <a:lnTo>
                    <a:pt x="683" y="12"/>
                  </a:lnTo>
                  <a:lnTo>
                    <a:pt x="609" y="26"/>
                  </a:lnTo>
                  <a:lnTo>
                    <a:pt x="445" y="0"/>
                  </a:lnTo>
                  <a:lnTo>
                    <a:pt x="437" y="130"/>
                  </a:lnTo>
                  <a:lnTo>
                    <a:pt x="353" y="197"/>
                  </a:lnTo>
                  <a:lnTo>
                    <a:pt x="288" y="209"/>
                  </a:lnTo>
                  <a:lnTo>
                    <a:pt x="168" y="286"/>
                  </a:lnTo>
                  <a:lnTo>
                    <a:pt x="97" y="317"/>
                  </a:lnTo>
                  <a:lnTo>
                    <a:pt x="0" y="339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5" name="Freeform 124"/>
            <p:cNvSpPr/>
            <p:nvPr/>
          </p:nvSpPr>
          <p:spPr bwMode="gray">
            <a:xfrm>
              <a:off x="3140" y="2406"/>
              <a:ext cx="448" cy="398"/>
            </a:xfrm>
            <a:custGeom>
              <a:avLst/>
              <a:gdLst>
                <a:gd name="T0" fmla="*/ 0 w 896"/>
                <a:gd name="T1" fmla="*/ 84 h 797"/>
                <a:gd name="T2" fmla="*/ 7 w 896"/>
                <a:gd name="T3" fmla="*/ 100 h 797"/>
                <a:gd name="T4" fmla="*/ 17 w 896"/>
                <a:gd name="T5" fmla="*/ 115 h 797"/>
                <a:gd name="T6" fmla="*/ 30 w 896"/>
                <a:gd name="T7" fmla="*/ 127 h 797"/>
                <a:gd name="T8" fmla="*/ 29 w 896"/>
                <a:gd name="T9" fmla="*/ 140 h 797"/>
                <a:gd name="T10" fmla="*/ 53 w 896"/>
                <a:gd name="T11" fmla="*/ 162 h 797"/>
                <a:gd name="T12" fmla="*/ 76 w 896"/>
                <a:gd name="T13" fmla="*/ 171 h 797"/>
                <a:gd name="T14" fmla="*/ 104 w 896"/>
                <a:gd name="T15" fmla="*/ 166 h 797"/>
                <a:gd name="T16" fmla="*/ 116 w 896"/>
                <a:gd name="T17" fmla="*/ 171 h 797"/>
                <a:gd name="T18" fmla="*/ 133 w 896"/>
                <a:gd name="T19" fmla="*/ 164 h 797"/>
                <a:gd name="T20" fmla="*/ 134 w 896"/>
                <a:gd name="T21" fmla="*/ 180 h 797"/>
                <a:gd name="T22" fmla="*/ 143 w 896"/>
                <a:gd name="T23" fmla="*/ 191 h 797"/>
                <a:gd name="T24" fmla="*/ 156 w 896"/>
                <a:gd name="T25" fmla="*/ 187 h 797"/>
                <a:gd name="T26" fmla="*/ 173 w 896"/>
                <a:gd name="T27" fmla="*/ 199 h 797"/>
                <a:gd name="T28" fmla="*/ 188 w 896"/>
                <a:gd name="T29" fmla="*/ 194 h 797"/>
                <a:gd name="T30" fmla="*/ 193 w 896"/>
                <a:gd name="T31" fmla="*/ 189 h 797"/>
                <a:gd name="T32" fmla="*/ 212 w 896"/>
                <a:gd name="T33" fmla="*/ 179 h 797"/>
                <a:gd name="T34" fmla="*/ 213 w 896"/>
                <a:gd name="T35" fmla="*/ 163 h 797"/>
                <a:gd name="T36" fmla="*/ 208 w 896"/>
                <a:gd name="T37" fmla="*/ 148 h 797"/>
                <a:gd name="T38" fmla="*/ 194 w 896"/>
                <a:gd name="T39" fmla="*/ 157 h 797"/>
                <a:gd name="T40" fmla="*/ 180 w 896"/>
                <a:gd name="T41" fmla="*/ 141 h 797"/>
                <a:gd name="T42" fmla="*/ 170 w 896"/>
                <a:gd name="T43" fmla="*/ 133 h 797"/>
                <a:gd name="T44" fmla="*/ 182 w 896"/>
                <a:gd name="T45" fmla="*/ 129 h 797"/>
                <a:gd name="T46" fmla="*/ 181 w 896"/>
                <a:gd name="T47" fmla="*/ 116 h 797"/>
                <a:gd name="T48" fmla="*/ 190 w 896"/>
                <a:gd name="T49" fmla="*/ 108 h 797"/>
                <a:gd name="T50" fmla="*/ 186 w 896"/>
                <a:gd name="T51" fmla="*/ 94 h 797"/>
                <a:gd name="T52" fmla="*/ 197 w 896"/>
                <a:gd name="T53" fmla="*/ 87 h 797"/>
                <a:gd name="T54" fmla="*/ 211 w 896"/>
                <a:gd name="T55" fmla="*/ 99 h 797"/>
                <a:gd name="T56" fmla="*/ 224 w 896"/>
                <a:gd name="T57" fmla="*/ 91 h 797"/>
                <a:gd name="T58" fmla="*/ 219 w 896"/>
                <a:gd name="T59" fmla="*/ 75 h 797"/>
                <a:gd name="T60" fmla="*/ 206 w 896"/>
                <a:gd name="T61" fmla="*/ 71 h 797"/>
                <a:gd name="T62" fmla="*/ 203 w 896"/>
                <a:gd name="T63" fmla="*/ 62 h 797"/>
                <a:gd name="T64" fmla="*/ 182 w 896"/>
                <a:gd name="T65" fmla="*/ 66 h 797"/>
                <a:gd name="T66" fmla="*/ 169 w 896"/>
                <a:gd name="T67" fmla="*/ 53 h 797"/>
                <a:gd name="T68" fmla="*/ 157 w 896"/>
                <a:gd name="T69" fmla="*/ 53 h 797"/>
                <a:gd name="T70" fmla="*/ 156 w 896"/>
                <a:gd name="T71" fmla="*/ 41 h 797"/>
                <a:gd name="T72" fmla="*/ 173 w 896"/>
                <a:gd name="T73" fmla="*/ 20 h 797"/>
                <a:gd name="T74" fmla="*/ 171 w 896"/>
                <a:gd name="T75" fmla="*/ 3 h 797"/>
                <a:gd name="T76" fmla="*/ 153 w 896"/>
                <a:gd name="T77" fmla="*/ 6 h 797"/>
                <a:gd name="T78" fmla="*/ 112 w 896"/>
                <a:gd name="T79" fmla="*/ 0 h 797"/>
                <a:gd name="T80" fmla="*/ 110 w 896"/>
                <a:gd name="T81" fmla="*/ 32 h 797"/>
                <a:gd name="T82" fmla="*/ 89 w 896"/>
                <a:gd name="T83" fmla="*/ 49 h 797"/>
                <a:gd name="T84" fmla="*/ 72 w 896"/>
                <a:gd name="T85" fmla="*/ 52 h 797"/>
                <a:gd name="T86" fmla="*/ 42 w 896"/>
                <a:gd name="T87" fmla="*/ 71 h 797"/>
                <a:gd name="T88" fmla="*/ 25 w 896"/>
                <a:gd name="T89" fmla="*/ 79 h 797"/>
                <a:gd name="T90" fmla="*/ 0 w 896"/>
                <a:gd name="T91" fmla="*/ 84 h 79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896"/>
                <a:gd name="T139" fmla="*/ 0 h 797"/>
                <a:gd name="T140" fmla="*/ 896 w 896"/>
                <a:gd name="T141" fmla="*/ 797 h 79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896" h="797">
                  <a:moveTo>
                    <a:pt x="0" y="339"/>
                  </a:moveTo>
                  <a:lnTo>
                    <a:pt x="28" y="402"/>
                  </a:lnTo>
                  <a:lnTo>
                    <a:pt x="65" y="463"/>
                  </a:lnTo>
                  <a:lnTo>
                    <a:pt x="120" y="510"/>
                  </a:lnTo>
                  <a:lnTo>
                    <a:pt x="117" y="561"/>
                  </a:lnTo>
                  <a:lnTo>
                    <a:pt x="211" y="648"/>
                  </a:lnTo>
                  <a:lnTo>
                    <a:pt x="302" y="685"/>
                  </a:lnTo>
                  <a:lnTo>
                    <a:pt x="416" y="667"/>
                  </a:lnTo>
                  <a:lnTo>
                    <a:pt x="465" y="687"/>
                  </a:lnTo>
                  <a:lnTo>
                    <a:pt x="532" y="659"/>
                  </a:lnTo>
                  <a:lnTo>
                    <a:pt x="536" y="721"/>
                  </a:lnTo>
                  <a:lnTo>
                    <a:pt x="571" y="764"/>
                  </a:lnTo>
                  <a:lnTo>
                    <a:pt x="624" y="748"/>
                  </a:lnTo>
                  <a:lnTo>
                    <a:pt x="689" y="797"/>
                  </a:lnTo>
                  <a:lnTo>
                    <a:pt x="750" y="776"/>
                  </a:lnTo>
                  <a:lnTo>
                    <a:pt x="772" y="756"/>
                  </a:lnTo>
                  <a:lnTo>
                    <a:pt x="845" y="719"/>
                  </a:lnTo>
                  <a:lnTo>
                    <a:pt x="851" y="654"/>
                  </a:lnTo>
                  <a:lnTo>
                    <a:pt x="831" y="595"/>
                  </a:lnTo>
                  <a:lnTo>
                    <a:pt x="774" y="630"/>
                  </a:lnTo>
                  <a:lnTo>
                    <a:pt x="717" y="567"/>
                  </a:lnTo>
                  <a:lnTo>
                    <a:pt x="678" y="534"/>
                  </a:lnTo>
                  <a:lnTo>
                    <a:pt x="727" y="518"/>
                  </a:lnTo>
                  <a:lnTo>
                    <a:pt x="723" y="465"/>
                  </a:lnTo>
                  <a:lnTo>
                    <a:pt x="760" y="433"/>
                  </a:lnTo>
                  <a:lnTo>
                    <a:pt x="743" y="378"/>
                  </a:lnTo>
                  <a:lnTo>
                    <a:pt x="788" y="349"/>
                  </a:lnTo>
                  <a:lnTo>
                    <a:pt x="841" y="398"/>
                  </a:lnTo>
                  <a:lnTo>
                    <a:pt x="896" y="366"/>
                  </a:lnTo>
                  <a:lnTo>
                    <a:pt x="876" y="303"/>
                  </a:lnTo>
                  <a:lnTo>
                    <a:pt x="823" y="284"/>
                  </a:lnTo>
                  <a:lnTo>
                    <a:pt x="811" y="250"/>
                  </a:lnTo>
                  <a:lnTo>
                    <a:pt x="727" y="266"/>
                  </a:lnTo>
                  <a:lnTo>
                    <a:pt x="676" y="213"/>
                  </a:lnTo>
                  <a:lnTo>
                    <a:pt x="626" y="215"/>
                  </a:lnTo>
                  <a:lnTo>
                    <a:pt x="622" y="165"/>
                  </a:lnTo>
                  <a:lnTo>
                    <a:pt x="691" y="83"/>
                  </a:lnTo>
                  <a:lnTo>
                    <a:pt x="683" y="12"/>
                  </a:lnTo>
                  <a:lnTo>
                    <a:pt x="609" y="26"/>
                  </a:lnTo>
                  <a:lnTo>
                    <a:pt x="445" y="0"/>
                  </a:lnTo>
                  <a:lnTo>
                    <a:pt x="437" y="130"/>
                  </a:lnTo>
                  <a:lnTo>
                    <a:pt x="353" y="197"/>
                  </a:lnTo>
                  <a:lnTo>
                    <a:pt x="288" y="209"/>
                  </a:lnTo>
                  <a:lnTo>
                    <a:pt x="168" y="286"/>
                  </a:lnTo>
                  <a:lnTo>
                    <a:pt x="97" y="317"/>
                  </a:lnTo>
                  <a:lnTo>
                    <a:pt x="0" y="339"/>
                  </a:lnTo>
                </a:path>
              </a:pathLst>
            </a:cu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6" name="Freeform 125"/>
            <p:cNvSpPr/>
            <p:nvPr/>
          </p:nvSpPr>
          <p:spPr bwMode="gray">
            <a:xfrm>
              <a:off x="3128" y="2050"/>
              <a:ext cx="251" cy="526"/>
            </a:xfrm>
            <a:custGeom>
              <a:avLst/>
              <a:gdLst>
                <a:gd name="T0" fmla="*/ 7 w 502"/>
                <a:gd name="T1" fmla="*/ 236 h 1051"/>
                <a:gd name="T2" fmla="*/ 6 w 502"/>
                <a:gd name="T3" fmla="*/ 263 h 1051"/>
                <a:gd name="T4" fmla="*/ 30 w 502"/>
                <a:gd name="T5" fmla="*/ 257 h 1051"/>
                <a:gd name="T6" fmla="*/ 48 w 502"/>
                <a:gd name="T7" fmla="*/ 250 h 1051"/>
                <a:gd name="T8" fmla="*/ 78 w 502"/>
                <a:gd name="T9" fmla="*/ 230 h 1051"/>
                <a:gd name="T10" fmla="*/ 94 w 502"/>
                <a:gd name="T11" fmla="*/ 228 h 1051"/>
                <a:gd name="T12" fmla="*/ 115 w 502"/>
                <a:gd name="T13" fmla="*/ 210 h 1051"/>
                <a:gd name="T14" fmla="*/ 117 w 502"/>
                <a:gd name="T15" fmla="*/ 178 h 1051"/>
                <a:gd name="T16" fmla="*/ 108 w 502"/>
                <a:gd name="T17" fmla="*/ 169 h 1051"/>
                <a:gd name="T18" fmla="*/ 109 w 502"/>
                <a:gd name="T19" fmla="*/ 159 h 1051"/>
                <a:gd name="T20" fmla="*/ 115 w 502"/>
                <a:gd name="T21" fmla="*/ 150 h 1051"/>
                <a:gd name="T22" fmla="*/ 114 w 502"/>
                <a:gd name="T23" fmla="*/ 142 h 1051"/>
                <a:gd name="T24" fmla="*/ 121 w 502"/>
                <a:gd name="T25" fmla="*/ 126 h 1051"/>
                <a:gd name="T26" fmla="*/ 118 w 502"/>
                <a:gd name="T27" fmla="*/ 109 h 1051"/>
                <a:gd name="T28" fmla="*/ 99 w 502"/>
                <a:gd name="T29" fmla="*/ 99 h 1051"/>
                <a:gd name="T30" fmla="*/ 100 w 502"/>
                <a:gd name="T31" fmla="*/ 81 h 1051"/>
                <a:gd name="T32" fmla="*/ 108 w 502"/>
                <a:gd name="T33" fmla="*/ 74 h 1051"/>
                <a:gd name="T34" fmla="*/ 109 w 502"/>
                <a:gd name="T35" fmla="*/ 64 h 1051"/>
                <a:gd name="T36" fmla="*/ 119 w 502"/>
                <a:gd name="T37" fmla="*/ 60 h 1051"/>
                <a:gd name="T38" fmla="*/ 126 w 502"/>
                <a:gd name="T39" fmla="*/ 43 h 1051"/>
                <a:gd name="T40" fmla="*/ 119 w 502"/>
                <a:gd name="T41" fmla="*/ 31 h 1051"/>
                <a:gd name="T42" fmla="*/ 110 w 502"/>
                <a:gd name="T43" fmla="*/ 26 h 1051"/>
                <a:gd name="T44" fmla="*/ 111 w 502"/>
                <a:gd name="T45" fmla="*/ 16 h 1051"/>
                <a:gd name="T46" fmla="*/ 121 w 502"/>
                <a:gd name="T47" fmla="*/ 11 h 1051"/>
                <a:gd name="T48" fmla="*/ 114 w 502"/>
                <a:gd name="T49" fmla="*/ 0 h 1051"/>
                <a:gd name="T50" fmla="*/ 87 w 502"/>
                <a:gd name="T51" fmla="*/ 11 h 1051"/>
                <a:gd name="T52" fmla="*/ 72 w 502"/>
                <a:gd name="T53" fmla="*/ 11 h 1051"/>
                <a:gd name="T54" fmla="*/ 50 w 502"/>
                <a:gd name="T55" fmla="*/ 19 h 1051"/>
                <a:gd name="T56" fmla="*/ 38 w 502"/>
                <a:gd name="T57" fmla="*/ 49 h 1051"/>
                <a:gd name="T58" fmla="*/ 19 w 502"/>
                <a:gd name="T59" fmla="*/ 56 h 1051"/>
                <a:gd name="T60" fmla="*/ 19 w 502"/>
                <a:gd name="T61" fmla="*/ 73 h 1051"/>
                <a:gd name="T62" fmla="*/ 12 w 502"/>
                <a:gd name="T63" fmla="*/ 104 h 1051"/>
                <a:gd name="T64" fmla="*/ 0 w 502"/>
                <a:gd name="T65" fmla="*/ 117 h 1051"/>
                <a:gd name="T66" fmla="*/ 13 w 502"/>
                <a:gd name="T67" fmla="*/ 139 h 1051"/>
                <a:gd name="T68" fmla="*/ 4 w 502"/>
                <a:gd name="T69" fmla="*/ 164 h 1051"/>
                <a:gd name="T70" fmla="*/ 9 w 502"/>
                <a:gd name="T71" fmla="*/ 198 h 1051"/>
                <a:gd name="T72" fmla="*/ 15 w 502"/>
                <a:gd name="T73" fmla="*/ 220 h 1051"/>
                <a:gd name="T74" fmla="*/ 7 w 502"/>
                <a:gd name="T75" fmla="*/ 236 h 105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502"/>
                <a:gd name="T115" fmla="*/ 0 h 1051"/>
                <a:gd name="T116" fmla="*/ 502 w 502"/>
                <a:gd name="T117" fmla="*/ 1051 h 105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502" h="1051">
                  <a:moveTo>
                    <a:pt x="25" y="942"/>
                  </a:moveTo>
                  <a:lnTo>
                    <a:pt x="23" y="1051"/>
                  </a:lnTo>
                  <a:lnTo>
                    <a:pt x="120" y="1027"/>
                  </a:lnTo>
                  <a:lnTo>
                    <a:pt x="191" y="998"/>
                  </a:lnTo>
                  <a:lnTo>
                    <a:pt x="311" y="919"/>
                  </a:lnTo>
                  <a:lnTo>
                    <a:pt x="376" y="909"/>
                  </a:lnTo>
                  <a:lnTo>
                    <a:pt x="460" y="840"/>
                  </a:lnTo>
                  <a:lnTo>
                    <a:pt x="468" y="712"/>
                  </a:lnTo>
                  <a:lnTo>
                    <a:pt x="429" y="675"/>
                  </a:lnTo>
                  <a:lnTo>
                    <a:pt x="433" y="635"/>
                  </a:lnTo>
                  <a:lnTo>
                    <a:pt x="460" y="600"/>
                  </a:lnTo>
                  <a:lnTo>
                    <a:pt x="454" y="565"/>
                  </a:lnTo>
                  <a:lnTo>
                    <a:pt x="484" y="504"/>
                  </a:lnTo>
                  <a:lnTo>
                    <a:pt x="470" y="433"/>
                  </a:lnTo>
                  <a:lnTo>
                    <a:pt x="395" y="395"/>
                  </a:lnTo>
                  <a:lnTo>
                    <a:pt x="397" y="324"/>
                  </a:lnTo>
                  <a:lnTo>
                    <a:pt x="429" y="293"/>
                  </a:lnTo>
                  <a:lnTo>
                    <a:pt x="435" y="254"/>
                  </a:lnTo>
                  <a:lnTo>
                    <a:pt x="476" y="240"/>
                  </a:lnTo>
                  <a:lnTo>
                    <a:pt x="502" y="169"/>
                  </a:lnTo>
                  <a:lnTo>
                    <a:pt x="476" y="122"/>
                  </a:lnTo>
                  <a:lnTo>
                    <a:pt x="437" y="104"/>
                  </a:lnTo>
                  <a:lnTo>
                    <a:pt x="441" y="61"/>
                  </a:lnTo>
                  <a:lnTo>
                    <a:pt x="484" y="41"/>
                  </a:lnTo>
                  <a:lnTo>
                    <a:pt x="454" y="0"/>
                  </a:lnTo>
                  <a:lnTo>
                    <a:pt x="348" y="43"/>
                  </a:lnTo>
                  <a:lnTo>
                    <a:pt x="285" y="43"/>
                  </a:lnTo>
                  <a:lnTo>
                    <a:pt x="199" y="74"/>
                  </a:lnTo>
                  <a:lnTo>
                    <a:pt x="151" y="193"/>
                  </a:lnTo>
                  <a:lnTo>
                    <a:pt x="73" y="222"/>
                  </a:lnTo>
                  <a:lnTo>
                    <a:pt x="73" y="291"/>
                  </a:lnTo>
                  <a:lnTo>
                    <a:pt x="45" y="415"/>
                  </a:lnTo>
                  <a:lnTo>
                    <a:pt x="0" y="468"/>
                  </a:lnTo>
                  <a:lnTo>
                    <a:pt x="51" y="555"/>
                  </a:lnTo>
                  <a:lnTo>
                    <a:pt x="14" y="655"/>
                  </a:lnTo>
                  <a:lnTo>
                    <a:pt x="33" y="789"/>
                  </a:lnTo>
                  <a:lnTo>
                    <a:pt x="57" y="877"/>
                  </a:lnTo>
                  <a:lnTo>
                    <a:pt x="25" y="942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7" name="Freeform 126"/>
            <p:cNvSpPr/>
            <p:nvPr/>
          </p:nvSpPr>
          <p:spPr bwMode="gray">
            <a:xfrm>
              <a:off x="3128" y="2050"/>
              <a:ext cx="251" cy="526"/>
            </a:xfrm>
            <a:custGeom>
              <a:avLst/>
              <a:gdLst>
                <a:gd name="T0" fmla="*/ 7 w 502"/>
                <a:gd name="T1" fmla="*/ 236 h 1051"/>
                <a:gd name="T2" fmla="*/ 6 w 502"/>
                <a:gd name="T3" fmla="*/ 263 h 1051"/>
                <a:gd name="T4" fmla="*/ 30 w 502"/>
                <a:gd name="T5" fmla="*/ 257 h 1051"/>
                <a:gd name="T6" fmla="*/ 48 w 502"/>
                <a:gd name="T7" fmla="*/ 250 h 1051"/>
                <a:gd name="T8" fmla="*/ 78 w 502"/>
                <a:gd name="T9" fmla="*/ 230 h 1051"/>
                <a:gd name="T10" fmla="*/ 94 w 502"/>
                <a:gd name="T11" fmla="*/ 228 h 1051"/>
                <a:gd name="T12" fmla="*/ 115 w 502"/>
                <a:gd name="T13" fmla="*/ 210 h 1051"/>
                <a:gd name="T14" fmla="*/ 117 w 502"/>
                <a:gd name="T15" fmla="*/ 178 h 1051"/>
                <a:gd name="T16" fmla="*/ 108 w 502"/>
                <a:gd name="T17" fmla="*/ 169 h 1051"/>
                <a:gd name="T18" fmla="*/ 109 w 502"/>
                <a:gd name="T19" fmla="*/ 159 h 1051"/>
                <a:gd name="T20" fmla="*/ 115 w 502"/>
                <a:gd name="T21" fmla="*/ 150 h 1051"/>
                <a:gd name="T22" fmla="*/ 114 w 502"/>
                <a:gd name="T23" fmla="*/ 142 h 1051"/>
                <a:gd name="T24" fmla="*/ 121 w 502"/>
                <a:gd name="T25" fmla="*/ 126 h 1051"/>
                <a:gd name="T26" fmla="*/ 118 w 502"/>
                <a:gd name="T27" fmla="*/ 109 h 1051"/>
                <a:gd name="T28" fmla="*/ 99 w 502"/>
                <a:gd name="T29" fmla="*/ 99 h 1051"/>
                <a:gd name="T30" fmla="*/ 100 w 502"/>
                <a:gd name="T31" fmla="*/ 81 h 1051"/>
                <a:gd name="T32" fmla="*/ 108 w 502"/>
                <a:gd name="T33" fmla="*/ 74 h 1051"/>
                <a:gd name="T34" fmla="*/ 109 w 502"/>
                <a:gd name="T35" fmla="*/ 64 h 1051"/>
                <a:gd name="T36" fmla="*/ 119 w 502"/>
                <a:gd name="T37" fmla="*/ 60 h 1051"/>
                <a:gd name="T38" fmla="*/ 126 w 502"/>
                <a:gd name="T39" fmla="*/ 43 h 1051"/>
                <a:gd name="T40" fmla="*/ 119 w 502"/>
                <a:gd name="T41" fmla="*/ 31 h 1051"/>
                <a:gd name="T42" fmla="*/ 110 w 502"/>
                <a:gd name="T43" fmla="*/ 26 h 1051"/>
                <a:gd name="T44" fmla="*/ 111 w 502"/>
                <a:gd name="T45" fmla="*/ 16 h 1051"/>
                <a:gd name="T46" fmla="*/ 121 w 502"/>
                <a:gd name="T47" fmla="*/ 11 h 1051"/>
                <a:gd name="T48" fmla="*/ 114 w 502"/>
                <a:gd name="T49" fmla="*/ 0 h 1051"/>
                <a:gd name="T50" fmla="*/ 87 w 502"/>
                <a:gd name="T51" fmla="*/ 11 h 1051"/>
                <a:gd name="T52" fmla="*/ 72 w 502"/>
                <a:gd name="T53" fmla="*/ 11 h 1051"/>
                <a:gd name="T54" fmla="*/ 50 w 502"/>
                <a:gd name="T55" fmla="*/ 19 h 1051"/>
                <a:gd name="T56" fmla="*/ 38 w 502"/>
                <a:gd name="T57" fmla="*/ 49 h 1051"/>
                <a:gd name="T58" fmla="*/ 19 w 502"/>
                <a:gd name="T59" fmla="*/ 56 h 1051"/>
                <a:gd name="T60" fmla="*/ 19 w 502"/>
                <a:gd name="T61" fmla="*/ 73 h 1051"/>
                <a:gd name="T62" fmla="*/ 12 w 502"/>
                <a:gd name="T63" fmla="*/ 104 h 1051"/>
                <a:gd name="T64" fmla="*/ 0 w 502"/>
                <a:gd name="T65" fmla="*/ 117 h 1051"/>
                <a:gd name="T66" fmla="*/ 13 w 502"/>
                <a:gd name="T67" fmla="*/ 139 h 1051"/>
                <a:gd name="T68" fmla="*/ 4 w 502"/>
                <a:gd name="T69" fmla="*/ 164 h 1051"/>
                <a:gd name="T70" fmla="*/ 9 w 502"/>
                <a:gd name="T71" fmla="*/ 198 h 1051"/>
                <a:gd name="T72" fmla="*/ 15 w 502"/>
                <a:gd name="T73" fmla="*/ 220 h 1051"/>
                <a:gd name="T74" fmla="*/ 7 w 502"/>
                <a:gd name="T75" fmla="*/ 236 h 105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502"/>
                <a:gd name="T115" fmla="*/ 0 h 1051"/>
                <a:gd name="T116" fmla="*/ 502 w 502"/>
                <a:gd name="T117" fmla="*/ 1051 h 105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502" h="1051">
                  <a:moveTo>
                    <a:pt x="25" y="942"/>
                  </a:moveTo>
                  <a:lnTo>
                    <a:pt x="23" y="1051"/>
                  </a:lnTo>
                  <a:lnTo>
                    <a:pt x="120" y="1027"/>
                  </a:lnTo>
                  <a:lnTo>
                    <a:pt x="191" y="998"/>
                  </a:lnTo>
                  <a:lnTo>
                    <a:pt x="311" y="919"/>
                  </a:lnTo>
                  <a:lnTo>
                    <a:pt x="376" y="909"/>
                  </a:lnTo>
                  <a:lnTo>
                    <a:pt x="460" y="840"/>
                  </a:lnTo>
                  <a:lnTo>
                    <a:pt x="468" y="712"/>
                  </a:lnTo>
                  <a:lnTo>
                    <a:pt x="429" y="675"/>
                  </a:lnTo>
                  <a:lnTo>
                    <a:pt x="433" y="635"/>
                  </a:lnTo>
                  <a:lnTo>
                    <a:pt x="460" y="600"/>
                  </a:lnTo>
                  <a:lnTo>
                    <a:pt x="454" y="565"/>
                  </a:lnTo>
                  <a:lnTo>
                    <a:pt x="484" y="504"/>
                  </a:lnTo>
                  <a:lnTo>
                    <a:pt x="470" y="433"/>
                  </a:lnTo>
                  <a:lnTo>
                    <a:pt x="395" y="395"/>
                  </a:lnTo>
                  <a:lnTo>
                    <a:pt x="397" y="324"/>
                  </a:lnTo>
                  <a:lnTo>
                    <a:pt x="429" y="293"/>
                  </a:lnTo>
                  <a:lnTo>
                    <a:pt x="435" y="254"/>
                  </a:lnTo>
                  <a:lnTo>
                    <a:pt x="476" y="240"/>
                  </a:lnTo>
                  <a:lnTo>
                    <a:pt x="502" y="169"/>
                  </a:lnTo>
                  <a:lnTo>
                    <a:pt x="476" y="122"/>
                  </a:lnTo>
                  <a:lnTo>
                    <a:pt x="437" y="104"/>
                  </a:lnTo>
                  <a:lnTo>
                    <a:pt x="441" y="61"/>
                  </a:lnTo>
                  <a:lnTo>
                    <a:pt x="484" y="41"/>
                  </a:lnTo>
                  <a:lnTo>
                    <a:pt x="454" y="0"/>
                  </a:lnTo>
                  <a:lnTo>
                    <a:pt x="348" y="43"/>
                  </a:lnTo>
                  <a:lnTo>
                    <a:pt x="285" y="43"/>
                  </a:lnTo>
                  <a:lnTo>
                    <a:pt x="199" y="74"/>
                  </a:lnTo>
                  <a:lnTo>
                    <a:pt x="151" y="193"/>
                  </a:lnTo>
                  <a:lnTo>
                    <a:pt x="73" y="222"/>
                  </a:lnTo>
                  <a:lnTo>
                    <a:pt x="73" y="291"/>
                  </a:lnTo>
                  <a:lnTo>
                    <a:pt x="45" y="415"/>
                  </a:lnTo>
                  <a:lnTo>
                    <a:pt x="0" y="468"/>
                  </a:lnTo>
                  <a:lnTo>
                    <a:pt x="51" y="555"/>
                  </a:lnTo>
                  <a:lnTo>
                    <a:pt x="14" y="655"/>
                  </a:lnTo>
                  <a:lnTo>
                    <a:pt x="33" y="789"/>
                  </a:lnTo>
                  <a:lnTo>
                    <a:pt x="57" y="877"/>
                  </a:lnTo>
                  <a:lnTo>
                    <a:pt x="25" y="942"/>
                  </a:lnTo>
                </a:path>
              </a:pathLst>
            </a:cu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8" name="Freeform 127"/>
            <p:cNvSpPr/>
            <p:nvPr/>
          </p:nvSpPr>
          <p:spPr bwMode="gray">
            <a:xfrm>
              <a:off x="2736" y="2154"/>
              <a:ext cx="464" cy="664"/>
            </a:xfrm>
            <a:custGeom>
              <a:avLst/>
              <a:gdLst>
                <a:gd name="T0" fmla="*/ 2 w 929"/>
                <a:gd name="T1" fmla="*/ 106 h 1329"/>
                <a:gd name="T2" fmla="*/ 21 w 929"/>
                <a:gd name="T3" fmla="*/ 126 h 1329"/>
                <a:gd name="T4" fmla="*/ 31 w 929"/>
                <a:gd name="T5" fmla="*/ 148 h 1329"/>
                <a:gd name="T6" fmla="*/ 26 w 929"/>
                <a:gd name="T7" fmla="*/ 170 h 1329"/>
                <a:gd name="T8" fmla="*/ 43 w 929"/>
                <a:gd name="T9" fmla="*/ 183 h 1329"/>
                <a:gd name="T10" fmla="*/ 68 w 929"/>
                <a:gd name="T11" fmla="*/ 187 h 1329"/>
                <a:gd name="T12" fmla="*/ 79 w 929"/>
                <a:gd name="T13" fmla="*/ 172 h 1329"/>
                <a:gd name="T14" fmla="*/ 78 w 929"/>
                <a:gd name="T15" fmla="*/ 153 h 1329"/>
                <a:gd name="T16" fmla="*/ 72 w 929"/>
                <a:gd name="T17" fmla="*/ 108 h 1329"/>
                <a:gd name="T18" fmla="*/ 92 w 929"/>
                <a:gd name="T19" fmla="*/ 113 h 1329"/>
                <a:gd name="T20" fmla="*/ 109 w 929"/>
                <a:gd name="T21" fmla="*/ 126 h 1329"/>
                <a:gd name="T22" fmla="*/ 143 w 929"/>
                <a:gd name="T23" fmla="*/ 150 h 1329"/>
                <a:gd name="T24" fmla="*/ 140 w 929"/>
                <a:gd name="T25" fmla="*/ 174 h 1329"/>
                <a:gd name="T26" fmla="*/ 112 w 929"/>
                <a:gd name="T27" fmla="*/ 189 h 1329"/>
                <a:gd name="T28" fmla="*/ 99 w 929"/>
                <a:gd name="T29" fmla="*/ 204 h 1329"/>
                <a:gd name="T30" fmla="*/ 71 w 929"/>
                <a:gd name="T31" fmla="*/ 199 h 1329"/>
                <a:gd name="T32" fmla="*/ 65 w 929"/>
                <a:gd name="T33" fmla="*/ 222 h 1329"/>
                <a:gd name="T34" fmla="*/ 70 w 929"/>
                <a:gd name="T35" fmla="*/ 249 h 1329"/>
                <a:gd name="T36" fmla="*/ 48 w 929"/>
                <a:gd name="T37" fmla="*/ 267 h 1329"/>
                <a:gd name="T38" fmla="*/ 53 w 929"/>
                <a:gd name="T39" fmla="*/ 285 h 1329"/>
                <a:gd name="T40" fmla="*/ 63 w 929"/>
                <a:gd name="T41" fmla="*/ 304 h 1329"/>
                <a:gd name="T42" fmla="*/ 110 w 929"/>
                <a:gd name="T43" fmla="*/ 308 h 1329"/>
                <a:gd name="T44" fmla="*/ 142 w 929"/>
                <a:gd name="T45" fmla="*/ 313 h 1329"/>
                <a:gd name="T46" fmla="*/ 172 w 929"/>
                <a:gd name="T47" fmla="*/ 324 h 1329"/>
                <a:gd name="T48" fmla="*/ 188 w 929"/>
                <a:gd name="T49" fmla="*/ 330 h 1329"/>
                <a:gd name="T50" fmla="*/ 181 w 929"/>
                <a:gd name="T51" fmla="*/ 308 h 1329"/>
                <a:gd name="T52" fmla="*/ 202 w 929"/>
                <a:gd name="T53" fmla="*/ 290 h 1329"/>
                <a:gd name="T54" fmla="*/ 178 w 929"/>
                <a:gd name="T55" fmla="*/ 276 h 1329"/>
                <a:gd name="T56" fmla="*/ 200 w 929"/>
                <a:gd name="T57" fmla="*/ 270 h 1329"/>
                <a:gd name="T58" fmla="*/ 231 w 929"/>
                <a:gd name="T59" fmla="*/ 266 h 1329"/>
                <a:gd name="T60" fmla="*/ 218 w 929"/>
                <a:gd name="T61" fmla="*/ 241 h 1329"/>
                <a:gd name="T62" fmla="*/ 202 w 929"/>
                <a:gd name="T63" fmla="*/ 211 h 1329"/>
                <a:gd name="T64" fmla="*/ 210 w 929"/>
                <a:gd name="T65" fmla="*/ 167 h 1329"/>
                <a:gd name="T66" fmla="*/ 200 w 929"/>
                <a:gd name="T67" fmla="*/ 112 h 1329"/>
                <a:gd name="T68" fmla="*/ 196 w 929"/>
                <a:gd name="T69" fmla="*/ 65 h 1329"/>
                <a:gd name="T70" fmla="*/ 214 w 929"/>
                <a:gd name="T71" fmla="*/ 21 h 1329"/>
                <a:gd name="T72" fmla="*/ 206 w 929"/>
                <a:gd name="T73" fmla="*/ 0 h 1329"/>
                <a:gd name="T74" fmla="*/ 182 w 929"/>
                <a:gd name="T75" fmla="*/ 10 h 1329"/>
                <a:gd name="T76" fmla="*/ 164 w 929"/>
                <a:gd name="T77" fmla="*/ 44 h 1329"/>
                <a:gd name="T78" fmla="*/ 129 w 929"/>
                <a:gd name="T79" fmla="*/ 87 h 1329"/>
                <a:gd name="T80" fmla="*/ 99 w 929"/>
                <a:gd name="T81" fmla="*/ 84 h 1329"/>
                <a:gd name="T82" fmla="*/ 74 w 929"/>
                <a:gd name="T83" fmla="*/ 70 h 1329"/>
                <a:gd name="T84" fmla="*/ 72 w 929"/>
                <a:gd name="T85" fmla="*/ 42 h 1329"/>
                <a:gd name="T86" fmla="*/ 68 w 929"/>
                <a:gd name="T87" fmla="*/ 18 h 1329"/>
                <a:gd name="T88" fmla="*/ 43 w 929"/>
                <a:gd name="T89" fmla="*/ 42 h 1329"/>
                <a:gd name="T90" fmla="*/ 26 w 929"/>
                <a:gd name="T91" fmla="*/ 90 h 132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929"/>
                <a:gd name="T139" fmla="*/ 0 h 1329"/>
                <a:gd name="T140" fmla="*/ 929 w 929"/>
                <a:gd name="T141" fmla="*/ 1329 h 1329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929" h="1329">
                  <a:moveTo>
                    <a:pt x="0" y="406"/>
                  </a:moveTo>
                  <a:lnTo>
                    <a:pt x="8" y="425"/>
                  </a:lnTo>
                  <a:lnTo>
                    <a:pt x="36" y="461"/>
                  </a:lnTo>
                  <a:lnTo>
                    <a:pt x="87" y="504"/>
                  </a:lnTo>
                  <a:lnTo>
                    <a:pt x="85" y="538"/>
                  </a:lnTo>
                  <a:lnTo>
                    <a:pt x="124" y="595"/>
                  </a:lnTo>
                  <a:lnTo>
                    <a:pt x="107" y="636"/>
                  </a:lnTo>
                  <a:lnTo>
                    <a:pt x="107" y="681"/>
                  </a:lnTo>
                  <a:lnTo>
                    <a:pt x="150" y="697"/>
                  </a:lnTo>
                  <a:lnTo>
                    <a:pt x="174" y="732"/>
                  </a:lnTo>
                  <a:lnTo>
                    <a:pt x="239" y="762"/>
                  </a:lnTo>
                  <a:lnTo>
                    <a:pt x="272" y="748"/>
                  </a:lnTo>
                  <a:lnTo>
                    <a:pt x="278" y="705"/>
                  </a:lnTo>
                  <a:lnTo>
                    <a:pt x="317" y="689"/>
                  </a:lnTo>
                  <a:lnTo>
                    <a:pt x="335" y="648"/>
                  </a:lnTo>
                  <a:lnTo>
                    <a:pt x="315" y="612"/>
                  </a:lnTo>
                  <a:lnTo>
                    <a:pt x="264" y="593"/>
                  </a:lnTo>
                  <a:lnTo>
                    <a:pt x="288" y="435"/>
                  </a:lnTo>
                  <a:lnTo>
                    <a:pt x="319" y="451"/>
                  </a:lnTo>
                  <a:lnTo>
                    <a:pt x="370" y="453"/>
                  </a:lnTo>
                  <a:lnTo>
                    <a:pt x="372" y="484"/>
                  </a:lnTo>
                  <a:lnTo>
                    <a:pt x="439" y="504"/>
                  </a:lnTo>
                  <a:lnTo>
                    <a:pt x="563" y="559"/>
                  </a:lnTo>
                  <a:lnTo>
                    <a:pt x="575" y="603"/>
                  </a:lnTo>
                  <a:lnTo>
                    <a:pt x="550" y="646"/>
                  </a:lnTo>
                  <a:lnTo>
                    <a:pt x="561" y="697"/>
                  </a:lnTo>
                  <a:lnTo>
                    <a:pt x="557" y="750"/>
                  </a:lnTo>
                  <a:lnTo>
                    <a:pt x="449" y="758"/>
                  </a:lnTo>
                  <a:lnTo>
                    <a:pt x="449" y="807"/>
                  </a:lnTo>
                  <a:lnTo>
                    <a:pt x="396" y="819"/>
                  </a:lnTo>
                  <a:lnTo>
                    <a:pt x="349" y="793"/>
                  </a:lnTo>
                  <a:lnTo>
                    <a:pt x="286" y="797"/>
                  </a:lnTo>
                  <a:lnTo>
                    <a:pt x="288" y="851"/>
                  </a:lnTo>
                  <a:lnTo>
                    <a:pt x="260" y="890"/>
                  </a:lnTo>
                  <a:lnTo>
                    <a:pt x="305" y="921"/>
                  </a:lnTo>
                  <a:lnTo>
                    <a:pt x="282" y="998"/>
                  </a:lnTo>
                  <a:lnTo>
                    <a:pt x="292" y="1057"/>
                  </a:lnTo>
                  <a:lnTo>
                    <a:pt x="195" y="1071"/>
                  </a:lnTo>
                  <a:lnTo>
                    <a:pt x="211" y="1093"/>
                  </a:lnTo>
                  <a:lnTo>
                    <a:pt x="215" y="1142"/>
                  </a:lnTo>
                  <a:lnTo>
                    <a:pt x="191" y="1156"/>
                  </a:lnTo>
                  <a:lnTo>
                    <a:pt x="252" y="1217"/>
                  </a:lnTo>
                  <a:lnTo>
                    <a:pt x="345" y="1191"/>
                  </a:lnTo>
                  <a:lnTo>
                    <a:pt x="443" y="1232"/>
                  </a:lnTo>
                  <a:lnTo>
                    <a:pt x="506" y="1280"/>
                  </a:lnTo>
                  <a:lnTo>
                    <a:pt x="571" y="1254"/>
                  </a:lnTo>
                  <a:lnTo>
                    <a:pt x="642" y="1299"/>
                  </a:lnTo>
                  <a:lnTo>
                    <a:pt x="689" y="1299"/>
                  </a:lnTo>
                  <a:lnTo>
                    <a:pt x="691" y="1329"/>
                  </a:lnTo>
                  <a:lnTo>
                    <a:pt x="754" y="1323"/>
                  </a:lnTo>
                  <a:lnTo>
                    <a:pt x="756" y="1270"/>
                  </a:lnTo>
                  <a:lnTo>
                    <a:pt x="727" y="1234"/>
                  </a:lnTo>
                  <a:lnTo>
                    <a:pt x="748" y="1205"/>
                  </a:lnTo>
                  <a:lnTo>
                    <a:pt x="811" y="1163"/>
                  </a:lnTo>
                  <a:lnTo>
                    <a:pt x="776" y="1142"/>
                  </a:lnTo>
                  <a:lnTo>
                    <a:pt x="715" y="1104"/>
                  </a:lnTo>
                  <a:lnTo>
                    <a:pt x="733" y="1069"/>
                  </a:lnTo>
                  <a:lnTo>
                    <a:pt x="802" y="1083"/>
                  </a:lnTo>
                  <a:lnTo>
                    <a:pt x="880" y="1089"/>
                  </a:lnTo>
                  <a:lnTo>
                    <a:pt x="926" y="1065"/>
                  </a:lnTo>
                  <a:lnTo>
                    <a:pt x="929" y="1014"/>
                  </a:lnTo>
                  <a:lnTo>
                    <a:pt x="874" y="967"/>
                  </a:lnTo>
                  <a:lnTo>
                    <a:pt x="837" y="906"/>
                  </a:lnTo>
                  <a:lnTo>
                    <a:pt x="809" y="845"/>
                  </a:lnTo>
                  <a:lnTo>
                    <a:pt x="811" y="736"/>
                  </a:lnTo>
                  <a:lnTo>
                    <a:pt x="843" y="671"/>
                  </a:lnTo>
                  <a:lnTo>
                    <a:pt x="819" y="583"/>
                  </a:lnTo>
                  <a:lnTo>
                    <a:pt x="800" y="449"/>
                  </a:lnTo>
                  <a:lnTo>
                    <a:pt x="837" y="351"/>
                  </a:lnTo>
                  <a:lnTo>
                    <a:pt x="786" y="262"/>
                  </a:lnTo>
                  <a:lnTo>
                    <a:pt x="829" y="209"/>
                  </a:lnTo>
                  <a:lnTo>
                    <a:pt x="859" y="85"/>
                  </a:lnTo>
                  <a:lnTo>
                    <a:pt x="859" y="18"/>
                  </a:lnTo>
                  <a:lnTo>
                    <a:pt x="825" y="0"/>
                  </a:lnTo>
                  <a:lnTo>
                    <a:pt x="788" y="59"/>
                  </a:lnTo>
                  <a:lnTo>
                    <a:pt x="731" y="40"/>
                  </a:lnTo>
                  <a:lnTo>
                    <a:pt x="678" y="99"/>
                  </a:lnTo>
                  <a:lnTo>
                    <a:pt x="658" y="179"/>
                  </a:lnTo>
                  <a:lnTo>
                    <a:pt x="561" y="309"/>
                  </a:lnTo>
                  <a:lnTo>
                    <a:pt x="516" y="349"/>
                  </a:lnTo>
                  <a:lnTo>
                    <a:pt x="487" y="321"/>
                  </a:lnTo>
                  <a:lnTo>
                    <a:pt x="396" y="337"/>
                  </a:lnTo>
                  <a:lnTo>
                    <a:pt x="355" y="284"/>
                  </a:lnTo>
                  <a:lnTo>
                    <a:pt x="296" y="282"/>
                  </a:lnTo>
                  <a:lnTo>
                    <a:pt x="254" y="242"/>
                  </a:lnTo>
                  <a:lnTo>
                    <a:pt x="290" y="168"/>
                  </a:lnTo>
                  <a:lnTo>
                    <a:pt x="305" y="122"/>
                  </a:lnTo>
                  <a:lnTo>
                    <a:pt x="272" y="73"/>
                  </a:lnTo>
                  <a:lnTo>
                    <a:pt x="207" y="91"/>
                  </a:lnTo>
                  <a:lnTo>
                    <a:pt x="172" y="170"/>
                  </a:lnTo>
                  <a:lnTo>
                    <a:pt x="158" y="307"/>
                  </a:lnTo>
                  <a:lnTo>
                    <a:pt x="107" y="362"/>
                  </a:lnTo>
                  <a:lnTo>
                    <a:pt x="0" y="406"/>
                  </a:lnTo>
                </a:path>
              </a:pathLst>
            </a:cu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9" name="Freeform 128"/>
            <p:cNvSpPr/>
            <p:nvPr/>
          </p:nvSpPr>
          <p:spPr bwMode="gray">
            <a:xfrm>
              <a:off x="3987" y="3238"/>
              <a:ext cx="121" cy="305"/>
            </a:xfrm>
            <a:custGeom>
              <a:avLst/>
              <a:gdLst>
                <a:gd name="T0" fmla="*/ 43 w 242"/>
                <a:gd name="T1" fmla="*/ 1 h 610"/>
                <a:gd name="T2" fmla="*/ 39 w 242"/>
                <a:gd name="T3" fmla="*/ 6 h 610"/>
                <a:gd name="T4" fmla="*/ 33 w 242"/>
                <a:gd name="T5" fmla="*/ 11 h 610"/>
                <a:gd name="T6" fmla="*/ 28 w 242"/>
                <a:gd name="T7" fmla="*/ 16 h 610"/>
                <a:gd name="T8" fmla="*/ 22 w 242"/>
                <a:gd name="T9" fmla="*/ 24 h 610"/>
                <a:gd name="T10" fmla="*/ 19 w 242"/>
                <a:gd name="T11" fmla="*/ 30 h 610"/>
                <a:gd name="T12" fmla="*/ 16 w 242"/>
                <a:gd name="T13" fmla="*/ 37 h 610"/>
                <a:gd name="T14" fmla="*/ 11 w 242"/>
                <a:gd name="T15" fmla="*/ 47 h 610"/>
                <a:gd name="T16" fmla="*/ 5 w 242"/>
                <a:gd name="T17" fmla="*/ 58 h 610"/>
                <a:gd name="T18" fmla="*/ 1 w 242"/>
                <a:gd name="T19" fmla="*/ 67 h 610"/>
                <a:gd name="T20" fmla="*/ 1 w 242"/>
                <a:gd name="T21" fmla="*/ 77 h 610"/>
                <a:gd name="T22" fmla="*/ 4 w 242"/>
                <a:gd name="T23" fmla="*/ 88 h 610"/>
                <a:gd name="T24" fmla="*/ 5 w 242"/>
                <a:gd name="T25" fmla="*/ 99 h 610"/>
                <a:gd name="T26" fmla="*/ 3 w 242"/>
                <a:gd name="T27" fmla="*/ 108 h 610"/>
                <a:gd name="T28" fmla="*/ 6 w 242"/>
                <a:gd name="T29" fmla="*/ 114 h 610"/>
                <a:gd name="T30" fmla="*/ 15 w 242"/>
                <a:gd name="T31" fmla="*/ 119 h 610"/>
                <a:gd name="T32" fmla="*/ 22 w 242"/>
                <a:gd name="T33" fmla="*/ 129 h 610"/>
                <a:gd name="T34" fmla="*/ 28 w 242"/>
                <a:gd name="T35" fmla="*/ 135 h 610"/>
                <a:gd name="T36" fmla="*/ 33 w 242"/>
                <a:gd name="T37" fmla="*/ 139 h 610"/>
                <a:gd name="T38" fmla="*/ 35 w 242"/>
                <a:gd name="T39" fmla="*/ 146 h 610"/>
                <a:gd name="T40" fmla="*/ 37 w 242"/>
                <a:gd name="T41" fmla="*/ 152 h 610"/>
                <a:gd name="T42" fmla="*/ 41 w 242"/>
                <a:gd name="T43" fmla="*/ 152 h 610"/>
                <a:gd name="T44" fmla="*/ 42 w 242"/>
                <a:gd name="T45" fmla="*/ 146 h 610"/>
                <a:gd name="T46" fmla="*/ 42 w 242"/>
                <a:gd name="T47" fmla="*/ 135 h 610"/>
                <a:gd name="T48" fmla="*/ 45 w 242"/>
                <a:gd name="T49" fmla="*/ 123 h 610"/>
                <a:gd name="T50" fmla="*/ 51 w 242"/>
                <a:gd name="T51" fmla="*/ 114 h 610"/>
                <a:gd name="T52" fmla="*/ 55 w 242"/>
                <a:gd name="T53" fmla="*/ 103 h 610"/>
                <a:gd name="T54" fmla="*/ 57 w 242"/>
                <a:gd name="T55" fmla="*/ 86 h 610"/>
                <a:gd name="T56" fmla="*/ 58 w 242"/>
                <a:gd name="T57" fmla="*/ 66 h 610"/>
                <a:gd name="T58" fmla="*/ 58 w 242"/>
                <a:gd name="T59" fmla="*/ 51 h 610"/>
                <a:gd name="T60" fmla="*/ 60 w 242"/>
                <a:gd name="T61" fmla="*/ 39 h 610"/>
                <a:gd name="T62" fmla="*/ 60 w 242"/>
                <a:gd name="T63" fmla="*/ 28 h 610"/>
                <a:gd name="T64" fmla="*/ 56 w 242"/>
                <a:gd name="T65" fmla="*/ 19 h 610"/>
                <a:gd name="T66" fmla="*/ 52 w 242"/>
                <a:gd name="T67" fmla="*/ 10 h 610"/>
                <a:gd name="T68" fmla="*/ 47 w 242"/>
                <a:gd name="T69" fmla="*/ 2 h 610"/>
                <a:gd name="T70" fmla="*/ 44 w 242"/>
                <a:gd name="T71" fmla="*/ 0 h 61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42"/>
                <a:gd name="T109" fmla="*/ 0 h 610"/>
                <a:gd name="T110" fmla="*/ 242 w 242"/>
                <a:gd name="T111" fmla="*/ 610 h 61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42" h="610">
                  <a:moveTo>
                    <a:pt x="173" y="0"/>
                  </a:moveTo>
                  <a:lnTo>
                    <a:pt x="172" y="4"/>
                  </a:lnTo>
                  <a:lnTo>
                    <a:pt x="164" y="12"/>
                  </a:lnTo>
                  <a:lnTo>
                    <a:pt x="154" y="24"/>
                  </a:lnTo>
                  <a:lnTo>
                    <a:pt x="144" y="36"/>
                  </a:lnTo>
                  <a:lnTo>
                    <a:pt x="132" y="44"/>
                  </a:lnTo>
                  <a:lnTo>
                    <a:pt x="122" y="49"/>
                  </a:lnTo>
                  <a:lnTo>
                    <a:pt x="111" y="63"/>
                  </a:lnTo>
                  <a:lnTo>
                    <a:pt x="97" y="79"/>
                  </a:lnTo>
                  <a:lnTo>
                    <a:pt x="87" y="97"/>
                  </a:lnTo>
                  <a:lnTo>
                    <a:pt x="77" y="112"/>
                  </a:lnTo>
                  <a:lnTo>
                    <a:pt x="73" y="122"/>
                  </a:lnTo>
                  <a:lnTo>
                    <a:pt x="71" y="132"/>
                  </a:lnTo>
                  <a:lnTo>
                    <a:pt x="63" y="148"/>
                  </a:lnTo>
                  <a:lnTo>
                    <a:pt x="53" y="168"/>
                  </a:lnTo>
                  <a:lnTo>
                    <a:pt x="44" y="189"/>
                  </a:lnTo>
                  <a:lnTo>
                    <a:pt x="32" y="213"/>
                  </a:lnTo>
                  <a:lnTo>
                    <a:pt x="20" y="234"/>
                  </a:lnTo>
                  <a:lnTo>
                    <a:pt x="10" y="254"/>
                  </a:lnTo>
                  <a:lnTo>
                    <a:pt x="4" y="268"/>
                  </a:lnTo>
                  <a:lnTo>
                    <a:pt x="0" y="288"/>
                  </a:lnTo>
                  <a:lnTo>
                    <a:pt x="2" y="309"/>
                  </a:lnTo>
                  <a:lnTo>
                    <a:pt x="8" y="331"/>
                  </a:lnTo>
                  <a:lnTo>
                    <a:pt x="14" y="354"/>
                  </a:lnTo>
                  <a:lnTo>
                    <a:pt x="18" y="376"/>
                  </a:lnTo>
                  <a:lnTo>
                    <a:pt x="18" y="396"/>
                  </a:lnTo>
                  <a:lnTo>
                    <a:pt x="14" y="414"/>
                  </a:lnTo>
                  <a:lnTo>
                    <a:pt x="12" y="431"/>
                  </a:lnTo>
                  <a:lnTo>
                    <a:pt x="14" y="445"/>
                  </a:lnTo>
                  <a:lnTo>
                    <a:pt x="24" y="455"/>
                  </a:lnTo>
                  <a:lnTo>
                    <a:pt x="42" y="467"/>
                  </a:lnTo>
                  <a:lnTo>
                    <a:pt x="57" y="477"/>
                  </a:lnTo>
                  <a:lnTo>
                    <a:pt x="71" y="492"/>
                  </a:lnTo>
                  <a:lnTo>
                    <a:pt x="85" y="514"/>
                  </a:lnTo>
                  <a:lnTo>
                    <a:pt x="99" y="530"/>
                  </a:lnTo>
                  <a:lnTo>
                    <a:pt x="111" y="540"/>
                  </a:lnTo>
                  <a:lnTo>
                    <a:pt x="122" y="547"/>
                  </a:lnTo>
                  <a:lnTo>
                    <a:pt x="130" y="555"/>
                  </a:lnTo>
                  <a:lnTo>
                    <a:pt x="136" y="569"/>
                  </a:lnTo>
                  <a:lnTo>
                    <a:pt x="140" y="583"/>
                  </a:lnTo>
                  <a:lnTo>
                    <a:pt x="144" y="597"/>
                  </a:lnTo>
                  <a:lnTo>
                    <a:pt x="148" y="606"/>
                  </a:lnTo>
                  <a:lnTo>
                    <a:pt x="154" y="610"/>
                  </a:lnTo>
                  <a:lnTo>
                    <a:pt x="162" y="606"/>
                  </a:lnTo>
                  <a:lnTo>
                    <a:pt x="168" y="597"/>
                  </a:lnTo>
                  <a:lnTo>
                    <a:pt x="168" y="581"/>
                  </a:lnTo>
                  <a:lnTo>
                    <a:pt x="168" y="559"/>
                  </a:lnTo>
                  <a:lnTo>
                    <a:pt x="168" y="538"/>
                  </a:lnTo>
                  <a:lnTo>
                    <a:pt x="172" y="516"/>
                  </a:lnTo>
                  <a:lnTo>
                    <a:pt x="179" y="494"/>
                  </a:lnTo>
                  <a:lnTo>
                    <a:pt x="189" y="475"/>
                  </a:lnTo>
                  <a:lnTo>
                    <a:pt x="201" y="457"/>
                  </a:lnTo>
                  <a:lnTo>
                    <a:pt x="211" y="435"/>
                  </a:lnTo>
                  <a:lnTo>
                    <a:pt x="217" y="412"/>
                  </a:lnTo>
                  <a:lnTo>
                    <a:pt x="221" y="380"/>
                  </a:lnTo>
                  <a:lnTo>
                    <a:pt x="225" y="343"/>
                  </a:lnTo>
                  <a:lnTo>
                    <a:pt x="227" y="303"/>
                  </a:lnTo>
                  <a:lnTo>
                    <a:pt x="229" y="264"/>
                  </a:lnTo>
                  <a:lnTo>
                    <a:pt x="227" y="231"/>
                  </a:lnTo>
                  <a:lnTo>
                    <a:pt x="229" y="203"/>
                  </a:lnTo>
                  <a:lnTo>
                    <a:pt x="233" y="179"/>
                  </a:lnTo>
                  <a:lnTo>
                    <a:pt x="240" y="156"/>
                  </a:lnTo>
                  <a:lnTo>
                    <a:pt x="242" y="134"/>
                  </a:lnTo>
                  <a:lnTo>
                    <a:pt x="238" y="112"/>
                  </a:lnTo>
                  <a:lnTo>
                    <a:pt x="229" y="89"/>
                  </a:lnTo>
                  <a:lnTo>
                    <a:pt x="223" y="73"/>
                  </a:lnTo>
                  <a:lnTo>
                    <a:pt x="215" y="59"/>
                  </a:lnTo>
                  <a:lnTo>
                    <a:pt x="207" y="42"/>
                  </a:lnTo>
                  <a:lnTo>
                    <a:pt x="195" y="22"/>
                  </a:lnTo>
                  <a:lnTo>
                    <a:pt x="185" y="10"/>
                  </a:lnTo>
                  <a:lnTo>
                    <a:pt x="177" y="2"/>
                  </a:lnTo>
                  <a:lnTo>
                    <a:pt x="173" y="0"/>
                  </a:lnTo>
                </a:path>
              </a:pathLst>
            </a:cu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90" name="Freeform 78"/>
          <p:cNvSpPr/>
          <p:nvPr/>
        </p:nvSpPr>
        <p:spPr bwMode="gray">
          <a:xfrm>
            <a:off x="4689216" y="5490675"/>
            <a:ext cx="944386" cy="803628"/>
          </a:xfrm>
          <a:custGeom>
            <a:avLst/>
            <a:gdLst>
              <a:gd name="T0" fmla="*/ 279 w 1128"/>
              <a:gd name="T1" fmla="*/ 62 h 960"/>
              <a:gd name="T2" fmla="*/ 272 w 1128"/>
              <a:gd name="T3" fmla="*/ 67 h 960"/>
              <a:gd name="T4" fmla="*/ 266 w 1128"/>
              <a:gd name="T5" fmla="*/ 77 h 960"/>
              <a:gd name="T6" fmla="*/ 261 w 1128"/>
              <a:gd name="T7" fmla="*/ 87 h 960"/>
              <a:gd name="T8" fmla="*/ 254 w 1128"/>
              <a:gd name="T9" fmla="*/ 97 h 960"/>
              <a:gd name="T10" fmla="*/ 241 w 1128"/>
              <a:gd name="T11" fmla="*/ 103 h 960"/>
              <a:gd name="T12" fmla="*/ 230 w 1128"/>
              <a:gd name="T13" fmla="*/ 104 h 960"/>
              <a:gd name="T14" fmla="*/ 216 w 1128"/>
              <a:gd name="T15" fmla="*/ 103 h 960"/>
              <a:gd name="T16" fmla="*/ 203 w 1128"/>
              <a:gd name="T17" fmla="*/ 110 h 960"/>
              <a:gd name="T18" fmla="*/ 199 w 1128"/>
              <a:gd name="T19" fmla="*/ 115 h 960"/>
              <a:gd name="T20" fmla="*/ 198 w 1128"/>
              <a:gd name="T21" fmla="*/ 118 h 960"/>
              <a:gd name="T22" fmla="*/ 196 w 1128"/>
              <a:gd name="T23" fmla="*/ 119 h 960"/>
              <a:gd name="T24" fmla="*/ 190 w 1128"/>
              <a:gd name="T25" fmla="*/ 114 h 960"/>
              <a:gd name="T26" fmla="*/ 183 w 1128"/>
              <a:gd name="T27" fmla="*/ 118 h 960"/>
              <a:gd name="T28" fmla="*/ 177 w 1128"/>
              <a:gd name="T29" fmla="*/ 127 h 960"/>
              <a:gd name="T30" fmla="*/ 164 w 1128"/>
              <a:gd name="T31" fmla="*/ 127 h 960"/>
              <a:gd name="T32" fmla="*/ 155 w 1128"/>
              <a:gd name="T33" fmla="*/ 120 h 960"/>
              <a:gd name="T34" fmla="*/ 148 w 1128"/>
              <a:gd name="T35" fmla="*/ 111 h 960"/>
              <a:gd name="T36" fmla="*/ 143 w 1128"/>
              <a:gd name="T37" fmla="*/ 113 h 960"/>
              <a:gd name="T38" fmla="*/ 147 w 1128"/>
              <a:gd name="T39" fmla="*/ 122 h 960"/>
              <a:gd name="T40" fmla="*/ 154 w 1128"/>
              <a:gd name="T41" fmla="*/ 130 h 960"/>
              <a:gd name="T42" fmla="*/ 153 w 1128"/>
              <a:gd name="T43" fmla="*/ 140 h 960"/>
              <a:gd name="T44" fmla="*/ 140 w 1128"/>
              <a:gd name="T45" fmla="*/ 149 h 960"/>
              <a:gd name="T46" fmla="*/ 134 w 1128"/>
              <a:gd name="T47" fmla="*/ 149 h 960"/>
              <a:gd name="T48" fmla="*/ 132 w 1128"/>
              <a:gd name="T49" fmla="*/ 148 h 960"/>
              <a:gd name="T50" fmla="*/ 130 w 1128"/>
              <a:gd name="T51" fmla="*/ 148 h 960"/>
              <a:gd name="T52" fmla="*/ 126 w 1128"/>
              <a:gd name="T53" fmla="*/ 154 h 960"/>
              <a:gd name="T54" fmla="*/ 116 w 1128"/>
              <a:gd name="T55" fmla="*/ 163 h 960"/>
              <a:gd name="T56" fmla="*/ 110 w 1128"/>
              <a:gd name="T57" fmla="*/ 167 h 960"/>
              <a:gd name="T58" fmla="*/ 97 w 1128"/>
              <a:gd name="T59" fmla="*/ 168 h 960"/>
              <a:gd name="T60" fmla="*/ 87 w 1128"/>
              <a:gd name="T61" fmla="*/ 171 h 960"/>
              <a:gd name="T62" fmla="*/ 75 w 1128"/>
              <a:gd name="T63" fmla="*/ 179 h 960"/>
              <a:gd name="T64" fmla="*/ 56 w 1128"/>
              <a:gd name="T65" fmla="*/ 185 h 960"/>
              <a:gd name="T66" fmla="*/ 46 w 1128"/>
              <a:gd name="T67" fmla="*/ 186 h 960"/>
              <a:gd name="T68" fmla="*/ 38 w 1128"/>
              <a:gd name="T69" fmla="*/ 194 h 960"/>
              <a:gd name="T70" fmla="*/ 29 w 1128"/>
              <a:gd name="T71" fmla="*/ 199 h 960"/>
              <a:gd name="T72" fmla="*/ 23 w 1128"/>
              <a:gd name="T73" fmla="*/ 207 h 960"/>
              <a:gd name="T74" fmla="*/ 26 w 1128"/>
              <a:gd name="T75" fmla="*/ 214 h 960"/>
              <a:gd name="T76" fmla="*/ 35 w 1128"/>
              <a:gd name="T77" fmla="*/ 227 h 960"/>
              <a:gd name="T78" fmla="*/ 35 w 1128"/>
              <a:gd name="T79" fmla="*/ 235 h 960"/>
              <a:gd name="T80" fmla="*/ 24 w 1128"/>
              <a:gd name="T81" fmla="*/ 240 h 960"/>
              <a:gd name="T82" fmla="*/ 13 w 1128"/>
              <a:gd name="T83" fmla="*/ 235 h 960"/>
              <a:gd name="T84" fmla="*/ 4 w 1128"/>
              <a:gd name="T85" fmla="*/ 222 h 960"/>
              <a:gd name="T86" fmla="*/ 1 w 1128"/>
              <a:gd name="T87" fmla="*/ 210 h 960"/>
              <a:gd name="T88" fmla="*/ 1 w 1128"/>
              <a:gd name="T89" fmla="*/ 200 h 960"/>
              <a:gd name="T90" fmla="*/ 8 w 1128"/>
              <a:gd name="T91" fmla="*/ 189 h 960"/>
              <a:gd name="T92" fmla="*/ 0 w 1128"/>
              <a:gd name="T93" fmla="*/ 184 h 960"/>
              <a:gd name="T94" fmla="*/ 19 w 1128"/>
              <a:gd name="T95" fmla="*/ 160 h 960"/>
              <a:gd name="T96" fmla="*/ 37 w 1128"/>
              <a:gd name="T97" fmla="*/ 139 h 960"/>
              <a:gd name="T98" fmla="*/ 59 w 1128"/>
              <a:gd name="T99" fmla="*/ 101 h 960"/>
              <a:gd name="T100" fmla="*/ 74 w 1128"/>
              <a:gd name="T101" fmla="*/ 62 h 960"/>
              <a:gd name="T102" fmla="*/ 82 w 1128"/>
              <a:gd name="T103" fmla="*/ 36 h 960"/>
              <a:gd name="T104" fmla="*/ 121 w 1128"/>
              <a:gd name="T105" fmla="*/ 3 h 960"/>
              <a:gd name="T106" fmla="*/ 156 w 1128"/>
              <a:gd name="T107" fmla="*/ 8 h 960"/>
              <a:gd name="T108" fmla="*/ 170 w 1128"/>
              <a:gd name="T109" fmla="*/ 24 h 960"/>
              <a:gd name="T110" fmla="*/ 185 w 1128"/>
              <a:gd name="T111" fmla="*/ 32 h 960"/>
              <a:gd name="T112" fmla="*/ 224 w 1128"/>
              <a:gd name="T113" fmla="*/ 15 h 960"/>
              <a:gd name="T114" fmla="*/ 272 w 1128"/>
              <a:gd name="T115" fmla="*/ 41 h 960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128"/>
              <a:gd name="T175" fmla="*/ 0 h 960"/>
              <a:gd name="T176" fmla="*/ 1128 w 1128"/>
              <a:gd name="T177" fmla="*/ 960 h 960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128" h="960">
                <a:moveTo>
                  <a:pt x="1128" y="246"/>
                </a:moveTo>
                <a:lnTo>
                  <a:pt x="1124" y="248"/>
                </a:lnTo>
                <a:lnTo>
                  <a:pt x="1116" y="250"/>
                </a:lnTo>
                <a:lnTo>
                  <a:pt x="1104" y="254"/>
                </a:lnTo>
                <a:lnTo>
                  <a:pt x="1094" y="259"/>
                </a:lnTo>
                <a:lnTo>
                  <a:pt x="1088" y="265"/>
                </a:lnTo>
                <a:lnTo>
                  <a:pt x="1083" y="275"/>
                </a:lnTo>
                <a:lnTo>
                  <a:pt x="1075" y="289"/>
                </a:lnTo>
                <a:lnTo>
                  <a:pt x="1063" y="305"/>
                </a:lnTo>
                <a:lnTo>
                  <a:pt x="1055" y="318"/>
                </a:lnTo>
                <a:lnTo>
                  <a:pt x="1047" y="332"/>
                </a:lnTo>
                <a:lnTo>
                  <a:pt x="1043" y="348"/>
                </a:lnTo>
                <a:lnTo>
                  <a:pt x="1037" y="362"/>
                </a:lnTo>
                <a:lnTo>
                  <a:pt x="1029" y="376"/>
                </a:lnTo>
                <a:lnTo>
                  <a:pt x="1016" y="387"/>
                </a:lnTo>
                <a:lnTo>
                  <a:pt x="1002" y="395"/>
                </a:lnTo>
                <a:lnTo>
                  <a:pt x="984" y="403"/>
                </a:lnTo>
                <a:lnTo>
                  <a:pt x="966" y="411"/>
                </a:lnTo>
                <a:lnTo>
                  <a:pt x="949" y="417"/>
                </a:lnTo>
                <a:lnTo>
                  <a:pt x="937" y="419"/>
                </a:lnTo>
                <a:lnTo>
                  <a:pt x="921" y="415"/>
                </a:lnTo>
                <a:lnTo>
                  <a:pt x="903" y="411"/>
                </a:lnTo>
                <a:lnTo>
                  <a:pt x="884" y="409"/>
                </a:lnTo>
                <a:lnTo>
                  <a:pt x="864" y="411"/>
                </a:lnTo>
                <a:lnTo>
                  <a:pt x="846" y="419"/>
                </a:lnTo>
                <a:lnTo>
                  <a:pt x="829" y="431"/>
                </a:lnTo>
                <a:lnTo>
                  <a:pt x="813" y="440"/>
                </a:lnTo>
                <a:lnTo>
                  <a:pt x="801" y="450"/>
                </a:lnTo>
                <a:lnTo>
                  <a:pt x="799" y="454"/>
                </a:lnTo>
                <a:lnTo>
                  <a:pt x="797" y="458"/>
                </a:lnTo>
                <a:lnTo>
                  <a:pt x="795" y="464"/>
                </a:lnTo>
                <a:lnTo>
                  <a:pt x="793" y="468"/>
                </a:lnTo>
                <a:lnTo>
                  <a:pt x="791" y="472"/>
                </a:lnTo>
                <a:lnTo>
                  <a:pt x="789" y="474"/>
                </a:lnTo>
                <a:lnTo>
                  <a:pt x="787" y="474"/>
                </a:lnTo>
                <a:lnTo>
                  <a:pt x="783" y="474"/>
                </a:lnTo>
                <a:lnTo>
                  <a:pt x="777" y="470"/>
                </a:lnTo>
                <a:lnTo>
                  <a:pt x="770" y="462"/>
                </a:lnTo>
                <a:lnTo>
                  <a:pt x="760" y="456"/>
                </a:lnTo>
                <a:lnTo>
                  <a:pt x="752" y="456"/>
                </a:lnTo>
                <a:lnTo>
                  <a:pt x="742" y="462"/>
                </a:lnTo>
                <a:lnTo>
                  <a:pt x="734" y="472"/>
                </a:lnTo>
                <a:lnTo>
                  <a:pt x="726" y="484"/>
                </a:lnTo>
                <a:lnTo>
                  <a:pt x="718" y="496"/>
                </a:lnTo>
                <a:lnTo>
                  <a:pt x="708" y="507"/>
                </a:lnTo>
                <a:lnTo>
                  <a:pt x="695" y="513"/>
                </a:lnTo>
                <a:lnTo>
                  <a:pt x="679" y="513"/>
                </a:lnTo>
                <a:lnTo>
                  <a:pt x="657" y="509"/>
                </a:lnTo>
                <a:lnTo>
                  <a:pt x="644" y="503"/>
                </a:lnTo>
                <a:lnTo>
                  <a:pt x="634" y="494"/>
                </a:lnTo>
                <a:lnTo>
                  <a:pt x="622" y="482"/>
                </a:lnTo>
                <a:lnTo>
                  <a:pt x="612" y="468"/>
                </a:lnTo>
                <a:lnTo>
                  <a:pt x="602" y="454"/>
                </a:lnTo>
                <a:lnTo>
                  <a:pt x="592" y="442"/>
                </a:lnTo>
                <a:lnTo>
                  <a:pt x="583" y="437"/>
                </a:lnTo>
                <a:lnTo>
                  <a:pt x="575" y="440"/>
                </a:lnTo>
                <a:lnTo>
                  <a:pt x="571" y="452"/>
                </a:lnTo>
                <a:lnTo>
                  <a:pt x="575" y="464"/>
                </a:lnTo>
                <a:lnTo>
                  <a:pt x="581" y="478"/>
                </a:lnTo>
                <a:lnTo>
                  <a:pt x="588" y="490"/>
                </a:lnTo>
                <a:lnTo>
                  <a:pt x="596" y="498"/>
                </a:lnTo>
                <a:lnTo>
                  <a:pt x="608" y="509"/>
                </a:lnTo>
                <a:lnTo>
                  <a:pt x="618" y="519"/>
                </a:lnTo>
                <a:lnTo>
                  <a:pt x="624" y="531"/>
                </a:lnTo>
                <a:lnTo>
                  <a:pt x="624" y="541"/>
                </a:lnTo>
                <a:lnTo>
                  <a:pt x="612" y="557"/>
                </a:lnTo>
                <a:lnTo>
                  <a:pt x="596" y="574"/>
                </a:lnTo>
                <a:lnTo>
                  <a:pt x="577" y="588"/>
                </a:lnTo>
                <a:lnTo>
                  <a:pt x="557" y="596"/>
                </a:lnTo>
                <a:lnTo>
                  <a:pt x="545" y="600"/>
                </a:lnTo>
                <a:lnTo>
                  <a:pt x="535" y="598"/>
                </a:lnTo>
                <a:lnTo>
                  <a:pt x="533" y="596"/>
                </a:lnTo>
                <a:lnTo>
                  <a:pt x="531" y="594"/>
                </a:lnTo>
                <a:lnTo>
                  <a:pt x="527" y="592"/>
                </a:lnTo>
                <a:lnTo>
                  <a:pt x="525" y="590"/>
                </a:lnTo>
                <a:lnTo>
                  <a:pt x="523" y="590"/>
                </a:lnTo>
                <a:lnTo>
                  <a:pt x="521" y="590"/>
                </a:lnTo>
                <a:lnTo>
                  <a:pt x="520" y="592"/>
                </a:lnTo>
                <a:lnTo>
                  <a:pt x="518" y="598"/>
                </a:lnTo>
                <a:lnTo>
                  <a:pt x="514" y="608"/>
                </a:lnTo>
                <a:lnTo>
                  <a:pt x="504" y="614"/>
                </a:lnTo>
                <a:lnTo>
                  <a:pt x="492" y="624"/>
                </a:lnTo>
                <a:lnTo>
                  <a:pt x="478" y="637"/>
                </a:lnTo>
                <a:lnTo>
                  <a:pt x="466" y="651"/>
                </a:lnTo>
                <a:lnTo>
                  <a:pt x="459" y="661"/>
                </a:lnTo>
                <a:lnTo>
                  <a:pt x="451" y="667"/>
                </a:lnTo>
                <a:lnTo>
                  <a:pt x="441" y="667"/>
                </a:lnTo>
                <a:lnTo>
                  <a:pt x="427" y="665"/>
                </a:lnTo>
                <a:lnTo>
                  <a:pt x="411" y="667"/>
                </a:lnTo>
                <a:lnTo>
                  <a:pt x="390" y="669"/>
                </a:lnTo>
                <a:lnTo>
                  <a:pt x="374" y="669"/>
                </a:lnTo>
                <a:lnTo>
                  <a:pt x="360" y="675"/>
                </a:lnTo>
                <a:lnTo>
                  <a:pt x="348" y="683"/>
                </a:lnTo>
                <a:lnTo>
                  <a:pt x="336" y="694"/>
                </a:lnTo>
                <a:lnTo>
                  <a:pt x="323" y="704"/>
                </a:lnTo>
                <a:lnTo>
                  <a:pt x="299" y="714"/>
                </a:lnTo>
                <a:lnTo>
                  <a:pt x="271" y="726"/>
                </a:lnTo>
                <a:lnTo>
                  <a:pt x="246" y="734"/>
                </a:lnTo>
                <a:lnTo>
                  <a:pt x="226" y="740"/>
                </a:lnTo>
                <a:lnTo>
                  <a:pt x="212" y="740"/>
                </a:lnTo>
                <a:lnTo>
                  <a:pt x="199" y="740"/>
                </a:lnTo>
                <a:lnTo>
                  <a:pt x="185" y="742"/>
                </a:lnTo>
                <a:lnTo>
                  <a:pt x="173" y="748"/>
                </a:lnTo>
                <a:lnTo>
                  <a:pt x="163" y="759"/>
                </a:lnTo>
                <a:lnTo>
                  <a:pt x="153" y="773"/>
                </a:lnTo>
                <a:lnTo>
                  <a:pt x="142" y="781"/>
                </a:lnTo>
                <a:lnTo>
                  <a:pt x="128" y="787"/>
                </a:lnTo>
                <a:lnTo>
                  <a:pt x="116" y="793"/>
                </a:lnTo>
                <a:lnTo>
                  <a:pt x="108" y="803"/>
                </a:lnTo>
                <a:lnTo>
                  <a:pt x="100" y="816"/>
                </a:lnTo>
                <a:lnTo>
                  <a:pt x="92" y="826"/>
                </a:lnTo>
                <a:lnTo>
                  <a:pt x="86" y="834"/>
                </a:lnTo>
                <a:lnTo>
                  <a:pt x="90" y="844"/>
                </a:lnTo>
                <a:lnTo>
                  <a:pt x="104" y="856"/>
                </a:lnTo>
                <a:lnTo>
                  <a:pt x="118" y="872"/>
                </a:lnTo>
                <a:lnTo>
                  <a:pt x="130" y="891"/>
                </a:lnTo>
                <a:lnTo>
                  <a:pt x="138" y="905"/>
                </a:lnTo>
                <a:lnTo>
                  <a:pt x="144" y="919"/>
                </a:lnTo>
                <a:lnTo>
                  <a:pt x="146" y="931"/>
                </a:lnTo>
                <a:lnTo>
                  <a:pt x="140" y="940"/>
                </a:lnTo>
                <a:lnTo>
                  <a:pt x="128" y="946"/>
                </a:lnTo>
                <a:lnTo>
                  <a:pt x="114" y="954"/>
                </a:lnTo>
                <a:lnTo>
                  <a:pt x="96" y="960"/>
                </a:lnTo>
                <a:lnTo>
                  <a:pt x="79" y="960"/>
                </a:lnTo>
                <a:lnTo>
                  <a:pt x="67" y="956"/>
                </a:lnTo>
                <a:lnTo>
                  <a:pt x="51" y="938"/>
                </a:lnTo>
                <a:lnTo>
                  <a:pt x="37" y="919"/>
                </a:lnTo>
                <a:lnTo>
                  <a:pt x="25" y="901"/>
                </a:lnTo>
                <a:lnTo>
                  <a:pt x="18" y="887"/>
                </a:lnTo>
                <a:lnTo>
                  <a:pt x="10" y="872"/>
                </a:lnTo>
                <a:lnTo>
                  <a:pt x="4" y="854"/>
                </a:lnTo>
                <a:lnTo>
                  <a:pt x="2" y="840"/>
                </a:lnTo>
                <a:lnTo>
                  <a:pt x="2" y="826"/>
                </a:lnTo>
                <a:lnTo>
                  <a:pt x="2" y="812"/>
                </a:lnTo>
                <a:lnTo>
                  <a:pt x="4" y="797"/>
                </a:lnTo>
                <a:lnTo>
                  <a:pt x="12" y="783"/>
                </a:lnTo>
                <a:lnTo>
                  <a:pt x="25" y="765"/>
                </a:lnTo>
                <a:lnTo>
                  <a:pt x="31" y="753"/>
                </a:lnTo>
                <a:lnTo>
                  <a:pt x="33" y="749"/>
                </a:lnTo>
                <a:lnTo>
                  <a:pt x="4" y="746"/>
                </a:lnTo>
                <a:lnTo>
                  <a:pt x="0" y="734"/>
                </a:lnTo>
                <a:lnTo>
                  <a:pt x="33" y="687"/>
                </a:lnTo>
                <a:lnTo>
                  <a:pt x="71" y="675"/>
                </a:lnTo>
                <a:lnTo>
                  <a:pt x="77" y="637"/>
                </a:lnTo>
                <a:lnTo>
                  <a:pt x="128" y="627"/>
                </a:lnTo>
                <a:lnTo>
                  <a:pt x="147" y="612"/>
                </a:lnTo>
                <a:lnTo>
                  <a:pt x="147" y="553"/>
                </a:lnTo>
                <a:lnTo>
                  <a:pt x="175" y="539"/>
                </a:lnTo>
                <a:lnTo>
                  <a:pt x="244" y="478"/>
                </a:lnTo>
                <a:lnTo>
                  <a:pt x="238" y="403"/>
                </a:lnTo>
                <a:lnTo>
                  <a:pt x="264" y="332"/>
                </a:lnTo>
                <a:lnTo>
                  <a:pt x="301" y="307"/>
                </a:lnTo>
                <a:lnTo>
                  <a:pt x="297" y="250"/>
                </a:lnTo>
                <a:lnTo>
                  <a:pt x="325" y="220"/>
                </a:lnTo>
                <a:lnTo>
                  <a:pt x="303" y="157"/>
                </a:lnTo>
                <a:lnTo>
                  <a:pt x="329" y="143"/>
                </a:lnTo>
                <a:lnTo>
                  <a:pt x="329" y="86"/>
                </a:lnTo>
                <a:lnTo>
                  <a:pt x="384" y="78"/>
                </a:lnTo>
                <a:lnTo>
                  <a:pt x="484" y="9"/>
                </a:lnTo>
                <a:lnTo>
                  <a:pt x="535" y="39"/>
                </a:lnTo>
                <a:lnTo>
                  <a:pt x="592" y="9"/>
                </a:lnTo>
                <a:lnTo>
                  <a:pt x="624" y="29"/>
                </a:lnTo>
                <a:lnTo>
                  <a:pt x="693" y="0"/>
                </a:lnTo>
                <a:lnTo>
                  <a:pt x="720" y="27"/>
                </a:lnTo>
                <a:lnTo>
                  <a:pt x="681" y="94"/>
                </a:lnTo>
                <a:lnTo>
                  <a:pt x="651" y="130"/>
                </a:lnTo>
                <a:lnTo>
                  <a:pt x="679" y="151"/>
                </a:lnTo>
                <a:lnTo>
                  <a:pt x="740" y="128"/>
                </a:lnTo>
                <a:lnTo>
                  <a:pt x="823" y="92"/>
                </a:lnTo>
                <a:lnTo>
                  <a:pt x="878" y="120"/>
                </a:lnTo>
                <a:lnTo>
                  <a:pt x="895" y="59"/>
                </a:lnTo>
                <a:lnTo>
                  <a:pt x="984" y="61"/>
                </a:lnTo>
                <a:lnTo>
                  <a:pt x="1053" y="96"/>
                </a:lnTo>
                <a:lnTo>
                  <a:pt x="1086" y="161"/>
                </a:lnTo>
                <a:lnTo>
                  <a:pt x="1110" y="216"/>
                </a:lnTo>
                <a:lnTo>
                  <a:pt x="1128" y="246"/>
                </a:lnTo>
              </a:path>
            </a:pathLst>
          </a:custGeom>
          <a:solidFill>
            <a:schemeClr val="accent5"/>
          </a:solidFill>
          <a:ln w="6350">
            <a:solidFill>
              <a:schemeClr val="tx1">
                <a:lumMod val="85000"/>
                <a:lumOff val="15000"/>
              </a:schemeClr>
            </a:solidFill>
            <a:prstDash val="solid"/>
            <a:round/>
          </a:ln>
        </p:spPr>
        <p:txBody>
          <a:bodyPr lIns="96456" tIns="48228" rIns="96456" bIns="48228"/>
          <a:lstStyle/>
          <a:p>
            <a:endParaRPr lang="zh-CN" altLang="en-US"/>
          </a:p>
        </p:txBody>
      </p:sp>
      <p:sp>
        <p:nvSpPr>
          <p:cNvPr id="91" name="Freeform 92"/>
          <p:cNvSpPr/>
          <p:nvPr/>
        </p:nvSpPr>
        <p:spPr bwMode="gray">
          <a:xfrm>
            <a:off x="5129597" y="3628939"/>
            <a:ext cx="825501" cy="554168"/>
          </a:xfrm>
          <a:custGeom>
            <a:avLst/>
            <a:gdLst>
              <a:gd name="T0" fmla="*/ 81 w 987"/>
              <a:gd name="T1" fmla="*/ 0 h 663"/>
              <a:gd name="T2" fmla="*/ 88 w 987"/>
              <a:gd name="T3" fmla="*/ 3 h 663"/>
              <a:gd name="T4" fmla="*/ 96 w 987"/>
              <a:gd name="T5" fmla="*/ 5 h 663"/>
              <a:gd name="T6" fmla="*/ 103 w 987"/>
              <a:gd name="T7" fmla="*/ 2 h 663"/>
              <a:gd name="T8" fmla="*/ 111 w 987"/>
              <a:gd name="T9" fmla="*/ 0 h 663"/>
              <a:gd name="T10" fmla="*/ 119 w 987"/>
              <a:gd name="T11" fmla="*/ 5 h 663"/>
              <a:gd name="T12" fmla="*/ 125 w 987"/>
              <a:gd name="T13" fmla="*/ 15 h 663"/>
              <a:gd name="T14" fmla="*/ 126 w 987"/>
              <a:gd name="T15" fmla="*/ 24 h 663"/>
              <a:gd name="T16" fmla="*/ 128 w 987"/>
              <a:gd name="T17" fmla="*/ 32 h 663"/>
              <a:gd name="T18" fmla="*/ 133 w 987"/>
              <a:gd name="T19" fmla="*/ 37 h 663"/>
              <a:gd name="T20" fmla="*/ 141 w 987"/>
              <a:gd name="T21" fmla="*/ 39 h 663"/>
              <a:gd name="T22" fmla="*/ 149 w 987"/>
              <a:gd name="T23" fmla="*/ 38 h 663"/>
              <a:gd name="T24" fmla="*/ 154 w 987"/>
              <a:gd name="T25" fmla="*/ 33 h 663"/>
              <a:gd name="T26" fmla="*/ 160 w 987"/>
              <a:gd name="T27" fmla="*/ 24 h 663"/>
              <a:gd name="T28" fmla="*/ 167 w 987"/>
              <a:gd name="T29" fmla="*/ 15 h 663"/>
              <a:gd name="T30" fmla="*/ 175 w 987"/>
              <a:gd name="T31" fmla="*/ 6 h 663"/>
              <a:gd name="T32" fmla="*/ 184 w 987"/>
              <a:gd name="T33" fmla="*/ 2 h 663"/>
              <a:gd name="T34" fmla="*/ 191 w 987"/>
              <a:gd name="T35" fmla="*/ 4 h 663"/>
              <a:gd name="T36" fmla="*/ 200 w 987"/>
              <a:gd name="T37" fmla="*/ 9 h 663"/>
              <a:gd name="T38" fmla="*/ 212 w 987"/>
              <a:gd name="T39" fmla="*/ 11 h 663"/>
              <a:gd name="T40" fmla="*/ 224 w 987"/>
              <a:gd name="T41" fmla="*/ 9 h 663"/>
              <a:gd name="T42" fmla="*/ 234 w 987"/>
              <a:gd name="T43" fmla="*/ 7 h 663"/>
              <a:gd name="T44" fmla="*/ 241 w 987"/>
              <a:gd name="T45" fmla="*/ 5 h 663"/>
              <a:gd name="T46" fmla="*/ 246 w 987"/>
              <a:gd name="T47" fmla="*/ 5 h 663"/>
              <a:gd name="T48" fmla="*/ 246 w 987"/>
              <a:gd name="T49" fmla="*/ 12 h 663"/>
              <a:gd name="T50" fmla="*/ 245 w 987"/>
              <a:gd name="T51" fmla="*/ 23 h 663"/>
              <a:gd name="T52" fmla="*/ 243 w 987"/>
              <a:gd name="T53" fmla="*/ 31 h 663"/>
              <a:gd name="T54" fmla="*/ 237 w 987"/>
              <a:gd name="T55" fmla="*/ 32 h 663"/>
              <a:gd name="T56" fmla="*/ 231 w 987"/>
              <a:gd name="T57" fmla="*/ 31 h 663"/>
              <a:gd name="T58" fmla="*/ 225 w 987"/>
              <a:gd name="T59" fmla="*/ 32 h 663"/>
              <a:gd name="T60" fmla="*/ 216 w 987"/>
              <a:gd name="T61" fmla="*/ 41 h 663"/>
              <a:gd name="T62" fmla="*/ 205 w 987"/>
              <a:gd name="T63" fmla="*/ 49 h 663"/>
              <a:gd name="T64" fmla="*/ 198 w 987"/>
              <a:gd name="T65" fmla="*/ 51 h 663"/>
              <a:gd name="T66" fmla="*/ 191 w 987"/>
              <a:gd name="T67" fmla="*/ 52 h 663"/>
              <a:gd name="T68" fmla="*/ 189 w 987"/>
              <a:gd name="T69" fmla="*/ 55 h 663"/>
              <a:gd name="T70" fmla="*/ 191 w 987"/>
              <a:gd name="T71" fmla="*/ 63 h 663"/>
              <a:gd name="T72" fmla="*/ 190 w 987"/>
              <a:gd name="T73" fmla="*/ 72 h 663"/>
              <a:gd name="T74" fmla="*/ 185 w 987"/>
              <a:gd name="T75" fmla="*/ 77 h 663"/>
              <a:gd name="T76" fmla="*/ 177 w 987"/>
              <a:gd name="T77" fmla="*/ 79 h 663"/>
              <a:gd name="T78" fmla="*/ 171 w 987"/>
              <a:gd name="T79" fmla="*/ 79 h 663"/>
              <a:gd name="T80" fmla="*/ 170 w 987"/>
              <a:gd name="T81" fmla="*/ 84 h 663"/>
              <a:gd name="T82" fmla="*/ 170 w 987"/>
              <a:gd name="T83" fmla="*/ 93 h 663"/>
              <a:gd name="T84" fmla="*/ 168 w 987"/>
              <a:gd name="T85" fmla="*/ 101 h 663"/>
              <a:gd name="T86" fmla="*/ 163 w 987"/>
              <a:gd name="T87" fmla="*/ 106 h 663"/>
              <a:gd name="T88" fmla="*/ 157 w 987"/>
              <a:gd name="T89" fmla="*/ 111 h 663"/>
              <a:gd name="T90" fmla="*/ 155 w 987"/>
              <a:gd name="T91" fmla="*/ 118 h 663"/>
              <a:gd name="T92" fmla="*/ 152 w 987"/>
              <a:gd name="T93" fmla="*/ 123 h 663"/>
              <a:gd name="T94" fmla="*/ 139 w 987"/>
              <a:gd name="T95" fmla="*/ 127 h 663"/>
              <a:gd name="T96" fmla="*/ 129 w 987"/>
              <a:gd name="T97" fmla="*/ 143 h 663"/>
              <a:gd name="T98" fmla="*/ 106 w 987"/>
              <a:gd name="T99" fmla="*/ 148 h 663"/>
              <a:gd name="T100" fmla="*/ 89 w 987"/>
              <a:gd name="T101" fmla="*/ 156 h 663"/>
              <a:gd name="T102" fmla="*/ 66 w 987"/>
              <a:gd name="T103" fmla="*/ 144 h 663"/>
              <a:gd name="T104" fmla="*/ 52 w 987"/>
              <a:gd name="T105" fmla="*/ 160 h 663"/>
              <a:gd name="T106" fmla="*/ 13 w 987"/>
              <a:gd name="T107" fmla="*/ 152 h 663"/>
              <a:gd name="T108" fmla="*/ 0 w 987"/>
              <a:gd name="T109" fmla="*/ 140 h 663"/>
              <a:gd name="T110" fmla="*/ 14 w 987"/>
              <a:gd name="T111" fmla="*/ 98 h 663"/>
              <a:gd name="T112" fmla="*/ 8 w 987"/>
              <a:gd name="T113" fmla="*/ 78 h 663"/>
              <a:gd name="T114" fmla="*/ 26 w 987"/>
              <a:gd name="T115" fmla="*/ 45 h 663"/>
              <a:gd name="T116" fmla="*/ 50 w 987"/>
              <a:gd name="T117" fmla="*/ 22 h 663"/>
              <a:gd name="T118" fmla="*/ 80 w 987"/>
              <a:gd name="T119" fmla="*/ 0 h 663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987"/>
              <a:gd name="T181" fmla="*/ 0 h 663"/>
              <a:gd name="T182" fmla="*/ 987 w 987"/>
              <a:gd name="T183" fmla="*/ 663 h 663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987" h="663">
                <a:moveTo>
                  <a:pt x="323" y="0"/>
                </a:moveTo>
                <a:lnTo>
                  <a:pt x="327" y="2"/>
                </a:lnTo>
                <a:lnTo>
                  <a:pt x="339" y="7"/>
                </a:lnTo>
                <a:lnTo>
                  <a:pt x="353" y="13"/>
                </a:lnTo>
                <a:lnTo>
                  <a:pt x="369" y="19"/>
                </a:lnTo>
                <a:lnTo>
                  <a:pt x="384" y="21"/>
                </a:lnTo>
                <a:lnTo>
                  <a:pt x="398" y="19"/>
                </a:lnTo>
                <a:lnTo>
                  <a:pt x="414" y="9"/>
                </a:lnTo>
                <a:lnTo>
                  <a:pt x="432" y="2"/>
                </a:lnTo>
                <a:lnTo>
                  <a:pt x="447" y="2"/>
                </a:lnTo>
                <a:lnTo>
                  <a:pt x="463" y="7"/>
                </a:lnTo>
                <a:lnTo>
                  <a:pt x="479" y="23"/>
                </a:lnTo>
                <a:lnTo>
                  <a:pt x="493" y="43"/>
                </a:lnTo>
                <a:lnTo>
                  <a:pt x="500" y="63"/>
                </a:lnTo>
                <a:lnTo>
                  <a:pt x="504" y="82"/>
                </a:lnTo>
                <a:lnTo>
                  <a:pt x="504" y="98"/>
                </a:lnTo>
                <a:lnTo>
                  <a:pt x="508" y="114"/>
                </a:lnTo>
                <a:lnTo>
                  <a:pt x="512" y="129"/>
                </a:lnTo>
                <a:lnTo>
                  <a:pt x="522" y="143"/>
                </a:lnTo>
                <a:lnTo>
                  <a:pt x="534" y="151"/>
                </a:lnTo>
                <a:lnTo>
                  <a:pt x="550" y="155"/>
                </a:lnTo>
                <a:lnTo>
                  <a:pt x="567" y="157"/>
                </a:lnTo>
                <a:lnTo>
                  <a:pt x="585" y="157"/>
                </a:lnTo>
                <a:lnTo>
                  <a:pt x="599" y="153"/>
                </a:lnTo>
                <a:lnTo>
                  <a:pt x="609" y="147"/>
                </a:lnTo>
                <a:lnTo>
                  <a:pt x="617" y="133"/>
                </a:lnTo>
                <a:lnTo>
                  <a:pt x="628" y="116"/>
                </a:lnTo>
                <a:lnTo>
                  <a:pt x="642" y="96"/>
                </a:lnTo>
                <a:lnTo>
                  <a:pt x="656" y="76"/>
                </a:lnTo>
                <a:lnTo>
                  <a:pt x="668" y="61"/>
                </a:lnTo>
                <a:lnTo>
                  <a:pt x="683" y="43"/>
                </a:lnTo>
                <a:lnTo>
                  <a:pt x="703" y="27"/>
                </a:lnTo>
                <a:lnTo>
                  <a:pt x="723" y="15"/>
                </a:lnTo>
                <a:lnTo>
                  <a:pt x="737" y="9"/>
                </a:lnTo>
                <a:lnTo>
                  <a:pt x="748" y="11"/>
                </a:lnTo>
                <a:lnTo>
                  <a:pt x="764" y="19"/>
                </a:lnTo>
                <a:lnTo>
                  <a:pt x="782" y="27"/>
                </a:lnTo>
                <a:lnTo>
                  <a:pt x="802" y="37"/>
                </a:lnTo>
                <a:lnTo>
                  <a:pt x="823" y="45"/>
                </a:lnTo>
                <a:lnTo>
                  <a:pt x="851" y="47"/>
                </a:lnTo>
                <a:lnTo>
                  <a:pt x="874" y="43"/>
                </a:lnTo>
                <a:lnTo>
                  <a:pt x="896" y="37"/>
                </a:lnTo>
                <a:lnTo>
                  <a:pt x="920" y="33"/>
                </a:lnTo>
                <a:lnTo>
                  <a:pt x="937" y="29"/>
                </a:lnTo>
                <a:lnTo>
                  <a:pt x="953" y="25"/>
                </a:lnTo>
                <a:lnTo>
                  <a:pt x="967" y="21"/>
                </a:lnTo>
                <a:lnTo>
                  <a:pt x="979" y="19"/>
                </a:lnTo>
                <a:lnTo>
                  <a:pt x="985" y="21"/>
                </a:lnTo>
                <a:lnTo>
                  <a:pt x="987" y="31"/>
                </a:lnTo>
                <a:lnTo>
                  <a:pt x="987" y="51"/>
                </a:lnTo>
                <a:lnTo>
                  <a:pt x="985" y="70"/>
                </a:lnTo>
                <a:lnTo>
                  <a:pt x="983" y="92"/>
                </a:lnTo>
                <a:lnTo>
                  <a:pt x="979" y="112"/>
                </a:lnTo>
                <a:lnTo>
                  <a:pt x="973" y="124"/>
                </a:lnTo>
                <a:lnTo>
                  <a:pt x="963" y="128"/>
                </a:lnTo>
                <a:lnTo>
                  <a:pt x="951" y="128"/>
                </a:lnTo>
                <a:lnTo>
                  <a:pt x="937" y="126"/>
                </a:lnTo>
                <a:lnTo>
                  <a:pt x="926" y="124"/>
                </a:lnTo>
                <a:lnTo>
                  <a:pt x="912" y="126"/>
                </a:lnTo>
                <a:lnTo>
                  <a:pt x="902" y="131"/>
                </a:lnTo>
                <a:lnTo>
                  <a:pt x="886" y="147"/>
                </a:lnTo>
                <a:lnTo>
                  <a:pt x="865" y="167"/>
                </a:lnTo>
                <a:lnTo>
                  <a:pt x="843" y="185"/>
                </a:lnTo>
                <a:lnTo>
                  <a:pt x="821" y="198"/>
                </a:lnTo>
                <a:lnTo>
                  <a:pt x="807" y="204"/>
                </a:lnTo>
                <a:lnTo>
                  <a:pt x="792" y="206"/>
                </a:lnTo>
                <a:lnTo>
                  <a:pt x="778" y="206"/>
                </a:lnTo>
                <a:lnTo>
                  <a:pt x="766" y="208"/>
                </a:lnTo>
                <a:lnTo>
                  <a:pt x="760" y="212"/>
                </a:lnTo>
                <a:lnTo>
                  <a:pt x="758" y="222"/>
                </a:lnTo>
                <a:lnTo>
                  <a:pt x="762" y="236"/>
                </a:lnTo>
                <a:lnTo>
                  <a:pt x="764" y="253"/>
                </a:lnTo>
                <a:lnTo>
                  <a:pt x="764" y="271"/>
                </a:lnTo>
                <a:lnTo>
                  <a:pt x="760" y="289"/>
                </a:lnTo>
                <a:lnTo>
                  <a:pt x="754" y="303"/>
                </a:lnTo>
                <a:lnTo>
                  <a:pt x="743" y="311"/>
                </a:lnTo>
                <a:lnTo>
                  <a:pt x="725" y="316"/>
                </a:lnTo>
                <a:lnTo>
                  <a:pt x="709" y="316"/>
                </a:lnTo>
                <a:lnTo>
                  <a:pt x="695" y="316"/>
                </a:lnTo>
                <a:lnTo>
                  <a:pt x="685" y="318"/>
                </a:lnTo>
                <a:lnTo>
                  <a:pt x="682" y="326"/>
                </a:lnTo>
                <a:lnTo>
                  <a:pt x="682" y="338"/>
                </a:lnTo>
                <a:lnTo>
                  <a:pt x="682" y="356"/>
                </a:lnTo>
                <a:lnTo>
                  <a:pt x="682" y="374"/>
                </a:lnTo>
                <a:lnTo>
                  <a:pt x="680" y="391"/>
                </a:lnTo>
                <a:lnTo>
                  <a:pt x="674" y="405"/>
                </a:lnTo>
                <a:lnTo>
                  <a:pt x="668" y="415"/>
                </a:lnTo>
                <a:lnTo>
                  <a:pt x="654" y="425"/>
                </a:lnTo>
                <a:lnTo>
                  <a:pt x="640" y="433"/>
                </a:lnTo>
                <a:lnTo>
                  <a:pt x="630" y="444"/>
                </a:lnTo>
                <a:lnTo>
                  <a:pt x="626" y="458"/>
                </a:lnTo>
                <a:lnTo>
                  <a:pt x="622" y="474"/>
                </a:lnTo>
                <a:lnTo>
                  <a:pt x="617" y="486"/>
                </a:lnTo>
                <a:lnTo>
                  <a:pt x="609" y="494"/>
                </a:lnTo>
                <a:lnTo>
                  <a:pt x="605" y="496"/>
                </a:lnTo>
                <a:lnTo>
                  <a:pt x="558" y="511"/>
                </a:lnTo>
                <a:lnTo>
                  <a:pt x="546" y="572"/>
                </a:lnTo>
                <a:lnTo>
                  <a:pt x="518" y="572"/>
                </a:lnTo>
                <a:lnTo>
                  <a:pt x="461" y="598"/>
                </a:lnTo>
                <a:lnTo>
                  <a:pt x="424" y="594"/>
                </a:lnTo>
                <a:lnTo>
                  <a:pt x="412" y="620"/>
                </a:lnTo>
                <a:lnTo>
                  <a:pt x="357" y="627"/>
                </a:lnTo>
                <a:lnTo>
                  <a:pt x="327" y="643"/>
                </a:lnTo>
                <a:lnTo>
                  <a:pt x="266" y="578"/>
                </a:lnTo>
                <a:lnTo>
                  <a:pt x="229" y="596"/>
                </a:lnTo>
                <a:lnTo>
                  <a:pt x="209" y="643"/>
                </a:lnTo>
                <a:lnTo>
                  <a:pt x="105" y="663"/>
                </a:lnTo>
                <a:lnTo>
                  <a:pt x="54" y="610"/>
                </a:lnTo>
                <a:lnTo>
                  <a:pt x="4" y="612"/>
                </a:lnTo>
                <a:lnTo>
                  <a:pt x="0" y="562"/>
                </a:lnTo>
                <a:lnTo>
                  <a:pt x="69" y="482"/>
                </a:lnTo>
                <a:lnTo>
                  <a:pt x="59" y="395"/>
                </a:lnTo>
                <a:lnTo>
                  <a:pt x="28" y="350"/>
                </a:lnTo>
                <a:lnTo>
                  <a:pt x="32" y="313"/>
                </a:lnTo>
                <a:lnTo>
                  <a:pt x="87" y="265"/>
                </a:lnTo>
                <a:lnTo>
                  <a:pt x="107" y="181"/>
                </a:lnTo>
                <a:lnTo>
                  <a:pt x="168" y="143"/>
                </a:lnTo>
                <a:lnTo>
                  <a:pt x="201" y="88"/>
                </a:lnTo>
                <a:lnTo>
                  <a:pt x="266" y="84"/>
                </a:lnTo>
                <a:lnTo>
                  <a:pt x="323" y="0"/>
                </a:lnTo>
              </a:path>
            </a:pathLst>
          </a:custGeom>
          <a:solidFill>
            <a:schemeClr val="accent5"/>
          </a:solidFill>
          <a:ln w="6350">
            <a:solidFill>
              <a:schemeClr val="tx1">
                <a:lumMod val="85000"/>
                <a:lumOff val="15000"/>
              </a:schemeClr>
            </a:solidFill>
            <a:prstDash val="solid"/>
            <a:round/>
          </a:ln>
        </p:spPr>
        <p:txBody>
          <a:bodyPr lIns="96456" tIns="48228" rIns="96456" bIns="48228"/>
          <a:lstStyle/>
          <a:p>
            <a:endParaRPr lang="zh-CN" altLang="en-US"/>
          </a:p>
        </p:txBody>
      </p:sp>
      <p:sp>
        <p:nvSpPr>
          <p:cNvPr id="92" name="Freeform 100"/>
          <p:cNvSpPr/>
          <p:nvPr/>
        </p:nvSpPr>
        <p:spPr bwMode="gray">
          <a:xfrm>
            <a:off x="5451090" y="2778432"/>
            <a:ext cx="720010" cy="718244"/>
          </a:xfrm>
          <a:custGeom>
            <a:avLst/>
            <a:gdLst>
              <a:gd name="T0" fmla="*/ 182 w 860"/>
              <a:gd name="T1" fmla="*/ 145 h 858"/>
              <a:gd name="T2" fmla="*/ 179 w 860"/>
              <a:gd name="T3" fmla="*/ 149 h 858"/>
              <a:gd name="T4" fmla="*/ 174 w 860"/>
              <a:gd name="T5" fmla="*/ 152 h 858"/>
              <a:gd name="T6" fmla="*/ 166 w 860"/>
              <a:gd name="T7" fmla="*/ 154 h 858"/>
              <a:gd name="T8" fmla="*/ 156 w 860"/>
              <a:gd name="T9" fmla="*/ 157 h 858"/>
              <a:gd name="T10" fmla="*/ 149 w 860"/>
              <a:gd name="T11" fmla="*/ 163 h 858"/>
              <a:gd name="T12" fmla="*/ 140 w 860"/>
              <a:gd name="T13" fmla="*/ 170 h 858"/>
              <a:gd name="T14" fmla="*/ 133 w 860"/>
              <a:gd name="T15" fmla="*/ 176 h 858"/>
              <a:gd name="T16" fmla="*/ 129 w 860"/>
              <a:gd name="T17" fmla="*/ 180 h 858"/>
              <a:gd name="T18" fmla="*/ 123 w 860"/>
              <a:gd name="T19" fmla="*/ 186 h 858"/>
              <a:gd name="T20" fmla="*/ 119 w 860"/>
              <a:gd name="T21" fmla="*/ 194 h 858"/>
              <a:gd name="T22" fmla="*/ 113 w 860"/>
              <a:gd name="T23" fmla="*/ 201 h 858"/>
              <a:gd name="T24" fmla="*/ 107 w 860"/>
              <a:gd name="T25" fmla="*/ 204 h 858"/>
              <a:gd name="T26" fmla="*/ 103 w 860"/>
              <a:gd name="T27" fmla="*/ 208 h 858"/>
              <a:gd name="T28" fmla="*/ 95 w 860"/>
              <a:gd name="T29" fmla="*/ 213 h 858"/>
              <a:gd name="T30" fmla="*/ 89 w 860"/>
              <a:gd name="T31" fmla="*/ 215 h 858"/>
              <a:gd name="T32" fmla="*/ 88 w 860"/>
              <a:gd name="T33" fmla="*/ 210 h 858"/>
              <a:gd name="T34" fmla="*/ 92 w 860"/>
              <a:gd name="T35" fmla="*/ 204 h 858"/>
              <a:gd name="T36" fmla="*/ 98 w 860"/>
              <a:gd name="T37" fmla="*/ 198 h 858"/>
              <a:gd name="T38" fmla="*/ 103 w 860"/>
              <a:gd name="T39" fmla="*/ 191 h 858"/>
              <a:gd name="T40" fmla="*/ 101 w 860"/>
              <a:gd name="T41" fmla="*/ 187 h 858"/>
              <a:gd name="T42" fmla="*/ 95 w 860"/>
              <a:gd name="T43" fmla="*/ 184 h 858"/>
              <a:gd name="T44" fmla="*/ 91 w 860"/>
              <a:gd name="T45" fmla="*/ 179 h 858"/>
              <a:gd name="T46" fmla="*/ 93 w 860"/>
              <a:gd name="T47" fmla="*/ 170 h 858"/>
              <a:gd name="T48" fmla="*/ 100 w 860"/>
              <a:gd name="T49" fmla="*/ 159 h 858"/>
              <a:gd name="T50" fmla="*/ 107 w 860"/>
              <a:gd name="T51" fmla="*/ 148 h 858"/>
              <a:gd name="T52" fmla="*/ 110 w 860"/>
              <a:gd name="T53" fmla="*/ 140 h 858"/>
              <a:gd name="T54" fmla="*/ 110 w 860"/>
              <a:gd name="T55" fmla="*/ 135 h 858"/>
              <a:gd name="T56" fmla="*/ 105 w 860"/>
              <a:gd name="T57" fmla="*/ 129 h 858"/>
              <a:gd name="T58" fmla="*/ 99 w 860"/>
              <a:gd name="T59" fmla="*/ 123 h 858"/>
              <a:gd name="T60" fmla="*/ 94 w 860"/>
              <a:gd name="T61" fmla="*/ 122 h 858"/>
              <a:gd name="T62" fmla="*/ 87 w 860"/>
              <a:gd name="T63" fmla="*/ 123 h 858"/>
              <a:gd name="T64" fmla="*/ 78 w 860"/>
              <a:gd name="T65" fmla="*/ 123 h 858"/>
              <a:gd name="T66" fmla="*/ 74 w 860"/>
              <a:gd name="T67" fmla="*/ 124 h 858"/>
              <a:gd name="T68" fmla="*/ 70 w 860"/>
              <a:gd name="T69" fmla="*/ 134 h 858"/>
              <a:gd name="T70" fmla="*/ 66 w 860"/>
              <a:gd name="T71" fmla="*/ 145 h 858"/>
              <a:gd name="T72" fmla="*/ 60 w 860"/>
              <a:gd name="T73" fmla="*/ 152 h 858"/>
              <a:gd name="T74" fmla="*/ 53 w 860"/>
              <a:gd name="T75" fmla="*/ 163 h 858"/>
              <a:gd name="T76" fmla="*/ 46 w 860"/>
              <a:gd name="T77" fmla="*/ 169 h 858"/>
              <a:gd name="T78" fmla="*/ 41 w 860"/>
              <a:gd name="T79" fmla="*/ 172 h 858"/>
              <a:gd name="T80" fmla="*/ 34 w 860"/>
              <a:gd name="T81" fmla="*/ 167 h 858"/>
              <a:gd name="T82" fmla="*/ 14 w 860"/>
              <a:gd name="T83" fmla="*/ 147 h 858"/>
              <a:gd name="T84" fmla="*/ 5 w 860"/>
              <a:gd name="T85" fmla="*/ 127 h 858"/>
              <a:gd name="T86" fmla="*/ 7 w 860"/>
              <a:gd name="T87" fmla="*/ 101 h 858"/>
              <a:gd name="T88" fmla="*/ 3 w 860"/>
              <a:gd name="T89" fmla="*/ 79 h 858"/>
              <a:gd name="T90" fmla="*/ 21 w 860"/>
              <a:gd name="T91" fmla="*/ 80 h 858"/>
              <a:gd name="T92" fmla="*/ 43 w 860"/>
              <a:gd name="T93" fmla="*/ 78 h 858"/>
              <a:gd name="T94" fmla="*/ 69 w 860"/>
              <a:gd name="T95" fmla="*/ 53 h 858"/>
              <a:gd name="T96" fmla="*/ 94 w 860"/>
              <a:gd name="T97" fmla="*/ 44 h 858"/>
              <a:gd name="T98" fmla="*/ 108 w 860"/>
              <a:gd name="T99" fmla="*/ 37 h 858"/>
              <a:gd name="T100" fmla="*/ 131 w 860"/>
              <a:gd name="T101" fmla="*/ 12 h 858"/>
              <a:gd name="T102" fmla="*/ 149 w 860"/>
              <a:gd name="T103" fmla="*/ 6 h 858"/>
              <a:gd name="T104" fmla="*/ 182 w 860"/>
              <a:gd name="T105" fmla="*/ 30 h 858"/>
              <a:gd name="T106" fmla="*/ 194 w 860"/>
              <a:gd name="T107" fmla="*/ 60 h 858"/>
              <a:gd name="T108" fmla="*/ 215 w 860"/>
              <a:gd name="T109" fmla="*/ 101 h 858"/>
              <a:gd name="T110" fmla="*/ 183 w 860"/>
              <a:gd name="T111" fmla="*/ 134 h 85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860"/>
              <a:gd name="T169" fmla="*/ 0 h 858"/>
              <a:gd name="T170" fmla="*/ 860 w 860"/>
              <a:gd name="T171" fmla="*/ 858 h 858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860" h="858">
                <a:moveTo>
                  <a:pt x="725" y="575"/>
                </a:moveTo>
                <a:lnTo>
                  <a:pt x="725" y="579"/>
                </a:lnTo>
                <a:lnTo>
                  <a:pt x="719" y="585"/>
                </a:lnTo>
                <a:lnTo>
                  <a:pt x="713" y="594"/>
                </a:lnTo>
                <a:lnTo>
                  <a:pt x="705" y="604"/>
                </a:lnTo>
                <a:lnTo>
                  <a:pt x="695" y="608"/>
                </a:lnTo>
                <a:lnTo>
                  <a:pt x="681" y="610"/>
                </a:lnTo>
                <a:lnTo>
                  <a:pt x="664" y="614"/>
                </a:lnTo>
                <a:lnTo>
                  <a:pt x="642" y="618"/>
                </a:lnTo>
                <a:lnTo>
                  <a:pt x="622" y="626"/>
                </a:lnTo>
                <a:lnTo>
                  <a:pt x="607" y="638"/>
                </a:lnTo>
                <a:lnTo>
                  <a:pt x="593" y="651"/>
                </a:lnTo>
                <a:lnTo>
                  <a:pt x="577" y="665"/>
                </a:lnTo>
                <a:lnTo>
                  <a:pt x="559" y="679"/>
                </a:lnTo>
                <a:lnTo>
                  <a:pt x="544" y="693"/>
                </a:lnTo>
                <a:lnTo>
                  <a:pt x="530" y="703"/>
                </a:lnTo>
                <a:lnTo>
                  <a:pt x="522" y="711"/>
                </a:lnTo>
                <a:lnTo>
                  <a:pt x="514" y="718"/>
                </a:lnTo>
                <a:lnTo>
                  <a:pt x="502" y="730"/>
                </a:lnTo>
                <a:lnTo>
                  <a:pt x="492" y="744"/>
                </a:lnTo>
                <a:lnTo>
                  <a:pt x="481" y="760"/>
                </a:lnTo>
                <a:lnTo>
                  <a:pt x="475" y="774"/>
                </a:lnTo>
                <a:lnTo>
                  <a:pt x="465" y="789"/>
                </a:lnTo>
                <a:lnTo>
                  <a:pt x="451" y="801"/>
                </a:lnTo>
                <a:lnTo>
                  <a:pt x="437" y="809"/>
                </a:lnTo>
                <a:lnTo>
                  <a:pt x="427" y="815"/>
                </a:lnTo>
                <a:lnTo>
                  <a:pt x="422" y="823"/>
                </a:lnTo>
                <a:lnTo>
                  <a:pt x="410" y="831"/>
                </a:lnTo>
                <a:lnTo>
                  <a:pt x="394" y="840"/>
                </a:lnTo>
                <a:lnTo>
                  <a:pt x="380" y="850"/>
                </a:lnTo>
                <a:lnTo>
                  <a:pt x="364" y="856"/>
                </a:lnTo>
                <a:lnTo>
                  <a:pt x="355" y="858"/>
                </a:lnTo>
                <a:lnTo>
                  <a:pt x="349" y="854"/>
                </a:lnTo>
                <a:lnTo>
                  <a:pt x="349" y="838"/>
                </a:lnTo>
                <a:lnTo>
                  <a:pt x="355" y="827"/>
                </a:lnTo>
                <a:lnTo>
                  <a:pt x="366" y="815"/>
                </a:lnTo>
                <a:lnTo>
                  <a:pt x="380" y="801"/>
                </a:lnTo>
                <a:lnTo>
                  <a:pt x="392" y="789"/>
                </a:lnTo>
                <a:lnTo>
                  <a:pt x="404" y="775"/>
                </a:lnTo>
                <a:lnTo>
                  <a:pt x="410" y="764"/>
                </a:lnTo>
                <a:lnTo>
                  <a:pt x="410" y="754"/>
                </a:lnTo>
                <a:lnTo>
                  <a:pt x="404" y="748"/>
                </a:lnTo>
                <a:lnTo>
                  <a:pt x="392" y="742"/>
                </a:lnTo>
                <a:lnTo>
                  <a:pt x="380" y="734"/>
                </a:lnTo>
                <a:lnTo>
                  <a:pt x="370" y="726"/>
                </a:lnTo>
                <a:lnTo>
                  <a:pt x="364" y="716"/>
                </a:lnTo>
                <a:lnTo>
                  <a:pt x="364" y="699"/>
                </a:lnTo>
                <a:lnTo>
                  <a:pt x="372" y="679"/>
                </a:lnTo>
                <a:lnTo>
                  <a:pt x="382" y="661"/>
                </a:lnTo>
                <a:lnTo>
                  <a:pt x="400" y="636"/>
                </a:lnTo>
                <a:lnTo>
                  <a:pt x="418" y="608"/>
                </a:lnTo>
                <a:lnTo>
                  <a:pt x="425" y="592"/>
                </a:lnTo>
                <a:lnTo>
                  <a:pt x="433" y="575"/>
                </a:lnTo>
                <a:lnTo>
                  <a:pt x="441" y="559"/>
                </a:lnTo>
                <a:lnTo>
                  <a:pt x="443" y="547"/>
                </a:lnTo>
                <a:lnTo>
                  <a:pt x="439" y="537"/>
                </a:lnTo>
                <a:lnTo>
                  <a:pt x="429" y="526"/>
                </a:lnTo>
                <a:lnTo>
                  <a:pt x="418" y="514"/>
                </a:lnTo>
                <a:lnTo>
                  <a:pt x="404" y="502"/>
                </a:lnTo>
                <a:lnTo>
                  <a:pt x="394" y="494"/>
                </a:lnTo>
                <a:lnTo>
                  <a:pt x="384" y="490"/>
                </a:lnTo>
                <a:lnTo>
                  <a:pt x="374" y="490"/>
                </a:lnTo>
                <a:lnTo>
                  <a:pt x="362" y="492"/>
                </a:lnTo>
                <a:lnTo>
                  <a:pt x="345" y="494"/>
                </a:lnTo>
                <a:lnTo>
                  <a:pt x="325" y="494"/>
                </a:lnTo>
                <a:lnTo>
                  <a:pt x="311" y="492"/>
                </a:lnTo>
                <a:lnTo>
                  <a:pt x="301" y="492"/>
                </a:lnTo>
                <a:lnTo>
                  <a:pt x="294" y="498"/>
                </a:lnTo>
                <a:lnTo>
                  <a:pt x="286" y="512"/>
                </a:lnTo>
                <a:lnTo>
                  <a:pt x="280" y="533"/>
                </a:lnTo>
                <a:lnTo>
                  <a:pt x="272" y="557"/>
                </a:lnTo>
                <a:lnTo>
                  <a:pt x="264" y="577"/>
                </a:lnTo>
                <a:lnTo>
                  <a:pt x="254" y="592"/>
                </a:lnTo>
                <a:lnTo>
                  <a:pt x="242" y="608"/>
                </a:lnTo>
                <a:lnTo>
                  <a:pt x="227" y="630"/>
                </a:lnTo>
                <a:lnTo>
                  <a:pt x="211" y="650"/>
                </a:lnTo>
                <a:lnTo>
                  <a:pt x="197" y="663"/>
                </a:lnTo>
                <a:lnTo>
                  <a:pt x="183" y="673"/>
                </a:lnTo>
                <a:lnTo>
                  <a:pt x="172" y="681"/>
                </a:lnTo>
                <a:lnTo>
                  <a:pt x="162" y="687"/>
                </a:lnTo>
                <a:lnTo>
                  <a:pt x="158" y="691"/>
                </a:lnTo>
                <a:lnTo>
                  <a:pt x="134" y="667"/>
                </a:lnTo>
                <a:lnTo>
                  <a:pt x="103" y="620"/>
                </a:lnTo>
                <a:lnTo>
                  <a:pt x="55" y="587"/>
                </a:lnTo>
                <a:lnTo>
                  <a:pt x="0" y="569"/>
                </a:lnTo>
                <a:lnTo>
                  <a:pt x="20" y="510"/>
                </a:lnTo>
                <a:lnTo>
                  <a:pt x="53" y="457"/>
                </a:lnTo>
                <a:lnTo>
                  <a:pt x="30" y="402"/>
                </a:lnTo>
                <a:lnTo>
                  <a:pt x="30" y="337"/>
                </a:lnTo>
                <a:lnTo>
                  <a:pt x="10" y="315"/>
                </a:lnTo>
                <a:lnTo>
                  <a:pt x="40" y="285"/>
                </a:lnTo>
                <a:lnTo>
                  <a:pt x="81" y="317"/>
                </a:lnTo>
                <a:lnTo>
                  <a:pt x="126" y="382"/>
                </a:lnTo>
                <a:lnTo>
                  <a:pt x="170" y="311"/>
                </a:lnTo>
                <a:lnTo>
                  <a:pt x="215" y="274"/>
                </a:lnTo>
                <a:lnTo>
                  <a:pt x="274" y="209"/>
                </a:lnTo>
                <a:lnTo>
                  <a:pt x="349" y="189"/>
                </a:lnTo>
                <a:lnTo>
                  <a:pt x="376" y="173"/>
                </a:lnTo>
                <a:lnTo>
                  <a:pt x="380" y="134"/>
                </a:lnTo>
                <a:lnTo>
                  <a:pt x="431" y="146"/>
                </a:lnTo>
                <a:lnTo>
                  <a:pt x="475" y="108"/>
                </a:lnTo>
                <a:lnTo>
                  <a:pt x="524" y="47"/>
                </a:lnTo>
                <a:lnTo>
                  <a:pt x="524" y="0"/>
                </a:lnTo>
                <a:lnTo>
                  <a:pt x="595" y="22"/>
                </a:lnTo>
                <a:lnTo>
                  <a:pt x="679" y="45"/>
                </a:lnTo>
                <a:lnTo>
                  <a:pt x="725" y="120"/>
                </a:lnTo>
                <a:lnTo>
                  <a:pt x="784" y="187"/>
                </a:lnTo>
                <a:lnTo>
                  <a:pt x="774" y="240"/>
                </a:lnTo>
                <a:lnTo>
                  <a:pt x="860" y="317"/>
                </a:lnTo>
                <a:lnTo>
                  <a:pt x="860" y="402"/>
                </a:lnTo>
                <a:lnTo>
                  <a:pt x="815" y="425"/>
                </a:lnTo>
                <a:lnTo>
                  <a:pt x="731" y="533"/>
                </a:lnTo>
                <a:lnTo>
                  <a:pt x="725" y="575"/>
                </a:lnTo>
              </a:path>
            </a:pathLst>
          </a:custGeom>
          <a:solidFill>
            <a:schemeClr val="accent1"/>
          </a:solidFill>
          <a:ln w="6350">
            <a:solidFill>
              <a:schemeClr val="tx1">
                <a:lumMod val="85000"/>
                <a:lumOff val="15000"/>
              </a:schemeClr>
            </a:solidFill>
            <a:prstDash val="solid"/>
            <a:round/>
          </a:ln>
        </p:spPr>
        <p:txBody>
          <a:bodyPr lIns="96456" tIns="48228" rIns="96456" bIns="48228"/>
          <a:lstStyle/>
          <a:p>
            <a:endParaRPr lang="zh-CN" altLang="en-US"/>
          </a:p>
        </p:txBody>
      </p:sp>
      <p:cxnSp>
        <p:nvCxnSpPr>
          <p:cNvPr id="94" name="直接连接符 93"/>
          <p:cNvCxnSpPr/>
          <p:nvPr/>
        </p:nvCxnSpPr>
        <p:spPr>
          <a:xfrm>
            <a:off x="6084386" y="3229638"/>
            <a:ext cx="266236" cy="26201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接连接符 94"/>
          <p:cNvCxnSpPr/>
          <p:nvPr/>
        </p:nvCxnSpPr>
        <p:spPr>
          <a:xfrm>
            <a:off x="6350622" y="3491652"/>
            <a:ext cx="237496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接连接符 95"/>
          <p:cNvCxnSpPr/>
          <p:nvPr/>
        </p:nvCxnSpPr>
        <p:spPr>
          <a:xfrm>
            <a:off x="5859240" y="3766976"/>
            <a:ext cx="266236" cy="26201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接连接符 96"/>
          <p:cNvCxnSpPr/>
          <p:nvPr/>
        </p:nvCxnSpPr>
        <p:spPr>
          <a:xfrm>
            <a:off x="6125478" y="4028992"/>
            <a:ext cx="2600111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97"/>
          <p:cNvCxnSpPr/>
          <p:nvPr/>
        </p:nvCxnSpPr>
        <p:spPr>
          <a:xfrm flipV="1">
            <a:off x="5465022" y="4728905"/>
            <a:ext cx="885598" cy="28037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接连接符 98"/>
          <p:cNvCxnSpPr/>
          <p:nvPr/>
        </p:nvCxnSpPr>
        <p:spPr>
          <a:xfrm>
            <a:off x="6350622" y="4728904"/>
            <a:ext cx="237496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直接连接符 99"/>
          <p:cNvCxnSpPr/>
          <p:nvPr/>
        </p:nvCxnSpPr>
        <p:spPr>
          <a:xfrm>
            <a:off x="5322157" y="5943555"/>
            <a:ext cx="266236" cy="26201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接连接符 100"/>
          <p:cNvCxnSpPr/>
          <p:nvPr/>
        </p:nvCxnSpPr>
        <p:spPr>
          <a:xfrm>
            <a:off x="5588393" y="6205570"/>
            <a:ext cx="301774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矩形 101"/>
          <p:cNvSpPr/>
          <p:nvPr/>
        </p:nvSpPr>
        <p:spPr>
          <a:xfrm>
            <a:off x="7069962" y="2984950"/>
            <a:ext cx="1714443" cy="400430"/>
          </a:xfrm>
          <a:prstGeom prst="rect">
            <a:avLst/>
          </a:prstGeom>
        </p:spPr>
        <p:txBody>
          <a:bodyPr wrap="none" lIns="96456" tIns="48228" rIns="96456" bIns="48228">
            <a:spAutoFit/>
          </a:bodyPr>
          <a:lstStyle/>
          <a:p>
            <a:r>
              <a:rPr lang="zh-CN" altLang="en-US" sz="197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点击添加文本</a:t>
            </a:r>
            <a:endParaRPr lang="zh-CN" altLang="en-US" sz="197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3" name="矩形 102"/>
          <p:cNvSpPr/>
          <p:nvPr/>
        </p:nvSpPr>
        <p:spPr>
          <a:xfrm>
            <a:off x="7069962" y="3592108"/>
            <a:ext cx="1714443" cy="400430"/>
          </a:xfrm>
          <a:prstGeom prst="rect">
            <a:avLst/>
          </a:prstGeom>
        </p:spPr>
        <p:txBody>
          <a:bodyPr wrap="none" lIns="96456" tIns="48228" rIns="96456" bIns="48228">
            <a:spAutoFit/>
          </a:bodyPr>
          <a:lstStyle/>
          <a:p>
            <a:r>
              <a:rPr lang="zh-CN" altLang="en-US" sz="197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点击添加文本</a:t>
            </a:r>
            <a:endParaRPr lang="zh-CN" altLang="en-US" sz="197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" name="矩形 103"/>
          <p:cNvSpPr/>
          <p:nvPr/>
        </p:nvSpPr>
        <p:spPr>
          <a:xfrm>
            <a:off x="7069962" y="4293900"/>
            <a:ext cx="1714443" cy="400430"/>
          </a:xfrm>
          <a:prstGeom prst="rect">
            <a:avLst/>
          </a:prstGeom>
        </p:spPr>
        <p:txBody>
          <a:bodyPr wrap="none" lIns="96456" tIns="48228" rIns="96456" bIns="48228">
            <a:spAutoFit/>
          </a:bodyPr>
          <a:lstStyle/>
          <a:p>
            <a:r>
              <a:rPr lang="zh-CN" altLang="en-US" sz="197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点击添加文本</a:t>
            </a:r>
            <a:endParaRPr lang="zh-CN" altLang="en-US" sz="197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" name="矩形 104"/>
          <p:cNvSpPr/>
          <p:nvPr/>
        </p:nvSpPr>
        <p:spPr>
          <a:xfrm>
            <a:off x="7022218" y="5696525"/>
            <a:ext cx="1714443" cy="400430"/>
          </a:xfrm>
          <a:prstGeom prst="rect">
            <a:avLst/>
          </a:prstGeom>
        </p:spPr>
        <p:txBody>
          <a:bodyPr wrap="none" lIns="96456" tIns="48228" rIns="96456" bIns="48228">
            <a:spAutoFit/>
          </a:bodyPr>
          <a:lstStyle/>
          <a:p>
            <a:r>
              <a:rPr lang="zh-CN" altLang="en-US" sz="197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点击添加文本</a:t>
            </a:r>
            <a:endParaRPr lang="zh-CN" altLang="en-US" sz="197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6" name="矩形标注 105"/>
          <p:cNvSpPr/>
          <p:nvPr/>
        </p:nvSpPr>
        <p:spPr>
          <a:xfrm>
            <a:off x="9291134" y="2374947"/>
            <a:ext cx="3058616" cy="4111447"/>
          </a:xfrm>
          <a:prstGeom prst="wedgeRectCallout">
            <a:avLst>
              <a:gd name="adj1" fmla="val -72333"/>
              <a:gd name="adj2" fmla="val 19715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56" tIns="48228" rIns="96456" bIns="48228" rtlCol="0" anchor="ctr"/>
          <a:lstStyle/>
          <a:p>
            <a:pPr algn="ctr"/>
            <a:endParaRPr lang="zh-CN" altLang="en-US"/>
          </a:p>
        </p:txBody>
      </p:sp>
      <p:sp>
        <p:nvSpPr>
          <p:cNvPr id="107" name="TextBox 106"/>
          <p:cNvSpPr txBox="1"/>
          <p:nvPr/>
        </p:nvSpPr>
        <p:spPr>
          <a:xfrm>
            <a:off x="9308783" y="2589322"/>
            <a:ext cx="2906713" cy="4241096"/>
          </a:xfrm>
          <a:prstGeom prst="rect">
            <a:avLst/>
          </a:prstGeom>
          <a:noFill/>
        </p:spPr>
        <p:txBody>
          <a:bodyPr wrap="square" lIns="96456" tIns="48228" rIns="96456" bIns="48228" rtlCol="0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zh-CN" altLang="en-US" sz="168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轻点此处输入文字内容，</a:t>
            </a:r>
            <a:r>
              <a:rPr lang="en-US" altLang="zh-CN" sz="168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8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模板所有文字图片都可编辑</a:t>
            </a:r>
            <a:endParaRPr lang="en-US" altLang="zh-CN" sz="168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14000"/>
              </a:lnSpc>
            </a:pPr>
            <a:r>
              <a:rPr lang="zh-CN" altLang="en-US" sz="168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轻点此处输入文字内容，</a:t>
            </a:r>
            <a:r>
              <a:rPr lang="en-US" altLang="zh-CN" sz="168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8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模板所有文字图片都可编辑</a:t>
            </a:r>
            <a:endParaRPr lang="zh-CN" altLang="en-US" sz="168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14000"/>
              </a:lnSpc>
            </a:pPr>
            <a:r>
              <a:rPr lang="zh-CN" altLang="en-US" sz="168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轻点此处输入文字内容，</a:t>
            </a:r>
            <a:r>
              <a:rPr lang="en-US" altLang="zh-CN" sz="168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8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模板所有文字图片都可编辑</a:t>
            </a:r>
            <a:endParaRPr lang="en-US" altLang="zh-CN" sz="168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14000"/>
              </a:lnSpc>
            </a:pPr>
            <a:r>
              <a:rPr lang="zh-CN" altLang="en-US" sz="168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轻点此处输入文字内容，</a:t>
            </a:r>
            <a:r>
              <a:rPr lang="en-US" altLang="zh-CN" sz="168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8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模板所有文字图片都可编辑</a:t>
            </a:r>
            <a:endParaRPr lang="zh-CN" altLang="en-US" sz="168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14000"/>
              </a:lnSpc>
            </a:pPr>
            <a:endParaRPr lang="zh-CN" altLang="en-US" sz="168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14000"/>
              </a:lnSpc>
            </a:pPr>
            <a:endParaRPr lang="zh-CN" altLang="en-US" sz="168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8" name="文本框 2"/>
          <p:cNvSpPr txBox="1"/>
          <p:nvPr/>
        </p:nvSpPr>
        <p:spPr>
          <a:xfrm>
            <a:off x="678134" y="187514"/>
            <a:ext cx="5893270" cy="616737"/>
          </a:xfrm>
          <a:prstGeom prst="rect">
            <a:avLst/>
          </a:prstGeom>
          <a:noFill/>
        </p:spPr>
        <p:txBody>
          <a:bodyPr wrap="square" lIns="96423" tIns="48211" rIns="96423" bIns="48211" rtlCol="0">
            <a:spAutoFit/>
          </a:bodyPr>
          <a:lstStyle/>
          <a:p>
            <a:r>
              <a:rPr lang="zh-CN" altLang="en-US" sz="3375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zh-CN" altLang="en-US" sz="3375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9" name="Slide Number Placeholder 108"/>
          <p:cNvSpPr>
            <a:spLocks noGrp="1"/>
          </p:cNvSpPr>
          <p:nvPr>
            <p:ph type="sldNum" sz="quarter" idx="4294967295"/>
          </p:nvPr>
        </p:nvSpPr>
        <p:spPr>
          <a:xfrm>
            <a:off x="11950499" y="333091"/>
            <a:ext cx="586447" cy="497324"/>
          </a:xfrm>
        </p:spPr>
        <p:txBody>
          <a:bodyPr/>
          <a:lstStyle/>
          <a:p>
            <a:fld id="{5DE872C3-2ED1-43FB-B3C4-BA6F078D7CD3}" type="slidenum">
              <a:rPr lang="en-US" smtClean="0"/>
            </a:fld>
            <a:endParaRPr lang="en-US" dirty="0"/>
          </a:p>
        </p:txBody>
      </p:sp>
      <p:sp>
        <p:nvSpPr>
          <p:cNvPr id="112" name="Freeform 118"/>
          <p:cNvSpPr/>
          <p:nvPr/>
        </p:nvSpPr>
        <p:spPr bwMode="gray">
          <a:xfrm>
            <a:off x="5083220" y="4794980"/>
            <a:ext cx="596102" cy="822044"/>
          </a:xfrm>
          <a:custGeom>
            <a:avLst/>
            <a:gdLst>
              <a:gd name="T0" fmla="*/ 20 w 711"/>
              <a:gd name="T1" fmla="*/ 44 h 982"/>
              <a:gd name="T2" fmla="*/ 7 w 711"/>
              <a:gd name="T3" fmla="*/ 55 h 982"/>
              <a:gd name="T4" fmla="*/ 16 w 711"/>
              <a:gd name="T5" fmla="*/ 68 h 982"/>
              <a:gd name="T6" fmla="*/ 21 w 711"/>
              <a:gd name="T7" fmla="*/ 86 h 982"/>
              <a:gd name="T8" fmla="*/ 14 w 711"/>
              <a:gd name="T9" fmla="*/ 98 h 982"/>
              <a:gd name="T10" fmla="*/ 6 w 711"/>
              <a:gd name="T11" fmla="*/ 104 h 982"/>
              <a:gd name="T12" fmla="*/ 0 w 711"/>
              <a:gd name="T13" fmla="*/ 122 h 982"/>
              <a:gd name="T14" fmla="*/ 13 w 711"/>
              <a:gd name="T15" fmla="*/ 135 h 982"/>
              <a:gd name="T16" fmla="*/ 16 w 711"/>
              <a:gd name="T17" fmla="*/ 156 h 982"/>
              <a:gd name="T18" fmla="*/ 26 w 711"/>
              <a:gd name="T19" fmla="*/ 163 h 982"/>
              <a:gd name="T20" fmla="*/ 30 w 711"/>
              <a:gd name="T21" fmla="*/ 179 h 982"/>
              <a:gd name="T22" fmla="*/ 23 w 711"/>
              <a:gd name="T23" fmla="*/ 196 h 982"/>
              <a:gd name="T24" fmla="*/ 24 w 711"/>
              <a:gd name="T25" fmla="*/ 210 h 982"/>
              <a:gd name="T26" fmla="*/ 32 w 711"/>
              <a:gd name="T27" fmla="*/ 215 h 982"/>
              <a:gd name="T28" fmla="*/ 50 w 711"/>
              <a:gd name="T29" fmla="*/ 209 h 982"/>
              <a:gd name="T30" fmla="*/ 56 w 711"/>
              <a:gd name="T31" fmla="*/ 215 h 982"/>
              <a:gd name="T32" fmla="*/ 47 w 711"/>
              <a:gd name="T33" fmla="*/ 232 h 982"/>
              <a:gd name="T34" fmla="*/ 39 w 711"/>
              <a:gd name="T35" fmla="*/ 241 h 982"/>
              <a:gd name="T36" fmla="*/ 46 w 711"/>
              <a:gd name="T37" fmla="*/ 246 h 982"/>
              <a:gd name="T38" fmla="*/ 82 w 711"/>
              <a:gd name="T39" fmla="*/ 231 h 982"/>
              <a:gd name="T40" fmla="*/ 96 w 711"/>
              <a:gd name="T41" fmla="*/ 238 h 982"/>
              <a:gd name="T42" fmla="*/ 101 w 711"/>
              <a:gd name="T43" fmla="*/ 222 h 982"/>
              <a:gd name="T44" fmla="*/ 100 w 711"/>
              <a:gd name="T45" fmla="*/ 209 h 982"/>
              <a:gd name="T46" fmla="*/ 107 w 711"/>
              <a:gd name="T47" fmla="*/ 182 h 982"/>
              <a:gd name="T48" fmla="*/ 115 w 711"/>
              <a:gd name="T49" fmla="*/ 170 h 982"/>
              <a:gd name="T50" fmla="*/ 115 w 711"/>
              <a:gd name="T51" fmla="*/ 157 h 982"/>
              <a:gd name="T52" fmla="*/ 119 w 711"/>
              <a:gd name="T53" fmla="*/ 151 h 982"/>
              <a:gd name="T54" fmla="*/ 116 w 711"/>
              <a:gd name="T55" fmla="*/ 143 h 982"/>
              <a:gd name="T56" fmla="*/ 117 w 711"/>
              <a:gd name="T57" fmla="*/ 130 h 982"/>
              <a:gd name="T58" fmla="*/ 132 w 711"/>
              <a:gd name="T59" fmla="*/ 124 h 982"/>
              <a:gd name="T60" fmla="*/ 134 w 711"/>
              <a:gd name="T61" fmla="*/ 106 h 982"/>
              <a:gd name="T62" fmla="*/ 135 w 711"/>
              <a:gd name="T63" fmla="*/ 92 h 982"/>
              <a:gd name="T64" fmla="*/ 143 w 711"/>
              <a:gd name="T65" fmla="*/ 87 h 982"/>
              <a:gd name="T66" fmla="*/ 151 w 711"/>
              <a:gd name="T67" fmla="*/ 87 h 982"/>
              <a:gd name="T68" fmla="*/ 164 w 711"/>
              <a:gd name="T69" fmla="*/ 80 h 982"/>
              <a:gd name="T70" fmla="*/ 175 w 711"/>
              <a:gd name="T71" fmla="*/ 75 h 982"/>
              <a:gd name="T72" fmla="*/ 175 w 711"/>
              <a:gd name="T73" fmla="*/ 64 h 982"/>
              <a:gd name="T74" fmla="*/ 178 w 711"/>
              <a:gd name="T75" fmla="*/ 63 h 982"/>
              <a:gd name="T76" fmla="*/ 175 w 711"/>
              <a:gd name="T77" fmla="*/ 49 h 982"/>
              <a:gd name="T78" fmla="*/ 155 w 711"/>
              <a:gd name="T79" fmla="*/ 34 h 982"/>
              <a:gd name="T80" fmla="*/ 160 w 711"/>
              <a:gd name="T81" fmla="*/ 19 h 982"/>
              <a:gd name="T82" fmla="*/ 153 w 711"/>
              <a:gd name="T83" fmla="*/ 15 h 982"/>
              <a:gd name="T84" fmla="*/ 134 w 711"/>
              <a:gd name="T85" fmla="*/ 14 h 982"/>
              <a:gd name="T86" fmla="*/ 127 w 711"/>
              <a:gd name="T87" fmla="*/ 5 h 982"/>
              <a:gd name="T88" fmla="*/ 112 w 711"/>
              <a:gd name="T89" fmla="*/ 21 h 982"/>
              <a:gd name="T90" fmla="*/ 102 w 711"/>
              <a:gd name="T91" fmla="*/ 17 h 982"/>
              <a:gd name="T92" fmla="*/ 110 w 711"/>
              <a:gd name="T93" fmla="*/ 7 h 982"/>
              <a:gd name="T94" fmla="*/ 105 w 711"/>
              <a:gd name="T95" fmla="*/ 0 h 982"/>
              <a:gd name="T96" fmla="*/ 96 w 711"/>
              <a:gd name="T97" fmla="*/ 4 h 982"/>
              <a:gd name="T98" fmla="*/ 87 w 711"/>
              <a:gd name="T99" fmla="*/ 15 h 982"/>
              <a:gd name="T100" fmla="*/ 83 w 711"/>
              <a:gd name="T101" fmla="*/ 14 h 982"/>
              <a:gd name="T102" fmla="*/ 76 w 711"/>
              <a:gd name="T103" fmla="*/ 21 h 982"/>
              <a:gd name="T104" fmla="*/ 63 w 711"/>
              <a:gd name="T105" fmla="*/ 15 h 982"/>
              <a:gd name="T106" fmla="*/ 54 w 711"/>
              <a:gd name="T107" fmla="*/ 25 h 982"/>
              <a:gd name="T108" fmla="*/ 46 w 711"/>
              <a:gd name="T109" fmla="*/ 27 h 982"/>
              <a:gd name="T110" fmla="*/ 35 w 711"/>
              <a:gd name="T111" fmla="*/ 40 h 982"/>
              <a:gd name="T112" fmla="*/ 20 w 711"/>
              <a:gd name="T113" fmla="*/ 44 h 982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711"/>
              <a:gd name="T172" fmla="*/ 0 h 982"/>
              <a:gd name="T173" fmla="*/ 711 w 711"/>
              <a:gd name="T174" fmla="*/ 982 h 982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711" h="982">
                <a:moveTo>
                  <a:pt x="77" y="173"/>
                </a:moveTo>
                <a:lnTo>
                  <a:pt x="27" y="219"/>
                </a:lnTo>
                <a:lnTo>
                  <a:pt x="61" y="270"/>
                </a:lnTo>
                <a:lnTo>
                  <a:pt x="81" y="344"/>
                </a:lnTo>
                <a:lnTo>
                  <a:pt x="55" y="392"/>
                </a:lnTo>
                <a:lnTo>
                  <a:pt x="22" y="415"/>
                </a:lnTo>
                <a:lnTo>
                  <a:pt x="0" y="486"/>
                </a:lnTo>
                <a:lnTo>
                  <a:pt x="51" y="539"/>
                </a:lnTo>
                <a:lnTo>
                  <a:pt x="61" y="624"/>
                </a:lnTo>
                <a:lnTo>
                  <a:pt x="102" y="650"/>
                </a:lnTo>
                <a:lnTo>
                  <a:pt x="120" y="716"/>
                </a:lnTo>
                <a:lnTo>
                  <a:pt x="92" y="783"/>
                </a:lnTo>
                <a:lnTo>
                  <a:pt x="96" y="840"/>
                </a:lnTo>
                <a:lnTo>
                  <a:pt x="128" y="860"/>
                </a:lnTo>
                <a:lnTo>
                  <a:pt x="197" y="833"/>
                </a:lnTo>
                <a:lnTo>
                  <a:pt x="224" y="858"/>
                </a:lnTo>
                <a:lnTo>
                  <a:pt x="185" y="927"/>
                </a:lnTo>
                <a:lnTo>
                  <a:pt x="155" y="961"/>
                </a:lnTo>
                <a:lnTo>
                  <a:pt x="183" y="982"/>
                </a:lnTo>
                <a:lnTo>
                  <a:pt x="327" y="923"/>
                </a:lnTo>
                <a:lnTo>
                  <a:pt x="382" y="949"/>
                </a:lnTo>
                <a:lnTo>
                  <a:pt x="403" y="888"/>
                </a:lnTo>
                <a:lnTo>
                  <a:pt x="398" y="833"/>
                </a:lnTo>
                <a:lnTo>
                  <a:pt x="425" y="726"/>
                </a:lnTo>
                <a:lnTo>
                  <a:pt x="459" y="677"/>
                </a:lnTo>
                <a:lnTo>
                  <a:pt x="457" y="628"/>
                </a:lnTo>
                <a:lnTo>
                  <a:pt x="476" y="604"/>
                </a:lnTo>
                <a:lnTo>
                  <a:pt x="462" y="569"/>
                </a:lnTo>
                <a:lnTo>
                  <a:pt x="468" y="518"/>
                </a:lnTo>
                <a:lnTo>
                  <a:pt x="525" y="496"/>
                </a:lnTo>
                <a:lnTo>
                  <a:pt x="535" y="423"/>
                </a:lnTo>
                <a:lnTo>
                  <a:pt x="539" y="368"/>
                </a:lnTo>
                <a:lnTo>
                  <a:pt x="569" y="346"/>
                </a:lnTo>
                <a:lnTo>
                  <a:pt x="602" y="346"/>
                </a:lnTo>
                <a:lnTo>
                  <a:pt x="653" y="317"/>
                </a:lnTo>
                <a:lnTo>
                  <a:pt x="697" y="297"/>
                </a:lnTo>
                <a:lnTo>
                  <a:pt x="697" y="256"/>
                </a:lnTo>
                <a:lnTo>
                  <a:pt x="711" y="254"/>
                </a:lnTo>
                <a:lnTo>
                  <a:pt x="697" y="193"/>
                </a:lnTo>
                <a:lnTo>
                  <a:pt x="620" y="134"/>
                </a:lnTo>
                <a:lnTo>
                  <a:pt x="638" y="73"/>
                </a:lnTo>
                <a:lnTo>
                  <a:pt x="612" y="57"/>
                </a:lnTo>
                <a:lnTo>
                  <a:pt x="535" y="55"/>
                </a:lnTo>
                <a:lnTo>
                  <a:pt x="506" y="20"/>
                </a:lnTo>
                <a:lnTo>
                  <a:pt x="447" y="81"/>
                </a:lnTo>
                <a:lnTo>
                  <a:pt x="407" y="67"/>
                </a:lnTo>
                <a:lnTo>
                  <a:pt x="439" y="28"/>
                </a:lnTo>
                <a:lnTo>
                  <a:pt x="417" y="0"/>
                </a:lnTo>
                <a:lnTo>
                  <a:pt x="384" y="14"/>
                </a:lnTo>
                <a:lnTo>
                  <a:pt x="348" y="59"/>
                </a:lnTo>
                <a:lnTo>
                  <a:pt x="331" y="55"/>
                </a:lnTo>
                <a:lnTo>
                  <a:pt x="301" y="81"/>
                </a:lnTo>
                <a:lnTo>
                  <a:pt x="250" y="61"/>
                </a:lnTo>
                <a:lnTo>
                  <a:pt x="214" y="98"/>
                </a:lnTo>
                <a:lnTo>
                  <a:pt x="183" y="108"/>
                </a:lnTo>
                <a:lnTo>
                  <a:pt x="140" y="159"/>
                </a:lnTo>
                <a:lnTo>
                  <a:pt x="77" y="173"/>
                </a:lnTo>
              </a:path>
            </a:pathLst>
          </a:custGeom>
          <a:solidFill>
            <a:schemeClr val="accent5"/>
          </a:solidFill>
          <a:ln w="6350">
            <a:solidFill>
              <a:schemeClr val="tx1">
                <a:lumMod val="85000"/>
                <a:lumOff val="15000"/>
              </a:schemeClr>
            </a:solidFill>
            <a:prstDash val="solid"/>
            <a:round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50"/>
                            </p:stCondLst>
                            <p:childTnLst>
                              <p:par>
                                <p:cTn id="13" presetID="2" presetClass="entr" presetSubtype="8" accel="58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85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35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850"/>
                            </p:stCondLst>
                            <p:childTnLst>
                              <p:par>
                                <p:cTn id="7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91" grpId="0" animBg="1"/>
      <p:bldP spid="92" grpId="0" animBg="1"/>
      <p:bldP spid="102" grpId="0"/>
      <p:bldP spid="103" grpId="0"/>
      <p:bldP spid="104" grpId="0"/>
      <p:bldP spid="105" grpId="0"/>
      <p:bldP spid="106" grpId="0" animBg="1"/>
      <p:bldP spid="107" grpId="0"/>
      <p:bldP spid="108" grpId="0"/>
      <p:bldP spid="1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文本框 2"/>
          <p:cNvSpPr txBox="1"/>
          <p:nvPr/>
        </p:nvSpPr>
        <p:spPr>
          <a:xfrm>
            <a:off x="699932" y="187513"/>
            <a:ext cx="4859776" cy="616737"/>
          </a:xfrm>
          <a:prstGeom prst="rect">
            <a:avLst/>
          </a:prstGeom>
          <a:noFill/>
        </p:spPr>
        <p:txBody>
          <a:bodyPr wrap="square" lIns="96423" tIns="48211" rIns="96423" bIns="48211" rtlCol="0">
            <a:spAutoFit/>
          </a:bodyPr>
          <a:lstStyle/>
          <a:p>
            <a:r>
              <a:rPr lang="zh-CN" altLang="en-US" sz="3375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zh-CN" altLang="en-US" sz="3375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" name="Slide Number Placeholder 60"/>
          <p:cNvSpPr>
            <a:spLocks noGrp="1"/>
          </p:cNvSpPr>
          <p:nvPr>
            <p:ph type="sldNum" sz="quarter" idx="4294967295"/>
          </p:nvPr>
        </p:nvSpPr>
        <p:spPr>
          <a:xfrm>
            <a:off x="11950499" y="333091"/>
            <a:ext cx="586447" cy="497324"/>
          </a:xfrm>
        </p:spPr>
        <p:txBody>
          <a:bodyPr/>
          <a:lstStyle/>
          <a:p>
            <a:fld id="{5DE872C3-2ED1-43FB-B3C4-BA6F078D7CD3}" type="slidenum">
              <a:rPr lang="en-US" smtClean="0"/>
            </a:fld>
            <a:endParaRPr lang="en-US" dirty="0"/>
          </a:p>
        </p:txBody>
      </p:sp>
      <p:grpSp>
        <p:nvGrpSpPr>
          <p:cNvPr id="75" name="组合 41"/>
          <p:cNvGrpSpPr/>
          <p:nvPr/>
        </p:nvGrpSpPr>
        <p:grpSpPr>
          <a:xfrm>
            <a:off x="1018150" y="1499165"/>
            <a:ext cx="3497454" cy="2828313"/>
            <a:chOff x="1103749" y="1727491"/>
            <a:chExt cx="3316286" cy="2681807"/>
          </a:xfrm>
        </p:grpSpPr>
        <p:sp>
          <p:nvSpPr>
            <p:cNvPr id="76" name="椭圆 46"/>
            <p:cNvSpPr/>
            <p:nvPr/>
          </p:nvSpPr>
          <p:spPr>
            <a:xfrm>
              <a:off x="1420989" y="1727491"/>
              <a:ext cx="2681807" cy="2681807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>
                    <a:lumMod val="85000"/>
                  </a:sysClr>
                </a:gs>
                <a:gs pos="100000">
                  <a:sysClr val="window" lastClr="FFFFFF">
                    <a:alpha val="99000"/>
                  </a:sysClr>
                </a:gs>
              </a:gsLst>
              <a:path path="circle">
                <a:fillToRect t="100000" r="100000"/>
              </a:path>
              <a:tileRect l="-100000" b="-100000"/>
            </a:gradFill>
            <a:ln w="25400" cap="flat" cmpd="sng" algn="ctr">
              <a:noFill/>
              <a:prstDash val="solid"/>
            </a:ln>
            <a:effectLst>
              <a:outerShdw blurRad="241300" dist="152400" dir="840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 dirty="0" smtClean="0">
                <a:solidFill>
                  <a:prstClr val="white"/>
                </a:solidFill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graphicFrame>
          <p:nvGraphicFramePr>
            <p:cNvPr id="77" name="图表 47"/>
            <p:cNvGraphicFramePr/>
            <p:nvPr/>
          </p:nvGraphicFramePr>
          <p:xfrm>
            <a:off x="1103749" y="1761059"/>
            <a:ext cx="3316286" cy="261467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"/>
            </a:graphicData>
          </a:graphic>
        </p:graphicFrame>
        <p:sp>
          <p:nvSpPr>
            <p:cNvPr id="78" name="文本框 48"/>
            <p:cNvSpPr txBox="1"/>
            <p:nvPr/>
          </p:nvSpPr>
          <p:spPr>
            <a:xfrm>
              <a:off x="2247166" y="2745228"/>
              <a:ext cx="1018683" cy="6620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altLang="zh-CN" sz="3935" dirty="0">
                  <a:solidFill>
                    <a:schemeClr val="accent5"/>
                  </a:solidFill>
                  <a:latin typeface="Impact" panose="020B0806030902050204"/>
                </a:rPr>
                <a:t>80</a:t>
              </a:r>
              <a:r>
                <a:rPr lang="en-US" altLang="zh-CN" sz="3935" kern="0" dirty="0">
                  <a:solidFill>
                    <a:schemeClr val="accent5"/>
                  </a:solidFill>
                  <a:latin typeface="Impact" panose="020B0806030902050204"/>
                </a:rPr>
                <a:t>%</a:t>
              </a:r>
              <a:endParaRPr lang="zh-CN" altLang="en-US" sz="3935" kern="0" dirty="0">
                <a:solidFill>
                  <a:schemeClr val="accent5"/>
                </a:solidFill>
                <a:latin typeface="Impact" panose="020B0806030902050204"/>
              </a:endParaRPr>
            </a:p>
          </p:txBody>
        </p:sp>
      </p:grpSp>
      <p:grpSp>
        <p:nvGrpSpPr>
          <p:cNvPr id="79" name="组合 49"/>
          <p:cNvGrpSpPr/>
          <p:nvPr/>
        </p:nvGrpSpPr>
        <p:grpSpPr>
          <a:xfrm>
            <a:off x="4785893" y="1499165"/>
            <a:ext cx="3497454" cy="2828313"/>
            <a:chOff x="1103749" y="1727491"/>
            <a:chExt cx="3316286" cy="2681807"/>
          </a:xfrm>
        </p:grpSpPr>
        <p:sp>
          <p:nvSpPr>
            <p:cNvPr id="80" name="椭圆 51"/>
            <p:cNvSpPr/>
            <p:nvPr/>
          </p:nvSpPr>
          <p:spPr>
            <a:xfrm>
              <a:off x="1420989" y="1727491"/>
              <a:ext cx="2681807" cy="2681807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>
                    <a:lumMod val="85000"/>
                  </a:sysClr>
                </a:gs>
                <a:gs pos="100000">
                  <a:sysClr val="window" lastClr="FFFFFF">
                    <a:alpha val="99000"/>
                  </a:sysClr>
                </a:gs>
              </a:gsLst>
              <a:path path="circle">
                <a:fillToRect t="100000" r="100000"/>
              </a:path>
              <a:tileRect l="-100000" b="-100000"/>
            </a:gradFill>
            <a:ln w="25400" cap="flat" cmpd="sng" algn="ctr">
              <a:noFill/>
              <a:prstDash val="solid"/>
            </a:ln>
            <a:effectLst>
              <a:outerShdw blurRad="241300" dist="152400" dir="840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 dirty="0" smtClean="0">
                <a:solidFill>
                  <a:prstClr val="white"/>
                </a:solidFill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graphicFrame>
          <p:nvGraphicFramePr>
            <p:cNvPr id="81" name="图表 52"/>
            <p:cNvGraphicFramePr/>
            <p:nvPr/>
          </p:nvGraphicFramePr>
          <p:xfrm>
            <a:off x="1103749" y="1761059"/>
            <a:ext cx="3316286" cy="261467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82" name="文本框 53"/>
            <p:cNvSpPr txBox="1"/>
            <p:nvPr/>
          </p:nvSpPr>
          <p:spPr>
            <a:xfrm>
              <a:off x="2248235" y="2745228"/>
              <a:ext cx="1023242" cy="6620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altLang="zh-CN" sz="3935" kern="0" dirty="0">
                  <a:solidFill>
                    <a:schemeClr val="accent5"/>
                  </a:solidFill>
                  <a:latin typeface="Impact" panose="020B0806030902050204"/>
                </a:rPr>
                <a:t>60%</a:t>
              </a:r>
              <a:endParaRPr lang="zh-CN" altLang="en-US" sz="3935" kern="0" dirty="0">
                <a:solidFill>
                  <a:schemeClr val="accent5"/>
                </a:solidFill>
                <a:latin typeface="Impact" panose="020B0806030902050204"/>
              </a:endParaRPr>
            </a:p>
          </p:txBody>
        </p:sp>
      </p:grpSp>
      <p:grpSp>
        <p:nvGrpSpPr>
          <p:cNvPr id="83" name="组合 54"/>
          <p:cNvGrpSpPr/>
          <p:nvPr/>
        </p:nvGrpSpPr>
        <p:grpSpPr>
          <a:xfrm>
            <a:off x="8544472" y="1499165"/>
            <a:ext cx="3497454" cy="2828313"/>
            <a:chOff x="1103749" y="1727491"/>
            <a:chExt cx="3316286" cy="2681807"/>
          </a:xfrm>
        </p:grpSpPr>
        <p:sp>
          <p:nvSpPr>
            <p:cNvPr id="84" name="椭圆 55"/>
            <p:cNvSpPr/>
            <p:nvPr/>
          </p:nvSpPr>
          <p:spPr>
            <a:xfrm>
              <a:off x="1420989" y="1727491"/>
              <a:ext cx="2681807" cy="2681807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>
                    <a:lumMod val="85000"/>
                  </a:sysClr>
                </a:gs>
                <a:gs pos="100000">
                  <a:sysClr val="window" lastClr="FFFFFF">
                    <a:alpha val="99000"/>
                  </a:sysClr>
                </a:gs>
              </a:gsLst>
              <a:path path="circle">
                <a:fillToRect t="100000" r="100000"/>
              </a:path>
              <a:tileRect l="-100000" b="-100000"/>
            </a:gradFill>
            <a:ln w="25400" cap="flat" cmpd="sng" algn="ctr">
              <a:noFill/>
              <a:prstDash val="solid"/>
            </a:ln>
            <a:effectLst>
              <a:outerShdw blurRad="241300" dist="152400" dir="840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 dirty="0" smtClean="0">
                <a:solidFill>
                  <a:prstClr val="white"/>
                </a:solidFill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graphicFrame>
          <p:nvGraphicFramePr>
            <p:cNvPr id="85" name="图表 56"/>
            <p:cNvGraphicFramePr/>
            <p:nvPr/>
          </p:nvGraphicFramePr>
          <p:xfrm>
            <a:off x="1103749" y="1761059"/>
            <a:ext cx="3316286" cy="261467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86" name="文本框 57"/>
            <p:cNvSpPr txBox="1"/>
            <p:nvPr/>
          </p:nvSpPr>
          <p:spPr>
            <a:xfrm>
              <a:off x="2282433" y="2745228"/>
              <a:ext cx="950283" cy="6620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altLang="zh-CN" sz="3935" kern="0" dirty="0">
                  <a:solidFill>
                    <a:schemeClr val="accent5"/>
                  </a:solidFill>
                  <a:latin typeface="Impact" panose="020B0806030902050204"/>
                </a:rPr>
                <a:t>75%</a:t>
              </a:r>
              <a:endParaRPr lang="zh-CN" altLang="en-US" sz="3935" kern="0" dirty="0">
                <a:solidFill>
                  <a:schemeClr val="accent5"/>
                </a:solidFill>
                <a:latin typeface="Impact" panose="020B0806030902050204"/>
              </a:endParaRPr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1150022" y="4976525"/>
            <a:ext cx="3461754" cy="1457038"/>
            <a:chOff x="138498" y="3002145"/>
            <a:chExt cx="2461827" cy="1036172"/>
          </a:xfrm>
        </p:grpSpPr>
        <p:sp>
          <p:nvSpPr>
            <p:cNvPr id="88" name="椭圆 10"/>
            <p:cNvSpPr/>
            <p:nvPr/>
          </p:nvSpPr>
          <p:spPr>
            <a:xfrm>
              <a:off x="138498" y="3248582"/>
              <a:ext cx="349697" cy="34969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25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225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9" name="文本框 11"/>
            <p:cNvSpPr txBox="1"/>
            <p:nvPr/>
          </p:nvSpPr>
          <p:spPr>
            <a:xfrm>
              <a:off x="477437" y="3002145"/>
              <a:ext cx="1212023" cy="281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197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en-US" altLang="zh-CN" sz="197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0" name="矩形 9"/>
            <p:cNvSpPr/>
            <p:nvPr/>
          </p:nvSpPr>
          <p:spPr>
            <a:xfrm>
              <a:off x="484797" y="3271159"/>
              <a:ext cx="2115528" cy="7671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14000"/>
                </a:lnSpc>
              </a:pPr>
              <a:r>
                <a:rPr lang="zh-CN" altLang="en-US" sz="1405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轻点此处输入文字内容，</a:t>
              </a:r>
              <a:r>
                <a:rPr lang="en-US" altLang="zh-CN" sz="1405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5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模板所有文字图片都可编辑，数据图表都可以修改颜色大小形状轻点此处输入文字内容</a:t>
              </a:r>
              <a:endParaRPr lang="zh-CN" altLang="en-US" sz="1405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4827962" y="4976525"/>
            <a:ext cx="3461754" cy="1457038"/>
            <a:chOff x="138498" y="3002145"/>
            <a:chExt cx="2461827" cy="1036172"/>
          </a:xfrm>
        </p:grpSpPr>
        <p:sp>
          <p:nvSpPr>
            <p:cNvPr id="92" name="椭圆 10"/>
            <p:cNvSpPr/>
            <p:nvPr/>
          </p:nvSpPr>
          <p:spPr>
            <a:xfrm>
              <a:off x="138498" y="3248582"/>
              <a:ext cx="349697" cy="34969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25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225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3" name="文本框 11"/>
            <p:cNvSpPr txBox="1"/>
            <p:nvPr/>
          </p:nvSpPr>
          <p:spPr>
            <a:xfrm>
              <a:off x="477437" y="3002145"/>
              <a:ext cx="1212023" cy="281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197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en-US" altLang="zh-CN" sz="197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4" name="矩形 9"/>
            <p:cNvSpPr/>
            <p:nvPr/>
          </p:nvSpPr>
          <p:spPr>
            <a:xfrm>
              <a:off x="484797" y="3271159"/>
              <a:ext cx="2115528" cy="7671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14000"/>
                </a:lnSpc>
              </a:pPr>
              <a:r>
                <a:rPr lang="zh-CN" altLang="en-US" sz="1405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轻点此处输入文字内容，</a:t>
              </a:r>
              <a:r>
                <a:rPr lang="en-US" altLang="zh-CN" sz="1405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5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模板所有文字图片都可编辑，数据图表都可以修改颜色大小形状轻点此处输入文字内容</a:t>
              </a:r>
              <a:endParaRPr lang="zh-CN" altLang="en-US" sz="1405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8490623" y="4976525"/>
            <a:ext cx="3461754" cy="1457038"/>
            <a:chOff x="138498" y="3002145"/>
            <a:chExt cx="2461827" cy="1036172"/>
          </a:xfrm>
        </p:grpSpPr>
        <p:sp>
          <p:nvSpPr>
            <p:cNvPr id="96" name="椭圆 10"/>
            <p:cNvSpPr/>
            <p:nvPr/>
          </p:nvSpPr>
          <p:spPr>
            <a:xfrm>
              <a:off x="138498" y="3248582"/>
              <a:ext cx="349697" cy="34969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25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sz="225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7" name="文本框 11"/>
            <p:cNvSpPr txBox="1"/>
            <p:nvPr/>
          </p:nvSpPr>
          <p:spPr>
            <a:xfrm>
              <a:off x="477437" y="3002145"/>
              <a:ext cx="1212023" cy="281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197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en-US" altLang="zh-CN" sz="197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" name="矩形 9"/>
            <p:cNvSpPr/>
            <p:nvPr/>
          </p:nvSpPr>
          <p:spPr>
            <a:xfrm>
              <a:off x="484797" y="3271159"/>
              <a:ext cx="2115528" cy="7671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14000"/>
                </a:lnSpc>
              </a:pPr>
              <a:r>
                <a:rPr lang="zh-CN" altLang="en-US" sz="1405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轻点此处输入文字内容，</a:t>
              </a:r>
              <a:r>
                <a:rPr lang="en-US" altLang="zh-CN" sz="1405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5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模板所有文字图片都可编辑，数据图表都可以修改颜色大小形状轻点此处输入文字内容</a:t>
              </a:r>
              <a:endParaRPr lang="zh-CN" altLang="en-US" sz="1405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5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350"/>
                            </p:stCondLst>
                            <p:childTnLst>
                              <p:par>
                                <p:cTn id="1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850"/>
                            </p:stCondLst>
                            <p:childTnLst>
                              <p:par>
                                <p:cTn id="2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350"/>
                            </p:stCondLst>
                            <p:childTnLst>
                              <p:par>
                                <p:cTn id="28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850"/>
                            </p:stCondLst>
                            <p:childTnLst>
                              <p:par>
                                <p:cTn id="32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350"/>
                            </p:stCondLst>
                            <p:childTnLst>
                              <p:par>
                                <p:cTn id="36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11950499" y="333091"/>
            <a:ext cx="586447" cy="497324"/>
          </a:xfrm>
        </p:spPr>
        <p:txBody>
          <a:bodyPr/>
          <a:lstStyle/>
          <a:p>
            <a:fld id="{5DE872C3-2ED1-43FB-B3C4-BA6F078D7CD3}" type="slidenum">
              <a:rPr lang="en-US" smtClean="0"/>
            </a:fld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428954" y="1901918"/>
            <a:ext cx="3709338" cy="922889"/>
            <a:chOff x="867304" y="2284758"/>
            <a:chExt cx="2637896" cy="656313"/>
          </a:xfrm>
        </p:grpSpPr>
        <p:sp>
          <p:nvSpPr>
            <p:cNvPr id="4" name="TextBox 14"/>
            <p:cNvSpPr txBox="1"/>
            <p:nvPr/>
          </p:nvSpPr>
          <p:spPr>
            <a:xfrm>
              <a:off x="867304" y="2284758"/>
              <a:ext cx="2561696" cy="311563"/>
            </a:xfrm>
            <a:prstGeom prst="rect">
              <a:avLst/>
            </a:prstGeom>
            <a:noFill/>
          </p:spPr>
          <p:txBody>
            <a:bodyPr wrap="square" lIns="96435" tIns="48218" rIns="96435" bIns="48218" rtlCol="0">
              <a:spAutoFit/>
            </a:bodyPr>
            <a:lstStyle/>
            <a:p>
              <a:pPr marL="361950" indent="-361950">
                <a:lnSpc>
                  <a:spcPct val="123000"/>
                </a:lnSpc>
              </a:pPr>
              <a:r>
                <a:rPr lang="zh-CN" altLang="en-US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点击输入文字内容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TextBox 14"/>
            <p:cNvSpPr txBox="1"/>
            <p:nvPr/>
          </p:nvSpPr>
          <p:spPr>
            <a:xfrm>
              <a:off x="891704" y="2644738"/>
              <a:ext cx="2613496" cy="296333"/>
            </a:xfrm>
            <a:prstGeom prst="rect">
              <a:avLst/>
            </a:prstGeom>
            <a:noFill/>
          </p:spPr>
          <p:txBody>
            <a:bodyPr wrap="square" lIns="96435" tIns="48218" rIns="96435" bIns="48218" rtlCol="0">
              <a:spAutoFit/>
            </a:bodyPr>
            <a:lstStyle/>
            <a:p>
              <a:pPr marL="361950" indent="-361950">
                <a:lnSpc>
                  <a:spcPct val="123000"/>
                </a:lnSpc>
              </a:pPr>
              <a:r>
                <a:rPr lang="zh-CN" altLang="en-US" sz="1685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添加副标题，轻点此处输入文字内容</a:t>
              </a:r>
              <a:endParaRPr lang="zh-CN" altLang="en-US" sz="1685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28954" y="4044926"/>
            <a:ext cx="3709338" cy="922889"/>
            <a:chOff x="867304" y="2284758"/>
            <a:chExt cx="2637896" cy="656313"/>
          </a:xfrm>
        </p:grpSpPr>
        <p:sp>
          <p:nvSpPr>
            <p:cNvPr id="7" name="TextBox 14"/>
            <p:cNvSpPr txBox="1"/>
            <p:nvPr/>
          </p:nvSpPr>
          <p:spPr>
            <a:xfrm>
              <a:off x="867304" y="2284758"/>
              <a:ext cx="2561696" cy="311563"/>
            </a:xfrm>
            <a:prstGeom prst="rect">
              <a:avLst/>
            </a:prstGeom>
            <a:noFill/>
          </p:spPr>
          <p:txBody>
            <a:bodyPr wrap="square" lIns="96435" tIns="48218" rIns="96435" bIns="48218" rtlCol="0">
              <a:spAutoFit/>
            </a:bodyPr>
            <a:lstStyle/>
            <a:p>
              <a:pPr marL="361950" indent="-361950">
                <a:lnSpc>
                  <a:spcPct val="123000"/>
                </a:lnSpc>
              </a:pPr>
              <a:r>
                <a:rPr lang="zh-CN" altLang="en-US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点击输入文字内容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TextBox 14"/>
            <p:cNvSpPr txBox="1"/>
            <p:nvPr/>
          </p:nvSpPr>
          <p:spPr>
            <a:xfrm>
              <a:off x="891704" y="2644738"/>
              <a:ext cx="2613496" cy="296333"/>
            </a:xfrm>
            <a:prstGeom prst="rect">
              <a:avLst/>
            </a:prstGeom>
            <a:noFill/>
          </p:spPr>
          <p:txBody>
            <a:bodyPr wrap="square" lIns="96435" tIns="48218" rIns="96435" bIns="48218" rtlCol="0">
              <a:spAutoFit/>
            </a:bodyPr>
            <a:lstStyle/>
            <a:p>
              <a:pPr marL="361950" indent="-361950">
                <a:lnSpc>
                  <a:spcPct val="123000"/>
                </a:lnSpc>
              </a:pPr>
              <a:r>
                <a:rPr lang="zh-CN" altLang="en-US" sz="1685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添加副标题，轻点此处输入文字内容</a:t>
              </a:r>
              <a:endParaRPr lang="zh-CN" altLang="en-US" sz="1685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934759" y="1901918"/>
            <a:ext cx="3709338" cy="922889"/>
            <a:chOff x="867304" y="2284758"/>
            <a:chExt cx="2637896" cy="656313"/>
          </a:xfrm>
        </p:grpSpPr>
        <p:sp>
          <p:nvSpPr>
            <p:cNvPr id="10" name="TextBox 14"/>
            <p:cNvSpPr txBox="1"/>
            <p:nvPr/>
          </p:nvSpPr>
          <p:spPr>
            <a:xfrm>
              <a:off x="867304" y="2284758"/>
              <a:ext cx="2561696" cy="311563"/>
            </a:xfrm>
            <a:prstGeom prst="rect">
              <a:avLst/>
            </a:prstGeom>
            <a:noFill/>
          </p:spPr>
          <p:txBody>
            <a:bodyPr wrap="square" lIns="96435" tIns="48218" rIns="96435" bIns="48218" rtlCol="0">
              <a:spAutoFit/>
            </a:bodyPr>
            <a:lstStyle/>
            <a:p>
              <a:pPr marL="361950" indent="-361950">
                <a:lnSpc>
                  <a:spcPct val="123000"/>
                </a:lnSpc>
              </a:pPr>
              <a:r>
                <a:rPr lang="zh-CN" altLang="en-US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点击输入文字内容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TextBox 14"/>
            <p:cNvSpPr txBox="1"/>
            <p:nvPr/>
          </p:nvSpPr>
          <p:spPr>
            <a:xfrm>
              <a:off x="891704" y="2644738"/>
              <a:ext cx="2613496" cy="296333"/>
            </a:xfrm>
            <a:prstGeom prst="rect">
              <a:avLst/>
            </a:prstGeom>
            <a:noFill/>
          </p:spPr>
          <p:txBody>
            <a:bodyPr wrap="square" lIns="96435" tIns="48218" rIns="96435" bIns="48218" rtlCol="0">
              <a:spAutoFit/>
            </a:bodyPr>
            <a:lstStyle/>
            <a:p>
              <a:pPr marL="361950" indent="-361950">
                <a:lnSpc>
                  <a:spcPct val="123000"/>
                </a:lnSpc>
              </a:pPr>
              <a:r>
                <a:rPr lang="zh-CN" altLang="en-US" sz="1685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添加副标题，轻点此处输入文字内容</a:t>
              </a:r>
              <a:endParaRPr lang="zh-CN" altLang="en-US" sz="1685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8934759" y="4086347"/>
            <a:ext cx="3709338" cy="922889"/>
            <a:chOff x="867304" y="2284758"/>
            <a:chExt cx="2637896" cy="656313"/>
          </a:xfrm>
        </p:grpSpPr>
        <p:sp>
          <p:nvSpPr>
            <p:cNvPr id="13" name="TextBox 14"/>
            <p:cNvSpPr txBox="1"/>
            <p:nvPr/>
          </p:nvSpPr>
          <p:spPr>
            <a:xfrm>
              <a:off x="867304" y="2284758"/>
              <a:ext cx="2561696" cy="311563"/>
            </a:xfrm>
            <a:prstGeom prst="rect">
              <a:avLst/>
            </a:prstGeom>
            <a:noFill/>
          </p:spPr>
          <p:txBody>
            <a:bodyPr wrap="square" lIns="96435" tIns="48218" rIns="96435" bIns="48218" rtlCol="0">
              <a:spAutoFit/>
            </a:bodyPr>
            <a:lstStyle/>
            <a:p>
              <a:pPr marL="361950" indent="-361950">
                <a:lnSpc>
                  <a:spcPct val="123000"/>
                </a:lnSpc>
              </a:pPr>
              <a:r>
                <a:rPr lang="zh-CN" altLang="en-US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点击输入文字内容</a:t>
              </a:r>
              <a:endPara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891704" y="2644738"/>
              <a:ext cx="2613496" cy="296333"/>
            </a:xfrm>
            <a:prstGeom prst="rect">
              <a:avLst/>
            </a:prstGeom>
            <a:noFill/>
          </p:spPr>
          <p:txBody>
            <a:bodyPr wrap="square" lIns="96435" tIns="48218" rIns="96435" bIns="48218" rtlCol="0">
              <a:spAutoFit/>
            </a:bodyPr>
            <a:lstStyle/>
            <a:p>
              <a:pPr marL="361950" indent="-361950">
                <a:lnSpc>
                  <a:spcPct val="123000"/>
                </a:lnSpc>
              </a:pPr>
              <a:r>
                <a:rPr lang="zh-CN" altLang="en-US" sz="1685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添加副标题，轻点此处输入文字内容</a:t>
              </a:r>
              <a:endParaRPr lang="zh-CN" altLang="en-US" sz="1685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16" name="Picture 2" descr="D:\cecy\PPT template download\演界网下载素材\图片素材-cecy\苹果产品png图片加高光渐变\苹果产品png图片加高光渐变\iPad竖.png"/>
          <p:cNvPicPr>
            <a:picLocks noChangeAspect="1" noChangeArrowheads="1"/>
          </p:cNvPicPr>
          <p:nvPr/>
        </p:nvPicPr>
        <p:blipFill>
          <a:blip r:embed="rId1" cstate="print"/>
          <a:srcRect l="26596" r="28723"/>
          <a:stretch>
            <a:fillRect/>
          </a:stretch>
        </p:blipFill>
        <p:spPr bwMode="auto">
          <a:xfrm>
            <a:off x="4714970" y="1473317"/>
            <a:ext cx="3349123" cy="5223581"/>
          </a:xfrm>
          <a:prstGeom prst="rect">
            <a:avLst/>
          </a:prstGeom>
          <a:noFill/>
        </p:spPr>
      </p:pic>
      <p:pic>
        <p:nvPicPr>
          <p:cNvPr id="17" name="Picture 2" descr="D:\cecy\PPT template download\PPT管理软件\picture for PPT\04-金融\xpic39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36420" y="2009069"/>
            <a:ext cx="2657329" cy="3985994"/>
          </a:xfrm>
          <a:prstGeom prst="rect">
            <a:avLst/>
          </a:prstGeom>
          <a:noFill/>
        </p:spPr>
      </p:pic>
      <p:grpSp>
        <p:nvGrpSpPr>
          <p:cNvPr id="18" name="组合 20"/>
          <p:cNvGrpSpPr/>
          <p:nvPr/>
        </p:nvGrpSpPr>
        <p:grpSpPr>
          <a:xfrm>
            <a:off x="4072067" y="4152077"/>
            <a:ext cx="642902" cy="771483"/>
            <a:chOff x="7156451" y="4826087"/>
            <a:chExt cx="763588" cy="862012"/>
          </a:xfrm>
          <a:solidFill>
            <a:schemeClr val="accent5"/>
          </a:solidFill>
        </p:grpSpPr>
        <p:sp>
          <p:nvSpPr>
            <p:cNvPr id="19" name="Freeform 78"/>
            <p:cNvSpPr/>
            <p:nvPr/>
          </p:nvSpPr>
          <p:spPr bwMode="auto">
            <a:xfrm>
              <a:off x="7375526" y="5242012"/>
              <a:ext cx="230188" cy="230187"/>
            </a:xfrm>
            <a:custGeom>
              <a:avLst/>
              <a:gdLst>
                <a:gd name="T0" fmla="*/ 37 w 47"/>
                <a:gd name="T1" fmla="*/ 25 h 47"/>
                <a:gd name="T2" fmla="*/ 16 w 47"/>
                <a:gd name="T3" fmla="*/ 27 h 47"/>
                <a:gd name="T4" fmla="*/ 36 w 47"/>
                <a:gd name="T5" fmla="*/ 3 h 47"/>
                <a:gd name="T6" fmla="*/ 23 w 47"/>
                <a:gd name="T7" fmla="*/ 0 h 47"/>
                <a:gd name="T8" fmla="*/ 0 w 47"/>
                <a:gd name="T9" fmla="*/ 23 h 47"/>
                <a:gd name="T10" fmla="*/ 23 w 47"/>
                <a:gd name="T11" fmla="*/ 47 h 47"/>
                <a:gd name="T12" fmla="*/ 47 w 47"/>
                <a:gd name="T13" fmla="*/ 23 h 47"/>
                <a:gd name="T14" fmla="*/ 45 w 47"/>
                <a:gd name="T15" fmla="*/ 16 h 47"/>
                <a:gd name="T16" fmla="*/ 37 w 47"/>
                <a:gd name="T17" fmla="*/ 2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47">
                  <a:moveTo>
                    <a:pt x="37" y="25"/>
                  </a:moveTo>
                  <a:cubicBezTo>
                    <a:pt x="16" y="27"/>
                    <a:pt x="16" y="27"/>
                    <a:pt x="16" y="27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2" y="1"/>
                    <a:pt x="28" y="0"/>
                    <a:pt x="23" y="0"/>
                  </a:cubicBezTo>
                  <a:cubicBezTo>
                    <a:pt x="10" y="0"/>
                    <a:pt x="0" y="10"/>
                    <a:pt x="0" y="23"/>
                  </a:cubicBezTo>
                  <a:cubicBezTo>
                    <a:pt x="0" y="36"/>
                    <a:pt x="10" y="47"/>
                    <a:pt x="23" y="47"/>
                  </a:cubicBezTo>
                  <a:cubicBezTo>
                    <a:pt x="36" y="47"/>
                    <a:pt x="47" y="36"/>
                    <a:pt x="47" y="23"/>
                  </a:cubicBezTo>
                  <a:cubicBezTo>
                    <a:pt x="47" y="21"/>
                    <a:pt x="46" y="18"/>
                    <a:pt x="45" y="16"/>
                  </a:cubicBezTo>
                  <a:lnTo>
                    <a:pt x="37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79"/>
            <p:cNvSpPr/>
            <p:nvPr/>
          </p:nvSpPr>
          <p:spPr bwMode="auto">
            <a:xfrm>
              <a:off x="7156451" y="5022937"/>
              <a:ext cx="669925" cy="665162"/>
            </a:xfrm>
            <a:custGeom>
              <a:avLst/>
              <a:gdLst>
                <a:gd name="T0" fmla="*/ 108 w 137"/>
                <a:gd name="T1" fmla="*/ 43 h 136"/>
                <a:gd name="T2" fmla="*/ 115 w 137"/>
                <a:gd name="T3" fmla="*/ 68 h 136"/>
                <a:gd name="T4" fmla="*/ 68 w 137"/>
                <a:gd name="T5" fmla="*/ 115 h 136"/>
                <a:gd name="T6" fmla="*/ 22 w 137"/>
                <a:gd name="T7" fmla="*/ 68 h 136"/>
                <a:gd name="T8" fmla="*/ 68 w 137"/>
                <a:gd name="T9" fmla="*/ 22 h 136"/>
                <a:gd name="T10" fmla="*/ 98 w 137"/>
                <a:gd name="T11" fmla="*/ 32 h 136"/>
                <a:gd name="T12" fmla="*/ 111 w 137"/>
                <a:gd name="T13" fmla="*/ 15 h 136"/>
                <a:gd name="T14" fmla="*/ 68 w 137"/>
                <a:gd name="T15" fmla="*/ 0 h 136"/>
                <a:gd name="T16" fmla="*/ 0 w 137"/>
                <a:gd name="T17" fmla="*/ 68 h 136"/>
                <a:gd name="T18" fmla="*/ 68 w 137"/>
                <a:gd name="T19" fmla="*/ 136 h 136"/>
                <a:gd name="T20" fmla="*/ 137 w 137"/>
                <a:gd name="T21" fmla="*/ 68 h 136"/>
                <a:gd name="T22" fmla="*/ 121 w 137"/>
                <a:gd name="T23" fmla="*/ 26 h 136"/>
                <a:gd name="T24" fmla="*/ 108 w 137"/>
                <a:gd name="T25" fmla="*/ 4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" h="136">
                  <a:moveTo>
                    <a:pt x="108" y="43"/>
                  </a:moveTo>
                  <a:cubicBezTo>
                    <a:pt x="112" y="50"/>
                    <a:pt x="115" y="59"/>
                    <a:pt x="115" y="68"/>
                  </a:cubicBezTo>
                  <a:cubicBezTo>
                    <a:pt x="115" y="94"/>
                    <a:pt x="94" y="115"/>
                    <a:pt x="68" y="115"/>
                  </a:cubicBezTo>
                  <a:cubicBezTo>
                    <a:pt x="43" y="115"/>
                    <a:pt x="22" y="94"/>
                    <a:pt x="22" y="68"/>
                  </a:cubicBezTo>
                  <a:cubicBezTo>
                    <a:pt x="22" y="42"/>
                    <a:pt x="43" y="22"/>
                    <a:pt x="68" y="22"/>
                  </a:cubicBezTo>
                  <a:cubicBezTo>
                    <a:pt x="80" y="22"/>
                    <a:pt x="90" y="25"/>
                    <a:pt x="98" y="32"/>
                  </a:cubicBezTo>
                  <a:cubicBezTo>
                    <a:pt x="111" y="15"/>
                    <a:pt x="111" y="15"/>
                    <a:pt x="111" y="15"/>
                  </a:cubicBezTo>
                  <a:cubicBezTo>
                    <a:pt x="100" y="6"/>
                    <a:pt x="85" y="0"/>
                    <a:pt x="68" y="0"/>
                  </a:cubicBezTo>
                  <a:cubicBezTo>
                    <a:pt x="31" y="0"/>
                    <a:pt x="0" y="31"/>
                    <a:pt x="0" y="68"/>
                  </a:cubicBezTo>
                  <a:cubicBezTo>
                    <a:pt x="0" y="106"/>
                    <a:pt x="31" y="136"/>
                    <a:pt x="68" y="136"/>
                  </a:cubicBezTo>
                  <a:cubicBezTo>
                    <a:pt x="106" y="136"/>
                    <a:pt x="137" y="106"/>
                    <a:pt x="137" y="68"/>
                  </a:cubicBezTo>
                  <a:cubicBezTo>
                    <a:pt x="137" y="52"/>
                    <a:pt x="131" y="37"/>
                    <a:pt x="121" y="26"/>
                  </a:cubicBezTo>
                  <a:lnTo>
                    <a:pt x="108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80"/>
            <p:cNvSpPr/>
            <p:nvPr/>
          </p:nvSpPr>
          <p:spPr bwMode="auto">
            <a:xfrm>
              <a:off x="7454901" y="4826087"/>
              <a:ext cx="465138" cy="549275"/>
            </a:xfrm>
            <a:custGeom>
              <a:avLst/>
              <a:gdLst>
                <a:gd name="T0" fmla="*/ 293 w 293"/>
                <a:gd name="T1" fmla="*/ 59 h 346"/>
                <a:gd name="T2" fmla="*/ 225 w 293"/>
                <a:gd name="T3" fmla="*/ 65 h 346"/>
                <a:gd name="T4" fmla="*/ 219 w 293"/>
                <a:gd name="T5" fmla="*/ 0 h 346"/>
                <a:gd name="T6" fmla="*/ 163 w 293"/>
                <a:gd name="T7" fmla="*/ 65 h 346"/>
                <a:gd name="T8" fmla="*/ 157 w 293"/>
                <a:gd name="T9" fmla="*/ 114 h 346"/>
                <a:gd name="T10" fmla="*/ 6 w 293"/>
                <a:gd name="T11" fmla="*/ 306 h 346"/>
                <a:gd name="T12" fmla="*/ 0 w 293"/>
                <a:gd name="T13" fmla="*/ 346 h 346"/>
                <a:gd name="T14" fmla="*/ 40 w 293"/>
                <a:gd name="T15" fmla="*/ 333 h 346"/>
                <a:gd name="T16" fmla="*/ 194 w 293"/>
                <a:gd name="T17" fmla="*/ 142 h 346"/>
                <a:gd name="T18" fmla="*/ 240 w 293"/>
                <a:gd name="T19" fmla="*/ 127 h 346"/>
                <a:gd name="T20" fmla="*/ 293 w 293"/>
                <a:gd name="T21" fmla="*/ 59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3" h="346">
                  <a:moveTo>
                    <a:pt x="293" y="59"/>
                  </a:moveTo>
                  <a:lnTo>
                    <a:pt x="225" y="65"/>
                  </a:lnTo>
                  <a:lnTo>
                    <a:pt x="219" y="0"/>
                  </a:lnTo>
                  <a:lnTo>
                    <a:pt x="163" y="65"/>
                  </a:lnTo>
                  <a:lnTo>
                    <a:pt x="157" y="114"/>
                  </a:lnTo>
                  <a:lnTo>
                    <a:pt x="6" y="306"/>
                  </a:lnTo>
                  <a:lnTo>
                    <a:pt x="0" y="346"/>
                  </a:lnTo>
                  <a:lnTo>
                    <a:pt x="40" y="333"/>
                  </a:lnTo>
                  <a:lnTo>
                    <a:pt x="194" y="142"/>
                  </a:lnTo>
                  <a:lnTo>
                    <a:pt x="240" y="127"/>
                  </a:lnTo>
                  <a:lnTo>
                    <a:pt x="293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2" name="组合 24"/>
          <p:cNvGrpSpPr/>
          <p:nvPr/>
        </p:nvGrpSpPr>
        <p:grpSpPr>
          <a:xfrm>
            <a:off x="4179217" y="1901920"/>
            <a:ext cx="410827" cy="812646"/>
            <a:chOff x="8080376" y="1863812"/>
            <a:chExt cx="361950" cy="715962"/>
          </a:xfrm>
          <a:solidFill>
            <a:schemeClr val="accent5"/>
          </a:solidFill>
        </p:grpSpPr>
        <p:sp>
          <p:nvSpPr>
            <p:cNvPr id="23" name="Freeform 81"/>
            <p:cNvSpPr/>
            <p:nvPr/>
          </p:nvSpPr>
          <p:spPr bwMode="auto">
            <a:xfrm>
              <a:off x="8159751" y="2500399"/>
              <a:ext cx="204788" cy="79375"/>
            </a:xfrm>
            <a:custGeom>
              <a:avLst/>
              <a:gdLst>
                <a:gd name="T0" fmla="*/ 37 w 42"/>
                <a:gd name="T1" fmla="*/ 0 h 16"/>
                <a:gd name="T2" fmla="*/ 5 w 42"/>
                <a:gd name="T3" fmla="*/ 0 h 16"/>
                <a:gd name="T4" fmla="*/ 0 w 42"/>
                <a:gd name="T5" fmla="*/ 4 h 16"/>
                <a:gd name="T6" fmla="*/ 5 w 42"/>
                <a:gd name="T7" fmla="*/ 9 h 16"/>
                <a:gd name="T8" fmla="*/ 12 w 42"/>
                <a:gd name="T9" fmla="*/ 9 h 16"/>
                <a:gd name="T10" fmla="*/ 12 w 42"/>
                <a:gd name="T11" fmla="*/ 9 h 16"/>
                <a:gd name="T12" fmla="*/ 21 w 42"/>
                <a:gd name="T13" fmla="*/ 16 h 16"/>
                <a:gd name="T14" fmla="*/ 30 w 42"/>
                <a:gd name="T15" fmla="*/ 9 h 16"/>
                <a:gd name="T16" fmla="*/ 30 w 42"/>
                <a:gd name="T17" fmla="*/ 9 h 16"/>
                <a:gd name="T18" fmla="*/ 37 w 42"/>
                <a:gd name="T19" fmla="*/ 9 h 16"/>
                <a:gd name="T20" fmla="*/ 42 w 42"/>
                <a:gd name="T21" fmla="*/ 4 h 16"/>
                <a:gd name="T22" fmla="*/ 37 w 42"/>
                <a:gd name="T2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" h="16">
                  <a:moveTo>
                    <a:pt x="37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13"/>
                    <a:pt x="16" y="16"/>
                    <a:pt x="21" y="16"/>
                  </a:cubicBezTo>
                  <a:cubicBezTo>
                    <a:pt x="26" y="16"/>
                    <a:pt x="30" y="13"/>
                    <a:pt x="30" y="9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40" y="9"/>
                    <a:pt x="42" y="7"/>
                    <a:pt x="42" y="4"/>
                  </a:cubicBezTo>
                  <a:cubicBezTo>
                    <a:pt x="42" y="2"/>
                    <a:pt x="40" y="0"/>
                    <a:pt x="3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82"/>
            <p:cNvSpPr>
              <a:spLocks noEditPoints="1"/>
            </p:cNvSpPr>
            <p:nvPr/>
          </p:nvSpPr>
          <p:spPr bwMode="auto">
            <a:xfrm>
              <a:off x="8080376" y="2040024"/>
              <a:ext cx="361950" cy="396875"/>
            </a:xfrm>
            <a:custGeom>
              <a:avLst/>
              <a:gdLst>
                <a:gd name="T0" fmla="*/ 74 w 74"/>
                <a:gd name="T1" fmla="*/ 36 h 81"/>
                <a:gd name="T2" fmla="*/ 37 w 74"/>
                <a:gd name="T3" fmla="*/ 0 h 81"/>
                <a:gd name="T4" fmla="*/ 0 w 74"/>
                <a:gd name="T5" fmla="*/ 36 h 81"/>
                <a:gd name="T6" fmla="*/ 17 w 74"/>
                <a:gd name="T7" fmla="*/ 81 h 81"/>
                <a:gd name="T8" fmla="*/ 58 w 74"/>
                <a:gd name="T9" fmla="*/ 81 h 81"/>
                <a:gd name="T10" fmla="*/ 74 w 74"/>
                <a:gd name="T11" fmla="*/ 36 h 81"/>
                <a:gd name="T12" fmla="*/ 37 w 74"/>
                <a:gd name="T13" fmla="*/ 9 h 81"/>
                <a:gd name="T14" fmla="*/ 44 w 74"/>
                <a:gd name="T15" fmla="*/ 16 h 81"/>
                <a:gd name="T16" fmla="*/ 37 w 74"/>
                <a:gd name="T17" fmla="*/ 24 h 81"/>
                <a:gd name="T18" fmla="*/ 29 w 74"/>
                <a:gd name="T19" fmla="*/ 16 h 81"/>
                <a:gd name="T20" fmla="*/ 37 w 74"/>
                <a:gd name="T21" fmla="*/ 9 h 81"/>
                <a:gd name="T22" fmla="*/ 51 w 74"/>
                <a:gd name="T23" fmla="*/ 46 h 81"/>
                <a:gd name="T24" fmla="*/ 45 w 74"/>
                <a:gd name="T25" fmla="*/ 52 h 81"/>
                <a:gd name="T26" fmla="*/ 45 w 74"/>
                <a:gd name="T27" fmla="*/ 52 h 81"/>
                <a:gd name="T28" fmla="*/ 46 w 74"/>
                <a:gd name="T29" fmla="*/ 53 h 81"/>
                <a:gd name="T30" fmla="*/ 46 w 74"/>
                <a:gd name="T31" fmla="*/ 75 h 81"/>
                <a:gd name="T32" fmla="*/ 41 w 74"/>
                <a:gd name="T33" fmla="*/ 79 h 81"/>
                <a:gd name="T34" fmla="*/ 37 w 74"/>
                <a:gd name="T35" fmla="*/ 75 h 81"/>
                <a:gd name="T36" fmla="*/ 33 w 74"/>
                <a:gd name="T37" fmla="*/ 79 h 81"/>
                <a:gd name="T38" fmla="*/ 28 w 74"/>
                <a:gd name="T39" fmla="*/ 75 h 81"/>
                <a:gd name="T40" fmla="*/ 28 w 74"/>
                <a:gd name="T41" fmla="*/ 53 h 81"/>
                <a:gd name="T42" fmla="*/ 29 w 74"/>
                <a:gd name="T43" fmla="*/ 52 h 81"/>
                <a:gd name="T44" fmla="*/ 28 w 74"/>
                <a:gd name="T45" fmla="*/ 52 h 81"/>
                <a:gd name="T46" fmla="*/ 22 w 74"/>
                <a:gd name="T47" fmla="*/ 46 h 81"/>
                <a:gd name="T48" fmla="*/ 22 w 74"/>
                <a:gd name="T49" fmla="*/ 32 h 81"/>
                <a:gd name="T50" fmla="*/ 28 w 74"/>
                <a:gd name="T51" fmla="*/ 26 h 81"/>
                <a:gd name="T52" fmla="*/ 31 w 74"/>
                <a:gd name="T53" fmla="*/ 26 h 81"/>
                <a:gd name="T54" fmla="*/ 37 w 74"/>
                <a:gd name="T55" fmla="*/ 33 h 81"/>
                <a:gd name="T56" fmla="*/ 43 w 74"/>
                <a:gd name="T57" fmla="*/ 26 h 81"/>
                <a:gd name="T58" fmla="*/ 45 w 74"/>
                <a:gd name="T59" fmla="*/ 26 h 81"/>
                <a:gd name="T60" fmla="*/ 51 w 74"/>
                <a:gd name="T61" fmla="*/ 32 h 81"/>
                <a:gd name="T62" fmla="*/ 51 w 74"/>
                <a:gd name="T63" fmla="*/ 46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4" h="81">
                  <a:moveTo>
                    <a:pt x="74" y="36"/>
                  </a:moveTo>
                  <a:cubicBezTo>
                    <a:pt x="74" y="16"/>
                    <a:pt x="57" y="0"/>
                    <a:pt x="37" y="0"/>
                  </a:cubicBezTo>
                  <a:cubicBezTo>
                    <a:pt x="17" y="0"/>
                    <a:pt x="0" y="16"/>
                    <a:pt x="0" y="36"/>
                  </a:cubicBezTo>
                  <a:cubicBezTo>
                    <a:pt x="0" y="54"/>
                    <a:pt x="17" y="64"/>
                    <a:pt x="17" y="81"/>
                  </a:cubicBezTo>
                  <a:cubicBezTo>
                    <a:pt x="58" y="81"/>
                    <a:pt x="58" y="81"/>
                    <a:pt x="58" y="81"/>
                  </a:cubicBezTo>
                  <a:cubicBezTo>
                    <a:pt x="58" y="63"/>
                    <a:pt x="74" y="54"/>
                    <a:pt x="74" y="36"/>
                  </a:cubicBezTo>
                  <a:close/>
                  <a:moveTo>
                    <a:pt x="37" y="9"/>
                  </a:moveTo>
                  <a:cubicBezTo>
                    <a:pt x="41" y="9"/>
                    <a:pt x="44" y="12"/>
                    <a:pt x="44" y="16"/>
                  </a:cubicBezTo>
                  <a:cubicBezTo>
                    <a:pt x="44" y="20"/>
                    <a:pt x="41" y="24"/>
                    <a:pt x="37" y="24"/>
                  </a:cubicBezTo>
                  <a:cubicBezTo>
                    <a:pt x="33" y="24"/>
                    <a:pt x="29" y="20"/>
                    <a:pt x="29" y="16"/>
                  </a:cubicBezTo>
                  <a:cubicBezTo>
                    <a:pt x="29" y="12"/>
                    <a:pt x="33" y="9"/>
                    <a:pt x="37" y="9"/>
                  </a:cubicBezTo>
                  <a:close/>
                  <a:moveTo>
                    <a:pt x="51" y="46"/>
                  </a:moveTo>
                  <a:cubicBezTo>
                    <a:pt x="51" y="49"/>
                    <a:pt x="49" y="52"/>
                    <a:pt x="45" y="52"/>
                  </a:cubicBezTo>
                  <a:cubicBezTo>
                    <a:pt x="45" y="52"/>
                    <a:pt x="45" y="52"/>
                    <a:pt x="45" y="52"/>
                  </a:cubicBezTo>
                  <a:cubicBezTo>
                    <a:pt x="46" y="52"/>
                    <a:pt x="46" y="53"/>
                    <a:pt x="46" y="53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7"/>
                    <a:pt x="44" y="79"/>
                    <a:pt x="41" y="79"/>
                  </a:cubicBezTo>
                  <a:cubicBezTo>
                    <a:pt x="39" y="79"/>
                    <a:pt x="37" y="77"/>
                    <a:pt x="37" y="75"/>
                  </a:cubicBezTo>
                  <a:cubicBezTo>
                    <a:pt x="37" y="77"/>
                    <a:pt x="35" y="79"/>
                    <a:pt x="33" y="79"/>
                  </a:cubicBezTo>
                  <a:cubicBezTo>
                    <a:pt x="30" y="79"/>
                    <a:pt x="28" y="77"/>
                    <a:pt x="28" y="75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3"/>
                    <a:pt x="28" y="52"/>
                    <a:pt x="29" y="52"/>
                  </a:cubicBezTo>
                  <a:cubicBezTo>
                    <a:pt x="28" y="52"/>
                    <a:pt x="28" y="52"/>
                    <a:pt x="28" y="52"/>
                  </a:cubicBezTo>
                  <a:cubicBezTo>
                    <a:pt x="25" y="52"/>
                    <a:pt x="22" y="49"/>
                    <a:pt x="22" y="46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2" y="29"/>
                    <a:pt x="25" y="26"/>
                    <a:pt x="28" y="26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5" y="26"/>
                    <a:pt x="45" y="26"/>
                    <a:pt x="45" y="26"/>
                  </a:cubicBezTo>
                  <a:cubicBezTo>
                    <a:pt x="49" y="26"/>
                    <a:pt x="51" y="29"/>
                    <a:pt x="51" y="32"/>
                  </a:cubicBezTo>
                  <a:lnTo>
                    <a:pt x="51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83"/>
            <p:cNvSpPr/>
            <p:nvPr/>
          </p:nvSpPr>
          <p:spPr bwMode="auto">
            <a:xfrm>
              <a:off x="8159751" y="2455949"/>
              <a:ext cx="204788" cy="30162"/>
            </a:xfrm>
            <a:custGeom>
              <a:avLst/>
              <a:gdLst>
                <a:gd name="T0" fmla="*/ 42 w 42"/>
                <a:gd name="T1" fmla="*/ 3 h 6"/>
                <a:gd name="T2" fmla="*/ 39 w 42"/>
                <a:gd name="T3" fmla="*/ 6 h 6"/>
                <a:gd name="T4" fmla="*/ 3 w 42"/>
                <a:gd name="T5" fmla="*/ 6 h 6"/>
                <a:gd name="T6" fmla="*/ 0 w 42"/>
                <a:gd name="T7" fmla="*/ 3 h 6"/>
                <a:gd name="T8" fmla="*/ 0 w 42"/>
                <a:gd name="T9" fmla="*/ 3 h 6"/>
                <a:gd name="T10" fmla="*/ 3 w 42"/>
                <a:gd name="T11" fmla="*/ 0 h 6"/>
                <a:gd name="T12" fmla="*/ 39 w 42"/>
                <a:gd name="T13" fmla="*/ 0 h 6"/>
                <a:gd name="T14" fmla="*/ 42 w 42"/>
                <a:gd name="T15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6">
                  <a:moveTo>
                    <a:pt x="42" y="3"/>
                  </a:moveTo>
                  <a:cubicBezTo>
                    <a:pt x="42" y="4"/>
                    <a:pt x="40" y="6"/>
                    <a:pt x="39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0" y="4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40" y="0"/>
                    <a:pt x="42" y="1"/>
                    <a:pt x="4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84"/>
            <p:cNvSpPr/>
            <p:nvPr/>
          </p:nvSpPr>
          <p:spPr bwMode="auto">
            <a:xfrm>
              <a:off x="8085138" y="1917787"/>
              <a:ext cx="84138" cy="77787"/>
            </a:xfrm>
            <a:custGeom>
              <a:avLst/>
              <a:gdLst>
                <a:gd name="T0" fmla="*/ 13 w 17"/>
                <a:gd name="T1" fmla="*/ 16 h 16"/>
                <a:gd name="T2" fmla="*/ 10 w 17"/>
                <a:gd name="T3" fmla="*/ 15 h 16"/>
                <a:gd name="T4" fmla="*/ 2 w 17"/>
                <a:gd name="T5" fmla="*/ 7 h 16"/>
                <a:gd name="T6" fmla="*/ 2 w 17"/>
                <a:gd name="T7" fmla="*/ 2 h 16"/>
                <a:gd name="T8" fmla="*/ 7 w 17"/>
                <a:gd name="T9" fmla="*/ 2 h 16"/>
                <a:gd name="T10" fmla="*/ 15 w 17"/>
                <a:gd name="T11" fmla="*/ 10 h 16"/>
                <a:gd name="T12" fmla="*/ 15 w 17"/>
                <a:gd name="T13" fmla="*/ 15 h 16"/>
                <a:gd name="T14" fmla="*/ 13 w 17"/>
                <a:gd name="T1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16">
                  <a:moveTo>
                    <a:pt x="13" y="16"/>
                  </a:moveTo>
                  <a:cubicBezTo>
                    <a:pt x="12" y="16"/>
                    <a:pt x="11" y="16"/>
                    <a:pt x="10" y="15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0" y="5"/>
                    <a:pt x="0" y="3"/>
                    <a:pt x="2" y="2"/>
                  </a:cubicBezTo>
                  <a:cubicBezTo>
                    <a:pt x="3" y="0"/>
                    <a:pt x="5" y="0"/>
                    <a:pt x="7" y="2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7" y="12"/>
                    <a:pt x="17" y="14"/>
                    <a:pt x="15" y="15"/>
                  </a:cubicBezTo>
                  <a:cubicBezTo>
                    <a:pt x="15" y="16"/>
                    <a:pt x="14" y="16"/>
                    <a:pt x="13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85"/>
            <p:cNvSpPr/>
            <p:nvPr/>
          </p:nvSpPr>
          <p:spPr bwMode="auto">
            <a:xfrm>
              <a:off x="8355013" y="1917787"/>
              <a:ext cx="82550" cy="84137"/>
            </a:xfrm>
            <a:custGeom>
              <a:avLst/>
              <a:gdLst>
                <a:gd name="T0" fmla="*/ 4 w 17"/>
                <a:gd name="T1" fmla="*/ 17 h 17"/>
                <a:gd name="T2" fmla="*/ 2 w 17"/>
                <a:gd name="T3" fmla="*/ 16 h 17"/>
                <a:gd name="T4" fmla="*/ 2 w 17"/>
                <a:gd name="T5" fmla="*/ 11 h 17"/>
                <a:gd name="T6" fmla="*/ 10 w 17"/>
                <a:gd name="T7" fmla="*/ 2 h 17"/>
                <a:gd name="T8" fmla="*/ 15 w 17"/>
                <a:gd name="T9" fmla="*/ 2 h 17"/>
                <a:gd name="T10" fmla="*/ 15 w 17"/>
                <a:gd name="T11" fmla="*/ 7 h 17"/>
                <a:gd name="T12" fmla="*/ 7 w 17"/>
                <a:gd name="T13" fmla="*/ 16 h 17"/>
                <a:gd name="T14" fmla="*/ 4 w 17"/>
                <a:gd name="T1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17">
                  <a:moveTo>
                    <a:pt x="4" y="17"/>
                  </a:moveTo>
                  <a:cubicBezTo>
                    <a:pt x="3" y="17"/>
                    <a:pt x="2" y="16"/>
                    <a:pt x="2" y="16"/>
                  </a:cubicBezTo>
                  <a:cubicBezTo>
                    <a:pt x="0" y="14"/>
                    <a:pt x="0" y="12"/>
                    <a:pt x="2" y="11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2" y="0"/>
                    <a:pt x="14" y="0"/>
                    <a:pt x="15" y="2"/>
                  </a:cubicBezTo>
                  <a:cubicBezTo>
                    <a:pt x="17" y="3"/>
                    <a:pt x="17" y="5"/>
                    <a:pt x="15" y="7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6" y="16"/>
                    <a:pt x="5" y="17"/>
                    <a:pt x="4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86"/>
            <p:cNvSpPr/>
            <p:nvPr/>
          </p:nvSpPr>
          <p:spPr bwMode="auto">
            <a:xfrm>
              <a:off x="8242301" y="1863812"/>
              <a:ext cx="34925" cy="98425"/>
            </a:xfrm>
            <a:custGeom>
              <a:avLst/>
              <a:gdLst>
                <a:gd name="T0" fmla="*/ 3 w 7"/>
                <a:gd name="T1" fmla="*/ 20 h 20"/>
                <a:gd name="T2" fmla="*/ 0 w 7"/>
                <a:gd name="T3" fmla="*/ 16 h 20"/>
                <a:gd name="T4" fmla="*/ 0 w 7"/>
                <a:gd name="T5" fmla="*/ 4 h 20"/>
                <a:gd name="T6" fmla="*/ 3 w 7"/>
                <a:gd name="T7" fmla="*/ 0 h 20"/>
                <a:gd name="T8" fmla="*/ 7 w 7"/>
                <a:gd name="T9" fmla="*/ 4 h 20"/>
                <a:gd name="T10" fmla="*/ 7 w 7"/>
                <a:gd name="T11" fmla="*/ 16 h 20"/>
                <a:gd name="T12" fmla="*/ 3 w 7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20">
                  <a:moveTo>
                    <a:pt x="3" y="20"/>
                  </a:moveTo>
                  <a:cubicBezTo>
                    <a:pt x="1" y="20"/>
                    <a:pt x="0" y="18"/>
                    <a:pt x="0" y="1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8"/>
                    <a:pt x="5" y="20"/>
                    <a:pt x="3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9" name="组合 31"/>
          <p:cNvGrpSpPr/>
          <p:nvPr/>
        </p:nvGrpSpPr>
        <p:grpSpPr>
          <a:xfrm>
            <a:off x="8250932" y="4044927"/>
            <a:ext cx="704472" cy="1013371"/>
            <a:chOff x="10885488" y="4680037"/>
            <a:chExt cx="503238" cy="723900"/>
          </a:xfrm>
          <a:solidFill>
            <a:schemeClr val="accent5"/>
          </a:solidFill>
        </p:grpSpPr>
        <p:sp>
          <p:nvSpPr>
            <p:cNvPr id="30" name="Freeform 87"/>
            <p:cNvSpPr/>
            <p:nvPr/>
          </p:nvSpPr>
          <p:spPr bwMode="auto">
            <a:xfrm>
              <a:off x="11071226" y="4680037"/>
              <a:ext cx="317500" cy="303212"/>
            </a:xfrm>
            <a:custGeom>
              <a:avLst/>
              <a:gdLst>
                <a:gd name="T0" fmla="*/ 179 w 200"/>
                <a:gd name="T1" fmla="*/ 145 h 191"/>
                <a:gd name="T2" fmla="*/ 157 w 200"/>
                <a:gd name="T3" fmla="*/ 145 h 191"/>
                <a:gd name="T4" fmla="*/ 175 w 200"/>
                <a:gd name="T5" fmla="*/ 160 h 191"/>
                <a:gd name="T6" fmla="*/ 31 w 200"/>
                <a:gd name="T7" fmla="*/ 160 h 191"/>
                <a:gd name="T8" fmla="*/ 31 w 200"/>
                <a:gd name="T9" fmla="*/ 24 h 191"/>
                <a:gd name="T10" fmla="*/ 46 w 200"/>
                <a:gd name="T11" fmla="*/ 43 h 191"/>
                <a:gd name="T12" fmla="*/ 46 w 200"/>
                <a:gd name="T13" fmla="*/ 21 h 191"/>
                <a:gd name="T14" fmla="*/ 24 w 200"/>
                <a:gd name="T15" fmla="*/ 0 h 191"/>
                <a:gd name="T16" fmla="*/ 0 w 200"/>
                <a:gd name="T17" fmla="*/ 21 h 191"/>
                <a:gd name="T18" fmla="*/ 0 w 200"/>
                <a:gd name="T19" fmla="*/ 43 h 191"/>
                <a:gd name="T20" fmla="*/ 18 w 200"/>
                <a:gd name="T21" fmla="*/ 24 h 191"/>
                <a:gd name="T22" fmla="*/ 18 w 200"/>
                <a:gd name="T23" fmla="*/ 175 h 191"/>
                <a:gd name="T24" fmla="*/ 175 w 200"/>
                <a:gd name="T25" fmla="*/ 175 h 191"/>
                <a:gd name="T26" fmla="*/ 157 w 200"/>
                <a:gd name="T27" fmla="*/ 191 h 191"/>
                <a:gd name="T28" fmla="*/ 179 w 200"/>
                <a:gd name="T29" fmla="*/ 191 h 191"/>
                <a:gd name="T30" fmla="*/ 200 w 200"/>
                <a:gd name="T31" fmla="*/ 166 h 191"/>
                <a:gd name="T32" fmla="*/ 179 w 200"/>
                <a:gd name="T33" fmla="*/ 145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0" h="191">
                  <a:moveTo>
                    <a:pt x="179" y="145"/>
                  </a:moveTo>
                  <a:lnTo>
                    <a:pt x="157" y="145"/>
                  </a:lnTo>
                  <a:lnTo>
                    <a:pt x="175" y="160"/>
                  </a:lnTo>
                  <a:lnTo>
                    <a:pt x="31" y="160"/>
                  </a:lnTo>
                  <a:lnTo>
                    <a:pt x="31" y="24"/>
                  </a:lnTo>
                  <a:lnTo>
                    <a:pt x="46" y="43"/>
                  </a:lnTo>
                  <a:lnTo>
                    <a:pt x="46" y="21"/>
                  </a:lnTo>
                  <a:lnTo>
                    <a:pt x="24" y="0"/>
                  </a:lnTo>
                  <a:lnTo>
                    <a:pt x="0" y="21"/>
                  </a:lnTo>
                  <a:lnTo>
                    <a:pt x="0" y="43"/>
                  </a:lnTo>
                  <a:lnTo>
                    <a:pt x="18" y="24"/>
                  </a:lnTo>
                  <a:lnTo>
                    <a:pt x="18" y="175"/>
                  </a:lnTo>
                  <a:lnTo>
                    <a:pt x="175" y="175"/>
                  </a:lnTo>
                  <a:lnTo>
                    <a:pt x="157" y="191"/>
                  </a:lnTo>
                  <a:lnTo>
                    <a:pt x="179" y="191"/>
                  </a:lnTo>
                  <a:lnTo>
                    <a:pt x="200" y="166"/>
                  </a:lnTo>
                  <a:lnTo>
                    <a:pt x="179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88"/>
            <p:cNvSpPr/>
            <p:nvPr/>
          </p:nvSpPr>
          <p:spPr bwMode="auto">
            <a:xfrm>
              <a:off x="11134726" y="4699087"/>
              <a:ext cx="204788" cy="220662"/>
            </a:xfrm>
            <a:custGeom>
              <a:avLst/>
              <a:gdLst>
                <a:gd name="T0" fmla="*/ 0 w 129"/>
                <a:gd name="T1" fmla="*/ 93 h 139"/>
                <a:gd name="T2" fmla="*/ 37 w 129"/>
                <a:gd name="T3" fmla="*/ 59 h 139"/>
                <a:gd name="T4" fmla="*/ 46 w 129"/>
                <a:gd name="T5" fmla="*/ 68 h 139"/>
                <a:gd name="T6" fmla="*/ 0 w 129"/>
                <a:gd name="T7" fmla="*/ 108 h 139"/>
                <a:gd name="T8" fmla="*/ 0 w 129"/>
                <a:gd name="T9" fmla="*/ 117 h 139"/>
                <a:gd name="T10" fmla="*/ 52 w 129"/>
                <a:gd name="T11" fmla="*/ 71 h 139"/>
                <a:gd name="T12" fmla="*/ 58 w 129"/>
                <a:gd name="T13" fmla="*/ 77 h 139"/>
                <a:gd name="T14" fmla="*/ 0 w 129"/>
                <a:gd name="T15" fmla="*/ 133 h 139"/>
                <a:gd name="T16" fmla="*/ 0 w 129"/>
                <a:gd name="T17" fmla="*/ 139 h 139"/>
                <a:gd name="T18" fmla="*/ 3 w 129"/>
                <a:gd name="T19" fmla="*/ 139 h 139"/>
                <a:gd name="T20" fmla="*/ 129 w 129"/>
                <a:gd name="T21" fmla="*/ 22 h 139"/>
                <a:gd name="T22" fmla="*/ 129 w 129"/>
                <a:gd name="T23" fmla="*/ 0 h 139"/>
                <a:gd name="T24" fmla="*/ 65 w 129"/>
                <a:gd name="T25" fmla="*/ 65 h 139"/>
                <a:gd name="T26" fmla="*/ 37 w 129"/>
                <a:gd name="T27" fmla="*/ 43 h 139"/>
                <a:gd name="T28" fmla="*/ 0 w 129"/>
                <a:gd name="T29" fmla="*/ 74 h 139"/>
                <a:gd name="T30" fmla="*/ 0 w 129"/>
                <a:gd name="T31" fmla="*/ 93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9" h="139">
                  <a:moveTo>
                    <a:pt x="0" y="93"/>
                  </a:moveTo>
                  <a:lnTo>
                    <a:pt x="37" y="59"/>
                  </a:lnTo>
                  <a:lnTo>
                    <a:pt x="46" y="68"/>
                  </a:lnTo>
                  <a:lnTo>
                    <a:pt x="0" y="108"/>
                  </a:lnTo>
                  <a:lnTo>
                    <a:pt x="0" y="117"/>
                  </a:lnTo>
                  <a:lnTo>
                    <a:pt x="52" y="71"/>
                  </a:lnTo>
                  <a:lnTo>
                    <a:pt x="58" y="77"/>
                  </a:lnTo>
                  <a:lnTo>
                    <a:pt x="0" y="133"/>
                  </a:lnTo>
                  <a:lnTo>
                    <a:pt x="0" y="139"/>
                  </a:lnTo>
                  <a:lnTo>
                    <a:pt x="3" y="139"/>
                  </a:lnTo>
                  <a:lnTo>
                    <a:pt x="129" y="22"/>
                  </a:lnTo>
                  <a:lnTo>
                    <a:pt x="129" y="0"/>
                  </a:lnTo>
                  <a:lnTo>
                    <a:pt x="65" y="65"/>
                  </a:lnTo>
                  <a:lnTo>
                    <a:pt x="37" y="43"/>
                  </a:lnTo>
                  <a:lnTo>
                    <a:pt x="0" y="74"/>
                  </a:lnTo>
                  <a:lnTo>
                    <a:pt x="0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89"/>
            <p:cNvSpPr/>
            <p:nvPr/>
          </p:nvSpPr>
          <p:spPr bwMode="auto">
            <a:xfrm>
              <a:off x="11163301" y="4753062"/>
              <a:ext cx="176213" cy="166687"/>
            </a:xfrm>
            <a:custGeom>
              <a:avLst/>
              <a:gdLst>
                <a:gd name="T0" fmla="*/ 111 w 111"/>
                <a:gd name="T1" fmla="*/ 0 h 105"/>
                <a:gd name="T2" fmla="*/ 0 w 111"/>
                <a:gd name="T3" fmla="*/ 105 h 105"/>
                <a:gd name="T4" fmla="*/ 10 w 111"/>
                <a:gd name="T5" fmla="*/ 105 h 105"/>
                <a:gd name="T6" fmla="*/ 111 w 111"/>
                <a:gd name="T7" fmla="*/ 9 h 105"/>
                <a:gd name="T8" fmla="*/ 111 w 111"/>
                <a:gd name="T9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05">
                  <a:moveTo>
                    <a:pt x="111" y="0"/>
                  </a:moveTo>
                  <a:lnTo>
                    <a:pt x="0" y="105"/>
                  </a:lnTo>
                  <a:lnTo>
                    <a:pt x="10" y="105"/>
                  </a:lnTo>
                  <a:lnTo>
                    <a:pt x="111" y="9"/>
                  </a:lnTo>
                  <a:lnTo>
                    <a:pt x="11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90"/>
            <p:cNvSpPr/>
            <p:nvPr/>
          </p:nvSpPr>
          <p:spPr bwMode="auto">
            <a:xfrm>
              <a:off x="11202988" y="4792749"/>
              <a:ext cx="136525" cy="127000"/>
            </a:xfrm>
            <a:custGeom>
              <a:avLst/>
              <a:gdLst>
                <a:gd name="T0" fmla="*/ 86 w 86"/>
                <a:gd name="T1" fmla="*/ 0 h 80"/>
                <a:gd name="T2" fmla="*/ 0 w 86"/>
                <a:gd name="T3" fmla="*/ 80 h 80"/>
                <a:gd name="T4" fmla="*/ 9 w 86"/>
                <a:gd name="T5" fmla="*/ 80 h 80"/>
                <a:gd name="T6" fmla="*/ 86 w 86"/>
                <a:gd name="T7" fmla="*/ 9 h 80"/>
                <a:gd name="T8" fmla="*/ 86 w 86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80">
                  <a:moveTo>
                    <a:pt x="86" y="0"/>
                  </a:moveTo>
                  <a:lnTo>
                    <a:pt x="0" y="80"/>
                  </a:lnTo>
                  <a:lnTo>
                    <a:pt x="9" y="80"/>
                  </a:lnTo>
                  <a:lnTo>
                    <a:pt x="86" y="9"/>
                  </a:lnTo>
                  <a:lnTo>
                    <a:pt x="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91"/>
            <p:cNvSpPr/>
            <p:nvPr/>
          </p:nvSpPr>
          <p:spPr bwMode="auto">
            <a:xfrm>
              <a:off x="11242676" y="4826087"/>
              <a:ext cx="96838" cy="93662"/>
            </a:xfrm>
            <a:custGeom>
              <a:avLst/>
              <a:gdLst>
                <a:gd name="T0" fmla="*/ 61 w 61"/>
                <a:gd name="T1" fmla="*/ 0 h 59"/>
                <a:gd name="T2" fmla="*/ 0 w 61"/>
                <a:gd name="T3" fmla="*/ 59 h 59"/>
                <a:gd name="T4" fmla="*/ 9 w 61"/>
                <a:gd name="T5" fmla="*/ 59 h 59"/>
                <a:gd name="T6" fmla="*/ 61 w 61"/>
                <a:gd name="T7" fmla="*/ 13 h 59"/>
                <a:gd name="T8" fmla="*/ 61 w 61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59">
                  <a:moveTo>
                    <a:pt x="61" y="0"/>
                  </a:moveTo>
                  <a:lnTo>
                    <a:pt x="0" y="59"/>
                  </a:lnTo>
                  <a:lnTo>
                    <a:pt x="9" y="59"/>
                  </a:lnTo>
                  <a:lnTo>
                    <a:pt x="61" y="13"/>
                  </a:lnTo>
                  <a:lnTo>
                    <a:pt x="6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92"/>
            <p:cNvSpPr/>
            <p:nvPr/>
          </p:nvSpPr>
          <p:spPr bwMode="auto">
            <a:xfrm>
              <a:off x="11280776" y="4865774"/>
              <a:ext cx="58738" cy="53975"/>
            </a:xfrm>
            <a:custGeom>
              <a:avLst/>
              <a:gdLst>
                <a:gd name="T0" fmla="*/ 37 w 37"/>
                <a:gd name="T1" fmla="*/ 9 h 34"/>
                <a:gd name="T2" fmla="*/ 37 w 37"/>
                <a:gd name="T3" fmla="*/ 0 h 34"/>
                <a:gd name="T4" fmla="*/ 0 w 37"/>
                <a:gd name="T5" fmla="*/ 34 h 34"/>
                <a:gd name="T6" fmla="*/ 10 w 37"/>
                <a:gd name="T7" fmla="*/ 34 h 34"/>
                <a:gd name="T8" fmla="*/ 37 w 37"/>
                <a:gd name="T9" fmla="*/ 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4">
                  <a:moveTo>
                    <a:pt x="37" y="9"/>
                  </a:moveTo>
                  <a:lnTo>
                    <a:pt x="37" y="0"/>
                  </a:lnTo>
                  <a:lnTo>
                    <a:pt x="0" y="34"/>
                  </a:lnTo>
                  <a:lnTo>
                    <a:pt x="10" y="34"/>
                  </a:lnTo>
                  <a:lnTo>
                    <a:pt x="37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Oval 93"/>
            <p:cNvSpPr>
              <a:spLocks noChangeArrowheads="1"/>
            </p:cNvSpPr>
            <p:nvPr/>
          </p:nvSpPr>
          <p:spPr bwMode="auto">
            <a:xfrm>
              <a:off x="10939463" y="4856249"/>
              <a:ext cx="117475" cy="1174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94"/>
            <p:cNvSpPr/>
            <p:nvPr/>
          </p:nvSpPr>
          <p:spPr bwMode="auto">
            <a:xfrm>
              <a:off x="10885488" y="4997537"/>
              <a:ext cx="336550" cy="406400"/>
            </a:xfrm>
            <a:custGeom>
              <a:avLst/>
              <a:gdLst>
                <a:gd name="T0" fmla="*/ 69 w 69"/>
                <a:gd name="T1" fmla="*/ 7 h 83"/>
                <a:gd name="T2" fmla="*/ 61 w 69"/>
                <a:gd name="T3" fmla="*/ 0 h 83"/>
                <a:gd name="T4" fmla="*/ 33 w 69"/>
                <a:gd name="T5" fmla="*/ 0 h 83"/>
                <a:gd name="T6" fmla="*/ 23 w 69"/>
                <a:gd name="T7" fmla="*/ 9 h 83"/>
                <a:gd name="T8" fmla="*/ 23 w 69"/>
                <a:gd name="T9" fmla="*/ 10 h 83"/>
                <a:gd name="T10" fmla="*/ 13 w 69"/>
                <a:gd name="T11" fmla="*/ 0 h 83"/>
                <a:gd name="T12" fmla="*/ 10 w 69"/>
                <a:gd name="T13" fmla="*/ 0 h 83"/>
                <a:gd name="T14" fmla="*/ 0 w 69"/>
                <a:gd name="T15" fmla="*/ 9 h 83"/>
                <a:gd name="T16" fmla="*/ 0 w 69"/>
                <a:gd name="T17" fmla="*/ 30 h 83"/>
                <a:gd name="T18" fmla="*/ 10 w 69"/>
                <a:gd name="T19" fmla="*/ 40 h 83"/>
                <a:gd name="T20" fmla="*/ 10 w 69"/>
                <a:gd name="T21" fmla="*/ 40 h 83"/>
                <a:gd name="T22" fmla="*/ 9 w 69"/>
                <a:gd name="T23" fmla="*/ 42 h 83"/>
                <a:gd name="T24" fmla="*/ 9 w 69"/>
                <a:gd name="T25" fmla="*/ 76 h 83"/>
                <a:gd name="T26" fmla="*/ 16 w 69"/>
                <a:gd name="T27" fmla="*/ 83 h 83"/>
                <a:gd name="T28" fmla="*/ 23 w 69"/>
                <a:gd name="T29" fmla="*/ 76 h 83"/>
                <a:gd name="T30" fmla="*/ 30 w 69"/>
                <a:gd name="T31" fmla="*/ 83 h 83"/>
                <a:gd name="T32" fmla="*/ 37 w 69"/>
                <a:gd name="T33" fmla="*/ 76 h 83"/>
                <a:gd name="T34" fmla="*/ 37 w 69"/>
                <a:gd name="T35" fmla="*/ 13 h 83"/>
                <a:gd name="T36" fmla="*/ 61 w 69"/>
                <a:gd name="T37" fmla="*/ 13 h 83"/>
                <a:gd name="T38" fmla="*/ 69 w 69"/>
                <a:gd name="T39" fmla="*/ 7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9" h="83">
                  <a:moveTo>
                    <a:pt x="69" y="7"/>
                  </a:moveTo>
                  <a:cubicBezTo>
                    <a:pt x="69" y="2"/>
                    <a:pt x="65" y="0"/>
                    <a:pt x="61" y="0"/>
                  </a:cubicBezTo>
                  <a:cubicBezTo>
                    <a:pt x="57" y="0"/>
                    <a:pt x="33" y="0"/>
                    <a:pt x="33" y="0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6"/>
                    <a:pt x="4" y="40"/>
                    <a:pt x="10" y="40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9" y="41"/>
                    <a:pt x="9" y="42"/>
                    <a:pt x="9" y="42"/>
                  </a:cubicBezTo>
                  <a:cubicBezTo>
                    <a:pt x="9" y="76"/>
                    <a:pt x="9" y="76"/>
                    <a:pt x="9" y="76"/>
                  </a:cubicBezTo>
                  <a:cubicBezTo>
                    <a:pt x="9" y="80"/>
                    <a:pt x="12" y="83"/>
                    <a:pt x="16" y="83"/>
                  </a:cubicBezTo>
                  <a:cubicBezTo>
                    <a:pt x="20" y="83"/>
                    <a:pt x="23" y="80"/>
                    <a:pt x="23" y="76"/>
                  </a:cubicBezTo>
                  <a:cubicBezTo>
                    <a:pt x="23" y="80"/>
                    <a:pt x="26" y="83"/>
                    <a:pt x="30" y="83"/>
                  </a:cubicBezTo>
                  <a:cubicBezTo>
                    <a:pt x="34" y="83"/>
                    <a:pt x="37" y="80"/>
                    <a:pt x="37" y="76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7" y="13"/>
                    <a:pt x="58" y="13"/>
                    <a:pt x="61" y="13"/>
                  </a:cubicBezTo>
                  <a:cubicBezTo>
                    <a:pt x="64" y="13"/>
                    <a:pt x="69" y="12"/>
                    <a:pt x="6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8" name="组合 40"/>
          <p:cNvGrpSpPr/>
          <p:nvPr/>
        </p:nvGrpSpPr>
        <p:grpSpPr>
          <a:xfrm>
            <a:off x="8250932" y="1901919"/>
            <a:ext cx="602721" cy="818134"/>
            <a:chOff x="10709276" y="1628862"/>
            <a:chExt cx="439738" cy="596900"/>
          </a:xfrm>
          <a:solidFill>
            <a:schemeClr val="accent5"/>
          </a:solidFill>
        </p:grpSpPr>
        <p:sp>
          <p:nvSpPr>
            <p:cNvPr id="39" name="Freeform 95"/>
            <p:cNvSpPr/>
            <p:nvPr/>
          </p:nvSpPr>
          <p:spPr bwMode="auto">
            <a:xfrm>
              <a:off x="10709276" y="1809837"/>
              <a:ext cx="341313" cy="415925"/>
            </a:xfrm>
            <a:custGeom>
              <a:avLst/>
              <a:gdLst>
                <a:gd name="T0" fmla="*/ 62 w 70"/>
                <a:gd name="T1" fmla="*/ 0 h 85"/>
                <a:gd name="T2" fmla="*/ 33 w 70"/>
                <a:gd name="T3" fmla="*/ 0 h 85"/>
                <a:gd name="T4" fmla="*/ 23 w 70"/>
                <a:gd name="T5" fmla="*/ 9 h 85"/>
                <a:gd name="T6" fmla="*/ 23 w 70"/>
                <a:gd name="T7" fmla="*/ 10 h 85"/>
                <a:gd name="T8" fmla="*/ 13 w 70"/>
                <a:gd name="T9" fmla="*/ 0 h 85"/>
                <a:gd name="T10" fmla="*/ 10 w 70"/>
                <a:gd name="T11" fmla="*/ 0 h 85"/>
                <a:gd name="T12" fmla="*/ 0 w 70"/>
                <a:gd name="T13" fmla="*/ 9 h 85"/>
                <a:gd name="T14" fmla="*/ 0 w 70"/>
                <a:gd name="T15" fmla="*/ 31 h 85"/>
                <a:gd name="T16" fmla="*/ 10 w 70"/>
                <a:gd name="T17" fmla="*/ 41 h 85"/>
                <a:gd name="T18" fmla="*/ 10 w 70"/>
                <a:gd name="T19" fmla="*/ 41 h 85"/>
                <a:gd name="T20" fmla="*/ 9 w 70"/>
                <a:gd name="T21" fmla="*/ 43 h 85"/>
                <a:gd name="T22" fmla="*/ 9 w 70"/>
                <a:gd name="T23" fmla="*/ 78 h 85"/>
                <a:gd name="T24" fmla="*/ 16 w 70"/>
                <a:gd name="T25" fmla="*/ 85 h 85"/>
                <a:gd name="T26" fmla="*/ 23 w 70"/>
                <a:gd name="T27" fmla="*/ 78 h 85"/>
                <a:gd name="T28" fmla="*/ 30 w 70"/>
                <a:gd name="T29" fmla="*/ 85 h 85"/>
                <a:gd name="T30" fmla="*/ 37 w 70"/>
                <a:gd name="T31" fmla="*/ 78 h 85"/>
                <a:gd name="T32" fmla="*/ 37 w 70"/>
                <a:gd name="T33" fmla="*/ 13 h 85"/>
                <a:gd name="T34" fmla="*/ 62 w 70"/>
                <a:gd name="T35" fmla="*/ 13 h 85"/>
                <a:gd name="T36" fmla="*/ 70 w 70"/>
                <a:gd name="T37" fmla="*/ 7 h 85"/>
                <a:gd name="T38" fmla="*/ 62 w 70"/>
                <a:gd name="T39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0" h="85">
                  <a:moveTo>
                    <a:pt x="62" y="0"/>
                  </a:moveTo>
                  <a:cubicBezTo>
                    <a:pt x="58" y="0"/>
                    <a:pt x="33" y="0"/>
                    <a:pt x="33" y="0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6"/>
                    <a:pt x="4" y="41"/>
                    <a:pt x="10" y="41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10" y="41"/>
                    <a:pt x="9" y="42"/>
                    <a:pt x="9" y="43"/>
                  </a:cubicBezTo>
                  <a:cubicBezTo>
                    <a:pt x="9" y="78"/>
                    <a:pt x="9" y="78"/>
                    <a:pt x="9" y="78"/>
                  </a:cubicBezTo>
                  <a:cubicBezTo>
                    <a:pt x="9" y="82"/>
                    <a:pt x="13" y="85"/>
                    <a:pt x="16" y="85"/>
                  </a:cubicBezTo>
                  <a:cubicBezTo>
                    <a:pt x="20" y="85"/>
                    <a:pt x="23" y="82"/>
                    <a:pt x="23" y="78"/>
                  </a:cubicBezTo>
                  <a:cubicBezTo>
                    <a:pt x="23" y="82"/>
                    <a:pt x="27" y="85"/>
                    <a:pt x="30" y="85"/>
                  </a:cubicBezTo>
                  <a:cubicBezTo>
                    <a:pt x="34" y="85"/>
                    <a:pt x="37" y="82"/>
                    <a:pt x="37" y="78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7" y="13"/>
                    <a:pt x="59" y="13"/>
                    <a:pt x="62" y="13"/>
                  </a:cubicBezTo>
                  <a:cubicBezTo>
                    <a:pt x="66" y="13"/>
                    <a:pt x="70" y="12"/>
                    <a:pt x="70" y="7"/>
                  </a:cubicBezTo>
                  <a:cubicBezTo>
                    <a:pt x="70" y="2"/>
                    <a:pt x="66" y="0"/>
                    <a:pt x="6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96"/>
            <p:cNvSpPr>
              <a:spLocks noEditPoints="1"/>
            </p:cNvSpPr>
            <p:nvPr/>
          </p:nvSpPr>
          <p:spPr bwMode="auto">
            <a:xfrm>
              <a:off x="10763251" y="1628862"/>
              <a:ext cx="385763" cy="161925"/>
            </a:xfrm>
            <a:custGeom>
              <a:avLst/>
              <a:gdLst>
                <a:gd name="T0" fmla="*/ 68 w 79"/>
                <a:gd name="T1" fmla="*/ 1 h 33"/>
                <a:gd name="T2" fmla="*/ 62 w 79"/>
                <a:gd name="T3" fmla="*/ 4 h 33"/>
                <a:gd name="T4" fmla="*/ 56 w 79"/>
                <a:gd name="T5" fmla="*/ 8 h 33"/>
                <a:gd name="T6" fmla="*/ 46 w 79"/>
                <a:gd name="T7" fmla="*/ 0 h 33"/>
                <a:gd name="T8" fmla="*/ 38 w 79"/>
                <a:gd name="T9" fmla="*/ 4 h 33"/>
                <a:gd name="T10" fmla="*/ 23 w 79"/>
                <a:gd name="T11" fmla="*/ 14 h 33"/>
                <a:gd name="T12" fmla="*/ 12 w 79"/>
                <a:gd name="T13" fmla="*/ 8 h 33"/>
                <a:gd name="T14" fmla="*/ 0 w 79"/>
                <a:gd name="T15" fmla="*/ 20 h 33"/>
                <a:gd name="T16" fmla="*/ 12 w 79"/>
                <a:gd name="T17" fmla="*/ 32 h 33"/>
                <a:gd name="T18" fmla="*/ 22 w 79"/>
                <a:gd name="T19" fmla="*/ 27 h 33"/>
                <a:gd name="T20" fmla="*/ 46 w 79"/>
                <a:gd name="T21" fmla="*/ 33 h 33"/>
                <a:gd name="T22" fmla="*/ 54 w 79"/>
                <a:gd name="T23" fmla="*/ 29 h 33"/>
                <a:gd name="T24" fmla="*/ 68 w 79"/>
                <a:gd name="T25" fmla="*/ 33 h 33"/>
                <a:gd name="T26" fmla="*/ 79 w 79"/>
                <a:gd name="T27" fmla="*/ 17 h 33"/>
                <a:gd name="T28" fmla="*/ 68 w 79"/>
                <a:gd name="T29" fmla="*/ 1 h 33"/>
                <a:gd name="T30" fmla="*/ 46 w 79"/>
                <a:gd name="T31" fmla="*/ 27 h 33"/>
                <a:gd name="T32" fmla="*/ 39 w 79"/>
                <a:gd name="T33" fmla="*/ 17 h 33"/>
                <a:gd name="T34" fmla="*/ 46 w 79"/>
                <a:gd name="T35" fmla="*/ 6 h 33"/>
                <a:gd name="T36" fmla="*/ 53 w 79"/>
                <a:gd name="T37" fmla="*/ 17 h 33"/>
                <a:gd name="T38" fmla="*/ 46 w 79"/>
                <a:gd name="T39" fmla="*/ 27 h 33"/>
                <a:gd name="T40" fmla="*/ 68 w 79"/>
                <a:gd name="T41" fmla="*/ 28 h 33"/>
                <a:gd name="T42" fmla="*/ 60 w 79"/>
                <a:gd name="T43" fmla="*/ 17 h 33"/>
                <a:gd name="T44" fmla="*/ 68 w 79"/>
                <a:gd name="T45" fmla="*/ 7 h 33"/>
                <a:gd name="T46" fmla="*/ 75 w 79"/>
                <a:gd name="T47" fmla="*/ 17 h 33"/>
                <a:gd name="T48" fmla="*/ 68 w 79"/>
                <a:gd name="T49" fmla="*/ 28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9" h="33">
                  <a:moveTo>
                    <a:pt x="68" y="1"/>
                  </a:moveTo>
                  <a:cubicBezTo>
                    <a:pt x="66" y="1"/>
                    <a:pt x="64" y="2"/>
                    <a:pt x="62" y="4"/>
                  </a:cubicBezTo>
                  <a:cubicBezTo>
                    <a:pt x="56" y="8"/>
                    <a:pt x="56" y="8"/>
                    <a:pt x="56" y="8"/>
                  </a:cubicBezTo>
                  <a:cubicBezTo>
                    <a:pt x="54" y="3"/>
                    <a:pt x="50" y="0"/>
                    <a:pt x="46" y="0"/>
                  </a:cubicBezTo>
                  <a:cubicBezTo>
                    <a:pt x="44" y="0"/>
                    <a:pt x="41" y="3"/>
                    <a:pt x="38" y="4"/>
                  </a:cubicBezTo>
                  <a:cubicBezTo>
                    <a:pt x="36" y="6"/>
                    <a:pt x="26" y="12"/>
                    <a:pt x="23" y="14"/>
                  </a:cubicBezTo>
                  <a:cubicBezTo>
                    <a:pt x="21" y="10"/>
                    <a:pt x="17" y="8"/>
                    <a:pt x="12" y="8"/>
                  </a:cubicBezTo>
                  <a:cubicBezTo>
                    <a:pt x="6" y="8"/>
                    <a:pt x="0" y="13"/>
                    <a:pt x="0" y="20"/>
                  </a:cubicBezTo>
                  <a:cubicBezTo>
                    <a:pt x="0" y="27"/>
                    <a:pt x="6" y="32"/>
                    <a:pt x="12" y="32"/>
                  </a:cubicBezTo>
                  <a:cubicBezTo>
                    <a:pt x="16" y="32"/>
                    <a:pt x="20" y="30"/>
                    <a:pt x="22" y="27"/>
                  </a:cubicBezTo>
                  <a:cubicBezTo>
                    <a:pt x="26" y="28"/>
                    <a:pt x="45" y="33"/>
                    <a:pt x="46" y="33"/>
                  </a:cubicBezTo>
                  <a:cubicBezTo>
                    <a:pt x="49" y="33"/>
                    <a:pt x="52" y="32"/>
                    <a:pt x="54" y="29"/>
                  </a:cubicBezTo>
                  <a:cubicBezTo>
                    <a:pt x="54" y="29"/>
                    <a:pt x="64" y="33"/>
                    <a:pt x="68" y="33"/>
                  </a:cubicBezTo>
                  <a:cubicBezTo>
                    <a:pt x="74" y="33"/>
                    <a:pt x="79" y="26"/>
                    <a:pt x="79" y="17"/>
                  </a:cubicBezTo>
                  <a:cubicBezTo>
                    <a:pt x="79" y="8"/>
                    <a:pt x="74" y="1"/>
                    <a:pt x="68" y="1"/>
                  </a:cubicBezTo>
                  <a:close/>
                  <a:moveTo>
                    <a:pt x="46" y="27"/>
                  </a:moveTo>
                  <a:cubicBezTo>
                    <a:pt x="42" y="27"/>
                    <a:pt x="39" y="23"/>
                    <a:pt x="39" y="17"/>
                  </a:cubicBezTo>
                  <a:cubicBezTo>
                    <a:pt x="39" y="11"/>
                    <a:pt x="42" y="6"/>
                    <a:pt x="46" y="6"/>
                  </a:cubicBezTo>
                  <a:cubicBezTo>
                    <a:pt x="50" y="6"/>
                    <a:pt x="53" y="11"/>
                    <a:pt x="53" y="17"/>
                  </a:cubicBezTo>
                  <a:cubicBezTo>
                    <a:pt x="53" y="23"/>
                    <a:pt x="50" y="27"/>
                    <a:pt x="46" y="27"/>
                  </a:cubicBezTo>
                  <a:close/>
                  <a:moveTo>
                    <a:pt x="68" y="28"/>
                  </a:moveTo>
                  <a:cubicBezTo>
                    <a:pt x="64" y="28"/>
                    <a:pt x="60" y="23"/>
                    <a:pt x="60" y="17"/>
                  </a:cubicBezTo>
                  <a:cubicBezTo>
                    <a:pt x="60" y="12"/>
                    <a:pt x="64" y="7"/>
                    <a:pt x="68" y="7"/>
                  </a:cubicBezTo>
                  <a:cubicBezTo>
                    <a:pt x="72" y="7"/>
                    <a:pt x="75" y="12"/>
                    <a:pt x="75" y="17"/>
                  </a:cubicBezTo>
                  <a:cubicBezTo>
                    <a:pt x="75" y="23"/>
                    <a:pt x="72" y="28"/>
                    <a:pt x="6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1" name="文本框 2"/>
          <p:cNvSpPr txBox="1"/>
          <p:nvPr/>
        </p:nvSpPr>
        <p:spPr>
          <a:xfrm>
            <a:off x="699932" y="187513"/>
            <a:ext cx="4752625" cy="616737"/>
          </a:xfrm>
          <a:prstGeom prst="rect">
            <a:avLst/>
          </a:prstGeom>
          <a:noFill/>
        </p:spPr>
        <p:txBody>
          <a:bodyPr wrap="square" lIns="96423" tIns="48211" rIns="96423" bIns="48211" rtlCol="0">
            <a:spAutoFit/>
          </a:bodyPr>
          <a:lstStyle/>
          <a:p>
            <a:r>
              <a:rPr lang="zh-CN" altLang="en-US" sz="3375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zh-CN" altLang="en-US" sz="3375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5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350"/>
                            </p:stCondLst>
                            <p:childTnLst>
                              <p:par>
                                <p:cTn id="2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850"/>
                            </p:stCondLst>
                            <p:childTnLst>
                              <p:par>
                                <p:cTn id="2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350"/>
                            </p:stCondLst>
                            <p:childTnLst>
                              <p:par>
                                <p:cTn id="3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850"/>
                            </p:stCondLst>
                            <p:childTnLst>
                              <p:par>
                                <p:cTn id="4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8"/>
          <p:cNvGrpSpPr/>
          <p:nvPr/>
        </p:nvGrpSpPr>
        <p:grpSpPr>
          <a:xfrm>
            <a:off x="3630115" y="2097843"/>
            <a:ext cx="2616969" cy="3116682"/>
            <a:chOff x="1827008" y="2120901"/>
            <a:chExt cx="2298700" cy="2736849"/>
          </a:xfrm>
        </p:grpSpPr>
        <p:sp>
          <p:nvSpPr>
            <p:cNvPr id="10" name="矩形 9"/>
            <p:cNvSpPr/>
            <p:nvPr/>
          </p:nvSpPr>
          <p:spPr>
            <a:xfrm>
              <a:off x="1827008" y="2120901"/>
              <a:ext cx="2298700" cy="4445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85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827008" y="2565400"/>
              <a:ext cx="2298700" cy="229235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85" dirty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3" name="组合 11"/>
          <p:cNvGrpSpPr/>
          <p:nvPr/>
        </p:nvGrpSpPr>
        <p:grpSpPr>
          <a:xfrm>
            <a:off x="6604974" y="2097843"/>
            <a:ext cx="2616969" cy="3116682"/>
            <a:chOff x="1827008" y="2120901"/>
            <a:chExt cx="2298700" cy="2736849"/>
          </a:xfrm>
        </p:grpSpPr>
        <p:sp>
          <p:nvSpPr>
            <p:cNvPr id="13" name="矩形 12"/>
            <p:cNvSpPr/>
            <p:nvPr/>
          </p:nvSpPr>
          <p:spPr>
            <a:xfrm>
              <a:off x="1827008" y="2120901"/>
              <a:ext cx="2298700" cy="4445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85" dirty="0"/>
            </a:p>
          </p:txBody>
        </p:sp>
        <p:sp>
          <p:nvSpPr>
            <p:cNvPr id="14" name="矩形 13"/>
            <p:cNvSpPr/>
            <p:nvPr/>
          </p:nvSpPr>
          <p:spPr>
            <a:xfrm>
              <a:off x="1827008" y="2565400"/>
              <a:ext cx="2298700" cy="229235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85" dirty="0"/>
            </a:p>
          </p:txBody>
        </p:sp>
      </p:grpSp>
      <p:grpSp>
        <p:nvGrpSpPr>
          <p:cNvPr id="4" name="组合 14"/>
          <p:cNvGrpSpPr/>
          <p:nvPr/>
        </p:nvGrpSpPr>
        <p:grpSpPr>
          <a:xfrm>
            <a:off x="9579832" y="2097843"/>
            <a:ext cx="2616969" cy="3116682"/>
            <a:chOff x="1827008" y="2120901"/>
            <a:chExt cx="2298700" cy="2736849"/>
          </a:xfrm>
        </p:grpSpPr>
        <p:sp>
          <p:nvSpPr>
            <p:cNvPr id="16" name="矩形 15"/>
            <p:cNvSpPr/>
            <p:nvPr/>
          </p:nvSpPr>
          <p:spPr>
            <a:xfrm>
              <a:off x="1827008" y="2120901"/>
              <a:ext cx="2298700" cy="4445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85" dirty="0"/>
            </a:p>
          </p:txBody>
        </p:sp>
        <p:sp>
          <p:nvSpPr>
            <p:cNvPr id="17" name="矩形 16"/>
            <p:cNvSpPr/>
            <p:nvPr/>
          </p:nvSpPr>
          <p:spPr>
            <a:xfrm>
              <a:off x="1827008" y="2565400"/>
              <a:ext cx="2298700" cy="229235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85" dirty="0"/>
            </a:p>
          </p:txBody>
        </p:sp>
      </p:grpSp>
      <p:grpSp>
        <p:nvGrpSpPr>
          <p:cNvPr id="5" name="组合 17"/>
          <p:cNvGrpSpPr/>
          <p:nvPr/>
        </p:nvGrpSpPr>
        <p:grpSpPr>
          <a:xfrm>
            <a:off x="655255" y="2097843"/>
            <a:ext cx="2616969" cy="3116682"/>
            <a:chOff x="1827008" y="2120901"/>
            <a:chExt cx="2298700" cy="2736849"/>
          </a:xfrm>
        </p:grpSpPr>
        <p:sp>
          <p:nvSpPr>
            <p:cNvPr id="19" name="矩形 18"/>
            <p:cNvSpPr/>
            <p:nvPr/>
          </p:nvSpPr>
          <p:spPr>
            <a:xfrm>
              <a:off x="1827008" y="2120901"/>
              <a:ext cx="2298700" cy="4445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85" dirty="0">
                <a:solidFill>
                  <a:schemeClr val="bg1"/>
                </a:solidFill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1827008" y="2565400"/>
              <a:ext cx="2298700" cy="229235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85" dirty="0">
                <a:solidFill>
                  <a:schemeClr val="bg1"/>
                </a:solidFill>
              </a:endParaRPr>
            </a:p>
          </p:txBody>
        </p:sp>
      </p:grpSp>
      <p:sp>
        <p:nvSpPr>
          <p:cNvPr id="21" name="文本框 29"/>
          <p:cNvSpPr txBox="1"/>
          <p:nvPr/>
        </p:nvSpPr>
        <p:spPr>
          <a:xfrm>
            <a:off x="750406" y="2127027"/>
            <a:ext cx="2357307" cy="443612"/>
          </a:xfrm>
          <a:prstGeom prst="rect">
            <a:avLst/>
          </a:prstGeom>
          <a:noFill/>
        </p:spPr>
        <p:txBody>
          <a:bodyPr wrap="square" lIns="96423" tIns="48211" rIns="96423" bIns="48211" rtlCol="0">
            <a:spAutoFit/>
          </a:bodyPr>
          <a:lstStyle/>
          <a:p>
            <a:pPr algn="ctr"/>
            <a:r>
              <a:rPr lang="zh-CN" altLang="en-US" sz="22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en-US" altLang="zh-CN" sz="225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30"/>
          <p:cNvSpPr txBox="1"/>
          <p:nvPr/>
        </p:nvSpPr>
        <p:spPr>
          <a:xfrm>
            <a:off x="6857977" y="2127027"/>
            <a:ext cx="2143007" cy="443612"/>
          </a:xfrm>
          <a:prstGeom prst="rect">
            <a:avLst/>
          </a:prstGeom>
          <a:noFill/>
        </p:spPr>
        <p:txBody>
          <a:bodyPr wrap="square" lIns="96423" tIns="48211" rIns="96423" bIns="48211" rtlCol="0">
            <a:spAutoFit/>
          </a:bodyPr>
          <a:lstStyle/>
          <a:p>
            <a:pPr algn="ctr"/>
            <a:r>
              <a:rPr lang="zh-CN" altLang="en-US" sz="22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en-US" altLang="zh-CN" sz="225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31"/>
          <p:cNvSpPr txBox="1"/>
          <p:nvPr/>
        </p:nvSpPr>
        <p:spPr>
          <a:xfrm>
            <a:off x="3964917" y="2127027"/>
            <a:ext cx="2035857" cy="443612"/>
          </a:xfrm>
          <a:prstGeom prst="rect">
            <a:avLst/>
          </a:prstGeom>
          <a:noFill/>
        </p:spPr>
        <p:txBody>
          <a:bodyPr wrap="square" lIns="96423" tIns="48211" rIns="96423" bIns="48211" rtlCol="0">
            <a:spAutoFit/>
          </a:bodyPr>
          <a:lstStyle/>
          <a:p>
            <a:pPr algn="ctr"/>
            <a:r>
              <a:rPr lang="zh-CN" altLang="en-US" sz="22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en-US" altLang="zh-CN" sz="225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32"/>
          <p:cNvSpPr txBox="1"/>
          <p:nvPr/>
        </p:nvSpPr>
        <p:spPr>
          <a:xfrm>
            <a:off x="9751036" y="2127027"/>
            <a:ext cx="2250158" cy="443612"/>
          </a:xfrm>
          <a:prstGeom prst="rect">
            <a:avLst/>
          </a:prstGeom>
          <a:noFill/>
        </p:spPr>
        <p:txBody>
          <a:bodyPr wrap="square" lIns="96423" tIns="48211" rIns="96423" bIns="48211" rtlCol="0">
            <a:spAutoFit/>
          </a:bodyPr>
          <a:lstStyle/>
          <a:p>
            <a:pPr algn="ctr"/>
            <a:r>
              <a:rPr lang="zh-CN" altLang="en-US" sz="22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en-US" altLang="zh-CN" sz="225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33"/>
          <p:cNvSpPr txBox="1"/>
          <p:nvPr/>
        </p:nvSpPr>
        <p:spPr>
          <a:xfrm>
            <a:off x="964706" y="2839857"/>
            <a:ext cx="2035857" cy="2169213"/>
          </a:xfrm>
          <a:prstGeom prst="rect">
            <a:avLst/>
          </a:prstGeom>
          <a:noFill/>
        </p:spPr>
        <p:txBody>
          <a:bodyPr wrap="square" lIns="96423" tIns="48211" rIns="96423" bIns="48211" rtlCol="0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zh-CN" altLang="en-US" sz="1685" dirty="0">
                <a:latin typeface="微软雅黑" panose="020B0503020204020204" pitchFamily="34" charset="-122"/>
                <a:ea typeface="微软雅黑" panose="020B0503020204020204" pitchFamily="34" charset="-122"/>
              </a:rPr>
              <a:t>轻点此处输入文字内容，</a:t>
            </a:r>
            <a:r>
              <a:rPr lang="en-US" altLang="zh-CN" sz="1685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85" dirty="0">
                <a:latin typeface="微软雅黑" panose="020B0503020204020204" pitchFamily="34" charset="-122"/>
                <a:ea typeface="微软雅黑" panose="020B0503020204020204" pitchFamily="34" charset="-122"/>
              </a:rPr>
              <a:t>模板所有文字图片都可编辑，数据图表都可以修改颜色大小形状轻点此处输入文字内容</a:t>
            </a:r>
            <a:endParaRPr lang="zh-CN" altLang="en-US" sz="168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文本框 34"/>
          <p:cNvSpPr txBox="1"/>
          <p:nvPr/>
        </p:nvSpPr>
        <p:spPr>
          <a:xfrm>
            <a:off x="3964916" y="2839858"/>
            <a:ext cx="1934984" cy="2169213"/>
          </a:xfrm>
          <a:prstGeom prst="rect">
            <a:avLst/>
          </a:prstGeom>
          <a:noFill/>
        </p:spPr>
        <p:txBody>
          <a:bodyPr wrap="square" lIns="96423" tIns="48211" rIns="96423" bIns="48211" rtlCol="0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zh-CN" altLang="en-US" sz="1685" dirty="0">
                <a:latin typeface="微软雅黑" panose="020B0503020204020204" pitchFamily="34" charset="-122"/>
                <a:ea typeface="微软雅黑" panose="020B0503020204020204" pitchFamily="34" charset="-122"/>
              </a:rPr>
              <a:t>轻点此处输入文字内容，</a:t>
            </a:r>
            <a:r>
              <a:rPr lang="en-US" altLang="zh-CN" sz="1685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85" dirty="0">
                <a:latin typeface="微软雅黑" panose="020B0503020204020204" pitchFamily="34" charset="-122"/>
                <a:ea typeface="微软雅黑" panose="020B0503020204020204" pitchFamily="34" charset="-122"/>
              </a:rPr>
              <a:t>模板所有文字图片都可编辑，数据图表都可以修改颜色大小形状轻点此处输入文字内容</a:t>
            </a:r>
            <a:endParaRPr lang="zh-CN" altLang="en-US" sz="168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文本框 35"/>
          <p:cNvSpPr txBox="1"/>
          <p:nvPr/>
        </p:nvSpPr>
        <p:spPr>
          <a:xfrm>
            <a:off x="6857977" y="2866272"/>
            <a:ext cx="2035857" cy="2169213"/>
          </a:xfrm>
          <a:prstGeom prst="rect">
            <a:avLst/>
          </a:prstGeom>
          <a:noFill/>
        </p:spPr>
        <p:txBody>
          <a:bodyPr wrap="square" lIns="96423" tIns="48211" rIns="96423" bIns="48211" rtlCol="0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zh-CN" altLang="en-US" sz="1685" dirty="0">
                <a:latin typeface="微软雅黑" panose="020B0503020204020204" pitchFamily="34" charset="-122"/>
                <a:ea typeface="微软雅黑" panose="020B0503020204020204" pitchFamily="34" charset="-122"/>
              </a:rPr>
              <a:t>轻点此处输入文字内容，</a:t>
            </a:r>
            <a:r>
              <a:rPr lang="en-US" altLang="zh-CN" sz="1685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85" dirty="0">
                <a:latin typeface="微软雅黑" panose="020B0503020204020204" pitchFamily="34" charset="-122"/>
                <a:ea typeface="微软雅黑" panose="020B0503020204020204" pitchFamily="34" charset="-122"/>
              </a:rPr>
              <a:t>模板所有文字图片都可编辑，数据图表都可以修改颜色大小形状轻点此处输入文字内容</a:t>
            </a:r>
            <a:endParaRPr lang="zh-CN" altLang="en-US" sz="168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文本框 36"/>
          <p:cNvSpPr txBox="1"/>
          <p:nvPr/>
        </p:nvSpPr>
        <p:spPr>
          <a:xfrm>
            <a:off x="9858187" y="2866272"/>
            <a:ext cx="2035857" cy="2169213"/>
          </a:xfrm>
          <a:prstGeom prst="rect">
            <a:avLst/>
          </a:prstGeom>
          <a:noFill/>
        </p:spPr>
        <p:txBody>
          <a:bodyPr wrap="square" lIns="96423" tIns="48211" rIns="96423" bIns="48211" rtlCol="0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zh-CN" altLang="en-US" sz="1685" dirty="0">
                <a:latin typeface="微软雅黑" panose="020B0503020204020204" pitchFamily="34" charset="-122"/>
                <a:ea typeface="微软雅黑" panose="020B0503020204020204" pitchFamily="34" charset="-122"/>
              </a:rPr>
              <a:t>轻点此处输入文字内容，</a:t>
            </a:r>
            <a:r>
              <a:rPr lang="en-US" altLang="zh-CN" sz="1685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85" dirty="0">
                <a:latin typeface="微软雅黑" panose="020B0503020204020204" pitchFamily="34" charset="-122"/>
                <a:ea typeface="微软雅黑" panose="020B0503020204020204" pitchFamily="34" charset="-122"/>
              </a:rPr>
              <a:t>模板所有文字图片都可编辑，数据图表都可以修改颜色大小形状轻点此处输入文字内容</a:t>
            </a:r>
            <a:endParaRPr lang="zh-CN" altLang="en-US" sz="168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文本框 2"/>
          <p:cNvSpPr txBox="1"/>
          <p:nvPr/>
        </p:nvSpPr>
        <p:spPr>
          <a:xfrm>
            <a:off x="693085" y="174078"/>
            <a:ext cx="6000421" cy="616737"/>
          </a:xfrm>
          <a:prstGeom prst="rect">
            <a:avLst/>
          </a:prstGeom>
          <a:noFill/>
        </p:spPr>
        <p:txBody>
          <a:bodyPr wrap="square" lIns="96423" tIns="48211" rIns="96423" bIns="48211" rtlCol="0">
            <a:spAutoFit/>
          </a:bodyPr>
          <a:lstStyle/>
          <a:p>
            <a:r>
              <a:rPr lang="zh-CN" altLang="en-US" sz="3375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zh-CN" altLang="en-US" sz="3375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4294967295"/>
          </p:nvPr>
        </p:nvSpPr>
        <p:spPr>
          <a:xfrm>
            <a:off x="11950499" y="333091"/>
            <a:ext cx="586447" cy="497324"/>
          </a:xfrm>
        </p:spPr>
        <p:txBody>
          <a:bodyPr/>
          <a:lstStyle/>
          <a:p>
            <a:fld id="{5DE872C3-2ED1-43FB-B3C4-BA6F078D7CD3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5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8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35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8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3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85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35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85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35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85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35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/>
        </p:nvSpPr>
        <p:spPr>
          <a:xfrm>
            <a:off x="6215074" y="3971997"/>
            <a:ext cx="4157250" cy="11075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56" tIns="48228" rIns="96456" bIns="48228"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2935600" y="1838394"/>
            <a:ext cx="4153148" cy="11572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56" tIns="48228" rIns="96456" bIns="48228" rtlCol="0" anchor="ctr"/>
          <a:lstStyle/>
          <a:p>
            <a:pPr algn="ctr"/>
            <a:endParaRPr lang="zh-CN" altLang="en-US"/>
          </a:p>
        </p:txBody>
      </p:sp>
      <p:sp>
        <p:nvSpPr>
          <p:cNvPr id="32" name="椭圆 64"/>
          <p:cNvSpPr>
            <a:spLocks noChangeArrowheads="1"/>
          </p:cNvSpPr>
          <p:nvPr/>
        </p:nvSpPr>
        <p:spPr bwMode="auto">
          <a:xfrm>
            <a:off x="1340616" y="1490447"/>
            <a:ext cx="1749573" cy="1748627"/>
          </a:xfrm>
          <a:prstGeom prst="ellipse">
            <a:avLst/>
          </a:prstGeom>
          <a:solidFill>
            <a:schemeClr val="accent5"/>
          </a:solidFill>
          <a:ln w="190500" cap="sq" cmpd="sng">
            <a:solidFill>
              <a:schemeClr val="bg1">
                <a:lumMod val="65000"/>
              </a:schemeClr>
            </a:solidFill>
            <a:round/>
          </a:ln>
        </p:spPr>
        <p:txBody>
          <a:bodyPr lIns="96456" tIns="48228" rIns="96456" bIns="48228" anchor="ctr"/>
          <a:lstStyle/>
          <a:p>
            <a:pPr algn="ctr"/>
            <a:r>
              <a:rPr lang="zh-CN" altLang="en-US" sz="295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添加文字</a:t>
            </a:r>
            <a:endParaRPr lang="zh-CN" altLang="zh-CN" sz="2955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425846" y="2013929"/>
            <a:ext cx="3324981" cy="1281312"/>
          </a:xfrm>
          <a:prstGeom prst="rect">
            <a:avLst/>
          </a:prstGeom>
          <a:noFill/>
        </p:spPr>
        <p:txBody>
          <a:bodyPr wrap="square" lIns="96456" tIns="48228" rIns="96456" bIns="48228" rtlCol="0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zh-CN" altLang="en-US" sz="1685" dirty="0">
                <a:latin typeface="微软雅黑" panose="020B0503020204020204" pitchFamily="34" charset="-122"/>
                <a:ea typeface="微软雅黑" panose="020B0503020204020204" pitchFamily="34" charset="-122"/>
              </a:rPr>
              <a:t>轻点此处输入文字内容，</a:t>
            </a:r>
            <a:r>
              <a:rPr lang="en-US" altLang="zh-CN" sz="1685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85" dirty="0">
                <a:latin typeface="微软雅黑" panose="020B0503020204020204" pitchFamily="34" charset="-122"/>
                <a:ea typeface="微软雅黑" panose="020B0503020204020204" pitchFamily="34" charset="-122"/>
              </a:rPr>
              <a:t>模板所有文字图片都可编辑，数据图表都可以修改颜色大小形状轻点此处输入文字内容</a:t>
            </a:r>
            <a:endParaRPr lang="zh-CN" altLang="en-US" sz="168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椭圆 64"/>
          <p:cNvSpPr>
            <a:spLocks noChangeArrowheads="1"/>
          </p:cNvSpPr>
          <p:nvPr/>
        </p:nvSpPr>
        <p:spPr bwMode="auto">
          <a:xfrm>
            <a:off x="10144472" y="3294874"/>
            <a:ext cx="1749573" cy="1748627"/>
          </a:xfrm>
          <a:prstGeom prst="ellipse">
            <a:avLst/>
          </a:prstGeom>
          <a:solidFill>
            <a:schemeClr val="accent5"/>
          </a:solidFill>
          <a:ln w="190500" cap="sq" cmpd="sng">
            <a:solidFill>
              <a:schemeClr val="bg1">
                <a:lumMod val="65000"/>
              </a:schemeClr>
            </a:solidFill>
            <a:round/>
          </a:ln>
        </p:spPr>
        <p:txBody>
          <a:bodyPr lIns="96456" tIns="48228" rIns="96456" bIns="48228" anchor="ctr"/>
          <a:lstStyle/>
          <a:p>
            <a:pPr algn="ctr"/>
            <a:r>
              <a:rPr lang="zh-CN" altLang="en-US" sz="295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添加文字</a:t>
            </a:r>
            <a:endParaRPr lang="zh-CN" altLang="zh-CN" sz="2955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215075" y="4169190"/>
            <a:ext cx="3660126" cy="1281312"/>
          </a:xfrm>
          <a:prstGeom prst="rect">
            <a:avLst/>
          </a:prstGeom>
          <a:noFill/>
        </p:spPr>
        <p:txBody>
          <a:bodyPr wrap="square" lIns="96456" tIns="48228" rIns="96456" bIns="48228" rtlCol="0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zh-CN" altLang="en-US" sz="1685" dirty="0">
                <a:latin typeface="微软雅黑" panose="020B0503020204020204" pitchFamily="34" charset="-122"/>
                <a:ea typeface="微软雅黑" panose="020B0503020204020204" pitchFamily="34" charset="-122"/>
              </a:rPr>
              <a:t>轻点此处输入文字内容，</a:t>
            </a:r>
            <a:r>
              <a:rPr lang="en-US" altLang="zh-CN" sz="1685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85" dirty="0">
                <a:latin typeface="微软雅黑" panose="020B0503020204020204" pitchFamily="34" charset="-122"/>
                <a:ea typeface="微软雅黑" panose="020B0503020204020204" pitchFamily="34" charset="-122"/>
              </a:rPr>
              <a:t>模板所有文字图片都可编辑，数据图表都可以修改颜色大小形状轻点此处输入文字内容</a:t>
            </a:r>
            <a:endParaRPr lang="zh-CN" altLang="en-US" sz="168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2"/>
          <p:cNvSpPr txBox="1"/>
          <p:nvPr/>
        </p:nvSpPr>
        <p:spPr>
          <a:xfrm>
            <a:off x="857556" y="278740"/>
            <a:ext cx="3466821" cy="551783"/>
          </a:xfrm>
          <a:prstGeom prst="rect">
            <a:avLst/>
          </a:prstGeom>
          <a:noFill/>
        </p:spPr>
        <p:txBody>
          <a:bodyPr wrap="square" lIns="96423" tIns="48211" rIns="96423" bIns="48211" rtlCol="0">
            <a:spAutoFit/>
          </a:bodyPr>
          <a:lstStyle/>
          <a:p>
            <a:pPr algn="ctr"/>
            <a:r>
              <a:rPr lang="zh-CN" altLang="en-US" sz="2955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zh-CN" altLang="en-US" sz="2955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294967295"/>
          </p:nvPr>
        </p:nvSpPr>
        <p:spPr>
          <a:xfrm>
            <a:off x="11950499" y="333091"/>
            <a:ext cx="586447" cy="497324"/>
          </a:xfrm>
        </p:spPr>
        <p:txBody>
          <a:bodyPr/>
          <a:lstStyle/>
          <a:p>
            <a:fld id="{5DE872C3-2ED1-43FB-B3C4-BA6F078D7CD3}" type="slidenum">
              <a:rPr lang="en-US" smtClean="0"/>
            </a:fld>
            <a:endParaRPr lang="en-US" dirty="0"/>
          </a:p>
        </p:txBody>
      </p:sp>
      <p:pic>
        <p:nvPicPr>
          <p:cNvPr id="1026" name="Picture 2" descr="D:\cecy\PPT template download\PPT管理软件\picture for PPT\PNG\image38 (3)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321804" y="3937777"/>
            <a:ext cx="5678970" cy="313322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5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35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850"/>
                            </p:stCondLst>
                            <p:childTnLst>
                              <p:par>
                                <p:cTn id="2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350"/>
                            </p:stCondLst>
                            <p:childTnLst>
                              <p:par>
                                <p:cTn id="2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850"/>
                            </p:stCondLst>
                            <p:childTnLst>
                              <p:par>
                                <p:cTn id="3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350"/>
                            </p:stCondLst>
                            <p:childTnLst>
                              <p:par>
                                <p:cTn id="3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2" grpId="1" animBg="1"/>
      <p:bldP spid="33" grpId="0"/>
      <p:bldP spid="34" grpId="0" animBg="1"/>
      <p:bldP spid="34" grpId="1" animBg="1"/>
      <p:bldP spid="62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矩形 43"/>
          <p:cNvSpPr/>
          <p:nvPr/>
        </p:nvSpPr>
        <p:spPr>
          <a:xfrm>
            <a:off x="1588" y="895"/>
            <a:ext cx="12888115" cy="7230864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/>
              </a:solidFill>
            </a:endParaRPr>
          </a:p>
        </p:txBody>
      </p:sp>
      <p:sp>
        <p:nvSpPr>
          <p:cNvPr id="38" name="Freeform 8"/>
          <p:cNvSpPr/>
          <p:nvPr/>
        </p:nvSpPr>
        <p:spPr bwMode="auto">
          <a:xfrm>
            <a:off x="1570036" y="1085420"/>
            <a:ext cx="3434268" cy="283700"/>
          </a:xfrm>
          <a:custGeom>
            <a:avLst/>
            <a:gdLst>
              <a:gd name="T0" fmla="*/ 0 w 230"/>
              <a:gd name="T1" fmla="*/ 0 h 17"/>
              <a:gd name="T2" fmla="*/ 211 w 230"/>
              <a:gd name="T3" fmla="*/ 0 h 17"/>
              <a:gd name="T4" fmla="*/ 230 w 230"/>
              <a:gd name="T5" fmla="*/ 17 h 17"/>
              <a:gd name="T6" fmla="*/ 0 w 230"/>
              <a:gd name="T7" fmla="*/ 17 h 17"/>
              <a:gd name="T8" fmla="*/ 0 w 230"/>
              <a:gd name="T9" fmla="*/ 0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0" h="17">
                <a:moveTo>
                  <a:pt x="0" y="0"/>
                </a:moveTo>
                <a:lnTo>
                  <a:pt x="211" y="0"/>
                </a:lnTo>
                <a:lnTo>
                  <a:pt x="230" y="17"/>
                </a:lnTo>
                <a:lnTo>
                  <a:pt x="0" y="17"/>
                </a:lnTo>
                <a:lnTo>
                  <a:pt x="0" y="0"/>
                </a:lnTo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0">
            <a:noFill/>
            <a:prstDash val="solid"/>
            <a:rou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128556" tIns="64278" rIns="128556" bIns="64278" numCol="1" anchor="t" anchorCtr="0" compatLnSpc="1"/>
          <a:lstStyle/>
          <a:p>
            <a:endParaRPr lang="zh-CN" altLang="en-US"/>
          </a:p>
        </p:txBody>
      </p:sp>
      <p:sp>
        <p:nvSpPr>
          <p:cNvPr id="39" name="Freeform 10"/>
          <p:cNvSpPr/>
          <p:nvPr/>
        </p:nvSpPr>
        <p:spPr bwMode="auto">
          <a:xfrm>
            <a:off x="1719353" y="1369122"/>
            <a:ext cx="9974309" cy="4939871"/>
          </a:xfrm>
          <a:custGeom>
            <a:avLst/>
            <a:gdLst>
              <a:gd name="T0" fmla="*/ 660 w 668"/>
              <a:gd name="T1" fmla="*/ 0 h 331"/>
              <a:gd name="T2" fmla="*/ 8 w 668"/>
              <a:gd name="T3" fmla="*/ 0 h 331"/>
              <a:gd name="T4" fmla="*/ 0 w 668"/>
              <a:gd name="T5" fmla="*/ 9 h 331"/>
              <a:gd name="T6" fmla="*/ 0 w 668"/>
              <a:gd name="T7" fmla="*/ 323 h 331"/>
              <a:gd name="T8" fmla="*/ 8 w 668"/>
              <a:gd name="T9" fmla="*/ 331 h 331"/>
              <a:gd name="T10" fmla="*/ 660 w 668"/>
              <a:gd name="T11" fmla="*/ 331 h 331"/>
              <a:gd name="T12" fmla="*/ 668 w 668"/>
              <a:gd name="T13" fmla="*/ 323 h 331"/>
              <a:gd name="T14" fmla="*/ 668 w 668"/>
              <a:gd name="T15" fmla="*/ 9 h 331"/>
              <a:gd name="T16" fmla="*/ 660 w 668"/>
              <a:gd name="T17" fmla="*/ 0 h 3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68" h="331">
                <a:moveTo>
                  <a:pt x="660" y="0"/>
                </a:moveTo>
                <a:lnTo>
                  <a:pt x="8" y="0"/>
                </a:lnTo>
                <a:cubicBezTo>
                  <a:pt x="4" y="0"/>
                  <a:pt x="0" y="4"/>
                  <a:pt x="0" y="9"/>
                </a:cubicBezTo>
                <a:lnTo>
                  <a:pt x="0" y="323"/>
                </a:lnTo>
                <a:cubicBezTo>
                  <a:pt x="0" y="327"/>
                  <a:pt x="4" y="331"/>
                  <a:pt x="8" y="331"/>
                </a:cubicBezTo>
                <a:lnTo>
                  <a:pt x="660" y="331"/>
                </a:lnTo>
                <a:cubicBezTo>
                  <a:pt x="665" y="331"/>
                  <a:pt x="668" y="327"/>
                  <a:pt x="668" y="323"/>
                </a:cubicBezTo>
                <a:lnTo>
                  <a:pt x="668" y="9"/>
                </a:lnTo>
                <a:cubicBezTo>
                  <a:pt x="668" y="4"/>
                  <a:pt x="665" y="0"/>
                  <a:pt x="660" y="0"/>
                </a:cubicBezTo>
              </a:path>
            </a:pathLst>
          </a:custGeom>
          <a:solidFill>
            <a:srgbClr val="FFFFFF">
              <a:alpha val="85098"/>
            </a:srgbClr>
          </a:solidFill>
          <a:ln w="12700">
            <a:noFill/>
            <a:prstDash val="solid"/>
            <a:rou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 vert="horz" wrap="square" lIns="128556" tIns="64278" rIns="128556" bIns="64278" numCol="1" anchor="t" anchorCtr="0" compatLnSpc="1"/>
          <a:lstStyle/>
          <a:p>
            <a:endParaRPr lang="zh-CN" altLang="en-US"/>
          </a:p>
        </p:txBody>
      </p:sp>
      <p:sp>
        <p:nvSpPr>
          <p:cNvPr id="40" name="Freeform 11"/>
          <p:cNvSpPr/>
          <p:nvPr/>
        </p:nvSpPr>
        <p:spPr bwMode="auto">
          <a:xfrm>
            <a:off x="10872422" y="5472822"/>
            <a:ext cx="821239" cy="836169"/>
          </a:xfrm>
          <a:custGeom>
            <a:avLst/>
            <a:gdLst>
              <a:gd name="T0" fmla="*/ 55 w 55"/>
              <a:gd name="T1" fmla="*/ 0 h 56"/>
              <a:gd name="T2" fmla="*/ 0 w 55"/>
              <a:gd name="T3" fmla="*/ 56 h 56"/>
              <a:gd name="T4" fmla="*/ 3 w 55"/>
              <a:gd name="T5" fmla="*/ 56 h 56"/>
              <a:gd name="T6" fmla="*/ 49 w 55"/>
              <a:gd name="T7" fmla="*/ 56 h 56"/>
              <a:gd name="T8" fmla="*/ 55 w 55"/>
              <a:gd name="T9" fmla="*/ 50 h 56"/>
              <a:gd name="T10" fmla="*/ 55 w 55"/>
              <a:gd name="T11" fmla="*/ 2 h 56"/>
              <a:gd name="T12" fmla="*/ 55 w 55"/>
              <a:gd name="T13" fmla="*/ 0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5" h="56">
                <a:moveTo>
                  <a:pt x="55" y="0"/>
                </a:moveTo>
                <a:cubicBezTo>
                  <a:pt x="37" y="19"/>
                  <a:pt x="19" y="37"/>
                  <a:pt x="0" y="56"/>
                </a:cubicBezTo>
                <a:cubicBezTo>
                  <a:pt x="1" y="56"/>
                  <a:pt x="2" y="56"/>
                  <a:pt x="3" y="56"/>
                </a:cubicBezTo>
                <a:lnTo>
                  <a:pt x="49" y="56"/>
                </a:lnTo>
                <a:cubicBezTo>
                  <a:pt x="52" y="56"/>
                  <a:pt x="55" y="51"/>
                  <a:pt x="55" y="50"/>
                </a:cubicBezTo>
                <a:lnTo>
                  <a:pt x="55" y="2"/>
                </a:lnTo>
                <a:lnTo>
                  <a:pt x="55" y="0"/>
                </a:lnTo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128556" tIns="64278" rIns="128556" bIns="64278" numCol="1" anchor="t" anchorCtr="0" compatLnSpc="1"/>
          <a:lstStyle/>
          <a:p>
            <a:endParaRPr lang="zh-CN" altLang="en-US"/>
          </a:p>
        </p:txBody>
      </p:sp>
      <p:sp>
        <p:nvSpPr>
          <p:cNvPr id="41" name="Freeform 9"/>
          <p:cNvSpPr/>
          <p:nvPr/>
        </p:nvSpPr>
        <p:spPr bwMode="auto">
          <a:xfrm>
            <a:off x="1570037" y="1085420"/>
            <a:ext cx="3150568" cy="2194945"/>
          </a:xfrm>
          <a:custGeom>
            <a:avLst/>
            <a:gdLst>
              <a:gd name="T0" fmla="*/ 0 w 211"/>
              <a:gd name="T1" fmla="*/ 0 h 147"/>
              <a:gd name="T2" fmla="*/ 211 w 211"/>
              <a:gd name="T3" fmla="*/ 0 h 147"/>
              <a:gd name="T4" fmla="*/ 152 w 211"/>
              <a:gd name="T5" fmla="*/ 147 h 147"/>
              <a:gd name="T6" fmla="*/ 0 w 211"/>
              <a:gd name="T7" fmla="*/ 147 h 147"/>
              <a:gd name="T8" fmla="*/ 0 w 211"/>
              <a:gd name="T9" fmla="*/ 0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1" h="147">
                <a:moveTo>
                  <a:pt x="0" y="0"/>
                </a:moveTo>
                <a:lnTo>
                  <a:pt x="211" y="0"/>
                </a:lnTo>
                <a:lnTo>
                  <a:pt x="152" y="147"/>
                </a:lnTo>
                <a:lnTo>
                  <a:pt x="0" y="147"/>
                </a:lnTo>
                <a:lnTo>
                  <a:pt x="0" y="0"/>
                </a:lnTo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128556" tIns="64278" rIns="128556" bIns="64278" numCol="1" anchor="t" anchorCtr="0" compatLnSpc="1"/>
          <a:lstStyle/>
          <a:p>
            <a:endParaRPr lang="zh-CN" altLang="en-US"/>
          </a:p>
        </p:txBody>
      </p:sp>
      <p:sp>
        <p:nvSpPr>
          <p:cNvPr id="42" name="燕尾形 41"/>
          <p:cNvSpPr/>
          <p:nvPr/>
        </p:nvSpPr>
        <p:spPr>
          <a:xfrm>
            <a:off x="11363707" y="6003145"/>
            <a:ext cx="202472" cy="202472"/>
          </a:xfrm>
          <a:prstGeom prst="chevron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3" name="TextBox 22"/>
          <p:cNvSpPr txBox="1"/>
          <p:nvPr/>
        </p:nvSpPr>
        <p:spPr>
          <a:xfrm>
            <a:off x="2107632" y="1207066"/>
            <a:ext cx="1611339" cy="21695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500" dirty="0" smtClean="0">
                <a:solidFill>
                  <a:srgbClr val="FFFFFF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02</a:t>
            </a:r>
            <a:endParaRPr lang="zh-CN" altLang="en-US" sz="13500" dirty="0">
              <a:solidFill>
                <a:srgbClr val="FFFFFF"/>
              </a:solidFill>
              <a:latin typeface="Agency FB" panose="020B0503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38"/>
          <p:cNvSpPr txBox="1"/>
          <p:nvPr/>
        </p:nvSpPr>
        <p:spPr>
          <a:xfrm>
            <a:off x="4607123" y="1645638"/>
            <a:ext cx="4287824" cy="7077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zh-CN" alt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</a:t>
            </a:r>
            <a:endParaRPr lang="en-US" altLang="zh-CN" sz="40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TextBox 39"/>
          <p:cNvSpPr txBox="1"/>
          <p:nvPr/>
        </p:nvSpPr>
        <p:spPr>
          <a:xfrm>
            <a:off x="4632714" y="2467777"/>
            <a:ext cx="2372151" cy="4000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642620" indent="-642620">
              <a:buFont typeface="Wingdings" panose="05000000000000000000" pitchFamily="2" charset="2"/>
              <a:buChar char="Ø"/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相关标题文字</a:t>
            </a:r>
            <a:endParaRPr lang="zh-CN" altLang="en-US" sz="197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TextBox 40"/>
          <p:cNvSpPr txBox="1"/>
          <p:nvPr/>
        </p:nvSpPr>
        <p:spPr>
          <a:xfrm>
            <a:off x="7467329" y="2467777"/>
            <a:ext cx="2372151" cy="4000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642620" indent="-642620">
              <a:buFont typeface="Wingdings" panose="05000000000000000000" pitchFamily="2" charset="2"/>
              <a:buChar char="Ø"/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相关标题文字</a:t>
            </a:r>
            <a:endParaRPr lang="zh-CN" altLang="en-US" sz="197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TextBox 11"/>
          <p:cNvSpPr txBox="1"/>
          <p:nvPr/>
        </p:nvSpPr>
        <p:spPr>
          <a:xfrm>
            <a:off x="4632714" y="2981150"/>
            <a:ext cx="2372151" cy="4000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642620" indent="-642620">
              <a:buFont typeface="Wingdings" panose="05000000000000000000" pitchFamily="2" charset="2"/>
              <a:buChar char="Ø"/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相关标题文字</a:t>
            </a:r>
            <a:endParaRPr lang="zh-CN" altLang="en-US" sz="197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TextBox 12"/>
          <p:cNvSpPr txBox="1"/>
          <p:nvPr/>
        </p:nvSpPr>
        <p:spPr>
          <a:xfrm>
            <a:off x="7467329" y="2981150"/>
            <a:ext cx="2372151" cy="4000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642620" indent="-642620">
              <a:buFont typeface="Wingdings" panose="05000000000000000000" pitchFamily="2" charset="2"/>
              <a:buChar char="Ø"/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相关标题文字</a:t>
            </a:r>
            <a:endParaRPr lang="zh-CN" altLang="en-US" sz="197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TextBox 13"/>
          <p:cNvSpPr txBox="1"/>
          <p:nvPr/>
        </p:nvSpPr>
        <p:spPr>
          <a:xfrm>
            <a:off x="2125002" y="3864488"/>
            <a:ext cx="8852066" cy="1130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</a:r>
            <a:endParaRPr lang="en-US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40000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8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6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500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39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3849"/>
                                </p:stCondLst>
                                <p:childTnLst>
                                  <p:par>
                                    <p:cTn id="4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4349"/>
                                </p:stCondLst>
                                <p:childTnLst>
                                  <p:par>
                                    <p:cTn id="4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4849"/>
                                </p:stCondLst>
                                <p:childTnLst>
                                  <p:par>
                                    <p:cTn id="55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7" dur="10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4" grpId="0" animBg="1"/>
          <p:bldP spid="38" grpId="0" animBg="1"/>
          <p:bldP spid="39" grpId="0" animBg="1"/>
          <p:bldP spid="40" grpId="0" animBg="1"/>
          <p:bldP spid="41" grpId="0" animBg="1"/>
          <p:bldP spid="42" grpId="0" animBg="1"/>
          <p:bldP spid="43" grpId="0"/>
          <p:bldP spid="45" grpId="0"/>
          <p:bldP spid="46" grpId="0"/>
          <p:bldP spid="47" grpId="0"/>
          <p:bldP spid="48" grpId="0"/>
          <p:bldP spid="49" grpId="0"/>
          <p:bldP spid="50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4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8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6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500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39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3849"/>
                                </p:stCondLst>
                                <p:childTnLst>
                                  <p:par>
                                    <p:cTn id="4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4349"/>
                                </p:stCondLst>
                                <p:childTnLst>
                                  <p:par>
                                    <p:cTn id="4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4849"/>
                                </p:stCondLst>
                                <p:childTnLst>
                                  <p:par>
                                    <p:cTn id="55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7" dur="10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4" grpId="0" animBg="1"/>
          <p:bldP spid="38" grpId="0" animBg="1"/>
          <p:bldP spid="39" grpId="0" animBg="1"/>
          <p:bldP spid="40" grpId="0" animBg="1"/>
          <p:bldP spid="41" grpId="0" animBg="1"/>
          <p:bldP spid="42" grpId="0" animBg="1"/>
          <p:bldP spid="43" grpId="0"/>
          <p:bldP spid="45" grpId="0"/>
          <p:bldP spid="46" grpId="0"/>
          <p:bldP spid="47" grpId="0"/>
          <p:bldP spid="48" grpId="0"/>
          <p:bldP spid="49" grpId="0"/>
          <p:bldP spid="50" grpId="0"/>
        </p:bldLst>
      </p:timing>
    </mc:Fallback>
  </mc:AlternateContent>
</p:sld>
</file>

<file path=ppt/tags/tag1.xml><?xml version="1.0" encoding="utf-8"?>
<p:tagLst xmlns:p="http://schemas.openxmlformats.org/presentationml/2006/main">
  <p:tag name="ISPRING_ULTRA_SCORM_COURSE_ID" val="CCD6511B-C573-4161-8742-D3CC00D06185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OUTPUT_FOLDER" val="C:\Users\Administrator\Desktop"/>
  <p:tag name="ISPRING_PRESENTATION_TITLE" val="420"/>
  <p:tag name="commondata" val="eyJoZGlkIjoiYTQ3YTc2YjBlNWRhYjQ0NTA0MDBkN2E0YWM4YTZjZGMifQ=="/>
</p:tagLst>
</file>

<file path=ppt/theme/theme1.xml><?xml version="1.0" encoding="utf-8"?>
<a:theme xmlns:a="http://schemas.openxmlformats.org/drawingml/2006/main" name="自定义设计方案">
  <a:themeElements>
    <a:clrScheme name="自定义 1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5EEFB"/>
      </a:accent1>
      <a:accent2>
        <a:srgbClr val="00A7FB"/>
      </a:accent2>
      <a:accent3>
        <a:srgbClr val="006397"/>
      </a:accent3>
      <a:accent4>
        <a:srgbClr val="55EEFB"/>
      </a:accent4>
      <a:accent5>
        <a:srgbClr val="00A7FB"/>
      </a:accent5>
      <a:accent6>
        <a:srgbClr val="006397"/>
      </a:accent6>
      <a:hlink>
        <a:srgbClr val="55EEFB"/>
      </a:hlink>
      <a:folHlink>
        <a:srgbClr val="00A7FB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微软雅黑">
    <a:majorFont>
      <a:latin typeface="Impact"/>
      <a:ea typeface="微软雅黑"/>
      <a:cs typeface=""/>
    </a:majorFont>
    <a:minorFont>
      <a:latin typeface="Arial"/>
      <a:ea typeface="微软雅黑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微软雅黑">
    <a:majorFont>
      <a:latin typeface="Impact"/>
      <a:ea typeface="微软雅黑"/>
      <a:cs typeface=""/>
    </a:majorFont>
    <a:minorFont>
      <a:latin typeface="Arial"/>
      <a:ea typeface="微软雅黑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微软雅黑">
    <a:majorFont>
      <a:latin typeface="Impact"/>
      <a:ea typeface="微软雅黑"/>
      <a:cs typeface=""/>
    </a:majorFont>
    <a:minorFont>
      <a:latin typeface="Arial"/>
      <a:ea typeface="微软雅黑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5069</Words>
  <Application>WPS 演示</Application>
  <PresentationFormat>自定义</PresentationFormat>
  <Paragraphs>519</Paragraphs>
  <Slides>26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27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54" baseType="lpstr">
      <vt:lpstr>Arial</vt:lpstr>
      <vt:lpstr>宋体</vt:lpstr>
      <vt:lpstr>Wingdings</vt:lpstr>
      <vt:lpstr>Calibri</vt:lpstr>
      <vt:lpstr>Calibri</vt:lpstr>
      <vt:lpstr>Impact</vt:lpstr>
      <vt:lpstr>方正正大黑简体</vt:lpstr>
      <vt:lpstr>黑体</vt:lpstr>
      <vt:lpstr>Heiti SC Light</vt:lpstr>
      <vt:lpstr>微软雅黑</vt:lpstr>
      <vt:lpstr>Kozuka Gothic Pro M</vt:lpstr>
      <vt:lpstr>Yu Gothic UI Semibold</vt:lpstr>
      <vt:lpstr>Impact</vt:lpstr>
      <vt:lpstr>Franklin Gothic Medium</vt:lpstr>
      <vt:lpstr>Agency FB</vt:lpstr>
      <vt:lpstr>Trebuchet MS</vt:lpstr>
      <vt:lpstr>华文黑体</vt:lpstr>
      <vt:lpstr>Arial</vt:lpstr>
      <vt:lpstr>等线</vt:lpstr>
      <vt:lpstr>Arial Unicode MS</vt:lpstr>
      <vt:lpstr>Gulim</vt:lpstr>
      <vt:lpstr>Aharoni</vt:lpstr>
      <vt:lpstr>Meiryo</vt:lpstr>
      <vt:lpstr>Yu Gothic UI</vt:lpstr>
      <vt:lpstr>Arial Narrow</vt:lpstr>
      <vt:lpstr>Calibri Light</vt:lpstr>
      <vt:lpstr>Malgun Gothic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dc:description>http://www.ypppt.com/</dc:description>
  <cp:lastModifiedBy>Years later</cp:lastModifiedBy>
  <cp:revision>2</cp:revision>
  <dcterms:created xsi:type="dcterms:W3CDTF">2016-10-17T14:00:00Z</dcterms:created>
  <dcterms:modified xsi:type="dcterms:W3CDTF">2024-06-10T08:48:46Z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66526885B1A9455A80B4F1353F96E0DD_13</vt:lpwstr>
  </property>
  <property fmtid="{D5CDD505-2E9C-101B-9397-08002B2CF9AE}" pid="3" name="KSOProductBuildVer">
    <vt:lpwstr>2052-12.1.0.17133</vt:lpwstr>
  </property>
</Properties>
</file>