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7" r:id="rId3"/>
    <p:sldId id="278" r:id="rId5"/>
    <p:sldId id="279" r:id="rId6"/>
    <p:sldId id="257" r:id="rId7"/>
    <p:sldId id="258" r:id="rId8"/>
    <p:sldId id="259" r:id="rId9"/>
    <p:sldId id="260" r:id="rId10"/>
    <p:sldId id="280" r:id="rId11"/>
    <p:sldId id="261" r:id="rId12"/>
    <p:sldId id="264" r:id="rId13"/>
    <p:sldId id="265" r:id="rId14"/>
    <p:sldId id="266" r:id="rId15"/>
    <p:sldId id="281" r:id="rId16"/>
    <p:sldId id="267" r:id="rId17"/>
    <p:sldId id="268" r:id="rId18"/>
    <p:sldId id="270" r:id="rId19"/>
    <p:sldId id="271" r:id="rId20"/>
    <p:sldId id="282" r:id="rId21"/>
    <p:sldId id="275" r:id="rId22"/>
    <p:sldId id="273" r:id="rId23"/>
    <p:sldId id="274" r:id="rId24"/>
    <p:sldId id="276" r:id="rId25"/>
    <p:sldId id="283" r:id="rId26"/>
    <p:sldId id="301" r:id="rId27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阿里巴巴普惠体 R" panose="00020600040101010101" pitchFamily="18" charset="-122"/>
              </a:defRPr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阿里巴巴普惠体 R" panose="00020600040101010101" pitchFamily="18" charset="-122"/>
              </a:defRPr>
            </a:lvl1pPr>
          </a:lstStyle>
          <a:p>
            <a:fld id="{FEE36A6A-13E4-419A-8171-F4D35EFEA83B}" type="datetimeFigureOut">
              <a:rPr lang="en-US" smtClean="0"/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阿里巴巴普惠体 R" panose="00020600040101010101" pitchFamily="18" charset="-122"/>
              </a:defRPr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阿里巴巴普惠体 R" panose="00020600040101010101" pitchFamily="18" charset="-122"/>
              </a:defRPr>
            </a:lvl1pPr>
          </a:lstStyle>
          <a:p>
            <a:fld id="{AEAF2CD8-D05C-408E-9973-70BE64BA501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D62D6-A7C7-4993-A5F9-31F62DE3CA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D62D6-A7C7-4993-A5F9-31F62DE3CA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D62D6-A7C7-4993-A5F9-31F62DE3CA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D62D6-A7C7-4993-A5F9-31F62DE3CA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D62D6-A7C7-4993-A5F9-31F62DE3CA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D62D6-A7C7-4993-A5F9-31F62DE3CA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D62D6-A7C7-4993-A5F9-31F62DE3CA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5784E-EB56-480E-AC49-38BEAA7977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D62D6-A7C7-4993-A5F9-31F62DE3CA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5784E-EB56-480E-AC49-38BEAA7977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5784E-EB56-480E-AC49-38BEAA7977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4872A-CE62-4994-A2E5-BFB28884C3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5784E-EB56-480E-AC49-38BEAA7977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4872A-CE62-4994-A2E5-BFB28884C3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4872A-CE62-4994-A2E5-BFB28884C3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4872A-CE62-4994-A2E5-BFB28884C3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2C18-DC07-45F3-A5C2-E72D8818B2D3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F09B-EB92-41CB-AB33-9B4969CDE4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2C18-DC07-45F3-A5C2-E72D8818B2D3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F09B-EB92-41CB-AB33-9B4969CDE4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2C18-DC07-45F3-A5C2-E72D8818B2D3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F09B-EB92-41CB-AB33-9B4969CDE4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2C18-DC07-45F3-A5C2-E72D8818B2D3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F09B-EB92-41CB-AB33-9B4969CDE4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2C18-DC07-45F3-A5C2-E72D8818B2D3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F09B-EB92-41CB-AB33-9B4969CDE4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2C18-DC07-45F3-A5C2-E72D8818B2D3}" type="datetimeFigureOut">
              <a:rPr lang="en-US" smtClean="0"/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F09B-EB92-41CB-AB33-9B4969CDE4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2C18-DC07-45F3-A5C2-E72D8818B2D3}" type="datetimeFigureOut">
              <a:rPr lang="en-US" smtClean="0"/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F09B-EB92-41CB-AB33-9B4969CDE4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2C18-DC07-45F3-A5C2-E72D8818B2D3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F09B-EB92-41CB-AB33-9B4969CDE4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2C18-DC07-45F3-A5C2-E72D8818B2D3}" type="datetimeFigureOut">
              <a:rPr lang="en-US" smtClean="0"/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F09B-EB92-41CB-AB33-9B4969CDE4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2C18-DC07-45F3-A5C2-E72D8818B2D3}" type="datetimeFigureOut">
              <a:rPr lang="en-US" smtClean="0"/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F09B-EB92-41CB-AB33-9B4969CDE4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2C18-DC07-45F3-A5C2-E72D8818B2D3}" type="datetimeFigureOut">
              <a:rPr lang="en-US" smtClean="0"/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F09B-EB92-41CB-AB33-9B4969CDE4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阿里巴巴普惠体 R" panose="00020600040101010101" pitchFamily="18" charset="-122"/>
              </a:defRPr>
            </a:lvl1pPr>
          </a:lstStyle>
          <a:p>
            <a:fld id="{C9AC2C18-DC07-45F3-A5C2-E72D8818B2D3}" type="datetimeFigureOut">
              <a:rPr 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阿里巴巴普惠体 R" panose="00020600040101010101" pitchFamily="18" charset="-122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阿里巴巴普惠体 R" panose="00020600040101010101" pitchFamily="18" charset="-122"/>
              </a:defRPr>
            </a:lvl1pPr>
          </a:lstStyle>
          <a:p>
            <a:fld id="{CEFDF09B-EB92-41CB-AB33-9B4969CDE428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 R" panose="00020600040101010101" pitchFamily="18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 R" panose="00020600040101010101" pitchFamily="18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 R" panose="00020600040101010101" pitchFamily="18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 R" panose="00020600040101010101" pitchFamily="18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R" panose="00020600040101010101" pitchFamily="18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R" panose="00020600040101010101" pitchFamily="18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1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1.png"/><Relationship Id="rId7" Type="http://schemas.microsoft.com/office/2007/relationships/hdphoto" Target="../media/image10.wdp"/><Relationship Id="rId6" Type="http://schemas.openxmlformats.org/officeDocument/2006/relationships/image" Target="../media/image9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1023"/>
            <a:ext cx="12281552" cy="67559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0" y="0"/>
            <a:ext cx="29870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98545" l="9949" r="98285">
                        <a14:foregroundMark x1="78988" y1="61552" x2="71098" y2="97817"/>
                        <a14:foregroundMark x1="94854" y1="60582" x2="92453" y2="97089"/>
                        <a14:foregroundMark x1="98285" y1="59612" x2="97256" y2="98059"/>
                        <a14:foregroundMark x1="90051" y1="53548" x2="90051" y2="53548"/>
                        <a14:foregroundMark x1="73499" y1="63736" x2="24614" y2="98545"/>
                        <a14:backgroundMark x1="56261" y1="49363" x2="12264" y2="96847"/>
                        <a14:backgroundMark x1="18096" y1="94906" x2="61835" y2="56216"/>
                        <a14:backgroundMark x1="65952" y1="16313" x2="65952" y2="53305"/>
                        <a14:backgroundMark x1="28731" y1="89266" x2="56261" y2="69557"/>
                        <a14:backgroundMark x1="46312" y1="79563" x2="52830" y2="76410"/>
                        <a14:backgroundMark x1="51801" y1="77380" x2="51115" y2="80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8"/>
          <a:stretch>
            <a:fillRect/>
          </a:stretch>
        </p:blipFill>
        <p:spPr>
          <a:xfrm>
            <a:off x="7763885" y="3489960"/>
            <a:ext cx="4428115" cy="336804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5463539"/>
            <a:ext cx="9446542" cy="1394461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9834925" y="355396"/>
            <a:ext cx="1861033" cy="17923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3830676" y="-144609"/>
            <a:ext cx="7507711" cy="46206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0000" y1="64485" x2="85091" y2="20121"/>
                        <a14:backgroundMark x1="45727" y1="69091" x2="49727" y2="6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12" r="42654" b="12769"/>
          <a:stretch>
            <a:fillRect/>
          </a:stretch>
        </p:blipFill>
        <p:spPr>
          <a:xfrm rot="2443073">
            <a:off x="479556" y="1755220"/>
            <a:ext cx="4477458" cy="57182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3447075" flipV="1">
            <a:off x="1323927" y="2120164"/>
            <a:ext cx="735106" cy="5326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1941559" y="-105575"/>
            <a:ext cx="594414" cy="4661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sp>
        <p:nvSpPr>
          <p:cNvPr id="14" name="文本框 5"/>
          <p:cNvSpPr txBox="1"/>
          <p:nvPr/>
        </p:nvSpPr>
        <p:spPr bwMode="auto">
          <a:xfrm rot="21249696">
            <a:off x="5645905" y="4166095"/>
            <a:ext cx="527688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营销活动策划书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7006 -0.00903 L -0.19011 -0.12223 L -0.42123 -0.073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1"/>
          <p:cNvGrpSpPr/>
          <p:nvPr/>
        </p:nvGrpSpPr>
        <p:grpSpPr>
          <a:xfrm>
            <a:off x="2084439" y="4013131"/>
            <a:ext cx="8023121" cy="1754326"/>
            <a:chOff x="1307691" y="1978008"/>
            <a:chExt cx="8023121" cy="1754326"/>
          </a:xfrm>
        </p:grpSpPr>
        <p:sp>
          <p:nvSpPr>
            <p:cNvPr id="50" name="矩形 49"/>
            <p:cNvSpPr/>
            <p:nvPr/>
          </p:nvSpPr>
          <p:spPr>
            <a:xfrm>
              <a:off x="1307691" y="2562783"/>
              <a:ext cx="8023121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点击输入您的内容，或者通过复制您的文本后，在此框中选择粘贴。请言简意赅，点击输入您的内容，或者通过复制您的文本后，在此框中选择粘贴。请言简意赅，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040858" y="1978008"/>
              <a:ext cx="2556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圣诞节简介</a:t>
              </a:r>
              <a:endParaRPr lang="zh-CN" altLang="en-US" sz="32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15" y="1608520"/>
            <a:ext cx="3318565" cy="1735523"/>
          </a:xfrm>
          <a:prstGeom prst="roundRect">
            <a:avLst>
              <a:gd name="adj" fmla="val 0"/>
            </a:avLst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51" y="2768503"/>
            <a:ext cx="2490073" cy="1320993"/>
          </a:xfrm>
          <a:prstGeom prst="roundRect">
            <a:avLst>
              <a:gd name="adj" fmla="val 0"/>
            </a:avLst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64" y="2748679"/>
            <a:ext cx="2473888" cy="1360638"/>
          </a:xfrm>
          <a:prstGeom prst="roundRect">
            <a:avLst>
              <a:gd name="adj" fmla="val 0"/>
            </a:avLst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70" y="3028569"/>
            <a:ext cx="2062114" cy="2062114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20" y="2443471"/>
            <a:ext cx="2062114" cy="206211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113" y="3014183"/>
            <a:ext cx="2062114" cy="20621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"/>
          <p:cNvGrpSpPr/>
          <p:nvPr/>
        </p:nvGrpSpPr>
        <p:grpSpPr>
          <a:xfrm>
            <a:off x="1396394" y="1789470"/>
            <a:ext cx="5869645" cy="1789471"/>
            <a:chOff x="826123" y="1818967"/>
            <a:chExt cx="5869645" cy="1789471"/>
          </a:xfrm>
        </p:grpSpPr>
        <p:grpSp>
          <p:nvGrpSpPr>
            <p:cNvPr id="4" name="组合 2"/>
            <p:cNvGrpSpPr/>
            <p:nvPr/>
          </p:nvGrpSpPr>
          <p:grpSpPr>
            <a:xfrm>
              <a:off x="885117" y="1982450"/>
              <a:ext cx="5550359" cy="1446550"/>
              <a:chOff x="1341095" y="2155397"/>
              <a:chExt cx="5550359" cy="1446550"/>
            </a:xfrm>
          </p:grpSpPr>
          <p:sp>
            <p:nvSpPr>
              <p:cNvPr id="5" name="Title 20"/>
              <p:cNvSpPr txBox="1"/>
              <p:nvPr/>
            </p:nvSpPr>
            <p:spPr>
              <a:xfrm>
                <a:off x="1731623" y="2678617"/>
                <a:ext cx="5159831" cy="9233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站酷文艺体" panose="02000603000000000000" pitchFamily="50" charset="-122"/>
                    <a:sym typeface="Arial" panose="020B0604020202020204" pitchFamily="34" charset="0"/>
                  </a:rPr>
                  <a:t>点击输入您的内容，或者通过复制您的文本后，在此框中选择粘贴。请言简意赅，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1341095" y="2155397"/>
                <a:ext cx="255678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800" dirty="0">
                    <a:ln>
                      <a:solidFill>
                        <a:srgbClr val="AE2F2C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站酷文艺体" panose="02000603000000000000" pitchFamily="50" charset="-122"/>
                    <a:cs typeface="+mn-ea"/>
                    <a:sym typeface="Arial" panose="020B0604020202020204" pitchFamily="34" charset="0"/>
                  </a:rPr>
                  <a:t>圣诞节传统</a:t>
                </a:r>
                <a:endParaRPr lang="zh-CN" altLang="en-US" sz="28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矩形: 圆角 11"/>
            <p:cNvSpPr/>
            <p:nvPr/>
          </p:nvSpPr>
          <p:spPr>
            <a:xfrm>
              <a:off x="826123" y="1818967"/>
              <a:ext cx="5869645" cy="1789471"/>
            </a:xfrm>
            <a:prstGeom prst="roundRect">
              <a:avLst/>
            </a:prstGeom>
            <a:noFill/>
            <a:ln w="28575">
              <a:solidFill>
                <a:srgbClr val="C300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17"/>
          <p:cNvGrpSpPr/>
          <p:nvPr/>
        </p:nvGrpSpPr>
        <p:grpSpPr>
          <a:xfrm>
            <a:off x="1396394" y="4265644"/>
            <a:ext cx="5869645" cy="1789471"/>
            <a:chOff x="826123" y="1818967"/>
            <a:chExt cx="5869645" cy="1789471"/>
          </a:xfrm>
        </p:grpSpPr>
        <p:grpSp>
          <p:nvGrpSpPr>
            <p:cNvPr id="9" name="组合 20"/>
            <p:cNvGrpSpPr/>
            <p:nvPr/>
          </p:nvGrpSpPr>
          <p:grpSpPr>
            <a:xfrm>
              <a:off x="885117" y="1982450"/>
              <a:ext cx="5550359" cy="1446550"/>
              <a:chOff x="1341095" y="2155397"/>
              <a:chExt cx="5550359" cy="1446550"/>
            </a:xfrm>
          </p:grpSpPr>
          <p:sp>
            <p:nvSpPr>
              <p:cNvPr id="23" name="Title 20"/>
              <p:cNvSpPr txBox="1"/>
              <p:nvPr/>
            </p:nvSpPr>
            <p:spPr>
              <a:xfrm>
                <a:off x="1731623" y="2678617"/>
                <a:ext cx="5159831" cy="9233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站酷文艺体" panose="02000603000000000000" pitchFamily="50" charset="-122"/>
                    <a:sym typeface="Arial" panose="020B0604020202020204" pitchFamily="34" charset="0"/>
                  </a:rPr>
                  <a:t>点击输入您的内容，或者通过复制您的文本后，在此框中选择粘贴。请言简意赅，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341095" y="2155397"/>
                <a:ext cx="255678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800" dirty="0">
                    <a:ln>
                      <a:solidFill>
                        <a:srgbClr val="AE2F2C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站酷文艺体" panose="02000603000000000000" pitchFamily="50" charset="-122"/>
                    <a:cs typeface="+mn-ea"/>
                    <a:sym typeface="Arial" panose="020B0604020202020204" pitchFamily="34" charset="0"/>
                  </a:rPr>
                  <a:t>圣诞节传统</a:t>
                </a:r>
                <a:endParaRPr lang="zh-CN" altLang="en-US" sz="28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2" name="矩形: 圆角 21"/>
            <p:cNvSpPr/>
            <p:nvPr/>
          </p:nvSpPr>
          <p:spPr>
            <a:xfrm>
              <a:off x="826123" y="1818967"/>
              <a:ext cx="5869645" cy="1789471"/>
            </a:xfrm>
            <a:prstGeom prst="roundRect">
              <a:avLst/>
            </a:prstGeom>
            <a:noFill/>
            <a:ln w="28575">
              <a:solidFill>
                <a:srgbClr val="C300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38" y="1764755"/>
            <a:ext cx="5102362" cy="500177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54" y="698454"/>
            <a:ext cx="1742170" cy="17421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76499" y="2067765"/>
            <a:ext cx="5360668" cy="2667297"/>
            <a:chOff x="5670549" y="1810658"/>
            <a:chExt cx="5360668" cy="2667297"/>
          </a:xfrm>
        </p:grpSpPr>
        <p:grpSp>
          <p:nvGrpSpPr>
            <p:cNvPr id="3" name="组合 4"/>
            <p:cNvGrpSpPr/>
            <p:nvPr/>
          </p:nvGrpSpPr>
          <p:grpSpPr>
            <a:xfrm>
              <a:off x="5670549" y="1810658"/>
              <a:ext cx="5360668" cy="1310565"/>
              <a:chOff x="1530786" y="1983605"/>
              <a:chExt cx="5360668" cy="1310565"/>
            </a:xfrm>
          </p:grpSpPr>
          <p:sp>
            <p:nvSpPr>
              <p:cNvPr id="7" name="Title 20"/>
              <p:cNvSpPr txBox="1"/>
              <p:nvPr/>
            </p:nvSpPr>
            <p:spPr>
              <a:xfrm>
                <a:off x="1731623" y="2678617"/>
                <a:ext cx="5159831" cy="615553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marL="342900" indent="-342900" algn="just">
                  <a:spcBef>
                    <a:spcPts val="1200"/>
                  </a:spcBef>
                  <a:buFont typeface="Wingdings" panose="05000000000000000000" pitchFamily="2" charset="2"/>
                  <a:buChar char="ü"/>
                </a:pP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站酷文艺体" panose="02000603000000000000" pitchFamily="50" charset="-122"/>
                    <a:sym typeface="Arial" panose="020B0604020202020204" pitchFamily="34" charset="0"/>
                  </a:rPr>
                  <a:t>点击输入您的内容，或者通过复制您的文本后，在此框中选择粘贴。请言简意赅，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530786" y="1983605"/>
                <a:ext cx="35181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dirty="0">
                    <a:ln>
                      <a:solidFill>
                        <a:srgbClr val="AE2F2C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站酷文艺体" panose="02000603000000000000" pitchFamily="50" charset="-122"/>
                    <a:cs typeface="+mn-ea"/>
                    <a:sym typeface="Arial" panose="020B0604020202020204" pitchFamily="34" charset="0"/>
                  </a:rPr>
                  <a:t>活动可行性分析</a:t>
                </a:r>
                <a:endParaRPr lang="zh-CN" altLang="en-US" sz="28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" name="Title 20"/>
            <p:cNvSpPr txBox="1"/>
            <p:nvPr/>
          </p:nvSpPr>
          <p:spPr>
            <a:xfrm>
              <a:off x="5871386" y="3862402"/>
              <a:ext cx="5159831" cy="61555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marL="342900" indent="-342900" algn="just">
                <a:spcBef>
                  <a:spcPts val="1200"/>
                </a:spcBef>
                <a:buFont typeface="Wingdings" panose="05000000000000000000" pitchFamily="2" charset="2"/>
                <a:buChar char="ü"/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93" y="0"/>
            <a:ext cx="6020396" cy="60203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-729364" y="0"/>
            <a:ext cx="2987040" cy="685800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-1" y="4851461"/>
            <a:ext cx="12478043" cy="2006539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8" b="61111"/>
          <a:stretch>
            <a:fillRect/>
          </a:stretch>
        </p:blipFill>
        <p:spPr>
          <a:xfrm>
            <a:off x="0" y="14067"/>
            <a:ext cx="12281552" cy="22845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190142" y="50173"/>
            <a:ext cx="1861033" cy="179234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405519" y="2580839"/>
            <a:ext cx="5742935" cy="1681614"/>
            <a:chOff x="2074138" y="1289123"/>
            <a:chExt cx="5742935" cy="1681614"/>
          </a:xfrm>
        </p:grpSpPr>
        <p:sp>
          <p:nvSpPr>
            <p:cNvPr id="34" name="文本框 33"/>
            <p:cNvSpPr txBox="1"/>
            <p:nvPr/>
          </p:nvSpPr>
          <p:spPr>
            <a:xfrm>
              <a:off x="2074138" y="1289123"/>
              <a:ext cx="3988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4400" b="1" dirty="0">
                  <a:ln>
                    <a:solidFill>
                      <a:srgbClr val="AE2F2C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活动预期效果</a:t>
              </a:r>
              <a:endPara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135006" y="2185907"/>
              <a:ext cx="568206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点击输入您的内容，或者通过复制您的文本后，在此框中选择粘贴。请言简意赅，点击输入您的内容，或者通过复制您的文本后，在此框中选择粘贴。请言简意赅，</a:t>
              </a:r>
              <a:endParaRPr kumimoji="1" lang="en-GB" altLang="zh-CN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41" y="832470"/>
            <a:ext cx="4978423" cy="6039597"/>
          </a:xfrm>
          <a:prstGeom prst="rect">
            <a:avLst/>
          </a:prstGeom>
        </p:spPr>
      </p:pic>
      <p:sp>
        <p:nvSpPr>
          <p:cNvPr id="36" name="ValueText1"/>
          <p:cNvSpPr txBox="1"/>
          <p:nvPr/>
        </p:nvSpPr>
        <p:spPr>
          <a:xfrm>
            <a:off x="8180063" y="2389957"/>
            <a:ext cx="918479" cy="1076405"/>
          </a:xfrm>
          <a:prstGeom prst="rect">
            <a:avLst/>
          </a:prstGeom>
          <a:noFill/>
        </p:spPr>
        <p:txBody>
          <a:bodyPr wrap="none" lIns="0" tIns="0" rIns="0" bIns="0" numCol="1">
            <a:prstTxWarp prst="textPlain">
              <a:avLst/>
            </a:prstTxWarp>
            <a:norm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rPr>
              <a:t>03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6"/>
          <p:cNvGrpSpPr/>
          <p:nvPr/>
        </p:nvGrpSpPr>
        <p:grpSpPr>
          <a:xfrm>
            <a:off x="1732999" y="1676925"/>
            <a:ext cx="2244417" cy="1631216"/>
            <a:chOff x="1410285" y="4150324"/>
            <a:chExt cx="2244417" cy="1631216"/>
          </a:xfrm>
        </p:grpSpPr>
        <p:sp>
          <p:nvSpPr>
            <p:cNvPr id="49" name="Title 20"/>
            <p:cNvSpPr txBox="1"/>
            <p:nvPr/>
          </p:nvSpPr>
          <p:spPr>
            <a:xfrm>
              <a:off x="1488944" y="4673544"/>
              <a:ext cx="2165758" cy="110799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410285" y="4150324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政策支持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51"/>
          <p:cNvGrpSpPr/>
          <p:nvPr/>
        </p:nvGrpSpPr>
        <p:grpSpPr>
          <a:xfrm>
            <a:off x="1800888" y="3929963"/>
            <a:ext cx="2244417" cy="1631216"/>
            <a:chOff x="1410285" y="4150324"/>
            <a:chExt cx="2244417" cy="1631216"/>
          </a:xfrm>
        </p:grpSpPr>
        <p:sp>
          <p:nvSpPr>
            <p:cNvPr id="54" name="Title 20"/>
            <p:cNvSpPr txBox="1"/>
            <p:nvPr/>
          </p:nvSpPr>
          <p:spPr>
            <a:xfrm>
              <a:off x="1488944" y="4673544"/>
              <a:ext cx="2165758" cy="110799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410285" y="4150324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政策支持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56"/>
          <p:cNvGrpSpPr/>
          <p:nvPr/>
        </p:nvGrpSpPr>
        <p:grpSpPr>
          <a:xfrm>
            <a:off x="8454268" y="1633365"/>
            <a:ext cx="2244417" cy="1631216"/>
            <a:chOff x="1410285" y="4150324"/>
            <a:chExt cx="2244417" cy="1631216"/>
          </a:xfrm>
        </p:grpSpPr>
        <p:sp>
          <p:nvSpPr>
            <p:cNvPr id="59" name="Title 20"/>
            <p:cNvSpPr txBox="1"/>
            <p:nvPr/>
          </p:nvSpPr>
          <p:spPr>
            <a:xfrm>
              <a:off x="1488944" y="4673544"/>
              <a:ext cx="2165758" cy="110799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410285" y="4150324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政策支持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61"/>
          <p:cNvGrpSpPr/>
          <p:nvPr/>
        </p:nvGrpSpPr>
        <p:grpSpPr>
          <a:xfrm>
            <a:off x="8497294" y="4016660"/>
            <a:ext cx="2244417" cy="1631216"/>
            <a:chOff x="1410285" y="4150324"/>
            <a:chExt cx="2244417" cy="1631216"/>
          </a:xfrm>
        </p:grpSpPr>
        <p:sp>
          <p:nvSpPr>
            <p:cNvPr id="64" name="Title 20"/>
            <p:cNvSpPr txBox="1"/>
            <p:nvPr/>
          </p:nvSpPr>
          <p:spPr>
            <a:xfrm>
              <a:off x="1488944" y="4673544"/>
              <a:ext cx="2165758" cy="110799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410285" y="4150324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政策支持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92" y="1932947"/>
            <a:ext cx="2787599" cy="31829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0"/>
          <p:cNvGrpSpPr/>
          <p:nvPr/>
        </p:nvGrpSpPr>
        <p:grpSpPr>
          <a:xfrm>
            <a:off x="1979357" y="1810612"/>
            <a:ext cx="4426861" cy="1015663"/>
            <a:chOff x="1410285" y="4150324"/>
            <a:chExt cx="4426861" cy="1015663"/>
          </a:xfrm>
        </p:grpSpPr>
        <p:sp>
          <p:nvSpPr>
            <p:cNvPr id="23" name="Title 20"/>
            <p:cNvSpPr txBox="1"/>
            <p:nvPr/>
          </p:nvSpPr>
          <p:spPr>
            <a:xfrm>
              <a:off x="1488944" y="4673544"/>
              <a:ext cx="4348202" cy="4924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410285" y="4150324"/>
              <a:ext cx="1683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政策支持</a:t>
              </a:r>
              <a:endParaRPr lang="zh-CN" altLang="en-US" sz="20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25"/>
          <p:cNvGrpSpPr/>
          <p:nvPr/>
        </p:nvGrpSpPr>
        <p:grpSpPr>
          <a:xfrm>
            <a:off x="1950079" y="3169566"/>
            <a:ext cx="4426861" cy="1015663"/>
            <a:chOff x="1410285" y="4150324"/>
            <a:chExt cx="4426861" cy="1015663"/>
          </a:xfrm>
        </p:grpSpPr>
        <p:sp>
          <p:nvSpPr>
            <p:cNvPr id="28" name="Title 20"/>
            <p:cNvSpPr txBox="1"/>
            <p:nvPr/>
          </p:nvSpPr>
          <p:spPr>
            <a:xfrm>
              <a:off x="1488944" y="4673544"/>
              <a:ext cx="4348202" cy="4924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您</a:t>
              </a: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410285" y="4150324"/>
              <a:ext cx="1683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政策支持</a:t>
              </a:r>
              <a:endParaRPr lang="zh-CN" altLang="en-US" sz="20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30"/>
          <p:cNvGrpSpPr/>
          <p:nvPr/>
        </p:nvGrpSpPr>
        <p:grpSpPr>
          <a:xfrm>
            <a:off x="1979357" y="4528520"/>
            <a:ext cx="4426861" cy="1015663"/>
            <a:chOff x="1410285" y="4150324"/>
            <a:chExt cx="4426861" cy="1015663"/>
          </a:xfrm>
        </p:grpSpPr>
        <p:sp>
          <p:nvSpPr>
            <p:cNvPr id="33" name="Title 20"/>
            <p:cNvSpPr txBox="1"/>
            <p:nvPr/>
          </p:nvSpPr>
          <p:spPr>
            <a:xfrm>
              <a:off x="1488944" y="4673544"/>
              <a:ext cx="4348202" cy="4924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410285" y="4150324"/>
              <a:ext cx="1683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政策支持</a:t>
              </a:r>
              <a:endParaRPr lang="zh-CN" altLang="en-US" sz="20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77" y="0"/>
            <a:ext cx="5371923" cy="62110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41399" y="1678899"/>
            <a:ext cx="10309201" cy="1898128"/>
            <a:chOff x="894579" y="1647105"/>
            <a:chExt cx="9724260" cy="1430775"/>
          </a:xfrm>
        </p:grpSpPr>
        <p:sp>
          <p:nvSpPr>
            <p:cNvPr id="5" name="Rectangle 21"/>
            <p:cNvSpPr>
              <a:spLocks noChangeArrowheads="1"/>
            </p:cNvSpPr>
            <p:nvPr/>
          </p:nvSpPr>
          <p:spPr bwMode="auto">
            <a:xfrm>
              <a:off x="894579" y="1647105"/>
              <a:ext cx="9724260" cy="1430775"/>
            </a:xfrm>
            <a:prstGeom prst="rect">
              <a:avLst/>
            </a:prstGeom>
            <a:solidFill>
              <a:srgbClr val="C3001F"/>
            </a:solidFill>
            <a:ln>
              <a:solidFill>
                <a:srgbClr val="C3001F"/>
              </a:solidFill>
            </a:ln>
          </p:spPr>
          <p:txBody>
            <a:bodyPr vert="horz" wrap="square" lIns="77245" tIns="38623" rIns="77245" bIns="38623" numCol="1" anchor="t" anchorCtr="0" compatLnSpc="1"/>
            <a:lstStyle/>
            <a:p>
              <a:pPr defTabSz="1219200"/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053" y="1667183"/>
              <a:ext cx="2478819" cy="1390621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643" y="1665745"/>
              <a:ext cx="2618801" cy="1393494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0551" y="1660347"/>
              <a:ext cx="2066147" cy="1404293"/>
            </a:xfrm>
            <a:prstGeom prst="roundRect">
              <a:avLst>
                <a:gd name="adj" fmla="val 0"/>
              </a:avLst>
            </a:prstGeom>
          </p:spPr>
        </p:pic>
      </p:grpSp>
      <p:grpSp>
        <p:nvGrpSpPr>
          <p:cNvPr id="7" name="组合 12"/>
          <p:cNvGrpSpPr/>
          <p:nvPr/>
        </p:nvGrpSpPr>
        <p:grpSpPr>
          <a:xfrm>
            <a:off x="2052232" y="4256638"/>
            <a:ext cx="8087534" cy="1615612"/>
            <a:chOff x="2052232" y="4040329"/>
            <a:chExt cx="8087534" cy="1615612"/>
          </a:xfrm>
        </p:grpSpPr>
        <p:grpSp>
          <p:nvGrpSpPr>
            <p:cNvPr id="8" name="组合 6"/>
            <p:cNvGrpSpPr/>
            <p:nvPr/>
          </p:nvGrpSpPr>
          <p:grpSpPr>
            <a:xfrm>
              <a:off x="2052232" y="4040329"/>
              <a:ext cx="8087534" cy="1615612"/>
              <a:chOff x="-1660265" y="1839983"/>
              <a:chExt cx="8087534" cy="1615612"/>
            </a:xfrm>
          </p:grpSpPr>
          <p:grpSp>
            <p:nvGrpSpPr>
              <p:cNvPr id="13" name="组合 7"/>
              <p:cNvGrpSpPr/>
              <p:nvPr/>
            </p:nvGrpSpPr>
            <p:grpSpPr>
              <a:xfrm>
                <a:off x="-1660265" y="1839983"/>
                <a:ext cx="8087534" cy="1615612"/>
                <a:chOff x="-1712324" y="4150324"/>
                <a:chExt cx="8087534" cy="1615612"/>
              </a:xfrm>
            </p:grpSpPr>
            <p:sp>
              <p:nvSpPr>
                <p:cNvPr id="10" name="Title 20"/>
                <p:cNvSpPr txBox="1"/>
                <p:nvPr/>
              </p:nvSpPr>
              <p:spPr>
                <a:xfrm>
                  <a:off x="-1712324" y="4842606"/>
                  <a:ext cx="8087534" cy="92333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lvl1pPr algn="ctr" defTabSz="457200" rtl="0" eaLnBrk="1" latinLnBrk="0" hangingPunct="1">
                    <a:spcBef>
                      <a:spcPct val="0"/>
                    </a:spcBef>
                    <a:buNone/>
                    <a:defRPr sz="2900" kern="1200">
                      <a:solidFill>
                        <a:schemeClr val="accent6"/>
                      </a:solidFill>
                      <a:latin typeface="Source Sans Pro ExtraLight"/>
                      <a:ea typeface="+mj-ea"/>
                      <a:cs typeface="Source Sans Pro ExtraLight"/>
                    </a:defRPr>
                  </a:lvl1pPr>
                </a:lstStyle>
                <a:p>
                  <a:pPr>
                    <a:spcBef>
                      <a:spcPts val="1200"/>
                    </a:spcBef>
                  </a:pPr>
                  <a:r>
                    <a:rPr lang="zh-CN" altLang="en-US" sz="2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站酷文艺体" panose="02000603000000000000" pitchFamily="50" charset="-122"/>
                      <a:cs typeface="+mn-ea"/>
                      <a:sym typeface="Arial" panose="020B0604020202020204" pitchFamily="34" charset="0"/>
                    </a:rPr>
                    <a:t>您</a:t>
                  </a:r>
                  <a:r>
                    <a:rPr lang="zh-CN" alt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站酷文艺体" panose="02000603000000000000" pitchFamily="50" charset="-122"/>
                      <a:sym typeface="Arial" panose="020B0604020202020204" pitchFamily="34" charset="0"/>
                    </a:rPr>
                    <a:t>点击输入您的内容，或者通过复制您的文本后，在此框中选择粘贴。请言简意赅，点击输入您的内容，或者通过复制您的文本后，在此框中选择粘贴。请言简意赅，</a:t>
                  </a:r>
                  <a:endPara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站酷文艺体" panose="02000603000000000000" pitchFamily="50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1410285" y="4150324"/>
                  <a:ext cx="168331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ln>
                        <a:solidFill>
                          <a:srgbClr val="AE2F2C"/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ea typeface="站酷文艺体" panose="02000603000000000000" pitchFamily="50" charset="-122"/>
                      <a:cs typeface="+mn-ea"/>
                      <a:sym typeface="Arial" panose="020B0604020202020204" pitchFamily="34" charset="0"/>
                    </a:rPr>
                    <a:t>效果预测</a:t>
                  </a:r>
                  <a:endParaRPr lang="zh-CN" altLang="en-US" sz="2800" dirty="0">
                    <a:ln>
                      <a:solidFill>
                        <a:srgbClr val="AE2F2C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站酷文艺体" panose="02000603000000000000" pitchFamily="50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9951269">
                <a:off x="1081649" y="1895991"/>
                <a:ext cx="389007" cy="400029"/>
              </a:xfrm>
              <a:prstGeom prst="rect">
                <a:avLst/>
              </a:prstGeom>
            </p:spPr>
          </p:pic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48731" flipH="1">
              <a:off x="6849847" y="4107511"/>
              <a:ext cx="389007" cy="400029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45" y="-492139"/>
            <a:ext cx="6600000" cy="5833333"/>
          </a:xfrm>
          <a:prstGeom prst="rect">
            <a:avLst/>
          </a:prstGeom>
        </p:spPr>
      </p:pic>
      <p:grpSp>
        <p:nvGrpSpPr>
          <p:cNvPr id="2" name="18545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17108" y="2766555"/>
            <a:ext cx="10864000" cy="2998840"/>
            <a:chOff x="1564184" y="3002929"/>
            <a:chExt cx="9063634" cy="2501875"/>
          </a:xfrm>
        </p:grpSpPr>
        <p:sp>
          <p:nvSpPr>
            <p:cNvPr id="12" name="íṥḻîďê"/>
            <p:cNvSpPr/>
            <p:nvPr/>
          </p:nvSpPr>
          <p:spPr>
            <a:xfrm>
              <a:off x="3752128" y="3002929"/>
              <a:ext cx="2505254" cy="12525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30583"/>
                  </a:moveTo>
                  <a:cubicBezTo>
                    <a:pt x="84688" y="30583"/>
                    <a:pt x="104705" y="70616"/>
                    <a:pt x="104705" y="120000"/>
                  </a:cubicBezTo>
                  <a:lnTo>
                    <a:pt x="120000" y="120000"/>
                  </a:lnTo>
                  <a:cubicBezTo>
                    <a:pt x="120000" y="53727"/>
                    <a:pt x="93138" y="0"/>
                    <a:pt x="60000" y="0"/>
                  </a:cubicBezTo>
                  <a:cubicBezTo>
                    <a:pt x="26861" y="0"/>
                    <a:pt x="0" y="53727"/>
                    <a:pt x="0" y="120000"/>
                  </a:cubicBezTo>
                  <a:lnTo>
                    <a:pt x="15294" y="120000"/>
                  </a:lnTo>
                  <a:cubicBezTo>
                    <a:pt x="15294" y="70616"/>
                    <a:pt x="35311" y="30583"/>
                    <a:pt x="60000" y="30583"/>
                  </a:cubicBezTo>
                  <a:close/>
                </a:path>
              </a:pathLst>
            </a:custGeom>
            <a:solidFill>
              <a:srgbClr val="C3001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í$ļîdé"/>
            <p:cNvSpPr/>
            <p:nvPr/>
          </p:nvSpPr>
          <p:spPr>
            <a:xfrm>
              <a:off x="8122564" y="3002929"/>
              <a:ext cx="2505254" cy="12525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30583"/>
                  </a:moveTo>
                  <a:cubicBezTo>
                    <a:pt x="84688" y="30583"/>
                    <a:pt x="104705" y="70616"/>
                    <a:pt x="104705" y="120000"/>
                  </a:cubicBezTo>
                  <a:lnTo>
                    <a:pt x="120000" y="120000"/>
                  </a:lnTo>
                  <a:cubicBezTo>
                    <a:pt x="120000" y="53727"/>
                    <a:pt x="93138" y="0"/>
                    <a:pt x="60000" y="0"/>
                  </a:cubicBezTo>
                  <a:cubicBezTo>
                    <a:pt x="26861" y="0"/>
                    <a:pt x="0" y="53727"/>
                    <a:pt x="0" y="120000"/>
                  </a:cubicBezTo>
                  <a:lnTo>
                    <a:pt x="15294" y="120000"/>
                  </a:lnTo>
                  <a:cubicBezTo>
                    <a:pt x="15294" y="70616"/>
                    <a:pt x="35311" y="30583"/>
                    <a:pt x="60000" y="30583"/>
                  </a:cubicBezTo>
                  <a:close/>
                </a:path>
              </a:pathLst>
            </a:custGeom>
            <a:solidFill>
              <a:srgbClr val="C3001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isļïḓê"/>
            <p:cNvSpPr/>
            <p:nvPr/>
          </p:nvSpPr>
          <p:spPr>
            <a:xfrm>
              <a:off x="5940075" y="4252290"/>
              <a:ext cx="2505254" cy="12525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89416"/>
                  </a:moveTo>
                  <a:cubicBezTo>
                    <a:pt x="35311" y="89416"/>
                    <a:pt x="15294" y="49383"/>
                    <a:pt x="15294" y="0"/>
                  </a:cubicBezTo>
                  <a:lnTo>
                    <a:pt x="0" y="0"/>
                  </a:lnTo>
                  <a:cubicBezTo>
                    <a:pt x="0" y="66272"/>
                    <a:pt x="26861" y="120000"/>
                    <a:pt x="60000" y="120000"/>
                  </a:cubicBezTo>
                  <a:cubicBezTo>
                    <a:pt x="93138" y="120000"/>
                    <a:pt x="120000" y="66272"/>
                    <a:pt x="120000" y="0"/>
                  </a:cubicBezTo>
                  <a:lnTo>
                    <a:pt x="104705" y="0"/>
                  </a:lnTo>
                  <a:cubicBezTo>
                    <a:pt x="104705" y="49383"/>
                    <a:pt x="84688" y="89416"/>
                    <a:pt x="60000" y="89416"/>
                  </a:cubicBezTo>
                  <a:close/>
                </a:path>
              </a:pathLst>
            </a:custGeom>
            <a:solidFill>
              <a:srgbClr val="C3001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íṩḷíḍê"/>
            <p:cNvSpPr/>
            <p:nvPr/>
          </p:nvSpPr>
          <p:spPr>
            <a:xfrm>
              <a:off x="1564184" y="4252290"/>
              <a:ext cx="2505254" cy="12525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89416"/>
                  </a:moveTo>
                  <a:cubicBezTo>
                    <a:pt x="35311" y="89416"/>
                    <a:pt x="15294" y="49383"/>
                    <a:pt x="15294" y="0"/>
                  </a:cubicBezTo>
                  <a:lnTo>
                    <a:pt x="0" y="0"/>
                  </a:lnTo>
                  <a:cubicBezTo>
                    <a:pt x="0" y="66272"/>
                    <a:pt x="26861" y="120000"/>
                    <a:pt x="60000" y="120000"/>
                  </a:cubicBezTo>
                  <a:cubicBezTo>
                    <a:pt x="93138" y="120000"/>
                    <a:pt x="120000" y="66272"/>
                    <a:pt x="120000" y="0"/>
                  </a:cubicBezTo>
                  <a:lnTo>
                    <a:pt x="104705" y="0"/>
                  </a:lnTo>
                  <a:cubicBezTo>
                    <a:pt x="104705" y="49383"/>
                    <a:pt x="84688" y="89416"/>
                    <a:pt x="60000" y="89416"/>
                  </a:cubicBezTo>
                  <a:close/>
                </a:path>
              </a:pathLst>
            </a:custGeom>
            <a:solidFill>
              <a:srgbClr val="C3001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ïs1iďê"/>
            <p:cNvSpPr/>
            <p:nvPr/>
          </p:nvSpPr>
          <p:spPr>
            <a:xfrm>
              <a:off x="1564184" y="3002929"/>
              <a:ext cx="2505254" cy="12525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30583"/>
                  </a:moveTo>
                  <a:cubicBezTo>
                    <a:pt x="84688" y="30583"/>
                    <a:pt x="104705" y="70616"/>
                    <a:pt x="104705" y="120000"/>
                  </a:cubicBezTo>
                  <a:lnTo>
                    <a:pt x="120000" y="120000"/>
                  </a:lnTo>
                  <a:cubicBezTo>
                    <a:pt x="120000" y="53727"/>
                    <a:pt x="93138" y="0"/>
                    <a:pt x="60000" y="0"/>
                  </a:cubicBezTo>
                  <a:cubicBezTo>
                    <a:pt x="26861" y="0"/>
                    <a:pt x="0" y="53727"/>
                    <a:pt x="0" y="120000"/>
                  </a:cubicBezTo>
                  <a:lnTo>
                    <a:pt x="15294" y="120000"/>
                  </a:lnTo>
                  <a:cubicBezTo>
                    <a:pt x="15294" y="70616"/>
                    <a:pt x="35311" y="30583"/>
                    <a:pt x="60000" y="30583"/>
                  </a:cubicBezTo>
                  <a:close/>
                </a:path>
              </a:pathLst>
            </a:custGeom>
            <a:solidFill>
              <a:srgbClr val="C3001F"/>
            </a:solidFill>
            <a:ln>
              <a:solidFill>
                <a:srgbClr val="C3001F"/>
              </a:solidFill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íśḷiḓè"/>
            <p:cNvSpPr/>
            <p:nvPr/>
          </p:nvSpPr>
          <p:spPr>
            <a:xfrm>
              <a:off x="5940075" y="3002929"/>
              <a:ext cx="2505254" cy="12525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30583"/>
                  </a:moveTo>
                  <a:cubicBezTo>
                    <a:pt x="84688" y="30583"/>
                    <a:pt x="104705" y="70616"/>
                    <a:pt x="104705" y="120000"/>
                  </a:cubicBezTo>
                  <a:lnTo>
                    <a:pt x="120000" y="120000"/>
                  </a:lnTo>
                  <a:cubicBezTo>
                    <a:pt x="120000" y="53727"/>
                    <a:pt x="93138" y="0"/>
                    <a:pt x="60000" y="0"/>
                  </a:cubicBezTo>
                  <a:cubicBezTo>
                    <a:pt x="26861" y="0"/>
                    <a:pt x="0" y="53727"/>
                    <a:pt x="0" y="120000"/>
                  </a:cubicBezTo>
                  <a:lnTo>
                    <a:pt x="15294" y="120000"/>
                  </a:lnTo>
                  <a:cubicBezTo>
                    <a:pt x="15294" y="70616"/>
                    <a:pt x="35311" y="30583"/>
                    <a:pt x="60000" y="30583"/>
                  </a:cubicBezTo>
                  <a:close/>
                </a:path>
              </a:pathLst>
            </a:custGeom>
            <a:solidFill>
              <a:srgbClr val="C3001F"/>
            </a:solidFill>
            <a:ln>
              <a:solidFill>
                <a:srgbClr val="C3001F"/>
              </a:solidFill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iṣḻíḍè"/>
            <p:cNvSpPr/>
            <p:nvPr/>
          </p:nvSpPr>
          <p:spPr>
            <a:xfrm>
              <a:off x="8122564" y="4252290"/>
              <a:ext cx="2505254" cy="12525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89416"/>
                  </a:moveTo>
                  <a:cubicBezTo>
                    <a:pt x="35311" y="89416"/>
                    <a:pt x="15294" y="49383"/>
                    <a:pt x="15294" y="0"/>
                  </a:cubicBezTo>
                  <a:lnTo>
                    <a:pt x="0" y="0"/>
                  </a:lnTo>
                  <a:cubicBezTo>
                    <a:pt x="0" y="66272"/>
                    <a:pt x="26861" y="120000"/>
                    <a:pt x="60000" y="120000"/>
                  </a:cubicBezTo>
                  <a:cubicBezTo>
                    <a:pt x="93138" y="120000"/>
                    <a:pt x="120000" y="66272"/>
                    <a:pt x="120000" y="0"/>
                  </a:cubicBezTo>
                  <a:lnTo>
                    <a:pt x="104705" y="0"/>
                  </a:lnTo>
                  <a:cubicBezTo>
                    <a:pt x="104705" y="49383"/>
                    <a:pt x="84688" y="89416"/>
                    <a:pt x="60000" y="89416"/>
                  </a:cubicBezTo>
                  <a:close/>
                </a:path>
              </a:pathLst>
            </a:custGeom>
            <a:solidFill>
              <a:srgbClr val="C3001F"/>
            </a:solidFill>
            <a:ln>
              <a:solidFill>
                <a:srgbClr val="C3001F"/>
              </a:solidFill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iṣļiďê"/>
            <p:cNvSpPr/>
            <p:nvPr/>
          </p:nvSpPr>
          <p:spPr>
            <a:xfrm>
              <a:off x="3752128" y="4252290"/>
              <a:ext cx="2505254" cy="12525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89416"/>
                  </a:moveTo>
                  <a:cubicBezTo>
                    <a:pt x="35311" y="89416"/>
                    <a:pt x="15294" y="49383"/>
                    <a:pt x="15294" y="0"/>
                  </a:cubicBezTo>
                  <a:lnTo>
                    <a:pt x="0" y="0"/>
                  </a:lnTo>
                  <a:cubicBezTo>
                    <a:pt x="0" y="66272"/>
                    <a:pt x="26861" y="120000"/>
                    <a:pt x="60000" y="120000"/>
                  </a:cubicBezTo>
                  <a:cubicBezTo>
                    <a:pt x="93138" y="120000"/>
                    <a:pt x="120000" y="66272"/>
                    <a:pt x="120000" y="0"/>
                  </a:cubicBezTo>
                  <a:lnTo>
                    <a:pt x="104705" y="0"/>
                  </a:lnTo>
                  <a:cubicBezTo>
                    <a:pt x="104705" y="49383"/>
                    <a:pt x="84688" y="89416"/>
                    <a:pt x="60000" y="89416"/>
                  </a:cubicBezTo>
                  <a:close/>
                </a:path>
              </a:pathLst>
            </a:custGeom>
            <a:solidFill>
              <a:srgbClr val="C3001F"/>
            </a:solidFill>
            <a:ln>
              <a:solidFill>
                <a:srgbClr val="C3001F"/>
              </a:solidFill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24"/>
          <p:cNvGrpSpPr/>
          <p:nvPr/>
        </p:nvGrpSpPr>
        <p:grpSpPr>
          <a:xfrm>
            <a:off x="1314677" y="3494405"/>
            <a:ext cx="1757013" cy="1267347"/>
            <a:chOff x="1684632" y="2969883"/>
            <a:chExt cx="1757013" cy="1267347"/>
          </a:xfrm>
        </p:grpSpPr>
        <p:sp>
          <p:nvSpPr>
            <p:cNvPr id="27" name="Title 20"/>
            <p:cNvSpPr txBox="1"/>
            <p:nvPr/>
          </p:nvSpPr>
          <p:spPr>
            <a:xfrm>
              <a:off x="1684632" y="3406233"/>
              <a:ext cx="1757013" cy="83099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</a:t>
              </a:r>
              <a:endPara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758328" y="2969883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预期效果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29"/>
          <p:cNvGrpSpPr/>
          <p:nvPr/>
        </p:nvGrpSpPr>
        <p:grpSpPr>
          <a:xfrm>
            <a:off x="9182327" y="3531597"/>
            <a:ext cx="1757013" cy="1267347"/>
            <a:chOff x="1684632" y="2969883"/>
            <a:chExt cx="1757013" cy="1267347"/>
          </a:xfrm>
        </p:grpSpPr>
        <p:sp>
          <p:nvSpPr>
            <p:cNvPr id="32" name="Title 20"/>
            <p:cNvSpPr txBox="1"/>
            <p:nvPr/>
          </p:nvSpPr>
          <p:spPr>
            <a:xfrm>
              <a:off x="1684632" y="3406233"/>
              <a:ext cx="1757013" cy="83099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</a:t>
              </a:r>
              <a:endPara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758328" y="2969883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预期效果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6575345" y="3531597"/>
            <a:ext cx="1757013" cy="1267347"/>
            <a:chOff x="1684632" y="2969883"/>
            <a:chExt cx="1757013" cy="1267347"/>
          </a:xfrm>
        </p:grpSpPr>
        <p:sp>
          <p:nvSpPr>
            <p:cNvPr id="37" name="Title 20"/>
            <p:cNvSpPr txBox="1"/>
            <p:nvPr/>
          </p:nvSpPr>
          <p:spPr>
            <a:xfrm>
              <a:off x="1684632" y="3406233"/>
              <a:ext cx="1757013" cy="83099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</a:t>
              </a:r>
              <a:endPara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758328" y="2969883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预期效果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39"/>
          <p:cNvGrpSpPr/>
          <p:nvPr/>
        </p:nvGrpSpPr>
        <p:grpSpPr>
          <a:xfrm>
            <a:off x="3937226" y="3566414"/>
            <a:ext cx="1757013" cy="1267347"/>
            <a:chOff x="1684632" y="2969883"/>
            <a:chExt cx="1757013" cy="1267347"/>
          </a:xfrm>
        </p:grpSpPr>
        <p:sp>
          <p:nvSpPr>
            <p:cNvPr id="42" name="Title 20"/>
            <p:cNvSpPr txBox="1"/>
            <p:nvPr/>
          </p:nvSpPr>
          <p:spPr>
            <a:xfrm>
              <a:off x="1684632" y="3406233"/>
              <a:ext cx="1757013" cy="83099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</a:t>
              </a:r>
              <a:endPara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758328" y="2969883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预期效果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-729364" y="0"/>
            <a:ext cx="2987040" cy="685800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-1" y="4851461"/>
            <a:ext cx="12478043" cy="2006539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8" b="61111"/>
          <a:stretch>
            <a:fillRect/>
          </a:stretch>
        </p:blipFill>
        <p:spPr>
          <a:xfrm>
            <a:off x="0" y="14067"/>
            <a:ext cx="12281552" cy="22845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190142" y="50173"/>
            <a:ext cx="1861033" cy="179234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405519" y="2580839"/>
            <a:ext cx="5682067" cy="2362851"/>
            <a:chOff x="2074138" y="1289123"/>
            <a:chExt cx="5682067" cy="2362851"/>
          </a:xfrm>
        </p:grpSpPr>
        <p:sp>
          <p:nvSpPr>
            <p:cNvPr id="34" name="文本框 33"/>
            <p:cNvSpPr txBox="1"/>
            <p:nvPr/>
          </p:nvSpPr>
          <p:spPr>
            <a:xfrm>
              <a:off x="2074138" y="1289123"/>
              <a:ext cx="3988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ln>
                    <a:solidFill>
                      <a:srgbClr val="AE2F2C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活动人员安排</a:t>
              </a:r>
              <a:endParaRPr lang="zh-CN" altLang="en-US" sz="4400" b="1" dirty="0">
                <a:ln>
                  <a:solidFill>
                    <a:srgbClr val="AE2F2C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74138" y="2174646"/>
              <a:ext cx="568206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1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点击输入您的内容，或者通过复制您的文本后，在此框中选择粘贴。点击输入您的内容，或者通过复制您的文本后，在此框中选择粘贴。请言简意赅，</a:t>
              </a:r>
              <a:endParaRPr lang="en-US" altLang="zh-CN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请言简意赅，</a:t>
              </a:r>
              <a:endParaRPr lang="en-US" altLang="zh-CN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kumimoji="1" lang="en-GB" altLang="zh-CN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41" y="832470"/>
            <a:ext cx="4978423" cy="6039597"/>
          </a:xfrm>
          <a:prstGeom prst="rect">
            <a:avLst/>
          </a:prstGeom>
        </p:spPr>
      </p:pic>
      <p:sp>
        <p:nvSpPr>
          <p:cNvPr id="36" name="ValueText1"/>
          <p:cNvSpPr txBox="1"/>
          <p:nvPr/>
        </p:nvSpPr>
        <p:spPr>
          <a:xfrm>
            <a:off x="8180063" y="2389957"/>
            <a:ext cx="918479" cy="1076405"/>
          </a:xfrm>
          <a:prstGeom prst="rect">
            <a:avLst/>
          </a:prstGeom>
          <a:noFill/>
        </p:spPr>
        <p:txBody>
          <a:bodyPr wrap="none" lIns="0" tIns="0" rIns="0" bIns="0" numCol="1">
            <a:prstTxWarp prst="textPlain">
              <a:avLst/>
            </a:prstTxWarp>
            <a:norm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rPr>
              <a:t>04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矩形 173"/>
          <p:cNvSpPr/>
          <p:nvPr/>
        </p:nvSpPr>
        <p:spPr>
          <a:xfrm>
            <a:off x="0" y="4040479"/>
            <a:ext cx="12192000" cy="2817521"/>
          </a:xfrm>
          <a:prstGeom prst="rect">
            <a:avLst/>
          </a:prstGeom>
          <a:solidFill>
            <a:srgbClr val="3E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667207" y="113999"/>
            <a:ext cx="7279482" cy="2866877"/>
            <a:chOff x="350839" y="-580566"/>
            <a:chExt cx="7279482" cy="2866877"/>
          </a:xfrm>
        </p:grpSpPr>
        <p:grpSp>
          <p:nvGrpSpPr>
            <p:cNvPr id="3" name="组合 2"/>
            <p:cNvGrpSpPr/>
            <p:nvPr/>
          </p:nvGrpSpPr>
          <p:grpSpPr>
            <a:xfrm>
              <a:off x="350839" y="-314325"/>
              <a:ext cx="3336925" cy="2274887"/>
              <a:chOff x="4178301" y="-1073150"/>
              <a:chExt cx="3336925" cy="2274887"/>
            </a:xfrm>
          </p:grpSpPr>
          <p:sp>
            <p:nvSpPr>
              <p:cNvPr id="46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3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4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5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1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2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5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3425034" y="-580566"/>
              <a:ext cx="4205287" cy="2866877"/>
              <a:chOff x="4178301" y="-1073150"/>
              <a:chExt cx="3336925" cy="2274887"/>
            </a:xfrm>
          </p:grpSpPr>
          <p:sp>
            <p:nvSpPr>
              <p:cNvPr id="5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2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4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5822153" y="-690"/>
            <a:ext cx="7279482" cy="2866877"/>
            <a:chOff x="350839" y="-580566"/>
            <a:chExt cx="7279482" cy="2866877"/>
          </a:xfrm>
        </p:grpSpPr>
        <p:grpSp>
          <p:nvGrpSpPr>
            <p:cNvPr id="88" name="组合 87"/>
            <p:cNvGrpSpPr/>
            <p:nvPr/>
          </p:nvGrpSpPr>
          <p:grpSpPr>
            <a:xfrm>
              <a:off x="350839" y="-314325"/>
              <a:ext cx="3336925" cy="2274887"/>
              <a:chOff x="4178301" y="-1073150"/>
              <a:chExt cx="3336925" cy="2274887"/>
            </a:xfrm>
          </p:grpSpPr>
          <p:sp>
            <p:nvSpPr>
              <p:cNvPr id="131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9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7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8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9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0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9" name="组合 88"/>
            <p:cNvGrpSpPr/>
            <p:nvPr/>
          </p:nvGrpSpPr>
          <p:grpSpPr>
            <a:xfrm>
              <a:off x="3425034" y="-580566"/>
              <a:ext cx="4205287" cy="2866877"/>
              <a:chOff x="4178301" y="-1073150"/>
              <a:chExt cx="3336925" cy="2274887"/>
            </a:xfrm>
          </p:grpSpPr>
          <p:sp>
            <p:nvSpPr>
              <p:cNvPr id="90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1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9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1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76" name="图片 17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77" y="1562177"/>
            <a:ext cx="5807129" cy="4889363"/>
          </a:xfrm>
          <a:prstGeom prst="rect">
            <a:avLst/>
          </a:prstGeom>
        </p:spPr>
      </p:pic>
      <p:grpSp>
        <p:nvGrpSpPr>
          <p:cNvPr id="172" name="组合 354"/>
          <p:cNvGrpSpPr/>
          <p:nvPr/>
        </p:nvGrpSpPr>
        <p:grpSpPr>
          <a:xfrm>
            <a:off x="1135822" y="1605563"/>
            <a:ext cx="5495895" cy="2283028"/>
            <a:chOff x="610042" y="1788443"/>
            <a:chExt cx="5495895" cy="2283028"/>
          </a:xfrm>
        </p:grpSpPr>
        <p:sp>
          <p:nvSpPr>
            <p:cNvPr id="179" name="文本框 178"/>
            <p:cNvSpPr txBox="1"/>
            <p:nvPr/>
          </p:nvSpPr>
          <p:spPr>
            <a:xfrm>
              <a:off x="610042" y="2872425"/>
              <a:ext cx="5495895" cy="119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CHRISTMAS</a:t>
              </a:r>
              <a:endParaRPr lang="en-US" altLang="zh-CN" sz="6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80" name="矩形 179"/>
            <p:cNvSpPr/>
            <p:nvPr/>
          </p:nvSpPr>
          <p:spPr>
            <a:xfrm>
              <a:off x="644338" y="1788443"/>
              <a:ext cx="3484672" cy="12997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en-US" altLang="zh-CN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MERRY</a:t>
              </a:r>
              <a:endParaRPr lang="en-US" altLang="zh-CN" sz="7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3" name="矩形 182"/>
          <p:cNvSpPr/>
          <p:nvPr/>
        </p:nvSpPr>
        <p:spPr>
          <a:xfrm>
            <a:off x="1034749" y="4174863"/>
            <a:ext cx="515316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点击输入您的内容，或者通过复制您的文本后，在此框中选择粘贴。请言简意赅，点击输入您的内容，或者通过复制您的文本后，在此框中选择粘贴。请言简意赅，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点击输入您的内容，或者通过复制您的文本后，在此框中选择粘贴。请言简意赅，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endParaRPr lang="en-US" altLang="zh-CN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73" name="组合 183"/>
          <p:cNvGrpSpPr/>
          <p:nvPr/>
        </p:nvGrpSpPr>
        <p:grpSpPr>
          <a:xfrm>
            <a:off x="6355495" y="1976590"/>
            <a:ext cx="745143" cy="734136"/>
            <a:chOff x="678701" y="1276352"/>
            <a:chExt cx="745143" cy="734136"/>
          </a:xfrm>
        </p:grpSpPr>
        <p:sp>
          <p:nvSpPr>
            <p:cNvPr id="185" name="Freeform 70"/>
            <p:cNvSpPr>
              <a:spLocks noEditPoints="1"/>
            </p:cNvSpPr>
            <p:nvPr/>
          </p:nvSpPr>
          <p:spPr bwMode="auto">
            <a:xfrm rot="20333011">
              <a:off x="969462" y="1399328"/>
              <a:ext cx="157938" cy="497502"/>
            </a:xfrm>
            <a:custGeom>
              <a:avLst/>
              <a:gdLst>
                <a:gd name="T0" fmla="*/ 13 w 15"/>
                <a:gd name="T1" fmla="*/ 42 h 47"/>
                <a:gd name="T2" fmla="*/ 12 w 15"/>
                <a:gd name="T3" fmla="*/ 43 h 47"/>
                <a:gd name="T4" fmla="*/ 13 w 15"/>
                <a:gd name="T5" fmla="*/ 47 h 47"/>
                <a:gd name="T6" fmla="*/ 14 w 15"/>
                <a:gd name="T7" fmla="*/ 46 h 47"/>
                <a:gd name="T8" fmla="*/ 15 w 15"/>
                <a:gd name="T9" fmla="*/ 46 h 47"/>
                <a:gd name="T10" fmla="*/ 15 w 15"/>
                <a:gd name="T11" fmla="*/ 46 h 47"/>
                <a:gd name="T12" fmla="*/ 14 w 15"/>
                <a:gd name="T13" fmla="*/ 43 h 47"/>
                <a:gd name="T14" fmla="*/ 13 w 15"/>
                <a:gd name="T15" fmla="*/ 42 h 47"/>
                <a:gd name="T16" fmla="*/ 12 w 15"/>
                <a:gd name="T17" fmla="*/ 37 h 47"/>
                <a:gd name="T18" fmla="*/ 10 w 15"/>
                <a:gd name="T19" fmla="*/ 38 h 47"/>
                <a:gd name="T20" fmla="*/ 11 w 15"/>
                <a:gd name="T21" fmla="*/ 41 h 47"/>
                <a:gd name="T22" fmla="*/ 11 w 15"/>
                <a:gd name="T23" fmla="*/ 40 h 47"/>
                <a:gd name="T24" fmla="*/ 12 w 15"/>
                <a:gd name="T25" fmla="*/ 40 h 47"/>
                <a:gd name="T26" fmla="*/ 12 w 15"/>
                <a:gd name="T27" fmla="*/ 40 h 47"/>
                <a:gd name="T28" fmla="*/ 13 w 15"/>
                <a:gd name="T29" fmla="*/ 40 h 47"/>
                <a:gd name="T30" fmla="*/ 13 w 15"/>
                <a:gd name="T31" fmla="*/ 40 h 47"/>
                <a:gd name="T32" fmla="*/ 12 w 15"/>
                <a:gd name="T33" fmla="*/ 37 h 47"/>
                <a:gd name="T34" fmla="*/ 10 w 15"/>
                <a:gd name="T35" fmla="*/ 31 h 47"/>
                <a:gd name="T36" fmla="*/ 9 w 15"/>
                <a:gd name="T37" fmla="*/ 31 h 47"/>
                <a:gd name="T38" fmla="*/ 10 w 15"/>
                <a:gd name="T39" fmla="*/ 35 h 47"/>
                <a:gd name="T40" fmla="*/ 12 w 15"/>
                <a:gd name="T41" fmla="*/ 35 h 47"/>
                <a:gd name="T42" fmla="*/ 11 w 15"/>
                <a:gd name="T43" fmla="*/ 31 h 47"/>
                <a:gd name="T44" fmla="*/ 10 w 15"/>
                <a:gd name="T45" fmla="*/ 31 h 47"/>
                <a:gd name="T46" fmla="*/ 7 w 15"/>
                <a:gd name="T47" fmla="*/ 26 h 47"/>
                <a:gd name="T48" fmla="*/ 7 w 15"/>
                <a:gd name="T49" fmla="*/ 26 h 47"/>
                <a:gd name="T50" fmla="*/ 8 w 15"/>
                <a:gd name="T51" fmla="*/ 29 h 47"/>
                <a:gd name="T52" fmla="*/ 8 w 15"/>
                <a:gd name="T53" fmla="*/ 29 h 47"/>
                <a:gd name="T54" fmla="*/ 7 w 15"/>
                <a:gd name="T55" fmla="*/ 26 h 47"/>
                <a:gd name="T56" fmla="*/ 5 w 15"/>
                <a:gd name="T57" fmla="*/ 18 h 47"/>
                <a:gd name="T58" fmla="*/ 6 w 15"/>
                <a:gd name="T59" fmla="*/ 21 h 47"/>
                <a:gd name="T60" fmla="*/ 6 w 15"/>
                <a:gd name="T61" fmla="*/ 21 h 47"/>
                <a:gd name="T62" fmla="*/ 5 w 15"/>
                <a:gd name="T63" fmla="*/ 18 h 47"/>
                <a:gd name="T64" fmla="*/ 5 w 15"/>
                <a:gd name="T65" fmla="*/ 18 h 47"/>
                <a:gd name="T66" fmla="*/ 5 w 15"/>
                <a:gd name="T67" fmla="*/ 11 h 47"/>
                <a:gd name="T68" fmla="*/ 3 w 15"/>
                <a:gd name="T69" fmla="*/ 11 h 47"/>
                <a:gd name="T70" fmla="*/ 4 w 15"/>
                <a:gd name="T71" fmla="*/ 15 h 47"/>
                <a:gd name="T72" fmla="*/ 5 w 15"/>
                <a:gd name="T73" fmla="*/ 15 h 47"/>
                <a:gd name="T74" fmla="*/ 6 w 15"/>
                <a:gd name="T75" fmla="*/ 15 h 47"/>
                <a:gd name="T76" fmla="*/ 5 w 15"/>
                <a:gd name="T77" fmla="*/ 11 h 47"/>
                <a:gd name="T78" fmla="*/ 2 w 15"/>
                <a:gd name="T79" fmla="*/ 9 h 47"/>
                <a:gd name="T80" fmla="*/ 2 w 15"/>
                <a:gd name="T81" fmla="*/ 9 h 47"/>
                <a:gd name="T82" fmla="*/ 3 w 15"/>
                <a:gd name="T83" fmla="*/ 9 h 47"/>
                <a:gd name="T84" fmla="*/ 3 w 15"/>
                <a:gd name="T85" fmla="*/ 9 h 47"/>
                <a:gd name="T86" fmla="*/ 2 w 15"/>
                <a:gd name="T87" fmla="*/ 9 h 47"/>
                <a:gd name="T88" fmla="*/ 2 w 15"/>
                <a:gd name="T89" fmla="*/ 9 h 47"/>
                <a:gd name="T90" fmla="*/ 4 w 15"/>
                <a:gd name="T91" fmla="*/ 8 h 47"/>
                <a:gd name="T92" fmla="*/ 4 w 15"/>
                <a:gd name="T93" fmla="*/ 8 h 47"/>
                <a:gd name="T94" fmla="*/ 4 w 15"/>
                <a:gd name="T95" fmla="*/ 9 h 47"/>
                <a:gd name="T96" fmla="*/ 4 w 15"/>
                <a:gd name="T97" fmla="*/ 9 h 47"/>
                <a:gd name="T98" fmla="*/ 4 w 15"/>
                <a:gd name="T99" fmla="*/ 8 h 47"/>
                <a:gd name="T100" fmla="*/ 2 w 15"/>
                <a:gd name="T101" fmla="*/ 0 h 47"/>
                <a:gd name="T102" fmla="*/ 1 w 15"/>
                <a:gd name="T103" fmla="*/ 0 h 47"/>
                <a:gd name="T104" fmla="*/ 0 w 15"/>
                <a:gd name="T105" fmla="*/ 0 h 47"/>
                <a:gd name="T106" fmla="*/ 0 w 15"/>
                <a:gd name="T107" fmla="*/ 0 h 47"/>
                <a:gd name="T108" fmla="*/ 1 w 15"/>
                <a:gd name="T109" fmla="*/ 6 h 47"/>
                <a:gd name="T110" fmla="*/ 3 w 15"/>
                <a:gd name="T111" fmla="*/ 7 h 47"/>
                <a:gd name="T112" fmla="*/ 3 w 15"/>
                <a:gd name="T113" fmla="*/ 5 h 47"/>
                <a:gd name="T114" fmla="*/ 2 w 15"/>
                <a:gd name="T1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" h="47">
                  <a:moveTo>
                    <a:pt x="13" y="42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4" y="47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3" y="42"/>
                    <a:pt x="13" y="42"/>
                    <a:pt x="13" y="42"/>
                  </a:cubicBezTo>
                  <a:moveTo>
                    <a:pt x="12" y="37"/>
                  </a:moveTo>
                  <a:cubicBezTo>
                    <a:pt x="12" y="37"/>
                    <a:pt x="11" y="37"/>
                    <a:pt x="10" y="38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37"/>
                    <a:pt x="12" y="37"/>
                    <a:pt x="12" y="37"/>
                  </a:cubicBezTo>
                  <a:moveTo>
                    <a:pt x="10" y="31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1" y="35"/>
                    <a:pt x="12" y="35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10" y="31"/>
                  </a:cubicBezTo>
                  <a:moveTo>
                    <a:pt x="7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6"/>
                    <a:pt x="7" y="26"/>
                    <a:pt x="7" y="26"/>
                  </a:cubicBezTo>
                  <a:moveTo>
                    <a:pt x="5" y="18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1"/>
                    <a:pt x="5" y="11"/>
                    <a:pt x="5" y="11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86" name="Freeform 71"/>
            <p:cNvSpPr/>
            <p:nvPr/>
          </p:nvSpPr>
          <p:spPr bwMode="auto">
            <a:xfrm rot="20333011">
              <a:off x="1187505" y="1843877"/>
              <a:ext cx="55279" cy="55279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0 h 5"/>
                <a:gd name="T4" fmla="*/ 1 w 5"/>
                <a:gd name="T5" fmla="*/ 1 h 5"/>
                <a:gd name="T6" fmla="*/ 1 w 5"/>
                <a:gd name="T7" fmla="*/ 3 h 5"/>
                <a:gd name="T8" fmla="*/ 3 w 5"/>
                <a:gd name="T9" fmla="*/ 5 h 5"/>
                <a:gd name="T10" fmla="*/ 3 w 5"/>
                <a:gd name="T11" fmla="*/ 5 h 5"/>
                <a:gd name="T12" fmla="*/ 5 w 5"/>
                <a:gd name="T13" fmla="*/ 2 h 5"/>
                <a:gd name="T14" fmla="*/ 3 w 5"/>
                <a:gd name="T15" fmla="*/ 0 h 5"/>
                <a:gd name="T16" fmla="*/ 3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87" name="Freeform 72"/>
            <p:cNvSpPr/>
            <p:nvPr/>
          </p:nvSpPr>
          <p:spPr bwMode="auto">
            <a:xfrm rot="20333011">
              <a:off x="861713" y="1403479"/>
              <a:ext cx="47381" cy="39485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0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3 w 5"/>
                <a:gd name="T11" fmla="*/ 4 h 4"/>
                <a:gd name="T12" fmla="*/ 4 w 5"/>
                <a:gd name="T13" fmla="*/ 4 h 4"/>
                <a:gd name="T14" fmla="*/ 4 w 5"/>
                <a:gd name="T15" fmla="*/ 1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5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88" name="Freeform 73"/>
            <p:cNvSpPr/>
            <p:nvPr/>
          </p:nvSpPr>
          <p:spPr bwMode="auto">
            <a:xfrm rot="20333011">
              <a:off x="1163950" y="1780678"/>
              <a:ext cx="78968" cy="5527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0 w 7"/>
                <a:gd name="T5" fmla="*/ 0 h 5"/>
                <a:gd name="T6" fmla="*/ 1 w 7"/>
                <a:gd name="T7" fmla="*/ 0 h 5"/>
                <a:gd name="T8" fmla="*/ 1 w 7"/>
                <a:gd name="T9" fmla="*/ 0 h 5"/>
                <a:gd name="T10" fmla="*/ 1 w 7"/>
                <a:gd name="T11" fmla="*/ 1 h 5"/>
                <a:gd name="T12" fmla="*/ 1 w 7"/>
                <a:gd name="T13" fmla="*/ 2 h 5"/>
                <a:gd name="T14" fmla="*/ 2 w 7"/>
                <a:gd name="T15" fmla="*/ 3 h 5"/>
                <a:gd name="T16" fmla="*/ 6 w 7"/>
                <a:gd name="T17" fmla="*/ 5 h 5"/>
                <a:gd name="T18" fmla="*/ 6 w 7"/>
                <a:gd name="T19" fmla="*/ 5 h 5"/>
                <a:gd name="T20" fmla="*/ 7 w 7"/>
                <a:gd name="T21" fmla="*/ 4 h 5"/>
                <a:gd name="T22" fmla="*/ 7 w 7"/>
                <a:gd name="T23" fmla="*/ 3 h 5"/>
                <a:gd name="T24" fmla="*/ 1 w 7"/>
                <a:gd name="T25" fmla="*/ 0 h 5"/>
                <a:gd name="T26" fmla="*/ 1 w 7"/>
                <a:gd name="T27" fmla="*/ 0 h 5"/>
                <a:gd name="T28" fmla="*/ 0 w 7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89" name="Freeform 74"/>
            <p:cNvSpPr/>
            <p:nvPr/>
          </p:nvSpPr>
          <p:spPr bwMode="auto">
            <a:xfrm rot="20333011">
              <a:off x="1133336" y="1796688"/>
              <a:ext cx="63174" cy="86866"/>
            </a:xfrm>
            <a:custGeom>
              <a:avLst/>
              <a:gdLst>
                <a:gd name="T0" fmla="*/ 4 w 6"/>
                <a:gd name="T1" fmla="*/ 0 h 8"/>
                <a:gd name="T2" fmla="*/ 4 w 6"/>
                <a:gd name="T3" fmla="*/ 0 h 8"/>
                <a:gd name="T4" fmla="*/ 3 w 6"/>
                <a:gd name="T5" fmla="*/ 0 h 8"/>
                <a:gd name="T6" fmla="*/ 3 w 6"/>
                <a:gd name="T7" fmla="*/ 1 h 8"/>
                <a:gd name="T8" fmla="*/ 0 w 6"/>
                <a:gd name="T9" fmla="*/ 6 h 8"/>
                <a:gd name="T10" fmla="*/ 1 w 6"/>
                <a:gd name="T11" fmla="*/ 7 h 8"/>
                <a:gd name="T12" fmla="*/ 1 w 6"/>
                <a:gd name="T13" fmla="*/ 7 h 8"/>
                <a:gd name="T14" fmla="*/ 1 w 6"/>
                <a:gd name="T15" fmla="*/ 8 h 8"/>
                <a:gd name="T16" fmla="*/ 2 w 6"/>
                <a:gd name="T17" fmla="*/ 7 h 8"/>
                <a:gd name="T18" fmla="*/ 4 w 6"/>
                <a:gd name="T19" fmla="*/ 3 h 8"/>
                <a:gd name="T20" fmla="*/ 5 w 6"/>
                <a:gd name="T21" fmla="*/ 2 h 8"/>
                <a:gd name="T22" fmla="*/ 5 w 6"/>
                <a:gd name="T23" fmla="*/ 1 h 8"/>
                <a:gd name="T24" fmla="*/ 5 w 6"/>
                <a:gd name="T25" fmla="*/ 0 h 8"/>
                <a:gd name="T26" fmla="*/ 5 w 6"/>
                <a:gd name="T27" fmla="*/ 0 h 8"/>
                <a:gd name="T28" fmla="*/ 4 w 6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75"/>
            <p:cNvSpPr/>
            <p:nvPr/>
          </p:nvSpPr>
          <p:spPr bwMode="auto">
            <a:xfrm rot="20333011">
              <a:off x="931254" y="1427594"/>
              <a:ext cx="55279" cy="86866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1 h 8"/>
                <a:gd name="T4" fmla="*/ 0 w 5"/>
                <a:gd name="T5" fmla="*/ 4 h 8"/>
                <a:gd name="T6" fmla="*/ 0 w 5"/>
                <a:gd name="T7" fmla="*/ 6 h 8"/>
                <a:gd name="T8" fmla="*/ 1 w 5"/>
                <a:gd name="T9" fmla="*/ 6 h 8"/>
                <a:gd name="T10" fmla="*/ 1 w 5"/>
                <a:gd name="T11" fmla="*/ 6 h 8"/>
                <a:gd name="T12" fmla="*/ 1 w 5"/>
                <a:gd name="T13" fmla="*/ 8 h 8"/>
                <a:gd name="T14" fmla="*/ 0 w 5"/>
                <a:gd name="T15" fmla="*/ 8 h 8"/>
                <a:gd name="T16" fmla="*/ 1 w 5"/>
                <a:gd name="T17" fmla="*/ 8 h 8"/>
                <a:gd name="T18" fmla="*/ 1 w 5"/>
                <a:gd name="T19" fmla="*/ 7 h 8"/>
                <a:gd name="T20" fmla="*/ 1 w 5"/>
                <a:gd name="T21" fmla="*/ 7 h 8"/>
                <a:gd name="T22" fmla="*/ 4 w 5"/>
                <a:gd name="T23" fmla="*/ 2 h 8"/>
                <a:gd name="T24" fmla="*/ 4 w 5"/>
                <a:gd name="T25" fmla="*/ 0 h 8"/>
                <a:gd name="T26" fmla="*/ 4 w 5"/>
                <a:gd name="T27" fmla="*/ 0 h 8"/>
                <a:gd name="T28" fmla="*/ 3 w 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3" y="0"/>
                    <a:pt x="3" y="0"/>
                    <a:pt x="2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1" name="Freeform 76"/>
            <p:cNvSpPr/>
            <p:nvPr/>
          </p:nvSpPr>
          <p:spPr bwMode="auto">
            <a:xfrm rot="20333011">
              <a:off x="869583" y="1478035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0 h 5"/>
                <a:gd name="T4" fmla="*/ 1 w 8"/>
                <a:gd name="T5" fmla="*/ 2 h 5"/>
                <a:gd name="T6" fmla="*/ 6 w 8"/>
                <a:gd name="T7" fmla="*/ 5 h 5"/>
                <a:gd name="T8" fmla="*/ 6 w 8"/>
                <a:gd name="T9" fmla="*/ 5 h 5"/>
                <a:gd name="T10" fmla="*/ 7 w 8"/>
                <a:gd name="T11" fmla="*/ 5 h 5"/>
                <a:gd name="T12" fmla="*/ 7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8 w 8"/>
                <a:gd name="T19" fmla="*/ 3 h 5"/>
                <a:gd name="T20" fmla="*/ 8 w 8"/>
                <a:gd name="T21" fmla="*/ 3 h 5"/>
                <a:gd name="T22" fmla="*/ 7 w 8"/>
                <a:gd name="T23" fmla="*/ 3 h 5"/>
                <a:gd name="T24" fmla="*/ 5 w 8"/>
                <a:gd name="T25" fmla="*/ 2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2" name="Freeform 77"/>
            <p:cNvSpPr>
              <a:spLocks noEditPoints="1"/>
            </p:cNvSpPr>
            <p:nvPr/>
          </p:nvSpPr>
          <p:spPr bwMode="auto">
            <a:xfrm rot="20333011">
              <a:off x="804786" y="1571371"/>
              <a:ext cx="497502" cy="157938"/>
            </a:xfrm>
            <a:custGeom>
              <a:avLst/>
              <a:gdLst>
                <a:gd name="T0" fmla="*/ 3 w 47"/>
                <a:gd name="T1" fmla="*/ 12 h 15"/>
                <a:gd name="T2" fmla="*/ 0 w 47"/>
                <a:gd name="T3" fmla="*/ 13 h 15"/>
                <a:gd name="T4" fmla="*/ 0 w 47"/>
                <a:gd name="T5" fmla="*/ 14 h 15"/>
                <a:gd name="T6" fmla="*/ 0 w 47"/>
                <a:gd name="T7" fmla="*/ 15 h 15"/>
                <a:gd name="T8" fmla="*/ 4 w 47"/>
                <a:gd name="T9" fmla="*/ 14 h 15"/>
                <a:gd name="T10" fmla="*/ 5 w 47"/>
                <a:gd name="T11" fmla="*/ 13 h 15"/>
                <a:gd name="T12" fmla="*/ 3 w 47"/>
                <a:gd name="T13" fmla="*/ 12 h 15"/>
                <a:gd name="T14" fmla="*/ 9 w 47"/>
                <a:gd name="T15" fmla="*/ 10 h 15"/>
                <a:gd name="T16" fmla="*/ 6 w 47"/>
                <a:gd name="T17" fmla="*/ 11 h 15"/>
                <a:gd name="T18" fmla="*/ 7 w 47"/>
                <a:gd name="T19" fmla="*/ 11 h 15"/>
                <a:gd name="T20" fmla="*/ 7 w 47"/>
                <a:gd name="T21" fmla="*/ 12 h 15"/>
                <a:gd name="T22" fmla="*/ 7 w 47"/>
                <a:gd name="T23" fmla="*/ 13 h 15"/>
                <a:gd name="T24" fmla="*/ 7 w 47"/>
                <a:gd name="T25" fmla="*/ 13 h 15"/>
                <a:gd name="T26" fmla="*/ 10 w 47"/>
                <a:gd name="T27" fmla="*/ 12 h 15"/>
                <a:gd name="T28" fmla="*/ 9 w 47"/>
                <a:gd name="T29" fmla="*/ 10 h 15"/>
                <a:gd name="T30" fmla="*/ 21 w 47"/>
                <a:gd name="T31" fmla="*/ 9 h 15"/>
                <a:gd name="T32" fmla="*/ 18 w 47"/>
                <a:gd name="T33" fmla="*/ 10 h 15"/>
                <a:gd name="T34" fmla="*/ 18 w 47"/>
                <a:gd name="T35" fmla="*/ 10 h 15"/>
                <a:gd name="T36" fmla="*/ 21 w 47"/>
                <a:gd name="T37" fmla="*/ 9 h 15"/>
                <a:gd name="T38" fmla="*/ 21 w 47"/>
                <a:gd name="T39" fmla="*/ 9 h 15"/>
                <a:gd name="T40" fmla="*/ 15 w 47"/>
                <a:gd name="T41" fmla="*/ 9 h 15"/>
                <a:gd name="T42" fmla="*/ 11 w 47"/>
                <a:gd name="T43" fmla="*/ 10 h 15"/>
                <a:gd name="T44" fmla="*/ 12 w 47"/>
                <a:gd name="T45" fmla="*/ 12 h 15"/>
                <a:gd name="T46" fmla="*/ 16 w 47"/>
                <a:gd name="T47" fmla="*/ 11 h 15"/>
                <a:gd name="T48" fmla="*/ 16 w 47"/>
                <a:gd name="T49" fmla="*/ 9 h 15"/>
                <a:gd name="T50" fmla="*/ 15 w 47"/>
                <a:gd name="T51" fmla="*/ 9 h 15"/>
                <a:gd name="T52" fmla="*/ 30 w 47"/>
                <a:gd name="T53" fmla="*/ 7 h 15"/>
                <a:gd name="T54" fmla="*/ 26 w 47"/>
                <a:gd name="T55" fmla="*/ 7 h 15"/>
                <a:gd name="T56" fmla="*/ 27 w 47"/>
                <a:gd name="T57" fmla="*/ 8 h 15"/>
                <a:gd name="T58" fmla="*/ 30 w 47"/>
                <a:gd name="T59" fmla="*/ 7 h 15"/>
                <a:gd name="T60" fmla="*/ 30 w 47"/>
                <a:gd name="T61" fmla="*/ 7 h 15"/>
                <a:gd name="T62" fmla="*/ 35 w 47"/>
                <a:gd name="T63" fmla="*/ 3 h 15"/>
                <a:gd name="T64" fmla="*/ 31 w 47"/>
                <a:gd name="T65" fmla="*/ 4 h 15"/>
                <a:gd name="T66" fmla="*/ 31 w 47"/>
                <a:gd name="T67" fmla="*/ 5 h 15"/>
                <a:gd name="T68" fmla="*/ 32 w 47"/>
                <a:gd name="T69" fmla="*/ 6 h 15"/>
                <a:gd name="T70" fmla="*/ 36 w 47"/>
                <a:gd name="T71" fmla="*/ 5 h 15"/>
                <a:gd name="T72" fmla="*/ 35 w 47"/>
                <a:gd name="T73" fmla="*/ 3 h 15"/>
                <a:gd name="T74" fmla="*/ 38 w 47"/>
                <a:gd name="T75" fmla="*/ 2 h 15"/>
                <a:gd name="T76" fmla="*/ 37 w 47"/>
                <a:gd name="T77" fmla="*/ 2 h 15"/>
                <a:gd name="T78" fmla="*/ 38 w 47"/>
                <a:gd name="T79" fmla="*/ 4 h 15"/>
                <a:gd name="T80" fmla="*/ 39 w 47"/>
                <a:gd name="T81" fmla="*/ 4 h 15"/>
                <a:gd name="T82" fmla="*/ 38 w 47"/>
                <a:gd name="T83" fmla="*/ 4 h 15"/>
                <a:gd name="T84" fmla="*/ 38 w 47"/>
                <a:gd name="T85" fmla="*/ 3 h 15"/>
                <a:gd name="T86" fmla="*/ 38 w 47"/>
                <a:gd name="T87" fmla="*/ 2 h 15"/>
                <a:gd name="T88" fmla="*/ 38 w 47"/>
                <a:gd name="T89" fmla="*/ 2 h 15"/>
                <a:gd name="T90" fmla="*/ 47 w 47"/>
                <a:gd name="T91" fmla="*/ 0 h 15"/>
                <a:gd name="T92" fmla="*/ 41 w 47"/>
                <a:gd name="T93" fmla="*/ 1 h 15"/>
                <a:gd name="T94" fmla="*/ 40 w 47"/>
                <a:gd name="T95" fmla="*/ 3 h 15"/>
                <a:gd name="T96" fmla="*/ 42 w 47"/>
                <a:gd name="T97" fmla="*/ 3 h 15"/>
                <a:gd name="T98" fmla="*/ 47 w 47"/>
                <a:gd name="T99" fmla="*/ 2 h 15"/>
                <a:gd name="T100" fmla="*/ 47 w 47"/>
                <a:gd name="T101" fmla="*/ 1 h 15"/>
                <a:gd name="T102" fmla="*/ 47 w 47"/>
                <a:gd name="T10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7" h="15">
                  <a:moveTo>
                    <a:pt x="3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1" y="14"/>
                    <a:pt x="1" y="15"/>
                    <a:pt x="0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9" y="10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2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9" y="11"/>
                    <a:pt x="9" y="10"/>
                  </a:cubicBezTo>
                  <a:moveTo>
                    <a:pt x="21" y="9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moveTo>
                    <a:pt x="15" y="9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11"/>
                    <a:pt x="12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moveTo>
                    <a:pt x="30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moveTo>
                    <a:pt x="35" y="3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4"/>
                    <a:pt x="36" y="4"/>
                    <a:pt x="35" y="3"/>
                  </a:cubicBezTo>
                  <a:moveTo>
                    <a:pt x="38" y="2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8" y="3"/>
                    <a:pt x="38" y="4"/>
                    <a:pt x="38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moveTo>
                    <a:pt x="47" y="0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1"/>
                    <a:pt x="47" y="1"/>
                  </a:cubicBezTo>
                  <a:cubicBezTo>
                    <a:pt x="47" y="1"/>
                    <a:pt x="47" y="0"/>
                    <a:pt x="4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reeform 78"/>
            <p:cNvSpPr/>
            <p:nvPr/>
          </p:nvSpPr>
          <p:spPr bwMode="auto">
            <a:xfrm rot="20333011">
              <a:off x="802463" y="1789413"/>
              <a:ext cx="55279" cy="5527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0 w 5"/>
                <a:gd name="T5" fmla="*/ 3 h 5"/>
                <a:gd name="T6" fmla="*/ 2 w 5"/>
                <a:gd name="T7" fmla="*/ 5 h 5"/>
                <a:gd name="T8" fmla="*/ 3 w 5"/>
                <a:gd name="T9" fmla="*/ 5 h 5"/>
                <a:gd name="T10" fmla="*/ 4 w 5"/>
                <a:gd name="T11" fmla="*/ 3 h 5"/>
                <a:gd name="T12" fmla="*/ 4 w 5"/>
                <a:gd name="T13" fmla="*/ 2 h 5"/>
                <a:gd name="T14" fmla="*/ 4 w 5"/>
                <a:gd name="T15" fmla="*/ 1 h 5"/>
                <a:gd name="T16" fmla="*/ 2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4" name="Freeform 79"/>
            <p:cNvSpPr/>
            <p:nvPr/>
          </p:nvSpPr>
          <p:spPr bwMode="auto">
            <a:xfrm rot="20333011">
              <a:off x="1257233" y="1455990"/>
              <a:ext cx="39485" cy="55279"/>
            </a:xfrm>
            <a:custGeom>
              <a:avLst/>
              <a:gdLst>
                <a:gd name="T0" fmla="*/ 2 w 4"/>
                <a:gd name="T1" fmla="*/ 0 h 5"/>
                <a:gd name="T2" fmla="*/ 1 w 4"/>
                <a:gd name="T3" fmla="*/ 0 h 5"/>
                <a:gd name="T4" fmla="*/ 0 w 4"/>
                <a:gd name="T5" fmla="*/ 2 h 5"/>
                <a:gd name="T6" fmla="*/ 0 w 4"/>
                <a:gd name="T7" fmla="*/ 3 h 5"/>
                <a:gd name="T8" fmla="*/ 0 w 4"/>
                <a:gd name="T9" fmla="*/ 4 h 5"/>
                <a:gd name="T10" fmla="*/ 2 w 4"/>
                <a:gd name="T11" fmla="*/ 5 h 5"/>
                <a:gd name="T12" fmla="*/ 3 w 4"/>
                <a:gd name="T13" fmla="*/ 4 h 5"/>
                <a:gd name="T14" fmla="*/ 4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5" name="Freeform 80"/>
            <p:cNvSpPr/>
            <p:nvPr/>
          </p:nvSpPr>
          <p:spPr bwMode="auto">
            <a:xfrm rot="20333011">
              <a:off x="813798" y="1728144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1 h 5"/>
                <a:gd name="T4" fmla="*/ 1 w 8"/>
                <a:gd name="T5" fmla="*/ 2 h 5"/>
                <a:gd name="T6" fmla="*/ 4 w 8"/>
                <a:gd name="T7" fmla="*/ 4 h 5"/>
                <a:gd name="T8" fmla="*/ 6 w 8"/>
                <a:gd name="T9" fmla="*/ 5 h 5"/>
                <a:gd name="T10" fmla="*/ 6 w 8"/>
                <a:gd name="T11" fmla="*/ 4 h 5"/>
                <a:gd name="T12" fmla="*/ 7 w 8"/>
                <a:gd name="T13" fmla="*/ 3 h 5"/>
                <a:gd name="T14" fmla="*/ 8 w 8"/>
                <a:gd name="T15" fmla="*/ 3 h 5"/>
                <a:gd name="T16" fmla="*/ 8 w 8"/>
                <a:gd name="T17" fmla="*/ 3 h 5"/>
                <a:gd name="T18" fmla="*/ 8 w 8"/>
                <a:gd name="T19" fmla="*/ 4 h 5"/>
                <a:gd name="T20" fmla="*/ 8 w 8"/>
                <a:gd name="T21" fmla="*/ 3 h 5"/>
                <a:gd name="T22" fmla="*/ 7 w 8"/>
                <a:gd name="T23" fmla="*/ 3 h 5"/>
                <a:gd name="T24" fmla="*/ 2 w 8"/>
                <a:gd name="T25" fmla="*/ 0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6" name="Freeform 81"/>
            <p:cNvSpPr/>
            <p:nvPr/>
          </p:nvSpPr>
          <p:spPr bwMode="auto">
            <a:xfrm rot="20333011">
              <a:off x="861395" y="1750860"/>
              <a:ext cx="55279" cy="86866"/>
            </a:xfrm>
            <a:custGeom>
              <a:avLst/>
              <a:gdLst>
                <a:gd name="T0" fmla="*/ 4 w 5"/>
                <a:gd name="T1" fmla="*/ 0 h 8"/>
                <a:gd name="T2" fmla="*/ 3 w 5"/>
                <a:gd name="T3" fmla="*/ 1 h 8"/>
                <a:gd name="T4" fmla="*/ 3 w 5"/>
                <a:gd name="T5" fmla="*/ 2 h 8"/>
                <a:gd name="T6" fmla="*/ 2 w 5"/>
                <a:gd name="T7" fmla="*/ 3 h 8"/>
                <a:gd name="T8" fmla="*/ 0 w 5"/>
                <a:gd name="T9" fmla="*/ 7 h 8"/>
                <a:gd name="T10" fmla="*/ 0 w 5"/>
                <a:gd name="T11" fmla="*/ 8 h 8"/>
                <a:gd name="T12" fmla="*/ 1 w 5"/>
                <a:gd name="T13" fmla="*/ 8 h 8"/>
                <a:gd name="T14" fmla="*/ 2 w 5"/>
                <a:gd name="T15" fmla="*/ 8 h 8"/>
                <a:gd name="T16" fmla="*/ 5 w 5"/>
                <a:gd name="T17" fmla="*/ 2 h 8"/>
                <a:gd name="T18" fmla="*/ 5 w 5"/>
                <a:gd name="T19" fmla="*/ 2 h 8"/>
                <a:gd name="T20" fmla="*/ 5 w 5"/>
                <a:gd name="T21" fmla="*/ 1 h 8"/>
                <a:gd name="T22" fmla="*/ 5 w 5"/>
                <a:gd name="T23" fmla="*/ 0 h 8"/>
                <a:gd name="T24" fmla="*/ 5 w 5"/>
                <a:gd name="T25" fmla="*/ 0 h 8"/>
                <a:gd name="T26" fmla="*/ 4 w 5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7" name="Freeform 82"/>
            <p:cNvSpPr/>
            <p:nvPr/>
          </p:nvSpPr>
          <p:spPr bwMode="auto">
            <a:xfrm rot="20333011">
              <a:off x="1164037" y="1464389"/>
              <a:ext cx="55279" cy="78968"/>
            </a:xfrm>
            <a:custGeom>
              <a:avLst/>
              <a:gdLst>
                <a:gd name="T0" fmla="*/ 4 w 5"/>
                <a:gd name="T1" fmla="*/ 0 h 7"/>
                <a:gd name="T2" fmla="*/ 3 w 5"/>
                <a:gd name="T3" fmla="*/ 1 h 7"/>
                <a:gd name="T4" fmla="*/ 0 w 5"/>
                <a:gd name="T5" fmla="*/ 6 h 7"/>
                <a:gd name="T6" fmla="*/ 0 w 5"/>
                <a:gd name="T7" fmla="*/ 6 h 7"/>
                <a:gd name="T8" fmla="*/ 0 w 5"/>
                <a:gd name="T9" fmla="*/ 7 h 7"/>
                <a:gd name="T10" fmla="*/ 0 w 5"/>
                <a:gd name="T11" fmla="*/ 7 h 7"/>
                <a:gd name="T12" fmla="*/ 1 w 5"/>
                <a:gd name="T13" fmla="*/ 6 h 7"/>
                <a:gd name="T14" fmla="*/ 2 w 5"/>
                <a:gd name="T15" fmla="*/ 6 h 7"/>
                <a:gd name="T16" fmla="*/ 2 w 5"/>
                <a:gd name="T17" fmla="*/ 7 h 7"/>
                <a:gd name="T18" fmla="*/ 3 w 5"/>
                <a:gd name="T19" fmla="*/ 5 h 7"/>
                <a:gd name="T20" fmla="*/ 5 w 5"/>
                <a:gd name="T21" fmla="*/ 2 h 7"/>
                <a:gd name="T22" fmla="*/ 5 w 5"/>
                <a:gd name="T23" fmla="*/ 0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8" name="Freeform 83"/>
            <p:cNvSpPr/>
            <p:nvPr/>
          </p:nvSpPr>
          <p:spPr bwMode="auto">
            <a:xfrm rot="20333011">
              <a:off x="1181468" y="1518426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0 w 8"/>
                <a:gd name="T5" fmla="*/ 1 h 5"/>
                <a:gd name="T6" fmla="*/ 0 w 8"/>
                <a:gd name="T7" fmla="*/ 2 h 5"/>
                <a:gd name="T8" fmla="*/ 1 w 8"/>
                <a:gd name="T9" fmla="*/ 2 h 5"/>
                <a:gd name="T10" fmla="*/ 6 w 8"/>
                <a:gd name="T11" fmla="*/ 5 h 5"/>
                <a:gd name="T12" fmla="*/ 6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7 w 8"/>
                <a:gd name="T19" fmla="*/ 3 h 5"/>
                <a:gd name="T20" fmla="*/ 4 w 8"/>
                <a:gd name="T21" fmla="*/ 1 h 5"/>
                <a:gd name="T22" fmla="*/ 2 w 8"/>
                <a:gd name="T23" fmla="*/ 1 h 5"/>
                <a:gd name="T24" fmla="*/ 2 w 8"/>
                <a:gd name="T25" fmla="*/ 0 h 5"/>
                <a:gd name="T26" fmla="*/ 1 w 8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4"/>
                    <a:pt x="8" y="4"/>
                    <a:pt x="7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9" name="Freeform 84"/>
            <p:cNvSpPr>
              <a:spLocks noEditPoints="1"/>
            </p:cNvSpPr>
            <p:nvPr/>
          </p:nvSpPr>
          <p:spPr bwMode="auto">
            <a:xfrm rot="20333011">
              <a:off x="928293" y="1516625"/>
              <a:ext cx="244803" cy="252699"/>
            </a:xfrm>
            <a:custGeom>
              <a:avLst/>
              <a:gdLst>
                <a:gd name="T0" fmla="*/ 14 w 23"/>
                <a:gd name="T1" fmla="*/ 18 h 24"/>
                <a:gd name="T2" fmla="*/ 13 w 23"/>
                <a:gd name="T3" fmla="*/ 20 h 24"/>
                <a:gd name="T4" fmla="*/ 12 w 23"/>
                <a:gd name="T5" fmla="*/ 18 h 24"/>
                <a:gd name="T6" fmla="*/ 8 w 23"/>
                <a:gd name="T7" fmla="*/ 21 h 24"/>
                <a:gd name="T8" fmla="*/ 7 w 23"/>
                <a:gd name="T9" fmla="*/ 24 h 24"/>
                <a:gd name="T10" fmla="*/ 14 w 23"/>
                <a:gd name="T11" fmla="*/ 20 h 24"/>
                <a:gd name="T12" fmla="*/ 21 w 23"/>
                <a:gd name="T13" fmla="*/ 20 h 24"/>
                <a:gd name="T14" fmla="*/ 19 w 23"/>
                <a:gd name="T15" fmla="*/ 18 h 24"/>
                <a:gd name="T16" fmla="*/ 0 w 23"/>
                <a:gd name="T17" fmla="*/ 7 h 24"/>
                <a:gd name="T18" fmla="*/ 3 w 23"/>
                <a:gd name="T19" fmla="*/ 14 h 24"/>
                <a:gd name="T20" fmla="*/ 4 w 23"/>
                <a:gd name="T21" fmla="*/ 16 h 24"/>
                <a:gd name="T22" fmla="*/ 4 w 23"/>
                <a:gd name="T23" fmla="*/ 23 h 24"/>
                <a:gd name="T24" fmla="*/ 6 w 23"/>
                <a:gd name="T25" fmla="*/ 15 h 24"/>
                <a:gd name="T26" fmla="*/ 5 w 23"/>
                <a:gd name="T27" fmla="*/ 15 h 24"/>
                <a:gd name="T28" fmla="*/ 4 w 23"/>
                <a:gd name="T29" fmla="*/ 14 h 24"/>
                <a:gd name="T30" fmla="*/ 5 w 23"/>
                <a:gd name="T31" fmla="*/ 13 h 24"/>
                <a:gd name="T32" fmla="*/ 0 w 23"/>
                <a:gd name="T33" fmla="*/ 7 h 24"/>
                <a:gd name="T34" fmla="*/ 17 w 23"/>
                <a:gd name="T35" fmla="*/ 4 h 24"/>
                <a:gd name="T36" fmla="*/ 18 w 23"/>
                <a:gd name="T37" fmla="*/ 9 h 24"/>
                <a:gd name="T38" fmla="*/ 19 w 23"/>
                <a:gd name="T39" fmla="*/ 10 h 24"/>
                <a:gd name="T40" fmla="*/ 18 w 23"/>
                <a:gd name="T41" fmla="*/ 12 h 24"/>
                <a:gd name="T42" fmla="*/ 20 w 23"/>
                <a:gd name="T43" fmla="*/ 16 h 24"/>
                <a:gd name="T44" fmla="*/ 23 w 23"/>
                <a:gd name="T45" fmla="*/ 17 h 24"/>
                <a:gd name="T46" fmla="*/ 19 w 23"/>
                <a:gd name="T47" fmla="*/ 10 h 24"/>
                <a:gd name="T48" fmla="*/ 19 w 23"/>
                <a:gd name="T49" fmla="*/ 2 h 24"/>
                <a:gd name="T50" fmla="*/ 16 w 23"/>
                <a:gd name="T51" fmla="*/ 0 h 24"/>
                <a:gd name="T52" fmla="*/ 9 w 23"/>
                <a:gd name="T53" fmla="*/ 4 h 24"/>
                <a:gd name="T54" fmla="*/ 2 w 23"/>
                <a:gd name="T55" fmla="*/ 4 h 24"/>
                <a:gd name="T56" fmla="*/ 4 w 23"/>
                <a:gd name="T57" fmla="*/ 7 h 24"/>
                <a:gd name="T58" fmla="*/ 9 w 23"/>
                <a:gd name="T59" fmla="*/ 7 h 24"/>
                <a:gd name="T60" fmla="*/ 9 w 23"/>
                <a:gd name="T61" fmla="*/ 5 h 24"/>
                <a:gd name="T62" fmla="*/ 11 w 23"/>
                <a:gd name="T63" fmla="*/ 5 h 24"/>
                <a:gd name="T64" fmla="*/ 15 w 23"/>
                <a:gd name="T65" fmla="*/ 3 h 24"/>
                <a:gd name="T66" fmla="*/ 16 w 23"/>
                <a:gd name="T6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4">
                  <a:moveTo>
                    <a:pt x="14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5" y="19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0" y="7"/>
                  </a:moveTo>
                  <a:cubicBezTo>
                    <a:pt x="0" y="7"/>
                    <a:pt x="0" y="8"/>
                    <a:pt x="0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19" y="2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10"/>
                    <a:pt x="19" y="10"/>
                  </a:cubicBezTo>
                  <a:cubicBezTo>
                    <a:pt x="19" y="11"/>
                    <a:pt x="19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moveTo>
                    <a:pt x="16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10" y="4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0" name="Freeform 85"/>
            <p:cNvSpPr>
              <a:spLocks noEditPoints="1"/>
            </p:cNvSpPr>
            <p:nvPr/>
          </p:nvSpPr>
          <p:spPr bwMode="auto">
            <a:xfrm rot="20333011">
              <a:off x="940841" y="1802311"/>
              <a:ext cx="134246" cy="205318"/>
            </a:xfrm>
            <a:custGeom>
              <a:avLst/>
              <a:gdLst>
                <a:gd name="T0" fmla="*/ 4 w 12"/>
                <a:gd name="T1" fmla="*/ 14 h 19"/>
                <a:gd name="T2" fmla="*/ 2 w 12"/>
                <a:gd name="T3" fmla="*/ 15 h 19"/>
                <a:gd name="T4" fmla="*/ 1 w 12"/>
                <a:gd name="T5" fmla="*/ 18 h 19"/>
                <a:gd name="T6" fmla="*/ 1 w 12"/>
                <a:gd name="T7" fmla="*/ 19 h 19"/>
                <a:gd name="T8" fmla="*/ 2 w 12"/>
                <a:gd name="T9" fmla="*/ 19 h 19"/>
                <a:gd name="T10" fmla="*/ 3 w 12"/>
                <a:gd name="T11" fmla="*/ 19 h 19"/>
                <a:gd name="T12" fmla="*/ 4 w 12"/>
                <a:gd name="T13" fmla="*/ 16 h 19"/>
                <a:gd name="T14" fmla="*/ 4 w 12"/>
                <a:gd name="T15" fmla="*/ 14 h 19"/>
                <a:gd name="T16" fmla="*/ 6 w 12"/>
                <a:gd name="T17" fmla="*/ 11 h 19"/>
                <a:gd name="T18" fmla="*/ 4 w 12"/>
                <a:gd name="T19" fmla="*/ 12 h 19"/>
                <a:gd name="T20" fmla="*/ 4 w 12"/>
                <a:gd name="T21" fmla="*/ 12 h 19"/>
                <a:gd name="T22" fmla="*/ 4 w 12"/>
                <a:gd name="T23" fmla="*/ 12 h 19"/>
                <a:gd name="T24" fmla="*/ 5 w 12"/>
                <a:gd name="T25" fmla="*/ 12 h 19"/>
                <a:gd name="T26" fmla="*/ 6 w 12"/>
                <a:gd name="T27" fmla="*/ 13 h 19"/>
                <a:gd name="T28" fmla="*/ 6 w 12"/>
                <a:gd name="T29" fmla="*/ 13 h 19"/>
                <a:gd name="T30" fmla="*/ 6 w 12"/>
                <a:gd name="T31" fmla="*/ 13 h 19"/>
                <a:gd name="T32" fmla="*/ 6 w 12"/>
                <a:gd name="T33" fmla="*/ 13 h 19"/>
                <a:gd name="T34" fmla="*/ 6 w 12"/>
                <a:gd name="T35" fmla="*/ 11 h 19"/>
                <a:gd name="T36" fmla="*/ 7 w 12"/>
                <a:gd name="T37" fmla="*/ 8 h 19"/>
                <a:gd name="T38" fmla="*/ 6 w 12"/>
                <a:gd name="T39" fmla="*/ 8 h 19"/>
                <a:gd name="T40" fmla="*/ 6 w 12"/>
                <a:gd name="T41" fmla="*/ 9 h 19"/>
                <a:gd name="T42" fmla="*/ 6 w 12"/>
                <a:gd name="T43" fmla="*/ 9 h 19"/>
                <a:gd name="T44" fmla="*/ 6 w 12"/>
                <a:gd name="T45" fmla="*/ 9 h 19"/>
                <a:gd name="T46" fmla="*/ 7 w 12"/>
                <a:gd name="T47" fmla="*/ 9 h 19"/>
                <a:gd name="T48" fmla="*/ 7 w 12"/>
                <a:gd name="T49" fmla="*/ 9 h 19"/>
                <a:gd name="T50" fmla="*/ 8 w 12"/>
                <a:gd name="T51" fmla="*/ 10 h 19"/>
                <a:gd name="T52" fmla="*/ 8 w 12"/>
                <a:gd name="T53" fmla="*/ 9 h 19"/>
                <a:gd name="T54" fmla="*/ 7 w 12"/>
                <a:gd name="T55" fmla="*/ 8 h 19"/>
                <a:gd name="T56" fmla="*/ 9 w 12"/>
                <a:gd name="T57" fmla="*/ 5 h 19"/>
                <a:gd name="T58" fmla="*/ 8 w 12"/>
                <a:gd name="T59" fmla="*/ 5 h 19"/>
                <a:gd name="T60" fmla="*/ 7 w 12"/>
                <a:gd name="T61" fmla="*/ 6 h 19"/>
                <a:gd name="T62" fmla="*/ 8 w 12"/>
                <a:gd name="T63" fmla="*/ 6 h 19"/>
                <a:gd name="T64" fmla="*/ 8 w 12"/>
                <a:gd name="T65" fmla="*/ 6 h 19"/>
                <a:gd name="T66" fmla="*/ 9 w 12"/>
                <a:gd name="T67" fmla="*/ 6 h 19"/>
                <a:gd name="T68" fmla="*/ 9 w 12"/>
                <a:gd name="T69" fmla="*/ 6 h 19"/>
                <a:gd name="T70" fmla="*/ 9 w 12"/>
                <a:gd name="T71" fmla="*/ 7 h 19"/>
                <a:gd name="T72" fmla="*/ 10 w 12"/>
                <a:gd name="T73" fmla="*/ 6 h 19"/>
                <a:gd name="T74" fmla="*/ 9 w 12"/>
                <a:gd name="T75" fmla="*/ 5 h 19"/>
                <a:gd name="T76" fmla="*/ 10 w 12"/>
                <a:gd name="T77" fmla="*/ 0 h 19"/>
                <a:gd name="T78" fmla="*/ 9 w 12"/>
                <a:gd name="T79" fmla="*/ 3 h 19"/>
                <a:gd name="T80" fmla="*/ 10 w 12"/>
                <a:gd name="T81" fmla="*/ 2 h 19"/>
                <a:gd name="T82" fmla="*/ 10 w 12"/>
                <a:gd name="T83" fmla="*/ 2 h 19"/>
                <a:gd name="T84" fmla="*/ 11 w 12"/>
                <a:gd name="T85" fmla="*/ 3 h 19"/>
                <a:gd name="T86" fmla="*/ 11 w 12"/>
                <a:gd name="T87" fmla="*/ 3 h 19"/>
                <a:gd name="T88" fmla="*/ 11 w 12"/>
                <a:gd name="T89" fmla="*/ 4 h 19"/>
                <a:gd name="T90" fmla="*/ 12 w 12"/>
                <a:gd name="T91" fmla="*/ 1 h 19"/>
                <a:gd name="T92" fmla="*/ 12 w 12"/>
                <a:gd name="T93" fmla="*/ 1 h 19"/>
                <a:gd name="T94" fmla="*/ 12 w 12"/>
                <a:gd name="T95" fmla="*/ 1 h 19"/>
                <a:gd name="T96" fmla="*/ 11 w 12"/>
                <a:gd name="T97" fmla="*/ 1 h 19"/>
                <a:gd name="T98" fmla="*/ 11 w 12"/>
                <a:gd name="T99" fmla="*/ 1 h 19"/>
                <a:gd name="T100" fmla="*/ 10 w 12"/>
                <a:gd name="T10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19">
                  <a:moveTo>
                    <a:pt x="4" y="14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2" y="19"/>
                    <a:pt x="2" y="19"/>
                    <a:pt x="3" y="19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4" y="14"/>
                    <a:pt x="4" y="14"/>
                  </a:cubicBezTo>
                  <a:moveTo>
                    <a:pt x="6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7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8"/>
                    <a:pt x="7" y="8"/>
                    <a:pt x="7" y="8"/>
                  </a:cubicBezTo>
                  <a:moveTo>
                    <a:pt x="9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10" y="0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1" name="Freeform 86"/>
            <p:cNvSpPr/>
            <p:nvPr/>
          </p:nvSpPr>
          <p:spPr bwMode="auto">
            <a:xfrm rot="20333011">
              <a:off x="1015251" y="1939416"/>
              <a:ext cx="39485" cy="71072"/>
            </a:xfrm>
            <a:custGeom>
              <a:avLst/>
              <a:gdLst>
                <a:gd name="T0" fmla="*/ 2 w 4"/>
                <a:gd name="T1" fmla="*/ 0 h 7"/>
                <a:gd name="T2" fmla="*/ 1 w 4"/>
                <a:gd name="T3" fmla="*/ 1 h 7"/>
                <a:gd name="T4" fmla="*/ 0 w 4"/>
                <a:gd name="T5" fmla="*/ 1 h 7"/>
                <a:gd name="T6" fmla="*/ 0 w 4"/>
                <a:gd name="T7" fmla="*/ 3 h 7"/>
                <a:gd name="T8" fmla="*/ 1 w 4"/>
                <a:gd name="T9" fmla="*/ 7 h 7"/>
                <a:gd name="T10" fmla="*/ 2 w 4"/>
                <a:gd name="T11" fmla="*/ 7 h 7"/>
                <a:gd name="T12" fmla="*/ 3 w 4"/>
                <a:gd name="T13" fmla="*/ 7 h 7"/>
                <a:gd name="T14" fmla="*/ 3 w 4"/>
                <a:gd name="T15" fmla="*/ 6 h 7"/>
                <a:gd name="T16" fmla="*/ 2 w 4"/>
                <a:gd name="T17" fmla="*/ 0 h 7"/>
                <a:gd name="T18" fmla="*/ 2 w 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7"/>
                    <a:pt x="3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2" name="Freeform 87"/>
            <p:cNvSpPr/>
            <p:nvPr/>
          </p:nvSpPr>
          <p:spPr bwMode="auto">
            <a:xfrm rot="20333011">
              <a:off x="929506" y="1942549"/>
              <a:ext cx="102659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2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3" name="Freeform 88"/>
            <p:cNvSpPr/>
            <p:nvPr/>
          </p:nvSpPr>
          <p:spPr bwMode="auto">
            <a:xfrm rot="20333011">
              <a:off x="1023390" y="1887575"/>
              <a:ext cx="31587" cy="86866"/>
            </a:xfrm>
            <a:custGeom>
              <a:avLst/>
              <a:gdLst>
                <a:gd name="T0" fmla="*/ 1 w 3"/>
                <a:gd name="T1" fmla="*/ 0 h 8"/>
                <a:gd name="T2" fmla="*/ 1 w 3"/>
                <a:gd name="T3" fmla="*/ 2 h 8"/>
                <a:gd name="T4" fmla="*/ 0 w 3"/>
                <a:gd name="T5" fmla="*/ 2 h 8"/>
                <a:gd name="T6" fmla="*/ 0 w 3"/>
                <a:gd name="T7" fmla="*/ 4 h 8"/>
                <a:gd name="T8" fmla="*/ 1 w 3"/>
                <a:gd name="T9" fmla="*/ 7 h 8"/>
                <a:gd name="T10" fmla="*/ 2 w 3"/>
                <a:gd name="T11" fmla="*/ 8 h 8"/>
                <a:gd name="T12" fmla="*/ 3 w 3"/>
                <a:gd name="T13" fmla="*/ 8 h 8"/>
                <a:gd name="T14" fmla="*/ 3 w 3"/>
                <a:gd name="T15" fmla="*/ 7 h 8"/>
                <a:gd name="T16" fmla="*/ 2 w 3"/>
                <a:gd name="T17" fmla="*/ 1 h 8"/>
                <a:gd name="T18" fmla="*/ 1 w 3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3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4" name="Freeform 89"/>
            <p:cNvSpPr/>
            <p:nvPr/>
          </p:nvSpPr>
          <p:spPr bwMode="auto">
            <a:xfrm rot="20333011">
              <a:off x="940492" y="190597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1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8 w 9"/>
                <a:gd name="T21" fmla="*/ 0 h 4"/>
                <a:gd name="T22" fmla="*/ 8 w 9"/>
                <a:gd name="T23" fmla="*/ 0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5" name="Freeform 90"/>
            <p:cNvSpPr/>
            <p:nvPr/>
          </p:nvSpPr>
          <p:spPr bwMode="auto">
            <a:xfrm rot="20333011">
              <a:off x="1019112" y="1853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6" name="Freeform 91"/>
            <p:cNvSpPr/>
            <p:nvPr/>
          </p:nvSpPr>
          <p:spPr bwMode="auto">
            <a:xfrm rot="20333011">
              <a:off x="948630" y="1869921"/>
              <a:ext cx="86866" cy="31587"/>
            </a:xfrm>
            <a:custGeom>
              <a:avLst/>
              <a:gdLst>
                <a:gd name="T0" fmla="*/ 7 w 8"/>
                <a:gd name="T1" fmla="*/ 0 h 3"/>
                <a:gd name="T2" fmla="*/ 7 w 8"/>
                <a:gd name="T3" fmla="*/ 0 h 3"/>
                <a:gd name="T4" fmla="*/ 6 w 8"/>
                <a:gd name="T5" fmla="*/ 0 h 3"/>
                <a:gd name="T6" fmla="*/ 1 w 8"/>
                <a:gd name="T7" fmla="*/ 1 h 3"/>
                <a:gd name="T8" fmla="*/ 0 w 8"/>
                <a:gd name="T9" fmla="*/ 3 h 3"/>
                <a:gd name="T10" fmla="*/ 0 w 8"/>
                <a:gd name="T11" fmla="*/ 3 h 3"/>
                <a:gd name="T12" fmla="*/ 1 w 8"/>
                <a:gd name="T13" fmla="*/ 3 h 3"/>
                <a:gd name="T14" fmla="*/ 5 w 8"/>
                <a:gd name="T15" fmla="*/ 2 h 3"/>
                <a:gd name="T16" fmla="*/ 6 w 8"/>
                <a:gd name="T17" fmla="*/ 2 h 3"/>
                <a:gd name="T18" fmla="*/ 7 w 8"/>
                <a:gd name="T19" fmla="*/ 2 h 3"/>
                <a:gd name="T20" fmla="*/ 8 w 8"/>
                <a:gd name="T21" fmla="*/ 0 h 3"/>
                <a:gd name="T22" fmla="*/ 8 w 8"/>
                <a:gd name="T23" fmla="*/ 0 h 3"/>
                <a:gd name="T24" fmla="*/ 7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7" name="Freeform 92"/>
            <p:cNvSpPr/>
            <p:nvPr/>
          </p:nvSpPr>
          <p:spPr bwMode="auto">
            <a:xfrm rot="20333011">
              <a:off x="1029831" y="1815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8" name="Freeform 93"/>
            <p:cNvSpPr/>
            <p:nvPr/>
          </p:nvSpPr>
          <p:spPr bwMode="auto">
            <a:xfrm rot="20333011">
              <a:off x="942931" y="1828556"/>
              <a:ext cx="94764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7 w 9"/>
                <a:gd name="T5" fmla="*/ 1 h 4"/>
                <a:gd name="T6" fmla="*/ 1 w 9"/>
                <a:gd name="T7" fmla="*/ 2 h 4"/>
                <a:gd name="T8" fmla="*/ 1 w 9"/>
                <a:gd name="T9" fmla="*/ 4 h 4"/>
                <a:gd name="T10" fmla="*/ 1 w 9"/>
                <a:gd name="T11" fmla="*/ 4 h 4"/>
                <a:gd name="T12" fmla="*/ 2 w 9"/>
                <a:gd name="T13" fmla="*/ 4 h 4"/>
                <a:gd name="T14" fmla="*/ 6 w 9"/>
                <a:gd name="T15" fmla="*/ 3 h 4"/>
                <a:gd name="T16" fmla="*/ 7 w 9"/>
                <a:gd name="T17" fmla="*/ 3 h 4"/>
                <a:gd name="T18" fmla="*/ 8 w 9"/>
                <a:gd name="T19" fmla="*/ 3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9" name="Freeform 94"/>
            <p:cNvSpPr>
              <a:spLocks noEditPoints="1"/>
            </p:cNvSpPr>
            <p:nvPr/>
          </p:nvSpPr>
          <p:spPr bwMode="auto">
            <a:xfrm rot="20333011">
              <a:off x="1210868" y="1613739"/>
              <a:ext cx="205318" cy="126351"/>
            </a:xfrm>
            <a:custGeom>
              <a:avLst/>
              <a:gdLst>
                <a:gd name="T0" fmla="*/ 15 w 19"/>
                <a:gd name="T1" fmla="*/ 8 h 12"/>
                <a:gd name="T2" fmla="*/ 14 w 19"/>
                <a:gd name="T3" fmla="*/ 9 h 12"/>
                <a:gd name="T4" fmla="*/ 14 w 19"/>
                <a:gd name="T5" fmla="*/ 10 h 12"/>
                <a:gd name="T6" fmla="*/ 17 w 19"/>
                <a:gd name="T7" fmla="*/ 12 h 12"/>
                <a:gd name="T8" fmla="*/ 18 w 19"/>
                <a:gd name="T9" fmla="*/ 12 h 12"/>
                <a:gd name="T10" fmla="*/ 19 w 19"/>
                <a:gd name="T11" fmla="*/ 11 h 12"/>
                <a:gd name="T12" fmla="*/ 18 w 19"/>
                <a:gd name="T13" fmla="*/ 10 h 12"/>
                <a:gd name="T14" fmla="*/ 15 w 19"/>
                <a:gd name="T15" fmla="*/ 8 h 12"/>
                <a:gd name="T16" fmla="*/ 12 w 19"/>
                <a:gd name="T17" fmla="*/ 7 h 12"/>
                <a:gd name="T18" fmla="*/ 11 w 19"/>
                <a:gd name="T19" fmla="*/ 7 h 12"/>
                <a:gd name="T20" fmla="*/ 11 w 19"/>
                <a:gd name="T21" fmla="*/ 8 h 12"/>
                <a:gd name="T22" fmla="*/ 11 w 19"/>
                <a:gd name="T23" fmla="*/ 9 h 12"/>
                <a:gd name="T24" fmla="*/ 11 w 19"/>
                <a:gd name="T25" fmla="*/ 8 h 12"/>
                <a:gd name="T26" fmla="*/ 11 w 19"/>
                <a:gd name="T27" fmla="*/ 8 h 12"/>
                <a:gd name="T28" fmla="*/ 12 w 19"/>
                <a:gd name="T29" fmla="*/ 7 h 12"/>
                <a:gd name="T30" fmla="*/ 12 w 19"/>
                <a:gd name="T31" fmla="*/ 7 h 12"/>
                <a:gd name="T32" fmla="*/ 12 w 19"/>
                <a:gd name="T33" fmla="*/ 7 h 12"/>
                <a:gd name="T34" fmla="*/ 12 w 19"/>
                <a:gd name="T35" fmla="*/ 7 h 12"/>
                <a:gd name="T36" fmla="*/ 9 w 19"/>
                <a:gd name="T37" fmla="*/ 5 h 12"/>
                <a:gd name="T38" fmla="*/ 7 w 19"/>
                <a:gd name="T39" fmla="*/ 5 h 12"/>
                <a:gd name="T40" fmla="*/ 8 w 19"/>
                <a:gd name="T41" fmla="*/ 7 h 12"/>
                <a:gd name="T42" fmla="*/ 8 w 19"/>
                <a:gd name="T43" fmla="*/ 7 h 12"/>
                <a:gd name="T44" fmla="*/ 8 w 19"/>
                <a:gd name="T45" fmla="*/ 7 h 12"/>
                <a:gd name="T46" fmla="*/ 8 w 19"/>
                <a:gd name="T47" fmla="*/ 6 h 12"/>
                <a:gd name="T48" fmla="*/ 9 w 19"/>
                <a:gd name="T49" fmla="*/ 5 h 12"/>
                <a:gd name="T50" fmla="*/ 9 w 19"/>
                <a:gd name="T51" fmla="*/ 5 h 12"/>
                <a:gd name="T52" fmla="*/ 9 w 19"/>
                <a:gd name="T53" fmla="*/ 5 h 12"/>
                <a:gd name="T54" fmla="*/ 9 w 19"/>
                <a:gd name="T55" fmla="*/ 5 h 12"/>
                <a:gd name="T56" fmla="*/ 6 w 19"/>
                <a:gd name="T57" fmla="*/ 3 h 12"/>
                <a:gd name="T58" fmla="*/ 4 w 19"/>
                <a:gd name="T59" fmla="*/ 3 h 12"/>
                <a:gd name="T60" fmla="*/ 5 w 19"/>
                <a:gd name="T61" fmla="*/ 5 h 12"/>
                <a:gd name="T62" fmla="*/ 5 w 19"/>
                <a:gd name="T63" fmla="*/ 5 h 12"/>
                <a:gd name="T64" fmla="*/ 5 w 19"/>
                <a:gd name="T65" fmla="*/ 5 h 12"/>
                <a:gd name="T66" fmla="*/ 5 w 19"/>
                <a:gd name="T67" fmla="*/ 4 h 12"/>
                <a:gd name="T68" fmla="*/ 6 w 19"/>
                <a:gd name="T69" fmla="*/ 3 h 12"/>
                <a:gd name="T70" fmla="*/ 6 w 19"/>
                <a:gd name="T71" fmla="*/ 3 h 12"/>
                <a:gd name="T72" fmla="*/ 6 w 19"/>
                <a:gd name="T73" fmla="*/ 3 h 12"/>
                <a:gd name="T74" fmla="*/ 6 w 19"/>
                <a:gd name="T75" fmla="*/ 3 h 12"/>
                <a:gd name="T76" fmla="*/ 1 w 19"/>
                <a:gd name="T77" fmla="*/ 0 h 12"/>
                <a:gd name="T78" fmla="*/ 0 w 19"/>
                <a:gd name="T79" fmla="*/ 1 h 12"/>
                <a:gd name="T80" fmla="*/ 0 w 19"/>
                <a:gd name="T81" fmla="*/ 2 h 12"/>
                <a:gd name="T82" fmla="*/ 2 w 19"/>
                <a:gd name="T83" fmla="*/ 3 h 12"/>
                <a:gd name="T84" fmla="*/ 2 w 19"/>
                <a:gd name="T85" fmla="*/ 3 h 12"/>
                <a:gd name="T86" fmla="*/ 2 w 19"/>
                <a:gd name="T87" fmla="*/ 3 h 12"/>
                <a:gd name="T88" fmla="*/ 3 w 19"/>
                <a:gd name="T89" fmla="*/ 2 h 12"/>
                <a:gd name="T90" fmla="*/ 3 w 19"/>
                <a:gd name="T91" fmla="*/ 2 h 12"/>
                <a:gd name="T92" fmla="*/ 3 w 19"/>
                <a:gd name="T93" fmla="*/ 2 h 12"/>
                <a:gd name="T94" fmla="*/ 1 w 19"/>
                <a:gd name="T9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2">
                  <a:moveTo>
                    <a:pt x="15" y="8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8" y="12"/>
                  </a:cubicBezTo>
                  <a:cubicBezTo>
                    <a:pt x="18" y="12"/>
                    <a:pt x="18" y="12"/>
                    <a:pt x="19" y="11"/>
                  </a:cubicBezTo>
                  <a:cubicBezTo>
                    <a:pt x="19" y="11"/>
                    <a:pt x="19" y="10"/>
                    <a:pt x="18" y="10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6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0" name="Freeform 95"/>
            <p:cNvSpPr/>
            <p:nvPr/>
          </p:nvSpPr>
          <p:spPr bwMode="auto">
            <a:xfrm rot="20333011">
              <a:off x="1336978" y="1644037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3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1" name="Freeform 96"/>
            <p:cNvSpPr/>
            <p:nvPr/>
          </p:nvSpPr>
          <p:spPr bwMode="auto">
            <a:xfrm rot="20333011">
              <a:off x="1346849" y="1676192"/>
              <a:ext cx="39485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2 h 8"/>
                <a:gd name="T14" fmla="*/ 2 w 4"/>
                <a:gd name="T15" fmla="*/ 8 h 8"/>
                <a:gd name="T16" fmla="*/ 3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3 w 4"/>
                <a:gd name="T25" fmla="*/ 2 h 8"/>
                <a:gd name="T26" fmla="*/ 2 w 4"/>
                <a:gd name="T27" fmla="*/ 1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2" name="Freeform 97"/>
            <p:cNvSpPr/>
            <p:nvPr/>
          </p:nvSpPr>
          <p:spPr bwMode="auto">
            <a:xfrm rot="20333011">
              <a:off x="1300400" y="1633053"/>
              <a:ext cx="86866" cy="47381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4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2"/>
                    <a:pt x="8" y="1"/>
                  </a:cubicBezTo>
                  <a:cubicBezTo>
                    <a:pt x="7" y="1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3" name="Freeform 98"/>
            <p:cNvSpPr/>
            <p:nvPr/>
          </p:nvSpPr>
          <p:spPr bwMode="auto">
            <a:xfrm rot="20333011">
              <a:off x="1311693" y="1664941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7 h 9"/>
                <a:gd name="T22" fmla="*/ 3 w 4"/>
                <a:gd name="T23" fmla="*/ 3 h 9"/>
                <a:gd name="T24" fmla="*/ 3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4" name="Freeform 99"/>
            <p:cNvSpPr/>
            <p:nvPr/>
          </p:nvSpPr>
          <p:spPr bwMode="auto">
            <a:xfrm rot="20333011">
              <a:off x="1265242" y="1637597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6 w 8"/>
                <a:gd name="T3" fmla="*/ 0 h 3"/>
                <a:gd name="T4" fmla="*/ 0 w 8"/>
                <a:gd name="T5" fmla="*/ 1 h 3"/>
                <a:gd name="T6" fmla="*/ 0 w 8"/>
                <a:gd name="T7" fmla="*/ 1 h 3"/>
                <a:gd name="T8" fmla="*/ 0 w 8"/>
                <a:gd name="T9" fmla="*/ 1 h 3"/>
                <a:gd name="T10" fmla="*/ 1 w 8"/>
                <a:gd name="T11" fmla="*/ 2 h 3"/>
                <a:gd name="T12" fmla="*/ 1 w 8"/>
                <a:gd name="T13" fmla="*/ 3 h 3"/>
                <a:gd name="T14" fmla="*/ 3 w 8"/>
                <a:gd name="T15" fmla="*/ 3 h 3"/>
                <a:gd name="T16" fmla="*/ 7 w 8"/>
                <a:gd name="T17" fmla="*/ 2 h 3"/>
                <a:gd name="T18" fmla="*/ 7 w 8"/>
                <a:gd name="T19" fmla="*/ 0 h 3"/>
                <a:gd name="T20" fmla="*/ 6 w 8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1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5" name="Freeform 100"/>
            <p:cNvSpPr/>
            <p:nvPr/>
          </p:nvSpPr>
          <p:spPr bwMode="auto">
            <a:xfrm rot="20333011">
              <a:off x="1273693" y="1654222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8 h 9"/>
                <a:gd name="T22" fmla="*/ 3 w 4"/>
                <a:gd name="T23" fmla="*/ 4 h 9"/>
                <a:gd name="T24" fmla="*/ 2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6" name="Freeform 101"/>
            <p:cNvSpPr/>
            <p:nvPr/>
          </p:nvSpPr>
          <p:spPr bwMode="auto">
            <a:xfrm rot="20333011">
              <a:off x="1227506" y="1628301"/>
              <a:ext cx="78968" cy="31587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0 w 7"/>
                <a:gd name="T5" fmla="*/ 2 h 3"/>
                <a:gd name="T6" fmla="*/ 0 w 7"/>
                <a:gd name="T7" fmla="*/ 2 h 3"/>
                <a:gd name="T8" fmla="*/ 0 w 7"/>
                <a:gd name="T9" fmla="*/ 2 h 3"/>
                <a:gd name="T10" fmla="*/ 1 w 7"/>
                <a:gd name="T11" fmla="*/ 2 h 3"/>
                <a:gd name="T12" fmla="*/ 1 w 7"/>
                <a:gd name="T13" fmla="*/ 3 h 3"/>
                <a:gd name="T14" fmla="*/ 3 w 7"/>
                <a:gd name="T15" fmla="*/ 3 h 3"/>
                <a:gd name="T16" fmla="*/ 6 w 7"/>
                <a:gd name="T17" fmla="*/ 2 h 3"/>
                <a:gd name="T18" fmla="*/ 7 w 7"/>
                <a:gd name="T19" fmla="*/ 1 h 3"/>
                <a:gd name="T20" fmla="*/ 6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7" name="Freeform 102"/>
            <p:cNvSpPr/>
            <p:nvPr/>
          </p:nvSpPr>
          <p:spPr bwMode="auto">
            <a:xfrm rot="20333011">
              <a:off x="1239959" y="1658500"/>
              <a:ext cx="39485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1 h 8"/>
                <a:gd name="T14" fmla="*/ 2 w 4"/>
                <a:gd name="T15" fmla="*/ 7 h 8"/>
                <a:gd name="T16" fmla="*/ 2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2 w 4"/>
                <a:gd name="T25" fmla="*/ 1 h 8"/>
                <a:gd name="T26" fmla="*/ 2 w 4"/>
                <a:gd name="T27" fmla="*/ 0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8" name="Freeform 103"/>
            <p:cNvSpPr>
              <a:spLocks noEditPoints="1"/>
            </p:cNvSpPr>
            <p:nvPr/>
          </p:nvSpPr>
          <p:spPr bwMode="auto">
            <a:xfrm rot="20333011">
              <a:off x="1026563" y="1279740"/>
              <a:ext cx="126351" cy="205318"/>
            </a:xfrm>
            <a:custGeom>
              <a:avLst/>
              <a:gdLst>
                <a:gd name="T0" fmla="*/ 1 w 12"/>
                <a:gd name="T1" fmla="*/ 16 h 19"/>
                <a:gd name="T2" fmla="*/ 0 w 12"/>
                <a:gd name="T3" fmla="*/ 18 h 19"/>
                <a:gd name="T4" fmla="*/ 1 w 12"/>
                <a:gd name="T5" fmla="*/ 18 h 19"/>
                <a:gd name="T6" fmla="*/ 2 w 12"/>
                <a:gd name="T7" fmla="*/ 19 h 19"/>
                <a:gd name="T8" fmla="*/ 3 w 12"/>
                <a:gd name="T9" fmla="*/ 17 h 19"/>
                <a:gd name="T10" fmla="*/ 2 w 12"/>
                <a:gd name="T11" fmla="*/ 17 h 19"/>
                <a:gd name="T12" fmla="*/ 2 w 12"/>
                <a:gd name="T13" fmla="*/ 17 h 19"/>
                <a:gd name="T14" fmla="*/ 2 w 12"/>
                <a:gd name="T15" fmla="*/ 17 h 19"/>
                <a:gd name="T16" fmla="*/ 1 w 12"/>
                <a:gd name="T17" fmla="*/ 16 h 19"/>
                <a:gd name="T18" fmla="*/ 1 w 12"/>
                <a:gd name="T19" fmla="*/ 16 h 19"/>
                <a:gd name="T20" fmla="*/ 3 w 12"/>
                <a:gd name="T21" fmla="*/ 13 h 19"/>
                <a:gd name="T22" fmla="*/ 2 w 12"/>
                <a:gd name="T23" fmla="*/ 13 h 19"/>
                <a:gd name="T24" fmla="*/ 3 w 12"/>
                <a:gd name="T25" fmla="*/ 14 h 19"/>
                <a:gd name="T26" fmla="*/ 4 w 12"/>
                <a:gd name="T27" fmla="*/ 14 h 19"/>
                <a:gd name="T28" fmla="*/ 5 w 12"/>
                <a:gd name="T29" fmla="*/ 14 h 19"/>
                <a:gd name="T30" fmla="*/ 4 w 12"/>
                <a:gd name="T31" fmla="*/ 14 h 19"/>
                <a:gd name="T32" fmla="*/ 4 w 12"/>
                <a:gd name="T33" fmla="*/ 14 h 19"/>
                <a:gd name="T34" fmla="*/ 3 w 12"/>
                <a:gd name="T35" fmla="*/ 14 h 19"/>
                <a:gd name="T36" fmla="*/ 3 w 12"/>
                <a:gd name="T37" fmla="*/ 13 h 19"/>
                <a:gd name="T38" fmla="*/ 3 w 12"/>
                <a:gd name="T39" fmla="*/ 13 h 19"/>
                <a:gd name="T40" fmla="*/ 4 w 12"/>
                <a:gd name="T41" fmla="*/ 9 h 19"/>
                <a:gd name="T42" fmla="*/ 4 w 12"/>
                <a:gd name="T43" fmla="*/ 10 h 19"/>
                <a:gd name="T44" fmla="*/ 5 w 12"/>
                <a:gd name="T45" fmla="*/ 11 h 19"/>
                <a:gd name="T46" fmla="*/ 6 w 12"/>
                <a:gd name="T47" fmla="*/ 11 h 19"/>
                <a:gd name="T48" fmla="*/ 6 w 12"/>
                <a:gd name="T49" fmla="*/ 10 h 19"/>
                <a:gd name="T50" fmla="*/ 6 w 12"/>
                <a:gd name="T51" fmla="*/ 11 h 19"/>
                <a:gd name="T52" fmla="*/ 6 w 12"/>
                <a:gd name="T53" fmla="*/ 11 h 19"/>
                <a:gd name="T54" fmla="*/ 5 w 12"/>
                <a:gd name="T55" fmla="*/ 10 h 19"/>
                <a:gd name="T56" fmla="*/ 5 w 12"/>
                <a:gd name="T57" fmla="*/ 10 h 19"/>
                <a:gd name="T58" fmla="*/ 4 w 12"/>
                <a:gd name="T59" fmla="*/ 9 h 19"/>
                <a:gd name="T60" fmla="*/ 6 w 12"/>
                <a:gd name="T61" fmla="*/ 6 h 19"/>
                <a:gd name="T62" fmla="*/ 6 w 12"/>
                <a:gd name="T63" fmla="*/ 7 h 19"/>
                <a:gd name="T64" fmla="*/ 6 w 12"/>
                <a:gd name="T65" fmla="*/ 8 h 19"/>
                <a:gd name="T66" fmla="*/ 8 w 12"/>
                <a:gd name="T67" fmla="*/ 8 h 19"/>
                <a:gd name="T68" fmla="*/ 8 w 12"/>
                <a:gd name="T69" fmla="*/ 7 h 19"/>
                <a:gd name="T70" fmla="*/ 8 w 12"/>
                <a:gd name="T71" fmla="*/ 7 h 19"/>
                <a:gd name="T72" fmla="*/ 8 w 12"/>
                <a:gd name="T73" fmla="*/ 7 h 19"/>
                <a:gd name="T74" fmla="*/ 7 w 12"/>
                <a:gd name="T75" fmla="*/ 7 h 19"/>
                <a:gd name="T76" fmla="*/ 6 w 12"/>
                <a:gd name="T77" fmla="*/ 7 h 19"/>
                <a:gd name="T78" fmla="*/ 6 w 12"/>
                <a:gd name="T79" fmla="*/ 7 h 19"/>
                <a:gd name="T80" fmla="*/ 6 w 12"/>
                <a:gd name="T81" fmla="*/ 6 h 19"/>
                <a:gd name="T82" fmla="*/ 10 w 12"/>
                <a:gd name="T83" fmla="*/ 0 h 19"/>
                <a:gd name="T84" fmla="*/ 9 w 12"/>
                <a:gd name="T85" fmla="*/ 0 h 19"/>
                <a:gd name="T86" fmla="*/ 8 w 12"/>
                <a:gd name="T87" fmla="*/ 3 h 19"/>
                <a:gd name="T88" fmla="*/ 8 w 12"/>
                <a:gd name="T89" fmla="*/ 5 h 19"/>
                <a:gd name="T90" fmla="*/ 10 w 12"/>
                <a:gd name="T91" fmla="*/ 5 h 19"/>
                <a:gd name="T92" fmla="*/ 11 w 12"/>
                <a:gd name="T93" fmla="*/ 2 h 19"/>
                <a:gd name="T94" fmla="*/ 11 w 12"/>
                <a:gd name="T95" fmla="*/ 0 h 19"/>
                <a:gd name="T96" fmla="*/ 10 w 12"/>
                <a:gd name="T9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" h="19">
                  <a:moveTo>
                    <a:pt x="1" y="16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9"/>
                    <a:pt x="2" y="19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4" y="9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moveTo>
                    <a:pt x="6" y="6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9" name="Freeform 104"/>
            <p:cNvSpPr/>
            <p:nvPr/>
          </p:nvSpPr>
          <p:spPr bwMode="auto">
            <a:xfrm rot="20333011">
              <a:off x="1041864" y="1276352"/>
              <a:ext cx="47381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0 h 8"/>
                <a:gd name="T4" fmla="*/ 1 w 4"/>
                <a:gd name="T5" fmla="*/ 1 h 8"/>
                <a:gd name="T6" fmla="*/ 2 w 4"/>
                <a:gd name="T7" fmla="*/ 7 h 8"/>
                <a:gd name="T8" fmla="*/ 2 w 4"/>
                <a:gd name="T9" fmla="*/ 8 h 8"/>
                <a:gd name="T10" fmla="*/ 3 w 4"/>
                <a:gd name="T11" fmla="*/ 6 h 8"/>
                <a:gd name="T12" fmla="*/ 4 w 4"/>
                <a:gd name="T13" fmla="*/ 6 h 8"/>
                <a:gd name="T14" fmla="*/ 4 w 4"/>
                <a:gd name="T15" fmla="*/ 4 h 8"/>
                <a:gd name="T16" fmla="*/ 3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0" name="Freeform 105"/>
            <p:cNvSpPr/>
            <p:nvPr/>
          </p:nvSpPr>
          <p:spPr bwMode="auto">
            <a:xfrm rot="20333011">
              <a:off x="1069487" y="1297441"/>
              <a:ext cx="94764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4 w 9"/>
                <a:gd name="T5" fmla="*/ 2 h 4"/>
                <a:gd name="T6" fmla="*/ 2 w 9"/>
                <a:gd name="T7" fmla="*/ 2 h 4"/>
                <a:gd name="T8" fmla="*/ 1 w 9"/>
                <a:gd name="T9" fmla="*/ 2 h 4"/>
                <a:gd name="T10" fmla="*/ 0 w 9"/>
                <a:gd name="T11" fmla="*/ 4 h 4"/>
                <a:gd name="T12" fmla="*/ 0 w 9"/>
                <a:gd name="T13" fmla="*/ 4 h 4"/>
                <a:gd name="T14" fmla="*/ 0 w 9"/>
                <a:gd name="T15" fmla="*/ 4 h 4"/>
                <a:gd name="T16" fmla="*/ 1 w 9"/>
                <a:gd name="T17" fmla="*/ 4 h 4"/>
                <a:gd name="T18" fmla="*/ 2 w 9"/>
                <a:gd name="T19" fmla="*/ 4 h 4"/>
                <a:gd name="T20" fmla="*/ 2 w 9"/>
                <a:gd name="T21" fmla="*/ 4 h 4"/>
                <a:gd name="T22" fmla="*/ 8 w 9"/>
                <a:gd name="T23" fmla="*/ 3 h 4"/>
                <a:gd name="T24" fmla="*/ 9 w 9"/>
                <a:gd name="T25" fmla="*/ 1 h 4"/>
                <a:gd name="T26" fmla="*/ 8 w 9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1" name="Freeform 106"/>
            <p:cNvSpPr/>
            <p:nvPr/>
          </p:nvSpPr>
          <p:spPr bwMode="auto">
            <a:xfrm rot="20333011">
              <a:off x="1047832" y="1311243"/>
              <a:ext cx="31587" cy="94764"/>
            </a:xfrm>
            <a:custGeom>
              <a:avLst/>
              <a:gdLst>
                <a:gd name="T0" fmla="*/ 1 w 3"/>
                <a:gd name="T1" fmla="*/ 0 h 9"/>
                <a:gd name="T2" fmla="*/ 1 w 3"/>
                <a:gd name="T3" fmla="*/ 0 h 9"/>
                <a:gd name="T4" fmla="*/ 0 w 3"/>
                <a:gd name="T5" fmla="*/ 1 h 9"/>
                <a:gd name="T6" fmla="*/ 1 w 3"/>
                <a:gd name="T7" fmla="*/ 7 h 9"/>
                <a:gd name="T8" fmla="*/ 2 w 3"/>
                <a:gd name="T9" fmla="*/ 8 h 9"/>
                <a:gd name="T10" fmla="*/ 2 w 3"/>
                <a:gd name="T11" fmla="*/ 8 h 9"/>
                <a:gd name="T12" fmla="*/ 3 w 3"/>
                <a:gd name="T13" fmla="*/ 9 h 9"/>
                <a:gd name="T14" fmla="*/ 3 w 3"/>
                <a:gd name="T15" fmla="*/ 9 h 9"/>
                <a:gd name="T16" fmla="*/ 2 w 3"/>
                <a:gd name="T17" fmla="*/ 8 h 9"/>
                <a:gd name="T18" fmla="*/ 2 w 3"/>
                <a:gd name="T19" fmla="*/ 8 h 9"/>
                <a:gd name="T20" fmla="*/ 2 w 3"/>
                <a:gd name="T21" fmla="*/ 6 h 9"/>
                <a:gd name="T22" fmla="*/ 3 w 3"/>
                <a:gd name="T23" fmla="*/ 6 h 9"/>
                <a:gd name="T24" fmla="*/ 3 w 3"/>
                <a:gd name="T25" fmla="*/ 5 h 9"/>
                <a:gd name="T26" fmla="*/ 2 w 3"/>
                <a:gd name="T27" fmla="*/ 1 h 9"/>
                <a:gd name="T28" fmla="*/ 1 w 3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2" name="Freeform 107"/>
            <p:cNvSpPr/>
            <p:nvPr/>
          </p:nvSpPr>
          <p:spPr bwMode="auto">
            <a:xfrm rot="20333011">
              <a:off x="1062768" y="1349018"/>
              <a:ext cx="102659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4 w 9"/>
                <a:gd name="T5" fmla="*/ 1 h 4"/>
                <a:gd name="T6" fmla="*/ 2 w 9"/>
                <a:gd name="T7" fmla="*/ 1 h 4"/>
                <a:gd name="T8" fmla="*/ 1 w 9"/>
                <a:gd name="T9" fmla="*/ 1 h 4"/>
                <a:gd name="T10" fmla="*/ 1 w 9"/>
                <a:gd name="T11" fmla="*/ 3 h 4"/>
                <a:gd name="T12" fmla="*/ 1 w 9"/>
                <a:gd name="T13" fmla="*/ 3 h 4"/>
                <a:gd name="T14" fmla="*/ 2 w 9"/>
                <a:gd name="T15" fmla="*/ 4 h 4"/>
                <a:gd name="T16" fmla="*/ 2 w 9"/>
                <a:gd name="T17" fmla="*/ 3 h 4"/>
                <a:gd name="T18" fmla="*/ 8 w 9"/>
                <a:gd name="T19" fmla="*/ 2 h 4"/>
                <a:gd name="T20" fmla="*/ 9 w 9"/>
                <a:gd name="T21" fmla="*/ 0 h 4"/>
                <a:gd name="T22" fmla="*/ 8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3" name="Freeform 108"/>
            <p:cNvSpPr/>
            <p:nvPr/>
          </p:nvSpPr>
          <p:spPr bwMode="auto">
            <a:xfrm rot="20333011">
              <a:off x="1036580" y="1346399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2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2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4" name="Freeform 109"/>
            <p:cNvSpPr/>
            <p:nvPr/>
          </p:nvSpPr>
          <p:spPr bwMode="auto">
            <a:xfrm rot="20333011">
              <a:off x="1067313" y="1384174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7 w 8"/>
                <a:gd name="T3" fmla="*/ 0 h 4"/>
                <a:gd name="T4" fmla="*/ 3 w 8"/>
                <a:gd name="T5" fmla="*/ 1 h 4"/>
                <a:gd name="T6" fmla="*/ 2 w 8"/>
                <a:gd name="T7" fmla="*/ 1 h 4"/>
                <a:gd name="T8" fmla="*/ 1 w 8"/>
                <a:gd name="T9" fmla="*/ 2 h 4"/>
                <a:gd name="T10" fmla="*/ 0 w 8"/>
                <a:gd name="T11" fmla="*/ 3 h 4"/>
                <a:gd name="T12" fmla="*/ 0 w 8"/>
                <a:gd name="T13" fmla="*/ 4 h 4"/>
                <a:gd name="T14" fmla="*/ 1 w 8"/>
                <a:gd name="T15" fmla="*/ 4 h 4"/>
                <a:gd name="T16" fmla="*/ 2 w 8"/>
                <a:gd name="T17" fmla="*/ 4 h 4"/>
                <a:gd name="T18" fmla="*/ 7 w 8"/>
                <a:gd name="T19" fmla="*/ 2 h 4"/>
                <a:gd name="T20" fmla="*/ 8 w 8"/>
                <a:gd name="T21" fmla="*/ 1 h 4"/>
                <a:gd name="T22" fmla="*/ 7 w 8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5" name="Freeform 110"/>
            <p:cNvSpPr/>
            <p:nvPr/>
          </p:nvSpPr>
          <p:spPr bwMode="auto">
            <a:xfrm rot="20333011">
              <a:off x="1033492" y="1382977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3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3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6" name="Freeform 111"/>
            <p:cNvSpPr/>
            <p:nvPr/>
          </p:nvSpPr>
          <p:spPr bwMode="auto">
            <a:xfrm rot="20333011">
              <a:off x="1056062" y="1419330"/>
              <a:ext cx="102659" cy="39485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3 w 9"/>
                <a:gd name="T5" fmla="*/ 1 h 4"/>
                <a:gd name="T6" fmla="*/ 2 w 9"/>
                <a:gd name="T7" fmla="*/ 1 h 4"/>
                <a:gd name="T8" fmla="*/ 1 w 9"/>
                <a:gd name="T9" fmla="*/ 2 h 4"/>
                <a:gd name="T10" fmla="*/ 0 w 9"/>
                <a:gd name="T11" fmla="*/ 3 h 4"/>
                <a:gd name="T12" fmla="*/ 1 w 9"/>
                <a:gd name="T13" fmla="*/ 4 h 4"/>
                <a:gd name="T14" fmla="*/ 1 w 9"/>
                <a:gd name="T15" fmla="*/ 4 h 4"/>
                <a:gd name="T16" fmla="*/ 2 w 9"/>
                <a:gd name="T17" fmla="*/ 4 h 4"/>
                <a:gd name="T18" fmla="*/ 8 w 9"/>
                <a:gd name="T19" fmla="*/ 2 h 4"/>
                <a:gd name="T20" fmla="*/ 8 w 9"/>
                <a:gd name="T21" fmla="*/ 1 h 4"/>
                <a:gd name="T22" fmla="*/ 7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7" name="Freeform 112"/>
            <p:cNvSpPr>
              <a:spLocks noEditPoints="1"/>
            </p:cNvSpPr>
            <p:nvPr/>
          </p:nvSpPr>
          <p:spPr bwMode="auto">
            <a:xfrm rot="20333011">
              <a:off x="685200" y="1545859"/>
              <a:ext cx="205318" cy="126351"/>
            </a:xfrm>
            <a:custGeom>
              <a:avLst/>
              <a:gdLst>
                <a:gd name="T0" fmla="*/ 17 w 19"/>
                <a:gd name="T1" fmla="*/ 9 h 12"/>
                <a:gd name="T2" fmla="*/ 17 w 19"/>
                <a:gd name="T3" fmla="*/ 9 h 12"/>
                <a:gd name="T4" fmla="*/ 17 w 19"/>
                <a:gd name="T5" fmla="*/ 10 h 12"/>
                <a:gd name="T6" fmla="*/ 16 w 19"/>
                <a:gd name="T7" fmla="*/ 11 h 12"/>
                <a:gd name="T8" fmla="*/ 16 w 19"/>
                <a:gd name="T9" fmla="*/ 11 h 12"/>
                <a:gd name="T10" fmla="*/ 18 w 19"/>
                <a:gd name="T11" fmla="*/ 12 h 12"/>
                <a:gd name="T12" fmla="*/ 19 w 19"/>
                <a:gd name="T13" fmla="*/ 11 h 12"/>
                <a:gd name="T14" fmla="*/ 19 w 19"/>
                <a:gd name="T15" fmla="*/ 10 h 12"/>
                <a:gd name="T16" fmla="*/ 17 w 19"/>
                <a:gd name="T17" fmla="*/ 9 h 12"/>
                <a:gd name="T18" fmla="*/ 14 w 19"/>
                <a:gd name="T19" fmla="*/ 7 h 12"/>
                <a:gd name="T20" fmla="*/ 14 w 19"/>
                <a:gd name="T21" fmla="*/ 8 h 12"/>
                <a:gd name="T22" fmla="*/ 14 w 19"/>
                <a:gd name="T23" fmla="*/ 8 h 12"/>
                <a:gd name="T24" fmla="*/ 13 w 19"/>
                <a:gd name="T25" fmla="*/ 9 h 12"/>
                <a:gd name="T26" fmla="*/ 13 w 19"/>
                <a:gd name="T27" fmla="*/ 9 h 12"/>
                <a:gd name="T28" fmla="*/ 13 w 19"/>
                <a:gd name="T29" fmla="*/ 9 h 12"/>
                <a:gd name="T30" fmla="*/ 15 w 19"/>
                <a:gd name="T31" fmla="*/ 9 h 12"/>
                <a:gd name="T32" fmla="*/ 14 w 19"/>
                <a:gd name="T33" fmla="*/ 7 h 12"/>
                <a:gd name="T34" fmla="*/ 14 w 19"/>
                <a:gd name="T35" fmla="*/ 7 h 12"/>
                <a:gd name="T36" fmla="*/ 11 w 19"/>
                <a:gd name="T37" fmla="*/ 5 h 12"/>
                <a:gd name="T38" fmla="*/ 11 w 19"/>
                <a:gd name="T39" fmla="*/ 6 h 12"/>
                <a:gd name="T40" fmla="*/ 11 w 19"/>
                <a:gd name="T41" fmla="*/ 6 h 12"/>
                <a:gd name="T42" fmla="*/ 10 w 19"/>
                <a:gd name="T43" fmla="*/ 7 h 12"/>
                <a:gd name="T44" fmla="*/ 10 w 19"/>
                <a:gd name="T45" fmla="*/ 7 h 12"/>
                <a:gd name="T46" fmla="*/ 10 w 19"/>
                <a:gd name="T47" fmla="*/ 7 h 12"/>
                <a:gd name="T48" fmla="*/ 12 w 19"/>
                <a:gd name="T49" fmla="*/ 7 h 12"/>
                <a:gd name="T50" fmla="*/ 11 w 19"/>
                <a:gd name="T51" fmla="*/ 6 h 12"/>
                <a:gd name="T52" fmla="*/ 11 w 19"/>
                <a:gd name="T53" fmla="*/ 5 h 12"/>
                <a:gd name="T54" fmla="*/ 8 w 19"/>
                <a:gd name="T55" fmla="*/ 4 h 12"/>
                <a:gd name="T56" fmla="*/ 8 w 19"/>
                <a:gd name="T57" fmla="*/ 4 h 12"/>
                <a:gd name="T58" fmla="*/ 8 w 19"/>
                <a:gd name="T59" fmla="*/ 4 h 12"/>
                <a:gd name="T60" fmla="*/ 7 w 19"/>
                <a:gd name="T61" fmla="*/ 5 h 12"/>
                <a:gd name="T62" fmla="*/ 7 w 19"/>
                <a:gd name="T63" fmla="*/ 5 h 12"/>
                <a:gd name="T64" fmla="*/ 7 w 19"/>
                <a:gd name="T65" fmla="*/ 6 h 12"/>
                <a:gd name="T66" fmla="*/ 9 w 19"/>
                <a:gd name="T67" fmla="*/ 5 h 12"/>
                <a:gd name="T68" fmla="*/ 8 w 19"/>
                <a:gd name="T69" fmla="*/ 4 h 12"/>
                <a:gd name="T70" fmla="*/ 8 w 19"/>
                <a:gd name="T71" fmla="*/ 4 h 12"/>
                <a:gd name="T72" fmla="*/ 1 w 19"/>
                <a:gd name="T73" fmla="*/ 0 h 12"/>
                <a:gd name="T74" fmla="*/ 0 w 19"/>
                <a:gd name="T75" fmla="*/ 1 h 12"/>
                <a:gd name="T76" fmla="*/ 1 w 19"/>
                <a:gd name="T77" fmla="*/ 2 h 12"/>
                <a:gd name="T78" fmla="*/ 4 w 19"/>
                <a:gd name="T79" fmla="*/ 4 h 12"/>
                <a:gd name="T80" fmla="*/ 5 w 19"/>
                <a:gd name="T81" fmla="*/ 4 h 12"/>
                <a:gd name="T82" fmla="*/ 5 w 19"/>
                <a:gd name="T83" fmla="*/ 2 h 12"/>
                <a:gd name="T84" fmla="*/ 2 w 19"/>
                <a:gd name="T85" fmla="*/ 0 h 12"/>
                <a:gd name="T86" fmla="*/ 1 w 19"/>
                <a:gd name="T8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12"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10"/>
                  </a:cubicBezTo>
                  <a:cubicBezTo>
                    <a:pt x="17" y="10"/>
                    <a:pt x="17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14" y="7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1" y="5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8" name="Freeform 113"/>
            <p:cNvSpPr/>
            <p:nvPr/>
          </p:nvSpPr>
          <p:spPr bwMode="auto">
            <a:xfrm rot="20333011">
              <a:off x="678701" y="1608634"/>
              <a:ext cx="94764" cy="31587"/>
            </a:xfrm>
            <a:custGeom>
              <a:avLst/>
              <a:gdLst>
                <a:gd name="T0" fmla="*/ 6 w 9"/>
                <a:gd name="T1" fmla="*/ 0 h 3"/>
                <a:gd name="T2" fmla="*/ 5 w 9"/>
                <a:gd name="T3" fmla="*/ 0 h 3"/>
                <a:gd name="T4" fmla="*/ 1 w 9"/>
                <a:gd name="T5" fmla="*/ 1 h 3"/>
                <a:gd name="T6" fmla="*/ 0 w 9"/>
                <a:gd name="T7" fmla="*/ 2 h 3"/>
                <a:gd name="T8" fmla="*/ 1 w 9"/>
                <a:gd name="T9" fmla="*/ 3 h 3"/>
                <a:gd name="T10" fmla="*/ 2 w 9"/>
                <a:gd name="T11" fmla="*/ 3 h 3"/>
                <a:gd name="T12" fmla="*/ 8 w 9"/>
                <a:gd name="T13" fmla="*/ 1 h 3"/>
                <a:gd name="T14" fmla="*/ 8 w 9"/>
                <a:gd name="T15" fmla="*/ 1 h 3"/>
                <a:gd name="T16" fmla="*/ 9 w 9"/>
                <a:gd name="T17" fmla="*/ 0 h 3"/>
                <a:gd name="T18" fmla="*/ 8 w 9"/>
                <a:gd name="T19" fmla="*/ 1 h 3"/>
                <a:gd name="T20" fmla="*/ 7 w 9"/>
                <a:gd name="T21" fmla="*/ 1 h 3"/>
                <a:gd name="T22" fmla="*/ 7 w 9"/>
                <a:gd name="T23" fmla="*/ 1 h 3"/>
                <a:gd name="T24" fmla="*/ 6 w 9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3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9" y="1"/>
                    <a:pt x="9" y="0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9" name="Freeform 114"/>
            <p:cNvSpPr/>
            <p:nvPr/>
          </p:nvSpPr>
          <p:spPr bwMode="auto">
            <a:xfrm rot="20333011">
              <a:off x="707421" y="1532209"/>
              <a:ext cx="47381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1 w 4"/>
                <a:gd name="T9" fmla="*/ 7 h 8"/>
                <a:gd name="T10" fmla="*/ 2 w 4"/>
                <a:gd name="T11" fmla="*/ 8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7 h 8"/>
                <a:gd name="T22" fmla="*/ 2 w 4"/>
                <a:gd name="T23" fmla="*/ 1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0" name="Freeform 115"/>
            <p:cNvSpPr/>
            <p:nvPr/>
          </p:nvSpPr>
          <p:spPr bwMode="auto">
            <a:xfrm rot="20333011">
              <a:off x="713857" y="1604089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1 h 4"/>
                <a:gd name="T4" fmla="*/ 1 w 9"/>
                <a:gd name="T5" fmla="*/ 2 h 4"/>
                <a:gd name="T6" fmla="*/ 0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1" name="Freeform 116"/>
            <p:cNvSpPr/>
            <p:nvPr/>
          </p:nvSpPr>
          <p:spPr bwMode="auto">
            <a:xfrm rot="20333011">
              <a:off x="744000" y="1535297"/>
              <a:ext cx="47381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2 w 4"/>
                <a:gd name="T9" fmla="*/ 6 h 8"/>
                <a:gd name="T10" fmla="*/ 2 w 4"/>
                <a:gd name="T11" fmla="*/ 7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6 h 8"/>
                <a:gd name="T22" fmla="*/ 2 w 4"/>
                <a:gd name="T23" fmla="*/ 0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2" name="Freeform 117"/>
            <p:cNvSpPr/>
            <p:nvPr/>
          </p:nvSpPr>
          <p:spPr bwMode="auto">
            <a:xfrm rot="20333011">
              <a:off x="751858" y="161481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0 h 4"/>
                <a:gd name="T4" fmla="*/ 1 w 9"/>
                <a:gd name="T5" fmla="*/ 2 h 4"/>
                <a:gd name="T6" fmla="*/ 1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3" name="Freeform 118"/>
            <p:cNvSpPr/>
            <p:nvPr/>
          </p:nvSpPr>
          <p:spPr bwMode="auto">
            <a:xfrm rot="20333011">
              <a:off x="780578" y="1538385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6 h 9"/>
                <a:gd name="T8" fmla="*/ 2 w 4"/>
                <a:gd name="T9" fmla="*/ 7 h 9"/>
                <a:gd name="T10" fmla="*/ 2 w 4"/>
                <a:gd name="T11" fmla="*/ 8 h 9"/>
                <a:gd name="T12" fmla="*/ 2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8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4" name="Freeform 119"/>
            <p:cNvSpPr/>
            <p:nvPr/>
          </p:nvSpPr>
          <p:spPr bwMode="auto">
            <a:xfrm rot="20333011">
              <a:off x="794647" y="1624639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4 w 8"/>
                <a:gd name="T3" fmla="*/ 0 h 3"/>
                <a:gd name="T4" fmla="*/ 1 w 8"/>
                <a:gd name="T5" fmla="*/ 1 h 3"/>
                <a:gd name="T6" fmla="*/ 0 w 8"/>
                <a:gd name="T7" fmla="*/ 3 h 3"/>
                <a:gd name="T8" fmla="*/ 0 w 8"/>
                <a:gd name="T9" fmla="*/ 3 h 3"/>
                <a:gd name="T10" fmla="*/ 1 w 8"/>
                <a:gd name="T11" fmla="*/ 3 h 3"/>
                <a:gd name="T12" fmla="*/ 7 w 8"/>
                <a:gd name="T13" fmla="*/ 2 h 3"/>
                <a:gd name="T14" fmla="*/ 7 w 8"/>
                <a:gd name="T15" fmla="*/ 2 h 3"/>
                <a:gd name="T16" fmla="*/ 8 w 8"/>
                <a:gd name="T17" fmla="*/ 1 h 3"/>
                <a:gd name="T18" fmla="*/ 7 w 8"/>
                <a:gd name="T19" fmla="*/ 2 h 3"/>
                <a:gd name="T20" fmla="*/ 7 w 8"/>
                <a:gd name="T21" fmla="*/ 2 h 3"/>
                <a:gd name="T22" fmla="*/ 6 w 8"/>
                <a:gd name="T23" fmla="*/ 1 h 3"/>
                <a:gd name="T24" fmla="*/ 6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5" name="Freeform 120"/>
            <p:cNvSpPr/>
            <p:nvPr/>
          </p:nvSpPr>
          <p:spPr bwMode="auto">
            <a:xfrm rot="20333011">
              <a:off x="817156" y="1541473"/>
              <a:ext cx="47381" cy="102659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5 h 9"/>
                <a:gd name="T8" fmla="*/ 2 w 4"/>
                <a:gd name="T9" fmla="*/ 7 h 9"/>
                <a:gd name="T10" fmla="*/ 2 w 4"/>
                <a:gd name="T11" fmla="*/ 8 h 9"/>
                <a:gd name="T12" fmla="*/ 3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7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6" name="Freeform 121"/>
            <p:cNvSpPr>
              <a:spLocks noEditPoints="1"/>
            </p:cNvSpPr>
            <p:nvPr/>
          </p:nvSpPr>
          <p:spPr bwMode="auto">
            <a:xfrm rot="20333011">
              <a:off x="972308" y="1525148"/>
              <a:ext cx="157938" cy="260597"/>
            </a:xfrm>
            <a:custGeom>
              <a:avLst/>
              <a:gdLst>
                <a:gd name="T0" fmla="*/ 0 w 15"/>
                <a:gd name="T1" fmla="*/ 24 h 24"/>
                <a:gd name="T2" fmla="*/ 0 w 15"/>
                <a:gd name="T3" fmla="*/ 24 h 24"/>
                <a:gd name="T4" fmla="*/ 1 w 15"/>
                <a:gd name="T5" fmla="*/ 24 h 24"/>
                <a:gd name="T6" fmla="*/ 1 w 15"/>
                <a:gd name="T7" fmla="*/ 24 h 24"/>
                <a:gd name="T8" fmla="*/ 0 w 15"/>
                <a:gd name="T9" fmla="*/ 24 h 24"/>
                <a:gd name="T10" fmla="*/ 0 w 15"/>
                <a:gd name="T11" fmla="*/ 24 h 24"/>
                <a:gd name="T12" fmla="*/ 7 w 15"/>
                <a:gd name="T13" fmla="*/ 12 h 24"/>
                <a:gd name="T14" fmla="*/ 5 w 15"/>
                <a:gd name="T15" fmla="*/ 13 h 24"/>
                <a:gd name="T16" fmla="*/ 5 w 15"/>
                <a:gd name="T17" fmla="*/ 13 h 24"/>
                <a:gd name="T18" fmla="*/ 2 w 15"/>
                <a:gd name="T19" fmla="*/ 19 h 24"/>
                <a:gd name="T20" fmla="*/ 0 w 15"/>
                <a:gd name="T21" fmla="*/ 22 h 24"/>
                <a:gd name="T22" fmla="*/ 1 w 15"/>
                <a:gd name="T23" fmla="*/ 22 h 24"/>
                <a:gd name="T24" fmla="*/ 2 w 15"/>
                <a:gd name="T25" fmla="*/ 23 h 24"/>
                <a:gd name="T26" fmla="*/ 4 w 15"/>
                <a:gd name="T27" fmla="*/ 20 h 24"/>
                <a:gd name="T28" fmla="*/ 7 w 15"/>
                <a:gd name="T29" fmla="*/ 14 h 24"/>
                <a:gd name="T30" fmla="*/ 7 w 15"/>
                <a:gd name="T31" fmla="*/ 14 h 24"/>
                <a:gd name="T32" fmla="*/ 7 w 15"/>
                <a:gd name="T33" fmla="*/ 12 h 24"/>
                <a:gd name="T34" fmla="*/ 13 w 15"/>
                <a:gd name="T35" fmla="*/ 0 h 24"/>
                <a:gd name="T36" fmla="*/ 11 w 15"/>
                <a:gd name="T37" fmla="*/ 2 h 24"/>
                <a:gd name="T38" fmla="*/ 8 w 15"/>
                <a:gd name="T39" fmla="*/ 8 h 24"/>
                <a:gd name="T40" fmla="*/ 8 w 15"/>
                <a:gd name="T41" fmla="*/ 10 h 24"/>
                <a:gd name="T42" fmla="*/ 10 w 15"/>
                <a:gd name="T43" fmla="*/ 9 h 24"/>
                <a:gd name="T44" fmla="*/ 13 w 15"/>
                <a:gd name="T45" fmla="*/ 3 h 24"/>
                <a:gd name="T46" fmla="*/ 15 w 15"/>
                <a:gd name="T47" fmla="*/ 1 h 24"/>
                <a:gd name="T48" fmla="*/ 14 w 15"/>
                <a:gd name="T49" fmla="*/ 0 h 24"/>
                <a:gd name="T50" fmla="*/ 13 w 15"/>
                <a:gd name="T5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7" y="12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3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3" y="0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7" name="Freeform 122"/>
            <p:cNvSpPr>
              <a:spLocks noEditPoints="1"/>
            </p:cNvSpPr>
            <p:nvPr/>
          </p:nvSpPr>
          <p:spPr bwMode="auto">
            <a:xfrm rot="20333011">
              <a:off x="928292" y="1571901"/>
              <a:ext cx="244803" cy="142144"/>
            </a:xfrm>
            <a:custGeom>
              <a:avLst/>
              <a:gdLst>
                <a:gd name="T0" fmla="*/ 14 w 23"/>
                <a:gd name="T1" fmla="*/ 7 h 14"/>
                <a:gd name="T2" fmla="*/ 13 w 23"/>
                <a:gd name="T3" fmla="*/ 8 h 14"/>
                <a:gd name="T4" fmla="*/ 13 w 23"/>
                <a:gd name="T5" fmla="*/ 9 h 14"/>
                <a:gd name="T6" fmla="*/ 19 w 23"/>
                <a:gd name="T7" fmla="*/ 13 h 14"/>
                <a:gd name="T8" fmla="*/ 22 w 23"/>
                <a:gd name="T9" fmla="*/ 14 h 14"/>
                <a:gd name="T10" fmla="*/ 22 w 23"/>
                <a:gd name="T11" fmla="*/ 13 h 14"/>
                <a:gd name="T12" fmla="*/ 23 w 23"/>
                <a:gd name="T13" fmla="*/ 12 h 14"/>
                <a:gd name="T14" fmla="*/ 20 w 23"/>
                <a:gd name="T15" fmla="*/ 11 h 14"/>
                <a:gd name="T16" fmla="*/ 15 w 23"/>
                <a:gd name="T17" fmla="*/ 8 h 14"/>
                <a:gd name="T18" fmla="*/ 14 w 23"/>
                <a:gd name="T19" fmla="*/ 7 h 14"/>
                <a:gd name="T20" fmla="*/ 1 w 23"/>
                <a:gd name="T21" fmla="*/ 0 h 14"/>
                <a:gd name="T22" fmla="*/ 1 w 23"/>
                <a:gd name="T23" fmla="*/ 1 h 14"/>
                <a:gd name="T24" fmla="*/ 0 w 23"/>
                <a:gd name="T25" fmla="*/ 2 h 14"/>
                <a:gd name="T26" fmla="*/ 3 w 23"/>
                <a:gd name="T27" fmla="*/ 4 h 14"/>
                <a:gd name="T28" fmla="*/ 9 w 23"/>
                <a:gd name="T29" fmla="*/ 7 h 14"/>
                <a:gd name="T30" fmla="*/ 10 w 23"/>
                <a:gd name="T31" fmla="*/ 6 h 14"/>
                <a:gd name="T32" fmla="*/ 10 w 23"/>
                <a:gd name="T33" fmla="*/ 5 h 14"/>
                <a:gd name="T34" fmla="*/ 10 w 23"/>
                <a:gd name="T35" fmla="*/ 5 h 14"/>
                <a:gd name="T36" fmla="*/ 4 w 23"/>
                <a:gd name="T37" fmla="*/ 2 h 14"/>
                <a:gd name="T38" fmla="*/ 1 w 23"/>
                <a:gd name="T3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14">
                  <a:moveTo>
                    <a:pt x="14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8" name="Freeform 123"/>
            <p:cNvSpPr>
              <a:spLocks noEditPoints="1"/>
            </p:cNvSpPr>
            <p:nvPr/>
          </p:nvSpPr>
          <p:spPr bwMode="auto">
            <a:xfrm rot="20333011">
              <a:off x="1015158" y="1556107"/>
              <a:ext cx="71072" cy="173731"/>
            </a:xfrm>
            <a:custGeom>
              <a:avLst/>
              <a:gdLst>
                <a:gd name="T0" fmla="*/ 5 w 7"/>
                <a:gd name="T1" fmla="*/ 9 h 16"/>
                <a:gd name="T2" fmla="*/ 3 w 7"/>
                <a:gd name="T3" fmla="*/ 9 h 16"/>
                <a:gd name="T4" fmla="*/ 3 w 7"/>
                <a:gd name="T5" fmla="*/ 11 h 16"/>
                <a:gd name="T6" fmla="*/ 4 w 7"/>
                <a:gd name="T7" fmla="*/ 14 h 16"/>
                <a:gd name="T8" fmla="*/ 4 w 7"/>
                <a:gd name="T9" fmla="*/ 15 h 16"/>
                <a:gd name="T10" fmla="*/ 5 w 7"/>
                <a:gd name="T11" fmla="*/ 16 h 16"/>
                <a:gd name="T12" fmla="*/ 6 w 7"/>
                <a:gd name="T13" fmla="*/ 16 h 16"/>
                <a:gd name="T14" fmla="*/ 6 w 7"/>
                <a:gd name="T15" fmla="*/ 14 h 16"/>
                <a:gd name="T16" fmla="*/ 6 w 7"/>
                <a:gd name="T17" fmla="*/ 14 h 16"/>
                <a:gd name="T18" fmla="*/ 5 w 7"/>
                <a:gd name="T19" fmla="*/ 10 h 16"/>
                <a:gd name="T20" fmla="*/ 5 w 7"/>
                <a:gd name="T21" fmla="*/ 9 h 16"/>
                <a:gd name="T22" fmla="*/ 2 w 7"/>
                <a:gd name="T23" fmla="*/ 0 h 16"/>
                <a:gd name="T24" fmla="*/ 1 w 7"/>
                <a:gd name="T25" fmla="*/ 1 h 16"/>
                <a:gd name="T26" fmla="*/ 1 w 7"/>
                <a:gd name="T27" fmla="*/ 2 h 16"/>
                <a:gd name="T28" fmla="*/ 1 w 7"/>
                <a:gd name="T29" fmla="*/ 3 h 16"/>
                <a:gd name="T30" fmla="*/ 2 w 7"/>
                <a:gd name="T31" fmla="*/ 6 h 16"/>
                <a:gd name="T32" fmla="*/ 2 w 7"/>
                <a:gd name="T33" fmla="*/ 7 h 16"/>
                <a:gd name="T34" fmla="*/ 4 w 7"/>
                <a:gd name="T35" fmla="*/ 7 h 16"/>
                <a:gd name="T36" fmla="*/ 4 w 7"/>
                <a:gd name="T37" fmla="*/ 5 h 16"/>
                <a:gd name="T38" fmla="*/ 3 w 7"/>
                <a:gd name="T39" fmla="*/ 2 h 16"/>
                <a:gd name="T40" fmla="*/ 3 w 7"/>
                <a:gd name="T41" fmla="*/ 1 h 16"/>
                <a:gd name="T42" fmla="*/ 2 w 7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6">
                  <a:moveTo>
                    <a:pt x="5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7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9" name="Freeform 124"/>
            <p:cNvSpPr/>
            <p:nvPr/>
          </p:nvSpPr>
          <p:spPr bwMode="auto">
            <a:xfrm rot="20333011">
              <a:off x="968040" y="1612809"/>
              <a:ext cx="157938" cy="63174"/>
            </a:xfrm>
            <a:custGeom>
              <a:avLst/>
              <a:gdLst>
                <a:gd name="T0" fmla="*/ 14 w 15"/>
                <a:gd name="T1" fmla="*/ 0 h 6"/>
                <a:gd name="T2" fmla="*/ 14 w 15"/>
                <a:gd name="T3" fmla="*/ 0 h 6"/>
                <a:gd name="T4" fmla="*/ 13 w 15"/>
                <a:gd name="T5" fmla="*/ 0 h 6"/>
                <a:gd name="T6" fmla="*/ 10 w 15"/>
                <a:gd name="T7" fmla="*/ 1 h 6"/>
                <a:gd name="T8" fmla="*/ 8 w 15"/>
                <a:gd name="T9" fmla="*/ 2 h 6"/>
                <a:gd name="T10" fmla="*/ 6 w 15"/>
                <a:gd name="T11" fmla="*/ 2 h 6"/>
                <a:gd name="T12" fmla="*/ 5 w 15"/>
                <a:gd name="T13" fmla="*/ 3 h 6"/>
                <a:gd name="T14" fmla="*/ 1 w 15"/>
                <a:gd name="T15" fmla="*/ 4 h 6"/>
                <a:gd name="T16" fmla="*/ 1 w 15"/>
                <a:gd name="T17" fmla="*/ 4 h 6"/>
                <a:gd name="T18" fmla="*/ 0 w 15"/>
                <a:gd name="T19" fmla="*/ 5 h 6"/>
                <a:gd name="T20" fmla="*/ 0 w 15"/>
                <a:gd name="T21" fmla="*/ 6 h 6"/>
                <a:gd name="T22" fmla="*/ 1 w 15"/>
                <a:gd name="T23" fmla="*/ 6 h 6"/>
                <a:gd name="T24" fmla="*/ 2 w 15"/>
                <a:gd name="T25" fmla="*/ 6 h 6"/>
                <a:gd name="T26" fmla="*/ 5 w 15"/>
                <a:gd name="T27" fmla="*/ 5 h 6"/>
                <a:gd name="T28" fmla="*/ 7 w 15"/>
                <a:gd name="T29" fmla="*/ 4 h 6"/>
                <a:gd name="T30" fmla="*/ 9 w 15"/>
                <a:gd name="T31" fmla="*/ 4 h 6"/>
                <a:gd name="T32" fmla="*/ 10 w 15"/>
                <a:gd name="T33" fmla="*/ 3 h 6"/>
                <a:gd name="T34" fmla="*/ 14 w 15"/>
                <a:gd name="T35" fmla="*/ 3 h 6"/>
                <a:gd name="T36" fmla="*/ 14 w 15"/>
                <a:gd name="T37" fmla="*/ 2 h 6"/>
                <a:gd name="T38" fmla="*/ 15 w 15"/>
                <a:gd name="T39" fmla="*/ 1 h 6"/>
                <a:gd name="T40" fmla="*/ 14 w 15"/>
                <a:gd name="T4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0" name="Freeform 125"/>
            <p:cNvSpPr>
              <a:spLocks noEditPoints="1"/>
            </p:cNvSpPr>
            <p:nvPr/>
          </p:nvSpPr>
          <p:spPr bwMode="auto">
            <a:xfrm rot="20333011">
              <a:off x="888807" y="1485036"/>
              <a:ext cx="323771" cy="315876"/>
            </a:xfrm>
            <a:custGeom>
              <a:avLst/>
              <a:gdLst>
                <a:gd name="T0" fmla="*/ 13 w 31"/>
                <a:gd name="T1" fmla="*/ 3 h 30"/>
                <a:gd name="T2" fmla="*/ 16 w 31"/>
                <a:gd name="T3" fmla="*/ 3 h 30"/>
                <a:gd name="T4" fmla="*/ 20 w 31"/>
                <a:gd name="T5" fmla="*/ 3 h 30"/>
                <a:gd name="T6" fmla="*/ 21 w 31"/>
                <a:gd name="T7" fmla="*/ 4 h 30"/>
                <a:gd name="T8" fmla="*/ 22 w 31"/>
                <a:gd name="T9" fmla="*/ 4 h 30"/>
                <a:gd name="T10" fmla="*/ 23 w 31"/>
                <a:gd name="T11" fmla="*/ 5 h 30"/>
                <a:gd name="T12" fmla="*/ 23 w 31"/>
                <a:gd name="T13" fmla="*/ 5 h 30"/>
                <a:gd name="T14" fmla="*/ 27 w 31"/>
                <a:gd name="T15" fmla="*/ 11 h 30"/>
                <a:gd name="T16" fmla="*/ 28 w 31"/>
                <a:gd name="T17" fmla="*/ 13 h 30"/>
                <a:gd name="T18" fmla="*/ 27 w 31"/>
                <a:gd name="T19" fmla="*/ 20 h 30"/>
                <a:gd name="T20" fmla="*/ 27 w 31"/>
                <a:gd name="T21" fmla="*/ 20 h 30"/>
                <a:gd name="T22" fmla="*/ 26 w 31"/>
                <a:gd name="T23" fmla="*/ 21 h 30"/>
                <a:gd name="T24" fmla="*/ 26 w 31"/>
                <a:gd name="T25" fmla="*/ 22 h 30"/>
                <a:gd name="T26" fmla="*/ 25 w 31"/>
                <a:gd name="T27" fmla="*/ 23 h 30"/>
                <a:gd name="T28" fmla="*/ 20 w 31"/>
                <a:gd name="T29" fmla="*/ 27 h 30"/>
                <a:gd name="T30" fmla="*/ 18 w 31"/>
                <a:gd name="T31" fmla="*/ 27 h 30"/>
                <a:gd name="T32" fmla="*/ 15 w 31"/>
                <a:gd name="T33" fmla="*/ 28 h 30"/>
                <a:gd name="T34" fmla="*/ 11 w 31"/>
                <a:gd name="T35" fmla="*/ 27 h 30"/>
                <a:gd name="T36" fmla="*/ 10 w 31"/>
                <a:gd name="T37" fmla="*/ 27 h 30"/>
                <a:gd name="T38" fmla="*/ 9 w 31"/>
                <a:gd name="T39" fmla="*/ 26 h 30"/>
                <a:gd name="T40" fmla="*/ 8 w 31"/>
                <a:gd name="T41" fmla="*/ 26 h 30"/>
                <a:gd name="T42" fmla="*/ 8 w 31"/>
                <a:gd name="T43" fmla="*/ 25 h 30"/>
                <a:gd name="T44" fmla="*/ 4 w 31"/>
                <a:gd name="T45" fmla="*/ 20 h 30"/>
                <a:gd name="T46" fmla="*/ 3 w 31"/>
                <a:gd name="T47" fmla="*/ 18 h 30"/>
                <a:gd name="T48" fmla="*/ 4 w 31"/>
                <a:gd name="T49" fmla="*/ 11 h 30"/>
                <a:gd name="T50" fmla="*/ 4 w 31"/>
                <a:gd name="T51" fmla="*/ 10 h 30"/>
                <a:gd name="T52" fmla="*/ 5 w 31"/>
                <a:gd name="T53" fmla="*/ 9 h 30"/>
                <a:gd name="T54" fmla="*/ 5 w 31"/>
                <a:gd name="T55" fmla="*/ 8 h 30"/>
                <a:gd name="T56" fmla="*/ 6 w 31"/>
                <a:gd name="T57" fmla="*/ 7 h 30"/>
                <a:gd name="T58" fmla="*/ 11 w 31"/>
                <a:gd name="T59" fmla="*/ 3 h 30"/>
                <a:gd name="T60" fmla="*/ 13 w 31"/>
                <a:gd name="T61" fmla="*/ 3 h 30"/>
                <a:gd name="T62" fmla="*/ 16 w 31"/>
                <a:gd name="T63" fmla="*/ 0 h 30"/>
                <a:gd name="T64" fmla="*/ 12 w 31"/>
                <a:gd name="T65" fmla="*/ 1 h 30"/>
                <a:gd name="T66" fmla="*/ 12 w 31"/>
                <a:gd name="T67" fmla="*/ 1 h 30"/>
                <a:gd name="T68" fmla="*/ 11 w 31"/>
                <a:gd name="T69" fmla="*/ 1 h 30"/>
                <a:gd name="T70" fmla="*/ 11 w 31"/>
                <a:gd name="T71" fmla="*/ 1 h 30"/>
                <a:gd name="T72" fmla="*/ 10 w 31"/>
                <a:gd name="T73" fmla="*/ 1 h 30"/>
                <a:gd name="T74" fmla="*/ 3 w 31"/>
                <a:gd name="T75" fmla="*/ 7 h 30"/>
                <a:gd name="T76" fmla="*/ 3 w 31"/>
                <a:gd name="T77" fmla="*/ 8 h 30"/>
                <a:gd name="T78" fmla="*/ 2 w 31"/>
                <a:gd name="T79" fmla="*/ 9 h 30"/>
                <a:gd name="T80" fmla="*/ 1 w 31"/>
                <a:gd name="T81" fmla="*/ 18 h 30"/>
                <a:gd name="T82" fmla="*/ 2 w 31"/>
                <a:gd name="T83" fmla="*/ 20 h 30"/>
                <a:gd name="T84" fmla="*/ 7 w 31"/>
                <a:gd name="T85" fmla="*/ 27 h 30"/>
                <a:gd name="T86" fmla="*/ 8 w 31"/>
                <a:gd name="T87" fmla="*/ 28 h 30"/>
                <a:gd name="T88" fmla="*/ 8 w 31"/>
                <a:gd name="T89" fmla="*/ 28 h 30"/>
                <a:gd name="T90" fmla="*/ 9 w 31"/>
                <a:gd name="T91" fmla="*/ 28 h 30"/>
                <a:gd name="T92" fmla="*/ 9 w 31"/>
                <a:gd name="T93" fmla="*/ 28 h 30"/>
                <a:gd name="T94" fmla="*/ 15 w 31"/>
                <a:gd name="T95" fmla="*/ 30 h 30"/>
                <a:gd name="T96" fmla="*/ 18 w 31"/>
                <a:gd name="T97" fmla="*/ 30 h 30"/>
                <a:gd name="T98" fmla="*/ 20 w 31"/>
                <a:gd name="T99" fmla="*/ 29 h 30"/>
                <a:gd name="T100" fmla="*/ 28 w 31"/>
                <a:gd name="T101" fmla="*/ 23 h 30"/>
                <a:gd name="T102" fmla="*/ 28 w 31"/>
                <a:gd name="T103" fmla="*/ 22 h 30"/>
                <a:gd name="T104" fmla="*/ 29 w 31"/>
                <a:gd name="T105" fmla="*/ 21 h 30"/>
                <a:gd name="T106" fmla="*/ 30 w 31"/>
                <a:gd name="T107" fmla="*/ 12 h 30"/>
                <a:gd name="T108" fmla="*/ 29 w 31"/>
                <a:gd name="T109" fmla="*/ 10 h 30"/>
                <a:gd name="T110" fmla="*/ 24 w 31"/>
                <a:gd name="T111" fmla="*/ 3 h 30"/>
                <a:gd name="T112" fmla="*/ 23 w 31"/>
                <a:gd name="T113" fmla="*/ 2 h 30"/>
                <a:gd name="T114" fmla="*/ 22 w 31"/>
                <a:gd name="T115" fmla="*/ 2 h 30"/>
                <a:gd name="T116" fmla="*/ 16 w 31"/>
                <a:gd name="T1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" h="30">
                  <a:moveTo>
                    <a:pt x="13" y="3"/>
                  </a:move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18" y="3"/>
                    <a:pt x="20" y="3"/>
                  </a:cubicBezTo>
                  <a:cubicBezTo>
                    <a:pt x="20" y="3"/>
                    <a:pt x="20" y="4"/>
                    <a:pt x="21" y="4"/>
                  </a:cubicBezTo>
                  <a:cubicBezTo>
                    <a:pt x="21" y="4"/>
                    <a:pt x="21" y="4"/>
                    <a:pt x="22" y="4"/>
                  </a:cubicBezTo>
                  <a:cubicBezTo>
                    <a:pt x="22" y="4"/>
                    <a:pt x="22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7"/>
                    <a:pt x="27" y="9"/>
                    <a:pt x="27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5"/>
                    <a:pt x="28" y="17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1"/>
                    <a:pt x="27" y="21"/>
                    <a:pt x="26" y="21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3"/>
                    <a:pt x="25" y="23"/>
                  </a:cubicBezTo>
                  <a:cubicBezTo>
                    <a:pt x="24" y="25"/>
                    <a:pt x="22" y="26"/>
                    <a:pt x="20" y="27"/>
                  </a:cubicBezTo>
                  <a:cubicBezTo>
                    <a:pt x="19" y="27"/>
                    <a:pt x="18" y="27"/>
                    <a:pt x="18" y="27"/>
                  </a:cubicBezTo>
                  <a:cubicBezTo>
                    <a:pt x="17" y="28"/>
                    <a:pt x="16" y="28"/>
                    <a:pt x="15" y="28"/>
                  </a:cubicBezTo>
                  <a:cubicBezTo>
                    <a:pt x="14" y="28"/>
                    <a:pt x="13" y="27"/>
                    <a:pt x="11" y="27"/>
                  </a:cubicBezTo>
                  <a:cubicBezTo>
                    <a:pt x="11" y="27"/>
                    <a:pt x="11" y="27"/>
                    <a:pt x="10" y="27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6" y="24"/>
                    <a:pt x="5" y="22"/>
                    <a:pt x="4" y="20"/>
                  </a:cubicBezTo>
                  <a:cubicBezTo>
                    <a:pt x="4" y="19"/>
                    <a:pt x="3" y="18"/>
                    <a:pt x="3" y="18"/>
                  </a:cubicBezTo>
                  <a:cubicBezTo>
                    <a:pt x="3" y="15"/>
                    <a:pt x="3" y="13"/>
                    <a:pt x="4" y="11"/>
                  </a:cubicBezTo>
                  <a:cubicBezTo>
                    <a:pt x="4" y="11"/>
                    <a:pt x="4" y="10"/>
                    <a:pt x="4" y="10"/>
                  </a:cubicBezTo>
                  <a:cubicBezTo>
                    <a:pt x="4" y="10"/>
                    <a:pt x="4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7" y="6"/>
                    <a:pt x="9" y="4"/>
                    <a:pt x="11" y="3"/>
                  </a:cubicBezTo>
                  <a:cubicBezTo>
                    <a:pt x="12" y="3"/>
                    <a:pt x="12" y="3"/>
                    <a:pt x="13" y="3"/>
                  </a:cubicBezTo>
                  <a:moveTo>
                    <a:pt x="16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8" y="2"/>
                    <a:pt x="5" y="4"/>
                    <a:pt x="3" y="7"/>
                  </a:cubicBezTo>
                  <a:cubicBezTo>
                    <a:pt x="3" y="7"/>
                    <a:pt x="3" y="8"/>
                    <a:pt x="3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1" y="12"/>
                    <a:pt x="0" y="15"/>
                    <a:pt x="1" y="18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3" y="23"/>
                    <a:pt x="5" y="26"/>
                    <a:pt x="7" y="27"/>
                  </a:cubicBezTo>
                  <a:cubicBezTo>
                    <a:pt x="7" y="27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9" y="29"/>
                    <a:pt x="20" y="29"/>
                    <a:pt x="20" y="29"/>
                  </a:cubicBezTo>
                  <a:cubicBezTo>
                    <a:pt x="23" y="28"/>
                    <a:pt x="26" y="26"/>
                    <a:pt x="28" y="23"/>
                  </a:cubicBezTo>
                  <a:cubicBezTo>
                    <a:pt x="28" y="23"/>
                    <a:pt x="28" y="23"/>
                    <a:pt x="28" y="22"/>
                  </a:cubicBezTo>
                  <a:cubicBezTo>
                    <a:pt x="29" y="22"/>
                    <a:pt x="29" y="22"/>
                    <a:pt x="29" y="21"/>
                  </a:cubicBezTo>
                  <a:cubicBezTo>
                    <a:pt x="30" y="19"/>
                    <a:pt x="31" y="15"/>
                    <a:pt x="30" y="12"/>
                  </a:cubicBezTo>
                  <a:cubicBezTo>
                    <a:pt x="30" y="12"/>
                    <a:pt x="30" y="11"/>
                    <a:pt x="29" y="10"/>
                  </a:cubicBezTo>
                  <a:cubicBezTo>
                    <a:pt x="28" y="7"/>
                    <a:pt x="26" y="5"/>
                    <a:pt x="24" y="3"/>
                  </a:cubicBezTo>
                  <a:cubicBezTo>
                    <a:pt x="23" y="3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18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5" name="组合 240"/>
          <p:cNvGrpSpPr/>
          <p:nvPr/>
        </p:nvGrpSpPr>
        <p:grpSpPr>
          <a:xfrm>
            <a:off x="766796" y="-81228"/>
            <a:ext cx="1339749" cy="1319959"/>
            <a:chOff x="678701" y="1276352"/>
            <a:chExt cx="745143" cy="734136"/>
          </a:xfrm>
        </p:grpSpPr>
        <p:sp>
          <p:nvSpPr>
            <p:cNvPr id="242" name="Freeform 70"/>
            <p:cNvSpPr>
              <a:spLocks noEditPoints="1"/>
            </p:cNvSpPr>
            <p:nvPr/>
          </p:nvSpPr>
          <p:spPr bwMode="auto">
            <a:xfrm rot="20333011">
              <a:off x="969462" y="1399328"/>
              <a:ext cx="157938" cy="497502"/>
            </a:xfrm>
            <a:custGeom>
              <a:avLst/>
              <a:gdLst>
                <a:gd name="T0" fmla="*/ 13 w 15"/>
                <a:gd name="T1" fmla="*/ 42 h 47"/>
                <a:gd name="T2" fmla="*/ 12 w 15"/>
                <a:gd name="T3" fmla="*/ 43 h 47"/>
                <a:gd name="T4" fmla="*/ 13 w 15"/>
                <a:gd name="T5" fmla="*/ 47 h 47"/>
                <a:gd name="T6" fmla="*/ 14 w 15"/>
                <a:gd name="T7" fmla="*/ 46 h 47"/>
                <a:gd name="T8" fmla="*/ 15 w 15"/>
                <a:gd name="T9" fmla="*/ 46 h 47"/>
                <a:gd name="T10" fmla="*/ 15 w 15"/>
                <a:gd name="T11" fmla="*/ 46 h 47"/>
                <a:gd name="T12" fmla="*/ 14 w 15"/>
                <a:gd name="T13" fmla="*/ 43 h 47"/>
                <a:gd name="T14" fmla="*/ 13 w 15"/>
                <a:gd name="T15" fmla="*/ 42 h 47"/>
                <a:gd name="T16" fmla="*/ 12 w 15"/>
                <a:gd name="T17" fmla="*/ 37 h 47"/>
                <a:gd name="T18" fmla="*/ 10 w 15"/>
                <a:gd name="T19" fmla="*/ 38 h 47"/>
                <a:gd name="T20" fmla="*/ 11 w 15"/>
                <a:gd name="T21" fmla="*/ 41 h 47"/>
                <a:gd name="T22" fmla="*/ 11 w 15"/>
                <a:gd name="T23" fmla="*/ 40 h 47"/>
                <a:gd name="T24" fmla="*/ 12 w 15"/>
                <a:gd name="T25" fmla="*/ 40 h 47"/>
                <a:gd name="T26" fmla="*/ 12 w 15"/>
                <a:gd name="T27" fmla="*/ 40 h 47"/>
                <a:gd name="T28" fmla="*/ 13 w 15"/>
                <a:gd name="T29" fmla="*/ 40 h 47"/>
                <a:gd name="T30" fmla="*/ 13 w 15"/>
                <a:gd name="T31" fmla="*/ 40 h 47"/>
                <a:gd name="T32" fmla="*/ 12 w 15"/>
                <a:gd name="T33" fmla="*/ 37 h 47"/>
                <a:gd name="T34" fmla="*/ 10 w 15"/>
                <a:gd name="T35" fmla="*/ 31 h 47"/>
                <a:gd name="T36" fmla="*/ 9 w 15"/>
                <a:gd name="T37" fmla="*/ 31 h 47"/>
                <a:gd name="T38" fmla="*/ 10 w 15"/>
                <a:gd name="T39" fmla="*/ 35 h 47"/>
                <a:gd name="T40" fmla="*/ 12 w 15"/>
                <a:gd name="T41" fmla="*/ 35 h 47"/>
                <a:gd name="T42" fmla="*/ 11 w 15"/>
                <a:gd name="T43" fmla="*/ 31 h 47"/>
                <a:gd name="T44" fmla="*/ 10 w 15"/>
                <a:gd name="T45" fmla="*/ 31 h 47"/>
                <a:gd name="T46" fmla="*/ 7 w 15"/>
                <a:gd name="T47" fmla="*/ 26 h 47"/>
                <a:gd name="T48" fmla="*/ 7 w 15"/>
                <a:gd name="T49" fmla="*/ 26 h 47"/>
                <a:gd name="T50" fmla="*/ 8 w 15"/>
                <a:gd name="T51" fmla="*/ 29 h 47"/>
                <a:gd name="T52" fmla="*/ 8 w 15"/>
                <a:gd name="T53" fmla="*/ 29 h 47"/>
                <a:gd name="T54" fmla="*/ 7 w 15"/>
                <a:gd name="T55" fmla="*/ 26 h 47"/>
                <a:gd name="T56" fmla="*/ 5 w 15"/>
                <a:gd name="T57" fmla="*/ 18 h 47"/>
                <a:gd name="T58" fmla="*/ 6 w 15"/>
                <a:gd name="T59" fmla="*/ 21 h 47"/>
                <a:gd name="T60" fmla="*/ 6 w 15"/>
                <a:gd name="T61" fmla="*/ 21 h 47"/>
                <a:gd name="T62" fmla="*/ 5 w 15"/>
                <a:gd name="T63" fmla="*/ 18 h 47"/>
                <a:gd name="T64" fmla="*/ 5 w 15"/>
                <a:gd name="T65" fmla="*/ 18 h 47"/>
                <a:gd name="T66" fmla="*/ 5 w 15"/>
                <a:gd name="T67" fmla="*/ 11 h 47"/>
                <a:gd name="T68" fmla="*/ 3 w 15"/>
                <a:gd name="T69" fmla="*/ 11 h 47"/>
                <a:gd name="T70" fmla="*/ 4 w 15"/>
                <a:gd name="T71" fmla="*/ 15 h 47"/>
                <a:gd name="T72" fmla="*/ 5 w 15"/>
                <a:gd name="T73" fmla="*/ 15 h 47"/>
                <a:gd name="T74" fmla="*/ 6 w 15"/>
                <a:gd name="T75" fmla="*/ 15 h 47"/>
                <a:gd name="T76" fmla="*/ 5 w 15"/>
                <a:gd name="T77" fmla="*/ 11 h 47"/>
                <a:gd name="T78" fmla="*/ 2 w 15"/>
                <a:gd name="T79" fmla="*/ 9 h 47"/>
                <a:gd name="T80" fmla="*/ 2 w 15"/>
                <a:gd name="T81" fmla="*/ 9 h 47"/>
                <a:gd name="T82" fmla="*/ 3 w 15"/>
                <a:gd name="T83" fmla="*/ 9 h 47"/>
                <a:gd name="T84" fmla="*/ 3 w 15"/>
                <a:gd name="T85" fmla="*/ 9 h 47"/>
                <a:gd name="T86" fmla="*/ 2 w 15"/>
                <a:gd name="T87" fmla="*/ 9 h 47"/>
                <a:gd name="T88" fmla="*/ 2 w 15"/>
                <a:gd name="T89" fmla="*/ 9 h 47"/>
                <a:gd name="T90" fmla="*/ 4 w 15"/>
                <a:gd name="T91" fmla="*/ 8 h 47"/>
                <a:gd name="T92" fmla="*/ 4 w 15"/>
                <a:gd name="T93" fmla="*/ 8 h 47"/>
                <a:gd name="T94" fmla="*/ 4 w 15"/>
                <a:gd name="T95" fmla="*/ 9 h 47"/>
                <a:gd name="T96" fmla="*/ 4 w 15"/>
                <a:gd name="T97" fmla="*/ 9 h 47"/>
                <a:gd name="T98" fmla="*/ 4 w 15"/>
                <a:gd name="T99" fmla="*/ 8 h 47"/>
                <a:gd name="T100" fmla="*/ 2 w 15"/>
                <a:gd name="T101" fmla="*/ 0 h 47"/>
                <a:gd name="T102" fmla="*/ 1 w 15"/>
                <a:gd name="T103" fmla="*/ 0 h 47"/>
                <a:gd name="T104" fmla="*/ 0 w 15"/>
                <a:gd name="T105" fmla="*/ 0 h 47"/>
                <a:gd name="T106" fmla="*/ 0 w 15"/>
                <a:gd name="T107" fmla="*/ 0 h 47"/>
                <a:gd name="T108" fmla="*/ 1 w 15"/>
                <a:gd name="T109" fmla="*/ 6 h 47"/>
                <a:gd name="T110" fmla="*/ 3 w 15"/>
                <a:gd name="T111" fmla="*/ 7 h 47"/>
                <a:gd name="T112" fmla="*/ 3 w 15"/>
                <a:gd name="T113" fmla="*/ 5 h 47"/>
                <a:gd name="T114" fmla="*/ 2 w 15"/>
                <a:gd name="T1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" h="47">
                  <a:moveTo>
                    <a:pt x="13" y="42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4" y="47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3" y="42"/>
                    <a:pt x="13" y="42"/>
                    <a:pt x="13" y="42"/>
                  </a:cubicBezTo>
                  <a:moveTo>
                    <a:pt x="12" y="37"/>
                  </a:moveTo>
                  <a:cubicBezTo>
                    <a:pt x="12" y="37"/>
                    <a:pt x="11" y="37"/>
                    <a:pt x="10" y="38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37"/>
                    <a:pt x="12" y="37"/>
                    <a:pt x="12" y="37"/>
                  </a:cubicBezTo>
                  <a:moveTo>
                    <a:pt x="10" y="31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1" y="35"/>
                    <a:pt x="12" y="35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10" y="31"/>
                  </a:cubicBezTo>
                  <a:moveTo>
                    <a:pt x="7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6"/>
                    <a:pt x="7" y="26"/>
                    <a:pt x="7" y="26"/>
                  </a:cubicBezTo>
                  <a:moveTo>
                    <a:pt x="5" y="18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1"/>
                    <a:pt x="5" y="11"/>
                    <a:pt x="5" y="11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3" name="Freeform 71"/>
            <p:cNvSpPr/>
            <p:nvPr/>
          </p:nvSpPr>
          <p:spPr bwMode="auto">
            <a:xfrm rot="20333011">
              <a:off x="1187505" y="1843877"/>
              <a:ext cx="55279" cy="55279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0 h 5"/>
                <a:gd name="T4" fmla="*/ 1 w 5"/>
                <a:gd name="T5" fmla="*/ 1 h 5"/>
                <a:gd name="T6" fmla="*/ 1 w 5"/>
                <a:gd name="T7" fmla="*/ 3 h 5"/>
                <a:gd name="T8" fmla="*/ 3 w 5"/>
                <a:gd name="T9" fmla="*/ 5 h 5"/>
                <a:gd name="T10" fmla="*/ 3 w 5"/>
                <a:gd name="T11" fmla="*/ 5 h 5"/>
                <a:gd name="T12" fmla="*/ 5 w 5"/>
                <a:gd name="T13" fmla="*/ 2 h 5"/>
                <a:gd name="T14" fmla="*/ 3 w 5"/>
                <a:gd name="T15" fmla="*/ 0 h 5"/>
                <a:gd name="T16" fmla="*/ 3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4" name="Freeform 72"/>
            <p:cNvSpPr/>
            <p:nvPr/>
          </p:nvSpPr>
          <p:spPr bwMode="auto">
            <a:xfrm rot="20333011">
              <a:off x="861713" y="1403479"/>
              <a:ext cx="47381" cy="39485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0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3 w 5"/>
                <a:gd name="T11" fmla="*/ 4 h 4"/>
                <a:gd name="T12" fmla="*/ 4 w 5"/>
                <a:gd name="T13" fmla="*/ 4 h 4"/>
                <a:gd name="T14" fmla="*/ 4 w 5"/>
                <a:gd name="T15" fmla="*/ 1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5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5" name="Freeform 73"/>
            <p:cNvSpPr/>
            <p:nvPr/>
          </p:nvSpPr>
          <p:spPr bwMode="auto">
            <a:xfrm rot="20333011">
              <a:off x="1163950" y="1780678"/>
              <a:ext cx="78968" cy="5527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0 w 7"/>
                <a:gd name="T5" fmla="*/ 0 h 5"/>
                <a:gd name="T6" fmla="*/ 1 w 7"/>
                <a:gd name="T7" fmla="*/ 0 h 5"/>
                <a:gd name="T8" fmla="*/ 1 w 7"/>
                <a:gd name="T9" fmla="*/ 0 h 5"/>
                <a:gd name="T10" fmla="*/ 1 w 7"/>
                <a:gd name="T11" fmla="*/ 1 h 5"/>
                <a:gd name="T12" fmla="*/ 1 w 7"/>
                <a:gd name="T13" fmla="*/ 2 h 5"/>
                <a:gd name="T14" fmla="*/ 2 w 7"/>
                <a:gd name="T15" fmla="*/ 3 h 5"/>
                <a:gd name="T16" fmla="*/ 6 w 7"/>
                <a:gd name="T17" fmla="*/ 5 h 5"/>
                <a:gd name="T18" fmla="*/ 6 w 7"/>
                <a:gd name="T19" fmla="*/ 5 h 5"/>
                <a:gd name="T20" fmla="*/ 7 w 7"/>
                <a:gd name="T21" fmla="*/ 4 h 5"/>
                <a:gd name="T22" fmla="*/ 7 w 7"/>
                <a:gd name="T23" fmla="*/ 3 h 5"/>
                <a:gd name="T24" fmla="*/ 1 w 7"/>
                <a:gd name="T25" fmla="*/ 0 h 5"/>
                <a:gd name="T26" fmla="*/ 1 w 7"/>
                <a:gd name="T27" fmla="*/ 0 h 5"/>
                <a:gd name="T28" fmla="*/ 0 w 7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6" name="Freeform 74"/>
            <p:cNvSpPr/>
            <p:nvPr/>
          </p:nvSpPr>
          <p:spPr bwMode="auto">
            <a:xfrm rot="20333011">
              <a:off x="1133336" y="1796688"/>
              <a:ext cx="63174" cy="86866"/>
            </a:xfrm>
            <a:custGeom>
              <a:avLst/>
              <a:gdLst>
                <a:gd name="T0" fmla="*/ 4 w 6"/>
                <a:gd name="T1" fmla="*/ 0 h 8"/>
                <a:gd name="T2" fmla="*/ 4 w 6"/>
                <a:gd name="T3" fmla="*/ 0 h 8"/>
                <a:gd name="T4" fmla="*/ 3 w 6"/>
                <a:gd name="T5" fmla="*/ 0 h 8"/>
                <a:gd name="T6" fmla="*/ 3 w 6"/>
                <a:gd name="T7" fmla="*/ 1 h 8"/>
                <a:gd name="T8" fmla="*/ 0 w 6"/>
                <a:gd name="T9" fmla="*/ 6 h 8"/>
                <a:gd name="T10" fmla="*/ 1 w 6"/>
                <a:gd name="T11" fmla="*/ 7 h 8"/>
                <a:gd name="T12" fmla="*/ 1 w 6"/>
                <a:gd name="T13" fmla="*/ 7 h 8"/>
                <a:gd name="T14" fmla="*/ 1 w 6"/>
                <a:gd name="T15" fmla="*/ 8 h 8"/>
                <a:gd name="T16" fmla="*/ 2 w 6"/>
                <a:gd name="T17" fmla="*/ 7 h 8"/>
                <a:gd name="T18" fmla="*/ 4 w 6"/>
                <a:gd name="T19" fmla="*/ 3 h 8"/>
                <a:gd name="T20" fmla="*/ 5 w 6"/>
                <a:gd name="T21" fmla="*/ 2 h 8"/>
                <a:gd name="T22" fmla="*/ 5 w 6"/>
                <a:gd name="T23" fmla="*/ 1 h 8"/>
                <a:gd name="T24" fmla="*/ 5 w 6"/>
                <a:gd name="T25" fmla="*/ 0 h 8"/>
                <a:gd name="T26" fmla="*/ 5 w 6"/>
                <a:gd name="T27" fmla="*/ 0 h 8"/>
                <a:gd name="T28" fmla="*/ 4 w 6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7" name="Freeform 75"/>
            <p:cNvSpPr/>
            <p:nvPr/>
          </p:nvSpPr>
          <p:spPr bwMode="auto">
            <a:xfrm rot="20333011">
              <a:off x="931254" y="1427594"/>
              <a:ext cx="55279" cy="86866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1 h 8"/>
                <a:gd name="T4" fmla="*/ 0 w 5"/>
                <a:gd name="T5" fmla="*/ 4 h 8"/>
                <a:gd name="T6" fmla="*/ 0 w 5"/>
                <a:gd name="T7" fmla="*/ 6 h 8"/>
                <a:gd name="T8" fmla="*/ 1 w 5"/>
                <a:gd name="T9" fmla="*/ 6 h 8"/>
                <a:gd name="T10" fmla="*/ 1 w 5"/>
                <a:gd name="T11" fmla="*/ 6 h 8"/>
                <a:gd name="T12" fmla="*/ 1 w 5"/>
                <a:gd name="T13" fmla="*/ 8 h 8"/>
                <a:gd name="T14" fmla="*/ 0 w 5"/>
                <a:gd name="T15" fmla="*/ 8 h 8"/>
                <a:gd name="T16" fmla="*/ 1 w 5"/>
                <a:gd name="T17" fmla="*/ 8 h 8"/>
                <a:gd name="T18" fmla="*/ 1 w 5"/>
                <a:gd name="T19" fmla="*/ 7 h 8"/>
                <a:gd name="T20" fmla="*/ 1 w 5"/>
                <a:gd name="T21" fmla="*/ 7 h 8"/>
                <a:gd name="T22" fmla="*/ 4 w 5"/>
                <a:gd name="T23" fmla="*/ 2 h 8"/>
                <a:gd name="T24" fmla="*/ 4 w 5"/>
                <a:gd name="T25" fmla="*/ 0 h 8"/>
                <a:gd name="T26" fmla="*/ 4 w 5"/>
                <a:gd name="T27" fmla="*/ 0 h 8"/>
                <a:gd name="T28" fmla="*/ 3 w 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3" y="0"/>
                    <a:pt x="3" y="0"/>
                    <a:pt x="2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8" name="Freeform 76"/>
            <p:cNvSpPr/>
            <p:nvPr/>
          </p:nvSpPr>
          <p:spPr bwMode="auto">
            <a:xfrm rot="20333011">
              <a:off x="869583" y="1478035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0 h 5"/>
                <a:gd name="T4" fmla="*/ 1 w 8"/>
                <a:gd name="T5" fmla="*/ 2 h 5"/>
                <a:gd name="T6" fmla="*/ 6 w 8"/>
                <a:gd name="T7" fmla="*/ 5 h 5"/>
                <a:gd name="T8" fmla="*/ 6 w 8"/>
                <a:gd name="T9" fmla="*/ 5 h 5"/>
                <a:gd name="T10" fmla="*/ 7 w 8"/>
                <a:gd name="T11" fmla="*/ 5 h 5"/>
                <a:gd name="T12" fmla="*/ 7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8 w 8"/>
                <a:gd name="T19" fmla="*/ 3 h 5"/>
                <a:gd name="T20" fmla="*/ 8 w 8"/>
                <a:gd name="T21" fmla="*/ 3 h 5"/>
                <a:gd name="T22" fmla="*/ 7 w 8"/>
                <a:gd name="T23" fmla="*/ 3 h 5"/>
                <a:gd name="T24" fmla="*/ 5 w 8"/>
                <a:gd name="T25" fmla="*/ 2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9" name="Freeform 77"/>
            <p:cNvSpPr>
              <a:spLocks noEditPoints="1"/>
            </p:cNvSpPr>
            <p:nvPr/>
          </p:nvSpPr>
          <p:spPr bwMode="auto">
            <a:xfrm rot="20333011">
              <a:off x="804786" y="1571371"/>
              <a:ext cx="497502" cy="157938"/>
            </a:xfrm>
            <a:custGeom>
              <a:avLst/>
              <a:gdLst>
                <a:gd name="T0" fmla="*/ 3 w 47"/>
                <a:gd name="T1" fmla="*/ 12 h 15"/>
                <a:gd name="T2" fmla="*/ 0 w 47"/>
                <a:gd name="T3" fmla="*/ 13 h 15"/>
                <a:gd name="T4" fmla="*/ 0 w 47"/>
                <a:gd name="T5" fmla="*/ 14 h 15"/>
                <a:gd name="T6" fmla="*/ 0 w 47"/>
                <a:gd name="T7" fmla="*/ 15 h 15"/>
                <a:gd name="T8" fmla="*/ 4 w 47"/>
                <a:gd name="T9" fmla="*/ 14 h 15"/>
                <a:gd name="T10" fmla="*/ 5 w 47"/>
                <a:gd name="T11" fmla="*/ 13 h 15"/>
                <a:gd name="T12" fmla="*/ 3 w 47"/>
                <a:gd name="T13" fmla="*/ 12 h 15"/>
                <a:gd name="T14" fmla="*/ 9 w 47"/>
                <a:gd name="T15" fmla="*/ 10 h 15"/>
                <a:gd name="T16" fmla="*/ 6 w 47"/>
                <a:gd name="T17" fmla="*/ 11 h 15"/>
                <a:gd name="T18" fmla="*/ 7 w 47"/>
                <a:gd name="T19" fmla="*/ 11 h 15"/>
                <a:gd name="T20" fmla="*/ 7 w 47"/>
                <a:gd name="T21" fmla="*/ 12 h 15"/>
                <a:gd name="T22" fmla="*/ 7 w 47"/>
                <a:gd name="T23" fmla="*/ 13 h 15"/>
                <a:gd name="T24" fmla="*/ 7 w 47"/>
                <a:gd name="T25" fmla="*/ 13 h 15"/>
                <a:gd name="T26" fmla="*/ 10 w 47"/>
                <a:gd name="T27" fmla="*/ 12 h 15"/>
                <a:gd name="T28" fmla="*/ 9 w 47"/>
                <a:gd name="T29" fmla="*/ 10 h 15"/>
                <a:gd name="T30" fmla="*/ 21 w 47"/>
                <a:gd name="T31" fmla="*/ 9 h 15"/>
                <a:gd name="T32" fmla="*/ 18 w 47"/>
                <a:gd name="T33" fmla="*/ 10 h 15"/>
                <a:gd name="T34" fmla="*/ 18 w 47"/>
                <a:gd name="T35" fmla="*/ 10 h 15"/>
                <a:gd name="T36" fmla="*/ 21 w 47"/>
                <a:gd name="T37" fmla="*/ 9 h 15"/>
                <a:gd name="T38" fmla="*/ 21 w 47"/>
                <a:gd name="T39" fmla="*/ 9 h 15"/>
                <a:gd name="T40" fmla="*/ 15 w 47"/>
                <a:gd name="T41" fmla="*/ 9 h 15"/>
                <a:gd name="T42" fmla="*/ 11 w 47"/>
                <a:gd name="T43" fmla="*/ 10 h 15"/>
                <a:gd name="T44" fmla="*/ 12 w 47"/>
                <a:gd name="T45" fmla="*/ 12 h 15"/>
                <a:gd name="T46" fmla="*/ 16 w 47"/>
                <a:gd name="T47" fmla="*/ 11 h 15"/>
                <a:gd name="T48" fmla="*/ 16 w 47"/>
                <a:gd name="T49" fmla="*/ 9 h 15"/>
                <a:gd name="T50" fmla="*/ 15 w 47"/>
                <a:gd name="T51" fmla="*/ 9 h 15"/>
                <a:gd name="T52" fmla="*/ 30 w 47"/>
                <a:gd name="T53" fmla="*/ 7 h 15"/>
                <a:gd name="T54" fmla="*/ 26 w 47"/>
                <a:gd name="T55" fmla="*/ 7 h 15"/>
                <a:gd name="T56" fmla="*/ 27 w 47"/>
                <a:gd name="T57" fmla="*/ 8 h 15"/>
                <a:gd name="T58" fmla="*/ 30 w 47"/>
                <a:gd name="T59" fmla="*/ 7 h 15"/>
                <a:gd name="T60" fmla="*/ 30 w 47"/>
                <a:gd name="T61" fmla="*/ 7 h 15"/>
                <a:gd name="T62" fmla="*/ 35 w 47"/>
                <a:gd name="T63" fmla="*/ 3 h 15"/>
                <a:gd name="T64" fmla="*/ 31 w 47"/>
                <a:gd name="T65" fmla="*/ 4 h 15"/>
                <a:gd name="T66" fmla="*/ 31 w 47"/>
                <a:gd name="T67" fmla="*/ 5 h 15"/>
                <a:gd name="T68" fmla="*/ 32 w 47"/>
                <a:gd name="T69" fmla="*/ 6 h 15"/>
                <a:gd name="T70" fmla="*/ 36 w 47"/>
                <a:gd name="T71" fmla="*/ 5 h 15"/>
                <a:gd name="T72" fmla="*/ 35 w 47"/>
                <a:gd name="T73" fmla="*/ 3 h 15"/>
                <a:gd name="T74" fmla="*/ 38 w 47"/>
                <a:gd name="T75" fmla="*/ 2 h 15"/>
                <a:gd name="T76" fmla="*/ 37 w 47"/>
                <a:gd name="T77" fmla="*/ 2 h 15"/>
                <a:gd name="T78" fmla="*/ 38 w 47"/>
                <a:gd name="T79" fmla="*/ 4 h 15"/>
                <a:gd name="T80" fmla="*/ 39 w 47"/>
                <a:gd name="T81" fmla="*/ 4 h 15"/>
                <a:gd name="T82" fmla="*/ 38 w 47"/>
                <a:gd name="T83" fmla="*/ 4 h 15"/>
                <a:gd name="T84" fmla="*/ 38 w 47"/>
                <a:gd name="T85" fmla="*/ 3 h 15"/>
                <a:gd name="T86" fmla="*/ 38 w 47"/>
                <a:gd name="T87" fmla="*/ 2 h 15"/>
                <a:gd name="T88" fmla="*/ 38 w 47"/>
                <a:gd name="T89" fmla="*/ 2 h 15"/>
                <a:gd name="T90" fmla="*/ 47 w 47"/>
                <a:gd name="T91" fmla="*/ 0 h 15"/>
                <a:gd name="T92" fmla="*/ 41 w 47"/>
                <a:gd name="T93" fmla="*/ 1 h 15"/>
                <a:gd name="T94" fmla="*/ 40 w 47"/>
                <a:gd name="T95" fmla="*/ 3 h 15"/>
                <a:gd name="T96" fmla="*/ 42 w 47"/>
                <a:gd name="T97" fmla="*/ 3 h 15"/>
                <a:gd name="T98" fmla="*/ 47 w 47"/>
                <a:gd name="T99" fmla="*/ 2 h 15"/>
                <a:gd name="T100" fmla="*/ 47 w 47"/>
                <a:gd name="T101" fmla="*/ 1 h 15"/>
                <a:gd name="T102" fmla="*/ 47 w 47"/>
                <a:gd name="T10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7" h="15">
                  <a:moveTo>
                    <a:pt x="3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1" y="14"/>
                    <a:pt x="1" y="15"/>
                    <a:pt x="0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9" y="10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2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9" y="11"/>
                    <a:pt x="9" y="10"/>
                  </a:cubicBezTo>
                  <a:moveTo>
                    <a:pt x="21" y="9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moveTo>
                    <a:pt x="15" y="9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11"/>
                    <a:pt x="12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moveTo>
                    <a:pt x="30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moveTo>
                    <a:pt x="35" y="3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4"/>
                    <a:pt x="36" y="4"/>
                    <a:pt x="35" y="3"/>
                  </a:cubicBezTo>
                  <a:moveTo>
                    <a:pt x="38" y="2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8" y="3"/>
                    <a:pt x="38" y="4"/>
                    <a:pt x="38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moveTo>
                    <a:pt x="47" y="0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1"/>
                    <a:pt x="47" y="1"/>
                  </a:cubicBezTo>
                  <a:cubicBezTo>
                    <a:pt x="47" y="1"/>
                    <a:pt x="47" y="0"/>
                    <a:pt x="4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0" name="Freeform 78"/>
            <p:cNvSpPr/>
            <p:nvPr/>
          </p:nvSpPr>
          <p:spPr bwMode="auto">
            <a:xfrm rot="20333011">
              <a:off x="802463" y="1789413"/>
              <a:ext cx="55279" cy="5527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0 w 5"/>
                <a:gd name="T5" fmla="*/ 3 h 5"/>
                <a:gd name="T6" fmla="*/ 2 w 5"/>
                <a:gd name="T7" fmla="*/ 5 h 5"/>
                <a:gd name="T8" fmla="*/ 3 w 5"/>
                <a:gd name="T9" fmla="*/ 5 h 5"/>
                <a:gd name="T10" fmla="*/ 4 w 5"/>
                <a:gd name="T11" fmla="*/ 3 h 5"/>
                <a:gd name="T12" fmla="*/ 4 w 5"/>
                <a:gd name="T13" fmla="*/ 2 h 5"/>
                <a:gd name="T14" fmla="*/ 4 w 5"/>
                <a:gd name="T15" fmla="*/ 1 h 5"/>
                <a:gd name="T16" fmla="*/ 2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1" name="Freeform 79"/>
            <p:cNvSpPr/>
            <p:nvPr/>
          </p:nvSpPr>
          <p:spPr bwMode="auto">
            <a:xfrm rot="20333011">
              <a:off x="1257233" y="1455990"/>
              <a:ext cx="39485" cy="55279"/>
            </a:xfrm>
            <a:custGeom>
              <a:avLst/>
              <a:gdLst>
                <a:gd name="T0" fmla="*/ 2 w 4"/>
                <a:gd name="T1" fmla="*/ 0 h 5"/>
                <a:gd name="T2" fmla="*/ 1 w 4"/>
                <a:gd name="T3" fmla="*/ 0 h 5"/>
                <a:gd name="T4" fmla="*/ 0 w 4"/>
                <a:gd name="T5" fmla="*/ 2 h 5"/>
                <a:gd name="T6" fmla="*/ 0 w 4"/>
                <a:gd name="T7" fmla="*/ 3 h 5"/>
                <a:gd name="T8" fmla="*/ 0 w 4"/>
                <a:gd name="T9" fmla="*/ 4 h 5"/>
                <a:gd name="T10" fmla="*/ 2 w 4"/>
                <a:gd name="T11" fmla="*/ 5 h 5"/>
                <a:gd name="T12" fmla="*/ 3 w 4"/>
                <a:gd name="T13" fmla="*/ 4 h 5"/>
                <a:gd name="T14" fmla="*/ 4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2" name="Freeform 80"/>
            <p:cNvSpPr/>
            <p:nvPr/>
          </p:nvSpPr>
          <p:spPr bwMode="auto">
            <a:xfrm rot="20333011">
              <a:off x="813798" y="1728144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1 h 5"/>
                <a:gd name="T4" fmla="*/ 1 w 8"/>
                <a:gd name="T5" fmla="*/ 2 h 5"/>
                <a:gd name="T6" fmla="*/ 4 w 8"/>
                <a:gd name="T7" fmla="*/ 4 h 5"/>
                <a:gd name="T8" fmla="*/ 6 w 8"/>
                <a:gd name="T9" fmla="*/ 5 h 5"/>
                <a:gd name="T10" fmla="*/ 6 w 8"/>
                <a:gd name="T11" fmla="*/ 4 h 5"/>
                <a:gd name="T12" fmla="*/ 7 w 8"/>
                <a:gd name="T13" fmla="*/ 3 h 5"/>
                <a:gd name="T14" fmla="*/ 8 w 8"/>
                <a:gd name="T15" fmla="*/ 3 h 5"/>
                <a:gd name="T16" fmla="*/ 8 w 8"/>
                <a:gd name="T17" fmla="*/ 3 h 5"/>
                <a:gd name="T18" fmla="*/ 8 w 8"/>
                <a:gd name="T19" fmla="*/ 4 h 5"/>
                <a:gd name="T20" fmla="*/ 8 w 8"/>
                <a:gd name="T21" fmla="*/ 3 h 5"/>
                <a:gd name="T22" fmla="*/ 7 w 8"/>
                <a:gd name="T23" fmla="*/ 3 h 5"/>
                <a:gd name="T24" fmla="*/ 2 w 8"/>
                <a:gd name="T25" fmla="*/ 0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3" name="Freeform 81"/>
            <p:cNvSpPr/>
            <p:nvPr/>
          </p:nvSpPr>
          <p:spPr bwMode="auto">
            <a:xfrm rot="20333011">
              <a:off x="861395" y="1750860"/>
              <a:ext cx="55279" cy="86866"/>
            </a:xfrm>
            <a:custGeom>
              <a:avLst/>
              <a:gdLst>
                <a:gd name="T0" fmla="*/ 4 w 5"/>
                <a:gd name="T1" fmla="*/ 0 h 8"/>
                <a:gd name="T2" fmla="*/ 3 w 5"/>
                <a:gd name="T3" fmla="*/ 1 h 8"/>
                <a:gd name="T4" fmla="*/ 3 w 5"/>
                <a:gd name="T5" fmla="*/ 2 h 8"/>
                <a:gd name="T6" fmla="*/ 2 w 5"/>
                <a:gd name="T7" fmla="*/ 3 h 8"/>
                <a:gd name="T8" fmla="*/ 0 w 5"/>
                <a:gd name="T9" fmla="*/ 7 h 8"/>
                <a:gd name="T10" fmla="*/ 0 w 5"/>
                <a:gd name="T11" fmla="*/ 8 h 8"/>
                <a:gd name="T12" fmla="*/ 1 w 5"/>
                <a:gd name="T13" fmla="*/ 8 h 8"/>
                <a:gd name="T14" fmla="*/ 2 w 5"/>
                <a:gd name="T15" fmla="*/ 8 h 8"/>
                <a:gd name="T16" fmla="*/ 5 w 5"/>
                <a:gd name="T17" fmla="*/ 2 h 8"/>
                <a:gd name="T18" fmla="*/ 5 w 5"/>
                <a:gd name="T19" fmla="*/ 2 h 8"/>
                <a:gd name="T20" fmla="*/ 5 w 5"/>
                <a:gd name="T21" fmla="*/ 1 h 8"/>
                <a:gd name="T22" fmla="*/ 5 w 5"/>
                <a:gd name="T23" fmla="*/ 0 h 8"/>
                <a:gd name="T24" fmla="*/ 5 w 5"/>
                <a:gd name="T25" fmla="*/ 0 h 8"/>
                <a:gd name="T26" fmla="*/ 4 w 5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4" name="Freeform 82"/>
            <p:cNvSpPr/>
            <p:nvPr/>
          </p:nvSpPr>
          <p:spPr bwMode="auto">
            <a:xfrm rot="20333011">
              <a:off x="1164037" y="1464389"/>
              <a:ext cx="55279" cy="78968"/>
            </a:xfrm>
            <a:custGeom>
              <a:avLst/>
              <a:gdLst>
                <a:gd name="T0" fmla="*/ 4 w 5"/>
                <a:gd name="T1" fmla="*/ 0 h 7"/>
                <a:gd name="T2" fmla="*/ 3 w 5"/>
                <a:gd name="T3" fmla="*/ 1 h 7"/>
                <a:gd name="T4" fmla="*/ 0 w 5"/>
                <a:gd name="T5" fmla="*/ 6 h 7"/>
                <a:gd name="T6" fmla="*/ 0 w 5"/>
                <a:gd name="T7" fmla="*/ 6 h 7"/>
                <a:gd name="T8" fmla="*/ 0 w 5"/>
                <a:gd name="T9" fmla="*/ 7 h 7"/>
                <a:gd name="T10" fmla="*/ 0 w 5"/>
                <a:gd name="T11" fmla="*/ 7 h 7"/>
                <a:gd name="T12" fmla="*/ 1 w 5"/>
                <a:gd name="T13" fmla="*/ 6 h 7"/>
                <a:gd name="T14" fmla="*/ 2 w 5"/>
                <a:gd name="T15" fmla="*/ 6 h 7"/>
                <a:gd name="T16" fmla="*/ 2 w 5"/>
                <a:gd name="T17" fmla="*/ 7 h 7"/>
                <a:gd name="T18" fmla="*/ 3 w 5"/>
                <a:gd name="T19" fmla="*/ 5 h 7"/>
                <a:gd name="T20" fmla="*/ 5 w 5"/>
                <a:gd name="T21" fmla="*/ 2 h 7"/>
                <a:gd name="T22" fmla="*/ 5 w 5"/>
                <a:gd name="T23" fmla="*/ 0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5" name="Freeform 83"/>
            <p:cNvSpPr/>
            <p:nvPr/>
          </p:nvSpPr>
          <p:spPr bwMode="auto">
            <a:xfrm rot="20333011">
              <a:off x="1181468" y="1518426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0 w 8"/>
                <a:gd name="T5" fmla="*/ 1 h 5"/>
                <a:gd name="T6" fmla="*/ 0 w 8"/>
                <a:gd name="T7" fmla="*/ 2 h 5"/>
                <a:gd name="T8" fmla="*/ 1 w 8"/>
                <a:gd name="T9" fmla="*/ 2 h 5"/>
                <a:gd name="T10" fmla="*/ 6 w 8"/>
                <a:gd name="T11" fmla="*/ 5 h 5"/>
                <a:gd name="T12" fmla="*/ 6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7 w 8"/>
                <a:gd name="T19" fmla="*/ 3 h 5"/>
                <a:gd name="T20" fmla="*/ 4 w 8"/>
                <a:gd name="T21" fmla="*/ 1 h 5"/>
                <a:gd name="T22" fmla="*/ 2 w 8"/>
                <a:gd name="T23" fmla="*/ 1 h 5"/>
                <a:gd name="T24" fmla="*/ 2 w 8"/>
                <a:gd name="T25" fmla="*/ 0 h 5"/>
                <a:gd name="T26" fmla="*/ 1 w 8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4"/>
                    <a:pt x="8" y="4"/>
                    <a:pt x="7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6" name="Freeform 84"/>
            <p:cNvSpPr>
              <a:spLocks noEditPoints="1"/>
            </p:cNvSpPr>
            <p:nvPr/>
          </p:nvSpPr>
          <p:spPr bwMode="auto">
            <a:xfrm rot="20333011">
              <a:off x="928293" y="1516625"/>
              <a:ext cx="244803" cy="252699"/>
            </a:xfrm>
            <a:custGeom>
              <a:avLst/>
              <a:gdLst>
                <a:gd name="T0" fmla="*/ 14 w 23"/>
                <a:gd name="T1" fmla="*/ 18 h 24"/>
                <a:gd name="T2" fmla="*/ 13 w 23"/>
                <a:gd name="T3" fmla="*/ 20 h 24"/>
                <a:gd name="T4" fmla="*/ 12 w 23"/>
                <a:gd name="T5" fmla="*/ 18 h 24"/>
                <a:gd name="T6" fmla="*/ 8 w 23"/>
                <a:gd name="T7" fmla="*/ 21 h 24"/>
                <a:gd name="T8" fmla="*/ 7 w 23"/>
                <a:gd name="T9" fmla="*/ 24 h 24"/>
                <a:gd name="T10" fmla="*/ 14 w 23"/>
                <a:gd name="T11" fmla="*/ 20 h 24"/>
                <a:gd name="T12" fmla="*/ 21 w 23"/>
                <a:gd name="T13" fmla="*/ 20 h 24"/>
                <a:gd name="T14" fmla="*/ 19 w 23"/>
                <a:gd name="T15" fmla="*/ 18 h 24"/>
                <a:gd name="T16" fmla="*/ 0 w 23"/>
                <a:gd name="T17" fmla="*/ 7 h 24"/>
                <a:gd name="T18" fmla="*/ 3 w 23"/>
                <a:gd name="T19" fmla="*/ 14 h 24"/>
                <a:gd name="T20" fmla="*/ 4 w 23"/>
                <a:gd name="T21" fmla="*/ 16 h 24"/>
                <a:gd name="T22" fmla="*/ 4 w 23"/>
                <a:gd name="T23" fmla="*/ 23 h 24"/>
                <a:gd name="T24" fmla="*/ 6 w 23"/>
                <a:gd name="T25" fmla="*/ 15 h 24"/>
                <a:gd name="T26" fmla="*/ 5 w 23"/>
                <a:gd name="T27" fmla="*/ 15 h 24"/>
                <a:gd name="T28" fmla="*/ 4 w 23"/>
                <a:gd name="T29" fmla="*/ 14 h 24"/>
                <a:gd name="T30" fmla="*/ 5 w 23"/>
                <a:gd name="T31" fmla="*/ 13 h 24"/>
                <a:gd name="T32" fmla="*/ 0 w 23"/>
                <a:gd name="T33" fmla="*/ 7 h 24"/>
                <a:gd name="T34" fmla="*/ 17 w 23"/>
                <a:gd name="T35" fmla="*/ 4 h 24"/>
                <a:gd name="T36" fmla="*/ 18 w 23"/>
                <a:gd name="T37" fmla="*/ 9 h 24"/>
                <a:gd name="T38" fmla="*/ 19 w 23"/>
                <a:gd name="T39" fmla="*/ 10 h 24"/>
                <a:gd name="T40" fmla="*/ 18 w 23"/>
                <a:gd name="T41" fmla="*/ 12 h 24"/>
                <a:gd name="T42" fmla="*/ 20 w 23"/>
                <a:gd name="T43" fmla="*/ 16 h 24"/>
                <a:gd name="T44" fmla="*/ 23 w 23"/>
                <a:gd name="T45" fmla="*/ 17 h 24"/>
                <a:gd name="T46" fmla="*/ 19 w 23"/>
                <a:gd name="T47" fmla="*/ 10 h 24"/>
                <a:gd name="T48" fmla="*/ 19 w 23"/>
                <a:gd name="T49" fmla="*/ 2 h 24"/>
                <a:gd name="T50" fmla="*/ 16 w 23"/>
                <a:gd name="T51" fmla="*/ 0 h 24"/>
                <a:gd name="T52" fmla="*/ 9 w 23"/>
                <a:gd name="T53" fmla="*/ 4 h 24"/>
                <a:gd name="T54" fmla="*/ 2 w 23"/>
                <a:gd name="T55" fmla="*/ 4 h 24"/>
                <a:gd name="T56" fmla="*/ 4 w 23"/>
                <a:gd name="T57" fmla="*/ 7 h 24"/>
                <a:gd name="T58" fmla="*/ 9 w 23"/>
                <a:gd name="T59" fmla="*/ 7 h 24"/>
                <a:gd name="T60" fmla="*/ 9 w 23"/>
                <a:gd name="T61" fmla="*/ 5 h 24"/>
                <a:gd name="T62" fmla="*/ 11 w 23"/>
                <a:gd name="T63" fmla="*/ 5 h 24"/>
                <a:gd name="T64" fmla="*/ 15 w 23"/>
                <a:gd name="T65" fmla="*/ 3 h 24"/>
                <a:gd name="T66" fmla="*/ 16 w 23"/>
                <a:gd name="T6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4">
                  <a:moveTo>
                    <a:pt x="14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5" y="19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0" y="7"/>
                  </a:moveTo>
                  <a:cubicBezTo>
                    <a:pt x="0" y="7"/>
                    <a:pt x="0" y="8"/>
                    <a:pt x="0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19" y="2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10"/>
                    <a:pt x="19" y="10"/>
                  </a:cubicBezTo>
                  <a:cubicBezTo>
                    <a:pt x="19" y="11"/>
                    <a:pt x="19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moveTo>
                    <a:pt x="16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10" y="4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7" name="Freeform 85"/>
            <p:cNvSpPr>
              <a:spLocks noEditPoints="1"/>
            </p:cNvSpPr>
            <p:nvPr/>
          </p:nvSpPr>
          <p:spPr bwMode="auto">
            <a:xfrm rot="20333011">
              <a:off x="940841" y="1802311"/>
              <a:ext cx="134246" cy="205318"/>
            </a:xfrm>
            <a:custGeom>
              <a:avLst/>
              <a:gdLst>
                <a:gd name="T0" fmla="*/ 4 w 12"/>
                <a:gd name="T1" fmla="*/ 14 h 19"/>
                <a:gd name="T2" fmla="*/ 2 w 12"/>
                <a:gd name="T3" fmla="*/ 15 h 19"/>
                <a:gd name="T4" fmla="*/ 1 w 12"/>
                <a:gd name="T5" fmla="*/ 18 h 19"/>
                <a:gd name="T6" fmla="*/ 1 w 12"/>
                <a:gd name="T7" fmla="*/ 19 h 19"/>
                <a:gd name="T8" fmla="*/ 2 w 12"/>
                <a:gd name="T9" fmla="*/ 19 h 19"/>
                <a:gd name="T10" fmla="*/ 3 w 12"/>
                <a:gd name="T11" fmla="*/ 19 h 19"/>
                <a:gd name="T12" fmla="*/ 4 w 12"/>
                <a:gd name="T13" fmla="*/ 16 h 19"/>
                <a:gd name="T14" fmla="*/ 4 w 12"/>
                <a:gd name="T15" fmla="*/ 14 h 19"/>
                <a:gd name="T16" fmla="*/ 6 w 12"/>
                <a:gd name="T17" fmla="*/ 11 h 19"/>
                <a:gd name="T18" fmla="*/ 4 w 12"/>
                <a:gd name="T19" fmla="*/ 12 h 19"/>
                <a:gd name="T20" fmla="*/ 4 w 12"/>
                <a:gd name="T21" fmla="*/ 12 h 19"/>
                <a:gd name="T22" fmla="*/ 4 w 12"/>
                <a:gd name="T23" fmla="*/ 12 h 19"/>
                <a:gd name="T24" fmla="*/ 5 w 12"/>
                <a:gd name="T25" fmla="*/ 12 h 19"/>
                <a:gd name="T26" fmla="*/ 6 w 12"/>
                <a:gd name="T27" fmla="*/ 13 h 19"/>
                <a:gd name="T28" fmla="*/ 6 w 12"/>
                <a:gd name="T29" fmla="*/ 13 h 19"/>
                <a:gd name="T30" fmla="*/ 6 w 12"/>
                <a:gd name="T31" fmla="*/ 13 h 19"/>
                <a:gd name="T32" fmla="*/ 6 w 12"/>
                <a:gd name="T33" fmla="*/ 13 h 19"/>
                <a:gd name="T34" fmla="*/ 6 w 12"/>
                <a:gd name="T35" fmla="*/ 11 h 19"/>
                <a:gd name="T36" fmla="*/ 7 w 12"/>
                <a:gd name="T37" fmla="*/ 8 h 19"/>
                <a:gd name="T38" fmla="*/ 6 w 12"/>
                <a:gd name="T39" fmla="*/ 8 h 19"/>
                <a:gd name="T40" fmla="*/ 6 w 12"/>
                <a:gd name="T41" fmla="*/ 9 h 19"/>
                <a:gd name="T42" fmla="*/ 6 w 12"/>
                <a:gd name="T43" fmla="*/ 9 h 19"/>
                <a:gd name="T44" fmla="*/ 6 w 12"/>
                <a:gd name="T45" fmla="*/ 9 h 19"/>
                <a:gd name="T46" fmla="*/ 7 w 12"/>
                <a:gd name="T47" fmla="*/ 9 h 19"/>
                <a:gd name="T48" fmla="*/ 7 w 12"/>
                <a:gd name="T49" fmla="*/ 9 h 19"/>
                <a:gd name="T50" fmla="*/ 8 w 12"/>
                <a:gd name="T51" fmla="*/ 10 h 19"/>
                <a:gd name="T52" fmla="*/ 8 w 12"/>
                <a:gd name="T53" fmla="*/ 9 h 19"/>
                <a:gd name="T54" fmla="*/ 7 w 12"/>
                <a:gd name="T55" fmla="*/ 8 h 19"/>
                <a:gd name="T56" fmla="*/ 9 w 12"/>
                <a:gd name="T57" fmla="*/ 5 h 19"/>
                <a:gd name="T58" fmla="*/ 8 w 12"/>
                <a:gd name="T59" fmla="*/ 5 h 19"/>
                <a:gd name="T60" fmla="*/ 7 w 12"/>
                <a:gd name="T61" fmla="*/ 6 h 19"/>
                <a:gd name="T62" fmla="*/ 8 w 12"/>
                <a:gd name="T63" fmla="*/ 6 h 19"/>
                <a:gd name="T64" fmla="*/ 8 w 12"/>
                <a:gd name="T65" fmla="*/ 6 h 19"/>
                <a:gd name="T66" fmla="*/ 9 w 12"/>
                <a:gd name="T67" fmla="*/ 6 h 19"/>
                <a:gd name="T68" fmla="*/ 9 w 12"/>
                <a:gd name="T69" fmla="*/ 6 h 19"/>
                <a:gd name="T70" fmla="*/ 9 w 12"/>
                <a:gd name="T71" fmla="*/ 7 h 19"/>
                <a:gd name="T72" fmla="*/ 10 w 12"/>
                <a:gd name="T73" fmla="*/ 6 h 19"/>
                <a:gd name="T74" fmla="*/ 9 w 12"/>
                <a:gd name="T75" fmla="*/ 5 h 19"/>
                <a:gd name="T76" fmla="*/ 10 w 12"/>
                <a:gd name="T77" fmla="*/ 0 h 19"/>
                <a:gd name="T78" fmla="*/ 9 w 12"/>
                <a:gd name="T79" fmla="*/ 3 h 19"/>
                <a:gd name="T80" fmla="*/ 10 w 12"/>
                <a:gd name="T81" fmla="*/ 2 h 19"/>
                <a:gd name="T82" fmla="*/ 10 w 12"/>
                <a:gd name="T83" fmla="*/ 2 h 19"/>
                <a:gd name="T84" fmla="*/ 11 w 12"/>
                <a:gd name="T85" fmla="*/ 3 h 19"/>
                <a:gd name="T86" fmla="*/ 11 w 12"/>
                <a:gd name="T87" fmla="*/ 3 h 19"/>
                <a:gd name="T88" fmla="*/ 11 w 12"/>
                <a:gd name="T89" fmla="*/ 4 h 19"/>
                <a:gd name="T90" fmla="*/ 12 w 12"/>
                <a:gd name="T91" fmla="*/ 1 h 19"/>
                <a:gd name="T92" fmla="*/ 12 w 12"/>
                <a:gd name="T93" fmla="*/ 1 h 19"/>
                <a:gd name="T94" fmla="*/ 12 w 12"/>
                <a:gd name="T95" fmla="*/ 1 h 19"/>
                <a:gd name="T96" fmla="*/ 11 w 12"/>
                <a:gd name="T97" fmla="*/ 1 h 19"/>
                <a:gd name="T98" fmla="*/ 11 w 12"/>
                <a:gd name="T99" fmla="*/ 1 h 19"/>
                <a:gd name="T100" fmla="*/ 10 w 12"/>
                <a:gd name="T10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19">
                  <a:moveTo>
                    <a:pt x="4" y="14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2" y="19"/>
                    <a:pt x="2" y="19"/>
                    <a:pt x="3" y="19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4" y="14"/>
                    <a:pt x="4" y="14"/>
                  </a:cubicBezTo>
                  <a:moveTo>
                    <a:pt x="6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7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8"/>
                    <a:pt x="7" y="8"/>
                    <a:pt x="7" y="8"/>
                  </a:cubicBezTo>
                  <a:moveTo>
                    <a:pt x="9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10" y="0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8" name="Freeform 86"/>
            <p:cNvSpPr/>
            <p:nvPr/>
          </p:nvSpPr>
          <p:spPr bwMode="auto">
            <a:xfrm rot="20333011">
              <a:off x="1015251" y="1939416"/>
              <a:ext cx="39485" cy="71072"/>
            </a:xfrm>
            <a:custGeom>
              <a:avLst/>
              <a:gdLst>
                <a:gd name="T0" fmla="*/ 2 w 4"/>
                <a:gd name="T1" fmla="*/ 0 h 7"/>
                <a:gd name="T2" fmla="*/ 1 w 4"/>
                <a:gd name="T3" fmla="*/ 1 h 7"/>
                <a:gd name="T4" fmla="*/ 0 w 4"/>
                <a:gd name="T5" fmla="*/ 1 h 7"/>
                <a:gd name="T6" fmla="*/ 0 w 4"/>
                <a:gd name="T7" fmla="*/ 3 h 7"/>
                <a:gd name="T8" fmla="*/ 1 w 4"/>
                <a:gd name="T9" fmla="*/ 7 h 7"/>
                <a:gd name="T10" fmla="*/ 2 w 4"/>
                <a:gd name="T11" fmla="*/ 7 h 7"/>
                <a:gd name="T12" fmla="*/ 3 w 4"/>
                <a:gd name="T13" fmla="*/ 7 h 7"/>
                <a:gd name="T14" fmla="*/ 3 w 4"/>
                <a:gd name="T15" fmla="*/ 6 h 7"/>
                <a:gd name="T16" fmla="*/ 2 w 4"/>
                <a:gd name="T17" fmla="*/ 0 h 7"/>
                <a:gd name="T18" fmla="*/ 2 w 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7"/>
                    <a:pt x="3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9" name="Freeform 87"/>
            <p:cNvSpPr/>
            <p:nvPr/>
          </p:nvSpPr>
          <p:spPr bwMode="auto">
            <a:xfrm rot="20333011">
              <a:off x="929506" y="1942549"/>
              <a:ext cx="102659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2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0" name="Freeform 88"/>
            <p:cNvSpPr/>
            <p:nvPr/>
          </p:nvSpPr>
          <p:spPr bwMode="auto">
            <a:xfrm rot="20333011">
              <a:off x="1023390" y="1887575"/>
              <a:ext cx="31587" cy="86866"/>
            </a:xfrm>
            <a:custGeom>
              <a:avLst/>
              <a:gdLst>
                <a:gd name="T0" fmla="*/ 1 w 3"/>
                <a:gd name="T1" fmla="*/ 0 h 8"/>
                <a:gd name="T2" fmla="*/ 1 w 3"/>
                <a:gd name="T3" fmla="*/ 2 h 8"/>
                <a:gd name="T4" fmla="*/ 0 w 3"/>
                <a:gd name="T5" fmla="*/ 2 h 8"/>
                <a:gd name="T6" fmla="*/ 0 w 3"/>
                <a:gd name="T7" fmla="*/ 4 h 8"/>
                <a:gd name="T8" fmla="*/ 1 w 3"/>
                <a:gd name="T9" fmla="*/ 7 h 8"/>
                <a:gd name="T10" fmla="*/ 2 w 3"/>
                <a:gd name="T11" fmla="*/ 8 h 8"/>
                <a:gd name="T12" fmla="*/ 3 w 3"/>
                <a:gd name="T13" fmla="*/ 8 h 8"/>
                <a:gd name="T14" fmla="*/ 3 w 3"/>
                <a:gd name="T15" fmla="*/ 7 h 8"/>
                <a:gd name="T16" fmla="*/ 2 w 3"/>
                <a:gd name="T17" fmla="*/ 1 h 8"/>
                <a:gd name="T18" fmla="*/ 1 w 3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3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1" name="Freeform 89"/>
            <p:cNvSpPr/>
            <p:nvPr/>
          </p:nvSpPr>
          <p:spPr bwMode="auto">
            <a:xfrm rot="20333011">
              <a:off x="940492" y="190597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1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8 w 9"/>
                <a:gd name="T21" fmla="*/ 0 h 4"/>
                <a:gd name="T22" fmla="*/ 8 w 9"/>
                <a:gd name="T23" fmla="*/ 0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2" name="Freeform 90"/>
            <p:cNvSpPr/>
            <p:nvPr/>
          </p:nvSpPr>
          <p:spPr bwMode="auto">
            <a:xfrm rot="20333011">
              <a:off x="1019112" y="1853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3" name="Freeform 91"/>
            <p:cNvSpPr/>
            <p:nvPr/>
          </p:nvSpPr>
          <p:spPr bwMode="auto">
            <a:xfrm rot="20333011">
              <a:off x="948630" y="1869921"/>
              <a:ext cx="86866" cy="31587"/>
            </a:xfrm>
            <a:custGeom>
              <a:avLst/>
              <a:gdLst>
                <a:gd name="T0" fmla="*/ 7 w 8"/>
                <a:gd name="T1" fmla="*/ 0 h 3"/>
                <a:gd name="T2" fmla="*/ 7 w 8"/>
                <a:gd name="T3" fmla="*/ 0 h 3"/>
                <a:gd name="T4" fmla="*/ 6 w 8"/>
                <a:gd name="T5" fmla="*/ 0 h 3"/>
                <a:gd name="T6" fmla="*/ 1 w 8"/>
                <a:gd name="T7" fmla="*/ 1 h 3"/>
                <a:gd name="T8" fmla="*/ 0 w 8"/>
                <a:gd name="T9" fmla="*/ 3 h 3"/>
                <a:gd name="T10" fmla="*/ 0 w 8"/>
                <a:gd name="T11" fmla="*/ 3 h 3"/>
                <a:gd name="T12" fmla="*/ 1 w 8"/>
                <a:gd name="T13" fmla="*/ 3 h 3"/>
                <a:gd name="T14" fmla="*/ 5 w 8"/>
                <a:gd name="T15" fmla="*/ 2 h 3"/>
                <a:gd name="T16" fmla="*/ 6 w 8"/>
                <a:gd name="T17" fmla="*/ 2 h 3"/>
                <a:gd name="T18" fmla="*/ 7 w 8"/>
                <a:gd name="T19" fmla="*/ 2 h 3"/>
                <a:gd name="T20" fmla="*/ 8 w 8"/>
                <a:gd name="T21" fmla="*/ 0 h 3"/>
                <a:gd name="T22" fmla="*/ 8 w 8"/>
                <a:gd name="T23" fmla="*/ 0 h 3"/>
                <a:gd name="T24" fmla="*/ 7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4" name="Freeform 92"/>
            <p:cNvSpPr/>
            <p:nvPr/>
          </p:nvSpPr>
          <p:spPr bwMode="auto">
            <a:xfrm rot="20333011">
              <a:off x="1029831" y="1815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5" name="Freeform 93"/>
            <p:cNvSpPr/>
            <p:nvPr/>
          </p:nvSpPr>
          <p:spPr bwMode="auto">
            <a:xfrm rot="20333011">
              <a:off x="942931" y="1828556"/>
              <a:ext cx="94764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7 w 9"/>
                <a:gd name="T5" fmla="*/ 1 h 4"/>
                <a:gd name="T6" fmla="*/ 1 w 9"/>
                <a:gd name="T7" fmla="*/ 2 h 4"/>
                <a:gd name="T8" fmla="*/ 1 w 9"/>
                <a:gd name="T9" fmla="*/ 4 h 4"/>
                <a:gd name="T10" fmla="*/ 1 w 9"/>
                <a:gd name="T11" fmla="*/ 4 h 4"/>
                <a:gd name="T12" fmla="*/ 2 w 9"/>
                <a:gd name="T13" fmla="*/ 4 h 4"/>
                <a:gd name="T14" fmla="*/ 6 w 9"/>
                <a:gd name="T15" fmla="*/ 3 h 4"/>
                <a:gd name="T16" fmla="*/ 7 w 9"/>
                <a:gd name="T17" fmla="*/ 3 h 4"/>
                <a:gd name="T18" fmla="*/ 8 w 9"/>
                <a:gd name="T19" fmla="*/ 3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6" name="Freeform 94"/>
            <p:cNvSpPr>
              <a:spLocks noEditPoints="1"/>
            </p:cNvSpPr>
            <p:nvPr/>
          </p:nvSpPr>
          <p:spPr bwMode="auto">
            <a:xfrm rot="20333011">
              <a:off x="1210868" y="1613739"/>
              <a:ext cx="205318" cy="126351"/>
            </a:xfrm>
            <a:custGeom>
              <a:avLst/>
              <a:gdLst>
                <a:gd name="T0" fmla="*/ 15 w 19"/>
                <a:gd name="T1" fmla="*/ 8 h 12"/>
                <a:gd name="T2" fmla="*/ 14 w 19"/>
                <a:gd name="T3" fmla="*/ 9 h 12"/>
                <a:gd name="T4" fmla="*/ 14 w 19"/>
                <a:gd name="T5" fmla="*/ 10 h 12"/>
                <a:gd name="T6" fmla="*/ 17 w 19"/>
                <a:gd name="T7" fmla="*/ 12 h 12"/>
                <a:gd name="T8" fmla="*/ 18 w 19"/>
                <a:gd name="T9" fmla="*/ 12 h 12"/>
                <a:gd name="T10" fmla="*/ 19 w 19"/>
                <a:gd name="T11" fmla="*/ 11 h 12"/>
                <a:gd name="T12" fmla="*/ 18 w 19"/>
                <a:gd name="T13" fmla="*/ 10 h 12"/>
                <a:gd name="T14" fmla="*/ 15 w 19"/>
                <a:gd name="T15" fmla="*/ 8 h 12"/>
                <a:gd name="T16" fmla="*/ 12 w 19"/>
                <a:gd name="T17" fmla="*/ 7 h 12"/>
                <a:gd name="T18" fmla="*/ 11 w 19"/>
                <a:gd name="T19" fmla="*/ 7 h 12"/>
                <a:gd name="T20" fmla="*/ 11 w 19"/>
                <a:gd name="T21" fmla="*/ 8 h 12"/>
                <a:gd name="T22" fmla="*/ 11 w 19"/>
                <a:gd name="T23" fmla="*/ 9 h 12"/>
                <a:gd name="T24" fmla="*/ 11 w 19"/>
                <a:gd name="T25" fmla="*/ 8 h 12"/>
                <a:gd name="T26" fmla="*/ 11 w 19"/>
                <a:gd name="T27" fmla="*/ 8 h 12"/>
                <a:gd name="T28" fmla="*/ 12 w 19"/>
                <a:gd name="T29" fmla="*/ 7 h 12"/>
                <a:gd name="T30" fmla="*/ 12 w 19"/>
                <a:gd name="T31" fmla="*/ 7 h 12"/>
                <a:gd name="T32" fmla="*/ 12 w 19"/>
                <a:gd name="T33" fmla="*/ 7 h 12"/>
                <a:gd name="T34" fmla="*/ 12 w 19"/>
                <a:gd name="T35" fmla="*/ 7 h 12"/>
                <a:gd name="T36" fmla="*/ 9 w 19"/>
                <a:gd name="T37" fmla="*/ 5 h 12"/>
                <a:gd name="T38" fmla="*/ 7 w 19"/>
                <a:gd name="T39" fmla="*/ 5 h 12"/>
                <a:gd name="T40" fmla="*/ 8 w 19"/>
                <a:gd name="T41" fmla="*/ 7 h 12"/>
                <a:gd name="T42" fmla="*/ 8 w 19"/>
                <a:gd name="T43" fmla="*/ 7 h 12"/>
                <a:gd name="T44" fmla="*/ 8 w 19"/>
                <a:gd name="T45" fmla="*/ 7 h 12"/>
                <a:gd name="T46" fmla="*/ 8 w 19"/>
                <a:gd name="T47" fmla="*/ 6 h 12"/>
                <a:gd name="T48" fmla="*/ 9 w 19"/>
                <a:gd name="T49" fmla="*/ 5 h 12"/>
                <a:gd name="T50" fmla="*/ 9 w 19"/>
                <a:gd name="T51" fmla="*/ 5 h 12"/>
                <a:gd name="T52" fmla="*/ 9 w 19"/>
                <a:gd name="T53" fmla="*/ 5 h 12"/>
                <a:gd name="T54" fmla="*/ 9 w 19"/>
                <a:gd name="T55" fmla="*/ 5 h 12"/>
                <a:gd name="T56" fmla="*/ 6 w 19"/>
                <a:gd name="T57" fmla="*/ 3 h 12"/>
                <a:gd name="T58" fmla="*/ 4 w 19"/>
                <a:gd name="T59" fmla="*/ 3 h 12"/>
                <a:gd name="T60" fmla="*/ 5 w 19"/>
                <a:gd name="T61" fmla="*/ 5 h 12"/>
                <a:gd name="T62" fmla="*/ 5 w 19"/>
                <a:gd name="T63" fmla="*/ 5 h 12"/>
                <a:gd name="T64" fmla="*/ 5 w 19"/>
                <a:gd name="T65" fmla="*/ 5 h 12"/>
                <a:gd name="T66" fmla="*/ 5 w 19"/>
                <a:gd name="T67" fmla="*/ 4 h 12"/>
                <a:gd name="T68" fmla="*/ 6 w 19"/>
                <a:gd name="T69" fmla="*/ 3 h 12"/>
                <a:gd name="T70" fmla="*/ 6 w 19"/>
                <a:gd name="T71" fmla="*/ 3 h 12"/>
                <a:gd name="T72" fmla="*/ 6 w 19"/>
                <a:gd name="T73" fmla="*/ 3 h 12"/>
                <a:gd name="T74" fmla="*/ 6 w 19"/>
                <a:gd name="T75" fmla="*/ 3 h 12"/>
                <a:gd name="T76" fmla="*/ 1 w 19"/>
                <a:gd name="T77" fmla="*/ 0 h 12"/>
                <a:gd name="T78" fmla="*/ 0 w 19"/>
                <a:gd name="T79" fmla="*/ 1 h 12"/>
                <a:gd name="T80" fmla="*/ 0 w 19"/>
                <a:gd name="T81" fmla="*/ 2 h 12"/>
                <a:gd name="T82" fmla="*/ 2 w 19"/>
                <a:gd name="T83" fmla="*/ 3 h 12"/>
                <a:gd name="T84" fmla="*/ 2 w 19"/>
                <a:gd name="T85" fmla="*/ 3 h 12"/>
                <a:gd name="T86" fmla="*/ 2 w 19"/>
                <a:gd name="T87" fmla="*/ 3 h 12"/>
                <a:gd name="T88" fmla="*/ 3 w 19"/>
                <a:gd name="T89" fmla="*/ 2 h 12"/>
                <a:gd name="T90" fmla="*/ 3 w 19"/>
                <a:gd name="T91" fmla="*/ 2 h 12"/>
                <a:gd name="T92" fmla="*/ 3 w 19"/>
                <a:gd name="T93" fmla="*/ 2 h 12"/>
                <a:gd name="T94" fmla="*/ 1 w 19"/>
                <a:gd name="T9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2">
                  <a:moveTo>
                    <a:pt x="15" y="8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8" y="12"/>
                  </a:cubicBezTo>
                  <a:cubicBezTo>
                    <a:pt x="18" y="12"/>
                    <a:pt x="18" y="12"/>
                    <a:pt x="19" y="11"/>
                  </a:cubicBezTo>
                  <a:cubicBezTo>
                    <a:pt x="19" y="11"/>
                    <a:pt x="19" y="10"/>
                    <a:pt x="18" y="10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6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7" name="Freeform 95"/>
            <p:cNvSpPr/>
            <p:nvPr/>
          </p:nvSpPr>
          <p:spPr bwMode="auto">
            <a:xfrm rot="20333011">
              <a:off x="1336978" y="1644037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3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8" name="Freeform 96"/>
            <p:cNvSpPr/>
            <p:nvPr/>
          </p:nvSpPr>
          <p:spPr bwMode="auto">
            <a:xfrm rot="20333011">
              <a:off x="1346849" y="1676192"/>
              <a:ext cx="39485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2 h 8"/>
                <a:gd name="T14" fmla="*/ 2 w 4"/>
                <a:gd name="T15" fmla="*/ 8 h 8"/>
                <a:gd name="T16" fmla="*/ 3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3 w 4"/>
                <a:gd name="T25" fmla="*/ 2 h 8"/>
                <a:gd name="T26" fmla="*/ 2 w 4"/>
                <a:gd name="T27" fmla="*/ 1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9" name="Freeform 97"/>
            <p:cNvSpPr/>
            <p:nvPr/>
          </p:nvSpPr>
          <p:spPr bwMode="auto">
            <a:xfrm rot="20333011">
              <a:off x="1300400" y="1633053"/>
              <a:ext cx="86866" cy="47381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4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2"/>
                    <a:pt x="8" y="1"/>
                  </a:cubicBezTo>
                  <a:cubicBezTo>
                    <a:pt x="7" y="1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0" name="Freeform 98"/>
            <p:cNvSpPr/>
            <p:nvPr/>
          </p:nvSpPr>
          <p:spPr bwMode="auto">
            <a:xfrm rot="20333011">
              <a:off x="1311693" y="1664941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7 h 9"/>
                <a:gd name="T22" fmla="*/ 3 w 4"/>
                <a:gd name="T23" fmla="*/ 3 h 9"/>
                <a:gd name="T24" fmla="*/ 3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1" name="Freeform 99"/>
            <p:cNvSpPr/>
            <p:nvPr/>
          </p:nvSpPr>
          <p:spPr bwMode="auto">
            <a:xfrm rot="20333011">
              <a:off x="1265242" y="1637597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6 w 8"/>
                <a:gd name="T3" fmla="*/ 0 h 3"/>
                <a:gd name="T4" fmla="*/ 0 w 8"/>
                <a:gd name="T5" fmla="*/ 1 h 3"/>
                <a:gd name="T6" fmla="*/ 0 w 8"/>
                <a:gd name="T7" fmla="*/ 1 h 3"/>
                <a:gd name="T8" fmla="*/ 0 w 8"/>
                <a:gd name="T9" fmla="*/ 1 h 3"/>
                <a:gd name="T10" fmla="*/ 1 w 8"/>
                <a:gd name="T11" fmla="*/ 2 h 3"/>
                <a:gd name="T12" fmla="*/ 1 w 8"/>
                <a:gd name="T13" fmla="*/ 3 h 3"/>
                <a:gd name="T14" fmla="*/ 3 w 8"/>
                <a:gd name="T15" fmla="*/ 3 h 3"/>
                <a:gd name="T16" fmla="*/ 7 w 8"/>
                <a:gd name="T17" fmla="*/ 2 h 3"/>
                <a:gd name="T18" fmla="*/ 7 w 8"/>
                <a:gd name="T19" fmla="*/ 0 h 3"/>
                <a:gd name="T20" fmla="*/ 6 w 8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1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2" name="Freeform 100"/>
            <p:cNvSpPr/>
            <p:nvPr/>
          </p:nvSpPr>
          <p:spPr bwMode="auto">
            <a:xfrm rot="20333011">
              <a:off x="1273693" y="1654222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8 h 9"/>
                <a:gd name="T22" fmla="*/ 3 w 4"/>
                <a:gd name="T23" fmla="*/ 4 h 9"/>
                <a:gd name="T24" fmla="*/ 2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3" name="Freeform 101"/>
            <p:cNvSpPr/>
            <p:nvPr/>
          </p:nvSpPr>
          <p:spPr bwMode="auto">
            <a:xfrm rot="20333011">
              <a:off x="1227506" y="1628301"/>
              <a:ext cx="78968" cy="31587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0 w 7"/>
                <a:gd name="T5" fmla="*/ 2 h 3"/>
                <a:gd name="T6" fmla="*/ 0 w 7"/>
                <a:gd name="T7" fmla="*/ 2 h 3"/>
                <a:gd name="T8" fmla="*/ 0 w 7"/>
                <a:gd name="T9" fmla="*/ 2 h 3"/>
                <a:gd name="T10" fmla="*/ 1 w 7"/>
                <a:gd name="T11" fmla="*/ 2 h 3"/>
                <a:gd name="T12" fmla="*/ 1 w 7"/>
                <a:gd name="T13" fmla="*/ 3 h 3"/>
                <a:gd name="T14" fmla="*/ 3 w 7"/>
                <a:gd name="T15" fmla="*/ 3 h 3"/>
                <a:gd name="T16" fmla="*/ 6 w 7"/>
                <a:gd name="T17" fmla="*/ 2 h 3"/>
                <a:gd name="T18" fmla="*/ 7 w 7"/>
                <a:gd name="T19" fmla="*/ 1 h 3"/>
                <a:gd name="T20" fmla="*/ 6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4" name="Freeform 102"/>
            <p:cNvSpPr/>
            <p:nvPr/>
          </p:nvSpPr>
          <p:spPr bwMode="auto">
            <a:xfrm rot="20333011">
              <a:off x="1239959" y="1658500"/>
              <a:ext cx="39485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1 h 8"/>
                <a:gd name="T14" fmla="*/ 2 w 4"/>
                <a:gd name="T15" fmla="*/ 7 h 8"/>
                <a:gd name="T16" fmla="*/ 2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2 w 4"/>
                <a:gd name="T25" fmla="*/ 1 h 8"/>
                <a:gd name="T26" fmla="*/ 2 w 4"/>
                <a:gd name="T27" fmla="*/ 0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5" name="Freeform 103"/>
            <p:cNvSpPr>
              <a:spLocks noEditPoints="1"/>
            </p:cNvSpPr>
            <p:nvPr/>
          </p:nvSpPr>
          <p:spPr bwMode="auto">
            <a:xfrm rot="20333011">
              <a:off x="1026563" y="1279740"/>
              <a:ext cx="126351" cy="205318"/>
            </a:xfrm>
            <a:custGeom>
              <a:avLst/>
              <a:gdLst>
                <a:gd name="T0" fmla="*/ 1 w 12"/>
                <a:gd name="T1" fmla="*/ 16 h 19"/>
                <a:gd name="T2" fmla="*/ 0 w 12"/>
                <a:gd name="T3" fmla="*/ 18 h 19"/>
                <a:gd name="T4" fmla="*/ 1 w 12"/>
                <a:gd name="T5" fmla="*/ 18 h 19"/>
                <a:gd name="T6" fmla="*/ 2 w 12"/>
                <a:gd name="T7" fmla="*/ 19 h 19"/>
                <a:gd name="T8" fmla="*/ 3 w 12"/>
                <a:gd name="T9" fmla="*/ 17 h 19"/>
                <a:gd name="T10" fmla="*/ 2 w 12"/>
                <a:gd name="T11" fmla="*/ 17 h 19"/>
                <a:gd name="T12" fmla="*/ 2 w 12"/>
                <a:gd name="T13" fmla="*/ 17 h 19"/>
                <a:gd name="T14" fmla="*/ 2 w 12"/>
                <a:gd name="T15" fmla="*/ 17 h 19"/>
                <a:gd name="T16" fmla="*/ 1 w 12"/>
                <a:gd name="T17" fmla="*/ 16 h 19"/>
                <a:gd name="T18" fmla="*/ 1 w 12"/>
                <a:gd name="T19" fmla="*/ 16 h 19"/>
                <a:gd name="T20" fmla="*/ 3 w 12"/>
                <a:gd name="T21" fmla="*/ 13 h 19"/>
                <a:gd name="T22" fmla="*/ 2 w 12"/>
                <a:gd name="T23" fmla="*/ 13 h 19"/>
                <a:gd name="T24" fmla="*/ 3 w 12"/>
                <a:gd name="T25" fmla="*/ 14 h 19"/>
                <a:gd name="T26" fmla="*/ 4 w 12"/>
                <a:gd name="T27" fmla="*/ 14 h 19"/>
                <a:gd name="T28" fmla="*/ 5 w 12"/>
                <a:gd name="T29" fmla="*/ 14 h 19"/>
                <a:gd name="T30" fmla="*/ 4 w 12"/>
                <a:gd name="T31" fmla="*/ 14 h 19"/>
                <a:gd name="T32" fmla="*/ 4 w 12"/>
                <a:gd name="T33" fmla="*/ 14 h 19"/>
                <a:gd name="T34" fmla="*/ 3 w 12"/>
                <a:gd name="T35" fmla="*/ 14 h 19"/>
                <a:gd name="T36" fmla="*/ 3 w 12"/>
                <a:gd name="T37" fmla="*/ 13 h 19"/>
                <a:gd name="T38" fmla="*/ 3 w 12"/>
                <a:gd name="T39" fmla="*/ 13 h 19"/>
                <a:gd name="T40" fmla="*/ 4 w 12"/>
                <a:gd name="T41" fmla="*/ 9 h 19"/>
                <a:gd name="T42" fmla="*/ 4 w 12"/>
                <a:gd name="T43" fmla="*/ 10 h 19"/>
                <a:gd name="T44" fmla="*/ 5 w 12"/>
                <a:gd name="T45" fmla="*/ 11 h 19"/>
                <a:gd name="T46" fmla="*/ 6 w 12"/>
                <a:gd name="T47" fmla="*/ 11 h 19"/>
                <a:gd name="T48" fmla="*/ 6 w 12"/>
                <a:gd name="T49" fmla="*/ 10 h 19"/>
                <a:gd name="T50" fmla="*/ 6 w 12"/>
                <a:gd name="T51" fmla="*/ 11 h 19"/>
                <a:gd name="T52" fmla="*/ 6 w 12"/>
                <a:gd name="T53" fmla="*/ 11 h 19"/>
                <a:gd name="T54" fmla="*/ 5 w 12"/>
                <a:gd name="T55" fmla="*/ 10 h 19"/>
                <a:gd name="T56" fmla="*/ 5 w 12"/>
                <a:gd name="T57" fmla="*/ 10 h 19"/>
                <a:gd name="T58" fmla="*/ 4 w 12"/>
                <a:gd name="T59" fmla="*/ 9 h 19"/>
                <a:gd name="T60" fmla="*/ 6 w 12"/>
                <a:gd name="T61" fmla="*/ 6 h 19"/>
                <a:gd name="T62" fmla="*/ 6 w 12"/>
                <a:gd name="T63" fmla="*/ 7 h 19"/>
                <a:gd name="T64" fmla="*/ 6 w 12"/>
                <a:gd name="T65" fmla="*/ 8 h 19"/>
                <a:gd name="T66" fmla="*/ 8 w 12"/>
                <a:gd name="T67" fmla="*/ 8 h 19"/>
                <a:gd name="T68" fmla="*/ 8 w 12"/>
                <a:gd name="T69" fmla="*/ 7 h 19"/>
                <a:gd name="T70" fmla="*/ 8 w 12"/>
                <a:gd name="T71" fmla="*/ 7 h 19"/>
                <a:gd name="T72" fmla="*/ 8 w 12"/>
                <a:gd name="T73" fmla="*/ 7 h 19"/>
                <a:gd name="T74" fmla="*/ 7 w 12"/>
                <a:gd name="T75" fmla="*/ 7 h 19"/>
                <a:gd name="T76" fmla="*/ 6 w 12"/>
                <a:gd name="T77" fmla="*/ 7 h 19"/>
                <a:gd name="T78" fmla="*/ 6 w 12"/>
                <a:gd name="T79" fmla="*/ 7 h 19"/>
                <a:gd name="T80" fmla="*/ 6 w 12"/>
                <a:gd name="T81" fmla="*/ 6 h 19"/>
                <a:gd name="T82" fmla="*/ 10 w 12"/>
                <a:gd name="T83" fmla="*/ 0 h 19"/>
                <a:gd name="T84" fmla="*/ 9 w 12"/>
                <a:gd name="T85" fmla="*/ 0 h 19"/>
                <a:gd name="T86" fmla="*/ 8 w 12"/>
                <a:gd name="T87" fmla="*/ 3 h 19"/>
                <a:gd name="T88" fmla="*/ 8 w 12"/>
                <a:gd name="T89" fmla="*/ 5 h 19"/>
                <a:gd name="T90" fmla="*/ 10 w 12"/>
                <a:gd name="T91" fmla="*/ 5 h 19"/>
                <a:gd name="T92" fmla="*/ 11 w 12"/>
                <a:gd name="T93" fmla="*/ 2 h 19"/>
                <a:gd name="T94" fmla="*/ 11 w 12"/>
                <a:gd name="T95" fmla="*/ 0 h 19"/>
                <a:gd name="T96" fmla="*/ 10 w 12"/>
                <a:gd name="T9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" h="19">
                  <a:moveTo>
                    <a:pt x="1" y="16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9"/>
                    <a:pt x="2" y="19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4" y="9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moveTo>
                    <a:pt x="6" y="6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6" name="Freeform 104"/>
            <p:cNvSpPr/>
            <p:nvPr/>
          </p:nvSpPr>
          <p:spPr bwMode="auto">
            <a:xfrm rot="20333011">
              <a:off x="1041864" y="1276352"/>
              <a:ext cx="47381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0 h 8"/>
                <a:gd name="T4" fmla="*/ 1 w 4"/>
                <a:gd name="T5" fmla="*/ 1 h 8"/>
                <a:gd name="T6" fmla="*/ 2 w 4"/>
                <a:gd name="T7" fmla="*/ 7 h 8"/>
                <a:gd name="T8" fmla="*/ 2 w 4"/>
                <a:gd name="T9" fmla="*/ 8 h 8"/>
                <a:gd name="T10" fmla="*/ 3 w 4"/>
                <a:gd name="T11" fmla="*/ 6 h 8"/>
                <a:gd name="T12" fmla="*/ 4 w 4"/>
                <a:gd name="T13" fmla="*/ 6 h 8"/>
                <a:gd name="T14" fmla="*/ 4 w 4"/>
                <a:gd name="T15" fmla="*/ 4 h 8"/>
                <a:gd name="T16" fmla="*/ 3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7" name="Freeform 105"/>
            <p:cNvSpPr/>
            <p:nvPr/>
          </p:nvSpPr>
          <p:spPr bwMode="auto">
            <a:xfrm rot="20333011">
              <a:off x="1069487" y="1297441"/>
              <a:ext cx="94764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4 w 9"/>
                <a:gd name="T5" fmla="*/ 2 h 4"/>
                <a:gd name="T6" fmla="*/ 2 w 9"/>
                <a:gd name="T7" fmla="*/ 2 h 4"/>
                <a:gd name="T8" fmla="*/ 1 w 9"/>
                <a:gd name="T9" fmla="*/ 2 h 4"/>
                <a:gd name="T10" fmla="*/ 0 w 9"/>
                <a:gd name="T11" fmla="*/ 4 h 4"/>
                <a:gd name="T12" fmla="*/ 0 w 9"/>
                <a:gd name="T13" fmla="*/ 4 h 4"/>
                <a:gd name="T14" fmla="*/ 0 w 9"/>
                <a:gd name="T15" fmla="*/ 4 h 4"/>
                <a:gd name="T16" fmla="*/ 1 w 9"/>
                <a:gd name="T17" fmla="*/ 4 h 4"/>
                <a:gd name="T18" fmla="*/ 2 w 9"/>
                <a:gd name="T19" fmla="*/ 4 h 4"/>
                <a:gd name="T20" fmla="*/ 2 w 9"/>
                <a:gd name="T21" fmla="*/ 4 h 4"/>
                <a:gd name="T22" fmla="*/ 8 w 9"/>
                <a:gd name="T23" fmla="*/ 3 h 4"/>
                <a:gd name="T24" fmla="*/ 9 w 9"/>
                <a:gd name="T25" fmla="*/ 1 h 4"/>
                <a:gd name="T26" fmla="*/ 8 w 9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8" name="Freeform 106"/>
            <p:cNvSpPr/>
            <p:nvPr/>
          </p:nvSpPr>
          <p:spPr bwMode="auto">
            <a:xfrm rot="20333011">
              <a:off x="1047832" y="1311243"/>
              <a:ext cx="31587" cy="94764"/>
            </a:xfrm>
            <a:custGeom>
              <a:avLst/>
              <a:gdLst>
                <a:gd name="T0" fmla="*/ 1 w 3"/>
                <a:gd name="T1" fmla="*/ 0 h 9"/>
                <a:gd name="T2" fmla="*/ 1 w 3"/>
                <a:gd name="T3" fmla="*/ 0 h 9"/>
                <a:gd name="T4" fmla="*/ 0 w 3"/>
                <a:gd name="T5" fmla="*/ 1 h 9"/>
                <a:gd name="T6" fmla="*/ 1 w 3"/>
                <a:gd name="T7" fmla="*/ 7 h 9"/>
                <a:gd name="T8" fmla="*/ 2 w 3"/>
                <a:gd name="T9" fmla="*/ 8 h 9"/>
                <a:gd name="T10" fmla="*/ 2 w 3"/>
                <a:gd name="T11" fmla="*/ 8 h 9"/>
                <a:gd name="T12" fmla="*/ 3 w 3"/>
                <a:gd name="T13" fmla="*/ 9 h 9"/>
                <a:gd name="T14" fmla="*/ 3 w 3"/>
                <a:gd name="T15" fmla="*/ 9 h 9"/>
                <a:gd name="T16" fmla="*/ 2 w 3"/>
                <a:gd name="T17" fmla="*/ 8 h 9"/>
                <a:gd name="T18" fmla="*/ 2 w 3"/>
                <a:gd name="T19" fmla="*/ 8 h 9"/>
                <a:gd name="T20" fmla="*/ 2 w 3"/>
                <a:gd name="T21" fmla="*/ 6 h 9"/>
                <a:gd name="T22" fmla="*/ 3 w 3"/>
                <a:gd name="T23" fmla="*/ 6 h 9"/>
                <a:gd name="T24" fmla="*/ 3 w 3"/>
                <a:gd name="T25" fmla="*/ 5 h 9"/>
                <a:gd name="T26" fmla="*/ 2 w 3"/>
                <a:gd name="T27" fmla="*/ 1 h 9"/>
                <a:gd name="T28" fmla="*/ 1 w 3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9" name="Freeform 107"/>
            <p:cNvSpPr/>
            <p:nvPr/>
          </p:nvSpPr>
          <p:spPr bwMode="auto">
            <a:xfrm rot="20333011">
              <a:off x="1062768" y="1349018"/>
              <a:ext cx="102659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4 w 9"/>
                <a:gd name="T5" fmla="*/ 1 h 4"/>
                <a:gd name="T6" fmla="*/ 2 w 9"/>
                <a:gd name="T7" fmla="*/ 1 h 4"/>
                <a:gd name="T8" fmla="*/ 1 w 9"/>
                <a:gd name="T9" fmla="*/ 1 h 4"/>
                <a:gd name="T10" fmla="*/ 1 w 9"/>
                <a:gd name="T11" fmla="*/ 3 h 4"/>
                <a:gd name="T12" fmla="*/ 1 w 9"/>
                <a:gd name="T13" fmla="*/ 3 h 4"/>
                <a:gd name="T14" fmla="*/ 2 w 9"/>
                <a:gd name="T15" fmla="*/ 4 h 4"/>
                <a:gd name="T16" fmla="*/ 2 w 9"/>
                <a:gd name="T17" fmla="*/ 3 h 4"/>
                <a:gd name="T18" fmla="*/ 8 w 9"/>
                <a:gd name="T19" fmla="*/ 2 h 4"/>
                <a:gd name="T20" fmla="*/ 9 w 9"/>
                <a:gd name="T21" fmla="*/ 0 h 4"/>
                <a:gd name="T22" fmla="*/ 8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0" name="Freeform 108"/>
            <p:cNvSpPr/>
            <p:nvPr/>
          </p:nvSpPr>
          <p:spPr bwMode="auto">
            <a:xfrm rot="20333011">
              <a:off x="1036580" y="1346399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2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2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1" name="Freeform 109"/>
            <p:cNvSpPr/>
            <p:nvPr/>
          </p:nvSpPr>
          <p:spPr bwMode="auto">
            <a:xfrm rot="20333011">
              <a:off x="1067313" y="1384174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7 w 8"/>
                <a:gd name="T3" fmla="*/ 0 h 4"/>
                <a:gd name="T4" fmla="*/ 3 w 8"/>
                <a:gd name="T5" fmla="*/ 1 h 4"/>
                <a:gd name="T6" fmla="*/ 2 w 8"/>
                <a:gd name="T7" fmla="*/ 1 h 4"/>
                <a:gd name="T8" fmla="*/ 1 w 8"/>
                <a:gd name="T9" fmla="*/ 2 h 4"/>
                <a:gd name="T10" fmla="*/ 0 w 8"/>
                <a:gd name="T11" fmla="*/ 3 h 4"/>
                <a:gd name="T12" fmla="*/ 0 w 8"/>
                <a:gd name="T13" fmla="*/ 4 h 4"/>
                <a:gd name="T14" fmla="*/ 1 w 8"/>
                <a:gd name="T15" fmla="*/ 4 h 4"/>
                <a:gd name="T16" fmla="*/ 2 w 8"/>
                <a:gd name="T17" fmla="*/ 4 h 4"/>
                <a:gd name="T18" fmla="*/ 7 w 8"/>
                <a:gd name="T19" fmla="*/ 2 h 4"/>
                <a:gd name="T20" fmla="*/ 8 w 8"/>
                <a:gd name="T21" fmla="*/ 1 h 4"/>
                <a:gd name="T22" fmla="*/ 7 w 8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2" name="Freeform 110"/>
            <p:cNvSpPr/>
            <p:nvPr/>
          </p:nvSpPr>
          <p:spPr bwMode="auto">
            <a:xfrm rot="20333011">
              <a:off x="1033492" y="1382977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3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3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3" name="Freeform 111"/>
            <p:cNvSpPr/>
            <p:nvPr/>
          </p:nvSpPr>
          <p:spPr bwMode="auto">
            <a:xfrm rot="20333011">
              <a:off x="1056062" y="1419330"/>
              <a:ext cx="102659" cy="39485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3 w 9"/>
                <a:gd name="T5" fmla="*/ 1 h 4"/>
                <a:gd name="T6" fmla="*/ 2 w 9"/>
                <a:gd name="T7" fmla="*/ 1 h 4"/>
                <a:gd name="T8" fmla="*/ 1 w 9"/>
                <a:gd name="T9" fmla="*/ 2 h 4"/>
                <a:gd name="T10" fmla="*/ 0 w 9"/>
                <a:gd name="T11" fmla="*/ 3 h 4"/>
                <a:gd name="T12" fmla="*/ 1 w 9"/>
                <a:gd name="T13" fmla="*/ 4 h 4"/>
                <a:gd name="T14" fmla="*/ 1 w 9"/>
                <a:gd name="T15" fmla="*/ 4 h 4"/>
                <a:gd name="T16" fmla="*/ 2 w 9"/>
                <a:gd name="T17" fmla="*/ 4 h 4"/>
                <a:gd name="T18" fmla="*/ 8 w 9"/>
                <a:gd name="T19" fmla="*/ 2 h 4"/>
                <a:gd name="T20" fmla="*/ 8 w 9"/>
                <a:gd name="T21" fmla="*/ 1 h 4"/>
                <a:gd name="T22" fmla="*/ 7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4" name="Freeform 112"/>
            <p:cNvSpPr>
              <a:spLocks noEditPoints="1"/>
            </p:cNvSpPr>
            <p:nvPr/>
          </p:nvSpPr>
          <p:spPr bwMode="auto">
            <a:xfrm rot="20333011">
              <a:off x="685200" y="1545859"/>
              <a:ext cx="205318" cy="126351"/>
            </a:xfrm>
            <a:custGeom>
              <a:avLst/>
              <a:gdLst>
                <a:gd name="T0" fmla="*/ 17 w 19"/>
                <a:gd name="T1" fmla="*/ 9 h 12"/>
                <a:gd name="T2" fmla="*/ 17 w 19"/>
                <a:gd name="T3" fmla="*/ 9 h 12"/>
                <a:gd name="T4" fmla="*/ 17 w 19"/>
                <a:gd name="T5" fmla="*/ 10 h 12"/>
                <a:gd name="T6" fmla="*/ 16 w 19"/>
                <a:gd name="T7" fmla="*/ 11 h 12"/>
                <a:gd name="T8" fmla="*/ 16 w 19"/>
                <a:gd name="T9" fmla="*/ 11 h 12"/>
                <a:gd name="T10" fmla="*/ 18 w 19"/>
                <a:gd name="T11" fmla="*/ 12 h 12"/>
                <a:gd name="T12" fmla="*/ 19 w 19"/>
                <a:gd name="T13" fmla="*/ 11 h 12"/>
                <a:gd name="T14" fmla="*/ 19 w 19"/>
                <a:gd name="T15" fmla="*/ 10 h 12"/>
                <a:gd name="T16" fmla="*/ 17 w 19"/>
                <a:gd name="T17" fmla="*/ 9 h 12"/>
                <a:gd name="T18" fmla="*/ 14 w 19"/>
                <a:gd name="T19" fmla="*/ 7 h 12"/>
                <a:gd name="T20" fmla="*/ 14 w 19"/>
                <a:gd name="T21" fmla="*/ 8 h 12"/>
                <a:gd name="T22" fmla="*/ 14 w 19"/>
                <a:gd name="T23" fmla="*/ 8 h 12"/>
                <a:gd name="T24" fmla="*/ 13 w 19"/>
                <a:gd name="T25" fmla="*/ 9 h 12"/>
                <a:gd name="T26" fmla="*/ 13 w 19"/>
                <a:gd name="T27" fmla="*/ 9 h 12"/>
                <a:gd name="T28" fmla="*/ 13 w 19"/>
                <a:gd name="T29" fmla="*/ 9 h 12"/>
                <a:gd name="T30" fmla="*/ 15 w 19"/>
                <a:gd name="T31" fmla="*/ 9 h 12"/>
                <a:gd name="T32" fmla="*/ 14 w 19"/>
                <a:gd name="T33" fmla="*/ 7 h 12"/>
                <a:gd name="T34" fmla="*/ 14 w 19"/>
                <a:gd name="T35" fmla="*/ 7 h 12"/>
                <a:gd name="T36" fmla="*/ 11 w 19"/>
                <a:gd name="T37" fmla="*/ 5 h 12"/>
                <a:gd name="T38" fmla="*/ 11 w 19"/>
                <a:gd name="T39" fmla="*/ 6 h 12"/>
                <a:gd name="T40" fmla="*/ 11 w 19"/>
                <a:gd name="T41" fmla="*/ 6 h 12"/>
                <a:gd name="T42" fmla="*/ 10 w 19"/>
                <a:gd name="T43" fmla="*/ 7 h 12"/>
                <a:gd name="T44" fmla="*/ 10 w 19"/>
                <a:gd name="T45" fmla="*/ 7 h 12"/>
                <a:gd name="T46" fmla="*/ 10 w 19"/>
                <a:gd name="T47" fmla="*/ 7 h 12"/>
                <a:gd name="T48" fmla="*/ 12 w 19"/>
                <a:gd name="T49" fmla="*/ 7 h 12"/>
                <a:gd name="T50" fmla="*/ 11 w 19"/>
                <a:gd name="T51" fmla="*/ 6 h 12"/>
                <a:gd name="T52" fmla="*/ 11 w 19"/>
                <a:gd name="T53" fmla="*/ 5 h 12"/>
                <a:gd name="T54" fmla="*/ 8 w 19"/>
                <a:gd name="T55" fmla="*/ 4 h 12"/>
                <a:gd name="T56" fmla="*/ 8 w 19"/>
                <a:gd name="T57" fmla="*/ 4 h 12"/>
                <a:gd name="T58" fmla="*/ 8 w 19"/>
                <a:gd name="T59" fmla="*/ 4 h 12"/>
                <a:gd name="T60" fmla="*/ 7 w 19"/>
                <a:gd name="T61" fmla="*/ 5 h 12"/>
                <a:gd name="T62" fmla="*/ 7 w 19"/>
                <a:gd name="T63" fmla="*/ 5 h 12"/>
                <a:gd name="T64" fmla="*/ 7 w 19"/>
                <a:gd name="T65" fmla="*/ 6 h 12"/>
                <a:gd name="T66" fmla="*/ 9 w 19"/>
                <a:gd name="T67" fmla="*/ 5 h 12"/>
                <a:gd name="T68" fmla="*/ 8 w 19"/>
                <a:gd name="T69" fmla="*/ 4 h 12"/>
                <a:gd name="T70" fmla="*/ 8 w 19"/>
                <a:gd name="T71" fmla="*/ 4 h 12"/>
                <a:gd name="T72" fmla="*/ 1 w 19"/>
                <a:gd name="T73" fmla="*/ 0 h 12"/>
                <a:gd name="T74" fmla="*/ 0 w 19"/>
                <a:gd name="T75" fmla="*/ 1 h 12"/>
                <a:gd name="T76" fmla="*/ 1 w 19"/>
                <a:gd name="T77" fmla="*/ 2 h 12"/>
                <a:gd name="T78" fmla="*/ 4 w 19"/>
                <a:gd name="T79" fmla="*/ 4 h 12"/>
                <a:gd name="T80" fmla="*/ 5 w 19"/>
                <a:gd name="T81" fmla="*/ 4 h 12"/>
                <a:gd name="T82" fmla="*/ 5 w 19"/>
                <a:gd name="T83" fmla="*/ 2 h 12"/>
                <a:gd name="T84" fmla="*/ 2 w 19"/>
                <a:gd name="T85" fmla="*/ 0 h 12"/>
                <a:gd name="T86" fmla="*/ 1 w 19"/>
                <a:gd name="T8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12"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10"/>
                  </a:cubicBezTo>
                  <a:cubicBezTo>
                    <a:pt x="17" y="10"/>
                    <a:pt x="17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14" y="7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1" y="5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5" name="Freeform 113"/>
            <p:cNvSpPr/>
            <p:nvPr/>
          </p:nvSpPr>
          <p:spPr bwMode="auto">
            <a:xfrm rot="20333011">
              <a:off x="678701" y="1608634"/>
              <a:ext cx="94764" cy="31587"/>
            </a:xfrm>
            <a:custGeom>
              <a:avLst/>
              <a:gdLst>
                <a:gd name="T0" fmla="*/ 6 w 9"/>
                <a:gd name="T1" fmla="*/ 0 h 3"/>
                <a:gd name="T2" fmla="*/ 5 w 9"/>
                <a:gd name="T3" fmla="*/ 0 h 3"/>
                <a:gd name="T4" fmla="*/ 1 w 9"/>
                <a:gd name="T5" fmla="*/ 1 h 3"/>
                <a:gd name="T6" fmla="*/ 0 w 9"/>
                <a:gd name="T7" fmla="*/ 2 h 3"/>
                <a:gd name="T8" fmla="*/ 1 w 9"/>
                <a:gd name="T9" fmla="*/ 3 h 3"/>
                <a:gd name="T10" fmla="*/ 2 w 9"/>
                <a:gd name="T11" fmla="*/ 3 h 3"/>
                <a:gd name="T12" fmla="*/ 8 w 9"/>
                <a:gd name="T13" fmla="*/ 1 h 3"/>
                <a:gd name="T14" fmla="*/ 8 w 9"/>
                <a:gd name="T15" fmla="*/ 1 h 3"/>
                <a:gd name="T16" fmla="*/ 9 w 9"/>
                <a:gd name="T17" fmla="*/ 0 h 3"/>
                <a:gd name="T18" fmla="*/ 8 w 9"/>
                <a:gd name="T19" fmla="*/ 1 h 3"/>
                <a:gd name="T20" fmla="*/ 7 w 9"/>
                <a:gd name="T21" fmla="*/ 1 h 3"/>
                <a:gd name="T22" fmla="*/ 7 w 9"/>
                <a:gd name="T23" fmla="*/ 1 h 3"/>
                <a:gd name="T24" fmla="*/ 6 w 9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3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9" y="1"/>
                    <a:pt x="9" y="0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6" name="Freeform 114"/>
            <p:cNvSpPr/>
            <p:nvPr/>
          </p:nvSpPr>
          <p:spPr bwMode="auto">
            <a:xfrm rot="20333011">
              <a:off x="707421" y="1532209"/>
              <a:ext cx="47381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1 w 4"/>
                <a:gd name="T9" fmla="*/ 7 h 8"/>
                <a:gd name="T10" fmla="*/ 2 w 4"/>
                <a:gd name="T11" fmla="*/ 8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7 h 8"/>
                <a:gd name="T22" fmla="*/ 2 w 4"/>
                <a:gd name="T23" fmla="*/ 1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7" name="Freeform 115"/>
            <p:cNvSpPr/>
            <p:nvPr/>
          </p:nvSpPr>
          <p:spPr bwMode="auto">
            <a:xfrm rot="20333011">
              <a:off x="713857" y="1604089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1 h 4"/>
                <a:gd name="T4" fmla="*/ 1 w 9"/>
                <a:gd name="T5" fmla="*/ 2 h 4"/>
                <a:gd name="T6" fmla="*/ 0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8" name="Freeform 116"/>
            <p:cNvSpPr/>
            <p:nvPr/>
          </p:nvSpPr>
          <p:spPr bwMode="auto">
            <a:xfrm rot="20333011">
              <a:off x="744000" y="1535297"/>
              <a:ext cx="47381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2 w 4"/>
                <a:gd name="T9" fmla="*/ 6 h 8"/>
                <a:gd name="T10" fmla="*/ 2 w 4"/>
                <a:gd name="T11" fmla="*/ 7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6 h 8"/>
                <a:gd name="T22" fmla="*/ 2 w 4"/>
                <a:gd name="T23" fmla="*/ 0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9" name="Freeform 117"/>
            <p:cNvSpPr/>
            <p:nvPr/>
          </p:nvSpPr>
          <p:spPr bwMode="auto">
            <a:xfrm rot="20333011">
              <a:off x="751858" y="161481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0 h 4"/>
                <a:gd name="T4" fmla="*/ 1 w 9"/>
                <a:gd name="T5" fmla="*/ 2 h 4"/>
                <a:gd name="T6" fmla="*/ 1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0" name="Freeform 118"/>
            <p:cNvSpPr/>
            <p:nvPr/>
          </p:nvSpPr>
          <p:spPr bwMode="auto">
            <a:xfrm rot="20333011">
              <a:off x="780578" y="1538385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6 h 9"/>
                <a:gd name="T8" fmla="*/ 2 w 4"/>
                <a:gd name="T9" fmla="*/ 7 h 9"/>
                <a:gd name="T10" fmla="*/ 2 w 4"/>
                <a:gd name="T11" fmla="*/ 8 h 9"/>
                <a:gd name="T12" fmla="*/ 2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8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1" name="Freeform 119"/>
            <p:cNvSpPr/>
            <p:nvPr/>
          </p:nvSpPr>
          <p:spPr bwMode="auto">
            <a:xfrm rot="20333011">
              <a:off x="794647" y="1624639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4 w 8"/>
                <a:gd name="T3" fmla="*/ 0 h 3"/>
                <a:gd name="T4" fmla="*/ 1 w 8"/>
                <a:gd name="T5" fmla="*/ 1 h 3"/>
                <a:gd name="T6" fmla="*/ 0 w 8"/>
                <a:gd name="T7" fmla="*/ 3 h 3"/>
                <a:gd name="T8" fmla="*/ 0 w 8"/>
                <a:gd name="T9" fmla="*/ 3 h 3"/>
                <a:gd name="T10" fmla="*/ 1 w 8"/>
                <a:gd name="T11" fmla="*/ 3 h 3"/>
                <a:gd name="T12" fmla="*/ 7 w 8"/>
                <a:gd name="T13" fmla="*/ 2 h 3"/>
                <a:gd name="T14" fmla="*/ 7 w 8"/>
                <a:gd name="T15" fmla="*/ 2 h 3"/>
                <a:gd name="T16" fmla="*/ 8 w 8"/>
                <a:gd name="T17" fmla="*/ 1 h 3"/>
                <a:gd name="T18" fmla="*/ 7 w 8"/>
                <a:gd name="T19" fmla="*/ 2 h 3"/>
                <a:gd name="T20" fmla="*/ 7 w 8"/>
                <a:gd name="T21" fmla="*/ 2 h 3"/>
                <a:gd name="T22" fmla="*/ 6 w 8"/>
                <a:gd name="T23" fmla="*/ 1 h 3"/>
                <a:gd name="T24" fmla="*/ 6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2" name="Freeform 120"/>
            <p:cNvSpPr/>
            <p:nvPr/>
          </p:nvSpPr>
          <p:spPr bwMode="auto">
            <a:xfrm rot="20333011">
              <a:off x="817156" y="1541473"/>
              <a:ext cx="47381" cy="102659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5 h 9"/>
                <a:gd name="T8" fmla="*/ 2 w 4"/>
                <a:gd name="T9" fmla="*/ 7 h 9"/>
                <a:gd name="T10" fmla="*/ 2 w 4"/>
                <a:gd name="T11" fmla="*/ 8 h 9"/>
                <a:gd name="T12" fmla="*/ 3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7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3" name="Freeform 121"/>
            <p:cNvSpPr>
              <a:spLocks noEditPoints="1"/>
            </p:cNvSpPr>
            <p:nvPr/>
          </p:nvSpPr>
          <p:spPr bwMode="auto">
            <a:xfrm rot="20333011">
              <a:off x="972308" y="1525148"/>
              <a:ext cx="157938" cy="260597"/>
            </a:xfrm>
            <a:custGeom>
              <a:avLst/>
              <a:gdLst>
                <a:gd name="T0" fmla="*/ 0 w 15"/>
                <a:gd name="T1" fmla="*/ 24 h 24"/>
                <a:gd name="T2" fmla="*/ 0 w 15"/>
                <a:gd name="T3" fmla="*/ 24 h 24"/>
                <a:gd name="T4" fmla="*/ 1 w 15"/>
                <a:gd name="T5" fmla="*/ 24 h 24"/>
                <a:gd name="T6" fmla="*/ 1 w 15"/>
                <a:gd name="T7" fmla="*/ 24 h 24"/>
                <a:gd name="T8" fmla="*/ 0 w 15"/>
                <a:gd name="T9" fmla="*/ 24 h 24"/>
                <a:gd name="T10" fmla="*/ 0 w 15"/>
                <a:gd name="T11" fmla="*/ 24 h 24"/>
                <a:gd name="T12" fmla="*/ 7 w 15"/>
                <a:gd name="T13" fmla="*/ 12 h 24"/>
                <a:gd name="T14" fmla="*/ 5 w 15"/>
                <a:gd name="T15" fmla="*/ 13 h 24"/>
                <a:gd name="T16" fmla="*/ 5 w 15"/>
                <a:gd name="T17" fmla="*/ 13 h 24"/>
                <a:gd name="T18" fmla="*/ 2 w 15"/>
                <a:gd name="T19" fmla="*/ 19 h 24"/>
                <a:gd name="T20" fmla="*/ 0 w 15"/>
                <a:gd name="T21" fmla="*/ 22 h 24"/>
                <a:gd name="T22" fmla="*/ 1 w 15"/>
                <a:gd name="T23" fmla="*/ 22 h 24"/>
                <a:gd name="T24" fmla="*/ 2 w 15"/>
                <a:gd name="T25" fmla="*/ 23 h 24"/>
                <a:gd name="T26" fmla="*/ 4 w 15"/>
                <a:gd name="T27" fmla="*/ 20 h 24"/>
                <a:gd name="T28" fmla="*/ 7 w 15"/>
                <a:gd name="T29" fmla="*/ 14 h 24"/>
                <a:gd name="T30" fmla="*/ 7 w 15"/>
                <a:gd name="T31" fmla="*/ 14 h 24"/>
                <a:gd name="T32" fmla="*/ 7 w 15"/>
                <a:gd name="T33" fmla="*/ 12 h 24"/>
                <a:gd name="T34" fmla="*/ 13 w 15"/>
                <a:gd name="T35" fmla="*/ 0 h 24"/>
                <a:gd name="T36" fmla="*/ 11 w 15"/>
                <a:gd name="T37" fmla="*/ 2 h 24"/>
                <a:gd name="T38" fmla="*/ 8 w 15"/>
                <a:gd name="T39" fmla="*/ 8 h 24"/>
                <a:gd name="T40" fmla="*/ 8 w 15"/>
                <a:gd name="T41" fmla="*/ 10 h 24"/>
                <a:gd name="T42" fmla="*/ 10 w 15"/>
                <a:gd name="T43" fmla="*/ 9 h 24"/>
                <a:gd name="T44" fmla="*/ 13 w 15"/>
                <a:gd name="T45" fmla="*/ 3 h 24"/>
                <a:gd name="T46" fmla="*/ 15 w 15"/>
                <a:gd name="T47" fmla="*/ 1 h 24"/>
                <a:gd name="T48" fmla="*/ 14 w 15"/>
                <a:gd name="T49" fmla="*/ 0 h 24"/>
                <a:gd name="T50" fmla="*/ 13 w 15"/>
                <a:gd name="T5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7" y="12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3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3" y="0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4" name="Freeform 122"/>
            <p:cNvSpPr>
              <a:spLocks noEditPoints="1"/>
            </p:cNvSpPr>
            <p:nvPr/>
          </p:nvSpPr>
          <p:spPr bwMode="auto">
            <a:xfrm rot="20333011">
              <a:off x="928292" y="1571901"/>
              <a:ext cx="244803" cy="142144"/>
            </a:xfrm>
            <a:custGeom>
              <a:avLst/>
              <a:gdLst>
                <a:gd name="T0" fmla="*/ 14 w 23"/>
                <a:gd name="T1" fmla="*/ 7 h 14"/>
                <a:gd name="T2" fmla="*/ 13 w 23"/>
                <a:gd name="T3" fmla="*/ 8 h 14"/>
                <a:gd name="T4" fmla="*/ 13 w 23"/>
                <a:gd name="T5" fmla="*/ 9 h 14"/>
                <a:gd name="T6" fmla="*/ 19 w 23"/>
                <a:gd name="T7" fmla="*/ 13 h 14"/>
                <a:gd name="T8" fmla="*/ 22 w 23"/>
                <a:gd name="T9" fmla="*/ 14 h 14"/>
                <a:gd name="T10" fmla="*/ 22 w 23"/>
                <a:gd name="T11" fmla="*/ 13 h 14"/>
                <a:gd name="T12" fmla="*/ 23 w 23"/>
                <a:gd name="T13" fmla="*/ 12 h 14"/>
                <a:gd name="T14" fmla="*/ 20 w 23"/>
                <a:gd name="T15" fmla="*/ 11 h 14"/>
                <a:gd name="T16" fmla="*/ 15 w 23"/>
                <a:gd name="T17" fmla="*/ 8 h 14"/>
                <a:gd name="T18" fmla="*/ 14 w 23"/>
                <a:gd name="T19" fmla="*/ 7 h 14"/>
                <a:gd name="T20" fmla="*/ 1 w 23"/>
                <a:gd name="T21" fmla="*/ 0 h 14"/>
                <a:gd name="T22" fmla="*/ 1 w 23"/>
                <a:gd name="T23" fmla="*/ 1 h 14"/>
                <a:gd name="T24" fmla="*/ 0 w 23"/>
                <a:gd name="T25" fmla="*/ 2 h 14"/>
                <a:gd name="T26" fmla="*/ 3 w 23"/>
                <a:gd name="T27" fmla="*/ 4 h 14"/>
                <a:gd name="T28" fmla="*/ 9 w 23"/>
                <a:gd name="T29" fmla="*/ 7 h 14"/>
                <a:gd name="T30" fmla="*/ 10 w 23"/>
                <a:gd name="T31" fmla="*/ 6 h 14"/>
                <a:gd name="T32" fmla="*/ 10 w 23"/>
                <a:gd name="T33" fmla="*/ 5 h 14"/>
                <a:gd name="T34" fmla="*/ 10 w 23"/>
                <a:gd name="T35" fmla="*/ 5 h 14"/>
                <a:gd name="T36" fmla="*/ 4 w 23"/>
                <a:gd name="T37" fmla="*/ 2 h 14"/>
                <a:gd name="T38" fmla="*/ 1 w 23"/>
                <a:gd name="T3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14">
                  <a:moveTo>
                    <a:pt x="14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5" name="Freeform 123"/>
            <p:cNvSpPr>
              <a:spLocks noEditPoints="1"/>
            </p:cNvSpPr>
            <p:nvPr/>
          </p:nvSpPr>
          <p:spPr bwMode="auto">
            <a:xfrm rot="20333011">
              <a:off x="1015158" y="1556107"/>
              <a:ext cx="71072" cy="173731"/>
            </a:xfrm>
            <a:custGeom>
              <a:avLst/>
              <a:gdLst>
                <a:gd name="T0" fmla="*/ 5 w 7"/>
                <a:gd name="T1" fmla="*/ 9 h 16"/>
                <a:gd name="T2" fmla="*/ 3 w 7"/>
                <a:gd name="T3" fmla="*/ 9 h 16"/>
                <a:gd name="T4" fmla="*/ 3 w 7"/>
                <a:gd name="T5" fmla="*/ 11 h 16"/>
                <a:gd name="T6" fmla="*/ 4 w 7"/>
                <a:gd name="T7" fmla="*/ 14 h 16"/>
                <a:gd name="T8" fmla="*/ 4 w 7"/>
                <a:gd name="T9" fmla="*/ 15 h 16"/>
                <a:gd name="T10" fmla="*/ 5 w 7"/>
                <a:gd name="T11" fmla="*/ 16 h 16"/>
                <a:gd name="T12" fmla="*/ 6 w 7"/>
                <a:gd name="T13" fmla="*/ 16 h 16"/>
                <a:gd name="T14" fmla="*/ 6 w 7"/>
                <a:gd name="T15" fmla="*/ 14 h 16"/>
                <a:gd name="T16" fmla="*/ 6 w 7"/>
                <a:gd name="T17" fmla="*/ 14 h 16"/>
                <a:gd name="T18" fmla="*/ 5 w 7"/>
                <a:gd name="T19" fmla="*/ 10 h 16"/>
                <a:gd name="T20" fmla="*/ 5 w 7"/>
                <a:gd name="T21" fmla="*/ 9 h 16"/>
                <a:gd name="T22" fmla="*/ 2 w 7"/>
                <a:gd name="T23" fmla="*/ 0 h 16"/>
                <a:gd name="T24" fmla="*/ 1 w 7"/>
                <a:gd name="T25" fmla="*/ 1 h 16"/>
                <a:gd name="T26" fmla="*/ 1 w 7"/>
                <a:gd name="T27" fmla="*/ 2 h 16"/>
                <a:gd name="T28" fmla="*/ 1 w 7"/>
                <a:gd name="T29" fmla="*/ 3 h 16"/>
                <a:gd name="T30" fmla="*/ 2 w 7"/>
                <a:gd name="T31" fmla="*/ 6 h 16"/>
                <a:gd name="T32" fmla="*/ 2 w 7"/>
                <a:gd name="T33" fmla="*/ 7 h 16"/>
                <a:gd name="T34" fmla="*/ 4 w 7"/>
                <a:gd name="T35" fmla="*/ 7 h 16"/>
                <a:gd name="T36" fmla="*/ 4 w 7"/>
                <a:gd name="T37" fmla="*/ 5 h 16"/>
                <a:gd name="T38" fmla="*/ 3 w 7"/>
                <a:gd name="T39" fmla="*/ 2 h 16"/>
                <a:gd name="T40" fmla="*/ 3 w 7"/>
                <a:gd name="T41" fmla="*/ 1 h 16"/>
                <a:gd name="T42" fmla="*/ 2 w 7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6">
                  <a:moveTo>
                    <a:pt x="5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7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6" name="Freeform 124"/>
            <p:cNvSpPr/>
            <p:nvPr/>
          </p:nvSpPr>
          <p:spPr bwMode="auto">
            <a:xfrm rot="20333011">
              <a:off x="968040" y="1612809"/>
              <a:ext cx="157938" cy="63174"/>
            </a:xfrm>
            <a:custGeom>
              <a:avLst/>
              <a:gdLst>
                <a:gd name="T0" fmla="*/ 14 w 15"/>
                <a:gd name="T1" fmla="*/ 0 h 6"/>
                <a:gd name="T2" fmla="*/ 14 w 15"/>
                <a:gd name="T3" fmla="*/ 0 h 6"/>
                <a:gd name="T4" fmla="*/ 13 w 15"/>
                <a:gd name="T5" fmla="*/ 0 h 6"/>
                <a:gd name="T6" fmla="*/ 10 w 15"/>
                <a:gd name="T7" fmla="*/ 1 h 6"/>
                <a:gd name="T8" fmla="*/ 8 w 15"/>
                <a:gd name="T9" fmla="*/ 2 h 6"/>
                <a:gd name="T10" fmla="*/ 6 w 15"/>
                <a:gd name="T11" fmla="*/ 2 h 6"/>
                <a:gd name="T12" fmla="*/ 5 w 15"/>
                <a:gd name="T13" fmla="*/ 3 h 6"/>
                <a:gd name="T14" fmla="*/ 1 w 15"/>
                <a:gd name="T15" fmla="*/ 4 h 6"/>
                <a:gd name="T16" fmla="*/ 1 w 15"/>
                <a:gd name="T17" fmla="*/ 4 h 6"/>
                <a:gd name="T18" fmla="*/ 0 w 15"/>
                <a:gd name="T19" fmla="*/ 5 h 6"/>
                <a:gd name="T20" fmla="*/ 0 w 15"/>
                <a:gd name="T21" fmla="*/ 6 h 6"/>
                <a:gd name="T22" fmla="*/ 1 w 15"/>
                <a:gd name="T23" fmla="*/ 6 h 6"/>
                <a:gd name="T24" fmla="*/ 2 w 15"/>
                <a:gd name="T25" fmla="*/ 6 h 6"/>
                <a:gd name="T26" fmla="*/ 5 w 15"/>
                <a:gd name="T27" fmla="*/ 5 h 6"/>
                <a:gd name="T28" fmla="*/ 7 w 15"/>
                <a:gd name="T29" fmla="*/ 4 h 6"/>
                <a:gd name="T30" fmla="*/ 9 w 15"/>
                <a:gd name="T31" fmla="*/ 4 h 6"/>
                <a:gd name="T32" fmla="*/ 10 w 15"/>
                <a:gd name="T33" fmla="*/ 3 h 6"/>
                <a:gd name="T34" fmla="*/ 14 w 15"/>
                <a:gd name="T35" fmla="*/ 3 h 6"/>
                <a:gd name="T36" fmla="*/ 14 w 15"/>
                <a:gd name="T37" fmla="*/ 2 h 6"/>
                <a:gd name="T38" fmla="*/ 15 w 15"/>
                <a:gd name="T39" fmla="*/ 1 h 6"/>
                <a:gd name="T40" fmla="*/ 14 w 15"/>
                <a:gd name="T4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7" name="Freeform 125"/>
            <p:cNvSpPr>
              <a:spLocks noEditPoints="1"/>
            </p:cNvSpPr>
            <p:nvPr/>
          </p:nvSpPr>
          <p:spPr bwMode="auto">
            <a:xfrm rot="20333011">
              <a:off x="888807" y="1485036"/>
              <a:ext cx="323771" cy="315876"/>
            </a:xfrm>
            <a:custGeom>
              <a:avLst/>
              <a:gdLst>
                <a:gd name="T0" fmla="*/ 13 w 31"/>
                <a:gd name="T1" fmla="*/ 3 h 30"/>
                <a:gd name="T2" fmla="*/ 16 w 31"/>
                <a:gd name="T3" fmla="*/ 3 h 30"/>
                <a:gd name="T4" fmla="*/ 20 w 31"/>
                <a:gd name="T5" fmla="*/ 3 h 30"/>
                <a:gd name="T6" fmla="*/ 21 w 31"/>
                <a:gd name="T7" fmla="*/ 4 h 30"/>
                <a:gd name="T8" fmla="*/ 22 w 31"/>
                <a:gd name="T9" fmla="*/ 4 h 30"/>
                <a:gd name="T10" fmla="*/ 23 w 31"/>
                <a:gd name="T11" fmla="*/ 5 h 30"/>
                <a:gd name="T12" fmla="*/ 23 w 31"/>
                <a:gd name="T13" fmla="*/ 5 h 30"/>
                <a:gd name="T14" fmla="*/ 27 w 31"/>
                <a:gd name="T15" fmla="*/ 11 h 30"/>
                <a:gd name="T16" fmla="*/ 28 w 31"/>
                <a:gd name="T17" fmla="*/ 13 h 30"/>
                <a:gd name="T18" fmla="*/ 27 w 31"/>
                <a:gd name="T19" fmla="*/ 20 h 30"/>
                <a:gd name="T20" fmla="*/ 27 w 31"/>
                <a:gd name="T21" fmla="*/ 20 h 30"/>
                <a:gd name="T22" fmla="*/ 26 w 31"/>
                <a:gd name="T23" fmla="*/ 21 h 30"/>
                <a:gd name="T24" fmla="*/ 26 w 31"/>
                <a:gd name="T25" fmla="*/ 22 h 30"/>
                <a:gd name="T26" fmla="*/ 25 w 31"/>
                <a:gd name="T27" fmla="*/ 23 h 30"/>
                <a:gd name="T28" fmla="*/ 20 w 31"/>
                <a:gd name="T29" fmla="*/ 27 h 30"/>
                <a:gd name="T30" fmla="*/ 18 w 31"/>
                <a:gd name="T31" fmla="*/ 27 h 30"/>
                <a:gd name="T32" fmla="*/ 15 w 31"/>
                <a:gd name="T33" fmla="*/ 28 h 30"/>
                <a:gd name="T34" fmla="*/ 11 w 31"/>
                <a:gd name="T35" fmla="*/ 27 h 30"/>
                <a:gd name="T36" fmla="*/ 10 w 31"/>
                <a:gd name="T37" fmla="*/ 27 h 30"/>
                <a:gd name="T38" fmla="*/ 9 w 31"/>
                <a:gd name="T39" fmla="*/ 26 h 30"/>
                <a:gd name="T40" fmla="*/ 8 w 31"/>
                <a:gd name="T41" fmla="*/ 26 h 30"/>
                <a:gd name="T42" fmla="*/ 8 w 31"/>
                <a:gd name="T43" fmla="*/ 25 h 30"/>
                <a:gd name="T44" fmla="*/ 4 w 31"/>
                <a:gd name="T45" fmla="*/ 20 h 30"/>
                <a:gd name="T46" fmla="*/ 3 w 31"/>
                <a:gd name="T47" fmla="*/ 18 h 30"/>
                <a:gd name="T48" fmla="*/ 4 w 31"/>
                <a:gd name="T49" fmla="*/ 11 h 30"/>
                <a:gd name="T50" fmla="*/ 4 w 31"/>
                <a:gd name="T51" fmla="*/ 10 h 30"/>
                <a:gd name="T52" fmla="*/ 5 w 31"/>
                <a:gd name="T53" fmla="*/ 9 h 30"/>
                <a:gd name="T54" fmla="*/ 5 w 31"/>
                <a:gd name="T55" fmla="*/ 8 h 30"/>
                <a:gd name="T56" fmla="*/ 6 w 31"/>
                <a:gd name="T57" fmla="*/ 7 h 30"/>
                <a:gd name="T58" fmla="*/ 11 w 31"/>
                <a:gd name="T59" fmla="*/ 3 h 30"/>
                <a:gd name="T60" fmla="*/ 13 w 31"/>
                <a:gd name="T61" fmla="*/ 3 h 30"/>
                <a:gd name="T62" fmla="*/ 16 w 31"/>
                <a:gd name="T63" fmla="*/ 0 h 30"/>
                <a:gd name="T64" fmla="*/ 12 w 31"/>
                <a:gd name="T65" fmla="*/ 1 h 30"/>
                <a:gd name="T66" fmla="*/ 12 w 31"/>
                <a:gd name="T67" fmla="*/ 1 h 30"/>
                <a:gd name="T68" fmla="*/ 11 w 31"/>
                <a:gd name="T69" fmla="*/ 1 h 30"/>
                <a:gd name="T70" fmla="*/ 11 w 31"/>
                <a:gd name="T71" fmla="*/ 1 h 30"/>
                <a:gd name="T72" fmla="*/ 10 w 31"/>
                <a:gd name="T73" fmla="*/ 1 h 30"/>
                <a:gd name="T74" fmla="*/ 3 w 31"/>
                <a:gd name="T75" fmla="*/ 7 h 30"/>
                <a:gd name="T76" fmla="*/ 3 w 31"/>
                <a:gd name="T77" fmla="*/ 8 h 30"/>
                <a:gd name="T78" fmla="*/ 2 w 31"/>
                <a:gd name="T79" fmla="*/ 9 h 30"/>
                <a:gd name="T80" fmla="*/ 1 w 31"/>
                <a:gd name="T81" fmla="*/ 18 h 30"/>
                <a:gd name="T82" fmla="*/ 2 w 31"/>
                <a:gd name="T83" fmla="*/ 20 h 30"/>
                <a:gd name="T84" fmla="*/ 7 w 31"/>
                <a:gd name="T85" fmla="*/ 27 h 30"/>
                <a:gd name="T86" fmla="*/ 8 w 31"/>
                <a:gd name="T87" fmla="*/ 28 h 30"/>
                <a:gd name="T88" fmla="*/ 8 w 31"/>
                <a:gd name="T89" fmla="*/ 28 h 30"/>
                <a:gd name="T90" fmla="*/ 9 w 31"/>
                <a:gd name="T91" fmla="*/ 28 h 30"/>
                <a:gd name="T92" fmla="*/ 9 w 31"/>
                <a:gd name="T93" fmla="*/ 28 h 30"/>
                <a:gd name="T94" fmla="*/ 15 w 31"/>
                <a:gd name="T95" fmla="*/ 30 h 30"/>
                <a:gd name="T96" fmla="*/ 18 w 31"/>
                <a:gd name="T97" fmla="*/ 30 h 30"/>
                <a:gd name="T98" fmla="*/ 20 w 31"/>
                <a:gd name="T99" fmla="*/ 29 h 30"/>
                <a:gd name="T100" fmla="*/ 28 w 31"/>
                <a:gd name="T101" fmla="*/ 23 h 30"/>
                <a:gd name="T102" fmla="*/ 28 w 31"/>
                <a:gd name="T103" fmla="*/ 22 h 30"/>
                <a:gd name="T104" fmla="*/ 29 w 31"/>
                <a:gd name="T105" fmla="*/ 21 h 30"/>
                <a:gd name="T106" fmla="*/ 30 w 31"/>
                <a:gd name="T107" fmla="*/ 12 h 30"/>
                <a:gd name="T108" fmla="*/ 29 w 31"/>
                <a:gd name="T109" fmla="*/ 10 h 30"/>
                <a:gd name="T110" fmla="*/ 24 w 31"/>
                <a:gd name="T111" fmla="*/ 3 h 30"/>
                <a:gd name="T112" fmla="*/ 23 w 31"/>
                <a:gd name="T113" fmla="*/ 2 h 30"/>
                <a:gd name="T114" fmla="*/ 22 w 31"/>
                <a:gd name="T115" fmla="*/ 2 h 30"/>
                <a:gd name="T116" fmla="*/ 16 w 31"/>
                <a:gd name="T1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" h="30">
                  <a:moveTo>
                    <a:pt x="13" y="3"/>
                  </a:move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18" y="3"/>
                    <a:pt x="20" y="3"/>
                  </a:cubicBezTo>
                  <a:cubicBezTo>
                    <a:pt x="20" y="3"/>
                    <a:pt x="20" y="4"/>
                    <a:pt x="21" y="4"/>
                  </a:cubicBezTo>
                  <a:cubicBezTo>
                    <a:pt x="21" y="4"/>
                    <a:pt x="21" y="4"/>
                    <a:pt x="22" y="4"/>
                  </a:cubicBezTo>
                  <a:cubicBezTo>
                    <a:pt x="22" y="4"/>
                    <a:pt x="22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7"/>
                    <a:pt x="27" y="9"/>
                    <a:pt x="27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5"/>
                    <a:pt x="28" y="17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1"/>
                    <a:pt x="27" y="21"/>
                    <a:pt x="26" y="21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3"/>
                    <a:pt x="25" y="23"/>
                  </a:cubicBezTo>
                  <a:cubicBezTo>
                    <a:pt x="24" y="25"/>
                    <a:pt x="22" y="26"/>
                    <a:pt x="20" y="27"/>
                  </a:cubicBezTo>
                  <a:cubicBezTo>
                    <a:pt x="19" y="27"/>
                    <a:pt x="18" y="27"/>
                    <a:pt x="18" y="27"/>
                  </a:cubicBezTo>
                  <a:cubicBezTo>
                    <a:pt x="17" y="28"/>
                    <a:pt x="16" y="28"/>
                    <a:pt x="15" y="28"/>
                  </a:cubicBezTo>
                  <a:cubicBezTo>
                    <a:pt x="14" y="28"/>
                    <a:pt x="13" y="27"/>
                    <a:pt x="11" y="27"/>
                  </a:cubicBezTo>
                  <a:cubicBezTo>
                    <a:pt x="11" y="27"/>
                    <a:pt x="11" y="27"/>
                    <a:pt x="10" y="27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6" y="24"/>
                    <a:pt x="5" y="22"/>
                    <a:pt x="4" y="20"/>
                  </a:cubicBezTo>
                  <a:cubicBezTo>
                    <a:pt x="4" y="19"/>
                    <a:pt x="3" y="18"/>
                    <a:pt x="3" y="18"/>
                  </a:cubicBezTo>
                  <a:cubicBezTo>
                    <a:pt x="3" y="15"/>
                    <a:pt x="3" y="13"/>
                    <a:pt x="4" y="11"/>
                  </a:cubicBezTo>
                  <a:cubicBezTo>
                    <a:pt x="4" y="11"/>
                    <a:pt x="4" y="10"/>
                    <a:pt x="4" y="10"/>
                  </a:cubicBezTo>
                  <a:cubicBezTo>
                    <a:pt x="4" y="10"/>
                    <a:pt x="4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7" y="6"/>
                    <a:pt x="9" y="4"/>
                    <a:pt x="11" y="3"/>
                  </a:cubicBezTo>
                  <a:cubicBezTo>
                    <a:pt x="12" y="3"/>
                    <a:pt x="12" y="3"/>
                    <a:pt x="13" y="3"/>
                  </a:cubicBezTo>
                  <a:moveTo>
                    <a:pt x="16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8" y="2"/>
                    <a:pt x="5" y="4"/>
                    <a:pt x="3" y="7"/>
                  </a:cubicBezTo>
                  <a:cubicBezTo>
                    <a:pt x="3" y="7"/>
                    <a:pt x="3" y="8"/>
                    <a:pt x="3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1" y="12"/>
                    <a:pt x="0" y="15"/>
                    <a:pt x="1" y="18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3" y="23"/>
                    <a:pt x="5" y="26"/>
                    <a:pt x="7" y="27"/>
                  </a:cubicBezTo>
                  <a:cubicBezTo>
                    <a:pt x="7" y="27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9" y="29"/>
                    <a:pt x="20" y="29"/>
                    <a:pt x="20" y="29"/>
                  </a:cubicBezTo>
                  <a:cubicBezTo>
                    <a:pt x="23" y="28"/>
                    <a:pt x="26" y="26"/>
                    <a:pt x="28" y="23"/>
                  </a:cubicBezTo>
                  <a:cubicBezTo>
                    <a:pt x="28" y="23"/>
                    <a:pt x="28" y="23"/>
                    <a:pt x="28" y="22"/>
                  </a:cubicBezTo>
                  <a:cubicBezTo>
                    <a:pt x="29" y="22"/>
                    <a:pt x="29" y="22"/>
                    <a:pt x="29" y="21"/>
                  </a:cubicBezTo>
                  <a:cubicBezTo>
                    <a:pt x="30" y="19"/>
                    <a:pt x="31" y="15"/>
                    <a:pt x="30" y="12"/>
                  </a:cubicBezTo>
                  <a:cubicBezTo>
                    <a:pt x="30" y="12"/>
                    <a:pt x="30" y="11"/>
                    <a:pt x="29" y="10"/>
                  </a:cubicBezTo>
                  <a:cubicBezTo>
                    <a:pt x="28" y="7"/>
                    <a:pt x="26" y="5"/>
                    <a:pt x="24" y="3"/>
                  </a:cubicBezTo>
                  <a:cubicBezTo>
                    <a:pt x="23" y="3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18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7" name="组合 297"/>
          <p:cNvGrpSpPr/>
          <p:nvPr/>
        </p:nvGrpSpPr>
        <p:grpSpPr>
          <a:xfrm>
            <a:off x="11109957" y="2432312"/>
            <a:ext cx="542750" cy="534733"/>
            <a:chOff x="678701" y="1276352"/>
            <a:chExt cx="745143" cy="734136"/>
          </a:xfrm>
        </p:grpSpPr>
        <p:sp>
          <p:nvSpPr>
            <p:cNvPr id="299" name="Freeform 70"/>
            <p:cNvSpPr>
              <a:spLocks noEditPoints="1"/>
            </p:cNvSpPr>
            <p:nvPr/>
          </p:nvSpPr>
          <p:spPr bwMode="auto">
            <a:xfrm rot="20333011">
              <a:off x="969462" y="1399328"/>
              <a:ext cx="157938" cy="497502"/>
            </a:xfrm>
            <a:custGeom>
              <a:avLst/>
              <a:gdLst>
                <a:gd name="T0" fmla="*/ 13 w 15"/>
                <a:gd name="T1" fmla="*/ 42 h 47"/>
                <a:gd name="T2" fmla="*/ 12 w 15"/>
                <a:gd name="T3" fmla="*/ 43 h 47"/>
                <a:gd name="T4" fmla="*/ 13 w 15"/>
                <a:gd name="T5" fmla="*/ 47 h 47"/>
                <a:gd name="T6" fmla="*/ 14 w 15"/>
                <a:gd name="T7" fmla="*/ 46 h 47"/>
                <a:gd name="T8" fmla="*/ 15 w 15"/>
                <a:gd name="T9" fmla="*/ 46 h 47"/>
                <a:gd name="T10" fmla="*/ 15 w 15"/>
                <a:gd name="T11" fmla="*/ 46 h 47"/>
                <a:gd name="T12" fmla="*/ 14 w 15"/>
                <a:gd name="T13" fmla="*/ 43 h 47"/>
                <a:gd name="T14" fmla="*/ 13 w 15"/>
                <a:gd name="T15" fmla="*/ 42 h 47"/>
                <a:gd name="T16" fmla="*/ 12 w 15"/>
                <a:gd name="T17" fmla="*/ 37 h 47"/>
                <a:gd name="T18" fmla="*/ 10 w 15"/>
                <a:gd name="T19" fmla="*/ 38 h 47"/>
                <a:gd name="T20" fmla="*/ 11 w 15"/>
                <a:gd name="T21" fmla="*/ 41 h 47"/>
                <a:gd name="T22" fmla="*/ 11 w 15"/>
                <a:gd name="T23" fmla="*/ 40 h 47"/>
                <a:gd name="T24" fmla="*/ 12 w 15"/>
                <a:gd name="T25" fmla="*/ 40 h 47"/>
                <a:gd name="T26" fmla="*/ 12 w 15"/>
                <a:gd name="T27" fmla="*/ 40 h 47"/>
                <a:gd name="T28" fmla="*/ 13 w 15"/>
                <a:gd name="T29" fmla="*/ 40 h 47"/>
                <a:gd name="T30" fmla="*/ 13 w 15"/>
                <a:gd name="T31" fmla="*/ 40 h 47"/>
                <a:gd name="T32" fmla="*/ 12 w 15"/>
                <a:gd name="T33" fmla="*/ 37 h 47"/>
                <a:gd name="T34" fmla="*/ 10 w 15"/>
                <a:gd name="T35" fmla="*/ 31 h 47"/>
                <a:gd name="T36" fmla="*/ 9 w 15"/>
                <a:gd name="T37" fmla="*/ 31 h 47"/>
                <a:gd name="T38" fmla="*/ 10 w 15"/>
                <a:gd name="T39" fmla="*/ 35 h 47"/>
                <a:gd name="T40" fmla="*/ 12 w 15"/>
                <a:gd name="T41" fmla="*/ 35 h 47"/>
                <a:gd name="T42" fmla="*/ 11 w 15"/>
                <a:gd name="T43" fmla="*/ 31 h 47"/>
                <a:gd name="T44" fmla="*/ 10 w 15"/>
                <a:gd name="T45" fmla="*/ 31 h 47"/>
                <a:gd name="T46" fmla="*/ 7 w 15"/>
                <a:gd name="T47" fmla="*/ 26 h 47"/>
                <a:gd name="T48" fmla="*/ 7 w 15"/>
                <a:gd name="T49" fmla="*/ 26 h 47"/>
                <a:gd name="T50" fmla="*/ 8 w 15"/>
                <a:gd name="T51" fmla="*/ 29 h 47"/>
                <a:gd name="T52" fmla="*/ 8 w 15"/>
                <a:gd name="T53" fmla="*/ 29 h 47"/>
                <a:gd name="T54" fmla="*/ 7 w 15"/>
                <a:gd name="T55" fmla="*/ 26 h 47"/>
                <a:gd name="T56" fmla="*/ 5 w 15"/>
                <a:gd name="T57" fmla="*/ 18 h 47"/>
                <a:gd name="T58" fmla="*/ 6 w 15"/>
                <a:gd name="T59" fmla="*/ 21 h 47"/>
                <a:gd name="T60" fmla="*/ 6 w 15"/>
                <a:gd name="T61" fmla="*/ 21 h 47"/>
                <a:gd name="T62" fmla="*/ 5 w 15"/>
                <a:gd name="T63" fmla="*/ 18 h 47"/>
                <a:gd name="T64" fmla="*/ 5 w 15"/>
                <a:gd name="T65" fmla="*/ 18 h 47"/>
                <a:gd name="T66" fmla="*/ 5 w 15"/>
                <a:gd name="T67" fmla="*/ 11 h 47"/>
                <a:gd name="T68" fmla="*/ 3 w 15"/>
                <a:gd name="T69" fmla="*/ 11 h 47"/>
                <a:gd name="T70" fmla="*/ 4 w 15"/>
                <a:gd name="T71" fmla="*/ 15 h 47"/>
                <a:gd name="T72" fmla="*/ 5 w 15"/>
                <a:gd name="T73" fmla="*/ 15 h 47"/>
                <a:gd name="T74" fmla="*/ 6 w 15"/>
                <a:gd name="T75" fmla="*/ 15 h 47"/>
                <a:gd name="T76" fmla="*/ 5 w 15"/>
                <a:gd name="T77" fmla="*/ 11 h 47"/>
                <a:gd name="T78" fmla="*/ 2 w 15"/>
                <a:gd name="T79" fmla="*/ 9 h 47"/>
                <a:gd name="T80" fmla="*/ 2 w 15"/>
                <a:gd name="T81" fmla="*/ 9 h 47"/>
                <a:gd name="T82" fmla="*/ 3 w 15"/>
                <a:gd name="T83" fmla="*/ 9 h 47"/>
                <a:gd name="T84" fmla="*/ 3 w 15"/>
                <a:gd name="T85" fmla="*/ 9 h 47"/>
                <a:gd name="T86" fmla="*/ 2 w 15"/>
                <a:gd name="T87" fmla="*/ 9 h 47"/>
                <a:gd name="T88" fmla="*/ 2 w 15"/>
                <a:gd name="T89" fmla="*/ 9 h 47"/>
                <a:gd name="T90" fmla="*/ 4 w 15"/>
                <a:gd name="T91" fmla="*/ 8 h 47"/>
                <a:gd name="T92" fmla="*/ 4 w 15"/>
                <a:gd name="T93" fmla="*/ 8 h 47"/>
                <a:gd name="T94" fmla="*/ 4 w 15"/>
                <a:gd name="T95" fmla="*/ 9 h 47"/>
                <a:gd name="T96" fmla="*/ 4 w 15"/>
                <a:gd name="T97" fmla="*/ 9 h 47"/>
                <a:gd name="T98" fmla="*/ 4 w 15"/>
                <a:gd name="T99" fmla="*/ 8 h 47"/>
                <a:gd name="T100" fmla="*/ 2 w 15"/>
                <a:gd name="T101" fmla="*/ 0 h 47"/>
                <a:gd name="T102" fmla="*/ 1 w 15"/>
                <a:gd name="T103" fmla="*/ 0 h 47"/>
                <a:gd name="T104" fmla="*/ 0 w 15"/>
                <a:gd name="T105" fmla="*/ 0 h 47"/>
                <a:gd name="T106" fmla="*/ 0 w 15"/>
                <a:gd name="T107" fmla="*/ 0 h 47"/>
                <a:gd name="T108" fmla="*/ 1 w 15"/>
                <a:gd name="T109" fmla="*/ 6 h 47"/>
                <a:gd name="T110" fmla="*/ 3 w 15"/>
                <a:gd name="T111" fmla="*/ 7 h 47"/>
                <a:gd name="T112" fmla="*/ 3 w 15"/>
                <a:gd name="T113" fmla="*/ 5 h 47"/>
                <a:gd name="T114" fmla="*/ 2 w 15"/>
                <a:gd name="T1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" h="47">
                  <a:moveTo>
                    <a:pt x="13" y="42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4" y="47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3" y="42"/>
                    <a:pt x="13" y="42"/>
                    <a:pt x="13" y="42"/>
                  </a:cubicBezTo>
                  <a:moveTo>
                    <a:pt x="12" y="37"/>
                  </a:moveTo>
                  <a:cubicBezTo>
                    <a:pt x="12" y="37"/>
                    <a:pt x="11" y="37"/>
                    <a:pt x="10" y="38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37"/>
                    <a:pt x="12" y="37"/>
                    <a:pt x="12" y="37"/>
                  </a:cubicBezTo>
                  <a:moveTo>
                    <a:pt x="10" y="31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1" y="35"/>
                    <a:pt x="12" y="35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10" y="31"/>
                  </a:cubicBezTo>
                  <a:moveTo>
                    <a:pt x="7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6"/>
                    <a:pt x="7" y="26"/>
                    <a:pt x="7" y="26"/>
                  </a:cubicBezTo>
                  <a:moveTo>
                    <a:pt x="5" y="18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1"/>
                    <a:pt x="5" y="11"/>
                    <a:pt x="5" y="11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00" name="Freeform 71"/>
            <p:cNvSpPr/>
            <p:nvPr/>
          </p:nvSpPr>
          <p:spPr bwMode="auto">
            <a:xfrm rot="20333011">
              <a:off x="1187505" y="1843877"/>
              <a:ext cx="55279" cy="55279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0 h 5"/>
                <a:gd name="T4" fmla="*/ 1 w 5"/>
                <a:gd name="T5" fmla="*/ 1 h 5"/>
                <a:gd name="T6" fmla="*/ 1 w 5"/>
                <a:gd name="T7" fmla="*/ 3 h 5"/>
                <a:gd name="T8" fmla="*/ 3 w 5"/>
                <a:gd name="T9" fmla="*/ 5 h 5"/>
                <a:gd name="T10" fmla="*/ 3 w 5"/>
                <a:gd name="T11" fmla="*/ 5 h 5"/>
                <a:gd name="T12" fmla="*/ 5 w 5"/>
                <a:gd name="T13" fmla="*/ 2 h 5"/>
                <a:gd name="T14" fmla="*/ 3 w 5"/>
                <a:gd name="T15" fmla="*/ 0 h 5"/>
                <a:gd name="T16" fmla="*/ 3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01" name="Freeform 72"/>
            <p:cNvSpPr/>
            <p:nvPr/>
          </p:nvSpPr>
          <p:spPr bwMode="auto">
            <a:xfrm rot="20333011">
              <a:off x="861713" y="1403479"/>
              <a:ext cx="47381" cy="39485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0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3 w 5"/>
                <a:gd name="T11" fmla="*/ 4 h 4"/>
                <a:gd name="T12" fmla="*/ 4 w 5"/>
                <a:gd name="T13" fmla="*/ 4 h 4"/>
                <a:gd name="T14" fmla="*/ 4 w 5"/>
                <a:gd name="T15" fmla="*/ 1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5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02" name="Freeform 73"/>
            <p:cNvSpPr/>
            <p:nvPr/>
          </p:nvSpPr>
          <p:spPr bwMode="auto">
            <a:xfrm rot="20333011">
              <a:off x="1163950" y="1780678"/>
              <a:ext cx="78968" cy="5527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0 w 7"/>
                <a:gd name="T5" fmla="*/ 0 h 5"/>
                <a:gd name="T6" fmla="*/ 1 w 7"/>
                <a:gd name="T7" fmla="*/ 0 h 5"/>
                <a:gd name="T8" fmla="*/ 1 w 7"/>
                <a:gd name="T9" fmla="*/ 0 h 5"/>
                <a:gd name="T10" fmla="*/ 1 w 7"/>
                <a:gd name="T11" fmla="*/ 1 h 5"/>
                <a:gd name="T12" fmla="*/ 1 w 7"/>
                <a:gd name="T13" fmla="*/ 2 h 5"/>
                <a:gd name="T14" fmla="*/ 2 w 7"/>
                <a:gd name="T15" fmla="*/ 3 h 5"/>
                <a:gd name="T16" fmla="*/ 6 w 7"/>
                <a:gd name="T17" fmla="*/ 5 h 5"/>
                <a:gd name="T18" fmla="*/ 6 w 7"/>
                <a:gd name="T19" fmla="*/ 5 h 5"/>
                <a:gd name="T20" fmla="*/ 7 w 7"/>
                <a:gd name="T21" fmla="*/ 4 h 5"/>
                <a:gd name="T22" fmla="*/ 7 w 7"/>
                <a:gd name="T23" fmla="*/ 3 h 5"/>
                <a:gd name="T24" fmla="*/ 1 w 7"/>
                <a:gd name="T25" fmla="*/ 0 h 5"/>
                <a:gd name="T26" fmla="*/ 1 w 7"/>
                <a:gd name="T27" fmla="*/ 0 h 5"/>
                <a:gd name="T28" fmla="*/ 0 w 7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03" name="Freeform 74"/>
            <p:cNvSpPr/>
            <p:nvPr/>
          </p:nvSpPr>
          <p:spPr bwMode="auto">
            <a:xfrm rot="20333011">
              <a:off x="1133336" y="1796688"/>
              <a:ext cx="63174" cy="86866"/>
            </a:xfrm>
            <a:custGeom>
              <a:avLst/>
              <a:gdLst>
                <a:gd name="T0" fmla="*/ 4 w 6"/>
                <a:gd name="T1" fmla="*/ 0 h 8"/>
                <a:gd name="T2" fmla="*/ 4 w 6"/>
                <a:gd name="T3" fmla="*/ 0 h 8"/>
                <a:gd name="T4" fmla="*/ 3 w 6"/>
                <a:gd name="T5" fmla="*/ 0 h 8"/>
                <a:gd name="T6" fmla="*/ 3 w 6"/>
                <a:gd name="T7" fmla="*/ 1 h 8"/>
                <a:gd name="T8" fmla="*/ 0 w 6"/>
                <a:gd name="T9" fmla="*/ 6 h 8"/>
                <a:gd name="T10" fmla="*/ 1 w 6"/>
                <a:gd name="T11" fmla="*/ 7 h 8"/>
                <a:gd name="T12" fmla="*/ 1 w 6"/>
                <a:gd name="T13" fmla="*/ 7 h 8"/>
                <a:gd name="T14" fmla="*/ 1 w 6"/>
                <a:gd name="T15" fmla="*/ 8 h 8"/>
                <a:gd name="T16" fmla="*/ 2 w 6"/>
                <a:gd name="T17" fmla="*/ 7 h 8"/>
                <a:gd name="T18" fmla="*/ 4 w 6"/>
                <a:gd name="T19" fmla="*/ 3 h 8"/>
                <a:gd name="T20" fmla="*/ 5 w 6"/>
                <a:gd name="T21" fmla="*/ 2 h 8"/>
                <a:gd name="T22" fmla="*/ 5 w 6"/>
                <a:gd name="T23" fmla="*/ 1 h 8"/>
                <a:gd name="T24" fmla="*/ 5 w 6"/>
                <a:gd name="T25" fmla="*/ 0 h 8"/>
                <a:gd name="T26" fmla="*/ 5 w 6"/>
                <a:gd name="T27" fmla="*/ 0 h 8"/>
                <a:gd name="T28" fmla="*/ 4 w 6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04" name="Freeform 75"/>
            <p:cNvSpPr/>
            <p:nvPr/>
          </p:nvSpPr>
          <p:spPr bwMode="auto">
            <a:xfrm rot="20333011">
              <a:off x="931254" y="1427594"/>
              <a:ext cx="55279" cy="86866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1 h 8"/>
                <a:gd name="T4" fmla="*/ 0 w 5"/>
                <a:gd name="T5" fmla="*/ 4 h 8"/>
                <a:gd name="T6" fmla="*/ 0 w 5"/>
                <a:gd name="T7" fmla="*/ 6 h 8"/>
                <a:gd name="T8" fmla="*/ 1 w 5"/>
                <a:gd name="T9" fmla="*/ 6 h 8"/>
                <a:gd name="T10" fmla="*/ 1 w 5"/>
                <a:gd name="T11" fmla="*/ 6 h 8"/>
                <a:gd name="T12" fmla="*/ 1 w 5"/>
                <a:gd name="T13" fmla="*/ 8 h 8"/>
                <a:gd name="T14" fmla="*/ 0 w 5"/>
                <a:gd name="T15" fmla="*/ 8 h 8"/>
                <a:gd name="T16" fmla="*/ 1 w 5"/>
                <a:gd name="T17" fmla="*/ 8 h 8"/>
                <a:gd name="T18" fmla="*/ 1 w 5"/>
                <a:gd name="T19" fmla="*/ 7 h 8"/>
                <a:gd name="T20" fmla="*/ 1 w 5"/>
                <a:gd name="T21" fmla="*/ 7 h 8"/>
                <a:gd name="T22" fmla="*/ 4 w 5"/>
                <a:gd name="T23" fmla="*/ 2 h 8"/>
                <a:gd name="T24" fmla="*/ 4 w 5"/>
                <a:gd name="T25" fmla="*/ 0 h 8"/>
                <a:gd name="T26" fmla="*/ 4 w 5"/>
                <a:gd name="T27" fmla="*/ 0 h 8"/>
                <a:gd name="T28" fmla="*/ 3 w 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3" y="0"/>
                    <a:pt x="3" y="0"/>
                    <a:pt x="2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05" name="Freeform 76"/>
            <p:cNvSpPr/>
            <p:nvPr/>
          </p:nvSpPr>
          <p:spPr bwMode="auto">
            <a:xfrm rot="20333011">
              <a:off x="869583" y="1478035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0 h 5"/>
                <a:gd name="T4" fmla="*/ 1 w 8"/>
                <a:gd name="T5" fmla="*/ 2 h 5"/>
                <a:gd name="T6" fmla="*/ 6 w 8"/>
                <a:gd name="T7" fmla="*/ 5 h 5"/>
                <a:gd name="T8" fmla="*/ 6 w 8"/>
                <a:gd name="T9" fmla="*/ 5 h 5"/>
                <a:gd name="T10" fmla="*/ 7 w 8"/>
                <a:gd name="T11" fmla="*/ 5 h 5"/>
                <a:gd name="T12" fmla="*/ 7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8 w 8"/>
                <a:gd name="T19" fmla="*/ 3 h 5"/>
                <a:gd name="T20" fmla="*/ 8 w 8"/>
                <a:gd name="T21" fmla="*/ 3 h 5"/>
                <a:gd name="T22" fmla="*/ 7 w 8"/>
                <a:gd name="T23" fmla="*/ 3 h 5"/>
                <a:gd name="T24" fmla="*/ 5 w 8"/>
                <a:gd name="T25" fmla="*/ 2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06" name="Freeform 77"/>
            <p:cNvSpPr>
              <a:spLocks noEditPoints="1"/>
            </p:cNvSpPr>
            <p:nvPr/>
          </p:nvSpPr>
          <p:spPr bwMode="auto">
            <a:xfrm rot="20333011">
              <a:off x="804786" y="1571371"/>
              <a:ext cx="497502" cy="157938"/>
            </a:xfrm>
            <a:custGeom>
              <a:avLst/>
              <a:gdLst>
                <a:gd name="T0" fmla="*/ 3 w 47"/>
                <a:gd name="T1" fmla="*/ 12 h 15"/>
                <a:gd name="T2" fmla="*/ 0 w 47"/>
                <a:gd name="T3" fmla="*/ 13 h 15"/>
                <a:gd name="T4" fmla="*/ 0 w 47"/>
                <a:gd name="T5" fmla="*/ 14 h 15"/>
                <a:gd name="T6" fmla="*/ 0 w 47"/>
                <a:gd name="T7" fmla="*/ 15 h 15"/>
                <a:gd name="T8" fmla="*/ 4 w 47"/>
                <a:gd name="T9" fmla="*/ 14 h 15"/>
                <a:gd name="T10" fmla="*/ 5 w 47"/>
                <a:gd name="T11" fmla="*/ 13 h 15"/>
                <a:gd name="T12" fmla="*/ 3 w 47"/>
                <a:gd name="T13" fmla="*/ 12 h 15"/>
                <a:gd name="T14" fmla="*/ 9 w 47"/>
                <a:gd name="T15" fmla="*/ 10 h 15"/>
                <a:gd name="T16" fmla="*/ 6 w 47"/>
                <a:gd name="T17" fmla="*/ 11 h 15"/>
                <a:gd name="T18" fmla="*/ 7 w 47"/>
                <a:gd name="T19" fmla="*/ 11 h 15"/>
                <a:gd name="T20" fmla="*/ 7 w 47"/>
                <a:gd name="T21" fmla="*/ 12 h 15"/>
                <a:gd name="T22" fmla="*/ 7 w 47"/>
                <a:gd name="T23" fmla="*/ 13 h 15"/>
                <a:gd name="T24" fmla="*/ 7 w 47"/>
                <a:gd name="T25" fmla="*/ 13 h 15"/>
                <a:gd name="T26" fmla="*/ 10 w 47"/>
                <a:gd name="T27" fmla="*/ 12 h 15"/>
                <a:gd name="T28" fmla="*/ 9 w 47"/>
                <a:gd name="T29" fmla="*/ 10 h 15"/>
                <a:gd name="T30" fmla="*/ 21 w 47"/>
                <a:gd name="T31" fmla="*/ 9 h 15"/>
                <a:gd name="T32" fmla="*/ 18 w 47"/>
                <a:gd name="T33" fmla="*/ 10 h 15"/>
                <a:gd name="T34" fmla="*/ 18 w 47"/>
                <a:gd name="T35" fmla="*/ 10 h 15"/>
                <a:gd name="T36" fmla="*/ 21 w 47"/>
                <a:gd name="T37" fmla="*/ 9 h 15"/>
                <a:gd name="T38" fmla="*/ 21 w 47"/>
                <a:gd name="T39" fmla="*/ 9 h 15"/>
                <a:gd name="T40" fmla="*/ 15 w 47"/>
                <a:gd name="T41" fmla="*/ 9 h 15"/>
                <a:gd name="T42" fmla="*/ 11 w 47"/>
                <a:gd name="T43" fmla="*/ 10 h 15"/>
                <a:gd name="T44" fmla="*/ 12 w 47"/>
                <a:gd name="T45" fmla="*/ 12 h 15"/>
                <a:gd name="T46" fmla="*/ 16 w 47"/>
                <a:gd name="T47" fmla="*/ 11 h 15"/>
                <a:gd name="T48" fmla="*/ 16 w 47"/>
                <a:gd name="T49" fmla="*/ 9 h 15"/>
                <a:gd name="T50" fmla="*/ 15 w 47"/>
                <a:gd name="T51" fmla="*/ 9 h 15"/>
                <a:gd name="T52" fmla="*/ 30 w 47"/>
                <a:gd name="T53" fmla="*/ 7 h 15"/>
                <a:gd name="T54" fmla="*/ 26 w 47"/>
                <a:gd name="T55" fmla="*/ 7 h 15"/>
                <a:gd name="T56" fmla="*/ 27 w 47"/>
                <a:gd name="T57" fmla="*/ 8 h 15"/>
                <a:gd name="T58" fmla="*/ 30 w 47"/>
                <a:gd name="T59" fmla="*/ 7 h 15"/>
                <a:gd name="T60" fmla="*/ 30 w 47"/>
                <a:gd name="T61" fmla="*/ 7 h 15"/>
                <a:gd name="T62" fmla="*/ 35 w 47"/>
                <a:gd name="T63" fmla="*/ 3 h 15"/>
                <a:gd name="T64" fmla="*/ 31 w 47"/>
                <a:gd name="T65" fmla="*/ 4 h 15"/>
                <a:gd name="T66" fmla="*/ 31 w 47"/>
                <a:gd name="T67" fmla="*/ 5 h 15"/>
                <a:gd name="T68" fmla="*/ 32 w 47"/>
                <a:gd name="T69" fmla="*/ 6 h 15"/>
                <a:gd name="T70" fmla="*/ 36 w 47"/>
                <a:gd name="T71" fmla="*/ 5 h 15"/>
                <a:gd name="T72" fmla="*/ 35 w 47"/>
                <a:gd name="T73" fmla="*/ 3 h 15"/>
                <a:gd name="T74" fmla="*/ 38 w 47"/>
                <a:gd name="T75" fmla="*/ 2 h 15"/>
                <a:gd name="T76" fmla="*/ 37 w 47"/>
                <a:gd name="T77" fmla="*/ 2 h 15"/>
                <a:gd name="T78" fmla="*/ 38 w 47"/>
                <a:gd name="T79" fmla="*/ 4 h 15"/>
                <a:gd name="T80" fmla="*/ 39 w 47"/>
                <a:gd name="T81" fmla="*/ 4 h 15"/>
                <a:gd name="T82" fmla="*/ 38 w 47"/>
                <a:gd name="T83" fmla="*/ 4 h 15"/>
                <a:gd name="T84" fmla="*/ 38 w 47"/>
                <a:gd name="T85" fmla="*/ 3 h 15"/>
                <a:gd name="T86" fmla="*/ 38 w 47"/>
                <a:gd name="T87" fmla="*/ 2 h 15"/>
                <a:gd name="T88" fmla="*/ 38 w 47"/>
                <a:gd name="T89" fmla="*/ 2 h 15"/>
                <a:gd name="T90" fmla="*/ 47 w 47"/>
                <a:gd name="T91" fmla="*/ 0 h 15"/>
                <a:gd name="T92" fmla="*/ 41 w 47"/>
                <a:gd name="T93" fmla="*/ 1 h 15"/>
                <a:gd name="T94" fmla="*/ 40 w 47"/>
                <a:gd name="T95" fmla="*/ 3 h 15"/>
                <a:gd name="T96" fmla="*/ 42 w 47"/>
                <a:gd name="T97" fmla="*/ 3 h 15"/>
                <a:gd name="T98" fmla="*/ 47 w 47"/>
                <a:gd name="T99" fmla="*/ 2 h 15"/>
                <a:gd name="T100" fmla="*/ 47 w 47"/>
                <a:gd name="T101" fmla="*/ 1 h 15"/>
                <a:gd name="T102" fmla="*/ 47 w 47"/>
                <a:gd name="T10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7" h="15">
                  <a:moveTo>
                    <a:pt x="3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1" y="14"/>
                    <a:pt x="1" y="15"/>
                    <a:pt x="0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9" y="10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2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9" y="11"/>
                    <a:pt x="9" y="10"/>
                  </a:cubicBezTo>
                  <a:moveTo>
                    <a:pt x="21" y="9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moveTo>
                    <a:pt x="15" y="9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11"/>
                    <a:pt x="12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moveTo>
                    <a:pt x="30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moveTo>
                    <a:pt x="35" y="3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4"/>
                    <a:pt x="36" y="4"/>
                    <a:pt x="35" y="3"/>
                  </a:cubicBezTo>
                  <a:moveTo>
                    <a:pt x="38" y="2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8" y="3"/>
                    <a:pt x="38" y="4"/>
                    <a:pt x="38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moveTo>
                    <a:pt x="47" y="0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1"/>
                    <a:pt x="47" y="1"/>
                  </a:cubicBezTo>
                  <a:cubicBezTo>
                    <a:pt x="47" y="1"/>
                    <a:pt x="47" y="0"/>
                    <a:pt x="4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07" name="Freeform 78"/>
            <p:cNvSpPr/>
            <p:nvPr/>
          </p:nvSpPr>
          <p:spPr bwMode="auto">
            <a:xfrm rot="20333011">
              <a:off x="802463" y="1789413"/>
              <a:ext cx="55279" cy="5527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0 w 5"/>
                <a:gd name="T5" fmla="*/ 3 h 5"/>
                <a:gd name="T6" fmla="*/ 2 w 5"/>
                <a:gd name="T7" fmla="*/ 5 h 5"/>
                <a:gd name="T8" fmla="*/ 3 w 5"/>
                <a:gd name="T9" fmla="*/ 5 h 5"/>
                <a:gd name="T10" fmla="*/ 4 w 5"/>
                <a:gd name="T11" fmla="*/ 3 h 5"/>
                <a:gd name="T12" fmla="*/ 4 w 5"/>
                <a:gd name="T13" fmla="*/ 2 h 5"/>
                <a:gd name="T14" fmla="*/ 4 w 5"/>
                <a:gd name="T15" fmla="*/ 1 h 5"/>
                <a:gd name="T16" fmla="*/ 2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08" name="Freeform 79"/>
            <p:cNvSpPr/>
            <p:nvPr/>
          </p:nvSpPr>
          <p:spPr bwMode="auto">
            <a:xfrm rot="20333011">
              <a:off x="1257233" y="1455990"/>
              <a:ext cx="39485" cy="55279"/>
            </a:xfrm>
            <a:custGeom>
              <a:avLst/>
              <a:gdLst>
                <a:gd name="T0" fmla="*/ 2 w 4"/>
                <a:gd name="T1" fmla="*/ 0 h 5"/>
                <a:gd name="T2" fmla="*/ 1 w 4"/>
                <a:gd name="T3" fmla="*/ 0 h 5"/>
                <a:gd name="T4" fmla="*/ 0 w 4"/>
                <a:gd name="T5" fmla="*/ 2 h 5"/>
                <a:gd name="T6" fmla="*/ 0 w 4"/>
                <a:gd name="T7" fmla="*/ 3 h 5"/>
                <a:gd name="T8" fmla="*/ 0 w 4"/>
                <a:gd name="T9" fmla="*/ 4 h 5"/>
                <a:gd name="T10" fmla="*/ 2 w 4"/>
                <a:gd name="T11" fmla="*/ 5 h 5"/>
                <a:gd name="T12" fmla="*/ 3 w 4"/>
                <a:gd name="T13" fmla="*/ 4 h 5"/>
                <a:gd name="T14" fmla="*/ 4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09" name="Freeform 80"/>
            <p:cNvSpPr/>
            <p:nvPr/>
          </p:nvSpPr>
          <p:spPr bwMode="auto">
            <a:xfrm rot="20333011">
              <a:off x="813798" y="1728144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1 h 5"/>
                <a:gd name="T4" fmla="*/ 1 w 8"/>
                <a:gd name="T5" fmla="*/ 2 h 5"/>
                <a:gd name="T6" fmla="*/ 4 w 8"/>
                <a:gd name="T7" fmla="*/ 4 h 5"/>
                <a:gd name="T8" fmla="*/ 6 w 8"/>
                <a:gd name="T9" fmla="*/ 5 h 5"/>
                <a:gd name="T10" fmla="*/ 6 w 8"/>
                <a:gd name="T11" fmla="*/ 4 h 5"/>
                <a:gd name="T12" fmla="*/ 7 w 8"/>
                <a:gd name="T13" fmla="*/ 3 h 5"/>
                <a:gd name="T14" fmla="*/ 8 w 8"/>
                <a:gd name="T15" fmla="*/ 3 h 5"/>
                <a:gd name="T16" fmla="*/ 8 w 8"/>
                <a:gd name="T17" fmla="*/ 3 h 5"/>
                <a:gd name="T18" fmla="*/ 8 w 8"/>
                <a:gd name="T19" fmla="*/ 4 h 5"/>
                <a:gd name="T20" fmla="*/ 8 w 8"/>
                <a:gd name="T21" fmla="*/ 3 h 5"/>
                <a:gd name="T22" fmla="*/ 7 w 8"/>
                <a:gd name="T23" fmla="*/ 3 h 5"/>
                <a:gd name="T24" fmla="*/ 2 w 8"/>
                <a:gd name="T25" fmla="*/ 0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10" name="Freeform 81"/>
            <p:cNvSpPr/>
            <p:nvPr/>
          </p:nvSpPr>
          <p:spPr bwMode="auto">
            <a:xfrm rot="20333011">
              <a:off x="861395" y="1750860"/>
              <a:ext cx="55279" cy="86866"/>
            </a:xfrm>
            <a:custGeom>
              <a:avLst/>
              <a:gdLst>
                <a:gd name="T0" fmla="*/ 4 w 5"/>
                <a:gd name="T1" fmla="*/ 0 h 8"/>
                <a:gd name="T2" fmla="*/ 3 w 5"/>
                <a:gd name="T3" fmla="*/ 1 h 8"/>
                <a:gd name="T4" fmla="*/ 3 w 5"/>
                <a:gd name="T5" fmla="*/ 2 h 8"/>
                <a:gd name="T6" fmla="*/ 2 w 5"/>
                <a:gd name="T7" fmla="*/ 3 h 8"/>
                <a:gd name="T8" fmla="*/ 0 w 5"/>
                <a:gd name="T9" fmla="*/ 7 h 8"/>
                <a:gd name="T10" fmla="*/ 0 w 5"/>
                <a:gd name="T11" fmla="*/ 8 h 8"/>
                <a:gd name="T12" fmla="*/ 1 w 5"/>
                <a:gd name="T13" fmla="*/ 8 h 8"/>
                <a:gd name="T14" fmla="*/ 2 w 5"/>
                <a:gd name="T15" fmla="*/ 8 h 8"/>
                <a:gd name="T16" fmla="*/ 5 w 5"/>
                <a:gd name="T17" fmla="*/ 2 h 8"/>
                <a:gd name="T18" fmla="*/ 5 w 5"/>
                <a:gd name="T19" fmla="*/ 2 h 8"/>
                <a:gd name="T20" fmla="*/ 5 w 5"/>
                <a:gd name="T21" fmla="*/ 1 h 8"/>
                <a:gd name="T22" fmla="*/ 5 w 5"/>
                <a:gd name="T23" fmla="*/ 0 h 8"/>
                <a:gd name="T24" fmla="*/ 5 w 5"/>
                <a:gd name="T25" fmla="*/ 0 h 8"/>
                <a:gd name="T26" fmla="*/ 4 w 5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11" name="Freeform 82"/>
            <p:cNvSpPr/>
            <p:nvPr/>
          </p:nvSpPr>
          <p:spPr bwMode="auto">
            <a:xfrm rot="20333011">
              <a:off x="1164037" y="1464389"/>
              <a:ext cx="55279" cy="78968"/>
            </a:xfrm>
            <a:custGeom>
              <a:avLst/>
              <a:gdLst>
                <a:gd name="T0" fmla="*/ 4 w 5"/>
                <a:gd name="T1" fmla="*/ 0 h 7"/>
                <a:gd name="T2" fmla="*/ 3 w 5"/>
                <a:gd name="T3" fmla="*/ 1 h 7"/>
                <a:gd name="T4" fmla="*/ 0 w 5"/>
                <a:gd name="T5" fmla="*/ 6 h 7"/>
                <a:gd name="T6" fmla="*/ 0 w 5"/>
                <a:gd name="T7" fmla="*/ 6 h 7"/>
                <a:gd name="T8" fmla="*/ 0 w 5"/>
                <a:gd name="T9" fmla="*/ 7 h 7"/>
                <a:gd name="T10" fmla="*/ 0 w 5"/>
                <a:gd name="T11" fmla="*/ 7 h 7"/>
                <a:gd name="T12" fmla="*/ 1 w 5"/>
                <a:gd name="T13" fmla="*/ 6 h 7"/>
                <a:gd name="T14" fmla="*/ 2 w 5"/>
                <a:gd name="T15" fmla="*/ 6 h 7"/>
                <a:gd name="T16" fmla="*/ 2 w 5"/>
                <a:gd name="T17" fmla="*/ 7 h 7"/>
                <a:gd name="T18" fmla="*/ 3 w 5"/>
                <a:gd name="T19" fmla="*/ 5 h 7"/>
                <a:gd name="T20" fmla="*/ 5 w 5"/>
                <a:gd name="T21" fmla="*/ 2 h 7"/>
                <a:gd name="T22" fmla="*/ 5 w 5"/>
                <a:gd name="T23" fmla="*/ 0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12" name="Freeform 83"/>
            <p:cNvSpPr/>
            <p:nvPr/>
          </p:nvSpPr>
          <p:spPr bwMode="auto">
            <a:xfrm rot="20333011">
              <a:off x="1181468" y="1518426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0 w 8"/>
                <a:gd name="T5" fmla="*/ 1 h 5"/>
                <a:gd name="T6" fmla="*/ 0 w 8"/>
                <a:gd name="T7" fmla="*/ 2 h 5"/>
                <a:gd name="T8" fmla="*/ 1 w 8"/>
                <a:gd name="T9" fmla="*/ 2 h 5"/>
                <a:gd name="T10" fmla="*/ 6 w 8"/>
                <a:gd name="T11" fmla="*/ 5 h 5"/>
                <a:gd name="T12" fmla="*/ 6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7 w 8"/>
                <a:gd name="T19" fmla="*/ 3 h 5"/>
                <a:gd name="T20" fmla="*/ 4 w 8"/>
                <a:gd name="T21" fmla="*/ 1 h 5"/>
                <a:gd name="T22" fmla="*/ 2 w 8"/>
                <a:gd name="T23" fmla="*/ 1 h 5"/>
                <a:gd name="T24" fmla="*/ 2 w 8"/>
                <a:gd name="T25" fmla="*/ 0 h 5"/>
                <a:gd name="T26" fmla="*/ 1 w 8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4"/>
                    <a:pt x="8" y="4"/>
                    <a:pt x="7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13" name="Freeform 84"/>
            <p:cNvSpPr>
              <a:spLocks noEditPoints="1"/>
            </p:cNvSpPr>
            <p:nvPr/>
          </p:nvSpPr>
          <p:spPr bwMode="auto">
            <a:xfrm rot="20333011">
              <a:off x="928293" y="1516625"/>
              <a:ext cx="244803" cy="252699"/>
            </a:xfrm>
            <a:custGeom>
              <a:avLst/>
              <a:gdLst>
                <a:gd name="T0" fmla="*/ 14 w 23"/>
                <a:gd name="T1" fmla="*/ 18 h 24"/>
                <a:gd name="T2" fmla="*/ 13 w 23"/>
                <a:gd name="T3" fmla="*/ 20 h 24"/>
                <a:gd name="T4" fmla="*/ 12 w 23"/>
                <a:gd name="T5" fmla="*/ 18 h 24"/>
                <a:gd name="T6" fmla="*/ 8 w 23"/>
                <a:gd name="T7" fmla="*/ 21 h 24"/>
                <a:gd name="T8" fmla="*/ 7 w 23"/>
                <a:gd name="T9" fmla="*/ 24 h 24"/>
                <a:gd name="T10" fmla="*/ 14 w 23"/>
                <a:gd name="T11" fmla="*/ 20 h 24"/>
                <a:gd name="T12" fmla="*/ 21 w 23"/>
                <a:gd name="T13" fmla="*/ 20 h 24"/>
                <a:gd name="T14" fmla="*/ 19 w 23"/>
                <a:gd name="T15" fmla="*/ 18 h 24"/>
                <a:gd name="T16" fmla="*/ 0 w 23"/>
                <a:gd name="T17" fmla="*/ 7 h 24"/>
                <a:gd name="T18" fmla="*/ 3 w 23"/>
                <a:gd name="T19" fmla="*/ 14 h 24"/>
                <a:gd name="T20" fmla="*/ 4 w 23"/>
                <a:gd name="T21" fmla="*/ 16 h 24"/>
                <a:gd name="T22" fmla="*/ 4 w 23"/>
                <a:gd name="T23" fmla="*/ 23 h 24"/>
                <a:gd name="T24" fmla="*/ 6 w 23"/>
                <a:gd name="T25" fmla="*/ 15 h 24"/>
                <a:gd name="T26" fmla="*/ 5 w 23"/>
                <a:gd name="T27" fmla="*/ 15 h 24"/>
                <a:gd name="T28" fmla="*/ 4 w 23"/>
                <a:gd name="T29" fmla="*/ 14 h 24"/>
                <a:gd name="T30" fmla="*/ 5 w 23"/>
                <a:gd name="T31" fmla="*/ 13 h 24"/>
                <a:gd name="T32" fmla="*/ 0 w 23"/>
                <a:gd name="T33" fmla="*/ 7 h 24"/>
                <a:gd name="T34" fmla="*/ 17 w 23"/>
                <a:gd name="T35" fmla="*/ 4 h 24"/>
                <a:gd name="T36" fmla="*/ 18 w 23"/>
                <a:gd name="T37" fmla="*/ 9 h 24"/>
                <a:gd name="T38" fmla="*/ 19 w 23"/>
                <a:gd name="T39" fmla="*/ 10 h 24"/>
                <a:gd name="T40" fmla="*/ 18 w 23"/>
                <a:gd name="T41" fmla="*/ 12 h 24"/>
                <a:gd name="T42" fmla="*/ 20 w 23"/>
                <a:gd name="T43" fmla="*/ 16 h 24"/>
                <a:gd name="T44" fmla="*/ 23 w 23"/>
                <a:gd name="T45" fmla="*/ 17 h 24"/>
                <a:gd name="T46" fmla="*/ 19 w 23"/>
                <a:gd name="T47" fmla="*/ 10 h 24"/>
                <a:gd name="T48" fmla="*/ 19 w 23"/>
                <a:gd name="T49" fmla="*/ 2 h 24"/>
                <a:gd name="T50" fmla="*/ 16 w 23"/>
                <a:gd name="T51" fmla="*/ 0 h 24"/>
                <a:gd name="T52" fmla="*/ 9 w 23"/>
                <a:gd name="T53" fmla="*/ 4 h 24"/>
                <a:gd name="T54" fmla="*/ 2 w 23"/>
                <a:gd name="T55" fmla="*/ 4 h 24"/>
                <a:gd name="T56" fmla="*/ 4 w 23"/>
                <a:gd name="T57" fmla="*/ 7 h 24"/>
                <a:gd name="T58" fmla="*/ 9 w 23"/>
                <a:gd name="T59" fmla="*/ 7 h 24"/>
                <a:gd name="T60" fmla="*/ 9 w 23"/>
                <a:gd name="T61" fmla="*/ 5 h 24"/>
                <a:gd name="T62" fmla="*/ 11 w 23"/>
                <a:gd name="T63" fmla="*/ 5 h 24"/>
                <a:gd name="T64" fmla="*/ 15 w 23"/>
                <a:gd name="T65" fmla="*/ 3 h 24"/>
                <a:gd name="T66" fmla="*/ 16 w 23"/>
                <a:gd name="T6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4">
                  <a:moveTo>
                    <a:pt x="14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5" y="19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0" y="7"/>
                  </a:moveTo>
                  <a:cubicBezTo>
                    <a:pt x="0" y="7"/>
                    <a:pt x="0" y="8"/>
                    <a:pt x="0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19" y="2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10"/>
                    <a:pt x="19" y="10"/>
                  </a:cubicBezTo>
                  <a:cubicBezTo>
                    <a:pt x="19" y="11"/>
                    <a:pt x="19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moveTo>
                    <a:pt x="16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10" y="4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14" name="Freeform 85"/>
            <p:cNvSpPr>
              <a:spLocks noEditPoints="1"/>
            </p:cNvSpPr>
            <p:nvPr/>
          </p:nvSpPr>
          <p:spPr bwMode="auto">
            <a:xfrm rot="20333011">
              <a:off x="940841" y="1802311"/>
              <a:ext cx="134246" cy="205318"/>
            </a:xfrm>
            <a:custGeom>
              <a:avLst/>
              <a:gdLst>
                <a:gd name="T0" fmla="*/ 4 w 12"/>
                <a:gd name="T1" fmla="*/ 14 h 19"/>
                <a:gd name="T2" fmla="*/ 2 w 12"/>
                <a:gd name="T3" fmla="*/ 15 h 19"/>
                <a:gd name="T4" fmla="*/ 1 w 12"/>
                <a:gd name="T5" fmla="*/ 18 h 19"/>
                <a:gd name="T6" fmla="*/ 1 w 12"/>
                <a:gd name="T7" fmla="*/ 19 h 19"/>
                <a:gd name="T8" fmla="*/ 2 w 12"/>
                <a:gd name="T9" fmla="*/ 19 h 19"/>
                <a:gd name="T10" fmla="*/ 3 w 12"/>
                <a:gd name="T11" fmla="*/ 19 h 19"/>
                <a:gd name="T12" fmla="*/ 4 w 12"/>
                <a:gd name="T13" fmla="*/ 16 h 19"/>
                <a:gd name="T14" fmla="*/ 4 w 12"/>
                <a:gd name="T15" fmla="*/ 14 h 19"/>
                <a:gd name="T16" fmla="*/ 6 w 12"/>
                <a:gd name="T17" fmla="*/ 11 h 19"/>
                <a:gd name="T18" fmla="*/ 4 w 12"/>
                <a:gd name="T19" fmla="*/ 12 h 19"/>
                <a:gd name="T20" fmla="*/ 4 w 12"/>
                <a:gd name="T21" fmla="*/ 12 h 19"/>
                <a:gd name="T22" fmla="*/ 4 w 12"/>
                <a:gd name="T23" fmla="*/ 12 h 19"/>
                <a:gd name="T24" fmla="*/ 5 w 12"/>
                <a:gd name="T25" fmla="*/ 12 h 19"/>
                <a:gd name="T26" fmla="*/ 6 w 12"/>
                <a:gd name="T27" fmla="*/ 13 h 19"/>
                <a:gd name="T28" fmla="*/ 6 w 12"/>
                <a:gd name="T29" fmla="*/ 13 h 19"/>
                <a:gd name="T30" fmla="*/ 6 w 12"/>
                <a:gd name="T31" fmla="*/ 13 h 19"/>
                <a:gd name="T32" fmla="*/ 6 w 12"/>
                <a:gd name="T33" fmla="*/ 13 h 19"/>
                <a:gd name="T34" fmla="*/ 6 w 12"/>
                <a:gd name="T35" fmla="*/ 11 h 19"/>
                <a:gd name="T36" fmla="*/ 7 w 12"/>
                <a:gd name="T37" fmla="*/ 8 h 19"/>
                <a:gd name="T38" fmla="*/ 6 w 12"/>
                <a:gd name="T39" fmla="*/ 8 h 19"/>
                <a:gd name="T40" fmla="*/ 6 w 12"/>
                <a:gd name="T41" fmla="*/ 9 h 19"/>
                <a:gd name="T42" fmla="*/ 6 w 12"/>
                <a:gd name="T43" fmla="*/ 9 h 19"/>
                <a:gd name="T44" fmla="*/ 6 w 12"/>
                <a:gd name="T45" fmla="*/ 9 h 19"/>
                <a:gd name="T46" fmla="*/ 7 w 12"/>
                <a:gd name="T47" fmla="*/ 9 h 19"/>
                <a:gd name="T48" fmla="*/ 7 w 12"/>
                <a:gd name="T49" fmla="*/ 9 h 19"/>
                <a:gd name="T50" fmla="*/ 8 w 12"/>
                <a:gd name="T51" fmla="*/ 10 h 19"/>
                <a:gd name="T52" fmla="*/ 8 w 12"/>
                <a:gd name="T53" fmla="*/ 9 h 19"/>
                <a:gd name="T54" fmla="*/ 7 w 12"/>
                <a:gd name="T55" fmla="*/ 8 h 19"/>
                <a:gd name="T56" fmla="*/ 9 w 12"/>
                <a:gd name="T57" fmla="*/ 5 h 19"/>
                <a:gd name="T58" fmla="*/ 8 w 12"/>
                <a:gd name="T59" fmla="*/ 5 h 19"/>
                <a:gd name="T60" fmla="*/ 7 w 12"/>
                <a:gd name="T61" fmla="*/ 6 h 19"/>
                <a:gd name="T62" fmla="*/ 8 w 12"/>
                <a:gd name="T63" fmla="*/ 6 h 19"/>
                <a:gd name="T64" fmla="*/ 8 w 12"/>
                <a:gd name="T65" fmla="*/ 6 h 19"/>
                <a:gd name="T66" fmla="*/ 9 w 12"/>
                <a:gd name="T67" fmla="*/ 6 h 19"/>
                <a:gd name="T68" fmla="*/ 9 w 12"/>
                <a:gd name="T69" fmla="*/ 6 h 19"/>
                <a:gd name="T70" fmla="*/ 9 w 12"/>
                <a:gd name="T71" fmla="*/ 7 h 19"/>
                <a:gd name="T72" fmla="*/ 10 w 12"/>
                <a:gd name="T73" fmla="*/ 6 h 19"/>
                <a:gd name="T74" fmla="*/ 9 w 12"/>
                <a:gd name="T75" fmla="*/ 5 h 19"/>
                <a:gd name="T76" fmla="*/ 10 w 12"/>
                <a:gd name="T77" fmla="*/ 0 h 19"/>
                <a:gd name="T78" fmla="*/ 9 w 12"/>
                <a:gd name="T79" fmla="*/ 3 h 19"/>
                <a:gd name="T80" fmla="*/ 10 w 12"/>
                <a:gd name="T81" fmla="*/ 2 h 19"/>
                <a:gd name="T82" fmla="*/ 10 w 12"/>
                <a:gd name="T83" fmla="*/ 2 h 19"/>
                <a:gd name="T84" fmla="*/ 11 w 12"/>
                <a:gd name="T85" fmla="*/ 3 h 19"/>
                <a:gd name="T86" fmla="*/ 11 w 12"/>
                <a:gd name="T87" fmla="*/ 3 h 19"/>
                <a:gd name="T88" fmla="*/ 11 w 12"/>
                <a:gd name="T89" fmla="*/ 4 h 19"/>
                <a:gd name="T90" fmla="*/ 12 w 12"/>
                <a:gd name="T91" fmla="*/ 1 h 19"/>
                <a:gd name="T92" fmla="*/ 12 w 12"/>
                <a:gd name="T93" fmla="*/ 1 h 19"/>
                <a:gd name="T94" fmla="*/ 12 w 12"/>
                <a:gd name="T95" fmla="*/ 1 h 19"/>
                <a:gd name="T96" fmla="*/ 11 w 12"/>
                <a:gd name="T97" fmla="*/ 1 h 19"/>
                <a:gd name="T98" fmla="*/ 11 w 12"/>
                <a:gd name="T99" fmla="*/ 1 h 19"/>
                <a:gd name="T100" fmla="*/ 10 w 12"/>
                <a:gd name="T10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19">
                  <a:moveTo>
                    <a:pt x="4" y="14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2" y="19"/>
                    <a:pt x="2" y="19"/>
                    <a:pt x="3" y="19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4" y="14"/>
                    <a:pt x="4" y="14"/>
                  </a:cubicBezTo>
                  <a:moveTo>
                    <a:pt x="6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7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8"/>
                    <a:pt x="7" y="8"/>
                    <a:pt x="7" y="8"/>
                  </a:cubicBezTo>
                  <a:moveTo>
                    <a:pt x="9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10" y="0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15" name="Freeform 86"/>
            <p:cNvSpPr/>
            <p:nvPr/>
          </p:nvSpPr>
          <p:spPr bwMode="auto">
            <a:xfrm rot="20333011">
              <a:off x="1015251" y="1939416"/>
              <a:ext cx="39485" cy="71072"/>
            </a:xfrm>
            <a:custGeom>
              <a:avLst/>
              <a:gdLst>
                <a:gd name="T0" fmla="*/ 2 w 4"/>
                <a:gd name="T1" fmla="*/ 0 h 7"/>
                <a:gd name="T2" fmla="*/ 1 w 4"/>
                <a:gd name="T3" fmla="*/ 1 h 7"/>
                <a:gd name="T4" fmla="*/ 0 w 4"/>
                <a:gd name="T5" fmla="*/ 1 h 7"/>
                <a:gd name="T6" fmla="*/ 0 w 4"/>
                <a:gd name="T7" fmla="*/ 3 h 7"/>
                <a:gd name="T8" fmla="*/ 1 w 4"/>
                <a:gd name="T9" fmla="*/ 7 h 7"/>
                <a:gd name="T10" fmla="*/ 2 w 4"/>
                <a:gd name="T11" fmla="*/ 7 h 7"/>
                <a:gd name="T12" fmla="*/ 3 w 4"/>
                <a:gd name="T13" fmla="*/ 7 h 7"/>
                <a:gd name="T14" fmla="*/ 3 w 4"/>
                <a:gd name="T15" fmla="*/ 6 h 7"/>
                <a:gd name="T16" fmla="*/ 2 w 4"/>
                <a:gd name="T17" fmla="*/ 0 h 7"/>
                <a:gd name="T18" fmla="*/ 2 w 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7"/>
                    <a:pt x="3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16" name="Freeform 87"/>
            <p:cNvSpPr/>
            <p:nvPr/>
          </p:nvSpPr>
          <p:spPr bwMode="auto">
            <a:xfrm rot="20333011">
              <a:off x="929506" y="1942549"/>
              <a:ext cx="102659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2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17" name="Freeform 88"/>
            <p:cNvSpPr/>
            <p:nvPr/>
          </p:nvSpPr>
          <p:spPr bwMode="auto">
            <a:xfrm rot="20333011">
              <a:off x="1023390" y="1887575"/>
              <a:ext cx="31587" cy="86866"/>
            </a:xfrm>
            <a:custGeom>
              <a:avLst/>
              <a:gdLst>
                <a:gd name="T0" fmla="*/ 1 w 3"/>
                <a:gd name="T1" fmla="*/ 0 h 8"/>
                <a:gd name="T2" fmla="*/ 1 w 3"/>
                <a:gd name="T3" fmla="*/ 2 h 8"/>
                <a:gd name="T4" fmla="*/ 0 w 3"/>
                <a:gd name="T5" fmla="*/ 2 h 8"/>
                <a:gd name="T6" fmla="*/ 0 w 3"/>
                <a:gd name="T7" fmla="*/ 4 h 8"/>
                <a:gd name="T8" fmla="*/ 1 w 3"/>
                <a:gd name="T9" fmla="*/ 7 h 8"/>
                <a:gd name="T10" fmla="*/ 2 w 3"/>
                <a:gd name="T11" fmla="*/ 8 h 8"/>
                <a:gd name="T12" fmla="*/ 3 w 3"/>
                <a:gd name="T13" fmla="*/ 8 h 8"/>
                <a:gd name="T14" fmla="*/ 3 w 3"/>
                <a:gd name="T15" fmla="*/ 7 h 8"/>
                <a:gd name="T16" fmla="*/ 2 w 3"/>
                <a:gd name="T17" fmla="*/ 1 h 8"/>
                <a:gd name="T18" fmla="*/ 1 w 3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3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18" name="Freeform 89"/>
            <p:cNvSpPr/>
            <p:nvPr/>
          </p:nvSpPr>
          <p:spPr bwMode="auto">
            <a:xfrm rot="20333011">
              <a:off x="940492" y="190597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1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8 w 9"/>
                <a:gd name="T21" fmla="*/ 0 h 4"/>
                <a:gd name="T22" fmla="*/ 8 w 9"/>
                <a:gd name="T23" fmla="*/ 0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19" name="Freeform 90"/>
            <p:cNvSpPr/>
            <p:nvPr/>
          </p:nvSpPr>
          <p:spPr bwMode="auto">
            <a:xfrm rot="20333011">
              <a:off x="1019112" y="1853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20" name="Freeform 91"/>
            <p:cNvSpPr/>
            <p:nvPr/>
          </p:nvSpPr>
          <p:spPr bwMode="auto">
            <a:xfrm rot="20333011">
              <a:off x="948630" y="1869921"/>
              <a:ext cx="86866" cy="31587"/>
            </a:xfrm>
            <a:custGeom>
              <a:avLst/>
              <a:gdLst>
                <a:gd name="T0" fmla="*/ 7 w 8"/>
                <a:gd name="T1" fmla="*/ 0 h 3"/>
                <a:gd name="T2" fmla="*/ 7 w 8"/>
                <a:gd name="T3" fmla="*/ 0 h 3"/>
                <a:gd name="T4" fmla="*/ 6 w 8"/>
                <a:gd name="T5" fmla="*/ 0 h 3"/>
                <a:gd name="T6" fmla="*/ 1 w 8"/>
                <a:gd name="T7" fmla="*/ 1 h 3"/>
                <a:gd name="T8" fmla="*/ 0 w 8"/>
                <a:gd name="T9" fmla="*/ 3 h 3"/>
                <a:gd name="T10" fmla="*/ 0 w 8"/>
                <a:gd name="T11" fmla="*/ 3 h 3"/>
                <a:gd name="T12" fmla="*/ 1 w 8"/>
                <a:gd name="T13" fmla="*/ 3 h 3"/>
                <a:gd name="T14" fmla="*/ 5 w 8"/>
                <a:gd name="T15" fmla="*/ 2 h 3"/>
                <a:gd name="T16" fmla="*/ 6 w 8"/>
                <a:gd name="T17" fmla="*/ 2 h 3"/>
                <a:gd name="T18" fmla="*/ 7 w 8"/>
                <a:gd name="T19" fmla="*/ 2 h 3"/>
                <a:gd name="T20" fmla="*/ 8 w 8"/>
                <a:gd name="T21" fmla="*/ 0 h 3"/>
                <a:gd name="T22" fmla="*/ 8 w 8"/>
                <a:gd name="T23" fmla="*/ 0 h 3"/>
                <a:gd name="T24" fmla="*/ 7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21" name="Freeform 92"/>
            <p:cNvSpPr/>
            <p:nvPr/>
          </p:nvSpPr>
          <p:spPr bwMode="auto">
            <a:xfrm rot="20333011">
              <a:off x="1029831" y="1815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22" name="Freeform 93"/>
            <p:cNvSpPr/>
            <p:nvPr/>
          </p:nvSpPr>
          <p:spPr bwMode="auto">
            <a:xfrm rot="20333011">
              <a:off x="942931" y="1828556"/>
              <a:ext cx="94764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7 w 9"/>
                <a:gd name="T5" fmla="*/ 1 h 4"/>
                <a:gd name="T6" fmla="*/ 1 w 9"/>
                <a:gd name="T7" fmla="*/ 2 h 4"/>
                <a:gd name="T8" fmla="*/ 1 w 9"/>
                <a:gd name="T9" fmla="*/ 4 h 4"/>
                <a:gd name="T10" fmla="*/ 1 w 9"/>
                <a:gd name="T11" fmla="*/ 4 h 4"/>
                <a:gd name="T12" fmla="*/ 2 w 9"/>
                <a:gd name="T13" fmla="*/ 4 h 4"/>
                <a:gd name="T14" fmla="*/ 6 w 9"/>
                <a:gd name="T15" fmla="*/ 3 h 4"/>
                <a:gd name="T16" fmla="*/ 7 w 9"/>
                <a:gd name="T17" fmla="*/ 3 h 4"/>
                <a:gd name="T18" fmla="*/ 8 w 9"/>
                <a:gd name="T19" fmla="*/ 3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23" name="Freeform 94"/>
            <p:cNvSpPr>
              <a:spLocks noEditPoints="1"/>
            </p:cNvSpPr>
            <p:nvPr/>
          </p:nvSpPr>
          <p:spPr bwMode="auto">
            <a:xfrm rot="20333011">
              <a:off x="1210868" y="1613739"/>
              <a:ext cx="205318" cy="126351"/>
            </a:xfrm>
            <a:custGeom>
              <a:avLst/>
              <a:gdLst>
                <a:gd name="T0" fmla="*/ 15 w 19"/>
                <a:gd name="T1" fmla="*/ 8 h 12"/>
                <a:gd name="T2" fmla="*/ 14 w 19"/>
                <a:gd name="T3" fmla="*/ 9 h 12"/>
                <a:gd name="T4" fmla="*/ 14 w 19"/>
                <a:gd name="T5" fmla="*/ 10 h 12"/>
                <a:gd name="T6" fmla="*/ 17 w 19"/>
                <a:gd name="T7" fmla="*/ 12 h 12"/>
                <a:gd name="T8" fmla="*/ 18 w 19"/>
                <a:gd name="T9" fmla="*/ 12 h 12"/>
                <a:gd name="T10" fmla="*/ 19 w 19"/>
                <a:gd name="T11" fmla="*/ 11 h 12"/>
                <a:gd name="T12" fmla="*/ 18 w 19"/>
                <a:gd name="T13" fmla="*/ 10 h 12"/>
                <a:gd name="T14" fmla="*/ 15 w 19"/>
                <a:gd name="T15" fmla="*/ 8 h 12"/>
                <a:gd name="T16" fmla="*/ 12 w 19"/>
                <a:gd name="T17" fmla="*/ 7 h 12"/>
                <a:gd name="T18" fmla="*/ 11 w 19"/>
                <a:gd name="T19" fmla="*/ 7 h 12"/>
                <a:gd name="T20" fmla="*/ 11 w 19"/>
                <a:gd name="T21" fmla="*/ 8 h 12"/>
                <a:gd name="T22" fmla="*/ 11 w 19"/>
                <a:gd name="T23" fmla="*/ 9 h 12"/>
                <a:gd name="T24" fmla="*/ 11 w 19"/>
                <a:gd name="T25" fmla="*/ 8 h 12"/>
                <a:gd name="T26" fmla="*/ 11 w 19"/>
                <a:gd name="T27" fmla="*/ 8 h 12"/>
                <a:gd name="T28" fmla="*/ 12 w 19"/>
                <a:gd name="T29" fmla="*/ 7 h 12"/>
                <a:gd name="T30" fmla="*/ 12 w 19"/>
                <a:gd name="T31" fmla="*/ 7 h 12"/>
                <a:gd name="T32" fmla="*/ 12 w 19"/>
                <a:gd name="T33" fmla="*/ 7 h 12"/>
                <a:gd name="T34" fmla="*/ 12 w 19"/>
                <a:gd name="T35" fmla="*/ 7 h 12"/>
                <a:gd name="T36" fmla="*/ 9 w 19"/>
                <a:gd name="T37" fmla="*/ 5 h 12"/>
                <a:gd name="T38" fmla="*/ 7 w 19"/>
                <a:gd name="T39" fmla="*/ 5 h 12"/>
                <a:gd name="T40" fmla="*/ 8 w 19"/>
                <a:gd name="T41" fmla="*/ 7 h 12"/>
                <a:gd name="T42" fmla="*/ 8 w 19"/>
                <a:gd name="T43" fmla="*/ 7 h 12"/>
                <a:gd name="T44" fmla="*/ 8 w 19"/>
                <a:gd name="T45" fmla="*/ 7 h 12"/>
                <a:gd name="T46" fmla="*/ 8 w 19"/>
                <a:gd name="T47" fmla="*/ 6 h 12"/>
                <a:gd name="T48" fmla="*/ 9 w 19"/>
                <a:gd name="T49" fmla="*/ 5 h 12"/>
                <a:gd name="T50" fmla="*/ 9 w 19"/>
                <a:gd name="T51" fmla="*/ 5 h 12"/>
                <a:gd name="T52" fmla="*/ 9 w 19"/>
                <a:gd name="T53" fmla="*/ 5 h 12"/>
                <a:gd name="T54" fmla="*/ 9 w 19"/>
                <a:gd name="T55" fmla="*/ 5 h 12"/>
                <a:gd name="T56" fmla="*/ 6 w 19"/>
                <a:gd name="T57" fmla="*/ 3 h 12"/>
                <a:gd name="T58" fmla="*/ 4 w 19"/>
                <a:gd name="T59" fmla="*/ 3 h 12"/>
                <a:gd name="T60" fmla="*/ 5 w 19"/>
                <a:gd name="T61" fmla="*/ 5 h 12"/>
                <a:gd name="T62" fmla="*/ 5 w 19"/>
                <a:gd name="T63" fmla="*/ 5 h 12"/>
                <a:gd name="T64" fmla="*/ 5 w 19"/>
                <a:gd name="T65" fmla="*/ 5 h 12"/>
                <a:gd name="T66" fmla="*/ 5 w 19"/>
                <a:gd name="T67" fmla="*/ 4 h 12"/>
                <a:gd name="T68" fmla="*/ 6 w 19"/>
                <a:gd name="T69" fmla="*/ 3 h 12"/>
                <a:gd name="T70" fmla="*/ 6 w 19"/>
                <a:gd name="T71" fmla="*/ 3 h 12"/>
                <a:gd name="T72" fmla="*/ 6 w 19"/>
                <a:gd name="T73" fmla="*/ 3 h 12"/>
                <a:gd name="T74" fmla="*/ 6 w 19"/>
                <a:gd name="T75" fmla="*/ 3 h 12"/>
                <a:gd name="T76" fmla="*/ 1 w 19"/>
                <a:gd name="T77" fmla="*/ 0 h 12"/>
                <a:gd name="T78" fmla="*/ 0 w 19"/>
                <a:gd name="T79" fmla="*/ 1 h 12"/>
                <a:gd name="T80" fmla="*/ 0 w 19"/>
                <a:gd name="T81" fmla="*/ 2 h 12"/>
                <a:gd name="T82" fmla="*/ 2 w 19"/>
                <a:gd name="T83" fmla="*/ 3 h 12"/>
                <a:gd name="T84" fmla="*/ 2 w 19"/>
                <a:gd name="T85" fmla="*/ 3 h 12"/>
                <a:gd name="T86" fmla="*/ 2 w 19"/>
                <a:gd name="T87" fmla="*/ 3 h 12"/>
                <a:gd name="T88" fmla="*/ 3 w 19"/>
                <a:gd name="T89" fmla="*/ 2 h 12"/>
                <a:gd name="T90" fmla="*/ 3 w 19"/>
                <a:gd name="T91" fmla="*/ 2 h 12"/>
                <a:gd name="T92" fmla="*/ 3 w 19"/>
                <a:gd name="T93" fmla="*/ 2 h 12"/>
                <a:gd name="T94" fmla="*/ 1 w 19"/>
                <a:gd name="T9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2">
                  <a:moveTo>
                    <a:pt x="15" y="8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8" y="12"/>
                  </a:cubicBezTo>
                  <a:cubicBezTo>
                    <a:pt x="18" y="12"/>
                    <a:pt x="18" y="12"/>
                    <a:pt x="19" y="11"/>
                  </a:cubicBezTo>
                  <a:cubicBezTo>
                    <a:pt x="19" y="11"/>
                    <a:pt x="19" y="10"/>
                    <a:pt x="18" y="10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6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24" name="Freeform 95"/>
            <p:cNvSpPr/>
            <p:nvPr/>
          </p:nvSpPr>
          <p:spPr bwMode="auto">
            <a:xfrm rot="20333011">
              <a:off x="1336978" y="1644037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3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25" name="Freeform 96"/>
            <p:cNvSpPr/>
            <p:nvPr/>
          </p:nvSpPr>
          <p:spPr bwMode="auto">
            <a:xfrm rot="20333011">
              <a:off x="1346849" y="1676192"/>
              <a:ext cx="39485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2 h 8"/>
                <a:gd name="T14" fmla="*/ 2 w 4"/>
                <a:gd name="T15" fmla="*/ 8 h 8"/>
                <a:gd name="T16" fmla="*/ 3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3 w 4"/>
                <a:gd name="T25" fmla="*/ 2 h 8"/>
                <a:gd name="T26" fmla="*/ 2 w 4"/>
                <a:gd name="T27" fmla="*/ 1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26" name="Freeform 97"/>
            <p:cNvSpPr/>
            <p:nvPr/>
          </p:nvSpPr>
          <p:spPr bwMode="auto">
            <a:xfrm rot="20333011">
              <a:off x="1300400" y="1633053"/>
              <a:ext cx="86866" cy="47381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4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2"/>
                    <a:pt x="8" y="1"/>
                  </a:cubicBezTo>
                  <a:cubicBezTo>
                    <a:pt x="7" y="1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27" name="Freeform 98"/>
            <p:cNvSpPr/>
            <p:nvPr/>
          </p:nvSpPr>
          <p:spPr bwMode="auto">
            <a:xfrm rot="20333011">
              <a:off x="1311693" y="1664941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7 h 9"/>
                <a:gd name="T22" fmla="*/ 3 w 4"/>
                <a:gd name="T23" fmla="*/ 3 h 9"/>
                <a:gd name="T24" fmla="*/ 3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28" name="Freeform 99"/>
            <p:cNvSpPr/>
            <p:nvPr/>
          </p:nvSpPr>
          <p:spPr bwMode="auto">
            <a:xfrm rot="20333011">
              <a:off x="1265242" y="1637597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6 w 8"/>
                <a:gd name="T3" fmla="*/ 0 h 3"/>
                <a:gd name="T4" fmla="*/ 0 w 8"/>
                <a:gd name="T5" fmla="*/ 1 h 3"/>
                <a:gd name="T6" fmla="*/ 0 w 8"/>
                <a:gd name="T7" fmla="*/ 1 h 3"/>
                <a:gd name="T8" fmla="*/ 0 w 8"/>
                <a:gd name="T9" fmla="*/ 1 h 3"/>
                <a:gd name="T10" fmla="*/ 1 w 8"/>
                <a:gd name="T11" fmla="*/ 2 h 3"/>
                <a:gd name="T12" fmla="*/ 1 w 8"/>
                <a:gd name="T13" fmla="*/ 3 h 3"/>
                <a:gd name="T14" fmla="*/ 3 w 8"/>
                <a:gd name="T15" fmla="*/ 3 h 3"/>
                <a:gd name="T16" fmla="*/ 7 w 8"/>
                <a:gd name="T17" fmla="*/ 2 h 3"/>
                <a:gd name="T18" fmla="*/ 7 w 8"/>
                <a:gd name="T19" fmla="*/ 0 h 3"/>
                <a:gd name="T20" fmla="*/ 6 w 8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1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29" name="Freeform 100"/>
            <p:cNvSpPr/>
            <p:nvPr/>
          </p:nvSpPr>
          <p:spPr bwMode="auto">
            <a:xfrm rot="20333011">
              <a:off x="1273693" y="1654222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8 h 9"/>
                <a:gd name="T22" fmla="*/ 3 w 4"/>
                <a:gd name="T23" fmla="*/ 4 h 9"/>
                <a:gd name="T24" fmla="*/ 2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30" name="Freeform 101"/>
            <p:cNvSpPr/>
            <p:nvPr/>
          </p:nvSpPr>
          <p:spPr bwMode="auto">
            <a:xfrm rot="20333011">
              <a:off x="1227506" y="1628301"/>
              <a:ext cx="78968" cy="31587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0 w 7"/>
                <a:gd name="T5" fmla="*/ 2 h 3"/>
                <a:gd name="T6" fmla="*/ 0 w 7"/>
                <a:gd name="T7" fmla="*/ 2 h 3"/>
                <a:gd name="T8" fmla="*/ 0 w 7"/>
                <a:gd name="T9" fmla="*/ 2 h 3"/>
                <a:gd name="T10" fmla="*/ 1 w 7"/>
                <a:gd name="T11" fmla="*/ 2 h 3"/>
                <a:gd name="T12" fmla="*/ 1 w 7"/>
                <a:gd name="T13" fmla="*/ 3 h 3"/>
                <a:gd name="T14" fmla="*/ 3 w 7"/>
                <a:gd name="T15" fmla="*/ 3 h 3"/>
                <a:gd name="T16" fmla="*/ 6 w 7"/>
                <a:gd name="T17" fmla="*/ 2 h 3"/>
                <a:gd name="T18" fmla="*/ 7 w 7"/>
                <a:gd name="T19" fmla="*/ 1 h 3"/>
                <a:gd name="T20" fmla="*/ 6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31" name="Freeform 102"/>
            <p:cNvSpPr/>
            <p:nvPr/>
          </p:nvSpPr>
          <p:spPr bwMode="auto">
            <a:xfrm rot="20333011">
              <a:off x="1239959" y="1658500"/>
              <a:ext cx="39485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1 h 8"/>
                <a:gd name="T14" fmla="*/ 2 w 4"/>
                <a:gd name="T15" fmla="*/ 7 h 8"/>
                <a:gd name="T16" fmla="*/ 2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2 w 4"/>
                <a:gd name="T25" fmla="*/ 1 h 8"/>
                <a:gd name="T26" fmla="*/ 2 w 4"/>
                <a:gd name="T27" fmla="*/ 0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32" name="Freeform 103"/>
            <p:cNvSpPr>
              <a:spLocks noEditPoints="1"/>
            </p:cNvSpPr>
            <p:nvPr/>
          </p:nvSpPr>
          <p:spPr bwMode="auto">
            <a:xfrm rot="20333011">
              <a:off x="1026563" y="1279740"/>
              <a:ext cx="126351" cy="205318"/>
            </a:xfrm>
            <a:custGeom>
              <a:avLst/>
              <a:gdLst>
                <a:gd name="T0" fmla="*/ 1 w 12"/>
                <a:gd name="T1" fmla="*/ 16 h 19"/>
                <a:gd name="T2" fmla="*/ 0 w 12"/>
                <a:gd name="T3" fmla="*/ 18 h 19"/>
                <a:gd name="T4" fmla="*/ 1 w 12"/>
                <a:gd name="T5" fmla="*/ 18 h 19"/>
                <a:gd name="T6" fmla="*/ 2 w 12"/>
                <a:gd name="T7" fmla="*/ 19 h 19"/>
                <a:gd name="T8" fmla="*/ 3 w 12"/>
                <a:gd name="T9" fmla="*/ 17 h 19"/>
                <a:gd name="T10" fmla="*/ 2 w 12"/>
                <a:gd name="T11" fmla="*/ 17 h 19"/>
                <a:gd name="T12" fmla="*/ 2 w 12"/>
                <a:gd name="T13" fmla="*/ 17 h 19"/>
                <a:gd name="T14" fmla="*/ 2 w 12"/>
                <a:gd name="T15" fmla="*/ 17 h 19"/>
                <a:gd name="T16" fmla="*/ 1 w 12"/>
                <a:gd name="T17" fmla="*/ 16 h 19"/>
                <a:gd name="T18" fmla="*/ 1 w 12"/>
                <a:gd name="T19" fmla="*/ 16 h 19"/>
                <a:gd name="T20" fmla="*/ 3 w 12"/>
                <a:gd name="T21" fmla="*/ 13 h 19"/>
                <a:gd name="T22" fmla="*/ 2 w 12"/>
                <a:gd name="T23" fmla="*/ 13 h 19"/>
                <a:gd name="T24" fmla="*/ 3 w 12"/>
                <a:gd name="T25" fmla="*/ 14 h 19"/>
                <a:gd name="T26" fmla="*/ 4 w 12"/>
                <a:gd name="T27" fmla="*/ 14 h 19"/>
                <a:gd name="T28" fmla="*/ 5 w 12"/>
                <a:gd name="T29" fmla="*/ 14 h 19"/>
                <a:gd name="T30" fmla="*/ 4 w 12"/>
                <a:gd name="T31" fmla="*/ 14 h 19"/>
                <a:gd name="T32" fmla="*/ 4 w 12"/>
                <a:gd name="T33" fmla="*/ 14 h 19"/>
                <a:gd name="T34" fmla="*/ 3 w 12"/>
                <a:gd name="T35" fmla="*/ 14 h 19"/>
                <a:gd name="T36" fmla="*/ 3 w 12"/>
                <a:gd name="T37" fmla="*/ 13 h 19"/>
                <a:gd name="T38" fmla="*/ 3 w 12"/>
                <a:gd name="T39" fmla="*/ 13 h 19"/>
                <a:gd name="T40" fmla="*/ 4 w 12"/>
                <a:gd name="T41" fmla="*/ 9 h 19"/>
                <a:gd name="T42" fmla="*/ 4 w 12"/>
                <a:gd name="T43" fmla="*/ 10 h 19"/>
                <a:gd name="T44" fmla="*/ 5 w 12"/>
                <a:gd name="T45" fmla="*/ 11 h 19"/>
                <a:gd name="T46" fmla="*/ 6 w 12"/>
                <a:gd name="T47" fmla="*/ 11 h 19"/>
                <a:gd name="T48" fmla="*/ 6 w 12"/>
                <a:gd name="T49" fmla="*/ 10 h 19"/>
                <a:gd name="T50" fmla="*/ 6 w 12"/>
                <a:gd name="T51" fmla="*/ 11 h 19"/>
                <a:gd name="T52" fmla="*/ 6 w 12"/>
                <a:gd name="T53" fmla="*/ 11 h 19"/>
                <a:gd name="T54" fmla="*/ 5 w 12"/>
                <a:gd name="T55" fmla="*/ 10 h 19"/>
                <a:gd name="T56" fmla="*/ 5 w 12"/>
                <a:gd name="T57" fmla="*/ 10 h 19"/>
                <a:gd name="T58" fmla="*/ 4 w 12"/>
                <a:gd name="T59" fmla="*/ 9 h 19"/>
                <a:gd name="T60" fmla="*/ 6 w 12"/>
                <a:gd name="T61" fmla="*/ 6 h 19"/>
                <a:gd name="T62" fmla="*/ 6 w 12"/>
                <a:gd name="T63" fmla="*/ 7 h 19"/>
                <a:gd name="T64" fmla="*/ 6 w 12"/>
                <a:gd name="T65" fmla="*/ 8 h 19"/>
                <a:gd name="T66" fmla="*/ 8 w 12"/>
                <a:gd name="T67" fmla="*/ 8 h 19"/>
                <a:gd name="T68" fmla="*/ 8 w 12"/>
                <a:gd name="T69" fmla="*/ 7 h 19"/>
                <a:gd name="T70" fmla="*/ 8 w 12"/>
                <a:gd name="T71" fmla="*/ 7 h 19"/>
                <a:gd name="T72" fmla="*/ 8 w 12"/>
                <a:gd name="T73" fmla="*/ 7 h 19"/>
                <a:gd name="T74" fmla="*/ 7 w 12"/>
                <a:gd name="T75" fmla="*/ 7 h 19"/>
                <a:gd name="T76" fmla="*/ 6 w 12"/>
                <a:gd name="T77" fmla="*/ 7 h 19"/>
                <a:gd name="T78" fmla="*/ 6 w 12"/>
                <a:gd name="T79" fmla="*/ 7 h 19"/>
                <a:gd name="T80" fmla="*/ 6 w 12"/>
                <a:gd name="T81" fmla="*/ 6 h 19"/>
                <a:gd name="T82" fmla="*/ 10 w 12"/>
                <a:gd name="T83" fmla="*/ 0 h 19"/>
                <a:gd name="T84" fmla="*/ 9 w 12"/>
                <a:gd name="T85" fmla="*/ 0 h 19"/>
                <a:gd name="T86" fmla="*/ 8 w 12"/>
                <a:gd name="T87" fmla="*/ 3 h 19"/>
                <a:gd name="T88" fmla="*/ 8 w 12"/>
                <a:gd name="T89" fmla="*/ 5 h 19"/>
                <a:gd name="T90" fmla="*/ 10 w 12"/>
                <a:gd name="T91" fmla="*/ 5 h 19"/>
                <a:gd name="T92" fmla="*/ 11 w 12"/>
                <a:gd name="T93" fmla="*/ 2 h 19"/>
                <a:gd name="T94" fmla="*/ 11 w 12"/>
                <a:gd name="T95" fmla="*/ 0 h 19"/>
                <a:gd name="T96" fmla="*/ 10 w 12"/>
                <a:gd name="T9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" h="19">
                  <a:moveTo>
                    <a:pt x="1" y="16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9"/>
                    <a:pt x="2" y="19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4" y="9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moveTo>
                    <a:pt x="6" y="6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33" name="Freeform 104"/>
            <p:cNvSpPr/>
            <p:nvPr/>
          </p:nvSpPr>
          <p:spPr bwMode="auto">
            <a:xfrm rot="20333011">
              <a:off x="1041864" y="1276352"/>
              <a:ext cx="47381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0 h 8"/>
                <a:gd name="T4" fmla="*/ 1 w 4"/>
                <a:gd name="T5" fmla="*/ 1 h 8"/>
                <a:gd name="T6" fmla="*/ 2 w 4"/>
                <a:gd name="T7" fmla="*/ 7 h 8"/>
                <a:gd name="T8" fmla="*/ 2 w 4"/>
                <a:gd name="T9" fmla="*/ 8 h 8"/>
                <a:gd name="T10" fmla="*/ 3 w 4"/>
                <a:gd name="T11" fmla="*/ 6 h 8"/>
                <a:gd name="T12" fmla="*/ 4 w 4"/>
                <a:gd name="T13" fmla="*/ 6 h 8"/>
                <a:gd name="T14" fmla="*/ 4 w 4"/>
                <a:gd name="T15" fmla="*/ 4 h 8"/>
                <a:gd name="T16" fmla="*/ 3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34" name="Freeform 105"/>
            <p:cNvSpPr/>
            <p:nvPr/>
          </p:nvSpPr>
          <p:spPr bwMode="auto">
            <a:xfrm rot="20333011">
              <a:off x="1069487" y="1297441"/>
              <a:ext cx="94764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4 w 9"/>
                <a:gd name="T5" fmla="*/ 2 h 4"/>
                <a:gd name="T6" fmla="*/ 2 w 9"/>
                <a:gd name="T7" fmla="*/ 2 h 4"/>
                <a:gd name="T8" fmla="*/ 1 w 9"/>
                <a:gd name="T9" fmla="*/ 2 h 4"/>
                <a:gd name="T10" fmla="*/ 0 w 9"/>
                <a:gd name="T11" fmla="*/ 4 h 4"/>
                <a:gd name="T12" fmla="*/ 0 w 9"/>
                <a:gd name="T13" fmla="*/ 4 h 4"/>
                <a:gd name="T14" fmla="*/ 0 w 9"/>
                <a:gd name="T15" fmla="*/ 4 h 4"/>
                <a:gd name="T16" fmla="*/ 1 w 9"/>
                <a:gd name="T17" fmla="*/ 4 h 4"/>
                <a:gd name="T18" fmla="*/ 2 w 9"/>
                <a:gd name="T19" fmla="*/ 4 h 4"/>
                <a:gd name="T20" fmla="*/ 2 w 9"/>
                <a:gd name="T21" fmla="*/ 4 h 4"/>
                <a:gd name="T22" fmla="*/ 8 w 9"/>
                <a:gd name="T23" fmla="*/ 3 h 4"/>
                <a:gd name="T24" fmla="*/ 9 w 9"/>
                <a:gd name="T25" fmla="*/ 1 h 4"/>
                <a:gd name="T26" fmla="*/ 8 w 9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35" name="Freeform 106"/>
            <p:cNvSpPr/>
            <p:nvPr/>
          </p:nvSpPr>
          <p:spPr bwMode="auto">
            <a:xfrm rot="20333011">
              <a:off x="1047832" y="1311243"/>
              <a:ext cx="31587" cy="94764"/>
            </a:xfrm>
            <a:custGeom>
              <a:avLst/>
              <a:gdLst>
                <a:gd name="T0" fmla="*/ 1 w 3"/>
                <a:gd name="T1" fmla="*/ 0 h 9"/>
                <a:gd name="T2" fmla="*/ 1 w 3"/>
                <a:gd name="T3" fmla="*/ 0 h 9"/>
                <a:gd name="T4" fmla="*/ 0 w 3"/>
                <a:gd name="T5" fmla="*/ 1 h 9"/>
                <a:gd name="T6" fmla="*/ 1 w 3"/>
                <a:gd name="T7" fmla="*/ 7 h 9"/>
                <a:gd name="T8" fmla="*/ 2 w 3"/>
                <a:gd name="T9" fmla="*/ 8 h 9"/>
                <a:gd name="T10" fmla="*/ 2 w 3"/>
                <a:gd name="T11" fmla="*/ 8 h 9"/>
                <a:gd name="T12" fmla="*/ 3 w 3"/>
                <a:gd name="T13" fmla="*/ 9 h 9"/>
                <a:gd name="T14" fmla="*/ 3 w 3"/>
                <a:gd name="T15" fmla="*/ 9 h 9"/>
                <a:gd name="T16" fmla="*/ 2 w 3"/>
                <a:gd name="T17" fmla="*/ 8 h 9"/>
                <a:gd name="T18" fmla="*/ 2 w 3"/>
                <a:gd name="T19" fmla="*/ 8 h 9"/>
                <a:gd name="T20" fmla="*/ 2 w 3"/>
                <a:gd name="T21" fmla="*/ 6 h 9"/>
                <a:gd name="T22" fmla="*/ 3 w 3"/>
                <a:gd name="T23" fmla="*/ 6 h 9"/>
                <a:gd name="T24" fmla="*/ 3 w 3"/>
                <a:gd name="T25" fmla="*/ 5 h 9"/>
                <a:gd name="T26" fmla="*/ 2 w 3"/>
                <a:gd name="T27" fmla="*/ 1 h 9"/>
                <a:gd name="T28" fmla="*/ 1 w 3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36" name="Freeform 107"/>
            <p:cNvSpPr/>
            <p:nvPr/>
          </p:nvSpPr>
          <p:spPr bwMode="auto">
            <a:xfrm rot="20333011">
              <a:off x="1062768" y="1349018"/>
              <a:ext cx="102659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4 w 9"/>
                <a:gd name="T5" fmla="*/ 1 h 4"/>
                <a:gd name="T6" fmla="*/ 2 w 9"/>
                <a:gd name="T7" fmla="*/ 1 h 4"/>
                <a:gd name="T8" fmla="*/ 1 w 9"/>
                <a:gd name="T9" fmla="*/ 1 h 4"/>
                <a:gd name="T10" fmla="*/ 1 w 9"/>
                <a:gd name="T11" fmla="*/ 3 h 4"/>
                <a:gd name="T12" fmla="*/ 1 w 9"/>
                <a:gd name="T13" fmla="*/ 3 h 4"/>
                <a:gd name="T14" fmla="*/ 2 w 9"/>
                <a:gd name="T15" fmla="*/ 4 h 4"/>
                <a:gd name="T16" fmla="*/ 2 w 9"/>
                <a:gd name="T17" fmla="*/ 3 h 4"/>
                <a:gd name="T18" fmla="*/ 8 w 9"/>
                <a:gd name="T19" fmla="*/ 2 h 4"/>
                <a:gd name="T20" fmla="*/ 9 w 9"/>
                <a:gd name="T21" fmla="*/ 0 h 4"/>
                <a:gd name="T22" fmla="*/ 8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37" name="Freeform 108"/>
            <p:cNvSpPr/>
            <p:nvPr/>
          </p:nvSpPr>
          <p:spPr bwMode="auto">
            <a:xfrm rot="20333011">
              <a:off x="1036580" y="1346399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2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2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38" name="Freeform 109"/>
            <p:cNvSpPr/>
            <p:nvPr/>
          </p:nvSpPr>
          <p:spPr bwMode="auto">
            <a:xfrm rot="20333011">
              <a:off x="1067313" y="1384174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7 w 8"/>
                <a:gd name="T3" fmla="*/ 0 h 4"/>
                <a:gd name="T4" fmla="*/ 3 w 8"/>
                <a:gd name="T5" fmla="*/ 1 h 4"/>
                <a:gd name="T6" fmla="*/ 2 w 8"/>
                <a:gd name="T7" fmla="*/ 1 h 4"/>
                <a:gd name="T8" fmla="*/ 1 w 8"/>
                <a:gd name="T9" fmla="*/ 2 h 4"/>
                <a:gd name="T10" fmla="*/ 0 w 8"/>
                <a:gd name="T11" fmla="*/ 3 h 4"/>
                <a:gd name="T12" fmla="*/ 0 w 8"/>
                <a:gd name="T13" fmla="*/ 4 h 4"/>
                <a:gd name="T14" fmla="*/ 1 w 8"/>
                <a:gd name="T15" fmla="*/ 4 h 4"/>
                <a:gd name="T16" fmla="*/ 2 w 8"/>
                <a:gd name="T17" fmla="*/ 4 h 4"/>
                <a:gd name="T18" fmla="*/ 7 w 8"/>
                <a:gd name="T19" fmla="*/ 2 h 4"/>
                <a:gd name="T20" fmla="*/ 8 w 8"/>
                <a:gd name="T21" fmla="*/ 1 h 4"/>
                <a:gd name="T22" fmla="*/ 7 w 8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39" name="Freeform 110"/>
            <p:cNvSpPr/>
            <p:nvPr/>
          </p:nvSpPr>
          <p:spPr bwMode="auto">
            <a:xfrm rot="20333011">
              <a:off x="1033492" y="1382977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3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3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40" name="Freeform 111"/>
            <p:cNvSpPr/>
            <p:nvPr/>
          </p:nvSpPr>
          <p:spPr bwMode="auto">
            <a:xfrm rot="20333011">
              <a:off x="1056062" y="1419330"/>
              <a:ext cx="102659" cy="39485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3 w 9"/>
                <a:gd name="T5" fmla="*/ 1 h 4"/>
                <a:gd name="T6" fmla="*/ 2 w 9"/>
                <a:gd name="T7" fmla="*/ 1 h 4"/>
                <a:gd name="T8" fmla="*/ 1 w 9"/>
                <a:gd name="T9" fmla="*/ 2 h 4"/>
                <a:gd name="T10" fmla="*/ 0 w 9"/>
                <a:gd name="T11" fmla="*/ 3 h 4"/>
                <a:gd name="T12" fmla="*/ 1 w 9"/>
                <a:gd name="T13" fmla="*/ 4 h 4"/>
                <a:gd name="T14" fmla="*/ 1 w 9"/>
                <a:gd name="T15" fmla="*/ 4 h 4"/>
                <a:gd name="T16" fmla="*/ 2 w 9"/>
                <a:gd name="T17" fmla="*/ 4 h 4"/>
                <a:gd name="T18" fmla="*/ 8 w 9"/>
                <a:gd name="T19" fmla="*/ 2 h 4"/>
                <a:gd name="T20" fmla="*/ 8 w 9"/>
                <a:gd name="T21" fmla="*/ 1 h 4"/>
                <a:gd name="T22" fmla="*/ 7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41" name="Freeform 112"/>
            <p:cNvSpPr>
              <a:spLocks noEditPoints="1"/>
            </p:cNvSpPr>
            <p:nvPr/>
          </p:nvSpPr>
          <p:spPr bwMode="auto">
            <a:xfrm rot="20333011">
              <a:off x="685200" y="1545859"/>
              <a:ext cx="205318" cy="126351"/>
            </a:xfrm>
            <a:custGeom>
              <a:avLst/>
              <a:gdLst>
                <a:gd name="T0" fmla="*/ 17 w 19"/>
                <a:gd name="T1" fmla="*/ 9 h 12"/>
                <a:gd name="T2" fmla="*/ 17 w 19"/>
                <a:gd name="T3" fmla="*/ 9 h 12"/>
                <a:gd name="T4" fmla="*/ 17 w 19"/>
                <a:gd name="T5" fmla="*/ 10 h 12"/>
                <a:gd name="T6" fmla="*/ 16 w 19"/>
                <a:gd name="T7" fmla="*/ 11 h 12"/>
                <a:gd name="T8" fmla="*/ 16 w 19"/>
                <a:gd name="T9" fmla="*/ 11 h 12"/>
                <a:gd name="T10" fmla="*/ 18 w 19"/>
                <a:gd name="T11" fmla="*/ 12 h 12"/>
                <a:gd name="T12" fmla="*/ 19 w 19"/>
                <a:gd name="T13" fmla="*/ 11 h 12"/>
                <a:gd name="T14" fmla="*/ 19 w 19"/>
                <a:gd name="T15" fmla="*/ 10 h 12"/>
                <a:gd name="T16" fmla="*/ 17 w 19"/>
                <a:gd name="T17" fmla="*/ 9 h 12"/>
                <a:gd name="T18" fmla="*/ 14 w 19"/>
                <a:gd name="T19" fmla="*/ 7 h 12"/>
                <a:gd name="T20" fmla="*/ 14 w 19"/>
                <a:gd name="T21" fmla="*/ 8 h 12"/>
                <a:gd name="T22" fmla="*/ 14 w 19"/>
                <a:gd name="T23" fmla="*/ 8 h 12"/>
                <a:gd name="T24" fmla="*/ 13 w 19"/>
                <a:gd name="T25" fmla="*/ 9 h 12"/>
                <a:gd name="T26" fmla="*/ 13 w 19"/>
                <a:gd name="T27" fmla="*/ 9 h 12"/>
                <a:gd name="T28" fmla="*/ 13 w 19"/>
                <a:gd name="T29" fmla="*/ 9 h 12"/>
                <a:gd name="T30" fmla="*/ 15 w 19"/>
                <a:gd name="T31" fmla="*/ 9 h 12"/>
                <a:gd name="T32" fmla="*/ 14 w 19"/>
                <a:gd name="T33" fmla="*/ 7 h 12"/>
                <a:gd name="T34" fmla="*/ 14 w 19"/>
                <a:gd name="T35" fmla="*/ 7 h 12"/>
                <a:gd name="T36" fmla="*/ 11 w 19"/>
                <a:gd name="T37" fmla="*/ 5 h 12"/>
                <a:gd name="T38" fmla="*/ 11 w 19"/>
                <a:gd name="T39" fmla="*/ 6 h 12"/>
                <a:gd name="T40" fmla="*/ 11 w 19"/>
                <a:gd name="T41" fmla="*/ 6 h 12"/>
                <a:gd name="T42" fmla="*/ 10 w 19"/>
                <a:gd name="T43" fmla="*/ 7 h 12"/>
                <a:gd name="T44" fmla="*/ 10 w 19"/>
                <a:gd name="T45" fmla="*/ 7 h 12"/>
                <a:gd name="T46" fmla="*/ 10 w 19"/>
                <a:gd name="T47" fmla="*/ 7 h 12"/>
                <a:gd name="T48" fmla="*/ 12 w 19"/>
                <a:gd name="T49" fmla="*/ 7 h 12"/>
                <a:gd name="T50" fmla="*/ 11 w 19"/>
                <a:gd name="T51" fmla="*/ 6 h 12"/>
                <a:gd name="T52" fmla="*/ 11 w 19"/>
                <a:gd name="T53" fmla="*/ 5 h 12"/>
                <a:gd name="T54" fmla="*/ 8 w 19"/>
                <a:gd name="T55" fmla="*/ 4 h 12"/>
                <a:gd name="T56" fmla="*/ 8 w 19"/>
                <a:gd name="T57" fmla="*/ 4 h 12"/>
                <a:gd name="T58" fmla="*/ 8 w 19"/>
                <a:gd name="T59" fmla="*/ 4 h 12"/>
                <a:gd name="T60" fmla="*/ 7 w 19"/>
                <a:gd name="T61" fmla="*/ 5 h 12"/>
                <a:gd name="T62" fmla="*/ 7 w 19"/>
                <a:gd name="T63" fmla="*/ 5 h 12"/>
                <a:gd name="T64" fmla="*/ 7 w 19"/>
                <a:gd name="T65" fmla="*/ 6 h 12"/>
                <a:gd name="T66" fmla="*/ 9 w 19"/>
                <a:gd name="T67" fmla="*/ 5 h 12"/>
                <a:gd name="T68" fmla="*/ 8 w 19"/>
                <a:gd name="T69" fmla="*/ 4 h 12"/>
                <a:gd name="T70" fmla="*/ 8 w 19"/>
                <a:gd name="T71" fmla="*/ 4 h 12"/>
                <a:gd name="T72" fmla="*/ 1 w 19"/>
                <a:gd name="T73" fmla="*/ 0 h 12"/>
                <a:gd name="T74" fmla="*/ 0 w 19"/>
                <a:gd name="T75" fmla="*/ 1 h 12"/>
                <a:gd name="T76" fmla="*/ 1 w 19"/>
                <a:gd name="T77" fmla="*/ 2 h 12"/>
                <a:gd name="T78" fmla="*/ 4 w 19"/>
                <a:gd name="T79" fmla="*/ 4 h 12"/>
                <a:gd name="T80" fmla="*/ 5 w 19"/>
                <a:gd name="T81" fmla="*/ 4 h 12"/>
                <a:gd name="T82" fmla="*/ 5 w 19"/>
                <a:gd name="T83" fmla="*/ 2 h 12"/>
                <a:gd name="T84" fmla="*/ 2 w 19"/>
                <a:gd name="T85" fmla="*/ 0 h 12"/>
                <a:gd name="T86" fmla="*/ 1 w 19"/>
                <a:gd name="T8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12"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10"/>
                  </a:cubicBezTo>
                  <a:cubicBezTo>
                    <a:pt x="17" y="10"/>
                    <a:pt x="17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14" y="7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1" y="5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42" name="Freeform 113"/>
            <p:cNvSpPr/>
            <p:nvPr/>
          </p:nvSpPr>
          <p:spPr bwMode="auto">
            <a:xfrm rot="20333011">
              <a:off x="678701" y="1608634"/>
              <a:ext cx="94764" cy="31587"/>
            </a:xfrm>
            <a:custGeom>
              <a:avLst/>
              <a:gdLst>
                <a:gd name="T0" fmla="*/ 6 w 9"/>
                <a:gd name="T1" fmla="*/ 0 h 3"/>
                <a:gd name="T2" fmla="*/ 5 w 9"/>
                <a:gd name="T3" fmla="*/ 0 h 3"/>
                <a:gd name="T4" fmla="*/ 1 w 9"/>
                <a:gd name="T5" fmla="*/ 1 h 3"/>
                <a:gd name="T6" fmla="*/ 0 w 9"/>
                <a:gd name="T7" fmla="*/ 2 h 3"/>
                <a:gd name="T8" fmla="*/ 1 w 9"/>
                <a:gd name="T9" fmla="*/ 3 h 3"/>
                <a:gd name="T10" fmla="*/ 2 w 9"/>
                <a:gd name="T11" fmla="*/ 3 h 3"/>
                <a:gd name="T12" fmla="*/ 8 w 9"/>
                <a:gd name="T13" fmla="*/ 1 h 3"/>
                <a:gd name="T14" fmla="*/ 8 w 9"/>
                <a:gd name="T15" fmla="*/ 1 h 3"/>
                <a:gd name="T16" fmla="*/ 9 w 9"/>
                <a:gd name="T17" fmla="*/ 0 h 3"/>
                <a:gd name="T18" fmla="*/ 8 w 9"/>
                <a:gd name="T19" fmla="*/ 1 h 3"/>
                <a:gd name="T20" fmla="*/ 7 w 9"/>
                <a:gd name="T21" fmla="*/ 1 h 3"/>
                <a:gd name="T22" fmla="*/ 7 w 9"/>
                <a:gd name="T23" fmla="*/ 1 h 3"/>
                <a:gd name="T24" fmla="*/ 6 w 9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3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9" y="1"/>
                    <a:pt x="9" y="0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43" name="Freeform 114"/>
            <p:cNvSpPr/>
            <p:nvPr/>
          </p:nvSpPr>
          <p:spPr bwMode="auto">
            <a:xfrm rot="20333011">
              <a:off x="707421" y="1532209"/>
              <a:ext cx="47381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1 w 4"/>
                <a:gd name="T9" fmla="*/ 7 h 8"/>
                <a:gd name="T10" fmla="*/ 2 w 4"/>
                <a:gd name="T11" fmla="*/ 8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7 h 8"/>
                <a:gd name="T22" fmla="*/ 2 w 4"/>
                <a:gd name="T23" fmla="*/ 1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44" name="Freeform 115"/>
            <p:cNvSpPr/>
            <p:nvPr/>
          </p:nvSpPr>
          <p:spPr bwMode="auto">
            <a:xfrm rot="20333011">
              <a:off x="713857" y="1604089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1 h 4"/>
                <a:gd name="T4" fmla="*/ 1 w 9"/>
                <a:gd name="T5" fmla="*/ 2 h 4"/>
                <a:gd name="T6" fmla="*/ 0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45" name="Freeform 116"/>
            <p:cNvSpPr/>
            <p:nvPr/>
          </p:nvSpPr>
          <p:spPr bwMode="auto">
            <a:xfrm rot="20333011">
              <a:off x="744000" y="1535297"/>
              <a:ext cx="47381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2 w 4"/>
                <a:gd name="T9" fmla="*/ 6 h 8"/>
                <a:gd name="T10" fmla="*/ 2 w 4"/>
                <a:gd name="T11" fmla="*/ 7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6 h 8"/>
                <a:gd name="T22" fmla="*/ 2 w 4"/>
                <a:gd name="T23" fmla="*/ 0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46" name="Freeform 117"/>
            <p:cNvSpPr/>
            <p:nvPr/>
          </p:nvSpPr>
          <p:spPr bwMode="auto">
            <a:xfrm rot="20333011">
              <a:off x="751858" y="161481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0 h 4"/>
                <a:gd name="T4" fmla="*/ 1 w 9"/>
                <a:gd name="T5" fmla="*/ 2 h 4"/>
                <a:gd name="T6" fmla="*/ 1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47" name="Freeform 118"/>
            <p:cNvSpPr/>
            <p:nvPr/>
          </p:nvSpPr>
          <p:spPr bwMode="auto">
            <a:xfrm rot="20333011">
              <a:off x="780578" y="1538385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6 h 9"/>
                <a:gd name="T8" fmla="*/ 2 w 4"/>
                <a:gd name="T9" fmla="*/ 7 h 9"/>
                <a:gd name="T10" fmla="*/ 2 w 4"/>
                <a:gd name="T11" fmla="*/ 8 h 9"/>
                <a:gd name="T12" fmla="*/ 2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8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48" name="Freeform 119"/>
            <p:cNvSpPr/>
            <p:nvPr/>
          </p:nvSpPr>
          <p:spPr bwMode="auto">
            <a:xfrm rot="20333011">
              <a:off x="794647" y="1624639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4 w 8"/>
                <a:gd name="T3" fmla="*/ 0 h 3"/>
                <a:gd name="T4" fmla="*/ 1 w 8"/>
                <a:gd name="T5" fmla="*/ 1 h 3"/>
                <a:gd name="T6" fmla="*/ 0 w 8"/>
                <a:gd name="T7" fmla="*/ 3 h 3"/>
                <a:gd name="T8" fmla="*/ 0 w 8"/>
                <a:gd name="T9" fmla="*/ 3 h 3"/>
                <a:gd name="T10" fmla="*/ 1 w 8"/>
                <a:gd name="T11" fmla="*/ 3 h 3"/>
                <a:gd name="T12" fmla="*/ 7 w 8"/>
                <a:gd name="T13" fmla="*/ 2 h 3"/>
                <a:gd name="T14" fmla="*/ 7 w 8"/>
                <a:gd name="T15" fmla="*/ 2 h 3"/>
                <a:gd name="T16" fmla="*/ 8 w 8"/>
                <a:gd name="T17" fmla="*/ 1 h 3"/>
                <a:gd name="T18" fmla="*/ 7 w 8"/>
                <a:gd name="T19" fmla="*/ 2 h 3"/>
                <a:gd name="T20" fmla="*/ 7 w 8"/>
                <a:gd name="T21" fmla="*/ 2 h 3"/>
                <a:gd name="T22" fmla="*/ 6 w 8"/>
                <a:gd name="T23" fmla="*/ 1 h 3"/>
                <a:gd name="T24" fmla="*/ 6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49" name="Freeform 120"/>
            <p:cNvSpPr/>
            <p:nvPr/>
          </p:nvSpPr>
          <p:spPr bwMode="auto">
            <a:xfrm rot="20333011">
              <a:off x="817156" y="1541473"/>
              <a:ext cx="47381" cy="102659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5 h 9"/>
                <a:gd name="T8" fmla="*/ 2 w 4"/>
                <a:gd name="T9" fmla="*/ 7 h 9"/>
                <a:gd name="T10" fmla="*/ 2 w 4"/>
                <a:gd name="T11" fmla="*/ 8 h 9"/>
                <a:gd name="T12" fmla="*/ 3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7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50" name="Freeform 121"/>
            <p:cNvSpPr>
              <a:spLocks noEditPoints="1"/>
            </p:cNvSpPr>
            <p:nvPr/>
          </p:nvSpPr>
          <p:spPr bwMode="auto">
            <a:xfrm rot="20333011">
              <a:off x="972308" y="1525148"/>
              <a:ext cx="157938" cy="260597"/>
            </a:xfrm>
            <a:custGeom>
              <a:avLst/>
              <a:gdLst>
                <a:gd name="T0" fmla="*/ 0 w 15"/>
                <a:gd name="T1" fmla="*/ 24 h 24"/>
                <a:gd name="T2" fmla="*/ 0 w 15"/>
                <a:gd name="T3" fmla="*/ 24 h 24"/>
                <a:gd name="T4" fmla="*/ 1 w 15"/>
                <a:gd name="T5" fmla="*/ 24 h 24"/>
                <a:gd name="T6" fmla="*/ 1 w 15"/>
                <a:gd name="T7" fmla="*/ 24 h 24"/>
                <a:gd name="T8" fmla="*/ 0 w 15"/>
                <a:gd name="T9" fmla="*/ 24 h 24"/>
                <a:gd name="T10" fmla="*/ 0 w 15"/>
                <a:gd name="T11" fmla="*/ 24 h 24"/>
                <a:gd name="T12" fmla="*/ 7 w 15"/>
                <a:gd name="T13" fmla="*/ 12 h 24"/>
                <a:gd name="T14" fmla="*/ 5 w 15"/>
                <a:gd name="T15" fmla="*/ 13 h 24"/>
                <a:gd name="T16" fmla="*/ 5 w 15"/>
                <a:gd name="T17" fmla="*/ 13 h 24"/>
                <a:gd name="T18" fmla="*/ 2 w 15"/>
                <a:gd name="T19" fmla="*/ 19 h 24"/>
                <a:gd name="T20" fmla="*/ 0 w 15"/>
                <a:gd name="T21" fmla="*/ 22 h 24"/>
                <a:gd name="T22" fmla="*/ 1 w 15"/>
                <a:gd name="T23" fmla="*/ 22 h 24"/>
                <a:gd name="T24" fmla="*/ 2 w 15"/>
                <a:gd name="T25" fmla="*/ 23 h 24"/>
                <a:gd name="T26" fmla="*/ 4 w 15"/>
                <a:gd name="T27" fmla="*/ 20 h 24"/>
                <a:gd name="T28" fmla="*/ 7 w 15"/>
                <a:gd name="T29" fmla="*/ 14 h 24"/>
                <a:gd name="T30" fmla="*/ 7 w 15"/>
                <a:gd name="T31" fmla="*/ 14 h 24"/>
                <a:gd name="T32" fmla="*/ 7 w 15"/>
                <a:gd name="T33" fmla="*/ 12 h 24"/>
                <a:gd name="T34" fmla="*/ 13 w 15"/>
                <a:gd name="T35" fmla="*/ 0 h 24"/>
                <a:gd name="T36" fmla="*/ 11 w 15"/>
                <a:gd name="T37" fmla="*/ 2 h 24"/>
                <a:gd name="T38" fmla="*/ 8 w 15"/>
                <a:gd name="T39" fmla="*/ 8 h 24"/>
                <a:gd name="T40" fmla="*/ 8 w 15"/>
                <a:gd name="T41" fmla="*/ 10 h 24"/>
                <a:gd name="T42" fmla="*/ 10 w 15"/>
                <a:gd name="T43" fmla="*/ 9 h 24"/>
                <a:gd name="T44" fmla="*/ 13 w 15"/>
                <a:gd name="T45" fmla="*/ 3 h 24"/>
                <a:gd name="T46" fmla="*/ 15 w 15"/>
                <a:gd name="T47" fmla="*/ 1 h 24"/>
                <a:gd name="T48" fmla="*/ 14 w 15"/>
                <a:gd name="T49" fmla="*/ 0 h 24"/>
                <a:gd name="T50" fmla="*/ 13 w 15"/>
                <a:gd name="T5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7" y="12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3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3" y="0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51" name="Freeform 122"/>
            <p:cNvSpPr>
              <a:spLocks noEditPoints="1"/>
            </p:cNvSpPr>
            <p:nvPr/>
          </p:nvSpPr>
          <p:spPr bwMode="auto">
            <a:xfrm rot="20333011">
              <a:off x="928292" y="1571901"/>
              <a:ext cx="244803" cy="142144"/>
            </a:xfrm>
            <a:custGeom>
              <a:avLst/>
              <a:gdLst>
                <a:gd name="T0" fmla="*/ 14 w 23"/>
                <a:gd name="T1" fmla="*/ 7 h 14"/>
                <a:gd name="T2" fmla="*/ 13 w 23"/>
                <a:gd name="T3" fmla="*/ 8 h 14"/>
                <a:gd name="T4" fmla="*/ 13 w 23"/>
                <a:gd name="T5" fmla="*/ 9 h 14"/>
                <a:gd name="T6" fmla="*/ 19 w 23"/>
                <a:gd name="T7" fmla="*/ 13 h 14"/>
                <a:gd name="T8" fmla="*/ 22 w 23"/>
                <a:gd name="T9" fmla="*/ 14 h 14"/>
                <a:gd name="T10" fmla="*/ 22 w 23"/>
                <a:gd name="T11" fmla="*/ 13 h 14"/>
                <a:gd name="T12" fmla="*/ 23 w 23"/>
                <a:gd name="T13" fmla="*/ 12 h 14"/>
                <a:gd name="T14" fmla="*/ 20 w 23"/>
                <a:gd name="T15" fmla="*/ 11 h 14"/>
                <a:gd name="T16" fmla="*/ 15 w 23"/>
                <a:gd name="T17" fmla="*/ 8 h 14"/>
                <a:gd name="T18" fmla="*/ 14 w 23"/>
                <a:gd name="T19" fmla="*/ 7 h 14"/>
                <a:gd name="T20" fmla="*/ 1 w 23"/>
                <a:gd name="T21" fmla="*/ 0 h 14"/>
                <a:gd name="T22" fmla="*/ 1 w 23"/>
                <a:gd name="T23" fmla="*/ 1 h 14"/>
                <a:gd name="T24" fmla="*/ 0 w 23"/>
                <a:gd name="T25" fmla="*/ 2 h 14"/>
                <a:gd name="T26" fmla="*/ 3 w 23"/>
                <a:gd name="T27" fmla="*/ 4 h 14"/>
                <a:gd name="T28" fmla="*/ 9 w 23"/>
                <a:gd name="T29" fmla="*/ 7 h 14"/>
                <a:gd name="T30" fmla="*/ 10 w 23"/>
                <a:gd name="T31" fmla="*/ 6 h 14"/>
                <a:gd name="T32" fmla="*/ 10 w 23"/>
                <a:gd name="T33" fmla="*/ 5 h 14"/>
                <a:gd name="T34" fmla="*/ 10 w 23"/>
                <a:gd name="T35" fmla="*/ 5 h 14"/>
                <a:gd name="T36" fmla="*/ 4 w 23"/>
                <a:gd name="T37" fmla="*/ 2 h 14"/>
                <a:gd name="T38" fmla="*/ 1 w 23"/>
                <a:gd name="T3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14">
                  <a:moveTo>
                    <a:pt x="14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52" name="Freeform 123"/>
            <p:cNvSpPr>
              <a:spLocks noEditPoints="1"/>
            </p:cNvSpPr>
            <p:nvPr/>
          </p:nvSpPr>
          <p:spPr bwMode="auto">
            <a:xfrm rot="20333011">
              <a:off x="1015158" y="1556107"/>
              <a:ext cx="71072" cy="173731"/>
            </a:xfrm>
            <a:custGeom>
              <a:avLst/>
              <a:gdLst>
                <a:gd name="T0" fmla="*/ 5 w 7"/>
                <a:gd name="T1" fmla="*/ 9 h 16"/>
                <a:gd name="T2" fmla="*/ 3 w 7"/>
                <a:gd name="T3" fmla="*/ 9 h 16"/>
                <a:gd name="T4" fmla="*/ 3 w 7"/>
                <a:gd name="T5" fmla="*/ 11 h 16"/>
                <a:gd name="T6" fmla="*/ 4 w 7"/>
                <a:gd name="T7" fmla="*/ 14 h 16"/>
                <a:gd name="T8" fmla="*/ 4 w 7"/>
                <a:gd name="T9" fmla="*/ 15 h 16"/>
                <a:gd name="T10" fmla="*/ 5 w 7"/>
                <a:gd name="T11" fmla="*/ 16 h 16"/>
                <a:gd name="T12" fmla="*/ 6 w 7"/>
                <a:gd name="T13" fmla="*/ 16 h 16"/>
                <a:gd name="T14" fmla="*/ 6 w 7"/>
                <a:gd name="T15" fmla="*/ 14 h 16"/>
                <a:gd name="T16" fmla="*/ 6 w 7"/>
                <a:gd name="T17" fmla="*/ 14 h 16"/>
                <a:gd name="T18" fmla="*/ 5 w 7"/>
                <a:gd name="T19" fmla="*/ 10 h 16"/>
                <a:gd name="T20" fmla="*/ 5 w 7"/>
                <a:gd name="T21" fmla="*/ 9 h 16"/>
                <a:gd name="T22" fmla="*/ 2 w 7"/>
                <a:gd name="T23" fmla="*/ 0 h 16"/>
                <a:gd name="T24" fmla="*/ 1 w 7"/>
                <a:gd name="T25" fmla="*/ 1 h 16"/>
                <a:gd name="T26" fmla="*/ 1 w 7"/>
                <a:gd name="T27" fmla="*/ 2 h 16"/>
                <a:gd name="T28" fmla="*/ 1 w 7"/>
                <a:gd name="T29" fmla="*/ 3 h 16"/>
                <a:gd name="T30" fmla="*/ 2 w 7"/>
                <a:gd name="T31" fmla="*/ 6 h 16"/>
                <a:gd name="T32" fmla="*/ 2 w 7"/>
                <a:gd name="T33" fmla="*/ 7 h 16"/>
                <a:gd name="T34" fmla="*/ 4 w 7"/>
                <a:gd name="T35" fmla="*/ 7 h 16"/>
                <a:gd name="T36" fmla="*/ 4 w 7"/>
                <a:gd name="T37" fmla="*/ 5 h 16"/>
                <a:gd name="T38" fmla="*/ 3 w 7"/>
                <a:gd name="T39" fmla="*/ 2 h 16"/>
                <a:gd name="T40" fmla="*/ 3 w 7"/>
                <a:gd name="T41" fmla="*/ 1 h 16"/>
                <a:gd name="T42" fmla="*/ 2 w 7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6">
                  <a:moveTo>
                    <a:pt x="5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7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53" name="Freeform 124"/>
            <p:cNvSpPr/>
            <p:nvPr/>
          </p:nvSpPr>
          <p:spPr bwMode="auto">
            <a:xfrm rot="20333011">
              <a:off x="968040" y="1612809"/>
              <a:ext cx="157938" cy="63174"/>
            </a:xfrm>
            <a:custGeom>
              <a:avLst/>
              <a:gdLst>
                <a:gd name="T0" fmla="*/ 14 w 15"/>
                <a:gd name="T1" fmla="*/ 0 h 6"/>
                <a:gd name="T2" fmla="*/ 14 w 15"/>
                <a:gd name="T3" fmla="*/ 0 h 6"/>
                <a:gd name="T4" fmla="*/ 13 w 15"/>
                <a:gd name="T5" fmla="*/ 0 h 6"/>
                <a:gd name="T6" fmla="*/ 10 w 15"/>
                <a:gd name="T7" fmla="*/ 1 h 6"/>
                <a:gd name="T8" fmla="*/ 8 w 15"/>
                <a:gd name="T9" fmla="*/ 2 h 6"/>
                <a:gd name="T10" fmla="*/ 6 w 15"/>
                <a:gd name="T11" fmla="*/ 2 h 6"/>
                <a:gd name="T12" fmla="*/ 5 w 15"/>
                <a:gd name="T13" fmla="*/ 3 h 6"/>
                <a:gd name="T14" fmla="*/ 1 w 15"/>
                <a:gd name="T15" fmla="*/ 4 h 6"/>
                <a:gd name="T16" fmla="*/ 1 w 15"/>
                <a:gd name="T17" fmla="*/ 4 h 6"/>
                <a:gd name="T18" fmla="*/ 0 w 15"/>
                <a:gd name="T19" fmla="*/ 5 h 6"/>
                <a:gd name="T20" fmla="*/ 0 w 15"/>
                <a:gd name="T21" fmla="*/ 6 h 6"/>
                <a:gd name="T22" fmla="*/ 1 w 15"/>
                <a:gd name="T23" fmla="*/ 6 h 6"/>
                <a:gd name="T24" fmla="*/ 2 w 15"/>
                <a:gd name="T25" fmla="*/ 6 h 6"/>
                <a:gd name="T26" fmla="*/ 5 w 15"/>
                <a:gd name="T27" fmla="*/ 5 h 6"/>
                <a:gd name="T28" fmla="*/ 7 w 15"/>
                <a:gd name="T29" fmla="*/ 4 h 6"/>
                <a:gd name="T30" fmla="*/ 9 w 15"/>
                <a:gd name="T31" fmla="*/ 4 h 6"/>
                <a:gd name="T32" fmla="*/ 10 w 15"/>
                <a:gd name="T33" fmla="*/ 3 h 6"/>
                <a:gd name="T34" fmla="*/ 14 w 15"/>
                <a:gd name="T35" fmla="*/ 3 h 6"/>
                <a:gd name="T36" fmla="*/ 14 w 15"/>
                <a:gd name="T37" fmla="*/ 2 h 6"/>
                <a:gd name="T38" fmla="*/ 15 w 15"/>
                <a:gd name="T39" fmla="*/ 1 h 6"/>
                <a:gd name="T40" fmla="*/ 14 w 15"/>
                <a:gd name="T4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54" name="Freeform 125"/>
            <p:cNvSpPr>
              <a:spLocks noEditPoints="1"/>
            </p:cNvSpPr>
            <p:nvPr/>
          </p:nvSpPr>
          <p:spPr bwMode="auto">
            <a:xfrm rot="20333011">
              <a:off x="888807" y="1485036"/>
              <a:ext cx="323771" cy="315876"/>
            </a:xfrm>
            <a:custGeom>
              <a:avLst/>
              <a:gdLst>
                <a:gd name="T0" fmla="*/ 13 w 31"/>
                <a:gd name="T1" fmla="*/ 3 h 30"/>
                <a:gd name="T2" fmla="*/ 16 w 31"/>
                <a:gd name="T3" fmla="*/ 3 h 30"/>
                <a:gd name="T4" fmla="*/ 20 w 31"/>
                <a:gd name="T5" fmla="*/ 3 h 30"/>
                <a:gd name="T6" fmla="*/ 21 w 31"/>
                <a:gd name="T7" fmla="*/ 4 h 30"/>
                <a:gd name="T8" fmla="*/ 22 w 31"/>
                <a:gd name="T9" fmla="*/ 4 h 30"/>
                <a:gd name="T10" fmla="*/ 23 w 31"/>
                <a:gd name="T11" fmla="*/ 5 h 30"/>
                <a:gd name="T12" fmla="*/ 23 w 31"/>
                <a:gd name="T13" fmla="*/ 5 h 30"/>
                <a:gd name="T14" fmla="*/ 27 w 31"/>
                <a:gd name="T15" fmla="*/ 11 h 30"/>
                <a:gd name="T16" fmla="*/ 28 w 31"/>
                <a:gd name="T17" fmla="*/ 13 h 30"/>
                <a:gd name="T18" fmla="*/ 27 w 31"/>
                <a:gd name="T19" fmla="*/ 20 h 30"/>
                <a:gd name="T20" fmla="*/ 27 w 31"/>
                <a:gd name="T21" fmla="*/ 20 h 30"/>
                <a:gd name="T22" fmla="*/ 26 w 31"/>
                <a:gd name="T23" fmla="*/ 21 h 30"/>
                <a:gd name="T24" fmla="*/ 26 w 31"/>
                <a:gd name="T25" fmla="*/ 22 h 30"/>
                <a:gd name="T26" fmla="*/ 25 w 31"/>
                <a:gd name="T27" fmla="*/ 23 h 30"/>
                <a:gd name="T28" fmla="*/ 20 w 31"/>
                <a:gd name="T29" fmla="*/ 27 h 30"/>
                <a:gd name="T30" fmla="*/ 18 w 31"/>
                <a:gd name="T31" fmla="*/ 27 h 30"/>
                <a:gd name="T32" fmla="*/ 15 w 31"/>
                <a:gd name="T33" fmla="*/ 28 h 30"/>
                <a:gd name="T34" fmla="*/ 11 w 31"/>
                <a:gd name="T35" fmla="*/ 27 h 30"/>
                <a:gd name="T36" fmla="*/ 10 w 31"/>
                <a:gd name="T37" fmla="*/ 27 h 30"/>
                <a:gd name="T38" fmla="*/ 9 w 31"/>
                <a:gd name="T39" fmla="*/ 26 h 30"/>
                <a:gd name="T40" fmla="*/ 8 w 31"/>
                <a:gd name="T41" fmla="*/ 26 h 30"/>
                <a:gd name="T42" fmla="*/ 8 w 31"/>
                <a:gd name="T43" fmla="*/ 25 h 30"/>
                <a:gd name="T44" fmla="*/ 4 w 31"/>
                <a:gd name="T45" fmla="*/ 20 h 30"/>
                <a:gd name="T46" fmla="*/ 3 w 31"/>
                <a:gd name="T47" fmla="*/ 18 h 30"/>
                <a:gd name="T48" fmla="*/ 4 w 31"/>
                <a:gd name="T49" fmla="*/ 11 h 30"/>
                <a:gd name="T50" fmla="*/ 4 w 31"/>
                <a:gd name="T51" fmla="*/ 10 h 30"/>
                <a:gd name="T52" fmla="*/ 5 w 31"/>
                <a:gd name="T53" fmla="*/ 9 h 30"/>
                <a:gd name="T54" fmla="*/ 5 w 31"/>
                <a:gd name="T55" fmla="*/ 8 h 30"/>
                <a:gd name="T56" fmla="*/ 6 w 31"/>
                <a:gd name="T57" fmla="*/ 7 h 30"/>
                <a:gd name="T58" fmla="*/ 11 w 31"/>
                <a:gd name="T59" fmla="*/ 3 h 30"/>
                <a:gd name="T60" fmla="*/ 13 w 31"/>
                <a:gd name="T61" fmla="*/ 3 h 30"/>
                <a:gd name="T62" fmla="*/ 16 w 31"/>
                <a:gd name="T63" fmla="*/ 0 h 30"/>
                <a:gd name="T64" fmla="*/ 12 w 31"/>
                <a:gd name="T65" fmla="*/ 1 h 30"/>
                <a:gd name="T66" fmla="*/ 12 w 31"/>
                <a:gd name="T67" fmla="*/ 1 h 30"/>
                <a:gd name="T68" fmla="*/ 11 w 31"/>
                <a:gd name="T69" fmla="*/ 1 h 30"/>
                <a:gd name="T70" fmla="*/ 11 w 31"/>
                <a:gd name="T71" fmla="*/ 1 h 30"/>
                <a:gd name="T72" fmla="*/ 10 w 31"/>
                <a:gd name="T73" fmla="*/ 1 h 30"/>
                <a:gd name="T74" fmla="*/ 3 w 31"/>
                <a:gd name="T75" fmla="*/ 7 h 30"/>
                <a:gd name="T76" fmla="*/ 3 w 31"/>
                <a:gd name="T77" fmla="*/ 8 h 30"/>
                <a:gd name="T78" fmla="*/ 2 w 31"/>
                <a:gd name="T79" fmla="*/ 9 h 30"/>
                <a:gd name="T80" fmla="*/ 1 w 31"/>
                <a:gd name="T81" fmla="*/ 18 h 30"/>
                <a:gd name="T82" fmla="*/ 2 w 31"/>
                <a:gd name="T83" fmla="*/ 20 h 30"/>
                <a:gd name="T84" fmla="*/ 7 w 31"/>
                <a:gd name="T85" fmla="*/ 27 h 30"/>
                <a:gd name="T86" fmla="*/ 8 w 31"/>
                <a:gd name="T87" fmla="*/ 28 h 30"/>
                <a:gd name="T88" fmla="*/ 8 w 31"/>
                <a:gd name="T89" fmla="*/ 28 h 30"/>
                <a:gd name="T90" fmla="*/ 9 w 31"/>
                <a:gd name="T91" fmla="*/ 28 h 30"/>
                <a:gd name="T92" fmla="*/ 9 w 31"/>
                <a:gd name="T93" fmla="*/ 28 h 30"/>
                <a:gd name="T94" fmla="*/ 15 w 31"/>
                <a:gd name="T95" fmla="*/ 30 h 30"/>
                <a:gd name="T96" fmla="*/ 18 w 31"/>
                <a:gd name="T97" fmla="*/ 30 h 30"/>
                <a:gd name="T98" fmla="*/ 20 w 31"/>
                <a:gd name="T99" fmla="*/ 29 h 30"/>
                <a:gd name="T100" fmla="*/ 28 w 31"/>
                <a:gd name="T101" fmla="*/ 23 h 30"/>
                <a:gd name="T102" fmla="*/ 28 w 31"/>
                <a:gd name="T103" fmla="*/ 22 h 30"/>
                <a:gd name="T104" fmla="*/ 29 w 31"/>
                <a:gd name="T105" fmla="*/ 21 h 30"/>
                <a:gd name="T106" fmla="*/ 30 w 31"/>
                <a:gd name="T107" fmla="*/ 12 h 30"/>
                <a:gd name="T108" fmla="*/ 29 w 31"/>
                <a:gd name="T109" fmla="*/ 10 h 30"/>
                <a:gd name="T110" fmla="*/ 24 w 31"/>
                <a:gd name="T111" fmla="*/ 3 h 30"/>
                <a:gd name="T112" fmla="*/ 23 w 31"/>
                <a:gd name="T113" fmla="*/ 2 h 30"/>
                <a:gd name="T114" fmla="*/ 22 w 31"/>
                <a:gd name="T115" fmla="*/ 2 h 30"/>
                <a:gd name="T116" fmla="*/ 16 w 31"/>
                <a:gd name="T1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" h="30">
                  <a:moveTo>
                    <a:pt x="13" y="3"/>
                  </a:move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18" y="3"/>
                    <a:pt x="20" y="3"/>
                  </a:cubicBezTo>
                  <a:cubicBezTo>
                    <a:pt x="20" y="3"/>
                    <a:pt x="20" y="4"/>
                    <a:pt x="21" y="4"/>
                  </a:cubicBezTo>
                  <a:cubicBezTo>
                    <a:pt x="21" y="4"/>
                    <a:pt x="21" y="4"/>
                    <a:pt x="22" y="4"/>
                  </a:cubicBezTo>
                  <a:cubicBezTo>
                    <a:pt x="22" y="4"/>
                    <a:pt x="22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7"/>
                    <a:pt x="27" y="9"/>
                    <a:pt x="27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5"/>
                    <a:pt x="28" y="17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1"/>
                    <a:pt x="27" y="21"/>
                    <a:pt x="26" y="21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3"/>
                    <a:pt x="25" y="23"/>
                  </a:cubicBezTo>
                  <a:cubicBezTo>
                    <a:pt x="24" y="25"/>
                    <a:pt x="22" y="26"/>
                    <a:pt x="20" y="27"/>
                  </a:cubicBezTo>
                  <a:cubicBezTo>
                    <a:pt x="19" y="27"/>
                    <a:pt x="18" y="27"/>
                    <a:pt x="18" y="27"/>
                  </a:cubicBezTo>
                  <a:cubicBezTo>
                    <a:pt x="17" y="28"/>
                    <a:pt x="16" y="28"/>
                    <a:pt x="15" y="28"/>
                  </a:cubicBezTo>
                  <a:cubicBezTo>
                    <a:pt x="14" y="28"/>
                    <a:pt x="13" y="27"/>
                    <a:pt x="11" y="27"/>
                  </a:cubicBezTo>
                  <a:cubicBezTo>
                    <a:pt x="11" y="27"/>
                    <a:pt x="11" y="27"/>
                    <a:pt x="10" y="27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6" y="24"/>
                    <a:pt x="5" y="22"/>
                    <a:pt x="4" y="20"/>
                  </a:cubicBezTo>
                  <a:cubicBezTo>
                    <a:pt x="4" y="19"/>
                    <a:pt x="3" y="18"/>
                    <a:pt x="3" y="18"/>
                  </a:cubicBezTo>
                  <a:cubicBezTo>
                    <a:pt x="3" y="15"/>
                    <a:pt x="3" y="13"/>
                    <a:pt x="4" y="11"/>
                  </a:cubicBezTo>
                  <a:cubicBezTo>
                    <a:pt x="4" y="11"/>
                    <a:pt x="4" y="10"/>
                    <a:pt x="4" y="10"/>
                  </a:cubicBezTo>
                  <a:cubicBezTo>
                    <a:pt x="4" y="10"/>
                    <a:pt x="4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7" y="6"/>
                    <a:pt x="9" y="4"/>
                    <a:pt x="11" y="3"/>
                  </a:cubicBezTo>
                  <a:cubicBezTo>
                    <a:pt x="12" y="3"/>
                    <a:pt x="12" y="3"/>
                    <a:pt x="13" y="3"/>
                  </a:cubicBezTo>
                  <a:moveTo>
                    <a:pt x="16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8" y="2"/>
                    <a:pt x="5" y="4"/>
                    <a:pt x="3" y="7"/>
                  </a:cubicBezTo>
                  <a:cubicBezTo>
                    <a:pt x="3" y="7"/>
                    <a:pt x="3" y="8"/>
                    <a:pt x="3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1" y="12"/>
                    <a:pt x="0" y="15"/>
                    <a:pt x="1" y="18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3" y="23"/>
                    <a:pt x="5" y="26"/>
                    <a:pt x="7" y="27"/>
                  </a:cubicBezTo>
                  <a:cubicBezTo>
                    <a:pt x="7" y="27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9" y="29"/>
                    <a:pt x="20" y="29"/>
                    <a:pt x="20" y="29"/>
                  </a:cubicBezTo>
                  <a:cubicBezTo>
                    <a:pt x="23" y="28"/>
                    <a:pt x="26" y="26"/>
                    <a:pt x="28" y="23"/>
                  </a:cubicBezTo>
                  <a:cubicBezTo>
                    <a:pt x="28" y="23"/>
                    <a:pt x="28" y="23"/>
                    <a:pt x="28" y="22"/>
                  </a:cubicBezTo>
                  <a:cubicBezTo>
                    <a:pt x="29" y="22"/>
                    <a:pt x="29" y="22"/>
                    <a:pt x="29" y="21"/>
                  </a:cubicBezTo>
                  <a:cubicBezTo>
                    <a:pt x="30" y="19"/>
                    <a:pt x="31" y="15"/>
                    <a:pt x="30" y="12"/>
                  </a:cubicBezTo>
                  <a:cubicBezTo>
                    <a:pt x="30" y="12"/>
                    <a:pt x="30" y="11"/>
                    <a:pt x="29" y="10"/>
                  </a:cubicBezTo>
                  <a:cubicBezTo>
                    <a:pt x="28" y="7"/>
                    <a:pt x="26" y="5"/>
                    <a:pt x="24" y="3"/>
                  </a:cubicBezTo>
                  <a:cubicBezTo>
                    <a:pt x="23" y="3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18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55" name="图片 3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356" name="文本框 355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357" name="直接连接符 356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" name="文本框 357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359" name="图片 3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-729364" y="0"/>
            <a:ext cx="29870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5" b="98545" l="9949" r="98285">
                        <a14:foregroundMark x1="78988" y1="61552" x2="71098" y2="97817"/>
                        <a14:foregroundMark x1="94854" y1="60582" x2="92453" y2="97089"/>
                        <a14:foregroundMark x1="98285" y1="59612" x2="97256" y2="98059"/>
                        <a14:foregroundMark x1="90051" y1="53548" x2="90051" y2="53548"/>
                        <a14:foregroundMark x1="73499" y1="63736" x2="24614" y2="98545"/>
                        <a14:backgroundMark x1="56261" y1="49363" x2="12264" y2="96847"/>
                        <a14:backgroundMark x1="18096" y1="94906" x2="61835" y2="56216"/>
                        <a14:backgroundMark x1="65952" y1="16313" x2="65952" y2="53305"/>
                        <a14:backgroundMark x1="28731" y1="89266" x2="56261" y2="69557"/>
                        <a14:backgroundMark x1="46312" y1="79563" x2="52830" y2="76410"/>
                        <a14:backgroundMark x1="51801" y1="77380" x2="51115" y2="80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8"/>
          <a:stretch>
            <a:fillRect/>
          </a:stretch>
        </p:blipFill>
        <p:spPr>
          <a:xfrm>
            <a:off x="7834217" y="4527462"/>
            <a:ext cx="4428115" cy="336804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6401292"/>
            <a:ext cx="9446542" cy="456708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0000" y1="64485" x2="85091" y2="20121"/>
                        <a14:backgroundMark x1="45727" y1="69091" x2="49727" y2="6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12" r="42654" b="12769"/>
          <a:stretch>
            <a:fillRect/>
          </a:stretch>
        </p:blipFill>
        <p:spPr>
          <a:xfrm rot="2443073">
            <a:off x="5061927" y="4472001"/>
            <a:ext cx="2029151" cy="25914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3447075" flipV="1">
            <a:off x="1323927" y="2120164"/>
            <a:ext cx="735106" cy="5326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1941559" y="-105575"/>
            <a:ext cx="594414" cy="4661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sp>
        <p:nvSpPr>
          <p:cNvPr id="15" name="矩形 14" descr="e7d195523061f1c0220a3acd2f99070e22f7f2176c6c61f4AB5BC6AF3DF28E09514168BD2F6654DA4347BEC42B9A9B38EB2139F52FD80B94EB8F1B847F5BC18ECD11DB8433CCABD6DAEA8D49E99C31D350EAFDAACB317BB3E14408BF66FC528EA6910C26B7E1A625BBC728711ADC406678A592B428A68BC3E54D155740563EF32107E6C5936A62C02D5975A6FA4CF8FB"/>
          <p:cNvSpPr/>
          <p:nvPr/>
        </p:nvSpPr>
        <p:spPr>
          <a:xfrm>
            <a:off x="3119325" y="646248"/>
            <a:ext cx="5398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rPr>
              <a:t>目 录 页</a:t>
            </a:r>
            <a:endParaRPr lang="en-US" altLang="zh-CN" sz="5400" b="1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201204" y="2594854"/>
            <a:ext cx="3862712" cy="1077169"/>
            <a:chOff x="1148207" y="4155830"/>
            <a:chExt cx="3433277" cy="1077169"/>
          </a:xfrm>
        </p:grpSpPr>
        <p:sp>
          <p:nvSpPr>
            <p:cNvPr id="17" name="文本框 16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 txBox="1"/>
            <p:nvPr/>
          </p:nvSpPr>
          <p:spPr>
            <a:xfrm>
              <a:off x="1148207" y="4155830"/>
              <a:ext cx="2261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2400" b="1" dirty="0">
                  <a:ln>
                    <a:solidFill>
                      <a:srgbClr val="AE2F2C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活动主题简介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8" name="AutoShape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/>
            <p:nvPr/>
          </p:nvSpPr>
          <p:spPr bwMode="auto">
            <a:xfrm>
              <a:off x="1240392" y="4613599"/>
              <a:ext cx="3341092" cy="619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1pPr>
              <a:lvl2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2pPr>
              <a:lvl3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3pPr>
              <a:lvl4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4pPr>
              <a:lvl5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5pPr>
              <a:lvl6pPr marL="39243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6pPr>
              <a:lvl7pPr marL="43815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7pPr>
              <a:lvl8pPr marL="48387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8pPr>
              <a:lvl9pPr marL="52959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" name="矩形 18" descr="e7d195523061f1c0220a3acd2f99070e22f7f2176c6c61f4AB5BC6AF3DF28E09514168BD2F6654DA4347BEC42B9A9B38EB2139F52FD80B94EB8F1B847F5BC18ECD11DB8433CCABD6DAEA8D49E99C31D32BD1A5D9040EC338BA972BA5389FA7AEBAA21C5E4831CA25D54AE4D1FD1511CD7365C5946EA5078362C01BE7003BADF0DD456F911F164097"/>
          <p:cNvSpPr/>
          <p:nvPr/>
        </p:nvSpPr>
        <p:spPr>
          <a:xfrm>
            <a:off x="1391022" y="2590950"/>
            <a:ext cx="739850" cy="7398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sp>
        <p:nvSpPr>
          <p:cNvPr id="20" name="矩形 19" descr="e7d195523061f1c0220a3acd2f99070e22f7f2176c6c61f4AB5BC6AF3DF28E09514168BD2F6654DA4347BEC42B9A9B38EB2139F52FD80B94EB8F1B847F5BC18ECD11DB8433CCABD6DAEA8D49E99C31D32BD1A5D9040EC338BA972BA5389FA7AEBAA21C5E4831CA25D54AE4D1FD1511CD7365C5946EA5078362C01BE7003BADF0DD456F911F164097"/>
          <p:cNvSpPr/>
          <p:nvPr/>
        </p:nvSpPr>
        <p:spPr>
          <a:xfrm>
            <a:off x="6705462" y="2495581"/>
            <a:ext cx="739850" cy="7398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02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sp>
        <p:nvSpPr>
          <p:cNvPr id="22" name="矩形 21" descr="e7d195523061f1c0220a3acd2f99070e22f7f2176c6c61f4AB5BC6AF3DF28E09514168BD2F6654DA4347BEC42B9A9B38EB2139F52FD80B94EB8F1B847F5BC18ECD11DB8433CCABD6DAEA8D49E99C31D32BD1A5D9040EC338BA972BA5389FA7AEBAA21C5E4831CA25D54AE4D1FD1511CD7365C5946EA5078362C01BE7003BADF0DD456F911F164097"/>
          <p:cNvSpPr/>
          <p:nvPr/>
        </p:nvSpPr>
        <p:spPr>
          <a:xfrm>
            <a:off x="1399147" y="4317836"/>
            <a:ext cx="739850" cy="7398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sp>
        <p:nvSpPr>
          <p:cNvPr id="23" name="矩形 22" descr="e7d195523061f1c0220a3acd2f99070e22f7f2176c6c61f4AB5BC6AF3DF28E09514168BD2F6654DA4347BEC42B9A9B38EB2139F52FD80B94EB8F1B847F5BC18ECD11DB8433CCABD6DAEA8D49E99C31D32BD1A5D9040EC338BA972BA5389FA7AEBAA21C5E4831CA25D54AE4D1FD1511CD7365C5946EA5078362C01BE7003BADF0DD456F911F164097"/>
          <p:cNvSpPr/>
          <p:nvPr/>
        </p:nvSpPr>
        <p:spPr>
          <a:xfrm>
            <a:off x="6705462" y="4317836"/>
            <a:ext cx="739850" cy="7398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04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524292" y="2503032"/>
            <a:ext cx="3869317" cy="1073622"/>
            <a:chOff x="7645192" y="3946461"/>
            <a:chExt cx="3439148" cy="1073622"/>
          </a:xfrm>
        </p:grpSpPr>
        <p:sp>
          <p:nvSpPr>
            <p:cNvPr id="25" name="文本框 24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 txBox="1"/>
            <p:nvPr/>
          </p:nvSpPr>
          <p:spPr>
            <a:xfrm>
              <a:off x="7645192" y="3946461"/>
              <a:ext cx="2309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n>
                    <a:solidFill>
                      <a:srgbClr val="AE2F2C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活动相关方案</a:t>
              </a:r>
              <a:endParaRPr lang="zh-CN" altLang="en-US" sz="2400" b="1" dirty="0">
                <a:ln>
                  <a:solidFill>
                    <a:srgbClr val="AE2F2C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AutoShape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/>
            <p:nvPr/>
          </p:nvSpPr>
          <p:spPr bwMode="auto">
            <a:xfrm>
              <a:off x="7743248" y="4400683"/>
              <a:ext cx="3341092" cy="619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1pPr>
              <a:lvl2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2pPr>
              <a:lvl3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3pPr>
              <a:lvl4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4pPr>
              <a:lvl5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5pPr>
              <a:lvl6pPr marL="39243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6pPr>
              <a:lvl7pPr marL="43815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7pPr>
              <a:lvl8pPr marL="48387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8pPr>
              <a:lvl9pPr marL="52959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209327" y="4327407"/>
            <a:ext cx="3875096" cy="1101919"/>
            <a:chOff x="3300898" y="5338679"/>
            <a:chExt cx="3444284" cy="1101919"/>
          </a:xfrm>
        </p:grpSpPr>
        <p:sp>
          <p:nvSpPr>
            <p:cNvPr id="28" name="文本框 27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 txBox="1"/>
            <p:nvPr/>
          </p:nvSpPr>
          <p:spPr>
            <a:xfrm>
              <a:off x="3300898" y="5338679"/>
              <a:ext cx="19870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2400" b="1" dirty="0">
                  <a:ln>
                    <a:solidFill>
                      <a:srgbClr val="AE2F2C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活动预期效果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" name="AutoShape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/>
            <p:nvPr/>
          </p:nvSpPr>
          <p:spPr bwMode="auto">
            <a:xfrm>
              <a:off x="3404090" y="5821198"/>
              <a:ext cx="3341092" cy="619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1pPr>
              <a:lvl2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2pPr>
              <a:lvl3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3pPr>
              <a:lvl4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4pPr>
              <a:lvl5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5pPr>
              <a:lvl6pPr marL="39243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6pPr>
              <a:lvl7pPr marL="43815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7pPr>
              <a:lvl8pPr marL="48387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8pPr>
              <a:lvl9pPr marL="52959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547260" y="4294659"/>
            <a:ext cx="3843478" cy="1106856"/>
            <a:chOff x="7668159" y="5305290"/>
            <a:chExt cx="3416181" cy="1106856"/>
          </a:xfrm>
        </p:grpSpPr>
        <p:sp>
          <p:nvSpPr>
            <p:cNvPr id="31" name="文本框 30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 txBox="1"/>
            <p:nvPr/>
          </p:nvSpPr>
          <p:spPr>
            <a:xfrm>
              <a:off x="7668159" y="5305290"/>
              <a:ext cx="18992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ln>
                    <a:solidFill>
                      <a:srgbClr val="AE2F2C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活动人员安排</a:t>
              </a:r>
              <a:endParaRPr lang="zh-CN" altLang="en-US" sz="2400" b="1" dirty="0">
                <a:ln>
                  <a:solidFill>
                    <a:srgbClr val="AE2F2C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AutoShape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/>
            <p:cNvSpPr/>
            <p:nvPr/>
          </p:nvSpPr>
          <p:spPr bwMode="auto">
            <a:xfrm>
              <a:off x="7743248" y="5792746"/>
              <a:ext cx="3341092" cy="619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1pPr>
              <a:lvl2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2pPr>
              <a:lvl3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3pPr>
              <a:lvl4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4pPr>
              <a:lvl5pPr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5pPr>
              <a:lvl6pPr marL="39243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6pPr>
              <a:lvl7pPr marL="43815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7pPr>
              <a:lvl8pPr marL="48387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8pPr>
              <a:lvl9pPr marL="5295900" indent="-927100" algn="ctr" defTabSz="82550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600">
                  <a:solidFill>
                    <a:srgbClr val="777776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Open Sans" panose="020B0606030504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8" b="61111"/>
          <a:stretch>
            <a:fillRect/>
          </a:stretch>
        </p:blipFill>
        <p:spPr>
          <a:xfrm>
            <a:off x="0" y="14067"/>
            <a:ext cx="12281552" cy="22845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190142" y="50173"/>
            <a:ext cx="1861033" cy="1792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7005 -0.00903 L -0.19011 -0.12222 L -0.42123 -0.073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0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/>
          <p:nvPr/>
        </p:nvGrpSpPr>
        <p:grpSpPr bwMode="auto">
          <a:xfrm>
            <a:off x="1687275" y="1731603"/>
            <a:ext cx="9029700" cy="4029074"/>
            <a:chOff x="1581150" y="1414463"/>
            <a:chExt cx="9029701" cy="4029076"/>
          </a:xfrm>
        </p:grpSpPr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8793164" y="2528888"/>
              <a:ext cx="1817687" cy="1816100"/>
            </a:xfrm>
            <a:prstGeom prst="ellipse">
              <a:avLst/>
            </a:prstGeom>
            <a:solidFill>
              <a:srgbClr val="C30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8113714" y="2287588"/>
              <a:ext cx="1330325" cy="1500188"/>
            </a:xfrm>
            <a:custGeom>
              <a:avLst/>
              <a:gdLst>
                <a:gd name="T0" fmla="*/ 354 w 354"/>
                <a:gd name="T1" fmla="*/ 74 h 399"/>
                <a:gd name="T2" fmla="*/ 175 w 354"/>
                <a:gd name="T3" fmla="*/ 0 h 399"/>
                <a:gd name="T4" fmla="*/ 0 w 354"/>
                <a:gd name="T5" fmla="*/ 333 h 399"/>
                <a:gd name="T6" fmla="*/ 200 w 354"/>
                <a:gd name="T7" fmla="*/ 399 h 399"/>
                <a:gd name="T8" fmla="*/ 354 w 354"/>
                <a:gd name="T9" fmla="*/ 74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399">
                  <a:moveTo>
                    <a:pt x="354" y="74"/>
                  </a:moveTo>
                  <a:cubicBezTo>
                    <a:pt x="354" y="74"/>
                    <a:pt x="217" y="128"/>
                    <a:pt x="175" y="0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0" y="333"/>
                    <a:pt x="132" y="270"/>
                    <a:pt x="200" y="399"/>
                  </a:cubicBezTo>
                  <a:lnTo>
                    <a:pt x="354" y="74"/>
                  </a:lnTo>
                  <a:close/>
                </a:path>
              </a:pathLst>
            </a:custGeom>
            <a:solidFill>
              <a:srgbClr val="C30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Oval 7"/>
            <p:cNvSpPr>
              <a:spLocks noChangeArrowheads="1"/>
            </p:cNvSpPr>
            <p:nvPr/>
          </p:nvSpPr>
          <p:spPr bwMode="auto">
            <a:xfrm>
              <a:off x="8921750" y="2652713"/>
              <a:ext cx="1565275" cy="15684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/>
            <p:nvPr/>
          </p:nvSpPr>
          <p:spPr bwMode="auto">
            <a:xfrm>
              <a:off x="8113714" y="2287588"/>
              <a:ext cx="819150" cy="1252538"/>
            </a:xfrm>
            <a:custGeom>
              <a:avLst/>
              <a:gdLst>
                <a:gd name="T0" fmla="*/ 175 w 218"/>
                <a:gd name="T1" fmla="*/ 0 h 333"/>
                <a:gd name="T2" fmla="*/ 0 w 218"/>
                <a:gd name="T3" fmla="*/ 333 h 333"/>
                <a:gd name="T4" fmla="*/ 94 w 218"/>
                <a:gd name="T5" fmla="*/ 319 h 333"/>
                <a:gd name="T6" fmla="*/ 218 w 218"/>
                <a:gd name="T7" fmla="*/ 64 h 333"/>
                <a:gd name="T8" fmla="*/ 175 w 218"/>
                <a:gd name="T9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333">
                  <a:moveTo>
                    <a:pt x="175" y="0"/>
                  </a:moveTo>
                  <a:cubicBezTo>
                    <a:pt x="0" y="333"/>
                    <a:pt x="0" y="333"/>
                    <a:pt x="0" y="333"/>
                  </a:cubicBezTo>
                  <a:cubicBezTo>
                    <a:pt x="0" y="333"/>
                    <a:pt x="44" y="312"/>
                    <a:pt x="94" y="319"/>
                  </a:cubicBezTo>
                  <a:cubicBezTo>
                    <a:pt x="169" y="259"/>
                    <a:pt x="217" y="167"/>
                    <a:pt x="218" y="64"/>
                  </a:cubicBezTo>
                  <a:cubicBezTo>
                    <a:pt x="200" y="51"/>
                    <a:pt x="185" y="31"/>
                    <a:pt x="175" y="0"/>
                  </a:cubicBezTo>
                  <a:close/>
                </a:path>
              </a:pathLst>
            </a:custGeom>
            <a:solidFill>
              <a:srgbClr val="C30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6589714" y="1414463"/>
              <a:ext cx="2203450" cy="2212976"/>
            </a:xfrm>
            <a:prstGeom prst="ellipse">
              <a:avLst/>
            </a:prstGeom>
            <a:solidFill>
              <a:srgbClr val="C30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10"/>
            <p:cNvSpPr/>
            <p:nvPr/>
          </p:nvSpPr>
          <p:spPr bwMode="auto">
            <a:xfrm>
              <a:off x="5846763" y="2493963"/>
              <a:ext cx="1722437" cy="1633538"/>
            </a:xfrm>
            <a:custGeom>
              <a:avLst/>
              <a:gdLst>
                <a:gd name="T0" fmla="*/ 198 w 459"/>
                <a:gd name="T1" fmla="*/ 0 h 434"/>
                <a:gd name="T2" fmla="*/ 0 w 459"/>
                <a:gd name="T3" fmla="*/ 138 h 434"/>
                <a:gd name="T4" fmla="*/ 198 w 459"/>
                <a:gd name="T5" fmla="*/ 375 h 434"/>
                <a:gd name="T6" fmla="*/ 289 w 459"/>
                <a:gd name="T7" fmla="*/ 434 h 434"/>
                <a:gd name="T8" fmla="*/ 459 w 459"/>
                <a:gd name="T9" fmla="*/ 299 h 434"/>
                <a:gd name="T10" fmla="*/ 198 w 459"/>
                <a:gd name="T11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9" h="434">
                  <a:moveTo>
                    <a:pt x="198" y="0"/>
                  </a:moveTo>
                  <a:cubicBezTo>
                    <a:pt x="198" y="0"/>
                    <a:pt x="192" y="132"/>
                    <a:pt x="0" y="13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289" y="434"/>
                    <a:pt x="289" y="434"/>
                    <a:pt x="289" y="434"/>
                  </a:cubicBezTo>
                  <a:cubicBezTo>
                    <a:pt x="289" y="434"/>
                    <a:pt x="278" y="285"/>
                    <a:pt x="459" y="299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rgbClr val="C30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6765925" y="1590676"/>
              <a:ext cx="1855788" cy="18589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12"/>
            <p:cNvSpPr/>
            <p:nvPr/>
          </p:nvSpPr>
          <p:spPr bwMode="auto">
            <a:xfrm>
              <a:off x="5846763" y="2941638"/>
              <a:ext cx="1182687" cy="1185863"/>
            </a:xfrm>
            <a:custGeom>
              <a:avLst/>
              <a:gdLst>
                <a:gd name="T0" fmla="*/ 100 w 315"/>
                <a:gd name="T1" fmla="*/ 0 h 315"/>
                <a:gd name="T2" fmla="*/ 0 w 315"/>
                <a:gd name="T3" fmla="*/ 19 h 315"/>
                <a:gd name="T4" fmla="*/ 198 w 315"/>
                <a:gd name="T5" fmla="*/ 256 h 315"/>
                <a:gd name="T6" fmla="*/ 289 w 315"/>
                <a:gd name="T7" fmla="*/ 315 h 315"/>
                <a:gd name="T8" fmla="*/ 315 w 315"/>
                <a:gd name="T9" fmla="*/ 229 h 315"/>
                <a:gd name="T10" fmla="*/ 100 w 315"/>
                <a:gd name="T11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" h="315">
                  <a:moveTo>
                    <a:pt x="100" y="0"/>
                  </a:moveTo>
                  <a:cubicBezTo>
                    <a:pt x="74" y="11"/>
                    <a:pt x="42" y="18"/>
                    <a:pt x="0" y="19"/>
                  </a:cubicBezTo>
                  <a:cubicBezTo>
                    <a:pt x="198" y="256"/>
                    <a:pt x="198" y="256"/>
                    <a:pt x="198" y="256"/>
                  </a:cubicBezTo>
                  <a:cubicBezTo>
                    <a:pt x="289" y="315"/>
                    <a:pt x="289" y="315"/>
                    <a:pt x="289" y="315"/>
                  </a:cubicBezTo>
                  <a:cubicBezTo>
                    <a:pt x="289" y="315"/>
                    <a:pt x="286" y="268"/>
                    <a:pt x="315" y="229"/>
                  </a:cubicBezTo>
                  <a:cubicBezTo>
                    <a:pt x="280" y="125"/>
                    <a:pt x="201" y="41"/>
                    <a:pt x="100" y="0"/>
                  </a:cubicBezTo>
                  <a:close/>
                </a:path>
              </a:pathLst>
            </a:custGeom>
            <a:solidFill>
              <a:srgbClr val="C30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4497388" y="3006726"/>
              <a:ext cx="2433638" cy="2436813"/>
            </a:xfrm>
            <a:prstGeom prst="ellipse">
              <a:avLst/>
            </a:prstGeom>
            <a:solidFill>
              <a:srgbClr val="C30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14"/>
            <p:cNvSpPr/>
            <p:nvPr/>
          </p:nvSpPr>
          <p:spPr bwMode="auto">
            <a:xfrm>
              <a:off x="3190875" y="2559051"/>
              <a:ext cx="2144713" cy="2316163"/>
            </a:xfrm>
            <a:custGeom>
              <a:avLst/>
              <a:gdLst>
                <a:gd name="T0" fmla="*/ 2147483647 w 571"/>
                <a:gd name="T1" fmla="*/ 2147483647 h 616"/>
                <a:gd name="T2" fmla="*/ 2147483647 w 571"/>
                <a:gd name="T3" fmla="*/ 0 h 616"/>
                <a:gd name="T4" fmla="*/ 0 w 571"/>
                <a:gd name="T5" fmla="*/ 2147483647 h 616"/>
                <a:gd name="T6" fmla="*/ 2147483647 w 571"/>
                <a:gd name="T7" fmla="*/ 2147483647 h 616"/>
                <a:gd name="T8" fmla="*/ 2147483647 w 571"/>
                <a:gd name="T9" fmla="*/ 2147483647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1" h="616">
                  <a:moveTo>
                    <a:pt x="571" y="136"/>
                  </a:moveTo>
                  <a:cubicBezTo>
                    <a:pt x="571" y="136"/>
                    <a:pt x="396" y="179"/>
                    <a:pt x="329" y="0"/>
                  </a:cubicBezTo>
                  <a:cubicBezTo>
                    <a:pt x="0" y="506"/>
                    <a:pt x="0" y="506"/>
                    <a:pt x="0" y="506"/>
                  </a:cubicBezTo>
                  <a:cubicBezTo>
                    <a:pt x="0" y="506"/>
                    <a:pt x="309" y="429"/>
                    <a:pt x="398" y="616"/>
                  </a:cubicBezTo>
                  <a:lnTo>
                    <a:pt x="571" y="136"/>
                  </a:lnTo>
                  <a:close/>
                </a:path>
              </a:pathLst>
            </a:custGeom>
            <a:solidFill>
              <a:srgbClr val="C30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4670425" y="3182938"/>
              <a:ext cx="2087563" cy="2087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16"/>
            <p:cNvSpPr/>
            <p:nvPr/>
          </p:nvSpPr>
          <p:spPr bwMode="auto">
            <a:xfrm>
              <a:off x="3190875" y="2559051"/>
              <a:ext cx="1473200" cy="1903412"/>
            </a:xfrm>
            <a:custGeom>
              <a:avLst/>
              <a:gdLst>
                <a:gd name="T0" fmla="*/ 329 w 392"/>
                <a:gd name="T1" fmla="*/ 0 h 506"/>
                <a:gd name="T2" fmla="*/ 0 w 392"/>
                <a:gd name="T3" fmla="*/ 506 h 506"/>
                <a:gd name="T4" fmla="*/ 179 w 392"/>
                <a:gd name="T5" fmla="*/ 492 h 506"/>
                <a:gd name="T6" fmla="*/ 392 w 392"/>
                <a:gd name="T7" fmla="*/ 119 h 506"/>
                <a:gd name="T8" fmla="*/ 391 w 392"/>
                <a:gd name="T9" fmla="*/ 93 h 506"/>
                <a:gd name="T10" fmla="*/ 329 w 392"/>
                <a:gd name="T11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2" h="506">
                  <a:moveTo>
                    <a:pt x="329" y="0"/>
                  </a:moveTo>
                  <a:cubicBezTo>
                    <a:pt x="0" y="506"/>
                    <a:pt x="0" y="506"/>
                    <a:pt x="0" y="506"/>
                  </a:cubicBezTo>
                  <a:cubicBezTo>
                    <a:pt x="0" y="506"/>
                    <a:pt x="85" y="485"/>
                    <a:pt x="179" y="492"/>
                  </a:cubicBezTo>
                  <a:cubicBezTo>
                    <a:pt x="307" y="417"/>
                    <a:pt x="392" y="278"/>
                    <a:pt x="392" y="119"/>
                  </a:cubicBezTo>
                  <a:cubicBezTo>
                    <a:pt x="392" y="110"/>
                    <a:pt x="391" y="102"/>
                    <a:pt x="391" y="93"/>
                  </a:cubicBezTo>
                  <a:cubicBezTo>
                    <a:pt x="367" y="72"/>
                    <a:pt x="345" y="42"/>
                    <a:pt x="329" y="0"/>
                  </a:cubicBezTo>
                  <a:close/>
                </a:path>
              </a:pathLst>
            </a:custGeom>
            <a:solidFill>
              <a:srgbClr val="C30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Oval 17"/>
            <p:cNvSpPr>
              <a:spLocks noChangeArrowheads="1"/>
            </p:cNvSpPr>
            <p:nvPr/>
          </p:nvSpPr>
          <p:spPr bwMode="auto">
            <a:xfrm>
              <a:off x="1581150" y="1546226"/>
              <a:ext cx="2916238" cy="2922588"/>
            </a:xfrm>
            <a:prstGeom prst="ellipse">
              <a:avLst/>
            </a:prstGeom>
            <a:solidFill>
              <a:srgbClr val="C30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Oval 18"/>
            <p:cNvSpPr>
              <a:spLocks noChangeArrowheads="1"/>
            </p:cNvSpPr>
            <p:nvPr/>
          </p:nvSpPr>
          <p:spPr bwMode="auto">
            <a:xfrm>
              <a:off x="1835150" y="1801813"/>
              <a:ext cx="2408238" cy="24114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38"/>
          <p:cNvGrpSpPr/>
          <p:nvPr/>
        </p:nvGrpSpPr>
        <p:grpSpPr>
          <a:xfrm>
            <a:off x="2125765" y="2540294"/>
            <a:ext cx="2106273" cy="1393172"/>
            <a:chOff x="1515219" y="2969883"/>
            <a:chExt cx="2106273" cy="1393172"/>
          </a:xfrm>
        </p:grpSpPr>
        <p:sp>
          <p:nvSpPr>
            <p:cNvPr id="41" name="Title 20"/>
            <p:cNvSpPr txBox="1"/>
            <p:nvPr/>
          </p:nvSpPr>
          <p:spPr>
            <a:xfrm>
              <a:off x="1515219" y="3555142"/>
              <a:ext cx="2106273" cy="80791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758328" y="2969883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后勤组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43"/>
          <p:cNvGrpSpPr/>
          <p:nvPr/>
        </p:nvGrpSpPr>
        <p:grpSpPr>
          <a:xfrm>
            <a:off x="6923887" y="2072247"/>
            <a:ext cx="1683317" cy="991275"/>
            <a:chOff x="1758328" y="2969883"/>
            <a:chExt cx="1683317" cy="991275"/>
          </a:xfrm>
        </p:grpSpPr>
        <p:sp>
          <p:nvSpPr>
            <p:cNvPr id="46" name="Title 20"/>
            <p:cNvSpPr txBox="1"/>
            <p:nvPr/>
          </p:nvSpPr>
          <p:spPr>
            <a:xfrm>
              <a:off x="2019000" y="3453327"/>
              <a:ext cx="1347555" cy="507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758328" y="2969883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机动组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7"/>
          <p:cNvGrpSpPr/>
          <p:nvPr/>
        </p:nvGrpSpPr>
        <p:grpSpPr>
          <a:xfrm>
            <a:off x="4985817" y="3811427"/>
            <a:ext cx="1683317" cy="1377437"/>
            <a:chOff x="1758328" y="2969883"/>
            <a:chExt cx="1683317" cy="1377437"/>
          </a:xfrm>
        </p:grpSpPr>
        <p:sp>
          <p:nvSpPr>
            <p:cNvPr id="49" name="Title 20"/>
            <p:cNvSpPr txBox="1"/>
            <p:nvPr/>
          </p:nvSpPr>
          <p:spPr>
            <a:xfrm>
              <a:off x="1841661" y="3377824"/>
              <a:ext cx="1595156" cy="96949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758328" y="2969883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宣传组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0"/>
          <p:cNvGrpSpPr/>
          <p:nvPr/>
        </p:nvGrpSpPr>
        <p:grpSpPr>
          <a:xfrm>
            <a:off x="8996940" y="3120812"/>
            <a:ext cx="1683317" cy="970116"/>
            <a:chOff x="1758328" y="2969883"/>
            <a:chExt cx="1683317" cy="970116"/>
          </a:xfrm>
        </p:grpSpPr>
        <p:sp>
          <p:nvSpPr>
            <p:cNvPr id="52" name="Title 20"/>
            <p:cNvSpPr txBox="1"/>
            <p:nvPr/>
          </p:nvSpPr>
          <p:spPr>
            <a:xfrm>
              <a:off x="2019000" y="3453327"/>
              <a:ext cx="1347555" cy="48667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758328" y="2969883"/>
              <a:ext cx="1683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布场组</a:t>
              </a:r>
              <a:endParaRPr lang="zh-CN" altLang="en-US" sz="24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29074" r="89600" b="63550"/>
          <a:stretch>
            <a:fillRect/>
          </a:stretch>
        </p:blipFill>
        <p:spPr>
          <a:xfrm>
            <a:off x="5471413" y="1374560"/>
            <a:ext cx="612775" cy="694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29074" r="89600" b="63550"/>
          <a:stretch>
            <a:fillRect/>
          </a:stretch>
        </p:blipFill>
        <p:spPr>
          <a:xfrm>
            <a:off x="2015603" y="5587639"/>
            <a:ext cx="649604" cy="736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29074" r="89600" b="63550"/>
          <a:stretch>
            <a:fillRect/>
          </a:stretch>
        </p:blipFill>
        <p:spPr>
          <a:xfrm>
            <a:off x="8194459" y="4504346"/>
            <a:ext cx="649604" cy="736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29074" r="89600" b="63550"/>
          <a:stretch>
            <a:fillRect/>
          </a:stretch>
        </p:blipFill>
        <p:spPr>
          <a:xfrm>
            <a:off x="10044231" y="1647226"/>
            <a:ext cx="612775" cy="694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667207" y="113999"/>
            <a:ext cx="7279482" cy="2866877"/>
            <a:chOff x="350839" y="-580566"/>
            <a:chExt cx="7279482" cy="2866877"/>
          </a:xfrm>
        </p:grpSpPr>
        <p:grpSp>
          <p:nvGrpSpPr>
            <p:cNvPr id="5" name="组合 4"/>
            <p:cNvGrpSpPr/>
            <p:nvPr/>
          </p:nvGrpSpPr>
          <p:grpSpPr>
            <a:xfrm>
              <a:off x="350839" y="-314325"/>
              <a:ext cx="3336925" cy="2274887"/>
              <a:chOff x="4178301" y="-1073150"/>
              <a:chExt cx="3336925" cy="2274887"/>
            </a:xfrm>
          </p:grpSpPr>
          <p:sp>
            <p:nvSpPr>
              <p:cNvPr id="48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3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4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5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2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3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4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5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7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3425034" y="-580566"/>
              <a:ext cx="4205287" cy="2866877"/>
              <a:chOff x="4178301" y="-1073150"/>
              <a:chExt cx="3336925" cy="2274887"/>
            </a:xfrm>
          </p:grpSpPr>
          <p:sp>
            <p:nvSpPr>
              <p:cNvPr id="7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2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4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8" name="文本框 177"/>
          <p:cNvSpPr txBox="1"/>
          <p:nvPr/>
        </p:nvSpPr>
        <p:spPr>
          <a:xfrm>
            <a:off x="649448" y="4670837"/>
            <a:ext cx="245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PART ONE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3245245" y="4506847"/>
            <a:ext cx="245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PART TWO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5826564" y="3937204"/>
            <a:ext cx="245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PART THREE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sp>
        <p:nvSpPr>
          <p:cNvPr id="183" name="文本框 182"/>
          <p:cNvSpPr txBox="1"/>
          <p:nvPr/>
        </p:nvSpPr>
        <p:spPr>
          <a:xfrm>
            <a:off x="8010000" y="3063724"/>
            <a:ext cx="245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PART FOUR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1036986" y="5162384"/>
            <a:ext cx="1747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标题文字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3501600" y="4999703"/>
            <a:ext cx="18558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标题文字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sp>
        <p:nvSpPr>
          <p:cNvPr id="186" name="文本框 185"/>
          <p:cNvSpPr txBox="1"/>
          <p:nvPr/>
        </p:nvSpPr>
        <p:spPr>
          <a:xfrm>
            <a:off x="5979494" y="4423972"/>
            <a:ext cx="2088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标题文字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sp>
        <p:nvSpPr>
          <p:cNvPr id="187" name="文本框 186"/>
          <p:cNvSpPr txBox="1"/>
          <p:nvPr/>
        </p:nvSpPr>
        <p:spPr>
          <a:xfrm>
            <a:off x="8234068" y="3508391"/>
            <a:ext cx="20038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标题文字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grpSp>
        <p:nvGrpSpPr>
          <p:cNvPr id="229" name="组合 187"/>
          <p:cNvGrpSpPr/>
          <p:nvPr/>
        </p:nvGrpSpPr>
        <p:grpSpPr>
          <a:xfrm rot="18744102">
            <a:off x="14855379" y="4850296"/>
            <a:ext cx="953761" cy="881269"/>
            <a:chOff x="688231" y="4459241"/>
            <a:chExt cx="1469032" cy="1357376"/>
          </a:xfrm>
        </p:grpSpPr>
        <p:sp>
          <p:nvSpPr>
            <p:cNvPr id="189" name="Freeform 217"/>
            <p:cNvSpPr/>
            <p:nvPr/>
          </p:nvSpPr>
          <p:spPr bwMode="auto">
            <a:xfrm>
              <a:off x="793318" y="4673794"/>
              <a:ext cx="1147202" cy="1142823"/>
            </a:xfrm>
            <a:custGeom>
              <a:avLst/>
              <a:gdLst>
                <a:gd name="T0" fmla="*/ 242 w 474"/>
                <a:gd name="T1" fmla="*/ 3 h 471"/>
                <a:gd name="T2" fmla="*/ 3 w 474"/>
                <a:gd name="T3" fmla="*/ 233 h 471"/>
                <a:gd name="T4" fmla="*/ 208 w 474"/>
                <a:gd name="T5" fmla="*/ 470 h 471"/>
                <a:gd name="T6" fmla="*/ 210 w 474"/>
                <a:gd name="T7" fmla="*/ 409 h 471"/>
                <a:gd name="T8" fmla="*/ 195 w 474"/>
                <a:gd name="T9" fmla="*/ 377 h 471"/>
                <a:gd name="T10" fmla="*/ 235 w 474"/>
                <a:gd name="T11" fmla="*/ 339 h 471"/>
                <a:gd name="T12" fmla="*/ 274 w 474"/>
                <a:gd name="T13" fmla="*/ 379 h 471"/>
                <a:gd name="T14" fmla="*/ 258 w 474"/>
                <a:gd name="T15" fmla="*/ 410 h 471"/>
                <a:gd name="T16" fmla="*/ 256 w 474"/>
                <a:gd name="T17" fmla="*/ 471 h 471"/>
                <a:gd name="T18" fmla="*/ 471 w 474"/>
                <a:gd name="T19" fmla="*/ 242 h 471"/>
                <a:gd name="T20" fmla="*/ 242 w 474"/>
                <a:gd name="T21" fmla="*/ 3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4" h="471">
                  <a:moveTo>
                    <a:pt x="242" y="3"/>
                  </a:moveTo>
                  <a:cubicBezTo>
                    <a:pt x="113" y="0"/>
                    <a:pt x="5" y="103"/>
                    <a:pt x="3" y="233"/>
                  </a:cubicBezTo>
                  <a:cubicBezTo>
                    <a:pt x="0" y="354"/>
                    <a:pt x="90" y="456"/>
                    <a:pt x="208" y="470"/>
                  </a:cubicBezTo>
                  <a:cubicBezTo>
                    <a:pt x="210" y="409"/>
                    <a:pt x="210" y="409"/>
                    <a:pt x="210" y="409"/>
                  </a:cubicBezTo>
                  <a:cubicBezTo>
                    <a:pt x="201" y="401"/>
                    <a:pt x="195" y="390"/>
                    <a:pt x="195" y="377"/>
                  </a:cubicBezTo>
                  <a:cubicBezTo>
                    <a:pt x="195" y="356"/>
                    <a:pt x="213" y="338"/>
                    <a:pt x="235" y="339"/>
                  </a:cubicBezTo>
                  <a:cubicBezTo>
                    <a:pt x="257" y="339"/>
                    <a:pt x="274" y="357"/>
                    <a:pt x="274" y="379"/>
                  </a:cubicBezTo>
                  <a:cubicBezTo>
                    <a:pt x="273" y="392"/>
                    <a:pt x="267" y="403"/>
                    <a:pt x="258" y="410"/>
                  </a:cubicBezTo>
                  <a:cubicBezTo>
                    <a:pt x="256" y="471"/>
                    <a:pt x="256" y="471"/>
                    <a:pt x="256" y="471"/>
                  </a:cubicBezTo>
                  <a:cubicBezTo>
                    <a:pt x="375" y="461"/>
                    <a:pt x="469" y="364"/>
                    <a:pt x="471" y="242"/>
                  </a:cubicBezTo>
                  <a:cubicBezTo>
                    <a:pt x="474" y="113"/>
                    <a:pt x="371" y="6"/>
                    <a:pt x="242" y="3"/>
                  </a:cubicBezTo>
                </a:path>
              </a:pathLst>
            </a:custGeom>
            <a:solidFill>
              <a:srgbClr val="FFAD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218"/>
            <p:cNvSpPr>
              <a:spLocks noEditPoints="1"/>
            </p:cNvSpPr>
            <p:nvPr/>
          </p:nvSpPr>
          <p:spPr bwMode="auto">
            <a:xfrm>
              <a:off x="1231181" y="4459241"/>
              <a:ext cx="299937" cy="304316"/>
            </a:xfrm>
            <a:custGeom>
              <a:avLst/>
              <a:gdLst>
                <a:gd name="T0" fmla="*/ 63 w 124"/>
                <a:gd name="T1" fmla="*/ 1 h 125"/>
                <a:gd name="T2" fmla="*/ 0 w 124"/>
                <a:gd name="T3" fmla="*/ 61 h 125"/>
                <a:gd name="T4" fmla="*/ 61 w 124"/>
                <a:gd name="T5" fmla="*/ 124 h 125"/>
                <a:gd name="T6" fmla="*/ 123 w 124"/>
                <a:gd name="T7" fmla="*/ 64 h 125"/>
                <a:gd name="T8" fmla="*/ 63 w 124"/>
                <a:gd name="T9" fmla="*/ 1 h 125"/>
                <a:gd name="T10" fmla="*/ 61 w 124"/>
                <a:gd name="T11" fmla="*/ 94 h 125"/>
                <a:gd name="T12" fmla="*/ 30 w 124"/>
                <a:gd name="T13" fmla="*/ 62 h 125"/>
                <a:gd name="T14" fmla="*/ 63 w 124"/>
                <a:gd name="T15" fmla="*/ 31 h 125"/>
                <a:gd name="T16" fmla="*/ 93 w 124"/>
                <a:gd name="T17" fmla="*/ 63 h 125"/>
                <a:gd name="T18" fmla="*/ 61 w 124"/>
                <a:gd name="T19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125">
                  <a:moveTo>
                    <a:pt x="63" y="1"/>
                  </a:moveTo>
                  <a:cubicBezTo>
                    <a:pt x="29" y="0"/>
                    <a:pt x="1" y="27"/>
                    <a:pt x="0" y="61"/>
                  </a:cubicBezTo>
                  <a:cubicBezTo>
                    <a:pt x="0" y="95"/>
                    <a:pt x="27" y="123"/>
                    <a:pt x="61" y="124"/>
                  </a:cubicBezTo>
                  <a:cubicBezTo>
                    <a:pt x="95" y="125"/>
                    <a:pt x="123" y="98"/>
                    <a:pt x="123" y="64"/>
                  </a:cubicBezTo>
                  <a:cubicBezTo>
                    <a:pt x="124" y="30"/>
                    <a:pt x="97" y="2"/>
                    <a:pt x="63" y="1"/>
                  </a:cubicBezTo>
                  <a:moveTo>
                    <a:pt x="61" y="94"/>
                  </a:moveTo>
                  <a:cubicBezTo>
                    <a:pt x="44" y="94"/>
                    <a:pt x="30" y="79"/>
                    <a:pt x="30" y="62"/>
                  </a:cubicBezTo>
                  <a:cubicBezTo>
                    <a:pt x="31" y="44"/>
                    <a:pt x="45" y="31"/>
                    <a:pt x="63" y="31"/>
                  </a:cubicBezTo>
                  <a:cubicBezTo>
                    <a:pt x="80" y="31"/>
                    <a:pt x="94" y="46"/>
                    <a:pt x="93" y="63"/>
                  </a:cubicBezTo>
                  <a:cubicBezTo>
                    <a:pt x="93" y="80"/>
                    <a:pt x="79" y="94"/>
                    <a:pt x="61" y="94"/>
                  </a:cubicBezTo>
                </a:path>
              </a:pathLst>
            </a:custGeom>
            <a:solidFill>
              <a:srgbClr val="FFAD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1" name="Freeform 219"/>
            <p:cNvSpPr/>
            <p:nvPr/>
          </p:nvSpPr>
          <p:spPr bwMode="auto">
            <a:xfrm>
              <a:off x="880891" y="4752609"/>
              <a:ext cx="374374" cy="361238"/>
            </a:xfrm>
            <a:custGeom>
              <a:avLst/>
              <a:gdLst>
                <a:gd name="T0" fmla="*/ 155 w 155"/>
                <a:gd name="T1" fmla="*/ 0 h 149"/>
                <a:gd name="T2" fmla="*/ 0 w 155"/>
                <a:gd name="T3" fmla="*/ 128 h 149"/>
                <a:gd name="T4" fmla="*/ 68 w 155"/>
                <a:gd name="T5" fmla="*/ 146 h 149"/>
                <a:gd name="T6" fmla="*/ 155 w 155"/>
                <a:gd name="T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149">
                  <a:moveTo>
                    <a:pt x="155" y="0"/>
                  </a:moveTo>
                  <a:cubicBezTo>
                    <a:pt x="155" y="0"/>
                    <a:pt x="50" y="32"/>
                    <a:pt x="0" y="128"/>
                  </a:cubicBezTo>
                  <a:cubicBezTo>
                    <a:pt x="0" y="128"/>
                    <a:pt x="33" y="149"/>
                    <a:pt x="68" y="146"/>
                  </a:cubicBezTo>
                  <a:cubicBezTo>
                    <a:pt x="68" y="146"/>
                    <a:pt x="82" y="53"/>
                    <a:pt x="155" y="0"/>
                  </a:cubicBezTo>
                  <a:close/>
                </a:path>
              </a:pathLst>
            </a:custGeom>
            <a:solidFill>
              <a:srgbClr val="FCE0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2" name="Rectangle 220"/>
            <p:cNvSpPr>
              <a:spLocks noChangeArrowheads="1"/>
            </p:cNvSpPr>
            <p:nvPr/>
          </p:nvSpPr>
          <p:spPr bwMode="auto">
            <a:xfrm>
              <a:off x="1931763" y="5258341"/>
              <a:ext cx="2190" cy="2190"/>
            </a:xfrm>
            <a:prstGeom prst="rect">
              <a:avLst/>
            </a:prstGeom>
            <a:solidFill>
              <a:srgbClr val="ECE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reeform 221"/>
            <p:cNvSpPr/>
            <p:nvPr/>
          </p:nvSpPr>
          <p:spPr bwMode="auto">
            <a:xfrm>
              <a:off x="1412895" y="4697876"/>
              <a:ext cx="744368" cy="1118741"/>
            </a:xfrm>
            <a:custGeom>
              <a:avLst/>
              <a:gdLst>
                <a:gd name="T0" fmla="*/ 37 w 308"/>
                <a:gd name="T1" fmla="*/ 0 h 461"/>
                <a:gd name="T2" fmla="*/ 0 w 308"/>
                <a:gd name="T3" fmla="*/ 461 h 461"/>
                <a:gd name="T4" fmla="*/ 215 w 308"/>
                <a:gd name="T5" fmla="*/ 232 h 461"/>
                <a:gd name="T6" fmla="*/ 215 w 308"/>
                <a:gd name="T7" fmla="*/ 232 h 461"/>
                <a:gd name="T8" fmla="*/ 215 w 308"/>
                <a:gd name="T9" fmla="*/ 232 h 461"/>
                <a:gd name="T10" fmla="*/ 215 w 308"/>
                <a:gd name="T11" fmla="*/ 232 h 461"/>
                <a:gd name="T12" fmla="*/ 215 w 308"/>
                <a:gd name="T13" fmla="*/ 232 h 461"/>
                <a:gd name="T14" fmla="*/ 215 w 308"/>
                <a:gd name="T15" fmla="*/ 232 h 461"/>
                <a:gd name="T16" fmla="*/ 215 w 308"/>
                <a:gd name="T17" fmla="*/ 231 h 461"/>
                <a:gd name="T18" fmla="*/ 215 w 308"/>
                <a:gd name="T19" fmla="*/ 231 h 461"/>
                <a:gd name="T20" fmla="*/ 215 w 308"/>
                <a:gd name="T21" fmla="*/ 231 h 461"/>
                <a:gd name="T22" fmla="*/ 215 w 308"/>
                <a:gd name="T23" fmla="*/ 231 h 461"/>
                <a:gd name="T24" fmla="*/ 215 w 308"/>
                <a:gd name="T25" fmla="*/ 231 h 461"/>
                <a:gd name="T26" fmla="*/ 37 w 308"/>
                <a:gd name="T27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8" h="461">
                  <a:moveTo>
                    <a:pt x="37" y="0"/>
                  </a:moveTo>
                  <a:cubicBezTo>
                    <a:pt x="38" y="1"/>
                    <a:pt x="308" y="286"/>
                    <a:pt x="0" y="461"/>
                  </a:cubicBezTo>
                  <a:cubicBezTo>
                    <a:pt x="119" y="451"/>
                    <a:pt x="213" y="354"/>
                    <a:pt x="215" y="232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5" y="231"/>
                    <a:pt x="215" y="231"/>
                    <a:pt x="215" y="231"/>
                  </a:cubicBezTo>
                  <a:cubicBezTo>
                    <a:pt x="215" y="231"/>
                    <a:pt x="215" y="231"/>
                    <a:pt x="215" y="231"/>
                  </a:cubicBezTo>
                  <a:cubicBezTo>
                    <a:pt x="215" y="231"/>
                    <a:pt x="215" y="231"/>
                    <a:pt x="215" y="231"/>
                  </a:cubicBezTo>
                  <a:cubicBezTo>
                    <a:pt x="215" y="231"/>
                    <a:pt x="215" y="231"/>
                    <a:pt x="215" y="231"/>
                  </a:cubicBezTo>
                  <a:cubicBezTo>
                    <a:pt x="215" y="231"/>
                    <a:pt x="215" y="231"/>
                    <a:pt x="215" y="231"/>
                  </a:cubicBezTo>
                  <a:cubicBezTo>
                    <a:pt x="217" y="120"/>
                    <a:pt x="141" y="25"/>
                    <a:pt x="37" y="0"/>
                  </a:cubicBezTo>
                </a:path>
              </a:pathLst>
            </a:custGeom>
            <a:solidFill>
              <a:srgbClr val="EC9E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4" name="Freeform 222"/>
            <p:cNvSpPr/>
            <p:nvPr/>
          </p:nvSpPr>
          <p:spPr bwMode="auto">
            <a:xfrm>
              <a:off x="688231" y="5148875"/>
              <a:ext cx="1357376" cy="330587"/>
            </a:xfrm>
            <a:custGeom>
              <a:avLst/>
              <a:gdLst>
                <a:gd name="T0" fmla="*/ 49 w 561"/>
                <a:gd name="T1" fmla="*/ 0 h 136"/>
                <a:gd name="T2" fmla="*/ 513 w 561"/>
                <a:gd name="T3" fmla="*/ 10 h 136"/>
                <a:gd name="T4" fmla="*/ 508 w 561"/>
                <a:gd name="T5" fmla="*/ 97 h 136"/>
                <a:gd name="T6" fmla="*/ 50 w 561"/>
                <a:gd name="T7" fmla="*/ 87 h 136"/>
                <a:gd name="T8" fmla="*/ 49 w 561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1" h="136">
                  <a:moveTo>
                    <a:pt x="49" y="0"/>
                  </a:moveTo>
                  <a:cubicBezTo>
                    <a:pt x="49" y="0"/>
                    <a:pt x="244" y="62"/>
                    <a:pt x="513" y="10"/>
                  </a:cubicBezTo>
                  <a:cubicBezTo>
                    <a:pt x="513" y="10"/>
                    <a:pt x="561" y="53"/>
                    <a:pt x="508" y="97"/>
                  </a:cubicBezTo>
                  <a:cubicBezTo>
                    <a:pt x="508" y="97"/>
                    <a:pt x="292" y="136"/>
                    <a:pt x="50" y="87"/>
                  </a:cubicBezTo>
                  <a:cubicBezTo>
                    <a:pt x="50" y="87"/>
                    <a:pt x="0" y="39"/>
                    <a:pt x="49" y="0"/>
                  </a:cubicBezTo>
                  <a:close/>
                </a:path>
              </a:pathLst>
            </a:custGeom>
            <a:solidFill>
              <a:srgbClr val="E595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5" name="Freeform 223"/>
            <p:cNvSpPr/>
            <p:nvPr/>
          </p:nvSpPr>
          <p:spPr bwMode="auto">
            <a:xfrm>
              <a:off x="904974" y="5253962"/>
              <a:ext cx="945785" cy="186093"/>
            </a:xfrm>
            <a:custGeom>
              <a:avLst/>
              <a:gdLst>
                <a:gd name="T0" fmla="*/ 0 w 391"/>
                <a:gd name="T1" fmla="*/ 0 h 77"/>
                <a:gd name="T2" fmla="*/ 391 w 391"/>
                <a:gd name="T3" fmla="*/ 3 h 77"/>
                <a:gd name="T4" fmla="*/ 0 w 391"/>
                <a:gd name="T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1" h="77">
                  <a:moveTo>
                    <a:pt x="0" y="0"/>
                  </a:moveTo>
                  <a:cubicBezTo>
                    <a:pt x="0" y="0"/>
                    <a:pt x="184" y="42"/>
                    <a:pt x="391" y="3"/>
                  </a:cubicBezTo>
                  <a:cubicBezTo>
                    <a:pt x="391" y="3"/>
                    <a:pt x="251" y="77"/>
                    <a:pt x="0" y="0"/>
                  </a:cubicBezTo>
                  <a:close/>
                </a:path>
              </a:pathLst>
            </a:custGeom>
            <a:solidFill>
              <a:srgbClr val="FFAD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05" name="Freeform 86"/>
          <p:cNvSpPr/>
          <p:nvPr/>
        </p:nvSpPr>
        <p:spPr bwMode="auto">
          <a:xfrm>
            <a:off x="7667642" y="4317097"/>
            <a:ext cx="16418" cy="29552"/>
          </a:xfrm>
          <a:custGeom>
            <a:avLst/>
            <a:gdLst>
              <a:gd name="T0" fmla="*/ 2 w 4"/>
              <a:gd name="T1" fmla="*/ 0 h 7"/>
              <a:gd name="T2" fmla="*/ 1 w 4"/>
              <a:gd name="T3" fmla="*/ 1 h 7"/>
              <a:gd name="T4" fmla="*/ 0 w 4"/>
              <a:gd name="T5" fmla="*/ 1 h 7"/>
              <a:gd name="T6" fmla="*/ 0 w 4"/>
              <a:gd name="T7" fmla="*/ 3 h 7"/>
              <a:gd name="T8" fmla="*/ 1 w 4"/>
              <a:gd name="T9" fmla="*/ 7 h 7"/>
              <a:gd name="T10" fmla="*/ 2 w 4"/>
              <a:gd name="T11" fmla="*/ 7 h 7"/>
              <a:gd name="T12" fmla="*/ 3 w 4"/>
              <a:gd name="T13" fmla="*/ 7 h 7"/>
              <a:gd name="T14" fmla="*/ 3 w 4"/>
              <a:gd name="T15" fmla="*/ 6 h 7"/>
              <a:gd name="T16" fmla="*/ 2 w 4"/>
              <a:gd name="T17" fmla="*/ 0 h 7"/>
              <a:gd name="T18" fmla="*/ 2 w 4"/>
              <a:gd name="T19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7">
                <a:moveTo>
                  <a:pt x="2" y="0"/>
                </a:moveTo>
                <a:cubicBezTo>
                  <a:pt x="2" y="0"/>
                  <a:pt x="2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3"/>
                  <a:pt x="0" y="3"/>
                  <a:pt x="0" y="3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4" y="7"/>
                  <a:pt x="3" y="6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t="20676" r="5225" b="15216"/>
          <a:stretch>
            <a:fillRect/>
          </a:stretch>
        </p:blipFill>
        <p:spPr>
          <a:xfrm>
            <a:off x="1300952" y="1083575"/>
            <a:ext cx="5111262" cy="35872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8" r="19883" b="18290"/>
          <a:stretch>
            <a:fillRect/>
          </a:stretch>
        </p:blipFill>
        <p:spPr>
          <a:xfrm>
            <a:off x="8692218" y="4297483"/>
            <a:ext cx="3405998" cy="2485368"/>
          </a:xfrm>
          <a:prstGeom prst="rect">
            <a:avLst/>
          </a:prstGeom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107" name="文本框 106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108" name="直接连接符 107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文本框 108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10" name="图片 10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180" grpId="0"/>
      <p:bldP spid="182" grpId="0"/>
      <p:bldP spid="183" grpId="0"/>
      <p:bldP spid="184" grpId="0"/>
      <p:bldP spid="185" grpId="0"/>
      <p:bldP spid="186" grpId="0"/>
      <p:bldP spid="1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17"/>
          <p:cNvGrpSpPr/>
          <p:nvPr/>
        </p:nvGrpSpPr>
        <p:grpSpPr>
          <a:xfrm>
            <a:off x="5822153" y="-690"/>
            <a:ext cx="7279482" cy="2866877"/>
            <a:chOff x="350839" y="-580566"/>
            <a:chExt cx="7279482" cy="2866877"/>
          </a:xfrm>
        </p:grpSpPr>
        <p:grpSp>
          <p:nvGrpSpPr>
            <p:cNvPr id="10" name="组合 518"/>
            <p:cNvGrpSpPr/>
            <p:nvPr/>
          </p:nvGrpSpPr>
          <p:grpSpPr>
            <a:xfrm>
              <a:off x="350839" y="-314325"/>
              <a:ext cx="3336925" cy="2274887"/>
              <a:chOff x="4178301" y="-1073150"/>
              <a:chExt cx="3336925" cy="2274887"/>
            </a:xfrm>
          </p:grpSpPr>
          <p:sp>
            <p:nvSpPr>
              <p:cNvPr id="562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3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4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5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6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7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8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9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0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1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2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3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4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5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6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7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8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9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0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1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2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3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4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5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6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7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8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9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0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1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2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3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4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5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6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7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8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9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0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1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2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519"/>
            <p:cNvGrpSpPr/>
            <p:nvPr/>
          </p:nvGrpSpPr>
          <p:grpSpPr>
            <a:xfrm>
              <a:off x="3425034" y="-580566"/>
              <a:ext cx="4205287" cy="2866877"/>
              <a:chOff x="4178301" y="-1073150"/>
              <a:chExt cx="3336925" cy="2274887"/>
            </a:xfrm>
          </p:grpSpPr>
          <p:sp>
            <p:nvSpPr>
              <p:cNvPr id="521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2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3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4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5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6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7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8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9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0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1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2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3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4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5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6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7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8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9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0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1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2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3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4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5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6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7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8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9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0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1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2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3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4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5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6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7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8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9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0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1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18" name="矩形 517"/>
          <p:cNvSpPr/>
          <p:nvPr/>
        </p:nvSpPr>
        <p:spPr>
          <a:xfrm>
            <a:off x="2956042" y="2208399"/>
            <a:ext cx="795579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点击输入您的内容，或者通过复制您的文本后，在此框中选择粘贴。请言简意赅，点击输入您的内容，或者通过复制您的文本后，在此框中选择粘贴。请言简意赅，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点击输入您的内容，或者通过复制您的文本后，在此框中选择粘贴。请言简意赅，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9" name="文本框 180"/>
          <p:cNvSpPr txBox="1"/>
          <p:nvPr/>
        </p:nvSpPr>
        <p:spPr>
          <a:xfrm>
            <a:off x="2895517" y="1383679"/>
            <a:ext cx="4251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标题文字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" y="4016957"/>
            <a:ext cx="12192000" cy="2519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1" t="5878" r="14929" b="7647"/>
          <a:stretch>
            <a:fillRect/>
          </a:stretch>
        </p:blipFill>
        <p:spPr>
          <a:xfrm>
            <a:off x="1078522" y="1711568"/>
            <a:ext cx="1711569" cy="2274277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93" name="直接连接符 92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本框 93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0"/>
      <p:bldP spid="5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1023"/>
            <a:ext cx="12281552" cy="67559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0" y="0"/>
            <a:ext cx="29870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98545" l="9949" r="98285">
                        <a14:foregroundMark x1="78988" y1="61552" x2="71098" y2="97817"/>
                        <a14:foregroundMark x1="94854" y1="60582" x2="92453" y2="97089"/>
                        <a14:foregroundMark x1="98285" y1="59612" x2="97256" y2="98059"/>
                        <a14:foregroundMark x1="90051" y1="53548" x2="90051" y2="53548"/>
                        <a14:foregroundMark x1="73499" y1="63736" x2="24614" y2="98545"/>
                        <a14:backgroundMark x1="56261" y1="49363" x2="12264" y2="96847"/>
                        <a14:backgroundMark x1="18096" y1="94906" x2="61835" y2="56216"/>
                        <a14:backgroundMark x1="65952" y1="16313" x2="65952" y2="53305"/>
                        <a14:backgroundMark x1="28731" y1="89266" x2="56261" y2="69557"/>
                        <a14:backgroundMark x1="46312" y1="79563" x2="52830" y2="76410"/>
                        <a14:backgroundMark x1="51801" y1="77380" x2="51115" y2="80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8"/>
          <a:stretch>
            <a:fillRect/>
          </a:stretch>
        </p:blipFill>
        <p:spPr>
          <a:xfrm>
            <a:off x="7763885" y="3489960"/>
            <a:ext cx="4428115" cy="336804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5463539"/>
            <a:ext cx="9446542" cy="1394461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9834925" y="355396"/>
            <a:ext cx="1861033" cy="17923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50000" y1="64485" x2="85091" y2="20121"/>
                        <a14:backgroundMark x1="45727" y1="69091" x2="49727" y2="6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12" r="42654" b="12769"/>
          <a:stretch>
            <a:fillRect/>
          </a:stretch>
        </p:blipFill>
        <p:spPr>
          <a:xfrm rot="2443073">
            <a:off x="-275956" y="859428"/>
            <a:ext cx="5623859" cy="71823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3447075" flipV="1">
            <a:off x="1323927" y="2120164"/>
            <a:ext cx="735106" cy="5326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1941559" y="-105575"/>
            <a:ext cx="594414" cy="4661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sp>
        <p:nvSpPr>
          <p:cNvPr id="14" name="文本框 5"/>
          <p:cNvSpPr txBox="1"/>
          <p:nvPr/>
        </p:nvSpPr>
        <p:spPr bwMode="auto">
          <a:xfrm rot="21101526">
            <a:off x="5031154" y="1323365"/>
            <a:ext cx="7620917" cy="22159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6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圣</a:t>
            </a:r>
            <a:r>
              <a:rPr lang="zh-CN" altLang="en-US" sz="138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诞</a:t>
            </a:r>
            <a:r>
              <a:rPr lang="zh-CN" altLang="en-US" sz="96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快乐</a:t>
            </a:r>
            <a:endParaRPr lang="zh-CN" altLang="en-US" sz="9600" b="1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07005 -0.00903 L -0.1901 -0.12222 L -0.42122 -0.073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1090" y="-35304"/>
            <a:ext cx="12179342" cy="6892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2203" y="2587208"/>
            <a:ext cx="12188229" cy="123729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468" y="1400699"/>
            <a:ext cx="2504431" cy="7618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1012" y="4134306"/>
            <a:ext cx="379949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-729364" y="0"/>
            <a:ext cx="2987040" cy="685800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-1" y="4851461"/>
            <a:ext cx="12478043" cy="2006539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8" b="61111"/>
          <a:stretch>
            <a:fillRect/>
          </a:stretch>
        </p:blipFill>
        <p:spPr>
          <a:xfrm>
            <a:off x="0" y="14067"/>
            <a:ext cx="12281552" cy="22845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190142" y="50173"/>
            <a:ext cx="1861033" cy="179234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405519" y="2580839"/>
            <a:ext cx="5742935" cy="1912447"/>
            <a:chOff x="2074138" y="1289123"/>
            <a:chExt cx="5742935" cy="1912447"/>
          </a:xfrm>
        </p:grpSpPr>
        <p:sp>
          <p:nvSpPr>
            <p:cNvPr id="34" name="文本框 33"/>
            <p:cNvSpPr txBox="1"/>
            <p:nvPr/>
          </p:nvSpPr>
          <p:spPr>
            <a:xfrm>
              <a:off x="2074138" y="1289123"/>
              <a:ext cx="3988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4400" b="1" dirty="0">
                  <a:ln>
                    <a:solidFill>
                      <a:srgbClr val="AE2F2C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活动主题简介</a:t>
              </a:r>
              <a:endPara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135006" y="2185907"/>
              <a:ext cx="56820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点击输入您的内容，或者通过复制您的文本后，在此框中选择粘贴。请言简意赅，点击输入您的内容，或者通过复制您的文本后，在此框中选择粘贴。请言简意赅，</a:t>
              </a:r>
              <a:endParaRPr lang="zh-CN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zh-CN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zh-CN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6" name="ValueText1"/>
          <p:cNvSpPr txBox="1"/>
          <p:nvPr/>
        </p:nvSpPr>
        <p:spPr>
          <a:xfrm>
            <a:off x="8180063" y="2389957"/>
            <a:ext cx="918479" cy="1076405"/>
          </a:xfrm>
          <a:prstGeom prst="rect">
            <a:avLst/>
          </a:prstGeom>
          <a:noFill/>
        </p:spPr>
        <p:txBody>
          <a:bodyPr wrap="none" lIns="0" tIns="0" rIns="0" bIns="0" numCol="1">
            <a:prstTxWarp prst="textPlain">
              <a:avLst/>
            </a:prstTxWarp>
            <a:norm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rPr>
              <a:t>01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41" y="832470"/>
            <a:ext cx="4978423" cy="6039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/>
          <p:cNvGrpSpPr/>
          <p:nvPr/>
        </p:nvGrpSpPr>
        <p:grpSpPr>
          <a:xfrm>
            <a:off x="5421404" y="1829835"/>
            <a:ext cx="5743901" cy="2025900"/>
            <a:chOff x="1355129" y="4124972"/>
            <a:chExt cx="5743901" cy="2025900"/>
          </a:xfrm>
        </p:grpSpPr>
        <p:sp>
          <p:nvSpPr>
            <p:cNvPr id="22" name="Title 20"/>
            <p:cNvSpPr txBox="1"/>
            <p:nvPr/>
          </p:nvSpPr>
          <p:spPr>
            <a:xfrm>
              <a:off x="1488944" y="4673544"/>
              <a:ext cx="5610086" cy="147732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点击输入您的内容，或者通过复制您的文本后，在此框中选择粘贴。请言简意赅，点击输入您的内容，或者通过复制您的文本后，在此框中选择粘贴。请言简意赅，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  <a:p>
              <a:pPr algn="l">
                <a:lnSpc>
                  <a:spcPct val="150000"/>
                </a:lnSpc>
              </a:pP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55129" y="4124972"/>
              <a:ext cx="1683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预期效果</a:t>
              </a:r>
              <a:endParaRPr lang="zh-CN" altLang="en-US" sz="28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15" y="915727"/>
            <a:ext cx="1984469" cy="1641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614" y="3032170"/>
            <a:ext cx="4952605" cy="2208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  <p:grpSp>
        <p:nvGrpSpPr>
          <p:cNvPr id="13" name="组合 19"/>
          <p:cNvGrpSpPr/>
          <p:nvPr/>
        </p:nvGrpSpPr>
        <p:grpSpPr>
          <a:xfrm>
            <a:off x="5421404" y="3874991"/>
            <a:ext cx="5743901" cy="1625790"/>
            <a:chOff x="1355129" y="4124972"/>
            <a:chExt cx="5743901" cy="1625790"/>
          </a:xfrm>
        </p:grpSpPr>
        <p:sp>
          <p:nvSpPr>
            <p:cNvPr id="14" name="Title 20"/>
            <p:cNvSpPr txBox="1"/>
            <p:nvPr/>
          </p:nvSpPr>
          <p:spPr>
            <a:xfrm>
              <a:off x="1488944" y="4673544"/>
              <a:ext cx="5610086" cy="107721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点击输入您的内容，或者通过复制您的文本后，在此框中选择粘贴。请言简意赅，点击输入您的内容，或者通过复制您的文本后，在此框中选择粘贴。请言简意赅，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55129" y="4124972"/>
              <a:ext cx="1683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预期效果</a:t>
              </a:r>
              <a:endParaRPr lang="zh-CN" altLang="en-US" sz="28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图片 38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59" y="372595"/>
            <a:ext cx="5899017" cy="4585460"/>
          </a:xfrm>
          <a:prstGeom prst="rect">
            <a:avLst/>
          </a:prstGeom>
        </p:spPr>
      </p:pic>
      <p:grpSp>
        <p:nvGrpSpPr>
          <p:cNvPr id="2" name="组合 298"/>
          <p:cNvGrpSpPr/>
          <p:nvPr/>
        </p:nvGrpSpPr>
        <p:grpSpPr>
          <a:xfrm>
            <a:off x="-664733" y="4364151"/>
            <a:ext cx="7279482" cy="2866877"/>
            <a:chOff x="350839" y="-580566"/>
            <a:chExt cx="7279482" cy="2866877"/>
          </a:xfrm>
        </p:grpSpPr>
        <p:grpSp>
          <p:nvGrpSpPr>
            <p:cNvPr id="3" name="组合 299"/>
            <p:cNvGrpSpPr/>
            <p:nvPr/>
          </p:nvGrpSpPr>
          <p:grpSpPr>
            <a:xfrm>
              <a:off x="350839" y="-314325"/>
              <a:ext cx="3336925" cy="2274887"/>
              <a:chOff x="4178301" y="-1073150"/>
              <a:chExt cx="3336925" cy="2274887"/>
            </a:xfrm>
          </p:grpSpPr>
          <p:sp>
            <p:nvSpPr>
              <p:cNvPr id="343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4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5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6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7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8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9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0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1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3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4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5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6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7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8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2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3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4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6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8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9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0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1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2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4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5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6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7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8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9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0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2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3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组合 300"/>
            <p:cNvGrpSpPr/>
            <p:nvPr/>
          </p:nvGrpSpPr>
          <p:grpSpPr>
            <a:xfrm>
              <a:off x="3425034" y="-580566"/>
              <a:ext cx="4205287" cy="2866877"/>
              <a:chOff x="4178301" y="-1073150"/>
              <a:chExt cx="3336925" cy="2274887"/>
            </a:xfrm>
          </p:grpSpPr>
          <p:sp>
            <p:nvSpPr>
              <p:cNvPr id="302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4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6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8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0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1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2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4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5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6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0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1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2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3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4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5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7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8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9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0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1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2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3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4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5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6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7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8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9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0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1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2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7" name="组合 1"/>
          <p:cNvGrpSpPr/>
          <p:nvPr/>
        </p:nvGrpSpPr>
        <p:grpSpPr>
          <a:xfrm>
            <a:off x="-667207" y="113999"/>
            <a:ext cx="7279482" cy="2866877"/>
            <a:chOff x="350839" y="-580566"/>
            <a:chExt cx="7279482" cy="2866877"/>
          </a:xfrm>
        </p:grpSpPr>
        <p:grpSp>
          <p:nvGrpSpPr>
            <p:cNvPr id="88" name="组合 2"/>
            <p:cNvGrpSpPr/>
            <p:nvPr/>
          </p:nvGrpSpPr>
          <p:grpSpPr>
            <a:xfrm>
              <a:off x="350839" y="-314325"/>
              <a:ext cx="3336925" cy="2274887"/>
              <a:chOff x="4178301" y="-1073150"/>
              <a:chExt cx="3336925" cy="2274887"/>
            </a:xfrm>
          </p:grpSpPr>
          <p:sp>
            <p:nvSpPr>
              <p:cNvPr id="46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3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4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5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1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2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5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9" name="组合 3"/>
            <p:cNvGrpSpPr/>
            <p:nvPr/>
          </p:nvGrpSpPr>
          <p:grpSpPr>
            <a:xfrm>
              <a:off x="3425034" y="-580566"/>
              <a:ext cx="4205287" cy="2866877"/>
              <a:chOff x="4178301" y="-1073150"/>
              <a:chExt cx="3336925" cy="2274887"/>
            </a:xfrm>
          </p:grpSpPr>
          <p:sp>
            <p:nvSpPr>
              <p:cNvPr id="5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2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4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73" name="组合 86"/>
          <p:cNvGrpSpPr/>
          <p:nvPr/>
        </p:nvGrpSpPr>
        <p:grpSpPr>
          <a:xfrm>
            <a:off x="5822153" y="-690"/>
            <a:ext cx="7279482" cy="2866877"/>
            <a:chOff x="350839" y="-580566"/>
            <a:chExt cx="7279482" cy="2866877"/>
          </a:xfrm>
        </p:grpSpPr>
        <p:grpSp>
          <p:nvGrpSpPr>
            <p:cNvPr id="175" name="组合 87"/>
            <p:cNvGrpSpPr/>
            <p:nvPr/>
          </p:nvGrpSpPr>
          <p:grpSpPr>
            <a:xfrm>
              <a:off x="350839" y="-314325"/>
              <a:ext cx="3336925" cy="2274887"/>
              <a:chOff x="4178301" y="-1073150"/>
              <a:chExt cx="3336925" cy="2274887"/>
            </a:xfrm>
          </p:grpSpPr>
          <p:sp>
            <p:nvSpPr>
              <p:cNvPr id="131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9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7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8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9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0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3" name="组合 88"/>
            <p:cNvGrpSpPr/>
            <p:nvPr/>
          </p:nvGrpSpPr>
          <p:grpSpPr>
            <a:xfrm>
              <a:off x="3425034" y="-580566"/>
              <a:ext cx="4205287" cy="2866877"/>
              <a:chOff x="4178301" y="-1073150"/>
              <a:chExt cx="3336925" cy="2274887"/>
            </a:xfrm>
          </p:grpSpPr>
          <p:sp>
            <p:nvSpPr>
              <p:cNvPr id="90" name="Freeform 8"/>
              <p:cNvSpPr/>
              <p:nvPr/>
            </p:nvSpPr>
            <p:spPr bwMode="auto">
              <a:xfrm>
                <a:off x="4883151" y="244475"/>
                <a:ext cx="119063" cy="93663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1" name="Freeform 9"/>
              <p:cNvSpPr/>
              <p:nvPr/>
            </p:nvSpPr>
            <p:spPr bwMode="auto">
              <a:xfrm>
                <a:off x="5284789" y="-863600"/>
                <a:ext cx="119063" cy="92075"/>
              </a:xfrm>
              <a:custGeom>
                <a:avLst/>
                <a:gdLst>
                  <a:gd name="T0" fmla="*/ 29 w 57"/>
                  <a:gd name="T1" fmla="*/ 0 h 44"/>
                  <a:gd name="T2" fmla="*/ 29 w 57"/>
                  <a:gd name="T3" fmla="*/ 44 h 44"/>
                  <a:gd name="T4" fmla="*/ 29 w 57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4">
                    <a:moveTo>
                      <a:pt x="29" y="0"/>
                    </a:moveTo>
                    <a:cubicBezTo>
                      <a:pt x="0" y="0"/>
                      <a:pt x="0" y="44"/>
                      <a:pt x="29" y="44"/>
                    </a:cubicBezTo>
                    <a:cubicBezTo>
                      <a:pt x="57" y="44"/>
                      <a:pt x="57" y="0"/>
                      <a:pt x="2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Freeform 15"/>
              <p:cNvSpPr/>
              <p:nvPr/>
            </p:nvSpPr>
            <p:spPr bwMode="auto">
              <a:xfrm>
                <a:off x="4757739" y="1166812"/>
                <a:ext cx="42863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Freeform 16"/>
              <p:cNvSpPr/>
              <p:nvPr/>
            </p:nvSpPr>
            <p:spPr bwMode="auto">
              <a:xfrm>
                <a:off x="4456114" y="249237"/>
                <a:ext cx="42863" cy="33338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Freeform 17"/>
              <p:cNvSpPr/>
              <p:nvPr/>
            </p:nvSpPr>
            <p:spPr bwMode="auto">
              <a:xfrm>
                <a:off x="6365876" y="36195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Freeform 21"/>
              <p:cNvSpPr/>
              <p:nvPr/>
            </p:nvSpPr>
            <p:spPr bwMode="auto">
              <a:xfrm>
                <a:off x="6911976" y="-100013"/>
                <a:ext cx="31750" cy="25400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Freeform 23"/>
              <p:cNvSpPr/>
              <p:nvPr/>
            </p:nvSpPr>
            <p:spPr bwMode="auto">
              <a:xfrm>
                <a:off x="6510339" y="1046162"/>
                <a:ext cx="31750" cy="23813"/>
              </a:xfrm>
              <a:custGeom>
                <a:avLst/>
                <a:gdLst>
                  <a:gd name="T0" fmla="*/ 8 w 15"/>
                  <a:gd name="T1" fmla="*/ 0 h 12"/>
                  <a:gd name="T2" fmla="*/ 8 w 15"/>
                  <a:gd name="T3" fmla="*/ 12 h 12"/>
                  <a:gd name="T4" fmla="*/ 8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5" y="12"/>
                      <a:pt x="1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Freeform 31"/>
              <p:cNvSpPr/>
              <p:nvPr/>
            </p:nvSpPr>
            <p:spPr bwMode="auto">
              <a:xfrm>
                <a:off x="4178301" y="927100"/>
                <a:ext cx="44450" cy="34925"/>
              </a:xfrm>
              <a:custGeom>
                <a:avLst/>
                <a:gdLst>
                  <a:gd name="T0" fmla="*/ 11 w 21"/>
                  <a:gd name="T1" fmla="*/ 0 h 16"/>
                  <a:gd name="T2" fmla="*/ 11 w 21"/>
                  <a:gd name="T3" fmla="*/ 16 h 16"/>
                  <a:gd name="T4" fmla="*/ 11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0"/>
                    </a:moveTo>
                    <a:cubicBezTo>
                      <a:pt x="0" y="0"/>
                      <a:pt x="0" y="16"/>
                      <a:pt x="11" y="16"/>
                    </a:cubicBezTo>
                    <a:cubicBezTo>
                      <a:pt x="21" y="16"/>
                      <a:pt x="2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Freeform 35"/>
              <p:cNvSpPr/>
              <p:nvPr/>
            </p:nvSpPr>
            <p:spPr bwMode="auto">
              <a:xfrm>
                <a:off x="4843464" y="-622300"/>
                <a:ext cx="53975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9" name="Freeform 36"/>
              <p:cNvSpPr/>
              <p:nvPr/>
            </p:nvSpPr>
            <p:spPr bwMode="auto">
              <a:xfrm>
                <a:off x="5483226" y="-93663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Freeform 37"/>
              <p:cNvSpPr/>
              <p:nvPr/>
            </p:nvSpPr>
            <p:spPr bwMode="auto">
              <a:xfrm>
                <a:off x="6249989" y="-534988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1" name="Freeform 38"/>
              <p:cNvSpPr/>
              <p:nvPr/>
            </p:nvSpPr>
            <p:spPr bwMode="auto">
              <a:xfrm>
                <a:off x="6275389" y="146050"/>
                <a:ext cx="53975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Freeform 39"/>
              <p:cNvSpPr/>
              <p:nvPr/>
            </p:nvSpPr>
            <p:spPr bwMode="auto">
              <a:xfrm>
                <a:off x="6224589" y="6254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Freeform 40"/>
              <p:cNvSpPr/>
              <p:nvPr/>
            </p:nvSpPr>
            <p:spPr bwMode="auto">
              <a:xfrm>
                <a:off x="6991351" y="-346075"/>
                <a:ext cx="55563" cy="42863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Freeform 69"/>
              <p:cNvSpPr/>
              <p:nvPr/>
            </p:nvSpPr>
            <p:spPr bwMode="auto">
              <a:xfrm>
                <a:off x="4427539" y="-21907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Freeform 70"/>
              <p:cNvSpPr/>
              <p:nvPr/>
            </p:nvSpPr>
            <p:spPr bwMode="auto">
              <a:xfrm>
                <a:off x="4440239" y="-1012825"/>
                <a:ext cx="55563" cy="41275"/>
              </a:xfrm>
              <a:custGeom>
                <a:avLst/>
                <a:gdLst>
                  <a:gd name="T0" fmla="*/ 13 w 26"/>
                  <a:gd name="T1" fmla="*/ 20 h 20"/>
                  <a:gd name="T2" fmla="*/ 13 w 26"/>
                  <a:gd name="T3" fmla="*/ 0 h 20"/>
                  <a:gd name="T4" fmla="*/ 13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13" y="20"/>
                    </a:moveTo>
                    <a:cubicBezTo>
                      <a:pt x="26" y="20"/>
                      <a:pt x="26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Freeform 79"/>
              <p:cNvSpPr/>
              <p:nvPr/>
            </p:nvSpPr>
            <p:spPr bwMode="auto">
              <a:xfrm>
                <a:off x="7331076" y="-625475"/>
                <a:ext cx="26988" cy="22225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Freeform 83"/>
              <p:cNvSpPr/>
              <p:nvPr/>
            </p:nvSpPr>
            <p:spPr bwMode="auto">
              <a:xfrm>
                <a:off x="7129464" y="83820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Freeform 84"/>
              <p:cNvSpPr/>
              <p:nvPr/>
            </p:nvSpPr>
            <p:spPr bwMode="auto">
              <a:xfrm>
                <a:off x="6326189" y="1165225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Freeform 96"/>
              <p:cNvSpPr/>
              <p:nvPr/>
            </p:nvSpPr>
            <p:spPr bwMode="auto">
              <a:xfrm>
                <a:off x="5710239" y="106521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1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Freeform 99"/>
              <p:cNvSpPr/>
              <p:nvPr/>
            </p:nvSpPr>
            <p:spPr bwMode="auto">
              <a:xfrm>
                <a:off x="5384801" y="1052512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Freeform 100"/>
              <p:cNvSpPr/>
              <p:nvPr/>
            </p:nvSpPr>
            <p:spPr bwMode="auto">
              <a:xfrm>
                <a:off x="4845051" y="636587"/>
                <a:ext cx="25400" cy="20638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Freeform 116"/>
              <p:cNvSpPr/>
              <p:nvPr/>
            </p:nvSpPr>
            <p:spPr bwMode="auto">
              <a:xfrm>
                <a:off x="7356476" y="812800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Freeform 117"/>
              <p:cNvSpPr/>
              <p:nvPr/>
            </p:nvSpPr>
            <p:spPr bwMode="auto">
              <a:xfrm>
                <a:off x="6865939" y="207962"/>
                <a:ext cx="26988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Freeform 118"/>
              <p:cNvSpPr/>
              <p:nvPr/>
            </p:nvSpPr>
            <p:spPr bwMode="auto">
              <a:xfrm>
                <a:off x="5922964" y="-31750"/>
                <a:ext cx="28575" cy="20638"/>
              </a:xfrm>
              <a:custGeom>
                <a:avLst/>
                <a:gdLst>
                  <a:gd name="T0" fmla="*/ 7 w 13"/>
                  <a:gd name="T1" fmla="*/ 10 h 10"/>
                  <a:gd name="T2" fmla="*/ 7 w 13"/>
                  <a:gd name="T3" fmla="*/ 0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7" y="10"/>
                    </a:moveTo>
                    <a:cubicBezTo>
                      <a:pt x="13" y="10"/>
                      <a:pt x="13" y="0"/>
                      <a:pt x="7" y="0"/>
                    </a:cubicBezTo>
                    <a:cubicBezTo>
                      <a:pt x="0" y="0"/>
                      <a:pt x="0" y="10"/>
                      <a:pt x="7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Freeform 135"/>
              <p:cNvSpPr/>
              <p:nvPr/>
            </p:nvSpPr>
            <p:spPr bwMode="auto">
              <a:xfrm>
                <a:off x="4203701" y="446087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Freeform 136"/>
              <p:cNvSpPr/>
              <p:nvPr/>
            </p:nvSpPr>
            <p:spPr bwMode="auto">
              <a:xfrm>
                <a:off x="4845051" y="685800"/>
                <a:ext cx="25400" cy="22225"/>
              </a:xfrm>
              <a:custGeom>
                <a:avLst/>
                <a:gdLst>
                  <a:gd name="T0" fmla="*/ 6 w 12"/>
                  <a:gd name="T1" fmla="*/ 10 h 10"/>
                  <a:gd name="T2" fmla="*/ 6 w 12"/>
                  <a:gd name="T3" fmla="*/ 0 h 10"/>
                  <a:gd name="T4" fmla="*/ 6 w 1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10"/>
                    </a:moveTo>
                    <a:cubicBezTo>
                      <a:pt x="12" y="10"/>
                      <a:pt x="12" y="0"/>
                      <a:pt x="6" y="0"/>
                    </a:cubicBezTo>
                    <a:cubicBezTo>
                      <a:pt x="0" y="0"/>
                      <a:pt x="0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Freeform 139"/>
              <p:cNvSpPr/>
              <p:nvPr/>
            </p:nvSpPr>
            <p:spPr bwMode="auto">
              <a:xfrm>
                <a:off x="7502526" y="-328613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Freeform 140"/>
              <p:cNvSpPr/>
              <p:nvPr/>
            </p:nvSpPr>
            <p:spPr bwMode="auto">
              <a:xfrm>
                <a:off x="6661151" y="-542925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Freeform 141"/>
              <p:cNvSpPr/>
              <p:nvPr/>
            </p:nvSpPr>
            <p:spPr bwMode="auto">
              <a:xfrm>
                <a:off x="6623051" y="49212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Freeform 142"/>
              <p:cNvSpPr/>
              <p:nvPr/>
            </p:nvSpPr>
            <p:spPr bwMode="auto">
              <a:xfrm>
                <a:off x="5969001" y="-20320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Freeform 143"/>
              <p:cNvSpPr/>
              <p:nvPr/>
            </p:nvSpPr>
            <p:spPr bwMode="auto">
              <a:xfrm>
                <a:off x="5794376" y="-479425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Freeform 144"/>
              <p:cNvSpPr/>
              <p:nvPr/>
            </p:nvSpPr>
            <p:spPr bwMode="auto">
              <a:xfrm>
                <a:off x="6083301" y="-833438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Freeform 145"/>
              <p:cNvSpPr/>
              <p:nvPr/>
            </p:nvSpPr>
            <p:spPr bwMode="auto">
              <a:xfrm>
                <a:off x="5140326" y="-1073150"/>
                <a:ext cx="12700" cy="111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Freeform 146"/>
              <p:cNvSpPr/>
              <p:nvPr/>
            </p:nvSpPr>
            <p:spPr bwMode="auto">
              <a:xfrm>
                <a:off x="6699251" y="819150"/>
                <a:ext cx="12700" cy="9525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Line 156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Line 157"/>
              <p:cNvSpPr>
                <a:spLocks noChangeShapeType="1"/>
              </p:cNvSpPr>
              <p:nvPr/>
            </p:nvSpPr>
            <p:spPr bwMode="auto">
              <a:xfrm>
                <a:off x="6465889" y="96520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Freeform 158"/>
              <p:cNvSpPr/>
              <p:nvPr/>
            </p:nvSpPr>
            <p:spPr bwMode="auto">
              <a:xfrm>
                <a:off x="6613526" y="-1062038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Freeform 163"/>
              <p:cNvSpPr/>
              <p:nvPr/>
            </p:nvSpPr>
            <p:spPr bwMode="auto">
              <a:xfrm>
                <a:off x="5795964" y="-303213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Freeform 167"/>
              <p:cNvSpPr/>
              <p:nvPr/>
            </p:nvSpPr>
            <p:spPr bwMode="auto">
              <a:xfrm>
                <a:off x="4903789" y="-454025"/>
                <a:ext cx="109538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Freeform 168"/>
              <p:cNvSpPr/>
              <p:nvPr/>
            </p:nvSpPr>
            <p:spPr bwMode="auto">
              <a:xfrm>
                <a:off x="6424614" y="-127000"/>
                <a:ext cx="107950" cy="84138"/>
              </a:xfrm>
              <a:custGeom>
                <a:avLst/>
                <a:gdLst>
                  <a:gd name="T0" fmla="*/ 26 w 52"/>
                  <a:gd name="T1" fmla="*/ 40 h 40"/>
                  <a:gd name="T2" fmla="*/ 26 w 52"/>
                  <a:gd name="T3" fmla="*/ 0 h 40"/>
                  <a:gd name="T4" fmla="*/ 26 w 5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40">
                    <a:moveTo>
                      <a:pt x="26" y="40"/>
                    </a:moveTo>
                    <a:cubicBezTo>
                      <a:pt x="52" y="40"/>
                      <a:pt x="52" y="0"/>
                      <a:pt x="26" y="0"/>
                    </a:cubicBezTo>
                    <a:cubicBezTo>
                      <a:pt x="0" y="0"/>
                      <a:pt x="0" y="40"/>
                      <a:pt x="2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80" name="矩形 179"/>
          <p:cNvSpPr/>
          <p:nvPr/>
        </p:nvSpPr>
        <p:spPr>
          <a:xfrm>
            <a:off x="700523" y="3031359"/>
            <a:ext cx="46972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您的内容，或者通过复制您的文本后，在此框中选择粘贴。请言简意赅，点击输入您的内容，或者通过复制您的文本后，在此框中选择粘贴。请言简意赅，点击输入您的内容，或者通过复制您的文本后，在此框中选择粘贴。请言简意赅，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639997" y="2206639"/>
            <a:ext cx="2510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标题文字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182" name="直接连接符 181"/>
          <p:cNvCxnSpPr/>
          <p:nvPr/>
        </p:nvCxnSpPr>
        <p:spPr>
          <a:xfrm>
            <a:off x="791954" y="3011656"/>
            <a:ext cx="332784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组合 174"/>
          <p:cNvGrpSpPr/>
          <p:nvPr/>
        </p:nvGrpSpPr>
        <p:grpSpPr>
          <a:xfrm>
            <a:off x="6828309" y="3400138"/>
            <a:ext cx="5218494" cy="2376887"/>
            <a:chOff x="-212719" y="1788443"/>
            <a:chExt cx="5218494" cy="2376887"/>
          </a:xfrm>
        </p:grpSpPr>
        <p:sp>
          <p:nvSpPr>
            <p:cNvPr id="176" name="文本框 175"/>
            <p:cNvSpPr txBox="1"/>
            <p:nvPr/>
          </p:nvSpPr>
          <p:spPr>
            <a:xfrm>
              <a:off x="-212719" y="2966284"/>
              <a:ext cx="5218494" cy="119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CHRISTMAS</a:t>
              </a:r>
              <a:endParaRPr lang="en-US" altLang="zh-C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77" name="矩形 176"/>
            <p:cNvSpPr/>
            <p:nvPr/>
          </p:nvSpPr>
          <p:spPr>
            <a:xfrm>
              <a:off x="644338" y="1788443"/>
              <a:ext cx="3484672" cy="12997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en-US" altLang="zh-CN" sz="7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MERRY</a:t>
              </a:r>
              <a:endParaRPr lang="en-US" altLang="zh-C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2" name="组合 184"/>
          <p:cNvGrpSpPr/>
          <p:nvPr/>
        </p:nvGrpSpPr>
        <p:grpSpPr>
          <a:xfrm>
            <a:off x="476878" y="599853"/>
            <a:ext cx="1339749" cy="1319959"/>
            <a:chOff x="678701" y="1276352"/>
            <a:chExt cx="745143" cy="734136"/>
          </a:xfrm>
        </p:grpSpPr>
        <p:sp>
          <p:nvSpPr>
            <p:cNvPr id="186" name="Freeform 70"/>
            <p:cNvSpPr>
              <a:spLocks noEditPoints="1"/>
            </p:cNvSpPr>
            <p:nvPr/>
          </p:nvSpPr>
          <p:spPr bwMode="auto">
            <a:xfrm rot="20333011">
              <a:off x="969462" y="1399328"/>
              <a:ext cx="157938" cy="497502"/>
            </a:xfrm>
            <a:custGeom>
              <a:avLst/>
              <a:gdLst>
                <a:gd name="T0" fmla="*/ 13 w 15"/>
                <a:gd name="T1" fmla="*/ 42 h 47"/>
                <a:gd name="T2" fmla="*/ 12 w 15"/>
                <a:gd name="T3" fmla="*/ 43 h 47"/>
                <a:gd name="T4" fmla="*/ 13 w 15"/>
                <a:gd name="T5" fmla="*/ 47 h 47"/>
                <a:gd name="T6" fmla="*/ 14 w 15"/>
                <a:gd name="T7" fmla="*/ 46 h 47"/>
                <a:gd name="T8" fmla="*/ 15 w 15"/>
                <a:gd name="T9" fmla="*/ 46 h 47"/>
                <a:gd name="T10" fmla="*/ 15 w 15"/>
                <a:gd name="T11" fmla="*/ 46 h 47"/>
                <a:gd name="T12" fmla="*/ 14 w 15"/>
                <a:gd name="T13" fmla="*/ 43 h 47"/>
                <a:gd name="T14" fmla="*/ 13 w 15"/>
                <a:gd name="T15" fmla="*/ 42 h 47"/>
                <a:gd name="T16" fmla="*/ 12 w 15"/>
                <a:gd name="T17" fmla="*/ 37 h 47"/>
                <a:gd name="T18" fmla="*/ 10 w 15"/>
                <a:gd name="T19" fmla="*/ 38 h 47"/>
                <a:gd name="T20" fmla="*/ 11 w 15"/>
                <a:gd name="T21" fmla="*/ 41 h 47"/>
                <a:gd name="T22" fmla="*/ 11 w 15"/>
                <a:gd name="T23" fmla="*/ 40 h 47"/>
                <a:gd name="T24" fmla="*/ 12 w 15"/>
                <a:gd name="T25" fmla="*/ 40 h 47"/>
                <a:gd name="T26" fmla="*/ 12 w 15"/>
                <a:gd name="T27" fmla="*/ 40 h 47"/>
                <a:gd name="T28" fmla="*/ 13 w 15"/>
                <a:gd name="T29" fmla="*/ 40 h 47"/>
                <a:gd name="T30" fmla="*/ 13 w 15"/>
                <a:gd name="T31" fmla="*/ 40 h 47"/>
                <a:gd name="T32" fmla="*/ 12 w 15"/>
                <a:gd name="T33" fmla="*/ 37 h 47"/>
                <a:gd name="T34" fmla="*/ 10 w 15"/>
                <a:gd name="T35" fmla="*/ 31 h 47"/>
                <a:gd name="T36" fmla="*/ 9 w 15"/>
                <a:gd name="T37" fmla="*/ 31 h 47"/>
                <a:gd name="T38" fmla="*/ 10 w 15"/>
                <a:gd name="T39" fmla="*/ 35 h 47"/>
                <a:gd name="T40" fmla="*/ 12 w 15"/>
                <a:gd name="T41" fmla="*/ 35 h 47"/>
                <a:gd name="T42" fmla="*/ 11 w 15"/>
                <a:gd name="T43" fmla="*/ 31 h 47"/>
                <a:gd name="T44" fmla="*/ 10 w 15"/>
                <a:gd name="T45" fmla="*/ 31 h 47"/>
                <a:gd name="T46" fmla="*/ 7 w 15"/>
                <a:gd name="T47" fmla="*/ 26 h 47"/>
                <a:gd name="T48" fmla="*/ 7 w 15"/>
                <a:gd name="T49" fmla="*/ 26 h 47"/>
                <a:gd name="T50" fmla="*/ 8 w 15"/>
                <a:gd name="T51" fmla="*/ 29 h 47"/>
                <a:gd name="T52" fmla="*/ 8 w 15"/>
                <a:gd name="T53" fmla="*/ 29 h 47"/>
                <a:gd name="T54" fmla="*/ 7 w 15"/>
                <a:gd name="T55" fmla="*/ 26 h 47"/>
                <a:gd name="T56" fmla="*/ 5 w 15"/>
                <a:gd name="T57" fmla="*/ 18 h 47"/>
                <a:gd name="T58" fmla="*/ 6 w 15"/>
                <a:gd name="T59" fmla="*/ 21 h 47"/>
                <a:gd name="T60" fmla="*/ 6 w 15"/>
                <a:gd name="T61" fmla="*/ 21 h 47"/>
                <a:gd name="T62" fmla="*/ 5 w 15"/>
                <a:gd name="T63" fmla="*/ 18 h 47"/>
                <a:gd name="T64" fmla="*/ 5 w 15"/>
                <a:gd name="T65" fmla="*/ 18 h 47"/>
                <a:gd name="T66" fmla="*/ 5 w 15"/>
                <a:gd name="T67" fmla="*/ 11 h 47"/>
                <a:gd name="T68" fmla="*/ 3 w 15"/>
                <a:gd name="T69" fmla="*/ 11 h 47"/>
                <a:gd name="T70" fmla="*/ 4 w 15"/>
                <a:gd name="T71" fmla="*/ 15 h 47"/>
                <a:gd name="T72" fmla="*/ 5 w 15"/>
                <a:gd name="T73" fmla="*/ 15 h 47"/>
                <a:gd name="T74" fmla="*/ 6 w 15"/>
                <a:gd name="T75" fmla="*/ 15 h 47"/>
                <a:gd name="T76" fmla="*/ 5 w 15"/>
                <a:gd name="T77" fmla="*/ 11 h 47"/>
                <a:gd name="T78" fmla="*/ 2 w 15"/>
                <a:gd name="T79" fmla="*/ 9 h 47"/>
                <a:gd name="T80" fmla="*/ 2 w 15"/>
                <a:gd name="T81" fmla="*/ 9 h 47"/>
                <a:gd name="T82" fmla="*/ 3 w 15"/>
                <a:gd name="T83" fmla="*/ 9 h 47"/>
                <a:gd name="T84" fmla="*/ 3 w 15"/>
                <a:gd name="T85" fmla="*/ 9 h 47"/>
                <a:gd name="T86" fmla="*/ 2 w 15"/>
                <a:gd name="T87" fmla="*/ 9 h 47"/>
                <a:gd name="T88" fmla="*/ 2 w 15"/>
                <a:gd name="T89" fmla="*/ 9 h 47"/>
                <a:gd name="T90" fmla="*/ 4 w 15"/>
                <a:gd name="T91" fmla="*/ 8 h 47"/>
                <a:gd name="T92" fmla="*/ 4 w 15"/>
                <a:gd name="T93" fmla="*/ 8 h 47"/>
                <a:gd name="T94" fmla="*/ 4 w 15"/>
                <a:gd name="T95" fmla="*/ 9 h 47"/>
                <a:gd name="T96" fmla="*/ 4 w 15"/>
                <a:gd name="T97" fmla="*/ 9 h 47"/>
                <a:gd name="T98" fmla="*/ 4 w 15"/>
                <a:gd name="T99" fmla="*/ 8 h 47"/>
                <a:gd name="T100" fmla="*/ 2 w 15"/>
                <a:gd name="T101" fmla="*/ 0 h 47"/>
                <a:gd name="T102" fmla="*/ 1 w 15"/>
                <a:gd name="T103" fmla="*/ 0 h 47"/>
                <a:gd name="T104" fmla="*/ 0 w 15"/>
                <a:gd name="T105" fmla="*/ 0 h 47"/>
                <a:gd name="T106" fmla="*/ 0 w 15"/>
                <a:gd name="T107" fmla="*/ 0 h 47"/>
                <a:gd name="T108" fmla="*/ 1 w 15"/>
                <a:gd name="T109" fmla="*/ 6 h 47"/>
                <a:gd name="T110" fmla="*/ 3 w 15"/>
                <a:gd name="T111" fmla="*/ 7 h 47"/>
                <a:gd name="T112" fmla="*/ 3 w 15"/>
                <a:gd name="T113" fmla="*/ 5 h 47"/>
                <a:gd name="T114" fmla="*/ 2 w 15"/>
                <a:gd name="T1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" h="47">
                  <a:moveTo>
                    <a:pt x="13" y="42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4" y="47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3" y="42"/>
                    <a:pt x="13" y="42"/>
                    <a:pt x="13" y="42"/>
                  </a:cubicBezTo>
                  <a:moveTo>
                    <a:pt x="12" y="37"/>
                  </a:moveTo>
                  <a:cubicBezTo>
                    <a:pt x="12" y="37"/>
                    <a:pt x="11" y="37"/>
                    <a:pt x="10" y="38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37"/>
                    <a:pt x="12" y="37"/>
                    <a:pt x="12" y="37"/>
                  </a:cubicBezTo>
                  <a:moveTo>
                    <a:pt x="10" y="31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1" y="35"/>
                    <a:pt x="12" y="35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10" y="31"/>
                  </a:cubicBezTo>
                  <a:moveTo>
                    <a:pt x="7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6"/>
                    <a:pt x="7" y="26"/>
                    <a:pt x="7" y="26"/>
                  </a:cubicBezTo>
                  <a:moveTo>
                    <a:pt x="5" y="18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1"/>
                    <a:pt x="5" y="11"/>
                    <a:pt x="5" y="11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87" name="Freeform 71"/>
            <p:cNvSpPr/>
            <p:nvPr/>
          </p:nvSpPr>
          <p:spPr bwMode="auto">
            <a:xfrm rot="20333011">
              <a:off x="1187505" y="1843877"/>
              <a:ext cx="55279" cy="55279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0 h 5"/>
                <a:gd name="T4" fmla="*/ 1 w 5"/>
                <a:gd name="T5" fmla="*/ 1 h 5"/>
                <a:gd name="T6" fmla="*/ 1 w 5"/>
                <a:gd name="T7" fmla="*/ 3 h 5"/>
                <a:gd name="T8" fmla="*/ 3 w 5"/>
                <a:gd name="T9" fmla="*/ 5 h 5"/>
                <a:gd name="T10" fmla="*/ 3 w 5"/>
                <a:gd name="T11" fmla="*/ 5 h 5"/>
                <a:gd name="T12" fmla="*/ 5 w 5"/>
                <a:gd name="T13" fmla="*/ 2 h 5"/>
                <a:gd name="T14" fmla="*/ 3 w 5"/>
                <a:gd name="T15" fmla="*/ 0 h 5"/>
                <a:gd name="T16" fmla="*/ 3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88" name="Freeform 72"/>
            <p:cNvSpPr/>
            <p:nvPr/>
          </p:nvSpPr>
          <p:spPr bwMode="auto">
            <a:xfrm rot="20333011">
              <a:off x="861713" y="1403479"/>
              <a:ext cx="47381" cy="39485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0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3 w 5"/>
                <a:gd name="T11" fmla="*/ 4 h 4"/>
                <a:gd name="T12" fmla="*/ 4 w 5"/>
                <a:gd name="T13" fmla="*/ 4 h 4"/>
                <a:gd name="T14" fmla="*/ 4 w 5"/>
                <a:gd name="T15" fmla="*/ 1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5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89" name="Freeform 73"/>
            <p:cNvSpPr/>
            <p:nvPr/>
          </p:nvSpPr>
          <p:spPr bwMode="auto">
            <a:xfrm rot="20333011">
              <a:off x="1163950" y="1780678"/>
              <a:ext cx="78968" cy="5527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0 w 7"/>
                <a:gd name="T5" fmla="*/ 0 h 5"/>
                <a:gd name="T6" fmla="*/ 1 w 7"/>
                <a:gd name="T7" fmla="*/ 0 h 5"/>
                <a:gd name="T8" fmla="*/ 1 w 7"/>
                <a:gd name="T9" fmla="*/ 0 h 5"/>
                <a:gd name="T10" fmla="*/ 1 w 7"/>
                <a:gd name="T11" fmla="*/ 1 h 5"/>
                <a:gd name="T12" fmla="*/ 1 w 7"/>
                <a:gd name="T13" fmla="*/ 2 h 5"/>
                <a:gd name="T14" fmla="*/ 2 w 7"/>
                <a:gd name="T15" fmla="*/ 3 h 5"/>
                <a:gd name="T16" fmla="*/ 6 w 7"/>
                <a:gd name="T17" fmla="*/ 5 h 5"/>
                <a:gd name="T18" fmla="*/ 6 w 7"/>
                <a:gd name="T19" fmla="*/ 5 h 5"/>
                <a:gd name="T20" fmla="*/ 7 w 7"/>
                <a:gd name="T21" fmla="*/ 4 h 5"/>
                <a:gd name="T22" fmla="*/ 7 w 7"/>
                <a:gd name="T23" fmla="*/ 3 h 5"/>
                <a:gd name="T24" fmla="*/ 1 w 7"/>
                <a:gd name="T25" fmla="*/ 0 h 5"/>
                <a:gd name="T26" fmla="*/ 1 w 7"/>
                <a:gd name="T27" fmla="*/ 0 h 5"/>
                <a:gd name="T28" fmla="*/ 0 w 7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74"/>
            <p:cNvSpPr/>
            <p:nvPr/>
          </p:nvSpPr>
          <p:spPr bwMode="auto">
            <a:xfrm rot="20333011">
              <a:off x="1133336" y="1796688"/>
              <a:ext cx="63174" cy="86866"/>
            </a:xfrm>
            <a:custGeom>
              <a:avLst/>
              <a:gdLst>
                <a:gd name="T0" fmla="*/ 4 w 6"/>
                <a:gd name="T1" fmla="*/ 0 h 8"/>
                <a:gd name="T2" fmla="*/ 4 w 6"/>
                <a:gd name="T3" fmla="*/ 0 h 8"/>
                <a:gd name="T4" fmla="*/ 3 w 6"/>
                <a:gd name="T5" fmla="*/ 0 h 8"/>
                <a:gd name="T6" fmla="*/ 3 w 6"/>
                <a:gd name="T7" fmla="*/ 1 h 8"/>
                <a:gd name="T8" fmla="*/ 0 w 6"/>
                <a:gd name="T9" fmla="*/ 6 h 8"/>
                <a:gd name="T10" fmla="*/ 1 w 6"/>
                <a:gd name="T11" fmla="*/ 7 h 8"/>
                <a:gd name="T12" fmla="*/ 1 w 6"/>
                <a:gd name="T13" fmla="*/ 7 h 8"/>
                <a:gd name="T14" fmla="*/ 1 w 6"/>
                <a:gd name="T15" fmla="*/ 8 h 8"/>
                <a:gd name="T16" fmla="*/ 2 w 6"/>
                <a:gd name="T17" fmla="*/ 7 h 8"/>
                <a:gd name="T18" fmla="*/ 4 w 6"/>
                <a:gd name="T19" fmla="*/ 3 h 8"/>
                <a:gd name="T20" fmla="*/ 5 w 6"/>
                <a:gd name="T21" fmla="*/ 2 h 8"/>
                <a:gd name="T22" fmla="*/ 5 w 6"/>
                <a:gd name="T23" fmla="*/ 1 h 8"/>
                <a:gd name="T24" fmla="*/ 5 w 6"/>
                <a:gd name="T25" fmla="*/ 0 h 8"/>
                <a:gd name="T26" fmla="*/ 5 w 6"/>
                <a:gd name="T27" fmla="*/ 0 h 8"/>
                <a:gd name="T28" fmla="*/ 4 w 6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1" name="Freeform 75"/>
            <p:cNvSpPr/>
            <p:nvPr/>
          </p:nvSpPr>
          <p:spPr bwMode="auto">
            <a:xfrm rot="20333011">
              <a:off x="931254" y="1427594"/>
              <a:ext cx="55279" cy="86866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1 h 8"/>
                <a:gd name="T4" fmla="*/ 0 w 5"/>
                <a:gd name="T5" fmla="*/ 4 h 8"/>
                <a:gd name="T6" fmla="*/ 0 w 5"/>
                <a:gd name="T7" fmla="*/ 6 h 8"/>
                <a:gd name="T8" fmla="*/ 1 w 5"/>
                <a:gd name="T9" fmla="*/ 6 h 8"/>
                <a:gd name="T10" fmla="*/ 1 w 5"/>
                <a:gd name="T11" fmla="*/ 6 h 8"/>
                <a:gd name="T12" fmla="*/ 1 w 5"/>
                <a:gd name="T13" fmla="*/ 8 h 8"/>
                <a:gd name="T14" fmla="*/ 0 w 5"/>
                <a:gd name="T15" fmla="*/ 8 h 8"/>
                <a:gd name="T16" fmla="*/ 1 w 5"/>
                <a:gd name="T17" fmla="*/ 8 h 8"/>
                <a:gd name="T18" fmla="*/ 1 w 5"/>
                <a:gd name="T19" fmla="*/ 7 h 8"/>
                <a:gd name="T20" fmla="*/ 1 w 5"/>
                <a:gd name="T21" fmla="*/ 7 h 8"/>
                <a:gd name="T22" fmla="*/ 4 w 5"/>
                <a:gd name="T23" fmla="*/ 2 h 8"/>
                <a:gd name="T24" fmla="*/ 4 w 5"/>
                <a:gd name="T25" fmla="*/ 0 h 8"/>
                <a:gd name="T26" fmla="*/ 4 w 5"/>
                <a:gd name="T27" fmla="*/ 0 h 8"/>
                <a:gd name="T28" fmla="*/ 3 w 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3" y="0"/>
                    <a:pt x="3" y="0"/>
                    <a:pt x="2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2" name="Freeform 76"/>
            <p:cNvSpPr/>
            <p:nvPr/>
          </p:nvSpPr>
          <p:spPr bwMode="auto">
            <a:xfrm rot="20333011">
              <a:off x="869583" y="1478035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0 h 5"/>
                <a:gd name="T4" fmla="*/ 1 w 8"/>
                <a:gd name="T5" fmla="*/ 2 h 5"/>
                <a:gd name="T6" fmla="*/ 6 w 8"/>
                <a:gd name="T7" fmla="*/ 5 h 5"/>
                <a:gd name="T8" fmla="*/ 6 w 8"/>
                <a:gd name="T9" fmla="*/ 5 h 5"/>
                <a:gd name="T10" fmla="*/ 7 w 8"/>
                <a:gd name="T11" fmla="*/ 5 h 5"/>
                <a:gd name="T12" fmla="*/ 7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8 w 8"/>
                <a:gd name="T19" fmla="*/ 3 h 5"/>
                <a:gd name="T20" fmla="*/ 8 w 8"/>
                <a:gd name="T21" fmla="*/ 3 h 5"/>
                <a:gd name="T22" fmla="*/ 7 w 8"/>
                <a:gd name="T23" fmla="*/ 3 h 5"/>
                <a:gd name="T24" fmla="*/ 5 w 8"/>
                <a:gd name="T25" fmla="*/ 2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reeform 77"/>
            <p:cNvSpPr>
              <a:spLocks noEditPoints="1"/>
            </p:cNvSpPr>
            <p:nvPr/>
          </p:nvSpPr>
          <p:spPr bwMode="auto">
            <a:xfrm rot="20333011">
              <a:off x="804786" y="1571371"/>
              <a:ext cx="497502" cy="157938"/>
            </a:xfrm>
            <a:custGeom>
              <a:avLst/>
              <a:gdLst>
                <a:gd name="T0" fmla="*/ 3 w 47"/>
                <a:gd name="T1" fmla="*/ 12 h 15"/>
                <a:gd name="T2" fmla="*/ 0 w 47"/>
                <a:gd name="T3" fmla="*/ 13 h 15"/>
                <a:gd name="T4" fmla="*/ 0 w 47"/>
                <a:gd name="T5" fmla="*/ 14 h 15"/>
                <a:gd name="T6" fmla="*/ 0 w 47"/>
                <a:gd name="T7" fmla="*/ 15 h 15"/>
                <a:gd name="T8" fmla="*/ 4 w 47"/>
                <a:gd name="T9" fmla="*/ 14 h 15"/>
                <a:gd name="T10" fmla="*/ 5 w 47"/>
                <a:gd name="T11" fmla="*/ 13 h 15"/>
                <a:gd name="T12" fmla="*/ 3 w 47"/>
                <a:gd name="T13" fmla="*/ 12 h 15"/>
                <a:gd name="T14" fmla="*/ 9 w 47"/>
                <a:gd name="T15" fmla="*/ 10 h 15"/>
                <a:gd name="T16" fmla="*/ 6 w 47"/>
                <a:gd name="T17" fmla="*/ 11 h 15"/>
                <a:gd name="T18" fmla="*/ 7 w 47"/>
                <a:gd name="T19" fmla="*/ 11 h 15"/>
                <a:gd name="T20" fmla="*/ 7 w 47"/>
                <a:gd name="T21" fmla="*/ 12 h 15"/>
                <a:gd name="T22" fmla="*/ 7 w 47"/>
                <a:gd name="T23" fmla="*/ 13 h 15"/>
                <a:gd name="T24" fmla="*/ 7 w 47"/>
                <a:gd name="T25" fmla="*/ 13 h 15"/>
                <a:gd name="T26" fmla="*/ 10 w 47"/>
                <a:gd name="T27" fmla="*/ 12 h 15"/>
                <a:gd name="T28" fmla="*/ 9 w 47"/>
                <a:gd name="T29" fmla="*/ 10 h 15"/>
                <a:gd name="T30" fmla="*/ 21 w 47"/>
                <a:gd name="T31" fmla="*/ 9 h 15"/>
                <a:gd name="T32" fmla="*/ 18 w 47"/>
                <a:gd name="T33" fmla="*/ 10 h 15"/>
                <a:gd name="T34" fmla="*/ 18 w 47"/>
                <a:gd name="T35" fmla="*/ 10 h 15"/>
                <a:gd name="T36" fmla="*/ 21 w 47"/>
                <a:gd name="T37" fmla="*/ 9 h 15"/>
                <a:gd name="T38" fmla="*/ 21 w 47"/>
                <a:gd name="T39" fmla="*/ 9 h 15"/>
                <a:gd name="T40" fmla="*/ 15 w 47"/>
                <a:gd name="T41" fmla="*/ 9 h 15"/>
                <a:gd name="T42" fmla="*/ 11 w 47"/>
                <a:gd name="T43" fmla="*/ 10 h 15"/>
                <a:gd name="T44" fmla="*/ 12 w 47"/>
                <a:gd name="T45" fmla="*/ 12 h 15"/>
                <a:gd name="T46" fmla="*/ 16 w 47"/>
                <a:gd name="T47" fmla="*/ 11 h 15"/>
                <a:gd name="T48" fmla="*/ 16 w 47"/>
                <a:gd name="T49" fmla="*/ 9 h 15"/>
                <a:gd name="T50" fmla="*/ 15 w 47"/>
                <a:gd name="T51" fmla="*/ 9 h 15"/>
                <a:gd name="T52" fmla="*/ 30 w 47"/>
                <a:gd name="T53" fmla="*/ 7 h 15"/>
                <a:gd name="T54" fmla="*/ 26 w 47"/>
                <a:gd name="T55" fmla="*/ 7 h 15"/>
                <a:gd name="T56" fmla="*/ 27 w 47"/>
                <a:gd name="T57" fmla="*/ 8 h 15"/>
                <a:gd name="T58" fmla="*/ 30 w 47"/>
                <a:gd name="T59" fmla="*/ 7 h 15"/>
                <a:gd name="T60" fmla="*/ 30 w 47"/>
                <a:gd name="T61" fmla="*/ 7 h 15"/>
                <a:gd name="T62" fmla="*/ 35 w 47"/>
                <a:gd name="T63" fmla="*/ 3 h 15"/>
                <a:gd name="T64" fmla="*/ 31 w 47"/>
                <a:gd name="T65" fmla="*/ 4 h 15"/>
                <a:gd name="T66" fmla="*/ 31 w 47"/>
                <a:gd name="T67" fmla="*/ 5 h 15"/>
                <a:gd name="T68" fmla="*/ 32 w 47"/>
                <a:gd name="T69" fmla="*/ 6 h 15"/>
                <a:gd name="T70" fmla="*/ 36 w 47"/>
                <a:gd name="T71" fmla="*/ 5 h 15"/>
                <a:gd name="T72" fmla="*/ 35 w 47"/>
                <a:gd name="T73" fmla="*/ 3 h 15"/>
                <a:gd name="T74" fmla="*/ 38 w 47"/>
                <a:gd name="T75" fmla="*/ 2 h 15"/>
                <a:gd name="T76" fmla="*/ 37 w 47"/>
                <a:gd name="T77" fmla="*/ 2 h 15"/>
                <a:gd name="T78" fmla="*/ 38 w 47"/>
                <a:gd name="T79" fmla="*/ 4 h 15"/>
                <a:gd name="T80" fmla="*/ 39 w 47"/>
                <a:gd name="T81" fmla="*/ 4 h 15"/>
                <a:gd name="T82" fmla="*/ 38 w 47"/>
                <a:gd name="T83" fmla="*/ 4 h 15"/>
                <a:gd name="T84" fmla="*/ 38 w 47"/>
                <a:gd name="T85" fmla="*/ 3 h 15"/>
                <a:gd name="T86" fmla="*/ 38 w 47"/>
                <a:gd name="T87" fmla="*/ 2 h 15"/>
                <a:gd name="T88" fmla="*/ 38 w 47"/>
                <a:gd name="T89" fmla="*/ 2 h 15"/>
                <a:gd name="T90" fmla="*/ 47 w 47"/>
                <a:gd name="T91" fmla="*/ 0 h 15"/>
                <a:gd name="T92" fmla="*/ 41 w 47"/>
                <a:gd name="T93" fmla="*/ 1 h 15"/>
                <a:gd name="T94" fmla="*/ 40 w 47"/>
                <a:gd name="T95" fmla="*/ 3 h 15"/>
                <a:gd name="T96" fmla="*/ 42 w 47"/>
                <a:gd name="T97" fmla="*/ 3 h 15"/>
                <a:gd name="T98" fmla="*/ 47 w 47"/>
                <a:gd name="T99" fmla="*/ 2 h 15"/>
                <a:gd name="T100" fmla="*/ 47 w 47"/>
                <a:gd name="T101" fmla="*/ 1 h 15"/>
                <a:gd name="T102" fmla="*/ 47 w 47"/>
                <a:gd name="T10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7" h="15">
                  <a:moveTo>
                    <a:pt x="3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1" y="14"/>
                    <a:pt x="1" y="15"/>
                    <a:pt x="0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9" y="10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2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9" y="11"/>
                    <a:pt x="9" y="10"/>
                  </a:cubicBezTo>
                  <a:moveTo>
                    <a:pt x="21" y="9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moveTo>
                    <a:pt x="15" y="9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11"/>
                    <a:pt x="12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moveTo>
                    <a:pt x="30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moveTo>
                    <a:pt x="35" y="3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4"/>
                    <a:pt x="36" y="4"/>
                    <a:pt x="35" y="3"/>
                  </a:cubicBezTo>
                  <a:moveTo>
                    <a:pt x="38" y="2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8" y="3"/>
                    <a:pt x="38" y="4"/>
                    <a:pt x="38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moveTo>
                    <a:pt x="47" y="0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1"/>
                    <a:pt x="47" y="1"/>
                  </a:cubicBezTo>
                  <a:cubicBezTo>
                    <a:pt x="47" y="1"/>
                    <a:pt x="47" y="0"/>
                    <a:pt x="4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4" name="Freeform 78"/>
            <p:cNvSpPr/>
            <p:nvPr/>
          </p:nvSpPr>
          <p:spPr bwMode="auto">
            <a:xfrm rot="20333011">
              <a:off x="802463" y="1789413"/>
              <a:ext cx="55279" cy="5527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0 w 5"/>
                <a:gd name="T5" fmla="*/ 3 h 5"/>
                <a:gd name="T6" fmla="*/ 2 w 5"/>
                <a:gd name="T7" fmla="*/ 5 h 5"/>
                <a:gd name="T8" fmla="*/ 3 w 5"/>
                <a:gd name="T9" fmla="*/ 5 h 5"/>
                <a:gd name="T10" fmla="*/ 4 w 5"/>
                <a:gd name="T11" fmla="*/ 3 h 5"/>
                <a:gd name="T12" fmla="*/ 4 w 5"/>
                <a:gd name="T13" fmla="*/ 2 h 5"/>
                <a:gd name="T14" fmla="*/ 4 w 5"/>
                <a:gd name="T15" fmla="*/ 1 h 5"/>
                <a:gd name="T16" fmla="*/ 2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5" name="Freeform 79"/>
            <p:cNvSpPr/>
            <p:nvPr/>
          </p:nvSpPr>
          <p:spPr bwMode="auto">
            <a:xfrm rot="20333011">
              <a:off x="1257233" y="1455990"/>
              <a:ext cx="39485" cy="55279"/>
            </a:xfrm>
            <a:custGeom>
              <a:avLst/>
              <a:gdLst>
                <a:gd name="T0" fmla="*/ 2 w 4"/>
                <a:gd name="T1" fmla="*/ 0 h 5"/>
                <a:gd name="T2" fmla="*/ 1 w 4"/>
                <a:gd name="T3" fmla="*/ 0 h 5"/>
                <a:gd name="T4" fmla="*/ 0 w 4"/>
                <a:gd name="T5" fmla="*/ 2 h 5"/>
                <a:gd name="T6" fmla="*/ 0 w 4"/>
                <a:gd name="T7" fmla="*/ 3 h 5"/>
                <a:gd name="T8" fmla="*/ 0 w 4"/>
                <a:gd name="T9" fmla="*/ 4 h 5"/>
                <a:gd name="T10" fmla="*/ 2 w 4"/>
                <a:gd name="T11" fmla="*/ 5 h 5"/>
                <a:gd name="T12" fmla="*/ 3 w 4"/>
                <a:gd name="T13" fmla="*/ 4 h 5"/>
                <a:gd name="T14" fmla="*/ 4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6" name="Freeform 80"/>
            <p:cNvSpPr/>
            <p:nvPr/>
          </p:nvSpPr>
          <p:spPr bwMode="auto">
            <a:xfrm rot="20333011">
              <a:off x="813798" y="1728144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1 h 5"/>
                <a:gd name="T4" fmla="*/ 1 w 8"/>
                <a:gd name="T5" fmla="*/ 2 h 5"/>
                <a:gd name="T6" fmla="*/ 4 w 8"/>
                <a:gd name="T7" fmla="*/ 4 h 5"/>
                <a:gd name="T8" fmla="*/ 6 w 8"/>
                <a:gd name="T9" fmla="*/ 5 h 5"/>
                <a:gd name="T10" fmla="*/ 6 w 8"/>
                <a:gd name="T11" fmla="*/ 4 h 5"/>
                <a:gd name="T12" fmla="*/ 7 w 8"/>
                <a:gd name="T13" fmla="*/ 3 h 5"/>
                <a:gd name="T14" fmla="*/ 8 w 8"/>
                <a:gd name="T15" fmla="*/ 3 h 5"/>
                <a:gd name="T16" fmla="*/ 8 w 8"/>
                <a:gd name="T17" fmla="*/ 3 h 5"/>
                <a:gd name="T18" fmla="*/ 8 w 8"/>
                <a:gd name="T19" fmla="*/ 4 h 5"/>
                <a:gd name="T20" fmla="*/ 8 w 8"/>
                <a:gd name="T21" fmla="*/ 3 h 5"/>
                <a:gd name="T22" fmla="*/ 7 w 8"/>
                <a:gd name="T23" fmla="*/ 3 h 5"/>
                <a:gd name="T24" fmla="*/ 2 w 8"/>
                <a:gd name="T25" fmla="*/ 0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7" name="Freeform 81"/>
            <p:cNvSpPr/>
            <p:nvPr/>
          </p:nvSpPr>
          <p:spPr bwMode="auto">
            <a:xfrm rot="20333011">
              <a:off x="861395" y="1750860"/>
              <a:ext cx="55279" cy="86866"/>
            </a:xfrm>
            <a:custGeom>
              <a:avLst/>
              <a:gdLst>
                <a:gd name="T0" fmla="*/ 4 w 5"/>
                <a:gd name="T1" fmla="*/ 0 h 8"/>
                <a:gd name="T2" fmla="*/ 3 w 5"/>
                <a:gd name="T3" fmla="*/ 1 h 8"/>
                <a:gd name="T4" fmla="*/ 3 w 5"/>
                <a:gd name="T5" fmla="*/ 2 h 8"/>
                <a:gd name="T6" fmla="*/ 2 w 5"/>
                <a:gd name="T7" fmla="*/ 3 h 8"/>
                <a:gd name="T8" fmla="*/ 0 w 5"/>
                <a:gd name="T9" fmla="*/ 7 h 8"/>
                <a:gd name="T10" fmla="*/ 0 w 5"/>
                <a:gd name="T11" fmla="*/ 8 h 8"/>
                <a:gd name="T12" fmla="*/ 1 w 5"/>
                <a:gd name="T13" fmla="*/ 8 h 8"/>
                <a:gd name="T14" fmla="*/ 2 w 5"/>
                <a:gd name="T15" fmla="*/ 8 h 8"/>
                <a:gd name="T16" fmla="*/ 5 w 5"/>
                <a:gd name="T17" fmla="*/ 2 h 8"/>
                <a:gd name="T18" fmla="*/ 5 w 5"/>
                <a:gd name="T19" fmla="*/ 2 h 8"/>
                <a:gd name="T20" fmla="*/ 5 w 5"/>
                <a:gd name="T21" fmla="*/ 1 h 8"/>
                <a:gd name="T22" fmla="*/ 5 w 5"/>
                <a:gd name="T23" fmla="*/ 0 h 8"/>
                <a:gd name="T24" fmla="*/ 5 w 5"/>
                <a:gd name="T25" fmla="*/ 0 h 8"/>
                <a:gd name="T26" fmla="*/ 4 w 5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8" name="Freeform 82"/>
            <p:cNvSpPr/>
            <p:nvPr/>
          </p:nvSpPr>
          <p:spPr bwMode="auto">
            <a:xfrm rot="20333011">
              <a:off x="1164037" y="1464389"/>
              <a:ext cx="55279" cy="78968"/>
            </a:xfrm>
            <a:custGeom>
              <a:avLst/>
              <a:gdLst>
                <a:gd name="T0" fmla="*/ 4 w 5"/>
                <a:gd name="T1" fmla="*/ 0 h 7"/>
                <a:gd name="T2" fmla="*/ 3 w 5"/>
                <a:gd name="T3" fmla="*/ 1 h 7"/>
                <a:gd name="T4" fmla="*/ 0 w 5"/>
                <a:gd name="T5" fmla="*/ 6 h 7"/>
                <a:gd name="T6" fmla="*/ 0 w 5"/>
                <a:gd name="T7" fmla="*/ 6 h 7"/>
                <a:gd name="T8" fmla="*/ 0 w 5"/>
                <a:gd name="T9" fmla="*/ 7 h 7"/>
                <a:gd name="T10" fmla="*/ 0 w 5"/>
                <a:gd name="T11" fmla="*/ 7 h 7"/>
                <a:gd name="T12" fmla="*/ 1 w 5"/>
                <a:gd name="T13" fmla="*/ 6 h 7"/>
                <a:gd name="T14" fmla="*/ 2 w 5"/>
                <a:gd name="T15" fmla="*/ 6 h 7"/>
                <a:gd name="T16" fmla="*/ 2 w 5"/>
                <a:gd name="T17" fmla="*/ 7 h 7"/>
                <a:gd name="T18" fmla="*/ 3 w 5"/>
                <a:gd name="T19" fmla="*/ 5 h 7"/>
                <a:gd name="T20" fmla="*/ 5 w 5"/>
                <a:gd name="T21" fmla="*/ 2 h 7"/>
                <a:gd name="T22" fmla="*/ 5 w 5"/>
                <a:gd name="T23" fmla="*/ 0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199" name="Freeform 83"/>
            <p:cNvSpPr/>
            <p:nvPr/>
          </p:nvSpPr>
          <p:spPr bwMode="auto">
            <a:xfrm rot="20333011">
              <a:off x="1181468" y="1518426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0 w 8"/>
                <a:gd name="T5" fmla="*/ 1 h 5"/>
                <a:gd name="T6" fmla="*/ 0 w 8"/>
                <a:gd name="T7" fmla="*/ 2 h 5"/>
                <a:gd name="T8" fmla="*/ 1 w 8"/>
                <a:gd name="T9" fmla="*/ 2 h 5"/>
                <a:gd name="T10" fmla="*/ 6 w 8"/>
                <a:gd name="T11" fmla="*/ 5 h 5"/>
                <a:gd name="T12" fmla="*/ 6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7 w 8"/>
                <a:gd name="T19" fmla="*/ 3 h 5"/>
                <a:gd name="T20" fmla="*/ 4 w 8"/>
                <a:gd name="T21" fmla="*/ 1 h 5"/>
                <a:gd name="T22" fmla="*/ 2 w 8"/>
                <a:gd name="T23" fmla="*/ 1 h 5"/>
                <a:gd name="T24" fmla="*/ 2 w 8"/>
                <a:gd name="T25" fmla="*/ 0 h 5"/>
                <a:gd name="T26" fmla="*/ 1 w 8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4"/>
                    <a:pt x="8" y="4"/>
                    <a:pt x="7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0" name="Freeform 84"/>
            <p:cNvSpPr>
              <a:spLocks noEditPoints="1"/>
            </p:cNvSpPr>
            <p:nvPr/>
          </p:nvSpPr>
          <p:spPr bwMode="auto">
            <a:xfrm rot="20333011">
              <a:off x="928293" y="1516625"/>
              <a:ext cx="244803" cy="252699"/>
            </a:xfrm>
            <a:custGeom>
              <a:avLst/>
              <a:gdLst>
                <a:gd name="T0" fmla="*/ 14 w 23"/>
                <a:gd name="T1" fmla="*/ 18 h 24"/>
                <a:gd name="T2" fmla="*/ 13 w 23"/>
                <a:gd name="T3" fmla="*/ 20 h 24"/>
                <a:gd name="T4" fmla="*/ 12 w 23"/>
                <a:gd name="T5" fmla="*/ 18 h 24"/>
                <a:gd name="T6" fmla="*/ 8 w 23"/>
                <a:gd name="T7" fmla="*/ 21 h 24"/>
                <a:gd name="T8" fmla="*/ 7 w 23"/>
                <a:gd name="T9" fmla="*/ 24 h 24"/>
                <a:gd name="T10" fmla="*/ 14 w 23"/>
                <a:gd name="T11" fmla="*/ 20 h 24"/>
                <a:gd name="T12" fmla="*/ 21 w 23"/>
                <a:gd name="T13" fmla="*/ 20 h 24"/>
                <a:gd name="T14" fmla="*/ 19 w 23"/>
                <a:gd name="T15" fmla="*/ 18 h 24"/>
                <a:gd name="T16" fmla="*/ 0 w 23"/>
                <a:gd name="T17" fmla="*/ 7 h 24"/>
                <a:gd name="T18" fmla="*/ 3 w 23"/>
                <a:gd name="T19" fmla="*/ 14 h 24"/>
                <a:gd name="T20" fmla="*/ 4 w 23"/>
                <a:gd name="T21" fmla="*/ 16 h 24"/>
                <a:gd name="T22" fmla="*/ 4 w 23"/>
                <a:gd name="T23" fmla="*/ 23 h 24"/>
                <a:gd name="T24" fmla="*/ 6 w 23"/>
                <a:gd name="T25" fmla="*/ 15 h 24"/>
                <a:gd name="T26" fmla="*/ 5 w 23"/>
                <a:gd name="T27" fmla="*/ 15 h 24"/>
                <a:gd name="T28" fmla="*/ 4 w 23"/>
                <a:gd name="T29" fmla="*/ 14 h 24"/>
                <a:gd name="T30" fmla="*/ 5 w 23"/>
                <a:gd name="T31" fmla="*/ 13 h 24"/>
                <a:gd name="T32" fmla="*/ 0 w 23"/>
                <a:gd name="T33" fmla="*/ 7 h 24"/>
                <a:gd name="T34" fmla="*/ 17 w 23"/>
                <a:gd name="T35" fmla="*/ 4 h 24"/>
                <a:gd name="T36" fmla="*/ 18 w 23"/>
                <a:gd name="T37" fmla="*/ 9 h 24"/>
                <a:gd name="T38" fmla="*/ 19 w 23"/>
                <a:gd name="T39" fmla="*/ 10 h 24"/>
                <a:gd name="T40" fmla="*/ 18 w 23"/>
                <a:gd name="T41" fmla="*/ 12 h 24"/>
                <a:gd name="T42" fmla="*/ 20 w 23"/>
                <a:gd name="T43" fmla="*/ 16 h 24"/>
                <a:gd name="T44" fmla="*/ 23 w 23"/>
                <a:gd name="T45" fmla="*/ 17 h 24"/>
                <a:gd name="T46" fmla="*/ 19 w 23"/>
                <a:gd name="T47" fmla="*/ 10 h 24"/>
                <a:gd name="T48" fmla="*/ 19 w 23"/>
                <a:gd name="T49" fmla="*/ 2 h 24"/>
                <a:gd name="T50" fmla="*/ 16 w 23"/>
                <a:gd name="T51" fmla="*/ 0 h 24"/>
                <a:gd name="T52" fmla="*/ 9 w 23"/>
                <a:gd name="T53" fmla="*/ 4 h 24"/>
                <a:gd name="T54" fmla="*/ 2 w 23"/>
                <a:gd name="T55" fmla="*/ 4 h 24"/>
                <a:gd name="T56" fmla="*/ 4 w 23"/>
                <a:gd name="T57" fmla="*/ 7 h 24"/>
                <a:gd name="T58" fmla="*/ 9 w 23"/>
                <a:gd name="T59" fmla="*/ 7 h 24"/>
                <a:gd name="T60" fmla="*/ 9 w 23"/>
                <a:gd name="T61" fmla="*/ 5 h 24"/>
                <a:gd name="T62" fmla="*/ 11 w 23"/>
                <a:gd name="T63" fmla="*/ 5 h 24"/>
                <a:gd name="T64" fmla="*/ 15 w 23"/>
                <a:gd name="T65" fmla="*/ 3 h 24"/>
                <a:gd name="T66" fmla="*/ 16 w 23"/>
                <a:gd name="T6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4">
                  <a:moveTo>
                    <a:pt x="14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5" y="19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0" y="7"/>
                  </a:moveTo>
                  <a:cubicBezTo>
                    <a:pt x="0" y="7"/>
                    <a:pt x="0" y="8"/>
                    <a:pt x="0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19" y="2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10"/>
                    <a:pt x="19" y="10"/>
                  </a:cubicBezTo>
                  <a:cubicBezTo>
                    <a:pt x="19" y="11"/>
                    <a:pt x="19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moveTo>
                    <a:pt x="16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10" y="4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1" name="Freeform 85"/>
            <p:cNvSpPr>
              <a:spLocks noEditPoints="1"/>
            </p:cNvSpPr>
            <p:nvPr/>
          </p:nvSpPr>
          <p:spPr bwMode="auto">
            <a:xfrm rot="20333011">
              <a:off x="940841" y="1802311"/>
              <a:ext cx="134246" cy="205318"/>
            </a:xfrm>
            <a:custGeom>
              <a:avLst/>
              <a:gdLst>
                <a:gd name="T0" fmla="*/ 4 w 12"/>
                <a:gd name="T1" fmla="*/ 14 h 19"/>
                <a:gd name="T2" fmla="*/ 2 w 12"/>
                <a:gd name="T3" fmla="*/ 15 h 19"/>
                <a:gd name="T4" fmla="*/ 1 w 12"/>
                <a:gd name="T5" fmla="*/ 18 h 19"/>
                <a:gd name="T6" fmla="*/ 1 w 12"/>
                <a:gd name="T7" fmla="*/ 19 h 19"/>
                <a:gd name="T8" fmla="*/ 2 w 12"/>
                <a:gd name="T9" fmla="*/ 19 h 19"/>
                <a:gd name="T10" fmla="*/ 3 w 12"/>
                <a:gd name="T11" fmla="*/ 19 h 19"/>
                <a:gd name="T12" fmla="*/ 4 w 12"/>
                <a:gd name="T13" fmla="*/ 16 h 19"/>
                <a:gd name="T14" fmla="*/ 4 w 12"/>
                <a:gd name="T15" fmla="*/ 14 h 19"/>
                <a:gd name="T16" fmla="*/ 6 w 12"/>
                <a:gd name="T17" fmla="*/ 11 h 19"/>
                <a:gd name="T18" fmla="*/ 4 w 12"/>
                <a:gd name="T19" fmla="*/ 12 h 19"/>
                <a:gd name="T20" fmla="*/ 4 w 12"/>
                <a:gd name="T21" fmla="*/ 12 h 19"/>
                <a:gd name="T22" fmla="*/ 4 w 12"/>
                <a:gd name="T23" fmla="*/ 12 h 19"/>
                <a:gd name="T24" fmla="*/ 5 w 12"/>
                <a:gd name="T25" fmla="*/ 12 h 19"/>
                <a:gd name="T26" fmla="*/ 6 w 12"/>
                <a:gd name="T27" fmla="*/ 13 h 19"/>
                <a:gd name="T28" fmla="*/ 6 w 12"/>
                <a:gd name="T29" fmla="*/ 13 h 19"/>
                <a:gd name="T30" fmla="*/ 6 w 12"/>
                <a:gd name="T31" fmla="*/ 13 h 19"/>
                <a:gd name="T32" fmla="*/ 6 w 12"/>
                <a:gd name="T33" fmla="*/ 13 h 19"/>
                <a:gd name="T34" fmla="*/ 6 w 12"/>
                <a:gd name="T35" fmla="*/ 11 h 19"/>
                <a:gd name="T36" fmla="*/ 7 w 12"/>
                <a:gd name="T37" fmla="*/ 8 h 19"/>
                <a:gd name="T38" fmla="*/ 6 w 12"/>
                <a:gd name="T39" fmla="*/ 8 h 19"/>
                <a:gd name="T40" fmla="*/ 6 w 12"/>
                <a:gd name="T41" fmla="*/ 9 h 19"/>
                <a:gd name="T42" fmla="*/ 6 w 12"/>
                <a:gd name="T43" fmla="*/ 9 h 19"/>
                <a:gd name="T44" fmla="*/ 6 w 12"/>
                <a:gd name="T45" fmla="*/ 9 h 19"/>
                <a:gd name="T46" fmla="*/ 7 w 12"/>
                <a:gd name="T47" fmla="*/ 9 h 19"/>
                <a:gd name="T48" fmla="*/ 7 w 12"/>
                <a:gd name="T49" fmla="*/ 9 h 19"/>
                <a:gd name="T50" fmla="*/ 8 w 12"/>
                <a:gd name="T51" fmla="*/ 10 h 19"/>
                <a:gd name="T52" fmla="*/ 8 w 12"/>
                <a:gd name="T53" fmla="*/ 9 h 19"/>
                <a:gd name="T54" fmla="*/ 7 w 12"/>
                <a:gd name="T55" fmla="*/ 8 h 19"/>
                <a:gd name="T56" fmla="*/ 9 w 12"/>
                <a:gd name="T57" fmla="*/ 5 h 19"/>
                <a:gd name="T58" fmla="*/ 8 w 12"/>
                <a:gd name="T59" fmla="*/ 5 h 19"/>
                <a:gd name="T60" fmla="*/ 7 w 12"/>
                <a:gd name="T61" fmla="*/ 6 h 19"/>
                <a:gd name="T62" fmla="*/ 8 w 12"/>
                <a:gd name="T63" fmla="*/ 6 h 19"/>
                <a:gd name="T64" fmla="*/ 8 w 12"/>
                <a:gd name="T65" fmla="*/ 6 h 19"/>
                <a:gd name="T66" fmla="*/ 9 w 12"/>
                <a:gd name="T67" fmla="*/ 6 h 19"/>
                <a:gd name="T68" fmla="*/ 9 w 12"/>
                <a:gd name="T69" fmla="*/ 6 h 19"/>
                <a:gd name="T70" fmla="*/ 9 w 12"/>
                <a:gd name="T71" fmla="*/ 7 h 19"/>
                <a:gd name="T72" fmla="*/ 10 w 12"/>
                <a:gd name="T73" fmla="*/ 6 h 19"/>
                <a:gd name="T74" fmla="*/ 9 w 12"/>
                <a:gd name="T75" fmla="*/ 5 h 19"/>
                <a:gd name="T76" fmla="*/ 10 w 12"/>
                <a:gd name="T77" fmla="*/ 0 h 19"/>
                <a:gd name="T78" fmla="*/ 9 w 12"/>
                <a:gd name="T79" fmla="*/ 3 h 19"/>
                <a:gd name="T80" fmla="*/ 10 w 12"/>
                <a:gd name="T81" fmla="*/ 2 h 19"/>
                <a:gd name="T82" fmla="*/ 10 w 12"/>
                <a:gd name="T83" fmla="*/ 2 h 19"/>
                <a:gd name="T84" fmla="*/ 11 w 12"/>
                <a:gd name="T85" fmla="*/ 3 h 19"/>
                <a:gd name="T86" fmla="*/ 11 w 12"/>
                <a:gd name="T87" fmla="*/ 3 h 19"/>
                <a:gd name="T88" fmla="*/ 11 w 12"/>
                <a:gd name="T89" fmla="*/ 4 h 19"/>
                <a:gd name="T90" fmla="*/ 12 w 12"/>
                <a:gd name="T91" fmla="*/ 1 h 19"/>
                <a:gd name="T92" fmla="*/ 12 w 12"/>
                <a:gd name="T93" fmla="*/ 1 h 19"/>
                <a:gd name="T94" fmla="*/ 12 w 12"/>
                <a:gd name="T95" fmla="*/ 1 h 19"/>
                <a:gd name="T96" fmla="*/ 11 w 12"/>
                <a:gd name="T97" fmla="*/ 1 h 19"/>
                <a:gd name="T98" fmla="*/ 11 w 12"/>
                <a:gd name="T99" fmla="*/ 1 h 19"/>
                <a:gd name="T100" fmla="*/ 10 w 12"/>
                <a:gd name="T10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19">
                  <a:moveTo>
                    <a:pt x="4" y="14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2" y="19"/>
                    <a:pt x="2" y="19"/>
                    <a:pt x="3" y="19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4" y="14"/>
                    <a:pt x="4" y="14"/>
                  </a:cubicBezTo>
                  <a:moveTo>
                    <a:pt x="6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7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8"/>
                    <a:pt x="7" y="8"/>
                    <a:pt x="7" y="8"/>
                  </a:cubicBezTo>
                  <a:moveTo>
                    <a:pt x="9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10" y="0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2" name="Freeform 86"/>
            <p:cNvSpPr/>
            <p:nvPr/>
          </p:nvSpPr>
          <p:spPr bwMode="auto">
            <a:xfrm rot="20333011">
              <a:off x="1015251" y="1939416"/>
              <a:ext cx="39485" cy="71072"/>
            </a:xfrm>
            <a:custGeom>
              <a:avLst/>
              <a:gdLst>
                <a:gd name="T0" fmla="*/ 2 w 4"/>
                <a:gd name="T1" fmla="*/ 0 h 7"/>
                <a:gd name="T2" fmla="*/ 1 w 4"/>
                <a:gd name="T3" fmla="*/ 1 h 7"/>
                <a:gd name="T4" fmla="*/ 0 w 4"/>
                <a:gd name="T5" fmla="*/ 1 h 7"/>
                <a:gd name="T6" fmla="*/ 0 w 4"/>
                <a:gd name="T7" fmla="*/ 3 h 7"/>
                <a:gd name="T8" fmla="*/ 1 w 4"/>
                <a:gd name="T9" fmla="*/ 7 h 7"/>
                <a:gd name="T10" fmla="*/ 2 w 4"/>
                <a:gd name="T11" fmla="*/ 7 h 7"/>
                <a:gd name="T12" fmla="*/ 3 w 4"/>
                <a:gd name="T13" fmla="*/ 7 h 7"/>
                <a:gd name="T14" fmla="*/ 3 w 4"/>
                <a:gd name="T15" fmla="*/ 6 h 7"/>
                <a:gd name="T16" fmla="*/ 2 w 4"/>
                <a:gd name="T17" fmla="*/ 0 h 7"/>
                <a:gd name="T18" fmla="*/ 2 w 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7"/>
                    <a:pt x="3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3" name="Freeform 87"/>
            <p:cNvSpPr/>
            <p:nvPr/>
          </p:nvSpPr>
          <p:spPr bwMode="auto">
            <a:xfrm rot="20333011">
              <a:off x="929506" y="1942549"/>
              <a:ext cx="102659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2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4" name="Freeform 88"/>
            <p:cNvSpPr/>
            <p:nvPr/>
          </p:nvSpPr>
          <p:spPr bwMode="auto">
            <a:xfrm rot="20333011">
              <a:off x="1023390" y="1887575"/>
              <a:ext cx="31587" cy="86866"/>
            </a:xfrm>
            <a:custGeom>
              <a:avLst/>
              <a:gdLst>
                <a:gd name="T0" fmla="*/ 1 w 3"/>
                <a:gd name="T1" fmla="*/ 0 h 8"/>
                <a:gd name="T2" fmla="*/ 1 w 3"/>
                <a:gd name="T3" fmla="*/ 2 h 8"/>
                <a:gd name="T4" fmla="*/ 0 w 3"/>
                <a:gd name="T5" fmla="*/ 2 h 8"/>
                <a:gd name="T6" fmla="*/ 0 w 3"/>
                <a:gd name="T7" fmla="*/ 4 h 8"/>
                <a:gd name="T8" fmla="*/ 1 w 3"/>
                <a:gd name="T9" fmla="*/ 7 h 8"/>
                <a:gd name="T10" fmla="*/ 2 w 3"/>
                <a:gd name="T11" fmla="*/ 8 h 8"/>
                <a:gd name="T12" fmla="*/ 3 w 3"/>
                <a:gd name="T13" fmla="*/ 8 h 8"/>
                <a:gd name="T14" fmla="*/ 3 w 3"/>
                <a:gd name="T15" fmla="*/ 7 h 8"/>
                <a:gd name="T16" fmla="*/ 2 w 3"/>
                <a:gd name="T17" fmla="*/ 1 h 8"/>
                <a:gd name="T18" fmla="*/ 1 w 3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3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5" name="Freeform 89"/>
            <p:cNvSpPr/>
            <p:nvPr/>
          </p:nvSpPr>
          <p:spPr bwMode="auto">
            <a:xfrm rot="20333011">
              <a:off x="940492" y="190597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1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8 w 9"/>
                <a:gd name="T21" fmla="*/ 0 h 4"/>
                <a:gd name="T22" fmla="*/ 8 w 9"/>
                <a:gd name="T23" fmla="*/ 0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6" name="Freeform 90"/>
            <p:cNvSpPr/>
            <p:nvPr/>
          </p:nvSpPr>
          <p:spPr bwMode="auto">
            <a:xfrm rot="20333011">
              <a:off x="1019112" y="1853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7" name="Freeform 91"/>
            <p:cNvSpPr/>
            <p:nvPr/>
          </p:nvSpPr>
          <p:spPr bwMode="auto">
            <a:xfrm rot="20333011">
              <a:off x="948630" y="1869921"/>
              <a:ext cx="86866" cy="31587"/>
            </a:xfrm>
            <a:custGeom>
              <a:avLst/>
              <a:gdLst>
                <a:gd name="T0" fmla="*/ 7 w 8"/>
                <a:gd name="T1" fmla="*/ 0 h 3"/>
                <a:gd name="T2" fmla="*/ 7 w 8"/>
                <a:gd name="T3" fmla="*/ 0 h 3"/>
                <a:gd name="T4" fmla="*/ 6 w 8"/>
                <a:gd name="T5" fmla="*/ 0 h 3"/>
                <a:gd name="T6" fmla="*/ 1 w 8"/>
                <a:gd name="T7" fmla="*/ 1 h 3"/>
                <a:gd name="T8" fmla="*/ 0 w 8"/>
                <a:gd name="T9" fmla="*/ 3 h 3"/>
                <a:gd name="T10" fmla="*/ 0 w 8"/>
                <a:gd name="T11" fmla="*/ 3 h 3"/>
                <a:gd name="T12" fmla="*/ 1 w 8"/>
                <a:gd name="T13" fmla="*/ 3 h 3"/>
                <a:gd name="T14" fmla="*/ 5 w 8"/>
                <a:gd name="T15" fmla="*/ 2 h 3"/>
                <a:gd name="T16" fmla="*/ 6 w 8"/>
                <a:gd name="T17" fmla="*/ 2 h 3"/>
                <a:gd name="T18" fmla="*/ 7 w 8"/>
                <a:gd name="T19" fmla="*/ 2 h 3"/>
                <a:gd name="T20" fmla="*/ 8 w 8"/>
                <a:gd name="T21" fmla="*/ 0 h 3"/>
                <a:gd name="T22" fmla="*/ 8 w 8"/>
                <a:gd name="T23" fmla="*/ 0 h 3"/>
                <a:gd name="T24" fmla="*/ 7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8" name="Freeform 92"/>
            <p:cNvSpPr/>
            <p:nvPr/>
          </p:nvSpPr>
          <p:spPr bwMode="auto">
            <a:xfrm rot="20333011">
              <a:off x="1029831" y="1815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09" name="Freeform 93"/>
            <p:cNvSpPr/>
            <p:nvPr/>
          </p:nvSpPr>
          <p:spPr bwMode="auto">
            <a:xfrm rot="20333011">
              <a:off x="942931" y="1828556"/>
              <a:ext cx="94764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7 w 9"/>
                <a:gd name="T5" fmla="*/ 1 h 4"/>
                <a:gd name="T6" fmla="*/ 1 w 9"/>
                <a:gd name="T7" fmla="*/ 2 h 4"/>
                <a:gd name="T8" fmla="*/ 1 w 9"/>
                <a:gd name="T9" fmla="*/ 4 h 4"/>
                <a:gd name="T10" fmla="*/ 1 w 9"/>
                <a:gd name="T11" fmla="*/ 4 h 4"/>
                <a:gd name="T12" fmla="*/ 2 w 9"/>
                <a:gd name="T13" fmla="*/ 4 h 4"/>
                <a:gd name="T14" fmla="*/ 6 w 9"/>
                <a:gd name="T15" fmla="*/ 3 h 4"/>
                <a:gd name="T16" fmla="*/ 7 w 9"/>
                <a:gd name="T17" fmla="*/ 3 h 4"/>
                <a:gd name="T18" fmla="*/ 8 w 9"/>
                <a:gd name="T19" fmla="*/ 3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0" name="Freeform 94"/>
            <p:cNvSpPr>
              <a:spLocks noEditPoints="1"/>
            </p:cNvSpPr>
            <p:nvPr/>
          </p:nvSpPr>
          <p:spPr bwMode="auto">
            <a:xfrm rot="20333011">
              <a:off x="1210868" y="1613739"/>
              <a:ext cx="205318" cy="126351"/>
            </a:xfrm>
            <a:custGeom>
              <a:avLst/>
              <a:gdLst>
                <a:gd name="T0" fmla="*/ 15 w 19"/>
                <a:gd name="T1" fmla="*/ 8 h 12"/>
                <a:gd name="T2" fmla="*/ 14 w 19"/>
                <a:gd name="T3" fmla="*/ 9 h 12"/>
                <a:gd name="T4" fmla="*/ 14 w 19"/>
                <a:gd name="T5" fmla="*/ 10 h 12"/>
                <a:gd name="T6" fmla="*/ 17 w 19"/>
                <a:gd name="T7" fmla="*/ 12 h 12"/>
                <a:gd name="T8" fmla="*/ 18 w 19"/>
                <a:gd name="T9" fmla="*/ 12 h 12"/>
                <a:gd name="T10" fmla="*/ 19 w 19"/>
                <a:gd name="T11" fmla="*/ 11 h 12"/>
                <a:gd name="T12" fmla="*/ 18 w 19"/>
                <a:gd name="T13" fmla="*/ 10 h 12"/>
                <a:gd name="T14" fmla="*/ 15 w 19"/>
                <a:gd name="T15" fmla="*/ 8 h 12"/>
                <a:gd name="T16" fmla="*/ 12 w 19"/>
                <a:gd name="T17" fmla="*/ 7 h 12"/>
                <a:gd name="T18" fmla="*/ 11 w 19"/>
                <a:gd name="T19" fmla="*/ 7 h 12"/>
                <a:gd name="T20" fmla="*/ 11 w 19"/>
                <a:gd name="T21" fmla="*/ 8 h 12"/>
                <a:gd name="T22" fmla="*/ 11 w 19"/>
                <a:gd name="T23" fmla="*/ 9 h 12"/>
                <a:gd name="T24" fmla="*/ 11 w 19"/>
                <a:gd name="T25" fmla="*/ 8 h 12"/>
                <a:gd name="T26" fmla="*/ 11 w 19"/>
                <a:gd name="T27" fmla="*/ 8 h 12"/>
                <a:gd name="T28" fmla="*/ 12 w 19"/>
                <a:gd name="T29" fmla="*/ 7 h 12"/>
                <a:gd name="T30" fmla="*/ 12 w 19"/>
                <a:gd name="T31" fmla="*/ 7 h 12"/>
                <a:gd name="T32" fmla="*/ 12 w 19"/>
                <a:gd name="T33" fmla="*/ 7 h 12"/>
                <a:gd name="T34" fmla="*/ 12 w 19"/>
                <a:gd name="T35" fmla="*/ 7 h 12"/>
                <a:gd name="T36" fmla="*/ 9 w 19"/>
                <a:gd name="T37" fmla="*/ 5 h 12"/>
                <a:gd name="T38" fmla="*/ 7 w 19"/>
                <a:gd name="T39" fmla="*/ 5 h 12"/>
                <a:gd name="T40" fmla="*/ 8 w 19"/>
                <a:gd name="T41" fmla="*/ 7 h 12"/>
                <a:gd name="T42" fmla="*/ 8 w 19"/>
                <a:gd name="T43" fmla="*/ 7 h 12"/>
                <a:gd name="T44" fmla="*/ 8 w 19"/>
                <a:gd name="T45" fmla="*/ 7 h 12"/>
                <a:gd name="T46" fmla="*/ 8 w 19"/>
                <a:gd name="T47" fmla="*/ 6 h 12"/>
                <a:gd name="T48" fmla="*/ 9 w 19"/>
                <a:gd name="T49" fmla="*/ 5 h 12"/>
                <a:gd name="T50" fmla="*/ 9 w 19"/>
                <a:gd name="T51" fmla="*/ 5 h 12"/>
                <a:gd name="T52" fmla="*/ 9 w 19"/>
                <a:gd name="T53" fmla="*/ 5 h 12"/>
                <a:gd name="T54" fmla="*/ 9 w 19"/>
                <a:gd name="T55" fmla="*/ 5 h 12"/>
                <a:gd name="T56" fmla="*/ 6 w 19"/>
                <a:gd name="T57" fmla="*/ 3 h 12"/>
                <a:gd name="T58" fmla="*/ 4 w 19"/>
                <a:gd name="T59" fmla="*/ 3 h 12"/>
                <a:gd name="T60" fmla="*/ 5 w 19"/>
                <a:gd name="T61" fmla="*/ 5 h 12"/>
                <a:gd name="T62" fmla="*/ 5 w 19"/>
                <a:gd name="T63" fmla="*/ 5 h 12"/>
                <a:gd name="T64" fmla="*/ 5 w 19"/>
                <a:gd name="T65" fmla="*/ 5 h 12"/>
                <a:gd name="T66" fmla="*/ 5 w 19"/>
                <a:gd name="T67" fmla="*/ 4 h 12"/>
                <a:gd name="T68" fmla="*/ 6 w 19"/>
                <a:gd name="T69" fmla="*/ 3 h 12"/>
                <a:gd name="T70" fmla="*/ 6 w 19"/>
                <a:gd name="T71" fmla="*/ 3 h 12"/>
                <a:gd name="T72" fmla="*/ 6 w 19"/>
                <a:gd name="T73" fmla="*/ 3 h 12"/>
                <a:gd name="T74" fmla="*/ 6 w 19"/>
                <a:gd name="T75" fmla="*/ 3 h 12"/>
                <a:gd name="T76" fmla="*/ 1 w 19"/>
                <a:gd name="T77" fmla="*/ 0 h 12"/>
                <a:gd name="T78" fmla="*/ 0 w 19"/>
                <a:gd name="T79" fmla="*/ 1 h 12"/>
                <a:gd name="T80" fmla="*/ 0 w 19"/>
                <a:gd name="T81" fmla="*/ 2 h 12"/>
                <a:gd name="T82" fmla="*/ 2 w 19"/>
                <a:gd name="T83" fmla="*/ 3 h 12"/>
                <a:gd name="T84" fmla="*/ 2 w 19"/>
                <a:gd name="T85" fmla="*/ 3 h 12"/>
                <a:gd name="T86" fmla="*/ 2 w 19"/>
                <a:gd name="T87" fmla="*/ 3 h 12"/>
                <a:gd name="T88" fmla="*/ 3 w 19"/>
                <a:gd name="T89" fmla="*/ 2 h 12"/>
                <a:gd name="T90" fmla="*/ 3 w 19"/>
                <a:gd name="T91" fmla="*/ 2 h 12"/>
                <a:gd name="T92" fmla="*/ 3 w 19"/>
                <a:gd name="T93" fmla="*/ 2 h 12"/>
                <a:gd name="T94" fmla="*/ 1 w 19"/>
                <a:gd name="T9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2">
                  <a:moveTo>
                    <a:pt x="15" y="8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8" y="12"/>
                  </a:cubicBezTo>
                  <a:cubicBezTo>
                    <a:pt x="18" y="12"/>
                    <a:pt x="18" y="12"/>
                    <a:pt x="19" y="11"/>
                  </a:cubicBezTo>
                  <a:cubicBezTo>
                    <a:pt x="19" y="11"/>
                    <a:pt x="19" y="10"/>
                    <a:pt x="18" y="10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6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1" name="Freeform 95"/>
            <p:cNvSpPr/>
            <p:nvPr/>
          </p:nvSpPr>
          <p:spPr bwMode="auto">
            <a:xfrm rot="20333011">
              <a:off x="1336978" y="1644037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3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2" name="Freeform 96"/>
            <p:cNvSpPr/>
            <p:nvPr/>
          </p:nvSpPr>
          <p:spPr bwMode="auto">
            <a:xfrm rot="20333011">
              <a:off x="1346849" y="1676192"/>
              <a:ext cx="39485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2 h 8"/>
                <a:gd name="T14" fmla="*/ 2 w 4"/>
                <a:gd name="T15" fmla="*/ 8 h 8"/>
                <a:gd name="T16" fmla="*/ 3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3 w 4"/>
                <a:gd name="T25" fmla="*/ 2 h 8"/>
                <a:gd name="T26" fmla="*/ 2 w 4"/>
                <a:gd name="T27" fmla="*/ 1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3" name="Freeform 97"/>
            <p:cNvSpPr/>
            <p:nvPr/>
          </p:nvSpPr>
          <p:spPr bwMode="auto">
            <a:xfrm rot="20333011">
              <a:off x="1300400" y="1633053"/>
              <a:ext cx="86866" cy="47381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4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2"/>
                    <a:pt x="8" y="1"/>
                  </a:cubicBezTo>
                  <a:cubicBezTo>
                    <a:pt x="7" y="1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4" name="Freeform 98"/>
            <p:cNvSpPr/>
            <p:nvPr/>
          </p:nvSpPr>
          <p:spPr bwMode="auto">
            <a:xfrm rot="20333011">
              <a:off x="1311693" y="1664941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7 h 9"/>
                <a:gd name="T22" fmla="*/ 3 w 4"/>
                <a:gd name="T23" fmla="*/ 3 h 9"/>
                <a:gd name="T24" fmla="*/ 3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5" name="Freeform 99"/>
            <p:cNvSpPr/>
            <p:nvPr/>
          </p:nvSpPr>
          <p:spPr bwMode="auto">
            <a:xfrm rot="20333011">
              <a:off x="1265242" y="1637597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6 w 8"/>
                <a:gd name="T3" fmla="*/ 0 h 3"/>
                <a:gd name="T4" fmla="*/ 0 w 8"/>
                <a:gd name="T5" fmla="*/ 1 h 3"/>
                <a:gd name="T6" fmla="*/ 0 w 8"/>
                <a:gd name="T7" fmla="*/ 1 h 3"/>
                <a:gd name="T8" fmla="*/ 0 w 8"/>
                <a:gd name="T9" fmla="*/ 1 h 3"/>
                <a:gd name="T10" fmla="*/ 1 w 8"/>
                <a:gd name="T11" fmla="*/ 2 h 3"/>
                <a:gd name="T12" fmla="*/ 1 w 8"/>
                <a:gd name="T13" fmla="*/ 3 h 3"/>
                <a:gd name="T14" fmla="*/ 3 w 8"/>
                <a:gd name="T15" fmla="*/ 3 h 3"/>
                <a:gd name="T16" fmla="*/ 7 w 8"/>
                <a:gd name="T17" fmla="*/ 2 h 3"/>
                <a:gd name="T18" fmla="*/ 7 w 8"/>
                <a:gd name="T19" fmla="*/ 0 h 3"/>
                <a:gd name="T20" fmla="*/ 6 w 8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1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6" name="Freeform 100"/>
            <p:cNvSpPr/>
            <p:nvPr/>
          </p:nvSpPr>
          <p:spPr bwMode="auto">
            <a:xfrm rot="20333011">
              <a:off x="1273693" y="1654222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8 h 9"/>
                <a:gd name="T22" fmla="*/ 3 w 4"/>
                <a:gd name="T23" fmla="*/ 4 h 9"/>
                <a:gd name="T24" fmla="*/ 2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7" name="Freeform 101"/>
            <p:cNvSpPr/>
            <p:nvPr/>
          </p:nvSpPr>
          <p:spPr bwMode="auto">
            <a:xfrm rot="20333011">
              <a:off x="1227506" y="1628301"/>
              <a:ext cx="78968" cy="31587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0 w 7"/>
                <a:gd name="T5" fmla="*/ 2 h 3"/>
                <a:gd name="T6" fmla="*/ 0 w 7"/>
                <a:gd name="T7" fmla="*/ 2 h 3"/>
                <a:gd name="T8" fmla="*/ 0 w 7"/>
                <a:gd name="T9" fmla="*/ 2 h 3"/>
                <a:gd name="T10" fmla="*/ 1 w 7"/>
                <a:gd name="T11" fmla="*/ 2 h 3"/>
                <a:gd name="T12" fmla="*/ 1 w 7"/>
                <a:gd name="T13" fmla="*/ 3 h 3"/>
                <a:gd name="T14" fmla="*/ 3 w 7"/>
                <a:gd name="T15" fmla="*/ 3 h 3"/>
                <a:gd name="T16" fmla="*/ 6 w 7"/>
                <a:gd name="T17" fmla="*/ 2 h 3"/>
                <a:gd name="T18" fmla="*/ 7 w 7"/>
                <a:gd name="T19" fmla="*/ 1 h 3"/>
                <a:gd name="T20" fmla="*/ 6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8" name="Freeform 102"/>
            <p:cNvSpPr/>
            <p:nvPr/>
          </p:nvSpPr>
          <p:spPr bwMode="auto">
            <a:xfrm rot="20333011">
              <a:off x="1239959" y="1658500"/>
              <a:ext cx="39485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1 h 8"/>
                <a:gd name="T14" fmla="*/ 2 w 4"/>
                <a:gd name="T15" fmla="*/ 7 h 8"/>
                <a:gd name="T16" fmla="*/ 2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2 w 4"/>
                <a:gd name="T25" fmla="*/ 1 h 8"/>
                <a:gd name="T26" fmla="*/ 2 w 4"/>
                <a:gd name="T27" fmla="*/ 0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19" name="Freeform 103"/>
            <p:cNvSpPr>
              <a:spLocks noEditPoints="1"/>
            </p:cNvSpPr>
            <p:nvPr/>
          </p:nvSpPr>
          <p:spPr bwMode="auto">
            <a:xfrm rot="20333011">
              <a:off x="1026563" y="1279740"/>
              <a:ext cx="126351" cy="205318"/>
            </a:xfrm>
            <a:custGeom>
              <a:avLst/>
              <a:gdLst>
                <a:gd name="T0" fmla="*/ 1 w 12"/>
                <a:gd name="T1" fmla="*/ 16 h 19"/>
                <a:gd name="T2" fmla="*/ 0 w 12"/>
                <a:gd name="T3" fmla="*/ 18 h 19"/>
                <a:gd name="T4" fmla="*/ 1 w 12"/>
                <a:gd name="T5" fmla="*/ 18 h 19"/>
                <a:gd name="T6" fmla="*/ 2 w 12"/>
                <a:gd name="T7" fmla="*/ 19 h 19"/>
                <a:gd name="T8" fmla="*/ 3 w 12"/>
                <a:gd name="T9" fmla="*/ 17 h 19"/>
                <a:gd name="T10" fmla="*/ 2 w 12"/>
                <a:gd name="T11" fmla="*/ 17 h 19"/>
                <a:gd name="T12" fmla="*/ 2 w 12"/>
                <a:gd name="T13" fmla="*/ 17 h 19"/>
                <a:gd name="T14" fmla="*/ 2 w 12"/>
                <a:gd name="T15" fmla="*/ 17 h 19"/>
                <a:gd name="T16" fmla="*/ 1 w 12"/>
                <a:gd name="T17" fmla="*/ 16 h 19"/>
                <a:gd name="T18" fmla="*/ 1 w 12"/>
                <a:gd name="T19" fmla="*/ 16 h 19"/>
                <a:gd name="T20" fmla="*/ 3 w 12"/>
                <a:gd name="T21" fmla="*/ 13 h 19"/>
                <a:gd name="T22" fmla="*/ 2 w 12"/>
                <a:gd name="T23" fmla="*/ 13 h 19"/>
                <a:gd name="T24" fmla="*/ 3 w 12"/>
                <a:gd name="T25" fmla="*/ 14 h 19"/>
                <a:gd name="T26" fmla="*/ 4 w 12"/>
                <a:gd name="T27" fmla="*/ 14 h 19"/>
                <a:gd name="T28" fmla="*/ 5 w 12"/>
                <a:gd name="T29" fmla="*/ 14 h 19"/>
                <a:gd name="T30" fmla="*/ 4 w 12"/>
                <a:gd name="T31" fmla="*/ 14 h 19"/>
                <a:gd name="T32" fmla="*/ 4 w 12"/>
                <a:gd name="T33" fmla="*/ 14 h 19"/>
                <a:gd name="T34" fmla="*/ 3 w 12"/>
                <a:gd name="T35" fmla="*/ 14 h 19"/>
                <a:gd name="T36" fmla="*/ 3 w 12"/>
                <a:gd name="T37" fmla="*/ 13 h 19"/>
                <a:gd name="T38" fmla="*/ 3 w 12"/>
                <a:gd name="T39" fmla="*/ 13 h 19"/>
                <a:gd name="T40" fmla="*/ 4 w 12"/>
                <a:gd name="T41" fmla="*/ 9 h 19"/>
                <a:gd name="T42" fmla="*/ 4 w 12"/>
                <a:gd name="T43" fmla="*/ 10 h 19"/>
                <a:gd name="T44" fmla="*/ 5 w 12"/>
                <a:gd name="T45" fmla="*/ 11 h 19"/>
                <a:gd name="T46" fmla="*/ 6 w 12"/>
                <a:gd name="T47" fmla="*/ 11 h 19"/>
                <a:gd name="T48" fmla="*/ 6 w 12"/>
                <a:gd name="T49" fmla="*/ 10 h 19"/>
                <a:gd name="T50" fmla="*/ 6 w 12"/>
                <a:gd name="T51" fmla="*/ 11 h 19"/>
                <a:gd name="T52" fmla="*/ 6 w 12"/>
                <a:gd name="T53" fmla="*/ 11 h 19"/>
                <a:gd name="T54" fmla="*/ 5 w 12"/>
                <a:gd name="T55" fmla="*/ 10 h 19"/>
                <a:gd name="T56" fmla="*/ 5 w 12"/>
                <a:gd name="T57" fmla="*/ 10 h 19"/>
                <a:gd name="T58" fmla="*/ 4 w 12"/>
                <a:gd name="T59" fmla="*/ 9 h 19"/>
                <a:gd name="T60" fmla="*/ 6 w 12"/>
                <a:gd name="T61" fmla="*/ 6 h 19"/>
                <a:gd name="T62" fmla="*/ 6 w 12"/>
                <a:gd name="T63" fmla="*/ 7 h 19"/>
                <a:gd name="T64" fmla="*/ 6 w 12"/>
                <a:gd name="T65" fmla="*/ 8 h 19"/>
                <a:gd name="T66" fmla="*/ 8 w 12"/>
                <a:gd name="T67" fmla="*/ 8 h 19"/>
                <a:gd name="T68" fmla="*/ 8 w 12"/>
                <a:gd name="T69" fmla="*/ 7 h 19"/>
                <a:gd name="T70" fmla="*/ 8 w 12"/>
                <a:gd name="T71" fmla="*/ 7 h 19"/>
                <a:gd name="T72" fmla="*/ 8 w 12"/>
                <a:gd name="T73" fmla="*/ 7 h 19"/>
                <a:gd name="T74" fmla="*/ 7 w 12"/>
                <a:gd name="T75" fmla="*/ 7 h 19"/>
                <a:gd name="T76" fmla="*/ 6 w 12"/>
                <a:gd name="T77" fmla="*/ 7 h 19"/>
                <a:gd name="T78" fmla="*/ 6 w 12"/>
                <a:gd name="T79" fmla="*/ 7 h 19"/>
                <a:gd name="T80" fmla="*/ 6 w 12"/>
                <a:gd name="T81" fmla="*/ 6 h 19"/>
                <a:gd name="T82" fmla="*/ 10 w 12"/>
                <a:gd name="T83" fmla="*/ 0 h 19"/>
                <a:gd name="T84" fmla="*/ 9 w 12"/>
                <a:gd name="T85" fmla="*/ 0 h 19"/>
                <a:gd name="T86" fmla="*/ 8 w 12"/>
                <a:gd name="T87" fmla="*/ 3 h 19"/>
                <a:gd name="T88" fmla="*/ 8 w 12"/>
                <a:gd name="T89" fmla="*/ 5 h 19"/>
                <a:gd name="T90" fmla="*/ 10 w 12"/>
                <a:gd name="T91" fmla="*/ 5 h 19"/>
                <a:gd name="T92" fmla="*/ 11 w 12"/>
                <a:gd name="T93" fmla="*/ 2 h 19"/>
                <a:gd name="T94" fmla="*/ 11 w 12"/>
                <a:gd name="T95" fmla="*/ 0 h 19"/>
                <a:gd name="T96" fmla="*/ 10 w 12"/>
                <a:gd name="T9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" h="19">
                  <a:moveTo>
                    <a:pt x="1" y="16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9"/>
                    <a:pt x="2" y="19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4" y="9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moveTo>
                    <a:pt x="6" y="6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0" name="Freeform 104"/>
            <p:cNvSpPr/>
            <p:nvPr/>
          </p:nvSpPr>
          <p:spPr bwMode="auto">
            <a:xfrm rot="20333011">
              <a:off x="1041864" y="1276352"/>
              <a:ext cx="47381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0 h 8"/>
                <a:gd name="T4" fmla="*/ 1 w 4"/>
                <a:gd name="T5" fmla="*/ 1 h 8"/>
                <a:gd name="T6" fmla="*/ 2 w 4"/>
                <a:gd name="T7" fmla="*/ 7 h 8"/>
                <a:gd name="T8" fmla="*/ 2 w 4"/>
                <a:gd name="T9" fmla="*/ 8 h 8"/>
                <a:gd name="T10" fmla="*/ 3 w 4"/>
                <a:gd name="T11" fmla="*/ 6 h 8"/>
                <a:gd name="T12" fmla="*/ 4 w 4"/>
                <a:gd name="T13" fmla="*/ 6 h 8"/>
                <a:gd name="T14" fmla="*/ 4 w 4"/>
                <a:gd name="T15" fmla="*/ 4 h 8"/>
                <a:gd name="T16" fmla="*/ 3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1" name="Freeform 105"/>
            <p:cNvSpPr/>
            <p:nvPr/>
          </p:nvSpPr>
          <p:spPr bwMode="auto">
            <a:xfrm rot="20333011">
              <a:off x="1069487" y="1297441"/>
              <a:ext cx="94764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4 w 9"/>
                <a:gd name="T5" fmla="*/ 2 h 4"/>
                <a:gd name="T6" fmla="*/ 2 w 9"/>
                <a:gd name="T7" fmla="*/ 2 h 4"/>
                <a:gd name="T8" fmla="*/ 1 w 9"/>
                <a:gd name="T9" fmla="*/ 2 h 4"/>
                <a:gd name="T10" fmla="*/ 0 w 9"/>
                <a:gd name="T11" fmla="*/ 4 h 4"/>
                <a:gd name="T12" fmla="*/ 0 w 9"/>
                <a:gd name="T13" fmla="*/ 4 h 4"/>
                <a:gd name="T14" fmla="*/ 0 w 9"/>
                <a:gd name="T15" fmla="*/ 4 h 4"/>
                <a:gd name="T16" fmla="*/ 1 w 9"/>
                <a:gd name="T17" fmla="*/ 4 h 4"/>
                <a:gd name="T18" fmla="*/ 2 w 9"/>
                <a:gd name="T19" fmla="*/ 4 h 4"/>
                <a:gd name="T20" fmla="*/ 2 w 9"/>
                <a:gd name="T21" fmla="*/ 4 h 4"/>
                <a:gd name="T22" fmla="*/ 8 w 9"/>
                <a:gd name="T23" fmla="*/ 3 h 4"/>
                <a:gd name="T24" fmla="*/ 9 w 9"/>
                <a:gd name="T25" fmla="*/ 1 h 4"/>
                <a:gd name="T26" fmla="*/ 8 w 9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2" name="Freeform 106"/>
            <p:cNvSpPr/>
            <p:nvPr/>
          </p:nvSpPr>
          <p:spPr bwMode="auto">
            <a:xfrm rot="20333011">
              <a:off x="1047832" y="1311243"/>
              <a:ext cx="31587" cy="94764"/>
            </a:xfrm>
            <a:custGeom>
              <a:avLst/>
              <a:gdLst>
                <a:gd name="T0" fmla="*/ 1 w 3"/>
                <a:gd name="T1" fmla="*/ 0 h 9"/>
                <a:gd name="T2" fmla="*/ 1 w 3"/>
                <a:gd name="T3" fmla="*/ 0 h 9"/>
                <a:gd name="T4" fmla="*/ 0 w 3"/>
                <a:gd name="T5" fmla="*/ 1 h 9"/>
                <a:gd name="T6" fmla="*/ 1 w 3"/>
                <a:gd name="T7" fmla="*/ 7 h 9"/>
                <a:gd name="T8" fmla="*/ 2 w 3"/>
                <a:gd name="T9" fmla="*/ 8 h 9"/>
                <a:gd name="T10" fmla="*/ 2 w 3"/>
                <a:gd name="T11" fmla="*/ 8 h 9"/>
                <a:gd name="T12" fmla="*/ 3 w 3"/>
                <a:gd name="T13" fmla="*/ 9 h 9"/>
                <a:gd name="T14" fmla="*/ 3 w 3"/>
                <a:gd name="T15" fmla="*/ 9 h 9"/>
                <a:gd name="T16" fmla="*/ 2 w 3"/>
                <a:gd name="T17" fmla="*/ 8 h 9"/>
                <a:gd name="T18" fmla="*/ 2 w 3"/>
                <a:gd name="T19" fmla="*/ 8 h 9"/>
                <a:gd name="T20" fmla="*/ 2 w 3"/>
                <a:gd name="T21" fmla="*/ 6 h 9"/>
                <a:gd name="T22" fmla="*/ 3 w 3"/>
                <a:gd name="T23" fmla="*/ 6 h 9"/>
                <a:gd name="T24" fmla="*/ 3 w 3"/>
                <a:gd name="T25" fmla="*/ 5 h 9"/>
                <a:gd name="T26" fmla="*/ 2 w 3"/>
                <a:gd name="T27" fmla="*/ 1 h 9"/>
                <a:gd name="T28" fmla="*/ 1 w 3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3" name="Freeform 107"/>
            <p:cNvSpPr/>
            <p:nvPr/>
          </p:nvSpPr>
          <p:spPr bwMode="auto">
            <a:xfrm rot="20333011">
              <a:off x="1062768" y="1349018"/>
              <a:ext cx="102659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4 w 9"/>
                <a:gd name="T5" fmla="*/ 1 h 4"/>
                <a:gd name="T6" fmla="*/ 2 w 9"/>
                <a:gd name="T7" fmla="*/ 1 h 4"/>
                <a:gd name="T8" fmla="*/ 1 w 9"/>
                <a:gd name="T9" fmla="*/ 1 h 4"/>
                <a:gd name="T10" fmla="*/ 1 w 9"/>
                <a:gd name="T11" fmla="*/ 3 h 4"/>
                <a:gd name="T12" fmla="*/ 1 w 9"/>
                <a:gd name="T13" fmla="*/ 3 h 4"/>
                <a:gd name="T14" fmla="*/ 2 w 9"/>
                <a:gd name="T15" fmla="*/ 4 h 4"/>
                <a:gd name="T16" fmla="*/ 2 w 9"/>
                <a:gd name="T17" fmla="*/ 3 h 4"/>
                <a:gd name="T18" fmla="*/ 8 w 9"/>
                <a:gd name="T19" fmla="*/ 2 h 4"/>
                <a:gd name="T20" fmla="*/ 9 w 9"/>
                <a:gd name="T21" fmla="*/ 0 h 4"/>
                <a:gd name="T22" fmla="*/ 8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4" name="Freeform 108"/>
            <p:cNvSpPr/>
            <p:nvPr/>
          </p:nvSpPr>
          <p:spPr bwMode="auto">
            <a:xfrm rot="20333011">
              <a:off x="1036580" y="1346399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2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2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5" name="Freeform 109"/>
            <p:cNvSpPr/>
            <p:nvPr/>
          </p:nvSpPr>
          <p:spPr bwMode="auto">
            <a:xfrm rot="20333011">
              <a:off x="1067313" y="1384174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7 w 8"/>
                <a:gd name="T3" fmla="*/ 0 h 4"/>
                <a:gd name="T4" fmla="*/ 3 w 8"/>
                <a:gd name="T5" fmla="*/ 1 h 4"/>
                <a:gd name="T6" fmla="*/ 2 w 8"/>
                <a:gd name="T7" fmla="*/ 1 h 4"/>
                <a:gd name="T8" fmla="*/ 1 w 8"/>
                <a:gd name="T9" fmla="*/ 2 h 4"/>
                <a:gd name="T10" fmla="*/ 0 w 8"/>
                <a:gd name="T11" fmla="*/ 3 h 4"/>
                <a:gd name="T12" fmla="*/ 0 w 8"/>
                <a:gd name="T13" fmla="*/ 4 h 4"/>
                <a:gd name="T14" fmla="*/ 1 w 8"/>
                <a:gd name="T15" fmla="*/ 4 h 4"/>
                <a:gd name="T16" fmla="*/ 2 w 8"/>
                <a:gd name="T17" fmla="*/ 4 h 4"/>
                <a:gd name="T18" fmla="*/ 7 w 8"/>
                <a:gd name="T19" fmla="*/ 2 h 4"/>
                <a:gd name="T20" fmla="*/ 8 w 8"/>
                <a:gd name="T21" fmla="*/ 1 h 4"/>
                <a:gd name="T22" fmla="*/ 7 w 8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6" name="Freeform 110"/>
            <p:cNvSpPr/>
            <p:nvPr/>
          </p:nvSpPr>
          <p:spPr bwMode="auto">
            <a:xfrm rot="20333011">
              <a:off x="1033492" y="1382977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3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3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7" name="Freeform 111"/>
            <p:cNvSpPr/>
            <p:nvPr/>
          </p:nvSpPr>
          <p:spPr bwMode="auto">
            <a:xfrm rot="20333011">
              <a:off x="1056062" y="1419330"/>
              <a:ext cx="102659" cy="39485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3 w 9"/>
                <a:gd name="T5" fmla="*/ 1 h 4"/>
                <a:gd name="T6" fmla="*/ 2 w 9"/>
                <a:gd name="T7" fmla="*/ 1 h 4"/>
                <a:gd name="T8" fmla="*/ 1 w 9"/>
                <a:gd name="T9" fmla="*/ 2 h 4"/>
                <a:gd name="T10" fmla="*/ 0 w 9"/>
                <a:gd name="T11" fmla="*/ 3 h 4"/>
                <a:gd name="T12" fmla="*/ 1 w 9"/>
                <a:gd name="T13" fmla="*/ 4 h 4"/>
                <a:gd name="T14" fmla="*/ 1 w 9"/>
                <a:gd name="T15" fmla="*/ 4 h 4"/>
                <a:gd name="T16" fmla="*/ 2 w 9"/>
                <a:gd name="T17" fmla="*/ 4 h 4"/>
                <a:gd name="T18" fmla="*/ 8 w 9"/>
                <a:gd name="T19" fmla="*/ 2 h 4"/>
                <a:gd name="T20" fmla="*/ 8 w 9"/>
                <a:gd name="T21" fmla="*/ 1 h 4"/>
                <a:gd name="T22" fmla="*/ 7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8" name="Freeform 112"/>
            <p:cNvSpPr>
              <a:spLocks noEditPoints="1"/>
            </p:cNvSpPr>
            <p:nvPr/>
          </p:nvSpPr>
          <p:spPr bwMode="auto">
            <a:xfrm rot="20333011">
              <a:off x="685200" y="1545859"/>
              <a:ext cx="205318" cy="126351"/>
            </a:xfrm>
            <a:custGeom>
              <a:avLst/>
              <a:gdLst>
                <a:gd name="T0" fmla="*/ 17 w 19"/>
                <a:gd name="T1" fmla="*/ 9 h 12"/>
                <a:gd name="T2" fmla="*/ 17 w 19"/>
                <a:gd name="T3" fmla="*/ 9 h 12"/>
                <a:gd name="T4" fmla="*/ 17 w 19"/>
                <a:gd name="T5" fmla="*/ 10 h 12"/>
                <a:gd name="T6" fmla="*/ 16 w 19"/>
                <a:gd name="T7" fmla="*/ 11 h 12"/>
                <a:gd name="T8" fmla="*/ 16 w 19"/>
                <a:gd name="T9" fmla="*/ 11 h 12"/>
                <a:gd name="T10" fmla="*/ 18 w 19"/>
                <a:gd name="T11" fmla="*/ 12 h 12"/>
                <a:gd name="T12" fmla="*/ 19 w 19"/>
                <a:gd name="T13" fmla="*/ 11 h 12"/>
                <a:gd name="T14" fmla="*/ 19 w 19"/>
                <a:gd name="T15" fmla="*/ 10 h 12"/>
                <a:gd name="T16" fmla="*/ 17 w 19"/>
                <a:gd name="T17" fmla="*/ 9 h 12"/>
                <a:gd name="T18" fmla="*/ 14 w 19"/>
                <a:gd name="T19" fmla="*/ 7 h 12"/>
                <a:gd name="T20" fmla="*/ 14 w 19"/>
                <a:gd name="T21" fmla="*/ 8 h 12"/>
                <a:gd name="T22" fmla="*/ 14 w 19"/>
                <a:gd name="T23" fmla="*/ 8 h 12"/>
                <a:gd name="T24" fmla="*/ 13 w 19"/>
                <a:gd name="T25" fmla="*/ 9 h 12"/>
                <a:gd name="T26" fmla="*/ 13 w 19"/>
                <a:gd name="T27" fmla="*/ 9 h 12"/>
                <a:gd name="T28" fmla="*/ 13 w 19"/>
                <a:gd name="T29" fmla="*/ 9 h 12"/>
                <a:gd name="T30" fmla="*/ 15 w 19"/>
                <a:gd name="T31" fmla="*/ 9 h 12"/>
                <a:gd name="T32" fmla="*/ 14 w 19"/>
                <a:gd name="T33" fmla="*/ 7 h 12"/>
                <a:gd name="T34" fmla="*/ 14 w 19"/>
                <a:gd name="T35" fmla="*/ 7 h 12"/>
                <a:gd name="T36" fmla="*/ 11 w 19"/>
                <a:gd name="T37" fmla="*/ 5 h 12"/>
                <a:gd name="T38" fmla="*/ 11 w 19"/>
                <a:gd name="T39" fmla="*/ 6 h 12"/>
                <a:gd name="T40" fmla="*/ 11 w 19"/>
                <a:gd name="T41" fmla="*/ 6 h 12"/>
                <a:gd name="T42" fmla="*/ 10 w 19"/>
                <a:gd name="T43" fmla="*/ 7 h 12"/>
                <a:gd name="T44" fmla="*/ 10 w 19"/>
                <a:gd name="T45" fmla="*/ 7 h 12"/>
                <a:gd name="T46" fmla="*/ 10 w 19"/>
                <a:gd name="T47" fmla="*/ 7 h 12"/>
                <a:gd name="T48" fmla="*/ 12 w 19"/>
                <a:gd name="T49" fmla="*/ 7 h 12"/>
                <a:gd name="T50" fmla="*/ 11 w 19"/>
                <a:gd name="T51" fmla="*/ 6 h 12"/>
                <a:gd name="T52" fmla="*/ 11 w 19"/>
                <a:gd name="T53" fmla="*/ 5 h 12"/>
                <a:gd name="T54" fmla="*/ 8 w 19"/>
                <a:gd name="T55" fmla="*/ 4 h 12"/>
                <a:gd name="T56" fmla="*/ 8 w 19"/>
                <a:gd name="T57" fmla="*/ 4 h 12"/>
                <a:gd name="T58" fmla="*/ 8 w 19"/>
                <a:gd name="T59" fmla="*/ 4 h 12"/>
                <a:gd name="T60" fmla="*/ 7 w 19"/>
                <a:gd name="T61" fmla="*/ 5 h 12"/>
                <a:gd name="T62" fmla="*/ 7 w 19"/>
                <a:gd name="T63" fmla="*/ 5 h 12"/>
                <a:gd name="T64" fmla="*/ 7 w 19"/>
                <a:gd name="T65" fmla="*/ 6 h 12"/>
                <a:gd name="T66" fmla="*/ 9 w 19"/>
                <a:gd name="T67" fmla="*/ 5 h 12"/>
                <a:gd name="T68" fmla="*/ 8 w 19"/>
                <a:gd name="T69" fmla="*/ 4 h 12"/>
                <a:gd name="T70" fmla="*/ 8 w 19"/>
                <a:gd name="T71" fmla="*/ 4 h 12"/>
                <a:gd name="T72" fmla="*/ 1 w 19"/>
                <a:gd name="T73" fmla="*/ 0 h 12"/>
                <a:gd name="T74" fmla="*/ 0 w 19"/>
                <a:gd name="T75" fmla="*/ 1 h 12"/>
                <a:gd name="T76" fmla="*/ 1 w 19"/>
                <a:gd name="T77" fmla="*/ 2 h 12"/>
                <a:gd name="T78" fmla="*/ 4 w 19"/>
                <a:gd name="T79" fmla="*/ 4 h 12"/>
                <a:gd name="T80" fmla="*/ 5 w 19"/>
                <a:gd name="T81" fmla="*/ 4 h 12"/>
                <a:gd name="T82" fmla="*/ 5 w 19"/>
                <a:gd name="T83" fmla="*/ 2 h 12"/>
                <a:gd name="T84" fmla="*/ 2 w 19"/>
                <a:gd name="T85" fmla="*/ 0 h 12"/>
                <a:gd name="T86" fmla="*/ 1 w 19"/>
                <a:gd name="T8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12"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10"/>
                  </a:cubicBezTo>
                  <a:cubicBezTo>
                    <a:pt x="17" y="10"/>
                    <a:pt x="17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14" y="7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1" y="5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29" name="Freeform 113"/>
            <p:cNvSpPr/>
            <p:nvPr/>
          </p:nvSpPr>
          <p:spPr bwMode="auto">
            <a:xfrm rot="20333011">
              <a:off x="678701" y="1608634"/>
              <a:ext cx="94764" cy="31587"/>
            </a:xfrm>
            <a:custGeom>
              <a:avLst/>
              <a:gdLst>
                <a:gd name="T0" fmla="*/ 6 w 9"/>
                <a:gd name="T1" fmla="*/ 0 h 3"/>
                <a:gd name="T2" fmla="*/ 5 w 9"/>
                <a:gd name="T3" fmla="*/ 0 h 3"/>
                <a:gd name="T4" fmla="*/ 1 w 9"/>
                <a:gd name="T5" fmla="*/ 1 h 3"/>
                <a:gd name="T6" fmla="*/ 0 w 9"/>
                <a:gd name="T7" fmla="*/ 2 h 3"/>
                <a:gd name="T8" fmla="*/ 1 w 9"/>
                <a:gd name="T9" fmla="*/ 3 h 3"/>
                <a:gd name="T10" fmla="*/ 2 w 9"/>
                <a:gd name="T11" fmla="*/ 3 h 3"/>
                <a:gd name="T12" fmla="*/ 8 w 9"/>
                <a:gd name="T13" fmla="*/ 1 h 3"/>
                <a:gd name="T14" fmla="*/ 8 w 9"/>
                <a:gd name="T15" fmla="*/ 1 h 3"/>
                <a:gd name="T16" fmla="*/ 9 w 9"/>
                <a:gd name="T17" fmla="*/ 0 h 3"/>
                <a:gd name="T18" fmla="*/ 8 w 9"/>
                <a:gd name="T19" fmla="*/ 1 h 3"/>
                <a:gd name="T20" fmla="*/ 7 w 9"/>
                <a:gd name="T21" fmla="*/ 1 h 3"/>
                <a:gd name="T22" fmla="*/ 7 w 9"/>
                <a:gd name="T23" fmla="*/ 1 h 3"/>
                <a:gd name="T24" fmla="*/ 6 w 9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3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9" y="1"/>
                    <a:pt x="9" y="0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0" name="Freeform 114"/>
            <p:cNvSpPr/>
            <p:nvPr/>
          </p:nvSpPr>
          <p:spPr bwMode="auto">
            <a:xfrm rot="20333011">
              <a:off x="707421" y="1532209"/>
              <a:ext cx="47381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1 w 4"/>
                <a:gd name="T9" fmla="*/ 7 h 8"/>
                <a:gd name="T10" fmla="*/ 2 w 4"/>
                <a:gd name="T11" fmla="*/ 8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7 h 8"/>
                <a:gd name="T22" fmla="*/ 2 w 4"/>
                <a:gd name="T23" fmla="*/ 1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1" name="Freeform 115"/>
            <p:cNvSpPr/>
            <p:nvPr/>
          </p:nvSpPr>
          <p:spPr bwMode="auto">
            <a:xfrm rot="20333011">
              <a:off x="713857" y="1604089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1 h 4"/>
                <a:gd name="T4" fmla="*/ 1 w 9"/>
                <a:gd name="T5" fmla="*/ 2 h 4"/>
                <a:gd name="T6" fmla="*/ 0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2" name="Freeform 116"/>
            <p:cNvSpPr/>
            <p:nvPr/>
          </p:nvSpPr>
          <p:spPr bwMode="auto">
            <a:xfrm rot="20333011">
              <a:off x="744000" y="1535297"/>
              <a:ext cx="47381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2 w 4"/>
                <a:gd name="T9" fmla="*/ 6 h 8"/>
                <a:gd name="T10" fmla="*/ 2 w 4"/>
                <a:gd name="T11" fmla="*/ 7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6 h 8"/>
                <a:gd name="T22" fmla="*/ 2 w 4"/>
                <a:gd name="T23" fmla="*/ 0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3" name="Freeform 117"/>
            <p:cNvSpPr/>
            <p:nvPr/>
          </p:nvSpPr>
          <p:spPr bwMode="auto">
            <a:xfrm rot="20333011">
              <a:off x="751858" y="161481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0 h 4"/>
                <a:gd name="T4" fmla="*/ 1 w 9"/>
                <a:gd name="T5" fmla="*/ 2 h 4"/>
                <a:gd name="T6" fmla="*/ 1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4" name="Freeform 118"/>
            <p:cNvSpPr/>
            <p:nvPr/>
          </p:nvSpPr>
          <p:spPr bwMode="auto">
            <a:xfrm rot="20333011">
              <a:off x="780578" y="1538385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6 h 9"/>
                <a:gd name="T8" fmla="*/ 2 w 4"/>
                <a:gd name="T9" fmla="*/ 7 h 9"/>
                <a:gd name="T10" fmla="*/ 2 w 4"/>
                <a:gd name="T11" fmla="*/ 8 h 9"/>
                <a:gd name="T12" fmla="*/ 2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8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5" name="Freeform 119"/>
            <p:cNvSpPr/>
            <p:nvPr/>
          </p:nvSpPr>
          <p:spPr bwMode="auto">
            <a:xfrm rot="20333011">
              <a:off x="794647" y="1624639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4 w 8"/>
                <a:gd name="T3" fmla="*/ 0 h 3"/>
                <a:gd name="T4" fmla="*/ 1 w 8"/>
                <a:gd name="T5" fmla="*/ 1 h 3"/>
                <a:gd name="T6" fmla="*/ 0 w 8"/>
                <a:gd name="T7" fmla="*/ 3 h 3"/>
                <a:gd name="T8" fmla="*/ 0 w 8"/>
                <a:gd name="T9" fmla="*/ 3 h 3"/>
                <a:gd name="T10" fmla="*/ 1 w 8"/>
                <a:gd name="T11" fmla="*/ 3 h 3"/>
                <a:gd name="T12" fmla="*/ 7 w 8"/>
                <a:gd name="T13" fmla="*/ 2 h 3"/>
                <a:gd name="T14" fmla="*/ 7 w 8"/>
                <a:gd name="T15" fmla="*/ 2 h 3"/>
                <a:gd name="T16" fmla="*/ 8 w 8"/>
                <a:gd name="T17" fmla="*/ 1 h 3"/>
                <a:gd name="T18" fmla="*/ 7 w 8"/>
                <a:gd name="T19" fmla="*/ 2 h 3"/>
                <a:gd name="T20" fmla="*/ 7 w 8"/>
                <a:gd name="T21" fmla="*/ 2 h 3"/>
                <a:gd name="T22" fmla="*/ 6 w 8"/>
                <a:gd name="T23" fmla="*/ 1 h 3"/>
                <a:gd name="T24" fmla="*/ 6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6" name="Freeform 120"/>
            <p:cNvSpPr/>
            <p:nvPr/>
          </p:nvSpPr>
          <p:spPr bwMode="auto">
            <a:xfrm rot="20333011">
              <a:off x="817156" y="1541473"/>
              <a:ext cx="47381" cy="102659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5 h 9"/>
                <a:gd name="T8" fmla="*/ 2 w 4"/>
                <a:gd name="T9" fmla="*/ 7 h 9"/>
                <a:gd name="T10" fmla="*/ 2 w 4"/>
                <a:gd name="T11" fmla="*/ 8 h 9"/>
                <a:gd name="T12" fmla="*/ 3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7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7" name="Freeform 121"/>
            <p:cNvSpPr>
              <a:spLocks noEditPoints="1"/>
            </p:cNvSpPr>
            <p:nvPr/>
          </p:nvSpPr>
          <p:spPr bwMode="auto">
            <a:xfrm rot="20333011">
              <a:off x="972308" y="1525148"/>
              <a:ext cx="157938" cy="260597"/>
            </a:xfrm>
            <a:custGeom>
              <a:avLst/>
              <a:gdLst>
                <a:gd name="T0" fmla="*/ 0 w 15"/>
                <a:gd name="T1" fmla="*/ 24 h 24"/>
                <a:gd name="T2" fmla="*/ 0 w 15"/>
                <a:gd name="T3" fmla="*/ 24 h 24"/>
                <a:gd name="T4" fmla="*/ 1 w 15"/>
                <a:gd name="T5" fmla="*/ 24 h 24"/>
                <a:gd name="T6" fmla="*/ 1 w 15"/>
                <a:gd name="T7" fmla="*/ 24 h 24"/>
                <a:gd name="T8" fmla="*/ 0 w 15"/>
                <a:gd name="T9" fmla="*/ 24 h 24"/>
                <a:gd name="T10" fmla="*/ 0 w 15"/>
                <a:gd name="T11" fmla="*/ 24 h 24"/>
                <a:gd name="T12" fmla="*/ 7 w 15"/>
                <a:gd name="T13" fmla="*/ 12 h 24"/>
                <a:gd name="T14" fmla="*/ 5 w 15"/>
                <a:gd name="T15" fmla="*/ 13 h 24"/>
                <a:gd name="T16" fmla="*/ 5 w 15"/>
                <a:gd name="T17" fmla="*/ 13 h 24"/>
                <a:gd name="T18" fmla="*/ 2 w 15"/>
                <a:gd name="T19" fmla="*/ 19 h 24"/>
                <a:gd name="T20" fmla="*/ 0 w 15"/>
                <a:gd name="T21" fmla="*/ 22 h 24"/>
                <a:gd name="T22" fmla="*/ 1 w 15"/>
                <a:gd name="T23" fmla="*/ 22 h 24"/>
                <a:gd name="T24" fmla="*/ 2 w 15"/>
                <a:gd name="T25" fmla="*/ 23 h 24"/>
                <a:gd name="T26" fmla="*/ 4 w 15"/>
                <a:gd name="T27" fmla="*/ 20 h 24"/>
                <a:gd name="T28" fmla="*/ 7 w 15"/>
                <a:gd name="T29" fmla="*/ 14 h 24"/>
                <a:gd name="T30" fmla="*/ 7 w 15"/>
                <a:gd name="T31" fmla="*/ 14 h 24"/>
                <a:gd name="T32" fmla="*/ 7 w 15"/>
                <a:gd name="T33" fmla="*/ 12 h 24"/>
                <a:gd name="T34" fmla="*/ 13 w 15"/>
                <a:gd name="T35" fmla="*/ 0 h 24"/>
                <a:gd name="T36" fmla="*/ 11 w 15"/>
                <a:gd name="T37" fmla="*/ 2 h 24"/>
                <a:gd name="T38" fmla="*/ 8 w 15"/>
                <a:gd name="T39" fmla="*/ 8 h 24"/>
                <a:gd name="T40" fmla="*/ 8 w 15"/>
                <a:gd name="T41" fmla="*/ 10 h 24"/>
                <a:gd name="T42" fmla="*/ 10 w 15"/>
                <a:gd name="T43" fmla="*/ 9 h 24"/>
                <a:gd name="T44" fmla="*/ 13 w 15"/>
                <a:gd name="T45" fmla="*/ 3 h 24"/>
                <a:gd name="T46" fmla="*/ 15 w 15"/>
                <a:gd name="T47" fmla="*/ 1 h 24"/>
                <a:gd name="T48" fmla="*/ 14 w 15"/>
                <a:gd name="T49" fmla="*/ 0 h 24"/>
                <a:gd name="T50" fmla="*/ 13 w 15"/>
                <a:gd name="T5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7" y="12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3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3" y="0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8" name="Freeform 122"/>
            <p:cNvSpPr>
              <a:spLocks noEditPoints="1"/>
            </p:cNvSpPr>
            <p:nvPr/>
          </p:nvSpPr>
          <p:spPr bwMode="auto">
            <a:xfrm rot="20333011">
              <a:off x="928292" y="1571901"/>
              <a:ext cx="244803" cy="142144"/>
            </a:xfrm>
            <a:custGeom>
              <a:avLst/>
              <a:gdLst>
                <a:gd name="T0" fmla="*/ 14 w 23"/>
                <a:gd name="T1" fmla="*/ 7 h 14"/>
                <a:gd name="T2" fmla="*/ 13 w 23"/>
                <a:gd name="T3" fmla="*/ 8 h 14"/>
                <a:gd name="T4" fmla="*/ 13 w 23"/>
                <a:gd name="T5" fmla="*/ 9 h 14"/>
                <a:gd name="T6" fmla="*/ 19 w 23"/>
                <a:gd name="T7" fmla="*/ 13 h 14"/>
                <a:gd name="T8" fmla="*/ 22 w 23"/>
                <a:gd name="T9" fmla="*/ 14 h 14"/>
                <a:gd name="T10" fmla="*/ 22 w 23"/>
                <a:gd name="T11" fmla="*/ 13 h 14"/>
                <a:gd name="T12" fmla="*/ 23 w 23"/>
                <a:gd name="T13" fmla="*/ 12 h 14"/>
                <a:gd name="T14" fmla="*/ 20 w 23"/>
                <a:gd name="T15" fmla="*/ 11 h 14"/>
                <a:gd name="T16" fmla="*/ 15 w 23"/>
                <a:gd name="T17" fmla="*/ 8 h 14"/>
                <a:gd name="T18" fmla="*/ 14 w 23"/>
                <a:gd name="T19" fmla="*/ 7 h 14"/>
                <a:gd name="T20" fmla="*/ 1 w 23"/>
                <a:gd name="T21" fmla="*/ 0 h 14"/>
                <a:gd name="T22" fmla="*/ 1 w 23"/>
                <a:gd name="T23" fmla="*/ 1 h 14"/>
                <a:gd name="T24" fmla="*/ 0 w 23"/>
                <a:gd name="T25" fmla="*/ 2 h 14"/>
                <a:gd name="T26" fmla="*/ 3 w 23"/>
                <a:gd name="T27" fmla="*/ 4 h 14"/>
                <a:gd name="T28" fmla="*/ 9 w 23"/>
                <a:gd name="T29" fmla="*/ 7 h 14"/>
                <a:gd name="T30" fmla="*/ 10 w 23"/>
                <a:gd name="T31" fmla="*/ 6 h 14"/>
                <a:gd name="T32" fmla="*/ 10 w 23"/>
                <a:gd name="T33" fmla="*/ 5 h 14"/>
                <a:gd name="T34" fmla="*/ 10 w 23"/>
                <a:gd name="T35" fmla="*/ 5 h 14"/>
                <a:gd name="T36" fmla="*/ 4 w 23"/>
                <a:gd name="T37" fmla="*/ 2 h 14"/>
                <a:gd name="T38" fmla="*/ 1 w 23"/>
                <a:gd name="T3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14">
                  <a:moveTo>
                    <a:pt x="14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39" name="Freeform 123"/>
            <p:cNvSpPr>
              <a:spLocks noEditPoints="1"/>
            </p:cNvSpPr>
            <p:nvPr/>
          </p:nvSpPr>
          <p:spPr bwMode="auto">
            <a:xfrm rot="20333011">
              <a:off x="1015158" y="1556107"/>
              <a:ext cx="71072" cy="173731"/>
            </a:xfrm>
            <a:custGeom>
              <a:avLst/>
              <a:gdLst>
                <a:gd name="T0" fmla="*/ 5 w 7"/>
                <a:gd name="T1" fmla="*/ 9 h 16"/>
                <a:gd name="T2" fmla="*/ 3 w 7"/>
                <a:gd name="T3" fmla="*/ 9 h 16"/>
                <a:gd name="T4" fmla="*/ 3 w 7"/>
                <a:gd name="T5" fmla="*/ 11 h 16"/>
                <a:gd name="T6" fmla="*/ 4 w 7"/>
                <a:gd name="T7" fmla="*/ 14 h 16"/>
                <a:gd name="T8" fmla="*/ 4 w 7"/>
                <a:gd name="T9" fmla="*/ 15 h 16"/>
                <a:gd name="T10" fmla="*/ 5 w 7"/>
                <a:gd name="T11" fmla="*/ 16 h 16"/>
                <a:gd name="T12" fmla="*/ 6 w 7"/>
                <a:gd name="T13" fmla="*/ 16 h 16"/>
                <a:gd name="T14" fmla="*/ 6 w 7"/>
                <a:gd name="T15" fmla="*/ 14 h 16"/>
                <a:gd name="T16" fmla="*/ 6 w 7"/>
                <a:gd name="T17" fmla="*/ 14 h 16"/>
                <a:gd name="T18" fmla="*/ 5 w 7"/>
                <a:gd name="T19" fmla="*/ 10 h 16"/>
                <a:gd name="T20" fmla="*/ 5 w 7"/>
                <a:gd name="T21" fmla="*/ 9 h 16"/>
                <a:gd name="T22" fmla="*/ 2 w 7"/>
                <a:gd name="T23" fmla="*/ 0 h 16"/>
                <a:gd name="T24" fmla="*/ 1 w 7"/>
                <a:gd name="T25" fmla="*/ 1 h 16"/>
                <a:gd name="T26" fmla="*/ 1 w 7"/>
                <a:gd name="T27" fmla="*/ 2 h 16"/>
                <a:gd name="T28" fmla="*/ 1 w 7"/>
                <a:gd name="T29" fmla="*/ 3 h 16"/>
                <a:gd name="T30" fmla="*/ 2 w 7"/>
                <a:gd name="T31" fmla="*/ 6 h 16"/>
                <a:gd name="T32" fmla="*/ 2 w 7"/>
                <a:gd name="T33" fmla="*/ 7 h 16"/>
                <a:gd name="T34" fmla="*/ 4 w 7"/>
                <a:gd name="T35" fmla="*/ 7 h 16"/>
                <a:gd name="T36" fmla="*/ 4 w 7"/>
                <a:gd name="T37" fmla="*/ 5 h 16"/>
                <a:gd name="T38" fmla="*/ 3 w 7"/>
                <a:gd name="T39" fmla="*/ 2 h 16"/>
                <a:gd name="T40" fmla="*/ 3 w 7"/>
                <a:gd name="T41" fmla="*/ 1 h 16"/>
                <a:gd name="T42" fmla="*/ 2 w 7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6">
                  <a:moveTo>
                    <a:pt x="5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7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0" name="Freeform 124"/>
            <p:cNvSpPr/>
            <p:nvPr/>
          </p:nvSpPr>
          <p:spPr bwMode="auto">
            <a:xfrm rot="20333011">
              <a:off x="968040" y="1612809"/>
              <a:ext cx="157938" cy="63174"/>
            </a:xfrm>
            <a:custGeom>
              <a:avLst/>
              <a:gdLst>
                <a:gd name="T0" fmla="*/ 14 w 15"/>
                <a:gd name="T1" fmla="*/ 0 h 6"/>
                <a:gd name="T2" fmla="*/ 14 w 15"/>
                <a:gd name="T3" fmla="*/ 0 h 6"/>
                <a:gd name="T4" fmla="*/ 13 w 15"/>
                <a:gd name="T5" fmla="*/ 0 h 6"/>
                <a:gd name="T6" fmla="*/ 10 w 15"/>
                <a:gd name="T7" fmla="*/ 1 h 6"/>
                <a:gd name="T8" fmla="*/ 8 w 15"/>
                <a:gd name="T9" fmla="*/ 2 h 6"/>
                <a:gd name="T10" fmla="*/ 6 w 15"/>
                <a:gd name="T11" fmla="*/ 2 h 6"/>
                <a:gd name="T12" fmla="*/ 5 w 15"/>
                <a:gd name="T13" fmla="*/ 3 h 6"/>
                <a:gd name="T14" fmla="*/ 1 w 15"/>
                <a:gd name="T15" fmla="*/ 4 h 6"/>
                <a:gd name="T16" fmla="*/ 1 w 15"/>
                <a:gd name="T17" fmla="*/ 4 h 6"/>
                <a:gd name="T18" fmla="*/ 0 w 15"/>
                <a:gd name="T19" fmla="*/ 5 h 6"/>
                <a:gd name="T20" fmla="*/ 0 w 15"/>
                <a:gd name="T21" fmla="*/ 6 h 6"/>
                <a:gd name="T22" fmla="*/ 1 w 15"/>
                <a:gd name="T23" fmla="*/ 6 h 6"/>
                <a:gd name="T24" fmla="*/ 2 w 15"/>
                <a:gd name="T25" fmla="*/ 6 h 6"/>
                <a:gd name="T26" fmla="*/ 5 w 15"/>
                <a:gd name="T27" fmla="*/ 5 h 6"/>
                <a:gd name="T28" fmla="*/ 7 w 15"/>
                <a:gd name="T29" fmla="*/ 4 h 6"/>
                <a:gd name="T30" fmla="*/ 9 w 15"/>
                <a:gd name="T31" fmla="*/ 4 h 6"/>
                <a:gd name="T32" fmla="*/ 10 w 15"/>
                <a:gd name="T33" fmla="*/ 3 h 6"/>
                <a:gd name="T34" fmla="*/ 14 w 15"/>
                <a:gd name="T35" fmla="*/ 3 h 6"/>
                <a:gd name="T36" fmla="*/ 14 w 15"/>
                <a:gd name="T37" fmla="*/ 2 h 6"/>
                <a:gd name="T38" fmla="*/ 15 w 15"/>
                <a:gd name="T39" fmla="*/ 1 h 6"/>
                <a:gd name="T40" fmla="*/ 14 w 15"/>
                <a:gd name="T4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1" name="Freeform 125"/>
            <p:cNvSpPr>
              <a:spLocks noEditPoints="1"/>
            </p:cNvSpPr>
            <p:nvPr/>
          </p:nvSpPr>
          <p:spPr bwMode="auto">
            <a:xfrm rot="20333011">
              <a:off x="888807" y="1485036"/>
              <a:ext cx="323771" cy="315876"/>
            </a:xfrm>
            <a:custGeom>
              <a:avLst/>
              <a:gdLst>
                <a:gd name="T0" fmla="*/ 13 w 31"/>
                <a:gd name="T1" fmla="*/ 3 h 30"/>
                <a:gd name="T2" fmla="*/ 16 w 31"/>
                <a:gd name="T3" fmla="*/ 3 h 30"/>
                <a:gd name="T4" fmla="*/ 20 w 31"/>
                <a:gd name="T5" fmla="*/ 3 h 30"/>
                <a:gd name="T6" fmla="*/ 21 w 31"/>
                <a:gd name="T7" fmla="*/ 4 h 30"/>
                <a:gd name="T8" fmla="*/ 22 w 31"/>
                <a:gd name="T9" fmla="*/ 4 h 30"/>
                <a:gd name="T10" fmla="*/ 23 w 31"/>
                <a:gd name="T11" fmla="*/ 5 h 30"/>
                <a:gd name="T12" fmla="*/ 23 w 31"/>
                <a:gd name="T13" fmla="*/ 5 h 30"/>
                <a:gd name="T14" fmla="*/ 27 w 31"/>
                <a:gd name="T15" fmla="*/ 11 h 30"/>
                <a:gd name="T16" fmla="*/ 28 w 31"/>
                <a:gd name="T17" fmla="*/ 13 h 30"/>
                <a:gd name="T18" fmla="*/ 27 w 31"/>
                <a:gd name="T19" fmla="*/ 20 h 30"/>
                <a:gd name="T20" fmla="*/ 27 w 31"/>
                <a:gd name="T21" fmla="*/ 20 h 30"/>
                <a:gd name="T22" fmla="*/ 26 w 31"/>
                <a:gd name="T23" fmla="*/ 21 h 30"/>
                <a:gd name="T24" fmla="*/ 26 w 31"/>
                <a:gd name="T25" fmla="*/ 22 h 30"/>
                <a:gd name="T26" fmla="*/ 25 w 31"/>
                <a:gd name="T27" fmla="*/ 23 h 30"/>
                <a:gd name="T28" fmla="*/ 20 w 31"/>
                <a:gd name="T29" fmla="*/ 27 h 30"/>
                <a:gd name="T30" fmla="*/ 18 w 31"/>
                <a:gd name="T31" fmla="*/ 27 h 30"/>
                <a:gd name="T32" fmla="*/ 15 w 31"/>
                <a:gd name="T33" fmla="*/ 28 h 30"/>
                <a:gd name="T34" fmla="*/ 11 w 31"/>
                <a:gd name="T35" fmla="*/ 27 h 30"/>
                <a:gd name="T36" fmla="*/ 10 w 31"/>
                <a:gd name="T37" fmla="*/ 27 h 30"/>
                <a:gd name="T38" fmla="*/ 9 w 31"/>
                <a:gd name="T39" fmla="*/ 26 h 30"/>
                <a:gd name="T40" fmla="*/ 8 w 31"/>
                <a:gd name="T41" fmla="*/ 26 h 30"/>
                <a:gd name="T42" fmla="*/ 8 w 31"/>
                <a:gd name="T43" fmla="*/ 25 h 30"/>
                <a:gd name="T44" fmla="*/ 4 w 31"/>
                <a:gd name="T45" fmla="*/ 20 h 30"/>
                <a:gd name="T46" fmla="*/ 3 w 31"/>
                <a:gd name="T47" fmla="*/ 18 h 30"/>
                <a:gd name="T48" fmla="*/ 4 w 31"/>
                <a:gd name="T49" fmla="*/ 11 h 30"/>
                <a:gd name="T50" fmla="*/ 4 w 31"/>
                <a:gd name="T51" fmla="*/ 10 h 30"/>
                <a:gd name="T52" fmla="*/ 5 w 31"/>
                <a:gd name="T53" fmla="*/ 9 h 30"/>
                <a:gd name="T54" fmla="*/ 5 w 31"/>
                <a:gd name="T55" fmla="*/ 8 h 30"/>
                <a:gd name="T56" fmla="*/ 6 w 31"/>
                <a:gd name="T57" fmla="*/ 7 h 30"/>
                <a:gd name="T58" fmla="*/ 11 w 31"/>
                <a:gd name="T59" fmla="*/ 3 h 30"/>
                <a:gd name="T60" fmla="*/ 13 w 31"/>
                <a:gd name="T61" fmla="*/ 3 h 30"/>
                <a:gd name="T62" fmla="*/ 16 w 31"/>
                <a:gd name="T63" fmla="*/ 0 h 30"/>
                <a:gd name="T64" fmla="*/ 12 w 31"/>
                <a:gd name="T65" fmla="*/ 1 h 30"/>
                <a:gd name="T66" fmla="*/ 12 w 31"/>
                <a:gd name="T67" fmla="*/ 1 h 30"/>
                <a:gd name="T68" fmla="*/ 11 w 31"/>
                <a:gd name="T69" fmla="*/ 1 h 30"/>
                <a:gd name="T70" fmla="*/ 11 w 31"/>
                <a:gd name="T71" fmla="*/ 1 h 30"/>
                <a:gd name="T72" fmla="*/ 10 w 31"/>
                <a:gd name="T73" fmla="*/ 1 h 30"/>
                <a:gd name="T74" fmla="*/ 3 w 31"/>
                <a:gd name="T75" fmla="*/ 7 h 30"/>
                <a:gd name="T76" fmla="*/ 3 w 31"/>
                <a:gd name="T77" fmla="*/ 8 h 30"/>
                <a:gd name="T78" fmla="*/ 2 w 31"/>
                <a:gd name="T79" fmla="*/ 9 h 30"/>
                <a:gd name="T80" fmla="*/ 1 w 31"/>
                <a:gd name="T81" fmla="*/ 18 h 30"/>
                <a:gd name="T82" fmla="*/ 2 w 31"/>
                <a:gd name="T83" fmla="*/ 20 h 30"/>
                <a:gd name="T84" fmla="*/ 7 w 31"/>
                <a:gd name="T85" fmla="*/ 27 h 30"/>
                <a:gd name="T86" fmla="*/ 8 w 31"/>
                <a:gd name="T87" fmla="*/ 28 h 30"/>
                <a:gd name="T88" fmla="*/ 8 w 31"/>
                <a:gd name="T89" fmla="*/ 28 h 30"/>
                <a:gd name="T90" fmla="*/ 9 w 31"/>
                <a:gd name="T91" fmla="*/ 28 h 30"/>
                <a:gd name="T92" fmla="*/ 9 w 31"/>
                <a:gd name="T93" fmla="*/ 28 h 30"/>
                <a:gd name="T94" fmla="*/ 15 w 31"/>
                <a:gd name="T95" fmla="*/ 30 h 30"/>
                <a:gd name="T96" fmla="*/ 18 w 31"/>
                <a:gd name="T97" fmla="*/ 30 h 30"/>
                <a:gd name="T98" fmla="*/ 20 w 31"/>
                <a:gd name="T99" fmla="*/ 29 h 30"/>
                <a:gd name="T100" fmla="*/ 28 w 31"/>
                <a:gd name="T101" fmla="*/ 23 h 30"/>
                <a:gd name="T102" fmla="*/ 28 w 31"/>
                <a:gd name="T103" fmla="*/ 22 h 30"/>
                <a:gd name="T104" fmla="*/ 29 w 31"/>
                <a:gd name="T105" fmla="*/ 21 h 30"/>
                <a:gd name="T106" fmla="*/ 30 w 31"/>
                <a:gd name="T107" fmla="*/ 12 h 30"/>
                <a:gd name="T108" fmla="*/ 29 w 31"/>
                <a:gd name="T109" fmla="*/ 10 h 30"/>
                <a:gd name="T110" fmla="*/ 24 w 31"/>
                <a:gd name="T111" fmla="*/ 3 h 30"/>
                <a:gd name="T112" fmla="*/ 23 w 31"/>
                <a:gd name="T113" fmla="*/ 2 h 30"/>
                <a:gd name="T114" fmla="*/ 22 w 31"/>
                <a:gd name="T115" fmla="*/ 2 h 30"/>
                <a:gd name="T116" fmla="*/ 16 w 31"/>
                <a:gd name="T1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" h="30">
                  <a:moveTo>
                    <a:pt x="13" y="3"/>
                  </a:move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18" y="3"/>
                    <a:pt x="20" y="3"/>
                  </a:cubicBezTo>
                  <a:cubicBezTo>
                    <a:pt x="20" y="3"/>
                    <a:pt x="20" y="4"/>
                    <a:pt x="21" y="4"/>
                  </a:cubicBezTo>
                  <a:cubicBezTo>
                    <a:pt x="21" y="4"/>
                    <a:pt x="21" y="4"/>
                    <a:pt x="22" y="4"/>
                  </a:cubicBezTo>
                  <a:cubicBezTo>
                    <a:pt x="22" y="4"/>
                    <a:pt x="22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7"/>
                    <a:pt x="27" y="9"/>
                    <a:pt x="27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5"/>
                    <a:pt x="28" y="17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1"/>
                    <a:pt x="27" y="21"/>
                    <a:pt x="26" y="21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3"/>
                    <a:pt x="25" y="23"/>
                  </a:cubicBezTo>
                  <a:cubicBezTo>
                    <a:pt x="24" y="25"/>
                    <a:pt x="22" y="26"/>
                    <a:pt x="20" y="27"/>
                  </a:cubicBezTo>
                  <a:cubicBezTo>
                    <a:pt x="19" y="27"/>
                    <a:pt x="18" y="27"/>
                    <a:pt x="18" y="27"/>
                  </a:cubicBezTo>
                  <a:cubicBezTo>
                    <a:pt x="17" y="28"/>
                    <a:pt x="16" y="28"/>
                    <a:pt x="15" y="28"/>
                  </a:cubicBezTo>
                  <a:cubicBezTo>
                    <a:pt x="14" y="28"/>
                    <a:pt x="13" y="27"/>
                    <a:pt x="11" y="27"/>
                  </a:cubicBezTo>
                  <a:cubicBezTo>
                    <a:pt x="11" y="27"/>
                    <a:pt x="11" y="27"/>
                    <a:pt x="10" y="27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6" y="24"/>
                    <a:pt x="5" y="22"/>
                    <a:pt x="4" y="20"/>
                  </a:cubicBezTo>
                  <a:cubicBezTo>
                    <a:pt x="4" y="19"/>
                    <a:pt x="3" y="18"/>
                    <a:pt x="3" y="18"/>
                  </a:cubicBezTo>
                  <a:cubicBezTo>
                    <a:pt x="3" y="15"/>
                    <a:pt x="3" y="13"/>
                    <a:pt x="4" y="11"/>
                  </a:cubicBezTo>
                  <a:cubicBezTo>
                    <a:pt x="4" y="11"/>
                    <a:pt x="4" y="10"/>
                    <a:pt x="4" y="10"/>
                  </a:cubicBezTo>
                  <a:cubicBezTo>
                    <a:pt x="4" y="10"/>
                    <a:pt x="4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7" y="6"/>
                    <a:pt x="9" y="4"/>
                    <a:pt x="11" y="3"/>
                  </a:cubicBezTo>
                  <a:cubicBezTo>
                    <a:pt x="12" y="3"/>
                    <a:pt x="12" y="3"/>
                    <a:pt x="13" y="3"/>
                  </a:cubicBezTo>
                  <a:moveTo>
                    <a:pt x="16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8" y="2"/>
                    <a:pt x="5" y="4"/>
                    <a:pt x="3" y="7"/>
                  </a:cubicBezTo>
                  <a:cubicBezTo>
                    <a:pt x="3" y="7"/>
                    <a:pt x="3" y="8"/>
                    <a:pt x="3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1" y="12"/>
                    <a:pt x="0" y="15"/>
                    <a:pt x="1" y="18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3" y="23"/>
                    <a:pt x="5" y="26"/>
                    <a:pt x="7" y="27"/>
                  </a:cubicBezTo>
                  <a:cubicBezTo>
                    <a:pt x="7" y="27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9" y="29"/>
                    <a:pt x="20" y="29"/>
                    <a:pt x="20" y="29"/>
                  </a:cubicBezTo>
                  <a:cubicBezTo>
                    <a:pt x="23" y="28"/>
                    <a:pt x="26" y="26"/>
                    <a:pt x="28" y="23"/>
                  </a:cubicBezTo>
                  <a:cubicBezTo>
                    <a:pt x="28" y="23"/>
                    <a:pt x="28" y="23"/>
                    <a:pt x="28" y="22"/>
                  </a:cubicBezTo>
                  <a:cubicBezTo>
                    <a:pt x="29" y="22"/>
                    <a:pt x="29" y="22"/>
                    <a:pt x="29" y="21"/>
                  </a:cubicBezTo>
                  <a:cubicBezTo>
                    <a:pt x="30" y="19"/>
                    <a:pt x="31" y="15"/>
                    <a:pt x="30" y="12"/>
                  </a:cubicBezTo>
                  <a:cubicBezTo>
                    <a:pt x="30" y="12"/>
                    <a:pt x="30" y="11"/>
                    <a:pt x="29" y="10"/>
                  </a:cubicBezTo>
                  <a:cubicBezTo>
                    <a:pt x="28" y="7"/>
                    <a:pt x="26" y="5"/>
                    <a:pt x="24" y="3"/>
                  </a:cubicBezTo>
                  <a:cubicBezTo>
                    <a:pt x="23" y="3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18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99" name="组合 241"/>
          <p:cNvGrpSpPr/>
          <p:nvPr/>
        </p:nvGrpSpPr>
        <p:grpSpPr>
          <a:xfrm>
            <a:off x="4285257" y="4642455"/>
            <a:ext cx="619059" cy="609914"/>
            <a:chOff x="678701" y="1276352"/>
            <a:chExt cx="745143" cy="734136"/>
          </a:xfrm>
        </p:grpSpPr>
        <p:sp>
          <p:nvSpPr>
            <p:cNvPr id="243" name="Freeform 70"/>
            <p:cNvSpPr>
              <a:spLocks noEditPoints="1"/>
            </p:cNvSpPr>
            <p:nvPr/>
          </p:nvSpPr>
          <p:spPr bwMode="auto">
            <a:xfrm rot="20333011">
              <a:off x="969462" y="1399328"/>
              <a:ext cx="157938" cy="497502"/>
            </a:xfrm>
            <a:custGeom>
              <a:avLst/>
              <a:gdLst>
                <a:gd name="T0" fmla="*/ 13 w 15"/>
                <a:gd name="T1" fmla="*/ 42 h 47"/>
                <a:gd name="T2" fmla="*/ 12 w 15"/>
                <a:gd name="T3" fmla="*/ 43 h 47"/>
                <a:gd name="T4" fmla="*/ 13 w 15"/>
                <a:gd name="T5" fmla="*/ 47 h 47"/>
                <a:gd name="T6" fmla="*/ 14 w 15"/>
                <a:gd name="T7" fmla="*/ 46 h 47"/>
                <a:gd name="T8" fmla="*/ 15 w 15"/>
                <a:gd name="T9" fmla="*/ 46 h 47"/>
                <a:gd name="T10" fmla="*/ 15 w 15"/>
                <a:gd name="T11" fmla="*/ 46 h 47"/>
                <a:gd name="T12" fmla="*/ 14 w 15"/>
                <a:gd name="T13" fmla="*/ 43 h 47"/>
                <a:gd name="T14" fmla="*/ 13 w 15"/>
                <a:gd name="T15" fmla="*/ 42 h 47"/>
                <a:gd name="T16" fmla="*/ 12 w 15"/>
                <a:gd name="T17" fmla="*/ 37 h 47"/>
                <a:gd name="T18" fmla="*/ 10 w 15"/>
                <a:gd name="T19" fmla="*/ 38 h 47"/>
                <a:gd name="T20" fmla="*/ 11 w 15"/>
                <a:gd name="T21" fmla="*/ 41 h 47"/>
                <a:gd name="T22" fmla="*/ 11 w 15"/>
                <a:gd name="T23" fmla="*/ 40 h 47"/>
                <a:gd name="T24" fmla="*/ 12 w 15"/>
                <a:gd name="T25" fmla="*/ 40 h 47"/>
                <a:gd name="T26" fmla="*/ 12 w 15"/>
                <a:gd name="T27" fmla="*/ 40 h 47"/>
                <a:gd name="T28" fmla="*/ 13 w 15"/>
                <a:gd name="T29" fmla="*/ 40 h 47"/>
                <a:gd name="T30" fmla="*/ 13 w 15"/>
                <a:gd name="T31" fmla="*/ 40 h 47"/>
                <a:gd name="T32" fmla="*/ 12 w 15"/>
                <a:gd name="T33" fmla="*/ 37 h 47"/>
                <a:gd name="T34" fmla="*/ 10 w 15"/>
                <a:gd name="T35" fmla="*/ 31 h 47"/>
                <a:gd name="T36" fmla="*/ 9 w 15"/>
                <a:gd name="T37" fmla="*/ 31 h 47"/>
                <a:gd name="T38" fmla="*/ 10 w 15"/>
                <a:gd name="T39" fmla="*/ 35 h 47"/>
                <a:gd name="T40" fmla="*/ 12 w 15"/>
                <a:gd name="T41" fmla="*/ 35 h 47"/>
                <a:gd name="T42" fmla="*/ 11 w 15"/>
                <a:gd name="T43" fmla="*/ 31 h 47"/>
                <a:gd name="T44" fmla="*/ 10 w 15"/>
                <a:gd name="T45" fmla="*/ 31 h 47"/>
                <a:gd name="T46" fmla="*/ 7 w 15"/>
                <a:gd name="T47" fmla="*/ 26 h 47"/>
                <a:gd name="T48" fmla="*/ 7 w 15"/>
                <a:gd name="T49" fmla="*/ 26 h 47"/>
                <a:gd name="T50" fmla="*/ 8 w 15"/>
                <a:gd name="T51" fmla="*/ 29 h 47"/>
                <a:gd name="T52" fmla="*/ 8 w 15"/>
                <a:gd name="T53" fmla="*/ 29 h 47"/>
                <a:gd name="T54" fmla="*/ 7 w 15"/>
                <a:gd name="T55" fmla="*/ 26 h 47"/>
                <a:gd name="T56" fmla="*/ 5 w 15"/>
                <a:gd name="T57" fmla="*/ 18 h 47"/>
                <a:gd name="T58" fmla="*/ 6 w 15"/>
                <a:gd name="T59" fmla="*/ 21 h 47"/>
                <a:gd name="T60" fmla="*/ 6 w 15"/>
                <a:gd name="T61" fmla="*/ 21 h 47"/>
                <a:gd name="T62" fmla="*/ 5 w 15"/>
                <a:gd name="T63" fmla="*/ 18 h 47"/>
                <a:gd name="T64" fmla="*/ 5 w 15"/>
                <a:gd name="T65" fmla="*/ 18 h 47"/>
                <a:gd name="T66" fmla="*/ 5 w 15"/>
                <a:gd name="T67" fmla="*/ 11 h 47"/>
                <a:gd name="T68" fmla="*/ 3 w 15"/>
                <a:gd name="T69" fmla="*/ 11 h 47"/>
                <a:gd name="T70" fmla="*/ 4 w 15"/>
                <a:gd name="T71" fmla="*/ 15 h 47"/>
                <a:gd name="T72" fmla="*/ 5 w 15"/>
                <a:gd name="T73" fmla="*/ 15 h 47"/>
                <a:gd name="T74" fmla="*/ 6 w 15"/>
                <a:gd name="T75" fmla="*/ 15 h 47"/>
                <a:gd name="T76" fmla="*/ 5 w 15"/>
                <a:gd name="T77" fmla="*/ 11 h 47"/>
                <a:gd name="T78" fmla="*/ 2 w 15"/>
                <a:gd name="T79" fmla="*/ 9 h 47"/>
                <a:gd name="T80" fmla="*/ 2 w 15"/>
                <a:gd name="T81" fmla="*/ 9 h 47"/>
                <a:gd name="T82" fmla="*/ 3 w 15"/>
                <a:gd name="T83" fmla="*/ 9 h 47"/>
                <a:gd name="T84" fmla="*/ 3 w 15"/>
                <a:gd name="T85" fmla="*/ 9 h 47"/>
                <a:gd name="T86" fmla="*/ 2 w 15"/>
                <a:gd name="T87" fmla="*/ 9 h 47"/>
                <a:gd name="T88" fmla="*/ 2 w 15"/>
                <a:gd name="T89" fmla="*/ 9 h 47"/>
                <a:gd name="T90" fmla="*/ 4 w 15"/>
                <a:gd name="T91" fmla="*/ 8 h 47"/>
                <a:gd name="T92" fmla="*/ 4 w 15"/>
                <a:gd name="T93" fmla="*/ 8 h 47"/>
                <a:gd name="T94" fmla="*/ 4 w 15"/>
                <a:gd name="T95" fmla="*/ 9 h 47"/>
                <a:gd name="T96" fmla="*/ 4 w 15"/>
                <a:gd name="T97" fmla="*/ 9 h 47"/>
                <a:gd name="T98" fmla="*/ 4 w 15"/>
                <a:gd name="T99" fmla="*/ 8 h 47"/>
                <a:gd name="T100" fmla="*/ 2 w 15"/>
                <a:gd name="T101" fmla="*/ 0 h 47"/>
                <a:gd name="T102" fmla="*/ 1 w 15"/>
                <a:gd name="T103" fmla="*/ 0 h 47"/>
                <a:gd name="T104" fmla="*/ 0 w 15"/>
                <a:gd name="T105" fmla="*/ 0 h 47"/>
                <a:gd name="T106" fmla="*/ 0 w 15"/>
                <a:gd name="T107" fmla="*/ 0 h 47"/>
                <a:gd name="T108" fmla="*/ 1 w 15"/>
                <a:gd name="T109" fmla="*/ 6 h 47"/>
                <a:gd name="T110" fmla="*/ 3 w 15"/>
                <a:gd name="T111" fmla="*/ 7 h 47"/>
                <a:gd name="T112" fmla="*/ 3 w 15"/>
                <a:gd name="T113" fmla="*/ 5 h 47"/>
                <a:gd name="T114" fmla="*/ 2 w 15"/>
                <a:gd name="T1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" h="47">
                  <a:moveTo>
                    <a:pt x="13" y="42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4" y="47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3" y="42"/>
                    <a:pt x="13" y="42"/>
                    <a:pt x="13" y="42"/>
                  </a:cubicBezTo>
                  <a:moveTo>
                    <a:pt x="12" y="37"/>
                  </a:moveTo>
                  <a:cubicBezTo>
                    <a:pt x="12" y="37"/>
                    <a:pt x="11" y="37"/>
                    <a:pt x="10" y="38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37"/>
                    <a:pt x="12" y="37"/>
                    <a:pt x="12" y="37"/>
                  </a:cubicBezTo>
                  <a:moveTo>
                    <a:pt x="10" y="31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1" y="35"/>
                    <a:pt x="12" y="35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10" y="31"/>
                  </a:cubicBezTo>
                  <a:moveTo>
                    <a:pt x="7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6"/>
                    <a:pt x="7" y="26"/>
                    <a:pt x="7" y="26"/>
                  </a:cubicBezTo>
                  <a:moveTo>
                    <a:pt x="5" y="18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1"/>
                    <a:pt x="5" y="11"/>
                    <a:pt x="5" y="11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4" name="Freeform 71"/>
            <p:cNvSpPr/>
            <p:nvPr/>
          </p:nvSpPr>
          <p:spPr bwMode="auto">
            <a:xfrm rot="20333011">
              <a:off x="1187505" y="1843877"/>
              <a:ext cx="55279" cy="55279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0 h 5"/>
                <a:gd name="T4" fmla="*/ 1 w 5"/>
                <a:gd name="T5" fmla="*/ 1 h 5"/>
                <a:gd name="T6" fmla="*/ 1 w 5"/>
                <a:gd name="T7" fmla="*/ 3 h 5"/>
                <a:gd name="T8" fmla="*/ 3 w 5"/>
                <a:gd name="T9" fmla="*/ 5 h 5"/>
                <a:gd name="T10" fmla="*/ 3 w 5"/>
                <a:gd name="T11" fmla="*/ 5 h 5"/>
                <a:gd name="T12" fmla="*/ 5 w 5"/>
                <a:gd name="T13" fmla="*/ 2 h 5"/>
                <a:gd name="T14" fmla="*/ 3 w 5"/>
                <a:gd name="T15" fmla="*/ 0 h 5"/>
                <a:gd name="T16" fmla="*/ 3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5" name="Freeform 72"/>
            <p:cNvSpPr/>
            <p:nvPr/>
          </p:nvSpPr>
          <p:spPr bwMode="auto">
            <a:xfrm rot="20333011">
              <a:off x="861713" y="1403479"/>
              <a:ext cx="47381" cy="39485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0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3 w 5"/>
                <a:gd name="T11" fmla="*/ 4 h 4"/>
                <a:gd name="T12" fmla="*/ 4 w 5"/>
                <a:gd name="T13" fmla="*/ 4 h 4"/>
                <a:gd name="T14" fmla="*/ 4 w 5"/>
                <a:gd name="T15" fmla="*/ 1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5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6" name="Freeform 73"/>
            <p:cNvSpPr/>
            <p:nvPr/>
          </p:nvSpPr>
          <p:spPr bwMode="auto">
            <a:xfrm rot="20333011">
              <a:off x="1163950" y="1780678"/>
              <a:ext cx="78968" cy="5527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0 w 7"/>
                <a:gd name="T5" fmla="*/ 0 h 5"/>
                <a:gd name="T6" fmla="*/ 1 w 7"/>
                <a:gd name="T7" fmla="*/ 0 h 5"/>
                <a:gd name="T8" fmla="*/ 1 w 7"/>
                <a:gd name="T9" fmla="*/ 0 h 5"/>
                <a:gd name="T10" fmla="*/ 1 w 7"/>
                <a:gd name="T11" fmla="*/ 1 h 5"/>
                <a:gd name="T12" fmla="*/ 1 w 7"/>
                <a:gd name="T13" fmla="*/ 2 h 5"/>
                <a:gd name="T14" fmla="*/ 2 w 7"/>
                <a:gd name="T15" fmla="*/ 3 h 5"/>
                <a:gd name="T16" fmla="*/ 6 w 7"/>
                <a:gd name="T17" fmla="*/ 5 h 5"/>
                <a:gd name="T18" fmla="*/ 6 w 7"/>
                <a:gd name="T19" fmla="*/ 5 h 5"/>
                <a:gd name="T20" fmla="*/ 7 w 7"/>
                <a:gd name="T21" fmla="*/ 4 h 5"/>
                <a:gd name="T22" fmla="*/ 7 w 7"/>
                <a:gd name="T23" fmla="*/ 3 h 5"/>
                <a:gd name="T24" fmla="*/ 1 w 7"/>
                <a:gd name="T25" fmla="*/ 0 h 5"/>
                <a:gd name="T26" fmla="*/ 1 w 7"/>
                <a:gd name="T27" fmla="*/ 0 h 5"/>
                <a:gd name="T28" fmla="*/ 0 w 7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7" name="Freeform 74"/>
            <p:cNvSpPr/>
            <p:nvPr/>
          </p:nvSpPr>
          <p:spPr bwMode="auto">
            <a:xfrm rot="20333011">
              <a:off x="1133336" y="1796688"/>
              <a:ext cx="63174" cy="86866"/>
            </a:xfrm>
            <a:custGeom>
              <a:avLst/>
              <a:gdLst>
                <a:gd name="T0" fmla="*/ 4 w 6"/>
                <a:gd name="T1" fmla="*/ 0 h 8"/>
                <a:gd name="T2" fmla="*/ 4 w 6"/>
                <a:gd name="T3" fmla="*/ 0 h 8"/>
                <a:gd name="T4" fmla="*/ 3 w 6"/>
                <a:gd name="T5" fmla="*/ 0 h 8"/>
                <a:gd name="T6" fmla="*/ 3 w 6"/>
                <a:gd name="T7" fmla="*/ 1 h 8"/>
                <a:gd name="T8" fmla="*/ 0 w 6"/>
                <a:gd name="T9" fmla="*/ 6 h 8"/>
                <a:gd name="T10" fmla="*/ 1 w 6"/>
                <a:gd name="T11" fmla="*/ 7 h 8"/>
                <a:gd name="T12" fmla="*/ 1 w 6"/>
                <a:gd name="T13" fmla="*/ 7 h 8"/>
                <a:gd name="T14" fmla="*/ 1 w 6"/>
                <a:gd name="T15" fmla="*/ 8 h 8"/>
                <a:gd name="T16" fmla="*/ 2 w 6"/>
                <a:gd name="T17" fmla="*/ 7 h 8"/>
                <a:gd name="T18" fmla="*/ 4 w 6"/>
                <a:gd name="T19" fmla="*/ 3 h 8"/>
                <a:gd name="T20" fmla="*/ 5 w 6"/>
                <a:gd name="T21" fmla="*/ 2 h 8"/>
                <a:gd name="T22" fmla="*/ 5 w 6"/>
                <a:gd name="T23" fmla="*/ 1 h 8"/>
                <a:gd name="T24" fmla="*/ 5 w 6"/>
                <a:gd name="T25" fmla="*/ 0 h 8"/>
                <a:gd name="T26" fmla="*/ 5 w 6"/>
                <a:gd name="T27" fmla="*/ 0 h 8"/>
                <a:gd name="T28" fmla="*/ 4 w 6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8" name="Freeform 75"/>
            <p:cNvSpPr/>
            <p:nvPr/>
          </p:nvSpPr>
          <p:spPr bwMode="auto">
            <a:xfrm rot="20333011">
              <a:off x="931254" y="1427594"/>
              <a:ext cx="55279" cy="86866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1 h 8"/>
                <a:gd name="T4" fmla="*/ 0 w 5"/>
                <a:gd name="T5" fmla="*/ 4 h 8"/>
                <a:gd name="T6" fmla="*/ 0 w 5"/>
                <a:gd name="T7" fmla="*/ 6 h 8"/>
                <a:gd name="T8" fmla="*/ 1 w 5"/>
                <a:gd name="T9" fmla="*/ 6 h 8"/>
                <a:gd name="T10" fmla="*/ 1 w 5"/>
                <a:gd name="T11" fmla="*/ 6 h 8"/>
                <a:gd name="T12" fmla="*/ 1 w 5"/>
                <a:gd name="T13" fmla="*/ 8 h 8"/>
                <a:gd name="T14" fmla="*/ 0 w 5"/>
                <a:gd name="T15" fmla="*/ 8 h 8"/>
                <a:gd name="T16" fmla="*/ 1 w 5"/>
                <a:gd name="T17" fmla="*/ 8 h 8"/>
                <a:gd name="T18" fmla="*/ 1 w 5"/>
                <a:gd name="T19" fmla="*/ 7 h 8"/>
                <a:gd name="T20" fmla="*/ 1 w 5"/>
                <a:gd name="T21" fmla="*/ 7 h 8"/>
                <a:gd name="T22" fmla="*/ 4 w 5"/>
                <a:gd name="T23" fmla="*/ 2 h 8"/>
                <a:gd name="T24" fmla="*/ 4 w 5"/>
                <a:gd name="T25" fmla="*/ 0 h 8"/>
                <a:gd name="T26" fmla="*/ 4 w 5"/>
                <a:gd name="T27" fmla="*/ 0 h 8"/>
                <a:gd name="T28" fmla="*/ 3 w 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3" y="0"/>
                    <a:pt x="3" y="0"/>
                    <a:pt x="2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49" name="Freeform 76"/>
            <p:cNvSpPr/>
            <p:nvPr/>
          </p:nvSpPr>
          <p:spPr bwMode="auto">
            <a:xfrm rot="20333011">
              <a:off x="869583" y="1478035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0 h 5"/>
                <a:gd name="T4" fmla="*/ 1 w 8"/>
                <a:gd name="T5" fmla="*/ 2 h 5"/>
                <a:gd name="T6" fmla="*/ 6 w 8"/>
                <a:gd name="T7" fmla="*/ 5 h 5"/>
                <a:gd name="T8" fmla="*/ 6 w 8"/>
                <a:gd name="T9" fmla="*/ 5 h 5"/>
                <a:gd name="T10" fmla="*/ 7 w 8"/>
                <a:gd name="T11" fmla="*/ 5 h 5"/>
                <a:gd name="T12" fmla="*/ 7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8 w 8"/>
                <a:gd name="T19" fmla="*/ 3 h 5"/>
                <a:gd name="T20" fmla="*/ 8 w 8"/>
                <a:gd name="T21" fmla="*/ 3 h 5"/>
                <a:gd name="T22" fmla="*/ 7 w 8"/>
                <a:gd name="T23" fmla="*/ 3 h 5"/>
                <a:gd name="T24" fmla="*/ 5 w 8"/>
                <a:gd name="T25" fmla="*/ 2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0" name="Freeform 77"/>
            <p:cNvSpPr>
              <a:spLocks noEditPoints="1"/>
            </p:cNvSpPr>
            <p:nvPr/>
          </p:nvSpPr>
          <p:spPr bwMode="auto">
            <a:xfrm rot="20333011">
              <a:off x="804786" y="1571371"/>
              <a:ext cx="497502" cy="157938"/>
            </a:xfrm>
            <a:custGeom>
              <a:avLst/>
              <a:gdLst>
                <a:gd name="T0" fmla="*/ 3 w 47"/>
                <a:gd name="T1" fmla="*/ 12 h 15"/>
                <a:gd name="T2" fmla="*/ 0 w 47"/>
                <a:gd name="T3" fmla="*/ 13 h 15"/>
                <a:gd name="T4" fmla="*/ 0 w 47"/>
                <a:gd name="T5" fmla="*/ 14 h 15"/>
                <a:gd name="T6" fmla="*/ 0 w 47"/>
                <a:gd name="T7" fmla="*/ 15 h 15"/>
                <a:gd name="T8" fmla="*/ 4 w 47"/>
                <a:gd name="T9" fmla="*/ 14 h 15"/>
                <a:gd name="T10" fmla="*/ 5 w 47"/>
                <a:gd name="T11" fmla="*/ 13 h 15"/>
                <a:gd name="T12" fmla="*/ 3 w 47"/>
                <a:gd name="T13" fmla="*/ 12 h 15"/>
                <a:gd name="T14" fmla="*/ 9 w 47"/>
                <a:gd name="T15" fmla="*/ 10 h 15"/>
                <a:gd name="T16" fmla="*/ 6 w 47"/>
                <a:gd name="T17" fmla="*/ 11 h 15"/>
                <a:gd name="T18" fmla="*/ 7 w 47"/>
                <a:gd name="T19" fmla="*/ 11 h 15"/>
                <a:gd name="T20" fmla="*/ 7 w 47"/>
                <a:gd name="T21" fmla="*/ 12 h 15"/>
                <a:gd name="T22" fmla="*/ 7 w 47"/>
                <a:gd name="T23" fmla="*/ 13 h 15"/>
                <a:gd name="T24" fmla="*/ 7 w 47"/>
                <a:gd name="T25" fmla="*/ 13 h 15"/>
                <a:gd name="T26" fmla="*/ 10 w 47"/>
                <a:gd name="T27" fmla="*/ 12 h 15"/>
                <a:gd name="T28" fmla="*/ 9 w 47"/>
                <a:gd name="T29" fmla="*/ 10 h 15"/>
                <a:gd name="T30" fmla="*/ 21 w 47"/>
                <a:gd name="T31" fmla="*/ 9 h 15"/>
                <a:gd name="T32" fmla="*/ 18 w 47"/>
                <a:gd name="T33" fmla="*/ 10 h 15"/>
                <a:gd name="T34" fmla="*/ 18 w 47"/>
                <a:gd name="T35" fmla="*/ 10 h 15"/>
                <a:gd name="T36" fmla="*/ 21 w 47"/>
                <a:gd name="T37" fmla="*/ 9 h 15"/>
                <a:gd name="T38" fmla="*/ 21 w 47"/>
                <a:gd name="T39" fmla="*/ 9 h 15"/>
                <a:gd name="T40" fmla="*/ 15 w 47"/>
                <a:gd name="T41" fmla="*/ 9 h 15"/>
                <a:gd name="T42" fmla="*/ 11 w 47"/>
                <a:gd name="T43" fmla="*/ 10 h 15"/>
                <a:gd name="T44" fmla="*/ 12 w 47"/>
                <a:gd name="T45" fmla="*/ 12 h 15"/>
                <a:gd name="T46" fmla="*/ 16 w 47"/>
                <a:gd name="T47" fmla="*/ 11 h 15"/>
                <a:gd name="T48" fmla="*/ 16 w 47"/>
                <a:gd name="T49" fmla="*/ 9 h 15"/>
                <a:gd name="T50" fmla="*/ 15 w 47"/>
                <a:gd name="T51" fmla="*/ 9 h 15"/>
                <a:gd name="T52" fmla="*/ 30 w 47"/>
                <a:gd name="T53" fmla="*/ 7 h 15"/>
                <a:gd name="T54" fmla="*/ 26 w 47"/>
                <a:gd name="T55" fmla="*/ 7 h 15"/>
                <a:gd name="T56" fmla="*/ 27 w 47"/>
                <a:gd name="T57" fmla="*/ 8 h 15"/>
                <a:gd name="T58" fmla="*/ 30 w 47"/>
                <a:gd name="T59" fmla="*/ 7 h 15"/>
                <a:gd name="T60" fmla="*/ 30 w 47"/>
                <a:gd name="T61" fmla="*/ 7 h 15"/>
                <a:gd name="T62" fmla="*/ 35 w 47"/>
                <a:gd name="T63" fmla="*/ 3 h 15"/>
                <a:gd name="T64" fmla="*/ 31 w 47"/>
                <a:gd name="T65" fmla="*/ 4 h 15"/>
                <a:gd name="T66" fmla="*/ 31 w 47"/>
                <a:gd name="T67" fmla="*/ 5 h 15"/>
                <a:gd name="T68" fmla="*/ 32 w 47"/>
                <a:gd name="T69" fmla="*/ 6 h 15"/>
                <a:gd name="T70" fmla="*/ 36 w 47"/>
                <a:gd name="T71" fmla="*/ 5 h 15"/>
                <a:gd name="T72" fmla="*/ 35 w 47"/>
                <a:gd name="T73" fmla="*/ 3 h 15"/>
                <a:gd name="T74" fmla="*/ 38 w 47"/>
                <a:gd name="T75" fmla="*/ 2 h 15"/>
                <a:gd name="T76" fmla="*/ 37 w 47"/>
                <a:gd name="T77" fmla="*/ 2 h 15"/>
                <a:gd name="T78" fmla="*/ 38 w 47"/>
                <a:gd name="T79" fmla="*/ 4 h 15"/>
                <a:gd name="T80" fmla="*/ 39 w 47"/>
                <a:gd name="T81" fmla="*/ 4 h 15"/>
                <a:gd name="T82" fmla="*/ 38 w 47"/>
                <a:gd name="T83" fmla="*/ 4 h 15"/>
                <a:gd name="T84" fmla="*/ 38 w 47"/>
                <a:gd name="T85" fmla="*/ 3 h 15"/>
                <a:gd name="T86" fmla="*/ 38 w 47"/>
                <a:gd name="T87" fmla="*/ 2 h 15"/>
                <a:gd name="T88" fmla="*/ 38 w 47"/>
                <a:gd name="T89" fmla="*/ 2 h 15"/>
                <a:gd name="T90" fmla="*/ 47 w 47"/>
                <a:gd name="T91" fmla="*/ 0 h 15"/>
                <a:gd name="T92" fmla="*/ 41 w 47"/>
                <a:gd name="T93" fmla="*/ 1 h 15"/>
                <a:gd name="T94" fmla="*/ 40 w 47"/>
                <a:gd name="T95" fmla="*/ 3 h 15"/>
                <a:gd name="T96" fmla="*/ 42 w 47"/>
                <a:gd name="T97" fmla="*/ 3 h 15"/>
                <a:gd name="T98" fmla="*/ 47 w 47"/>
                <a:gd name="T99" fmla="*/ 2 h 15"/>
                <a:gd name="T100" fmla="*/ 47 w 47"/>
                <a:gd name="T101" fmla="*/ 1 h 15"/>
                <a:gd name="T102" fmla="*/ 47 w 47"/>
                <a:gd name="T10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7" h="15">
                  <a:moveTo>
                    <a:pt x="3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1" y="14"/>
                    <a:pt x="1" y="15"/>
                    <a:pt x="0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9" y="10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2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9" y="11"/>
                    <a:pt x="9" y="10"/>
                  </a:cubicBezTo>
                  <a:moveTo>
                    <a:pt x="21" y="9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moveTo>
                    <a:pt x="15" y="9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11"/>
                    <a:pt x="12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moveTo>
                    <a:pt x="30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moveTo>
                    <a:pt x="35" y="3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4"/>
                    <a:pt x="36" y="4"/>
                    <a:pt x="35" y="3"/>
                  </a:cubicBezTo>
                  <a:moveTo>
                    <a:pt x="38" y="2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8" y="3"/>
                    <a:pt x="38" y="4"/>
                    <a:pt x="38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moveTo>
                    <a:pt x="47" y="0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1"/>
                    <a:pt x="47" y="1"/>
                  </a:cubicBezTo>
                  <a:cubicBezTo>
                    <a:pt x="47" y="1"/>
                    <a:pt x="47" y="0"/>
                    <a:pt x="4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1" name="Freeform 78"/>
            <p:cNvSpPr/>
            <p:nvPr/>
          </p:nvSpPr>
          <p:spPr bwMode="auto">
            <a:xfrm rot="20333011">
              <a:off x="802463" y="1789413"/>
              <a:ext cx="55279" cy="5527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0 w 5"/>
                <a:gd name="T5" fmla="*/ 3 h 5"/>
                <a:gd name="T6" fmla="*/ 2 w 5"/>
                <a:gd name="T7" fmla="*/ 5 h 5"/>
                <a:gd name="T8" fmla="*/ 3 w 5"/>
                <a:gd name="T9" fmla="*/ 5 h 5"/>
                <a:gd name="T10" fmla="*/ 4 w 5"/>
                <a:gd name="T11" fmla="*/ 3 h 5"/>
                <a:gd name="T12" fmla="*/ 4 w 5"/>
                <a:gd name="T13" fmla="*/ 2 h 5"/>
                <a:gd name="T14" fmla="*/ 4 w 5"/>
                <a:gd name="T15" fmla="*/ 1 h 5"/>
                <a:gd name="T16" fmla="*/ 2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2" name="Freeform 79"/>
            <p:cNvSpPr/>
            <p:nvPr/>
          </p:nvSpPr>
          <p:spPr bwMode="auto">
            <a:xfrm rot="20333011">
              <a:off x="1257233" y="1455990"/>
              <a:ext cx="39485" cy="55279"/>
            </a:xfrm>
            <a:custGeom>
              <a:avLst/>
              <a:gdLst>
                <a:gd name="T0" fmla="*/ 2 w 4"/>
                <a:gd name="T1" fmla="*/ 0 h 5"/>
                <a:gd name="T2" fmla="*/ 1 w 4"/>
                <a:gd name="T3" fmla="*/ 0 h 5"/>
                <a:gd name="T4" fmla="*/ 0 w 4"/>
                <a:gd name="T5" fmla="*/ 2 h 5"/>
                <a:gd name="T6" fmla="*/ 0 w 4"/>
                <a:gd name="T7" fmla="*/ 3 h 5"/>
                <a:gd name="T8" fmla="*/ 0 w 4"/>
                <a:gd name="T9" fmla="*/ 4 h 5"/>
                <a:gd name="T10" fmla="*/ 2 w 4"/>
                <a:gd name="T11" fmla="*/ 5 h 5"/>
                <a:gd name="T12" fmla="*/ 3 w 4"/>
                <a:gd name="T13" fmla="*/ 4 h 5"/>
                <a:gd name="T14" fmla="*/ 4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3" name="Freeform 80"/>
            <p:cNvSpPr/>
            <p:nvPr/>
          </p:nvSpPr>
          <p:spPr bwMode="auto">
            <a:xfrm rot="20333011">
              <a:off x="813798" y="1728144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1 h 5"/>
                <a:gd name="T4" fmla="*/ 1 w 8"/>
                <a:gd name="T5" fmla="*/ 2 h 5"/>
                <a:gd name="T6" fmla="*/ 4 w 8"/>
                <a:gd name="T7" fmla="*/ 4 h 5"/>
                <a:gd name="T8" fmla="*/ 6 w 8"/>
                <a:gd name="T9" fmla="*/ 5 h 5"/>
                <a:gd name="T10" fmla="*/ 6 w 8"/>
                <a:gd name="T11" fmla="*/ 4 h 5"/>
                <a:gd name="T12" fmla="*/ 7 w 8"/>
                <a:gd name="T13" fmla="*/ 3 h 5"/>
                <a:gd name="T14" fmla="*/ 8 w 8"/>
                <a:gd name="T15" fmla="*/ 3 h 5"/>
                <a:gd name="T16" fmla="*/ 8 w 8"/>
                <a:gd name="T17" fmla="*/ 3 h 5"/>
                <a:gd name="T18" fmla="*/ 8 w 8"/>
                <a:gd name="T19" fmla="*/ 4 h 5"/>
                <a:gd name="T20" fmla="*/ 8 w 8"/>
                <a:gd name="T21" fmla="*/ 3 h 5"/>
                <a:gd name="T22" fmla="*/ 7 w 8"/>
                <a:gd name="T23" fmla="*/ 3 h 5"/>
                <a:gd name="T24" fmla="*/ 2 w 8"/>
                <a:gd name="T25" fmla="*/ 0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4" name="Freeform 81"/>
            <p:cNvSpPr/>
            <p:nvPr/>
          </p:nvSpPr>
          <p:spPr bwMode="auto">
            <a:xfrm rot="20333011">
              <a:off x="861395" y="1750860"/>
              <a:ext cx="55279" cy="86866"/>
            </a:xfrm>
            <a:custGeom>
              <a:avLst/>
              <a:gdLst>
                <a:gd name="T0" fmla="*/ 4 w 5"/>
                <a:gd name="T1" fmla="*/ 0 h 8"/>
                <a:gd name="T2" fmla="*/ 3 w 5"/>
                <a:gd name="T3" fmla="*/ 1 h 8"/>
                <a:gd name="T4" fmla="*/ 3 w 5"/>
                <a:gd name="T5" fmla="*/ 2 h 8"/>
                <a:gd name="T6" fmla="*/ 2 w 5"/>
                <a:gd name="T7" fmla="*/ 3 h 8"/>
                <a:gd name="T8" fmla="*/ 0 w 5"/>
                <a:gd name="T9" fmla="*/ 7 h 8"/>
                <a:gd name="T10" fmla="*/ 0 w 5"/>
                <a:gd name="T11" fmla="*/ 8 h 8"/>
                <a:gd name="T12" fmla="*/ 1 w 5"/>
                <a:gd name="T13" fmla="*/ 8 h 8"/>
                <a:gd name="T14" fmla="*/ 2 w 5"/>
                <a:gd name="T15" fmla="*/ 8 h 8"/>
                <a:gd name="T16" fmla="*/ 5 w 5"/>
                <a:gd name="T17" fmla="*/ 2 h 8"/>
                <a:gd name="T18" fmla="*/ 5 w 5"/>
                <a:gd name="T19" fmla="*/ 2 h 8"/>
                <a:gd name="T20" fmla="*/ 5 w 5"/>
                <a:gd name="T21" fmla="*/ 1 h 8"/>
                <a:gd name="T22" fmla="*/ 5 w 5"/>
                <a:gd name="T23" fmla="*/ 0 h 8"/>
                <a:gd name="T24" fmla="*/ 5 w 5"/>
                <a:gd name="T25" fmla="*/ 0 h 8"/>
                <a:gd name="T26" fmla="*/ 4 w 5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5" name="Freeform 82"/>
            <p:cNvSpPr/>
            <p:nvPr/>
          </p:nvSpPr>
          <p:spPr bwMode="auto">
            <a:xfrm rot="20333011">
              <a:off x="1164037" y="1464389"/>
              <a:ext cx="55279" cy="78968"/>
            </a:xfrm>
            <a:custGeom>
              <a:avLst/>
              <a:gdLst>
                <a:gd name="T0" fmla="*/ 4 w 5"/>
                <a:gd name="T1" fmla="*/ 0 h 7"/>
                <a:gd name="T2" fmla="*/ 3 w 5"/>
                <a:gd name="T3" fmla="*/ 1 h 7"/>
                <a:gd name="T4" fmla="*/ 0 w 5"/>
                <a:gd name="T5" fmla="*/ 6 h 7"/>
                <a:gd name="T6" fmla="*/ 0 w 5"/>
                <a:gd name="T7" fmla="*/ 6 h 7"/>
                <a:gd name="T8" fmla="*/ 0 w 5"/>
                <a:gd name="T9" fmla="*/ 7 h 7"/>
                <a:gd name="T10" fmla="*/ 0 w 5"/>
                <a:gd name="T11" fmla="*/ 7 h 7"/>
                <a:gd name="T12" fmla="*/ 1 w 5"/>
                <a:gd name="T13" fmla="*/ 6 h 7"/>
                <a:gd name="T14" fmla="*/ 2 w 5"/>
                <a:gd name="T15" fmla="*/ 6 h 7"/>
                <a:gd name="T16" fmla="*/ 2 w 5"/>
                <a:gd name="T17" fmla="*/ 7 h 7"/>
                <a:gd name="T18" fmla="*/ 3 w 5"/>
                <a:gd name="T19" fmla="*/ 5 h 7"/>
                <a:gd name="T20" fmla="*/ 5 w 5"/>
                <a:gd name="T21" fmla="*/ 2 h 7"/>
                <a:gd name="T22" fmla="*/ 5 w 5"/>
                <a:gd name="T23" fmla="*/ 0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6" name="Freeform 83"/>
            <p:cNvSpPr/>
            <p:nvPr/>
          </p:nvSpPr>
          <p:spPr bwMode="auto">
            <a:xfrm rot="20333011">
              <a:off x="1181468" y="1518426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0 w 8"/>
                <a:gd name="T5" fmla="*/ 1 h 5"/>
                <a:gd name="T6" fmla="*/ 0 w 8"/>
                <a:gd name="T7" fmla="*/ 2 h 5"/>
                <a:gd name="T8" fmla="*/ 1 w 8"/>
                <a:gd name="T9" fmla="*/ 2 h 5"/>
                <a:gd name="T10" fmla="*/ 6 w 8"/>
                <a:gd name="T11" fmla="*/ 5 h 5"/>
                <a:gd name="T12" fmla="*/ 6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7 w 8"/>
                <a:gd name="T19" fmla="*/ 3 h 5"/>
                <a:gd name="T20" fmla="*/ 4 w 8"/>
                <a:gd name="T21" fmla="*/ 1 h 5"/>
                <a:gd name="T22" fmla="*/ 2 w 8"/>
                <a:gd name="T23" fmla="*/ 1 h 5"/>
                <a:gd name="T24" fmla="*/ 2 w 8"/>
                <a:gd name="T25" fmla="*/ 0 h 5"/>
                <a:gd name="T26" fmla="*/ 1 w 8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4"/>
                    <a:pt x="8" y="4"/>
                    <a:pt x="7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7" name="Freeform 84"/>
            <p:cNvSpPr>
              <a:spLocks noEditPoints="1"/>
            </p:cNvSpPr>
            <p:nvPr/>
          </p:nvSpPr>
          <p:spPr bwMode="auto">
            <a:xfrm rot="20333011">
              <a:off x="928293" y="1516625"/>
              <a:ext cx="244803" cy="252699"/>
            </a:xfrm>
            <a:custGeom>
              <a:avLst/>
              <a:gdLst>
                <a:gd name="T0" fmla="*/ 14 w 23"/>
                <a:gd name="T1" fmla="*/ 18 h 24"/>
                <a:gd name="T2" fmla="*/ 13 w 23"/>
                <a:gd name="T3" fmla="*/ 20 h 24"/>
                <a:gd name="T4" fmla="*/ 12 w 23"/>
                <a:gd name="T5" fmla="*/ 18 h 24"/>
                <a:gd name="T6" fmla="*/ 8 w 23"/>
                <a:gd name="T7" fmla="*/ 21 h 24"/>
                <a:gd name="T8" fmla="*/ 7 w 23"/>
                <a:gd name="T9" fmla="*/ 24 h 24"/>
                <a:gd name="T10" fmla="*/ 14 w 23"/>
                <a:gd name="T11" fmla="*/ 20 h 24"/>
                <a:gd name="T12" fmla="*/ 21 w 23"/>
                <a:gd name="T13" fmla="*/ 20 h 24"/>
                <a:gd name="T14" fmla="*/ 19 w 23"/>
                <a:gd name="T15" fmla="*/ 18 h 24"/>
                <a:gd name="T16" fmla="*/ 0 w 23"/>
                <a:gd name="T17" fmla="*/ 7 h 24"/>
                <a:gd name="T18" fmla="*/ 3 w 23"/>
                <a:gd name="T19" fmla="*/ 14 h 24"/>
                <a:gd name="T20" fmla="*/ 4 w 23"/>
                <a:gd name="T21" fmla="*/ 16 h 24"/>
                <a:gd name="T22" fmla="*/ 4 w 23"/>
                <a:gd name="T23" fmla="*/ 23 h 24"/>
                <a:gd name="T24" fmla="*/ 6 w 23"/>
                <a:gd name="T25" fmla="*/ 15 h 24"/>
                <a:gd name="T26" fmla="*/ 5 w 23"/>
                <a:gd name="T27" fmla="*/ 15 h 24"/>
                <a:gd name="T28" fmla="*/ 4 w 23"/>
                <a:gd name="T29" fmla="*/ 14 h 24"/>
                <a:gd name="T30" fmla="*/ 5 w 23"/>
                <a:gd name="T31" fmla="*/ 13 h 24"/>
                <a:gd name="T32" fmla="*/ 0 w 23"/>
                <a:gd name="T33" fmla="*/ 7 h 24"/>
                <a:gd name="T34" fmla="*/ 17 w 23"/>
                <a:gd name="T35" fmla="*/ 4 h 24"/>
                <a:gd name="T36" fmla="*/ 18 w 23"/>
                <a:gd name="T37" fmla="*/ 9 h 24"/>
                <a:gd name="T38" fmla="*/ 19 w 23"/>
                <a:gd name="T39" fmla="*/ 10 h 24"/>
                <a:gd name="T40" fmla="*/ 18 w 23"/>
                <a:gd name="T41" fmla="*/ 12 h 24"/>
                <a:gd name="T42" fmla="*/ 20 w 23"/>
                <a:gd name="T43" fmla="*/ 16 h 24"/>
                <a:gd name="T44" fmla="*/ 23 w 23"/>
                <a:gd name="T45" fmla="*/ 17 h 24"/>
                <a:gd name="T46" fmla="*/ 19 w 23"/>
                <a:gd name="T47" fmla="*/ 10 h 24"/>
                <a:gd name="T48" fmla="*/ 19 w 23"/>
                <a:gd name="T49" fmla="*/ 2 h 24"/>
                <a:gd name="T50" fmla="*/ 16 w 23"/>
                <a:gd name="T51" fmla="*/ 0 h 24"/>
                <a:gd name="T52" fmla="*/ 9 w 23"/>
                <a:gd name="T53" fmla="*/ 4 h 24"/>
                <a:gd name="T54" fmla="*/ 2 w 23"/>
                <a:gd name="T55" fmla="*/ 4 h 24"/>
                <a:gd name="T56" fmla="*/ 4 w 23"/>
                <a:gd name="T57" fmla="*/ 7 h 24"/>
                <a:gd name="T58" fmla="*/ 9 w 23"/>
                <a:gd name="T59" fmla="*/ 7 h 24"/>
                <a:gd name="T60" fmla="*/ 9 w 23"/>
                <a:gd name="T61" fmla="*/ 5 h 24"/>
                <a:gd name="T62" fmla="*/ 11 w 23"/>
                <a:gd name="T63" fmla="*/ 5 h 24"/>
                <a:gd name="T64" fmla="*/ 15 w 23"/>
                <a:gd name="T65" fmla="*/ 3 h 24"/>
                <a:gd name="T66" fmla="*/ 16 w 23"/>
                <a:gd name="T6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4">
                  <a:moveTo>
                    <a:pt x="14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5" y="19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0" y="7"/>
                  </a:moveTo>
                  <a:cubicBezTo>
                    <a:pt x="0" y="7"/>
                    <a:pt x="0" y="8"/>
                    <a:pt x="0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19" y="2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10"/>
                    <a:pt x="19" y="10"/>
                  </a:cubicBezTo>
                  <a:cubicBezTo>
                    <a:pt x="19" y="11"/>
                    <a:pt x="19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moveTo>
                    <a:pt x="16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10" y="4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8" name="Freeform 85"/>
            <p:cNvSpPr>
              <a:spLocks noEditPoints="1"/>
            </p:cNvSpPr>
            <p:nvPr/>
          </p:nvSpPr>
          <p:spPr bwMode="auto">
            <a:xfrm rot="20333011">
              <a:off x="940841" y="1802311"/>
              <a:ext cx="134246" cy="205318"/>
            </a:xfrm>
            <a:custGeom>
              <a:avLst/>
              <a:gdLst>
                <a:gd name="T0" fmla="*/ 4 w 12"/>
                <a:gd name="T1" fmla="*/ 14 h 19"/>
                <a:gd name="T2" fmla="*/ 2 w 12"/>
                <a:gd name="T3" fmla="*/ 15 h 19"/>
                <a:gd name="T4" fmla="*/ 1 w 12"/>
                <a:gd name="T5" fmla="*/ 18 h 19"/>
                <a:gd name="T6" fmla="*/ 1 w 12"/>
                <a:gd name="T7" fmla="*/ 19 h 19"/>
                <a:gd name="T8" fmla="*/ 2 w 12"/>
                <a:gd name="T9" fmla="*/ 19 h 19"/>
                <a:gd name="T10" fmla="*/ 3 w 12"/>
                <a:gd name="T11" fmla="*/ 19 h 19"/>
                <a:gd name="T12" fmla="*/ 4 w 12"/>
                <a:gd name="T13" fmla="*/ 16 h 19"/>
                <a:gd name="T14" fmla="*/ 4 w 12"/>
                <a:gd name="T15" fmla="*/ 14 h 19"/>
                <a:gd name="T16" fmla="*/ 6 w 12"/>
                <a:gd name="T17" fmla="*/ 11 h 19"/>
                <a:gd name="T18" fmla="*/ 4 w 12"/>
                <a:gd name="T19" fmla="*/ 12 h 19"/>
                <a:gd name="T20" fmla="*/ 4 w 12"/>
                <a:gd name="T21" fmla="*/ 12 h 19"/>
                <a:gd name="T22" fmla="*/ 4 w 12"/>
                <a:gd name="T23" fmla="*/ 12 h 19"/>
                <a:gd name="T24" fmla="*/ 5 w 12"/>
                <a:gd name="T25" fmla="*/ 12 h 19"/>
                <a:gd name="T26" fmla="*/ 6 w 12"/>
                <a:gd name="T27" fmla="*/ 13 h 19"/>
                <a:gd name="T28" fmla="*/ 6 w 12"/>
                <a:gd name="T29" fmla="*/ 13 h 19"/>
                <a:gd name="T30" fmla="*/ 6 w 12"/>
                <a:gd name="T31" fmla="*/ 13 h 19"/>
                <a:gd name="T32" fmla="*/ 6 w 12"/>
                <a:gd name="T33" fmla="*/ 13 h 19"/>
                <a:gd name="T34" fmla="*/ 6 w 12"/>
                <a:gd name="T35" fmla="*/ 11 h 19"/>
                <a:gd name="T36" fmla="*/ 7 w 12"/>
                <a:gd name="T37" fmla="*/ 8 h 19"/>
                <a:gd name="T38" fmla="*/ 6 w 12"/>
                <a:gd name="T39" fmla="*/ 8 h 19"/>
                <a:gd name="T40" fmla="*/ 6 w 12"/>
                <a:gd name="T41" fmla="*/ 9 h 19"/>
                <a:gd name="T42" fmla="*/ 6 w 12"/>
                <a:gd name="T43" fmla="*/ 9 h 19"/>
                <a:gd name="T44" fmla="*/ 6 w 12"/>
                <a:gd name="T45" fmla="*/ 9 h 19"/>
                <a:gd name="T46" fmla="*/ 7 w 12"/>
                <a:gd name="T47" fmla="*/ 9 h 19"/>
                <a:gd name="T48" fmla="*/ 7 w 12"/>
                <a:gd name="T49" fmla="*/ 9 h 19"/>
                <a:gd name="T50" fmla="*/ 8 w 12"/>
                <a:gd name="T51" fmla="*/ 10 h 19"/>
                <a:gd name="T52" fmla="*/ 8 w 12"/>
                <a:gd name="T53" fmla="*/ 9 h 19"/>
                <a:gd name="T54" fmla="*/ 7 w 12"/>
                <a:gd name="T55" fmla="*/ 8 h 19"/>
                <a:gd name="T56" fmla="*/ 9 w 12"/>
                <a:gd name="T57" fmla="*/ 5 h 19"/>
                <a:gd name="T58" fmla="*/ 8 w 12"/>
                <a:gd name="T59" fmla="*/ 5 h 19"/>
                <a:gd name="T60" fmla="*/ 7 w 12"/>
                <a:gd name="T61" fmla="*/ 6 h 19"/>
                <a:gd name="T62" fmla="*/ 8 w 12"/>
                <a:gd name="T63" fmla="*/ 6 h 19"/>
                <a:gd name="T64" fmla="*/ 8 w 12"/>
                <a:gd name="T65" fmla="*/ 6 h 19"/>
                <a:gd name="T66" fmla="*/ 9 w 12"/>
                <a:gd name="T67" fmla="*/ 6 h 19"/>
                <a:gd name="T68" fmla="*/ 9 w 12"/>
                <a:gd name="T69" fmla="*/ 6 h 19"/>
                <a:gd name="T70" fmla="*/ 9 w 12"/>
                <a:gd name="T71" fmla="*/ 7 h 19"/>
                <a:gd name="T72" fmla="*/ 10 w 12"/>
                <a:gd name="T73" fmla="*/ 6 h 19"/>
                <a:gd name="T74" fmla="*/ 9 w 12"/>
                <a:gd name="T75" fmla="*/ 5 h 19"/>
                <a:gd name="T76" fmla="*/ 10 w 12"/>
                <a:gd name="T77" fmla="*/ 0 h 19"/>
                <a:gd name="T78" fmla="*/ 9 w 12"/>
                <a:gd name="T79" fmla="*/ 3 h 19"/>
                <a:gd name="T80" fmla="*/ 10 w 12"/>
                <a:gd name="T81" fmla="*/ 2 h 19"/>
                <a:gd name="T82" fmla="*/ 10 w 12"/>
                <a:gd name="T83" fmla="*/ 2 h 19"/>
                <a:gd name="T84" fmla="*/ 11 w 12"/>
                <a:gd name="T85" fmla="*/ 3 h 19"/>
                <a:gd name="T86" fmla="*/ 11 w 12"/>
                <a:gd name="T87" fmla="*/ 3 h 19"/>
                <a:gd name="T88" fmla="*/ 11 w 12"/>
                <a:gd name="T89" fmla="*/ 4 h 19"/>
                <a:gd name="T90" fmla="*/ 12 w 12"/>
                <a:gd name="T91" fmla="*/ 1 h 19"/>
                <a:gd name="T92" fmla="*/ 12 w 12"/>
                <a:gd name="T93" fmla="*/ 1 h 19"/>
                <a:gd name="T94" fmla="*/ 12 w 12"/>
                <a:gd name="T95" fmla="*/ 1 h 19"/>
                <a:gd name="T96" fmla="*/ 11 w 12"/>
                <a:gd name="T97" fmla="*/ 1 h 19"/>
                <a:gd name="T98" fmla="*/ 11 w 12"/>
                <a:gd name="T99" fmla="*/ 1 h 19"/>
                <a:gd name="T100" fmla="*/ 10 w 12"/>
                <a:gd name="T10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19">
                  <a:moveTo>
                    <a:pt x="4" y="14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2" y="19"/>
                    <a:pt x="2" y="19"/>
                    <a:pt x="3" y="19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4" y="14"/>
                    <a:pt x="4" y="14"/>
                  </a:cubicBezTo>
                  <a:moveTo>
                    <a:pt x="6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7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8"/>
                    <a:pt x="7" y="8"/>
                    <a:pt x="7" y="8"/>
                  </a:cubicBezTo>
                  <a:moveTo>
                    <a:pt x="9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10" y="0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59" name="Freeform 86"/>
            <p:cNvSpPr/>
            <p:nvPr/>
          </p:nvSpPr>
          <p:spPr bwMode="auto">
            <a:xfrm rot="20333011">
              <a:off x="1015251" y="1939416"/>
              <a:ext cx="39485" cy="71072"/>
            </a:xfrm>
            <a:custGeom>
              <a:avLst/>
              <a:gdLst>
                <a:gd name="T0" fmla="*/ 2 w 4"/>
                <a:gd name="T1" fmla="*/ 0 h 7"/>
                <a:gd name="T2" fmla="*/ 1 w 4"/>
                <a:gd name="T3" fmla="*/ 1 h 7"/>
                <a:gd name="T4" fmla="*/ 0 w 4"/>
                <a:gd name="T5" fmla="*/ 1 h 7"/>
                <a:gd name="T6" fmla="*/ 0 w 4"/>
                <a:gd name="T7" fmla="*/ 3 h 7"/>
                <a:gd name="T8" fmla="*/ 1 w 4"/>
                <a:gd name="T9" fmla="*/ 7 h 7"/>
                <a:gd name="T10" fmla="*/ 2 w 4"/>
                <a:gd name="T11" fmla="*/ 7 h 7"/>
                <a:gd name="T12" fmla="*/ 3 w 4"/>
                <a:gd name="T13" fmla="*/ 7 h 7"/>
                <a:gd name="T14" fmla="*/ 3 w 4"/>
                <a:gd name="T15" fmla="*/ 6 h 7"/>
                <a:gd name="T16" fmla="*/ 2 w 4"/>
                <a:gd name="T17" fmla="*/ 0 h 7"/>
                <a:gd name="T18" fmla="*/ 2 w 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7"/>
                    <a:pt x="3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0" name="Freeform 87"/>
            <p:cNvSpPr/>
            <p:nvPr/>
          </p:nvSpPr>
          <p:spPr bwMode="auto">
            <a:xfrm rot="20333011">
              <a:off x="929506" y="1942549"/>
              <a:ext cx="102659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2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1" name="Freeform 88"/>
            <p:cNvSpPr/>
            <p:nvPr/>
          </p:nvSpPr>
          <p:spPr bwMode="auto">
            <a:xfrm rot="20333011">
              <a:off x="1023390" y="1887575"/>
              <a:ext cx="31587" cy="86866"/>
            </a:xfrm>
            <a:custGeom>
              <a:avLst/>
              <a:gdLst>
                <a:gd name="T0" fmla="*/ 1 w 3"/>
                <a:gd name="T1" fmla="*/ 0 h 8"/>
                <a:gd name="T2" fmla="*/ 1 w 3"/>
                <a:gd name="T3" fmla="*/ 2 h 8"/>
                <a:gd name="T4" fmla="*/ 0 w 3"/>
                <a:gd name="T5" fmla="*/ 2 h 8"/>
                <a:gd name="T6" fmla="*/ 0 w 3"/>
                <a:gd name="T7" fmla="*/ 4 h 8"/>
                <a:gd name="T8" fmla="*/ 1 w 3"/>
                <a:gd name="T9" fmla="*/ 7 h 8"/>
                <a:gd name="T10" fmla="*/ 2 w 3"/>
                <a:gd name="T11" fmla="*/ 8 h 8"/>
                <a:gd name="T12" fmla="*/ 3 w 3"/>
                <a:gd name="T13" fmla="*/ 8 h 8"/>
                <a:gd name="T14" fmla="*/ 3 w 3"/>
                <a:gd name="T15" fmla="*/ 7 h 8"/>
                <a:gd name="T16" fmla="*/ 2 w 3"/>
                <a:gd name="T17" fmla="*/ 1 h 8"/>
                <a:gd name="T18" fmla="*/ 1 w 3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3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2" name="Freeform 89"/>
            <p:cNvSpPr/>
            <p:nvPr/>
          </p:nvSpPr>
          <p:spPr bwMode="auto">
            <a:xfrm rot="20333011">
              <a:off x="940492" y="190597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1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8 w 9"/>
                <a:gd name="T21" fmla="*/ 0 h 4"/>
                <a:gd name="T22" fmla="*/ 8 w 9"/>
                <a:gd name="T23" fmla="*/ 0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3" name="Freeform 90"/>
            <p:cNvSpPr/>
            <p:nvPr/>
          </p:nvSpPr>
          <p:spPr bwMode="auto">
            <a:xfrm rot="20333011">
              <a:off x="1019112" y="1853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4" name="Freeform 91"/>
            <p:cNvSpPr/>
            <p:nvPr/>
          </p:nvSpPr>
          <p:spPr bwMode="auto">
            <a:xfrm rot="20333011">
              <a:off x="948630" y="1869921"/>
              <a:ext cx="86866" cy="31587"/>
            </a:xfrm>
            <a:custGeom>
              <a:avLst/>
              <a:gdLst>
                <a:gd name="T0" fmla="*/ 7 w 8"/>
                <a:gd name="T1" fmla="*/ 0 h 3"/>
                <a:gd name="T2" fmla="*/ 7 w 8"/>
                <a:gd name="T3" fmla="*/ 0 h 3"/>
                <a:gd name="T4" fmla="*/ 6 w 8"/>
                <a:gd name="T5" fmla="*/ 0 h 3"/>
                <a:gd name="T6" fmla="*/ 1 w 8"/>
                <a:gd name="T7" fmla="*/ 1 h 3"/>
                <a:gd name="T8" fmla="*/ 0 w 8"/>
                <a:gd name="T9" fmla="*/ 3 h 3"/>
                <a:gd name="T10" fmla="*/ 0 w 8"/>
                <a:gd name="T11" fmla="*/ 3 h 3"/>
                <a:gd name="T12" fmla="*/ 1 w 8"/>
                <a:gd name="T13" fmla="*/ 3 h 3"/>
                <a:gd name="T14" fmla="*/ 5 w 8"/>
                <a:gd name="T15" fmla="*/ 2 h 3"/>
                <a:gd name="T16" fmla="*/ 6 w 8"/>
                <a:gd name="T17" fmla="*/ 2 h 3"/>
                <a:gd name="T18" fmla="*/ 7 w 8"/>
                <a:gd name="T19" fmla="*/ 2 h 3"/>
                <a:gd name="T20" fmla="*/ 8 w 8"/>
                <a:gd name="T21" fmla="*/ 0 h 3"/>
                <a:gd name="T22" fmla="*/ 8 w 8"/>
                <a:gd name="T23" fmla="*/ 0 h 3"/>
                <a:gd name="T24" fmla="*/ 7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5" name="Freeform 92"/>
            <p:cNvSpPr/>
            <p:nvPr/>
          </p:nvSpPr>
          <p:spPr bwMode="auto">
            <a:xfrm rot="20333011">
              <a:off x="1029831" y="1815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6" name="Freeform 93"/>
            <p:cNvSpPr/>
            <p:nvPr/>
          </p:nvSpPr>
          <p:spPr bwMode="auto">
            <a:xfrm rot="20333011">
              <a:off x="942931" y="1828556"/>
              <a:ext cx="94764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7 w 9"/>
                <a:gd name="T5" fmla="*/ 1 h 4"/>
                <a:gd name="T6" fmla="*/ 1 w 9"/>
                <a:gd name="T7" fmla="*/ 2 h 4"/>
                <a:gd name="T8" fmla="*/ 1 w 9"/>
                <a:gd name="T9" fmla="*/ 4 h 4"/>
                <a:gd name="T10" fmla="*/ 1 w 9"/>
                <a:gd name="T11" fmla="*/ 4 h 4"/>
                <a:gd name="T12" fmla="*/ 2 w 9"/>
                <a:gd name="T13" fmla="*/ 4 h 4"/>
                <a:gd name="T14" fmla="*/ 6 w 9"/>
                <a:gd name="T15" fmla="*/ 3 h 4"/>
                <a:gd name="T16" fmla="*/ 7 w 9"/>
                <a:gd name="T17" fmla="*/ 3 h 4"/>
                <a:gd name="T18" fmla="*/ 8 w 9"/>
                <a:gd name="T19" fmla="*/ 3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7" name="Freeform 94"/>
            <p:cNvSpPr>
              <a:spLocks noEditPoints="1"/>
            </p:cNvSpPr>
            <p:nvPr/>
          </p:nvSpPr>
          <p:spPr bwMode="auto">
            <a:xfrm rot="20333011">
              <a:off x="1210868" y="1613739"/>
              <a:ext cx="205318" cy="126351"/>
            </a:xfrm>
            <a:custGeom>
              <a:avLst/>
              <a:gdLst>
                <a:gd name="T0" fmla="*/ 15 w 19"/>
                <a:gd name="T1" fmla="*/ 8 h 12"/>
                <a:gd name="T2" fmla="*/ 14 w 19"/>
                <a:gd name="T3" fmla="*/ 9 h 12"/>
                <a:gd name="T4" fmla="*/ 14 w 19"/>
                <a:gd name="T5" fmla="*/ 10 h 12"/>
                <a:gd name="T6" fmla="*/ 17 w 19"/>
                <a:gd name="T7" fmla="*/ 12 h 12"/>
                <a:gd name="T8" fmla="*/ 18 w 19"/>
                <a:gd name="T9" fmla="*/ 12 h 12"/>
                <a:gd name="T10" fmla="*/ 19 w 19"/>
                <a:gd name="T11" fmla="*/ 11 h 12"/>
                <a:gd name="T12" fmla="*/ 18 w 19"/>
                <a:gd name="T13" fmla="*/ 10 h 12"/>
                <a:gd name="T14" fmla="*/ 15 w 19"/>
                <a:gd name="T15" fmla="*/ 8 h 12"/>
                <a:gd name="T16" fmla="*/ 12 w 19"/>
                <a:gd name="T17" fmla="*/ 7 h 12"/>
                <a:gd name="T18" fmla="*/ 11 w 19"/>
                <a:gd name="T19" fmla="*/ 7 h 12"/>
                <a:gd name="T20" fmla="*/ 11 w 19"/>
                <a:gd name="T21" fmla="*/ 8 h 12"/>
                <a:gd name="T22" fmla="*/ 11 w 19"/>
                <a:gd name="T23" fmla="*/ 9 h 12"/>
                <a:gd name="T24" fmla="*/ 11 w 19"/>
                <a:gd name="T25" fmla="*/ 8 h 12"/>
                <a:gd name="T26" fmla="*/ 11 w 19"/>
                <a:gd name="T27" fmla="*/ 8 h 12"/>
                <a:gd name="T28" fmla="*/ 12 w 19"/>
                <a:gd name="T29" fmla="*/ 7 h 12"/>
                <a:gd name="T30" fmla="*/ 12 w 19"/>
                <a:gd name="T31" fmla="*/ 7 h 12"/>
                <a:gd name="T32" fmla="*/ 12 w 19"/>
                <a:gd name="T33" fmla="*/ 7 h 12"/>
                <a:gd name="T34" fmla="*/ 12 w 19"/>
                <a:gd name="T35" fmla="*/ 7 h 12"/>
                <a:gd name="T36" fmla="*/ 9 w 19"/>
                <a:gd name="T37" fmla="*/ 5 h 12"/>
                <a:gd name="T38" fmla="*/ 7 w 19"/>
                <a:gd name="T39" fmla="*/ 5 h 12"/>
                <a:gd name="T40" fmla="*/ 8 w 19"/>
                <a:gd name="T41" fmla="*/ 7 h 12"/>
                <a:gd name="T42" fmla="*/ 8 w 19"/>
                <a:gd name="T43" fmla="*/ 7 h 12"/>
                <a:gd name="T44" fmla="*/ 8 w 19"/>
                <a:gd name="T45" fmla="*/ 7 h 12"/>
                <a:gd name="T46" fmla="*/ 8 w 19"/>
                <a:gd name="T47" fmla="*/ 6 h 12"/>
                <a:gd name="T48" fmla="*/ 9 w 19"/>
                <a:gd name="T49" fmla="*/ 5 h 12"/>
                <a:gd name="T50" fmla="*/ 9 w 19"/>
                <a:gd name="T51" fmla="*/ 5 h 12"/>
                <a:gd name="T52" fmla="*/ 9 w 19"/>
                <a:gd name="T53" fmla="*/ 5 h 12"/>
                <a:gd name="T54" fmla="*/ 9 w 19"/>
                <a:gd name="T55" fmla="*/ 5 h 12"/>
                <a:gd name="T56" fmla="*/ 6 w 19"/>
                <a:gd name="T57" fmla="*/ 3 h 12"/>
                <a:gd name="T58" fmla="*/ 4 w 19"/>
                <a:gd name="T59" fmla="*/ 3 h 12"/>
                <a:gd name="T60" fmla="*/ 5 w 19"/>
                <a:gd name="T61" fmla="*/ 5 h 12"/>
                <a:gd name="T62" fmla="*/ 5 w 19"/>
                <a:gd name="T63" fmla="*/ 5 h 12"/>
                <a:gd name="T64" fmla="*/ 5 w 19"/>
                <a:gd name="T65" fmla="*/ 5 h 12"/>
                <a:gd name="T66" fmla="*/ 5 w 19"/>
                <a:gd name="T67" fmla="*/ 4 h 12"/>
                <a:gd name="T68" fmla="*/ 6 w 19"/>
                <a:gd name="T69" fmla="*/ 3 h 12"/>
                <a:gd name="T70" fmla="*/ 6 w 19"/>
                <a:gd name="T71" fmla="*/ 3 h 12"/>
                <a:gd name="T72" fmla="*/ 6 w 19"/>
                <a:gd name="T73" fmla="*/ 3 h 12"/>
                <a:gd name="T74" fmla="*/ 6 w 19"/>
                <a:gd name="T75" fmla="*/ 3 h 12"/>
                <a:gd name="T76" fmla="*/ 1 w 19"/>
                <a:gd name="T77" fmla="*/ 0 h 12"/>
                <a:gd name="T78" fmla="*/ 0 w 19"/>
                <a:gd name="T79" fmla="*/ 1 h 12"/>
                <a:gd name="T80" fmla="*/ 0 w 19"/>
                <a:gd name="T81" fmla="*/ 2 h 12"/>
                <a:gd name="T82" fmla="*/ 2 w 19"/>
                <a:gd name="T83" fmla="*/ 3 h 12"/>
                <a:gd name="T84" fmla="*/ 2 w 19"/>
                <a:gd name="T85" fmla="*/ 3 h 12"/>
                <a:gd name="T86" fmla="*/ 2 w 19"/>
                <a:gd name="T87" fmla="*/ 3 h 12"/>
                <a:gd name="T88" fmla="*/ 3 w 19"/>
                <a:gd name="T89" fmla="*/ 2 h 12"/>
                <a:gd name="T90" fmla="*/ 3 w 19"/>
                <a:gd name="T91" fmla="*/ 2 h 12"/>
                <a:gd name="T92" fmla="*/ 3 w 19"/>
                <a:gd name="T93" fmla="*/ 2 h 12"/>
                <a:gd name="T94" fmla="*/ 1 w 19"/>
                <a:gd name="T9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2">
                  <a:moveTo>
                    <a:pt x="15" y="8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8" y="12"/>
                  </a:cubicBezTo>
                  <a:cubicBezTo>
                    <a:pt x="18" y="12"/>
                    <a:pt x="18" y="12"/>
                    <a:pt x="19" y="11"/>
                  </a:cubicBezTo>
                  <a:cubicBezTo>
                    <a:pt x="19" y="11"/>
                    <a:pt x="19" y="10"/>
                    <a:pt x="18" y="10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6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8" name="Freeform 95"/>
            <p:cNvSpPr/>
            <p:nvPr/>
          </p:nvSpPr>
          <p:spPr bwMode="auto">
            <a:xfrm rot="20333011">
              <a:off x="1336978" y="1644037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3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69" name="Freeform 96"/>
            <p:cNvSpPr/>
            <p:nvPr/>
          </p:nvSpPr>
          <p:spPr bwMode="auto">
            <a:xfrm rot="20333011">
              <a:off x="1346849" y="1676192"/>
              <a:ext cx="39485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2 h 8"/>
                <a:gd name="T14" fmla="*/ 2 w 4"/>
                <a:gd name="T15" fmla="*/ 8 h 8"/>
                <a:gd name="T16" fmla="*/ 3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3 w 4"/>
                <a:gd name="T25" fmla="*/ 2 h 8"/>
                <a:gd name="T26" fmla="*/ 2 w 4"/>
                <a:gd name="T27" fmla="*/ 1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0" name="Freeform 97"/>
            <p:cNvSpPr/>
            <p:nvPr/>
          </p:nvSpPr>
          <p:spPr bwMode="auto">
            <a:xfrm rot="20333011">
              <a:off x="1300400" y="1633053"/>
              <a:ext cx="86866" cy="47381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4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2"/>
                    <a:pt x="8" y="1"/>
                  </a:cubicBezTo>
                  <a:cubicBezTo>
                    <a:pt x="7" y="1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1" name="Freeform 98"/>
            <p:cNvSpPr/>
            <p:nvPr/>
          </p:nvSpPr>
          <p:spPr bwMode="auto">
            <a:xfrm rot="20333011">
              <a:off x="1311693" y="1664941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7 h 9"/>
                <a:gd name="T22" fmla="*/ 3 w 4"/>
                <a:gd name="T23" fmla="*/ 3 h 9"/>
                <a:gd name="T24" fmla="*/ 3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2" name="Freeform 99"/>
            <p:cNvSpPr/>
            <p:nvPr/>
          </p:nvSpPr>
          <p:spPr bwMode="auto">
            <a:xfrm rot="20333011">
              <a:off x="1265242" y="1637597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6 w 8"/>
                <a:gd name="T3" fmla="*/ 0 h 3"/>
                <a:gd name="T4" fmla="*/ 0 w 8"/>
                <a:gd name="T5" fmla="*/ 1 h 3"/>
                <a:gd name="T6" fmla="*/ 0 w 8"/>
                <a:gd name="T7" fmla="*/ 1 h 3"/>
                <a:gd name="T8" fmla="*/ 0 w 8"/>
                <a:gd name="T9" fmla="*/ 1 h 3"/>
                <a:gd name="T10" fmla="*/ 1 w 8"/>
                <a:gd name="T11" fmla="*/ 2 h 3"/>
                <a:gd name="T12" fmla="*/ 1 w 8"/>
                <a:gd name="T13" fmla="*/ 3 h 3"/>
                <a:gd name="T14" fmla="*/ 3 w 8"/>
                <a:gd name="T15" fmla="*/ 3 h 3"/>
                <a:gd name="T16" fmla="*/ 7 w 8"/>
                <a:gd name="T17" fmla="*/ 2 h 3"/>
                <a:gd name="T18" fmla="*/ 7 w 8"/>
                <a:gd name="T19" fmla="*/ 0 h 3"/>
                <a:gd name="T20" fmla="*/ 6 w 8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1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3" name="Freeform 100"/>
            <p:cNvSpPr/>
            <p:nvPr/>
          </p:nvSpPr>
          <p:spPr bwMode="auto">
            <a:xfrm rot="20333011">
              <a:off x="1273693" y="1654222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8 h 9"/>
                <a:gd name="T22" fmla="*/ 3 w 4"/>
                <a:gd name="T23" fmla="*/ 4 h 9"/>
                <a:gd name="T24" fmla="*/ 2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4" name="Freeform 101"/>
            <p:cNvSpPr/>
            <p:nvPr/>
          </p:nvSpPr>
          <p:spPr bwMode="auto">
            <a:xfrm rot="20333011">
              <a:off x="1227506" y="1628301"/>
              <a:ext cx="78968" cy="31587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0 w 7"/>
                <a:gd name="T5" fmla="*/ 2 h 3"/>
                <a:gd name="T6" fmla="*/ 0 w 7"/>
                <a:gd name="T7" fmla="*/ 2 h 3"/>
                <a:gd name="T8" fmla="*/ 0 w 7"/>
                <a:gd name="T9" fmla="*/ 2 h 3"/>
                <a:gd name="T10" fmla="*/ 1 w 7"/>
                <a:gd name="T11" fmla="*/ 2 h 3"/>
                <a:gd name="T12" fmla="*/ 1 w 7"/>
                <a:gd name="T13" fmla="*/ 3 h 3"/>
                <a:gd name="T14" fmla="*/ 3 w 7"/>
                <a:gd name="T15" fmla="*/ 3 h 3"/>
                <a:gd name="T16" fmla="*/ 6 w 7"/>
                <a:gd name="T17" fmla="*/ 2 h 3"/>
                <a:gd name="T18" fmla="*/ 7 w 7"/>
                <a:gd name="T19" fmla="*/ 1 h 3"/>
                <a:gd name="T20" fmla="*/ 6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5" name="Freeform 102"/>
            <p:cNvSpPr/>
            <p:nvPr/>
          </p:nvSpPr>
          <p:spPr bwMode="auto">
            <a:xfrm rot="20333011">
              <a:off x="1239959" y="1658500"/>
              <a:ext cx="39485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1 h 8"/>
                <a:gd name="T14" fmla="*/ 2 w 4"/>
                <a:gd name="T15" fmla="*/ 7 h 8"/>
                <a:gd name="T16" fmla="*/ 2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2 w 4"/>
                <a:gd name="T25" fmla="*/ 1 h 8"/>
                <a:gd name="T26" fmla="*/ 2 w 4"/>
                <a:gd name="T27" fmla="*/ 0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6" name="Freeform 103"/>
            <p:cNvSpPr>
              <a:spLocks noEditPoints="1"/>
            </p:cNvSpPr>
            <p:nvPr/>
          </p:nvSpPr>
          <p:spPr bwMode="auto">
            <a:xfrm rot="20333011">
              <a:off x="1026563" y="1279740"/>
              <a:ext cx="126351" cy="205318"/>
            </a:xfrm>
            <a:custGeom>
              <a:avLst/>
              <a:gdLst>
                <a:gd name="T0" fmla="*/ 1 w 12"/>
                <a:gd name="T1" fmla="*/ 16 h 19"/>
                <a:gd name="T2" fmla="*/ 0 w 12"/>
                <a:gd name="T3" fmla="*/ 18 h 19"/>
                <a:gd name="T4" fmla="*/ 1 w 12"/>
                <a:gd name="T5" fmla="*/ 18 h 19"/>
                <a:gd name="T6" fmla="*/ 2 w 12"/>
                <a:gd name="T7" fmla="*/ 19 h 19"/>
                <a:gd name="T8" fmla="*/ 3 w 12"/>
                <a:gd name="T9" fmla="*/ 17 h 19"/>
                <a:gd name="T10" fmla="*/ 2 w 12"/>
                <a:gd name="T11" fmla="*/ 17 h 19"/>
                <a:gd name="T12" fmla="*/ 2 w 12"/>
                <a:gd name="T13" fmla="*/ 17 h 19"/>
                <a:gd name="T14" fmla="*/ 2 w 12"/>
                <a:gd name="T15" fmla="*/ 17 h 19"/>
                <a:gd name="T16" fmla="*/ 1 w 12"/>
                <a:gd name="T17" fmla="*/ 16 h 19"/>
                <a:gd name="T18" fmla="*/ 1 w 12"/>
                <a:gd name="T19" fmla="*/ 16 h 19"/>
                <a:gd name="T20" fmla="*/ 3 w 12"/>
                <a:gd name="T21" fmla="*/ 13 h 19"/>
                <a:gd name="T22" fmla="*/ 2 w 12"/>
                <a:gd name="T23" fmla="*/ 13 h 19"/>
                <a:gd name="T24" fmla="*/ 3 w 12"/>
                <a:gd name="T25" fmla="*/ 14 h 19"/>
                <a:gd name="T26" fmla="*/ 4 w 12"/>
                <a:gd name="T27" fmla="*/ 14 h 19"/>
                <a:gd name="T28" fmla="*/ 5 w 12"/>
                <a:gd name="T29" fmla="*/ 14 h 19"/>
                <a:gd name="T30" fmla="*/ 4 w 12"/>
                <a:gd name="T31" fmla="*/ 14 h 19"/>
                <a:gd name="T32" fmla="*/ 4 w 12"/>
                <a:gd name="T33" fmla="*/ 14 h 19"/>
                <a:gd name="T34" fmla="*/ 3 w 12"/>
                <a:gd name="T35" fmla="*/ 14 h 19"/>
                <a:gd name="T36" fmla="*/ 3 w 12"/>
                <a:gd name="T37" fmla="*/ 13 h 19"/>
                <a:gd name="T38" fmla="*/ 3 w 12"/>
                <a:gd name="T39" fmla="*/ 13 h 19"/>
                <a:gd name="T40" fmla="*/ 4 w 12"/>
                <a:gd name="T41" fmla="*/ 9 h 19"/>
                <a:gd name="T42" fmla="*/ 4 w 12"/>
                <a:gd name="T43" fmla="*/ 10 h 19"/>
                <a:gd name="T44" fmla="*/ 5 w 12"/>
                <a:gd name="T45" fmla="*/ 11 h 19"/>
                <a:gd name="T46" fmla="*/ 6 w 12"/>
                <a:gd name="T47" fmla="*/ 11 h 19"/>
                <a:gd name="T48" fmla="*/ 6 w 12"/>
                <a:gd name="T49" fmla="*/ 10 h 19"/>
                <a:gd name="T50" fmla="*/ 6 w 12"/>
                <a:gd name="T51" fmla="*/ 11 h 19"/>
                <a:gd name="T52" fmla="*/ 6 w 12"/>
                <a:gd name="T53" fmla="*/ 11 h 19"/>
                <a:gd name="T54" fmla="*/ 5 w 12"/>
                <a:gd name="T55" fmla="*/ 10 h 19"/>
                <a:gd name="T56" fmla="*/ 5 w 12"/>
                <a:gd name="T57" fmla="*/ 10 h 19"/>
                <a:gd name="T58" fmla="*/ 4 w 12"/>
                <a:gd name="T59" fmla="*/ 9 h 19"/>
                <a:gd name="T60" fmla="*/ 6 w 12"/>
                <a:gd name="T61" fmla="*/ 6 h 19"/>
                <a:gd name="T62" fmla="*/ 6 w 12"/>
                <a:gd name="T63" fmla="*/ 7 h 19"/>
                <a:gd name="T64" fmla="*/ 6 w 12"/>
                <a:gd name="T65" fmla="*/ 8 h 19"/>
                <a:gd name="T66" fmla="*/ 8 w 12"/>
                <a:gd name="T67" fmla="*/ 8 h 19"/>
                <a:gd name="T68" fmla="*/ 8 w 12"/>
                <a:gd name="T69" fmla="*/ 7 h 19"/>
                <a:gd name="T70" fmla="*/ 8 w 12"/>
                <a:gd name="T71" fmla="*/ 7 h 19"/>
                <a:gd name="T72" fmla="*/ 8 w 12"/>
                <a:gd name="T73" fmla="*/ 7 h 19"/>
                <a:gd name="T74" fmla="*/ 7 w 12"/>
                <a:gd name="T75" fmla="*/ 7 h 19"/>
                <a:gd name="T76" fmla="*/ 6 w 12"/>
                <a:gd name="T77" fmla="*/ 7 h 19"/>
                <a:gd name="T78" fmla="*/ 6 w 12"/>
                <a:gd name="T79" fmla="*/ 7 h 19"/>
                <a:gd name="T80" fmla="*/ 6 w 12"/>
                <a:gd name="T81" fmla="*/ 6 h 19"/>
                <a:gd name="T82" fmla="*/ 10 w 12"/>
                <a:gd name="T83" fmla="*/ 0 h 19"/>
                <a:gd name="T84" fmla="*/ 9 w 12"/>
                <a:gd name="T85" fmla="*/ 0 h 19"/>
                <a:gd name="T86" fmla="*/ 8 w 12"/>
                <a:gd name="T87" fmla="*/ 3 h 19"/>
                <a:gd name="T88" fmla="*/ 8 w 12"/>
                <a:gd name="T89" fmla="*/ 5 h 19"/>
                <a:gd name="T90" fmla="*/ 10 w 12"/>
                <a:gd name="T91" fmla="*/ 5 h 19"/>
                <a:gd name="T92" fmla="*/ 11 w 12"/>
                <a:gd name="T93" fmla="*/ 2 h 19"/>
                <a:gd name="T94" fmla="*/ 11 w 12"/>
                <a:gd name="T95" fmla="*/ 0 h 19"/>
                <a:gd name="T96" fmla="*/ 10 w 12"/>
                <a:gd name="T9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" h="19">
                  <a:moveTo>
                    <a:pt x="1" y="16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9"/>
                    <a:pt x="2" y="19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4" y="9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moveTo>
                    <a:pt x="6" y="6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7" name="Freeform 104"/>
            <p:cNvSpPr/>
            <p:nvPr/>
          </p:nvSpPr>
          <p:spPr bwMode="auto">
            <a:xfrm rot="20333011">
              <a:off x="1041864" y="1276352"/>
              <a:ext cx="47381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0 h 8"/>
                <a:gd name="T4" fmla="*/ 1 w 4"/>
                <a:gd name="T5" fmla="*/ 1 h 8"/>
                <a:gd name="T6" fmla="*/ 2 w 4"/>
                <a:gd name="T7" fmla="*/ 7 h 8"/>
                <a:gd name="T8" fmla="*/ 2 w 4"/>
                <a:gd name="T9" fmla="*/ 8 h 8"/>
                <a:gd name="T10" fmla="*/ 3 w 4"/>
                <a:gd name="T11" fmla="*/ 6 h 8"/>
                <a:gd name="T12" fmla="*/ 4 w 4"/>
                <a:gd name="T13" fmla="*/ 6 h 8"/>
                <a:gd name="T14" fmla="*/ 4 w 4"/>
                <a:gd name="T15" fmla="*/ 4 h 8"/>
                <a:gd name="T16" fmla="*/ 3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8" name="Freeform 105"/>
            <p:cNvSpPr/>
            <p:nvPr/>
          </p:nvSpPr>
          <p:spPr bwMode="auto">
            <a:xfrm rot="20333011">
              <a:off x="1069487" y="1297441"/>
              <a:ext cx="94764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4 w 9"/>
                <a:gd name="T5" fmla="*/ 2 h 4"/>
                <a:gd name="T6" fmla="*/ 2 w 9"/>
                <a:gd name="T7" fmla="*/ 2 h 4"/>
                <a:gd name="T8" fmla="*/ 1 w 9"/>
                <a:gd name="T9" fmla="*/ 2 h 4"/>
                <a:gd name="T10" fmla="*/ 0 w 9"/>
                <a:gd name="T11" fmla="*/ 4 h 4"/>
                <a:gd name="T12" fmla="*/ 0 w 9"/>
                <a:gd name="T13" fmla="*/ 4 h 4"/>
                <a:gd name="T14" fmla="*/ 0 w 9"/>
                <a:gd name="T15" fmla="*/ 4 h 4"/>
                <a:gd name="T16" fmla="*/ 1 w 9"/>
                <a:gd name="T17" fmla="*/ 4 h 4"/>
                <a:gd name="T18" fmla="*/ 2 w 9"/>
                <a:gd name="T19" fmla="*/ 4 h 4"/>
                <a:gd name="T20" fmla="*/ 2 w 9"/>
                <a:gd name="T21" fmla="*/ 4 h 4"/>
                <a:gd name="T22" fmla="*/ 8 w 9"/>
                <a:gd name="T23" fmla="*/ 3 h 4"/>
                <a:gd name="T24" fmla="*/ 9 w 9"/>
                <a:gd name="T25" fmla="*/ 1 h 4"/>
                <a:gd name="T26" fmla="*/ 8 w 9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79" name="Freeform 106"/>
            <p:cNvSpPr/>
            <p:nvPr/>
          </p:nvSpPr>
          <p:spPr bwMode="auto">
            <a:xfrm rot="20333011">
              <a:off x="1047832" y="1311243"/>
              <a:ext cx="31587" cy="94764"/>
            </a:xfrm>
            <a:custGeom>
              <a:avLst/>
              <a:gdLst>
                <a:gd name="T0" fmla="*/ 1 w 3"/>
                <a:gd name="T1" fmla="*/ 0 h 9"/>
                <a:gd name="T2" fmla="*/ 1 w 3"/>
                <a:gd name="T3" fmla="*/ 0 h 9"/>
                <a:gd name="T4" fmla="*/ 0 w 3"/>
                <a:gd name="T5" fmla="*/ 1 h 9"/>
                <a:gd name="T6" fmla="*/ 1 w 3"/>
                <a:gd name="T7" fmla="*/ 7 h 9"/>
                <a:gd name="T8" fmla="*/ 2 w 3"/>
                <a:gd name="T9" fmla="*/ 8 h 9"/>
                <a:gd name="T10" fmla="*/ 2 w 3"/>
                <a:gd name="T11" fmla="*/ 8 h 9"/>
                <a:gd name="T12" fmla="*/ 3 w 3"/>
                <a:gd name="T13" fmla="*/ 9 h 9"/>
                <a:gd name="T14" fmla="*/ 3 w 3"/>
                <a:gd name="T15" fmla="*/ 9 h 9"/>
                <a:gd name="T16" fmla="*/ 2 w 3"/>
                <a:gd name="T17" fmla="*/ 8 h 9"/>
                <a:gd name="T18" fmla="*/ 2 w 3"/>
                <a:gd name="T19" fmla="*/ 8 h 9"/>
                <a:gd name="T20" fmla="*/ 2 w 3"/>
                <a:gd name="T21" fmla="*/ 6 h 9"/>
                <a:gd name="T22" fmla="*/ 3 w 3"/>
                <a:gd name="T23" fmla="*/ 6 h 9"/>
                <a:gd name="T24" fmla="*/ 3 w 3"/>
                <a:gd name="T25" fmla="*/ 5 h 9"/>
                <a:gd name="T26" fmla="*/ 2 w 3"/>
                <a:gd name="T27" fmla="*/ 1 h 9"/>
                <a:gd name="T28" fmla="*/ 1 w 3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0" name="Freeform 107"/>
            <p:cNvSpPr/>
            <p:nvPr/>
          </p:nvSpPr>
          <p:spPr bwMode="auto">
            <a:xfrm rot="20333011">
              <a:off x="1062768" y="1349018"/>
              <a:ext cx="102659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4 w 9"/>
                <a:gd name="T5" fmla="*/ 1 h 4"/>
                <a:gd name="T6" fmla="*/ 2 w 9"/>
                <a:gd name="T7" fmla="*/ 1 h 4"/>
                <a:gd name="T8" fmla="*/ 1 w 9"/>
                <a:gd name="T9" fmla="*/ 1 h 4"/>
                <a:gd name="T10" fmla="*/ 1 w 9"/>
                <a:gd name="T11" fmla="*/ 3 h 4"/>
                <a:gd name="T12" fmla="*/ 1 w 9"/>
                <a:gd name="T13" fmla="*/ 3 h 4"/>
                <a:gd name="T14" fmla="*/ 2 w 9"/>
                <a:gd name="T15" fmla="*/ 4 h 4"/>
                <a:gd name="T16" fmla="*/ 2 w 9"/>
                <a:gd name="T17" fmla="*/ 3 h 4"/>
                <a:gd name="T18" fmla="*/ 8 w 9"/>
                <a:gd name="T19" fmla="*/ 2 h 4"/>
                <a:gd name="T20" fmla="*/ 9 w 9"/>
                <a:gd name="T21" fmla="*/ 0 h 4"/>
                <a:gd name="T22" fmla="*/ 8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1" name="Freeform 108"/>
            <p:cNvSpPr/>
            <p:nvPr/>
          </p:nvSpPr>
          <p:spPr bwMode="auto">
            <a:xfrm rot="20333011">
              <a:off x="1036580" y="1346399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2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2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2" name="Freeform 109"/>
            <p:cNvSpPr/>
            <p:nvPr/>
          </p:nvSpPr>
          <p:spPr bwMode="auto">
            <a:xfrm rot="20333011">
              <a:off x="1067313" y="1384174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7 w 8"/>
                <a:gd name="T3" fmla="*/ 0 h 4"/>
                <a:gd name="T4" fmla="*/ 3 w 8"/>
                <a:gd name="T5" fmla="*/ 1 h 4"/>
                <a:gd name="T6" fmla="*/ 2 w 8"/>
                <a:gd name="T7" fmla="*/ 1 h 4"/>
                <a:gd name="T8" fmla="*/ 1 w 8"/>
                <a:gd name="T9" fmla="*/ 2 h 4"/>
                <a:gd name="T10" fmla="*/ 0 w 8"/>
                <a:gd name="T11" fmla="*/ 3 h 4"/>
                <a:gd name="T12" fmla="*/ 0 w 8"/>
                <a:gd name="T13" fmla="*/ 4 h 4"/>
                <a:gd name="T14" fmla="*/ 1 w 8"/>
                <a:gd name="T15" fmla="*/ 4 h 4"/>
                <a:gd name="T16" fmla="*/ 2 w 8"/>
                <a:gd name="T17" fmla="*/ 4 h 4"/>
                <a:gd name="T18" fmla="*/ 7 w 8"/>
                <a:gd name="T19" fmla="*/ 2 h 4"/>
                <a:gd name="T20" fmla="*/ 8 w 8"/>
                <a:gd name="T21" fmla="*/ 1 h 4"/>
                <a:gd name="T22" fmla="*/ 7 w 8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3" name="Freeform 110"/>
            <p:cNvSpPr/>
            <p:nvPr/>
          </p:nvSpPr>
          <p:spPr bwMode="auto">
            <a:xfrm rot="20333011">
              <a:off x="1033492" y="1382977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3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3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4" name="Freeform 111"/>
            <p:cNvSpPr/>
            <p:nvPr/>
          </p:nvSpPr>
          <p:spPr bwMode="auto">
            <a:xfrm rot="20333011">
              <a:off x="1056062" y="1419330"/>
              <a:ext cx="102659" cy="39485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3 w 9"/>
                <a:gd name="T5" fmla="*/ 1 h 4"/>
                <a:gd name="T6" fmla="*/ 2 w 9"/>
                <a:gd name="T7" fmla="*/ 1 h 4"/>
                <a:gd name="T8" fmla="*/ 1 w 9"/>
                <a:gd name="T9" fmla="*/ 2 h 4"/>
                <a:gd name="T10" fmla="*/ 0 w 9"/>
                <a:gd name="T11" fmla="*/ 3 h 4"/>
                <a:gd name="T12" fmla="*/ 1 w 9"/>
                <a:gd name="T13" fmla="*/ 4 h 4"/>
                <a:gd name="T14" fmla="*/ 1 w 9"/>
                <a:gd name="T15" fmla="*/ 4 h 4"/>
                <a:gd name="T16" fmla="*/ 2 w 9"/>
                <a:gd name="T17" fmla="*/ 4 h 4"/>
                <a:gd name="T18" fmla="*/ 8 w 9"/>
                <a:gd name="T19" fmla="*/ 2 h 4"/>
                <a:gd name="T20" fmla="*/ 8 w 9"/>
                <a:gd name="T21" fmla="*/ 1 h 4"/>
                <a:gd name="T22" fmla="*/ 7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5" name="Freeform 112"/>
            <p:cNvSpPr>
              <a:spLocks noEditPoints="1"/>
            </p:cNvSpPr>
            <p:nvPr/>
          </p:nvSpPr>
          <p:spPr bwMode="auto">
            <a:xfrm rot="20333011">
              <a:off x="685200" y="1545859"/>
              <a:ext cx="205318" cy="126351"/>
            </a:xfrm>
            <a:custGeom>
              <a:avLst/>
              <a:gdLst>
                <a:gd name="T0" fmla="*/ 17 w 19"/>
                <a:gd name="T1" fmla="*/ 9 h 12"/>
                <a:gd name="T2" fmla="*/ 17 w 19"/>
                <a:gd name="T3" fmla="*/ 9 h 12"/>
                <a:gd name="T4" fmla="*/ 17 w 19"/>
                <a:gd name="T5" fmla="*/ 10 h 12"/>
                <a:gd name="T6" fmla="*/ 16 w 19"/>
                <a:gd name="T7" fmla="*/ 11 h 12"/>
                <a:gd name="T8" fmla="*/ 16 w 19"/>
                <a:gd name="T9" fmla="*/ 11 h 12"/>
                <a:gd name="T10" fmla="*/ 18 w 19"/>
                <a:gd name="T11" fmla="*/ 12 h 12"/>
                <a:gd name="T12" fmla="*/ 19 w 19"/>
                <a:gd name="T13" fmla="*/ 11 h 12"/>
                <a:gd name="T14" fmla="*/ 19 w 19"/>
                <a:gd name="T15" fmla="*/ 10 h 12"/>
                <a:gd name="T16" fmla="*/ 17 w 19"/>
                <a:gd name="T17" fmla="*/ 9 h 12"/>
                <a:gd name="T18" fmla="*/ 14 w 19"/>
                <a:gd name="T19" fmla="*/ 7 h 12"/>
                <a:gd name="T20" fmla="*/ 14 w 19"/>
                <a:gd name="T21" fmla="*/ 8 h 12"/>
                <a:gd name="T22" fmla="*/ 14 w 19"/>
                <a:gd name="T23" fmla="*/ 8 h 12"/>
                <a:gd name="T24" fmla="*/ 13 w 19"/>
                <a:gd name="T25" fmla="*/ 9 h 12"/>
                <a:gd name="T26" fmla="*/ 13 w 19"/>
                <a:gd name="T27" fmla="*/ 9 h 12"/>
                <a:gd name="T28" fmla="*/ 13 w 19"/>
                <a:gd name="T29" fmla="*/ 9 h 12"/>
                <a:gd name="T30" fmla="*/ 15 w 19"/>
                <a:gd name="T31" fmla="*/ 9 h 12"/>
                <a:gd name="T32" fmla="*/ 14 w 19"/>
                <a:gd name="T33" fmla="*/ 7 h 12"/>
                <a:gd name="T34" fmla="*/ 14 w 19"/>
                <a:gd name="T35" fmla="*/ 7 h 12"/>
                <a:gd name="T36" fmla="*/ 11 w 19"/>
                <a:gd name="T37" fmla="*/ 5 h 12"/>
                <a:gd name="T38" fmla="*/ 11 w 19"/>
                <a:gd name="T39" fmla="*/ 6 h 12"/>
                <a:gd name="T40" fmla="*/ 11 w 19"/>
                <a:gd name="T41" fmla="*/ 6 h 12"/>
                <a:gd name="T42" fmla="*/ 10 w 19"/>
                <a:gd name="T43" fmla="*/ 7 h 12"/>
                <a:gd name="T44" fmla="*/ 10 w 19"/>
                <a:gd name="T45" fmla="*/ 7 h 12"/>
                <a:gd name="T46" fmla="*/ 10 w 19"/>
                <a:gd name="T47" fmla="*/ 7 h 12"/>
                <a:gd name="T48" fmla="*/ 12 w 19"/>
                <a:gd name="T49" fmla="*/ 7 h 12"/>
                <a:gd name="T50" fmla="*/ 11 w 19"/>
                <a:gd name="T51" fmla="*/ 6 h 12"/>
                <a:gd name="T52" fmla="*/ 11 w 19"/>
                <a:gd name="T53" fmla="*/ 5 h 12"/>
                <a:gd name="T54" fmla="*/ 8 w 19"/>
                <a:gd name="T55" fmla="*/ 4 h 12"/>
                <a:gd name="T56" fmla="*/ 8 w 19"/>
                <a:gd name="T57" fmla="*/ 4 h 12"/>
                <a:gd name="T58" fmla="*/ 8 w 19"/>
                <a:gd name="T59" fmla="*/ 4 h 12"/>
                <a:gd name="T60" fmla="*/ 7 w 19"/>
                <a:gd name="T61" fmla="*/ 5 h 12"/>
                <a:gd name="T62" fmla="*/ 7 w 19"/>
                <a:gd name="T63" fmla="*/ 5 h 12"/>
                <a:gd name="T64" fmla="*/ 7 w 19"/>
                <a:gd name="T65" fmla="*/ 6 h 12"/>
                <a:gd name="T66" fmla="*/ 9 w 19"/>
                <a:gd name="T67" fmla="*/ 5 h 12"/>
                <a:gd name="T68" fmla="*/ 8 w 19"/>
                <a:gd name="T69" fmla="*/ 4 h 12"/>
                <a:gd name="T70" fmla="*/ 8 w 19"/>
                <a:gd name="T71" fmla="*/ 4 h 12"/>
                <a:gd name="T72" fmla="*/ 1 w 19"/>
                <a:gd name="T73" fmla="*/ 0 h 12"/>
                <a:gd name="T74" fmla="*/ 0 w 19"/>
                <a:gd name="T75" fmla="*/ 1 h 12"/>
                <a:gd name="T76" fmla="*/ 1 w 19"/>
                <a:gd name="T77" fmla="*/ 2 h 12"/>
                <a:gd name="T78" fmla="*/ 4 w 19"/>
                <a:gd name="T79" fmla="*/ 4 h 12"/>
                <a:gd name="T80" fmla="*/ 5 w 19"/>
                <a:gd name="T81" fmla="*/ 4 h 12"/>
                <a:gd name="T82" fmla="*/ 5 w 19"/>
                <a:gd name="T83" fmla="*/ 2 h 12"/>
                <a:gd name="T84" fmla="*/ 2 w 19"/>
                <a:gd name="T85" fmla="*/ 0 h 12"/>
                <a:gd name="T86" fmla="*/ 1 w 19"/>
                <a:gd name="T8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12"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10"/>
                  </a:cubicBezTo>
                  <a:cubicBezTo>
                    <a:pt x="17" y="10"/>
                    <a:pt x="17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14" y="7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1" y="5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6" name="Freeform 113"/>
            <p:cNvSpPr/>
            <p:nvPr/>
          </p:nvSpPr>
          <p:spPr bwMode="auto">
            <a:xfrm rot="20333011">
              <a:off x="678701" y="1608634"/>
              <a:ext cx="94764" cy="31587"/>
            </a:xfrm>
            <a:custGeom>
              <a:avLst/>
              <a:gdLst>
                <a:gd name="T0" fmla="*/ 6 w 9"/>
                <a:gd name="T1" fmla="*/ 0 h 3"/>
                <a:gd name="T2" fmla="*/ 5 w 9"/>
                <a:gd name="T3" fmla="*/ 0 h 3"/>
                <a:gd name="T4" fmla="*/ 1 w 9"/>
                <a:gd name="T5" fmla="*/ 1 h 3"/>
                <a:gd name="T6" fmla="*/ 0 w 9"/>
                <a:gd name="T7" fmla="*/ 2 h 3"/>
                <a:gd name="T8" fmla="*/ 1 w 9"/>
                <a:gd name="T9" fmla="*/ 3 h 3"/>
                <a:gd name="T10" fmla="*/ 2 w 9"/>
                <a:gd name="T11" fmla="*/ 3 h 3"/>
                <a:gd name="T12" fmla="*/ 8 w 9"/>
                <a:gd name="T13" fmla="*/ 1 h 3"/>
                <a:gd name="T14" fmla="*/ 8 w 9"/>
                <a:gd name="T15" fmla="*/ 1 h 3"/>
                <a:gd name="T16" fmla="*/ 9 w 9"/>
                <a:gd name="T17" fmla="*/ 0 h 3"/>
                <a:gd name="T18" fmla="*/ 8 w 9"/>
                <a:gd name="T19" fmla="*/ 1 h 3"/>
                <a:gd name="T20" fmla="*/ 7 w 9"/>
                <a:gd name="T21" fmla="*/ 1 h 3"/>
                <a:gd name="T22" fmla="*/ 7 w 9"/>
                <a:gd name="T23" fmla="*/ 1 h 3"/>
                <a:gd name="T24" fmla="*/ 6 w 9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3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9" y="1"/>
                    <a:pt x="9" y="0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7" name="Freeform 114"/>
            <p:cNvSpPr/>
            <p:nvPr/>
          </p:nvSpPr>
          <p:spPr bwMode="auto">
            <a:xfrm rot="20333011">
              <a:off x="707421" y="1532209"/>
              <a:ext cx="47381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1 w 4"/>
                <a:gd name="T9" fmla="*/ 7 h 8"/>
                <a:gd name="T10" fmla="*/ 2 w 4"/>
                <a:gd name="T11" fmla="*/ 8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7 h 8"/>
                <a:gd name="T22" fmla="*/ 2 w 4"/>
                <a:gd name="T23" fmla="*/ 1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8" name="Freeform 115"/>
            <p:cNvSpPr/>
            <p:nvPr/>
          </p:nvSpPr>
          <p:spPr bwMode="auto">
            <a:xfrm rot="20333011">
              <a:off x="713857" y="1604089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1 h 4"/>
                <a:gd name="T4" fmla="*/ 1 w 9"/>
                <a:gd name="T5" fmla="*/ 2 h 4"/>
                <a:gd name="T6" fmla="*/ 0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89" name="Freeform 116"/>
            <p:cNvSpPr/>
            <p:nvPr/>
          </p:nvSpPr>
          <p:spPr bwMode="auto">
            <a:xfrm rot="20333011">
              <a:off x="744000" y="1535297"/>
              <a:ext cx="47381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2 w 4"/>
                <a:gd name="T9" fmla="*/ 6 h 8"/>
                <a:gd name="T10" fmla="*/ 2 w 4"/>
                <a:gd name="T11" fmla="*/ 7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6 h 8"/>
                <a:gd name="T22" fmla="*/ 2 w 4"/>
                <a:gd name="T23" fmla="*/ 0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0" name="Freeform 117"/>
            <p:cNvSpPr/>
            <p:nvPr/>
          </p:nvSpPr>
          <p:spPr bwMode="auto">
            <a:xfrm rot="20333011">
              <a:off x="751858" y="161481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0 h 4"/>
                <a:gd name="T4" fmla="*/ 1 w 9"/>
                <a:gd name="T5" fmla="*/ 2 h 4"/>
                <a:gd name="T6" fmla="*/ 1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1" name="Freeform 118"/>
            <p:cNvSpPr/>
            <p:nvPr/>
          </p:nvSpPr>
          <p:spPr bwMode="auto">
            <a:xfrm rot="20333011">
              <a:off x="780578" y="1538385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6 h 9"/>
                <a:gd name="T8" fmla="*/ 2 w 4"/>
                <a:gd name="T9" fmla="*/ 7 h 9"/>
                <a:gd name="T10" fmla="*/ 2 w 4"/>
                <a:gd name="T11" fmla="*/ 8 h 9"/>
                <a:gd name="T12" fmla="*/ 2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8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2" name="Freeform 119"/>
            <p:cNvSpPr/>
            <p:nvPr/>
          </p:nvSpPr>
          <p:spPr bwMode="auto">
            <a:xfrm rot="20333011">
              <a:off x="794647" y="1624639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4 w 8"/>
                <a:gd name="T3" fmla="*/ 0 h 3"/>
                <a:gd name="T4" fmla="*/ 1 w 8"/>
                <a:gd name="T5" fmla="*/ 1 h 3"/>
                <a:gd name="T6" fmla="*/ 0 w 8"/>
                <a:gd name="T7" fmla="*/ 3 h 3"/>
                <a:gd name="T8" fmla="*/ 0 w 8"/>
                <a:gd name="T9" fmla="*/ 3 h 3"/>
                <a:gd name="T10" fmla="*/ 1 w 8"/>
                <a:gd name="T11" fmla="*/ 3 h 3"/>
                <a:gd name="T12" fmla="*/ 7 w 8"/>
                <a:gd name="T13" fmla="*/ 2 h 3"/>
                <a:gd name="T14" fmla="*/ 7 w 8"/>
                <a:gd name="T15" fmla="*/ 2 h 3"/>
                <a:gd name="T16" fmla="*/ 8 w 8"/>
                <a:gd name="T17" fmla="*/ 1 h 3"/>
                <a:gd name="T18" fmla="*/ 7 w 8"/>
                <a:gd name="T19" fmla="*/ 2 h 3"/>
                <a:gd name="T20" fmla="*/ 7 w 8"/>
                <a:gd name="T21" fmla="*/ 2 h 3"/>
                <a:gd name="T22" fmla="*/ 6 w 8"/>
                <a:gd name="T23" fmla="*/ 1 h 3"/>
                <a:gd name="T24" fmla="*/ 6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3" name="Freeform 120"/>
            <p:cNvSpPr/>
            <p:nvPr/>
          </p:nvSpPr>
          <p:spPr bwMode="auto">
            <a:xfrm rot="20333011">
              <a:off x="817156" y="1541473"/>
              <a:ext cx="47381" cy="102659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5 h 9"/>
                <a:gd name="T8" fmla="*/ 2 w 4"/>
                <a:gd name="T9" fmla="*/ 7 h 9"/>
                <a:gd name="T10" fmla="*/ 2 w 4"/>
                <a:gd name="T11" fmla="*/ 8 h 9"/>
                <a:gd name="T12" fmla="*/ 3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7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4" name="Freeform 121"/>
            <p:cNvSpPr>
              <a:spLocks noEditPoints="1"/>
            </p:cNvSpPr>
            <p:nvPr/>
          </p:nvSpPr>
          <p:spPr bwMode="auto">
            <a:xfrm rot="20333011">
              <a:off x="972308" y="1525148"/>
              <a:ext cx="157938" cy="260597"/>
            </a:xfrm>
            <a:custGeom>
              <a:avLst/>
              <a:gdLst>
                <a:gd name="T0" fmla="*/ 0 w 15"/>
                <a:gd name="T1" fmla="*/ 24 h 24"/>
                <a:gd name="T2" fmla="*/ 0 w 15"/>
                <a:gd name="T3" fmla="*/ 24 h 24"/>
                <a:gd name="T4" fmla="*/ 1 w 15"/>
                <a:gd name="T5" fmla="*/ 24 h 24"/>
                <a:gd name="T6" fmla="*/ 1 w 15"/>
                <a:gd name="T7" fmla="*/ 24 h 24"/>
                <a:gd name="T8" fmla="*/ 0 w 15"/>
                <a:gd name="T9" fmla="*/ 24 h 24"/>
                <a:gd name="T10" fmla="*/ 0 w 15"/>
                <a:gd name="T11" fmla="*/ 24 h 24"/>
                <a:gd name="T12" fmla="*/ 7 w 15"/>
                <a:gd name="T13" fmla="*/ 12 h 24"/>
                <a:gd name="T14" fmla="*/ 5 w 15"/>
                <a:gd name="T15" fmla="*/ 13 h 24"/>
                <a:gd name="T16" fmla="*/ 5 w 15"/>
                <a:gd name="T17" fmla="*/ 13 h 24"/>
                <a:gd name="T18" fmla="*/ 2 w 15"/>
                <a:gd name="T19" fmla="*/ 19 h 24"/>
                <a:gd name="T20" fmla="*/ 0 w 15"/>
                <a:gd name="T21" fmla="*/ 22 h 24"/>
                <a:gd name="T22" fmla="*/ 1 w 15"/>
                <a:gd name="T23" fmla="*/ 22 h 24"/>
                <a:gd name="T24" fmla="*/ 2 w 15"/>
                <a:gd name="T25" fmla="*/ 23 h 24"/>
                <a:gd name="T26" fmla="*/ 4 w 15"/>
                <a:gd name="T27" fmla="*/ 20 h 24"/>
                <a:gd name="T28" fmla="*/ 7 w 15"/>
                <a:gd name="T29" fmla="*/ 14 h 24"/>
                <a:gd name="T30" fmla="*/ 7 w 15"/>
                <a:gd name="T31" fmla="*/ 14 h 24"/>
                <a:gd name="T32" fmla="*/ 7 w 15"/>
                <a:gd name="T33" fmla="*/ 12 h 24"/>
                <a:gd name="T34" fmla="*/ 13 w 15"/>
                <a:gd name="T35" fmla="*/ 0 h 24"/>
                <a:gd name="T36" fmla="*/ 11 w 15"/>
                <a:gd name="T37" fmla="*/ 2 h 24"/>
                <a:gd name="T38" fmla="*/ 8 w 15"/>
                <a:gd name="T39" fmla="*/ 8 h 24"/>
                <a:gd name="T40" fmla="*/ 8 w 15"/>
                <a:gd name="T41" fmla="*/ 10 h 24"/>
                <a:gd name="T42" fmla="*/ 10 w 15"/>
                <a:gd name="T43" fmla="*/ 9 h 24"/>
                <a:gd name="T44" fmla="*/ 13 w 15"/>
                <a:gd name="T45" fmla="*/ 3 h 24"/>
                <a:gd name="T46" fmla="*/ 15 w 15"/>
                <a:gd name="T47" fmla="*/ 1 h 24"/>
                <a:gd name="T48" fmla="*/ 14 w 15"/>
                <a:gd name="T49" fmla="*/ 0 h 24"/>
                <a:gd name="T50" fmla="*/ 13 w 15"/>
                <a:gd name="T5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7" y="12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3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3" y="0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5" name="Freeform 122"/>
            <p:cNvSpPr>
              <a:spLocks noEditPoints="1"/>
            </p:cNvSpPr>
            <p:nvPr/>
          </p:nvSpPr>
          <p:spPr bwMode="auto">
            <a:xfrm rot="20333011">
              <a:off x="928292" y="1571901"/>
              <a:ext cx="244803" cy="142144"/>
            </a:xfrm>
            <a:custGeom>
              <a:avLst/>
              <a:gdLst>
                <a:gd name="T0" fmla="*/ 14 w 23"/>
                <a:gd name="T1" fmla="*/ 7 h 14"/>
                <a:gd name="T2" fmla="*/ 13 w 23"/>
                <a:gd name="T3" fmla="*/ 8 h 14"/>
                <a:gd name="T4" fmla="*/ 13 w 23"/>
                <a:gd name="T5" fmla="*/ 9 h 14"/>
                <a:gd name="T6" fmla="*/ 19 w 23"/>
                <a:gd name="T7" fmla="*/ 13 h 14"/>
                <a:gd name="T8" fmla="*/ 22 w 23"/>
                <a:gd name="T9" fmla="*/ 14 h 14"/>
                <a:gd name="T10" fmla="*/ 22 w 23"/>
                <a:gd name="T11" fmla="*/ 13 h 14"/>
                <a:gd name="T12" fmla="*/ 23 w 23"/>
                <a:gd name="T13" fmla="*/ 12 h 14"/>
                <a:gd name="T14" fmla="*/ 20 w 23"/>
                <a:gd name="T15" fmla="*/ 11 h 14"/>
                <a:gd name="T16" fmla="*/ 15 w 23"/>
                <a:gd name="T17" fmla="*/ 8 h 14"/>
                <a:gd name="T18" fmla="*/ 14 w 23"/>
                <a:gd name="T19" fmla="*/ 7 h 14"/>
                <a:gd name="T20" fmla="*/ 1 w 23"/>
                <a:gd name="T21" fmla="*/ 0 h 14"/>
                <a:gd name="T22" fmla="*/ 1 w 23"/>
                <a:gd name="T23" fmla="*/ 1 h 14"/>
                <a:gd name="T24" fmla="*/ 0 w 23"/>
                <a:gd name="T25" fmla="*/ 2 h 14"/>
                <a:gd name="T26" fmla="*/ 3 w 23"/>
                <a:gd name="T27" fmla="*/ 4 h 14"/>
                <a:gd name="T28" fmla="*/ 9 w 23"/>
                <a:gd name="T29" fmla="*/ 7 h 14"/>
                <a:gd name="T30" fmla="*/ 10 w 23"/>
                <a:gd name="T31" fmla="*/ 6 h 14"/>
                <a:gd name="T32" fmla="*/ 10 w 23"/>
                <a:gd name="T33" fmla="*/ 5 h 14"/>
                <a:gd name="T34" fmla="*/ 10 w 23"/>
                <a:gd name="T35" fmla="*/ 5 h 14"/>
                <a:gd name="T36" fmla="*/ 4 w 23"/>
                <a:gd name="T37" fmla="*/ 2 h 14"/>
                <a:gd name="T38" fmla="*/ 1 w 23"/>
                <a:gd name="T3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14">
                  <a:moveTo>
                    <a:pt x="14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6" name="Freeform 123"/>
            <p:cNvSpPr>
              <a:spLocks noEditPoints="1"/>
            </p:cNvSpPr>
            <p:nvPr/>
          </p:nvSpPr>
          <p:spPr bwMode="auto">
            <a:xfrm rot="20333011">
              <a:off x="1015158" y="1556107"/>
              <a:ext cx="71072" cy="173731"/>
            </a:xfrm>
            <a:custGeom>
              <a:avLst/>
              <a:gdLst>
                <a:gd name="T0" fmla="*/ 5 w 7"/>
                <a:gd name="T1" fmla="*/ 9 h 16"/>
                <a:gd name="T2" fmla="*/ 3 w 7"/>
                <a:gd name="T3" fmla="*/ 9 h 16"/>
                <a:gd name="T4" fmla="*/ 3 w 7"/>
                <a:gd name="T5" fmla="*/ 11 h 16"/>
                <a:gd name="T6" fmla="*/ 4 w 7"/>
                <a:gd name="T7" fmla="*/ 14 h 16"/>
                <a:gd name="T8" fmla="*/ 4 w 7"/>
                <a:gd name="T9" fmla="*/ 15 h 16"/>
                <a:gd name="T10" fmla="*/ 5 w 7"/>
                <a:gd name="T11" fmla="*/ 16 h 16"/>
                <a:gd name="T12" fmla="*/ 6 w 7"/>
                <a:gd name="T13" fmla="*/ 16 h 16"/>
                <a:gd name="T14" fmla="*/ 6 w 7"/>
                <a:gd name="T15" fmla="*/ 14 h 16"/>
                <a:gd name="T16" fmla="*/ 6 w 7"/>
                <a:gd name="T17" fmla="*/ 14 h 16"/>
                <a:gd name="T18" fmla="*/ 5 w 7"/>
                <a:gd name="T19" fmla="*/ 10 h 16"/>
                <a:gd name="T20" fmla="*/ 5 w 7"/>
                <a:gd name="T21" fmla="*/ 9 h 16"/>
                <a:gd name="T22" fmla="*/ 2 w 7"/>
                <a:gd name="T23" fmla="*/ 0 h 16"/>
                <a:gd name="T24" fmla="*/ 1 w 7"/>
                <a:gd name="T25" fmla="*/ 1 h 16"/>
                <a:gd name="T26" fmla="*/ 1 w 7"/>
                <a:gd name="T27" fmla="*/ 2 h 16"/>
                <a:gd name="T28" fmla="*/ 1 w 7"/>
                <a:gd name="T29" fmla="*/ 3 h 16"/>
                <a:gd name="T30" fmla="*/ 2 w 7"/>
                <a:gd name="T31" fmla="*/ 6 h 16"/>
                <a:gd name="T32" fmla="*/ 2 w 7"/>
                <a:gd name="T33" fmla="*/ 7 h 16"/>
                <a:gd name="T34" fmla="*/ 4 w 7"/>
                <a:gd name="T35" fmla="*/ 7 h 16"/>
                <a:gd name="T36" fmla="*/ 4 w 7"/>
                <a:gd name="T37" fmla="*/ 5 h 16"/>
                <a:gd name="T38" fmla="*/ 3 w 7"/>
                <a:gd name="T39" fmla="*/ 2 h 16"/>
                <a:gd name="T40" fmla="*/ 3 w 7"/>
                <a:gd name="T41" fmla="*/ 1 h 16"/>
                <a:gd name="T42" fmla="*/ 2 w 7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6">
                  <a:moveTo>
                    <a:pt x="5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7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7" name="Freeform 124"/>
            <p:cNvSpPr/>
            <p:nvPr/>
          </p:nvSpPr>
          <p:spPr bwMode="auto">
            <a:xfrm rot="20333011">
              <a:off x="968040" y="1612809"/>
              <a:ext cx="157938" cy="63174"/>
            </a:xfrm>
            <a:custGeom>
              <a:avLst/>
              <a:gdLst>
                <a:gd name="T0" fmla="*/ 14 w 15"/>
                <a:gd name="T1" fmla="*/ 0 h 6"/>
                <a:gd name="T2" fmla="*/ 14 w 15"/>
                <a:gd name="T3" fmla="*/ 0 h 6"/>
                <a:gd name="T4" fmla="*/ 13 w 15"/>
                <a:gd name="T5" fmla="*/ 0 h 6"/>
                <a:gd name="T6" fmla="*/ 10 w 15"/>
                <a:gd name="T7" fmla="*/ 1 h 6"/>
                <a:gd name="T8" fmla="*/ 8 w 15"/>
                <a:gd name="T9" fmla="*/ 2 h 6"/>
                <a:gd name="T10" fmla="*/ 6 w 15"/>
                <a:gd name="T11" fmla="*/ 2 h 6"/>
                <a:gd name="T12" fmla="*/ 5 w 15"/>
                <a:gd name="T13" fmla="*/ 3 h 6"/>
                <a:gd name="T14" fmla="*/ 1 w 15"/>
                <a:gd name="T15" fmla="*/ 4 h 6"/>
                <a:gd name="T16" fmla="*/ 1 w 15"/>
                <a:gd name="T17" fmla="*/ 4 h 6"/>
                <a:gd name="T18" fmla="*/ 0 w 15"/>
                <a:gd name="T19" fmla="*/ 5 h 6"/>
                <a:gd name="T20" fmla="*/ 0 w 15"/>
                <a:gd name="T21" fmla="*/ 6 h 6"/>
                <a:gd name="T22" fmla="*/ 1 w 15"/>
                <a:gd name="T23" fmla="*/ 6 h 6"/>
                <a:gd name="T24" fmla="*/ 2 w 15"/>
                <a:gd name="T25" fmla="*/ 6 h 6"/>
                <a:gd name="T26" fmla="*/ 5 w 15"/>
                <a:gd name="T27" fmla="*/ 5 h 6"/>
                <a:gd name="T28" fmla="*/ 7 w 15"/>
                <a:gd name="T29" fmla="*/ 4 h 6"/>
                <a:gd name="T30" fmla="*/ 9 w 15"/>
                <a:gd name="T31" fmla="*/ 4 h 6"/>
                <a:gd name="T32" fmla="*/ 10 w 15"/>
                <a:gd name="T33" fmla="*/ 3 h 6"/>
                <a:gd name="T34" fmla="*/ 14 w 15"/>
                <a:gd name="T35" fmla="*/ 3 h 6"/>
                <a:gd name="T36" fmla="*/ 14 w 15"/>
                <a:gd name="T37" fmla="*/ 2 h 6"/>
                <a:gd name="T38" fmla="*/ 15 w 15"/>
                <a:gd name="T39" fmla="*/ 1 h 6"/>
                <a:gd name="T40" fmla="*/ 14 w 15"/>
                <a:gd name="T4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298" name="Freeform 125"/>
            <p:cNvSpPr>
              <a:spLocks noEditPoints="1"/>
            </p:cNvSpPr>
            <p:nvPr/>
          </p:nvSpPr>
          <p:spPr bwMode="auto">
            <a:xfrm rot="20333011">
              <a:off x="888807" y="1485036"/>
              <a:ext cx="323771" cy="315876"/>
            </a:xfrm>
            <a:custGeom>
              <a:avLst/>
              <a:gdLst>
                <a:gd name="T0" fmla="*/ 13 w 31"/>
                <a:gd name="T1" fmla="*/ 3 h 30"/>
                <a:gd name="T2" fmla="*/ 16 w 31"/>
                <a:gd name="T3" fmla="*/ 3 h 30"/>
                <a:gd name="T4" fmla="*/ 20 w 31"/>
                <a:gd name="T5" fmla="*/ 3 h 30"/>
                <a:gd name="T6" fmla="*/ 21 w 31"/>
                <a:gd name="T7" fmla="*/ 4 h 30"/>
                <a:gd name="T8" fmla="*/ 22 w 31"/>
                <a:gd name="T9" fmla="*/ 4 h 30"/>
                <a:gd name="T10" fmla="*/ 23 w 31"/>
                <a:gd name="T11" fmla="*/ 5 h 30"/>
                <a:gd name="T12" fmla="*/ 23 w 31"/>
                <a:gd name="T13" fmla="*/ 5 h 30"/>
                <a:gd name="T14" fmla="*/ 27 w 31"/>
                <a:gd name="T15" fmla="*/ 11 h 30"/>
                <a:gd name="T16" fmla="*/ 28 w 31"/>
                <a:gd name="T17" fmla="*/ 13 h 30"/>
                <a:gd name="T18" fmla="*/ 27 w 31"/>
                <a:gd name="T19" fmla="*/ 20 h 30"/>
                <a:gd name="T20" fmla="*/ 27 w 31"/>
                <a:gd name="T21" fmla="*/ 20 h 30"/>
                <a:gd name="T22" fmla="*/ 26 w 31"/>
                <a:gd name="T23" fmla="*/ 21 h 30"/>
                <a:gd name="T24" fmla="*/ 26 w 31"/>
                <a:gd name="T25" fmla="*/ 22 h 30"/>
                <a:gd name="T26" fmla="*/ 25 w 31"/>
                <a:gd name="T27" fmla="*/ 23 h 30"/>
                <a:gd name="T28" fmla="*/ 20 w 31"/>
                <a:gd name="T29" fmla="*/ 27 h 30"/>
                <a:gd name="T30" fmla="*/ 18 w 31"/>
                <a:gd name="T31" fmla="*/ 27 h 30"/>
                <a:gd name="T32" fmla="*/ 15 w 31"/>
                <a:gd name="T33" fmla="*/ 28 h 30"/>
                <a:gd name="T34" fmla="*/ 11 w 31"/>
                <a:gd name="T35" fmla="*/ 27 h 30"/>
                <a:gd name="T36" fmla="*/ 10 w 31"/>
                <a:gd name="T37" fmla="*/ 27 h 30"/>
                <a:gd name="T38" fmla="*/ 9 w 31"/>
                <a:gd name="T39" fmla="*/ 26 h 30"/>
                <a:gd name="T40" fmla="*/ 8 w 31"/>
                <a:gd name="T41" fmla="*/ 26 h 30"/>
                <a:gd name="T42" fmla="*/ 8 w 31"/>
                <a:gd name="T43" fmla="*/ 25 h 30"/>
                <a:gd name="T44" fmla="*/ 4 w 31"/>
                <a:gd name="T45" fmla="*/ 20 h 30"/>
                <a:gd name="T46" fmla="*/ 3 w 31"/>
                <a:gd name="T47" fmla="*/ 18 h 30"/>
                <a:gd name="T48" fmla="*/ 4 w 31"/>
                <a:gd name="T49" fmla="*/ 11 h 30"/>
                <a:gd name="T50" fmla="*/ 4 w 31"/>
                <a:gd name="T51" fmla="*/ 10 h 30"/>
                <a:gd name="T52" fmla="*/ 5 w 31"/>
                <a:gd name="T53" fmla="*/ 9 h 30"/>
                <a:gd name="T54" fmla="*/ 5 w 31"/>
                <a:gd name="T55" fmla="*/ 8 h 30"/>
                <a:gd name="T56" fmla="*/ 6 w 31"/>
                <a:gd name="T57" fmla="*/ 7 h 30"/>
                <a:gd name="T58" fmla="*/ 11 w 31"/>
                <a:gd name="T59" fmla="*/ 3 h 30"/>
                <a:gd name="T60" fmla="*/ 13 w 31"/>
                <a:gd name="T61" fmla="*/ 3 h 30"/>
                <a:gd name="T62" fmla="*/ 16 w 31"/>
                <a:gd name="T63" fmla="*/ 0 h 30"/>
                <a:gd name="T64" fmla="*/ 12 w 31"/>
                <a:gd name="T65" fmla="*/ 1 h 30"/>
                <a:gd name="T66" fmla="*/ 12 w 31"/>
                <a:gd name="T67" fmla="*/ 1 h 30"/>
                <a:gd name="T68" fmla="*/ 11 w 31"/>
                <a:gd name="T69" fmla="*/ 1 h 30"/>
                <a:gd name="T70" fmla="*/ 11 w 31"/>
                <a:gd name="T71" fmla="*/ 1 h 30"/>
                <a:gd name="T72" fmla="*/ 10 w 31"/>
                <a:gd name="T73" fmla="*/ 1 h 30"/>
                <a:gd name="T74" fmla="*/ 3 w 31"/>
                <a:gd name="T75" fmla="*/ 7 h 30"/>
                <a:gd name="T76" fmla="*/ 3 w 31"/>
                <a:gd name="T77" fmla="*/ 8 h 30"/>
                <a:gd name="T78" fmla="*/ 2 w 31"/>
                <a:gd name="T79" fmla="*/ 9 h 30"/>
                <a:gd name="T80" fmla="*/ 1 w 31"/>
                <a:gd name="T81" fmla="*/ 18 h 30"/>
                <a:gd name="T82" fmla="*/ 2 w 31"/>
                <a:gd name="T83" fmla="*/ 20 h 30"/>
                <a:gd name="T84" fmla="*/ 7 w 31"/>
                <a:gd name="T85" fmla="*/ 27 h 30"/>
                <a:gd name="T86" fmla="*/ 8 w 31"/>
                <a:gd name="T87" fmla="*/ 28 h 30"/>
                <a:gd name="T88" fmla="*/ 8 w 31"/>
                <a:gd name="T89" fmla="*/ 28 h 30"/>
                <a:gd name="T90" fmla="*/ 9 w 31"/>
                <a:gd name="T91" fmla="*/ 28 h 30"/>
                <a:gd name="T92" fmla="*/ 9 w 31"/>
                <a:gd name="T93" fmla="*/ 28 h 30"/>
                <a:gd name="T94" fmla="*/ 15 w 31"/>
                <a:gd name="T95" fmla="*/ 30 h 30"/>
                <a:gd name="T96" fmla="*/ 18 w 31"/>
                <a:gd name="T97" fmla="*/ 30 h 30"/>
                <a:gd name="T98" fmla="*/ 20 w 31"/>
                <a:gd name="T99" fmla="*/ 29 h 30"/>
                <a:gd name="T100" fmla="*/ 28 w 31"/>
                <a:gd name="T101" fmla="*/ 23 h 30"/>
                <a:gd name="T102" fmla="*/ 28 w 31"/>
                <a:gd name="T103" fmla="*/ 22 h 30"/>
                <a:gd name="T104" fmla="*/ 29 w 31"/>
                <a:gd name="T105" fmla="*/ 21 h 30"/>
                <a:gd name="T106" fmla="*/ 30 w 31"/>
                <a:gd name="T107" fmla="*/ 12 h 30"/>
                <a:gd name="T108" fmla="*/ 29 w 31"/>
                <a:gd name="T109" fmla="*/ 10 h 30"/>
                <a:gd name="T110" fmla="*/ 24 w 31"/>
                <a:gd name="T111" fmla="*/ 3 h 30"/>
                <a:gd name="T112" fmla="*/ 23 w 31"/>
                <a:gd name="T113" fmla="*/ 2 h 30"/>
                <a:gd name="T114" fmla="*/ 22 w 31"/>
                <a:gd name="T115" fmla="*/ 2 h 30"/>
                <a:gd name="T116" fmla="*/ 16 w 31"/>
                <a:gd name="T1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" h="30">
                  <a:moveTo>
                    <a:pt x="13" y="3"/>
                  </a:move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18" y="3"/>
                    <a:pt x="20" y="3"/>
                  </a:cubicBezTo>
                  <a:cubicBezTo>
                    <a:pt x="20" y="3"/>
                    <a:pt x="20" y="4"/>
                    <a:pt x="21" y="4"/>
                  </a:cubicBezTo>
                  <a:cubicBezTo>
                    <a:pt x="21" y="4"/>
                    <a:pt x="21" y="4"/>
                    <a:pt x="22" y="4"/>
                  </a:cubicBezTo>
                  <a:cubicBezTo>
                    <a:pt x="22" y="4"/>
                    <a:pt x="22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7"/>
                    <a:pt x="27" y="9"/>
                    <a:pt x="27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5"/>
                    <a:pt x="28" y="17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1"/>
                    <a:pt x="27" y="21"/>
                    <a:pt x="26" y="21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3"/>
                    <a:pt x="25" y="23"/>
                  </a:cubicBezTo>
                  <a:cubicBezTo>
                    <a:pt x="24" y="25"/>
                    <a:pt x="22" y="26"/>
                    <a:pt x="20" y="27"/>
                  </a:cubicBezTo>
                  <a:cubicBezTo>
                    <a:pt x="19" y="27"/>
                    <a:pt x="18" y="27"/>
                    <a:pt x="18" y="27"/>
                  </a:cubicBezTo>
                  <a:cubicBezTo>
                    <a:pt x="17" y="28"/>
                    <a:pt x="16" y="28"/>
                    <a:pt x="15" y="28"/>
                  </a:cubicBezTo>
                  <a:cubicBezTo>
                    <a:pt x="14" y="28"/>
                    <a:pt x="13" y="27"/>
                    <a:pt x="11" y="27"/>
                  </a:cubicBezTo>
                  <a:cubicBezTo>
                    <a:pt x="11" y="27"/>
                    <a:pt x="11" y="27"/>
                    <a:pt x="10" y="27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6" y="24"/>
                    <a:pt x="5" y="22"/>
                    <a:pt x="4" y="20"/>
                  </a:cubicBezTo>
                  <a:cubicBezTo>
                    <a:pt x="4" y="19"/>
                    <a:pt x="3" y="18"/>
                    <a:pt x="3" y="18"/>
                  </a:cubicBezTo>
                  <a:cubicBezTo>
                    <a:pt x="3" y="15"/>
                    <a:pt x="3" y="13"/>
                    <a:pt x="4" y="11"/>
                  </a:cubicBezTo>
                  <a:cubicBezTo>
                    <a:pt x="4" y="11"/>
                    <a:pt x="4" y="10"/>
                    <a:pt x="4" y="10"/>
                  </a:cubicBezTo>
                  <a:cubicBezTo>
                    <a:pt x="4" y="10"/>
                    <a:pt x="4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7" y="6"/>
                    <a:pt x="9" y="4"/>
                    <a:pt x="11" y="3"/>
                  </a:cubicBezTo>
                  <a:cubicBezTo>
                    <a:pt x="12" y="3"/>
                    <a:pt x="12" y="3"/>
                    <a:pt x="13" y="3"/>
                  </a:cubicBezTo>
                  <a:moveTo>
                    <a:pt x="16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8" y="2"/>
                    <a:pt x="5" y="4"/>
                    <a:pt x="3" y="7"/>
                  </a:cubicBezTo>
                  <a:cubicBezTo>
                    <a:pt x="3" y="7"/>
                    <a:pt x="3" y="8"/>
                    <a:pt x="3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1" y="12"/>
                    <a:pt x="0" y="15"/>
                    <a:pt x="1" y="18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3" y="23"/>
                    <a:pt x="5" y="26"/>
                    <a:pt x="7" y="27"/>
                  </a:cubicBezTo>
                  <a:cubicBezTo>
                    <a:pt x="7" y="27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9" y="29"/>
                    <a:pt x="20" y="29"/>
                    <a:pt x="20" y="29"/>
                  </a:cubicBezTo>
                  <a:cubicBezTo>
                    <a:pt x="23" y="28"/>
                    <a:pt x="26" y="26"/>
                    <a:pt x="28" y="23"/>
                  </a:cubicBezTo>
                  <a:cubicBezTo>
                    <a:pt x="28" y="23"/>
                    <a:pt x="28" y="23"/>
                    <a:pt x="28" y="22"/>
                  </a:cubicBezTo>
                  <a:cubicBezTo>
                    <a:pt x="29" y="22"/>
                    <a:pt x="29" y="22"/>
                    <a:pt x="29" y="21"/>
                  </a:cubicBezTo>
                  <a:cubicBezTo>
                    <a:pt x="30" y="19"/>
                    <a:pt x="31" y="15"/>
                    <a:pt x="30" y="12"/>
                  </a:cubicBezTo>
                  <a:cubicBezTo>
                    <a:pt x="30" y="12"/>
                    <a:pt x="30" y="11"/>
                    <a:pt x="29" y="10"/>
                  </a:cubicBezTo>
                  <a:cubicBezTo>
                    <a:pt x="28" y="7"/>
                    <a:pt x="26" y="5"/>
                    <a:pt x="24" y="3"/>
                  </a:cubicBezTo>
                  <a:cubicBezTo>
                    <a:pt x="23" y="3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18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0" name="组合 383"/>
          <p:cNvGrpSpPr/>
          <p:nvPr/>
        </p:nvGrpSpPr>
        <p:grpSpPr>
          <a:xfrm>
            <a:off x="882469" y="5682088"/>
            <a:ext cx="520309" cy="512623"/>
            <a:chOff x="678701" y="1276352"/>
            <a:chExt cx="745143" cy="734136"/>
          </a:xfrm>
        </p:grpSpPr>
        <p:sp>
          <p:nvSpPr>
            <p:cNvPr id="385" name="Freeform 70"/>
            <p:cNvSpPr>
              <a:spLocks noEditPoints="1"/>
            </p:cNvSpPr>
            <p:nvPr/>
          </p:nvSpPr>
          <p:spPr bwMode="auto">
            <a:xfrm rot="20333011">
              <a:off x="969462" y="1399328"/>
              <a:ext cx="157938" cy="497502"/>
            </a:xfrm>
            <a:custGeom>
              <a:avLst/>
              <a:gdLst>
                <a:gd name="T0" fmla="*/ 13 w 15"/>
                <a:gd name="T1" fmla="*/ 42 h 47"/>
                <a:gd name="T2" fmla="*/ 12 w 15"/>
                <a:gd name="T3" fmla="*/ 43 h 47"/>
                <a:gd name="T4" fmla="*/ 13 w 15"/>
                <a:gd name="T5" fmla="*/ 47 h 47"/>
                <a:gd name="T6" fmla="*/ 14 w 15"/>
                <a:gd name="T7" fmla="*/ 46 h 47"/>
                <a:gd name="T8" fmla="*/ 15 w 15"/>
                <a:gd name="T9" fmla="*/ 46 h 47"/>
                <a:gd name="T10" fmla="*/ 15 w 15"/>
                <a:gd name="T11" fmla="*/ 46 h 47"/>
                <a:gd name="T12" fmla="*/ 14 w 15"/>
                <a:gd name="T13" fmla="*/ 43 h 47"/>
                <a:gd name="T14" fmla="*/ 13 w 15"/>
                <a:gd name="T15" fmla="*/ 42 h 47"/>
                <a:gd name="T16" fmla="*/ 12 w 15"/>
                <a:gd name="T17" fmla="*/ 37 h 47"/>
                <a:gd name="T18" fmla="*/ 10 w 15"/>
                <a:gd name="T19" fmla="*/ 38 h 47"/>
                <a:gd name="T20" fmla="*/ 11 w 15"/>
                <a:gd name="T21" fmla="*/ 41 h 47"/>
                <a:gd name="T22" fmla="*/ 11 w 15"/>
                <a:gd name="T23" fmla="*/ 40 h 47"/>
                <a:gd name="T24" fmla="*/ 12 w 15"/>
                <a:gd name="T25" fmla="*/ 40 h 47"/>
                <a:gd name="T26" fmla="*/ 12 w 15"/>
                <a:gd name="T27" fmla="*/ 40 h 47"/>
                <a:gd name="T28" fmla="*/ 13 w 15"/>
                <a:gd name="T29" fmla="*/ 40 h 47"/>
                <a:gd name="T30" fmla="*/ 13 w 15"/>
                <a:gd name="T31" fmla="*/ 40 h 47"/>
                <a:gd name="T32" fmla="*/ 12 w 15"/>
                <a:gd name="T33" fmla="*/ 37 h 47"/>
                <a:gd name="T34" fmla="*/ 10 w 15"/>
                <a:gd name="T35" fmla="*/ 31 h 47"/>
                <a:gd name="T36" fmla="*/ 9 w 15"/>
                <a:gd name="T37" fmla="*/ 31 h 47"/>
                <a:gd name="T38" fmla="*/ 10 w 15"/>
                <a:gd name="T39" fmla="*/ 35 h 47"/>
                <a:gd name="T40" fmla="*/ 12 w 15"/>
                <a:gd name="T41" fmla="*/ 35 h 47"/>
                <a:gd name="T42" fmla="*/ 11 w 15"/>
                <a:gd name="T43" fmla="*/ 31 h 47"/>
                <a:gd name="T44" fmla="*/ 10 w 15"/>
                <a:gd name="T45" fmla="*/ 31 h 47"/>
                <a:gd name="T46" fmla="*/ 7 w 15"/>
                <a:gd name="T47" fmla="*/ 26 h 47"/>
                <a:gd name="T48" fmla="*/ 7 w 15"/>
                <a:gd name="T49" fmla="*/ 26 h 47"/>
                <a:gd name="T50" fmla="*/ 8 w 15"/>
                <a:gd name="T51" fmla="*/ 29 h 47"/>
                <a:gd name="T52" fmla="*/ 8 w 15"/>
                <a:gd name="T53" fmla="*/ 29 h 47"/>
                <a:gd name="T54" fmla="*/ 7 w 15"/>
                <a:gd name="T55" fmla="*/ 26 h 47"/>
                <a:gd name="T56" fmla="*/ 5 w 15"/>
                <a:gd name="T57" fmla="*/ 18 h 47"/>
                <a:gd name="T58" fmla="*/ 6 w 15"/>
                <a:gd name="T59" fmla="*/ 21 h 47"/>
                <a:gd name="T60" fmla="*/ 6 w 15"/>
                <a:gd name="T61" fmla="*/ 21 h 47"/>
                <a:gd name="T62" fmla="*/ 5 w 15"/>
                <a:gd name="T63" fmla="*/ 18 h 47"/>
                <a:gd name="T64" fmla="*/ 5 w 15"/>
                <a:gd name="T65" fmla="*/ 18 h 47"/>
                <a:gd name="T66" fmla="*/ 5 w 15"/>
                <a:gd name="T67" fmla="*/ 11 h 47"/>
                <a:gd name="T68" fmla="*/ 3 w 15"/>
                <a:gd name="T69" fmla="*/ 11 h 47"/>
                <a:gd name="T70" fmla="*/ 4 w 15"/>
                <a:gd name="T71" fmla="*/ 15 h 47"/>
                <a:gd name="T72" fmla="*/ 5 w 15"/>
                <a:gd name="T73" fmla="*/ 15 h 47"/>
                <a:gd name="T74" fmla="*/ 6 w 15"/>
                <a:gd name="T75" fmla="*/ 15 h 47"/>
                <a:gd name="T76" fmla="*/ 5 w 15"/>
                <a:gd name="T77" fmla="*/ 11 h 47"/>
                <a:gd name="T78" fmla="*/ 2 w 15"/>
                <a:gd name="T79" fmla="*/ 9 h 47"/>
                <a:gd name="T80" fmla="*/ 2 w 15"/>
                <a:gd name="T81" fmla="*/ 9 h 47"/>
                <a:gd name="T82" fmla="*/ 3 w 15"/>
                <a:gd name="T83" fmla="*/ 9 h 47"/>
                <a:gd name="T84" fmla="*/ 3 w 15"/>
                <a:gd name="T85" fmla="*/ 9 h 47"/>
                <a:gd name="T86" fmla="*/ 2 w 15"/>
                <a:gd name="T87" fmla="*/ 9 h 47"/>
                <a:gd name="T88" fmla="*/ 2 w 15"/>
                <a:gd name="T89" fmla="*/ 9 h 47"/>
                <a:gd name="T90" fmla="*/ 4 w 15"/>
                <a:gd name="T91" fmla="*/ 8 h 47"/>
                <a:gd name="T92" fmla="*/ 4 w 15"/>
                <a:gd name="T93" fmla="*/ 8 h 47"/>
                <a:gd name="T94" fmla="*/ 4 w 15"/>
                <a:gd name="T95" fmla="*/ 9 h 47"/>
                <a:gd name="T96" fmla="*/ 4 w 15"/>
                <a:gd name="T97" fmla="*/ 9 h 47"/>
                <a:gd name="T98" fmla="*/ 4 w 15"/>
                <a:gd name="T99" fmla="*/ 8 h 47"/>
                <a:gd name="T100" fmla="*/ 2 w 15"/>
                <a:gd name="T101" fmla="*/ 0 h 47"/>
                <a:gd name="T102" fmla="*/ 1 w 15"/>
                <a:gd name="T103" fmla="*/ 0 h 47"/>
                <a:gd name="T104" fmla="*/ 0 w 15"/>
                <a:gd name="T105" fmla="*/ 0 h 47"/>
                <a:gd name="T106" fmla="*/ 0 w 15"/>
                <a:gd name="T107" fmla="*/ 0 h 47"/>
                <a:gd name="T108" fmla="*/ 1 w 15"/>
                <a:gd name="T109" fmla="*/ 6 h 47"/>
                <a:gd name="T110" fmla="*/ 3 w 15"/>
                <a:gd name="T111" fmla="*/ 7 h 47"/>
                <a:gd name="T112" fmla="*/ 3 w 15"/>
                <a:gd name="T113" fmla="*/ 5 h 47"/>
                <a:gd name="T114" fmla="*/ 2 w 15"/>
                <a:gd name="T1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" h="47">
                  <a:moveTo>
                    <a:pt x="13" y="42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4" y="47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3" y="42"/>
                    <a:pt x="13" y="42"/>
                    <a:pt x="13" y="42"/>
                  </a:cubicBezTo>
                  <a:moveTo>
                    <a:pt x="12" y="37"/>
                  </a:moveTo>
                  <a:cubicBezTo>
                    <a:pt x="12" y="37"/>
                    <a:pt x="11" y="37"/>
                    <a:pt x="10" y="38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37"/>
                    <a:pt x="12" y="37"/>
                    <a:pt x="12" y="37"/>
                  </a:cubicBezTo>
                  <a:moveTo>
                    <a:pt x="10" y="31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1" y="35"/>
                    <a:pt x="12" y="35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10" y="31"/>
                  </a:cubicBezTo>
                  <a:moveTo>
                    <a:pt x="7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6"/>
                    <a:pt x="7" y="26"/>
                    <a:pt x="7" y="26"/>
                  </a:cubicBezTo>
                  <a:moveTo>
                    <a:pt x="5" y="18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1"/>
                    <a:pt x="5" y="11"/>
                    <a:pt x="5" y="11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86" name="Freeform 71"/>
            <p:cNvSpPr/>
            <p:nvPr/>
          </p:nvSpPr>
          <p:spPr bwMode="auto">
            <a:xfrm rot="20333011">
              <a:off x="1187505" y="1843877"/>
              <a:ext cx="55279" cy="55279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0 h 5"/>
                <a:gd name="T4" fmla="*/ 1 w 5"/>
                <a:gd name="T5" fmla="*/ 1 h 5"/>
                <a:gd name="T6" fmla="*/ 1 w 5"/>
                <a:gd name="T7" fmla="*/ 3 h 5"/>
                <a:gd name="T8" fmla="*/ 3 w 5"/>
                <a:gd name="T9" fmla="*/ 5 h 5"/>
                <a:gd name="T10" fmla="*/ 3 w 5"/>
                <a:gd name="T11" fmla="*/ 5 h 5"/>
                <a:gd name="T12" fmla="*/ 5 w 5"/>
                <a:gd name="T13" fmla="*/ 2 h 5"/>
                <a:gd name="T14" fmla="*/ 3 w 5"/>
                <a:gd name="T15" fmla="*/ 0 h 5"/>
                <a:gd name="T16" fmla="*/ 3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87" name="Freeform 72"/>
            <p:cNvSpPr/>
            <p:nvPr/>
          </p:nvSpPr>
          <p:spPr bwMode="auto">
            <a:xfrm rot="20333011">
              <a:off x="861713" y="1403479"/>
              <a:ext cx="47381" cy="39485"/>
            </a:xfrm>
            <a:custGeom>
              <a:avLst/>
              <a:gdLst>
                <a:gd name="T0" fmla="*/ 2 w 5"/>
                <a:gd name="T1" fmla="*/ 0 h 4"/>
                <a:gd name="T2" fmla="*/ 2 w 5"/>
                <a:gd name="T3" fmla="*/ 0 h 4"/>
                <a:gd name="T4" fmla="*/ 0 w 5"/>
                <a:gd name="T5" fmla="*/ 3 h 4"/>
                <a:gd name="T6" fmla="*/ 2 w 5"/>
                <a:gd name="T7" fmla="*/ 4 h 4"/>
                <a:gd name="T8" fmla="*/ 2 w 5"/>
                <a:gd name="T9" fmla="*/ 4 h 4"/>
                <a:gd name="T10" fmla="*/ 3 w 5"/>
                <a:gd name="T11" fmla="*/ 4 h 4"/>
                <a:gd name="T12" fmla="*/ 4 w 5"/>
                <a:gd name="T13" fmla="*/ 4 h 4"/>
                <a:gd name="T14" fmla="*/ 4 w 5"/>
                <a:gd name="T15" fmla="*/ 1 h 4"/>
                <a:gd name="T16" fmla="*/ 2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5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88" name="Freeform 73"/>
            <p:cNvSpPr/>
            <p:nvPr/>
          </p:nvSpPr>
          <p:spPr bwMode="auto">
            <a:xfrm rot="20333011">
              <a:off x="1163950" y="1780678"/>
              <a:ext cx="78968" cy="5527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0 w 7"/>
                <a:gd name="T5" fmla="*/ 0 h 5"/>
                <a:gd name="T6" fmla="*/ 1 w 7"/>
                <a:gd name="T7" fmla="*/ 0 h 5"/>
                <a:gd name="T8" fmla="*/ 1 w 7"/>
                <a:gd name="T9" fmla="*/ 0 h 5"/>
                <a:gd name="T10" fmla="*/ 1 w 7"/>
                <a:gd name="T11" fmla="*/ 1 h 5"/>
                <a:gd name="T12" fmla="*/ 1 w 7"/>
                <a:gd name="T13" fmla="*/ 2 h 5"/>
                <a:gd name="T14" fmla="*/ 2 w 7"/>
                <a:gd name="T15" fmla="*/ 3 h 5"/>
                <a:gd name="T16" fmla="*/ 6 w 7"/>
                <a:gd name="T17" fmla="*/ 5 h 5"/>
                <a:gd name="T18" fmla="*/ 6 w 7"/>
                <a:gd name="T19" fmla="*/ 5 h 5"/>
                <a:gd name="T20" fmla="*/ 7 w 7"/>
                <a:gd name="T21" fmla="*/ 4 h 5"/>
                <a:gd name="T22" fmla="*/ 7 w 7"/>
                <a:gd name="T23" fmla="*/ 3 h 5"/>
                <a:gd name="T24" fmla="*/ 1 w 7"/>
                <a:gd name="T25" fmla="*/ 0 h 5"/>
                <a:gd name="T26" fmla="*/ 1 w 7"/>
                <a:gd name="T27" fmla="*/ 0 h 5"/>
                <a:gd name="T28" fmla="*/ 0 w 7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89" name="Freeform 74"/>
            <p:cNvSpPr/>
            <p:nvPr/>
          </p:nvSpPr>
          <p:spPr bwMode="auto">
            <a:xfrm rot="20333011">
              <a:off x="1133336" y="1796688"/>
              <a:ext cx="63174" cy="86866"/>
            </a:xfrm>
            <a:custGeom>
              <a:avLst/>
              <a:gdLst>
                <a:gd name="T0" fmla="*/ 4 w 6"/>
                <a:gd name="T1" fmla="*/ 0 h 8"/>
                <a:gd name="T2" fmla="*/ 4 w 6"/>
                <a:gd name="T3" fmla="*/ 0 h 8"/>
                <a:gd name="T4" fmla="*/ 3 w 6"/>
                <a:gd name="T5" fmla="*/ 0 h 8"/>
                <a:gd name="T6" fmla="*/ 3 w 6"/>
                <a:gd name="T7" fmla="*/ 1 h 8"/>
                <a:gd name="T8" fmla="*/ 0 w 6"/>
                <a:gd name="T9" fmla="*/ 6 h 8"/>
                <a:gd name="T10" fmla="*/ 1 w 6"/>
                <a:gd name="T11" fmla="*/ 7 h 8"/>
                <a:gd name="T12" fmla="*/ 1 w 6"/>
                <a:gd name="T13" fmla="*/ 7 h 8"/>
                <a:gd name="T14" fmla="*/ 1 w 6"/>
                <a:gd name="T15" fmla="*/ 8 h 8"/>
                <a:gd name="T16" fmla="*/ 2 w 6"/>
                <a:gd name="T17" fmla="*/ 7 h 8"/>
                <a:gd name="T18" fmla="*/ 4 w 6"/>
                <a:gd name="T19" fmla="*/ 3 h 8"/>
                <a:gd name="T20" fmla="*/ 5 w 6"/>
                <a:gd name="T21" fmla="*/ 2 h 8"/>
                <a:gd name="T22" fmla="*/ 5 w 6"/>
                <a:gd name="T23" fmla="*/ 1 h 8"/>
                <a:gd name="T24" fmla="*/ 5 w 6"/>
                <a:gd name="T25" fmla="*/ 0 h 8"/>
                <a:gd name="T26" fmla="*/ 5 w 6"/>
                <a:gd name="T27" fmla="*/ 0 h 8"/>
                <a:gd name="T28" fmla="*/ 4 w 6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90" name="Freeform 75"/>
            <p:cNvSpPr/>
            <p:nvPr/>
          </p:nvSpPr>
          <p:spPr bwMode="auto">
            <a:xfrm rot="20333011">
              <a:off x="931254" y="1427594"/>
              <a:ext cx="55279" cy="86866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1 h 8"/>
                <a:gd name="T4" fmla="*/ 0 w 5"/>
                <a:gd name="T5" fmla="*/ 4 h 8"/>
                <a:gd name="T6" fmla="*/ 0 w 5"/>
                <a:gd name="T7" fmla="*/ 6 h 8"/>
                <a:gd name="T8" fmla="*/ 1 w 5"/>
                <a:gd name="T9" fmla="*/ 6 h 8"/>
                <a:gd name="T10" fmla="*/ 1 w 5"/>
                <a:gd name="T11" fmla="*/ 6 h 8"/>
                <a:gd name="T12" fmla="*/ 1 w 5"/>
                <a:gd name="T13" fmla="*/ 8 h 8"/>
                <a:gd name="T14" fmla="*/ 0 w 5"/>
                <a:gd name="T15" fmla="*/ 8 h 8"/>
                <a:gd name="T16" fmla="*/ 1 w 5"/>
                <a:gd name="T17" fmla="*/ 8 h 8"/>
                <a:gd name="T18" fmla="*/ 1 w 5"/>
                <a:gd name="T19" fmla="*/ 7 h 8"/>
                <a:gd name="T20" fmla="*/ 1 w 5"/>
                <a:gd name="T21" fmla="*/ 7 h 8"/>
                <a:gd name="T22" fmla="*/ 4 w 5"/>
                <a:gd name="T23" fmla="*/ 2 h 8"/>
                <a:gd name="T24" fmla="*/ 4 w 5"/>
                <a:gd name="T25" fmla="*/ 0 h 8"/>
                <a:gd name="T26" fmla="*/ 4 w 5"/>
                <a:gd name="T27" fmla="*/ 0 h 8"/>
                <a:gd name="T28" fmla="*/ 3 w 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3" y="0"/>
                    <a:pt x="3" y="0"/>
                    <a:pt x="2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91" name="Freeform 76"/>
            <p:cNvSpPr/>
            <p:nvPr/>
          </p:nvSpPr>
          <p:spPr bwMode="auto">
            <a:xfrm rot="20333011">
              <a:off x="869583" y="1478035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0 h 5"/>
                <a:gd name="T4" fmla="*/ 1 w 8"/>
                <a:gd name="T5" fmla="*/ 2 h 5"/>
                <a:gd name="T6" fmla="*/ 6 w 8"/>
                <a:gd name="T7" fmla="*/ 5 h 5"/>
                <a:gd name="T8" fmla="*/ 6 w 8"/>
                <a:gd name="T9" fmla="*/ 5 h 5"/>
                <a:gd name="T10" fmla="*/ 7 w 8"/>
                <a:gd name="T11" fmla="*/ 5 h 5"/>
                <a:gd name="T12" fmla="*/ 7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8 w 8"/>
                <a:gd name="T19" fmla="*/ 3 h 5"/>
                <a:gd name="T20" fmla="*/ 8 w 8"/>
                <a:gd name="T21" fmla="*/ 3 h 5"/>
                <a:gd name="T22" fmla="*/ 7 w 8"/>
                <a:gd name="T23" fmla="*/ 3 h 5"/>
                <a:gd name="T24" fmla="*/ 5 w 8"/>
                <a:gd name="T25" fmla="*/ 2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92" name="Freeform 77"/>
            <p:cNvSpPr>
              <a:spLocks noEditPoints="1"/>
            </p:cNvSpPr>
            <p:nvPr/>
          </p:nvSpPr>
          <p:spPr bwMode="auto">
            <a:xfrm rot="20333011">
              <a:off x="804786" y="1571371"/>
              <a:ext cx="497502" cy="157938"/>
            </a:xfrm>
            <a:custGeom>
              <a:avLst/>
              <a:gdLst>
                <a:gd name="T0" fmla="*/ 3 w 47"/>
                <a:gd name="T1" fmla="*/ 12 h 15"/>
                <a:gd name="T2" fmla="*/ 0 w 47"/>
                <a:gd name="T3" fmla="*/ 13 h 15"/>
                <a:gd name="T4" fmla="*/ 0 w 47"/>
                <a:gd name="T5" fmla="*/ 14 h 15"/>
                <a:gd name="T6" fmla="*/ 0 w 47"/>
                <a:gd name="T7" fmla="*/ 15 h 15"/>
                <a:gd name="T8" fmla="*/ 4 w 47"/>
                <a:gd name="T9" fmla="*/ 14 h 15"/>
                <a:gd name="T10" fmla="*/ 5 w 47"/>
                <a:gd name="T11" fmla="*/ 13 h 15"/>
                <a:gd name="T12" fmla="*/ 3 w 47"/>
                <a:gd name="T13" fmla="*/ 12 h 15"/>
                <a:gd name="T14" fmla="*/ 9 w 47"/>
                <a:gd name="T15" fmla="*/ 10 h 15"/>
                <a:gd name="T16" fmla="*/ 6 w 47"/>
                <a:gd name="T17" fmla="*/ 11 h 15"/>
                <a:gd name="T18" fmla="*/ 7 w 47"/>
                <a:gd name="T19" fmla="*/ 11 h 15"/>
                <a:gd name="T20" fmla="*/ 7 w 47"/>
                <a:gd name="T21" fmla="*/ 12 h 15"/>
                <a:gd name="T22" fmla="*/ 7 w 47"/>
                <a:gd name="T23" fmla="*/ 13 h 15"/>
                <a:gd name="T24" fmla="*/ 7 w 47"/>
                <a:gd name="T25" fmla="*/ 13 h 15"/>
                <a:gd name="T26" fmla="*/ 10 w 47"/>
                <a:gd name="T27" fmla="*/ 12 h 15"/>
                <a:gd name="T28" fmla="*/ 9 w 47"/>
                <a:gd name="T29" fmla="*/ 10 h 15"/>
                <a:gd name="T30" fmla="*/ 21 w 47"/>
                <a:gd name="T31" fmla="*/ 9 h 15"/>
                <a:gd name="T32" fmla="*/ 18 w 47"/>
                <a:gd name="T33" fmla="*/ 10 h 15"/>
                <a:gd name="T34" fmla="*/ 18 w 47"/>
                <a:gd name="T35" fmla="*/ 10 h 15"/>
                <a:gd name="T36" fmla="*/ 21 w 47"/>
                <a:gd name="T37" fmla="*/ 9 h 15"/>
                <a:gd name="T38" fmla="*/ 21 w 47"/>
                <a:gd name="T39" fmla="*/ 9 h 15"/>
                <a:gd name="T40" fmla="*/ 15 w 47"/>
                <a:gd name="T41" fmla="*/ 9 h 15"/>
                <a:gd name="T42" fmla="*/ 11 w 47"/>
                <a:gd name="T43" fmla="*/ 10 h 15"/>
                <a:gd name="T44" fmla="*/ 12 w 47"/>
                <a:gd name="T45" fmla="*/ 12 h 15"/>
                <a:gd name="T46" fmla="*/ 16 w 47"/>
                <a:gd name="T47" fmla="*/ 11 h 15"/>
                <a:gd name="T48" fmla="*/ 16 w 47"/>
                <a:gd name="T49" fmla="*/ 9 h 15"/>
                <a:gd name="T50" fmla="*/ 15 w 47"/>
                <a:gd name="T51" fmla="*/ 9 h 15"/>
                <a:gd name="T52" fmla="*/ 30 w 47"/>
                <a:gd name="T53" fmla="*/ 7 h 15"/>
                <a:gd name="T54" fmla="*/ 26 w 47"/>
                <a:gd name="T55" fmla="*/ 7 h 15"/>
                <a:gd name="T56" fmla="*/ 27 w 47"/>
                <a:gd name="T57" fmla="*/ 8 h 15"/>
                <a:gd name="T58" fmla="*/ 30 w 47"/>
                <a:gd name="T59" fmla="*/ 7 h 15"/>
                <a:gd name="T60" fmla="*/ 30 w 47"/>
                <a:gd name="T61" fmla="*/ 7 h 15"/>
                <a:gd name="T62" fmla="*/ 35 w 47"/>
                <a:gd name="T63" fmla="*/ 3 h 15"/>
                <a:gd name="T64" fmla="*/ 31 w 47"/>
                <a:gd name="T65" fmla="*/ 4 h 15"/>
                <a:gd name="T66" fmla="*/ 31 w 47"/>
                <a:gd name="T67" fmla="*/ 5 h 15"/>
                <a:gd name="T68" fmla="*/ 32 w 47"/>
                <a:gd name="T69" fmla="*/ 6 h 15"/>
                <a:gd name="T70" fmla="*/ 36 w 47"/>
                <a:gd name="T71" fmla="*/ 5 h 15"/>
                <a:gd name="T72" fmla="*/ 35 w 47"/>
                <a:gd name="T73" fmla="*/ 3 h 15"/>
                <a:gd name="T74" fmla="*/ 38 w 47"/>
                <a:gd name="T75" fmla="*/ 2 h 15"/>
                <a:gd name="T76" fmla="*/ 37 w 47"/>
                <a:gd name="T77" fmla="*/ 2 h 15"/>
                <a:gd name="T78" fmla="*/ 38 w 47"/>
                <a:gd name="T79" fmla="*/ 4 h 15"/>
                <a:gd name="T80" fmla="*/ 39 w 47"/>
                <a:gd name="T81" fmla="*/ 4 h 15"/>
                <a:gd name="T82" fmla="*/ 38 w 47"/>
                <a:gd name="T83" fmla="*/ 4 h 15"/>
                <a:gd name="T84" fmla="*/ 38 w 47"/>
                <a:gd name="T85" fmla="*/ 3 h 15"/>
                <a:gd name="T86" fmla="*/ 38 w 47"/>
                <a:gd name="T87" fmla="*/ 2 h 15"/>
                <a:gd name="T88" fmla="*/ 38 w 47"/>
                <a:gd name="T89" fmla="*/ 2 h 15"/>
                <a:gd name="T90" fmla="*/ 47 w 47"/>
                <a:gd name="T91" fmla="*/ 0 h 15"/>
                <a:gd name="T92" fmla="*/ 41 w 47"/>
                <a:gd name="T93" fmla="*/ 1 h 15"/>
                <a:gd name="T94" fmla="*/ 40 w 47"/>
                <a:gd name="T95" fmla="*/ 3 h 15"/>
                <a:gd name="T96" fmla="*/ 42 w 47"/>
                <a:gd name="T97" fmla="*/ 3 h 15"/>
                <a:gd name="T98" fmla="*/ 47 w 47"/>
                <a:gd name="T99" fmla="*/ 2 h 15"/>
                <a:gd name="T100" fmla="*/ 47 w 47"/>
                <a:gd name="T101" fmla="*/ 1 h 15"/>
                <a:gd name="T102" fmla="*/ 47 w 47"/>
                <a:gd name="T10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7" h="15">
                  <a:moveTo>
                    <a:pt x="3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1" y="14"/>
                    <a:pt x="1" y="15"/>
                    <a:pt x="0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9" y="10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2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9" y="11"/>
                    <a:pt x="9" y="10"/>
                  </a:cubicBezTo>
                  <a:moveTo>
                    <a:pt x="21" y="9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moveTo>
                    <a:pt x="15" y="9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11"/>
                    <a:pt x="12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moveTo>
                    <a:pt x="30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moveTo>
                    <a:pt x="35" y="3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4"/>
                    <a:pt x="36" y="4"/>
                    <a:pt x="35" y="3"/>
                  </a:cubicBezTo>
                  <a:moveTo>
                    <a:pt x="38" y="2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8" y="3"/>
                    <a:pt x="38" y="4"/>
                    <a:pt x="38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moveTo>
                    <a:pt x="47" y="0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1"/>
                    <a:pt x="47" y="1"/>
                  </a:cubicBezTo>
                  <a:cubicBezTo>
                    <a:pt x="47" y="1"/>
                    <a:pt x="47" y="0"/>
                    <a:pt x="4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93" name="Freeform 78"/>
            <p:cNvSpPr/>
            <p:nvPr/>
          </p:nvSpPr>
          <p:spPr bwMode="auto">
            <a:xfrm rot="20333011">
              <a:off x="802463" y="1789413"/>
              <a:ext cx="55279" cy="55279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0 w 5"/>
                <a:gd name="T5" fmla="*/ 3 h 5"/>
                <a:gd name="T6" fmla="*/ 2 w 5"/>
                <a:gd name="T7" fmla="*/ 5 h 5"/>
                <a:gd name="T8" fmla="*/ 3 w 5"/>
                <a:gd name="T9" fmla="*/ 5 h 5"/>
                <a:gd name="T10" fmla="*/ 4 w 5"/>
                <a:gd name="T11" fmla="*/ 3 h 5"/>
                <a:gd name="T12" fmla="*/ 4 w 5"/>
                <a:gd name="T13" fmla="*/ 2 h 5"/>
                <a:gd name="T14" fmla="*/ 4 w 5"/>
                <a:gd name="T15" fmla="*/ 1 h 5"/>
                <a:gd name="T16" fmla="*/ 2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94" name="Freeform 79"/>
            <p:cNvSpPr/>
            <p:nvPr/>
          </p:nvSpPr>
          <p:spPr bwMode="auto">
            <a:xfrm rot="20333011">
              <a:off x="1257233" y="1455990"/>
              <a:ext cx="39485" cy="55279"/>
            </a:xfrm>
            <a:custGeom>
              <a:avLst/>
              <a:gdLst>
                <a:gd name="T0" fmla="*/ 2 w 4"/>
                <a:gd name="T1" fmla="*/ 0 h 5"/>
                <a:gd name="T2" fmla="*/ 1 w 4"/>
                <a:gd name="T3" fmla="*/ 0 h 5"/>
                <a:gd name="T4" fmla="*/ 0 w 4"/>
                <a:gd name="T5" fmla="*/ 2 h 5"/>
                <a:gd name="T6" fmla="*/ 0 w 4"/>
                <a:gd name="T7" fmla="*/ 3 h 5"/>
                <a:gd name="T8" fmla="*/ 0 w 4"/>
                <a:gd name="T9" fmla="*/ 4 h 5"/>
                <a:gd name="T10" fmla="*/ 2 w 4"/>
                <a:gd name="T11" fmla="*/ 5 h 5"/>
                <a:gd name="T12" fmla="*/ 3 w 4"/>
                <a:gd name="T13" fmla="*/ 4 h 5"/>
                <a:gd name="T14" fmla="*/ 4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95" name="Freeform 80"/>
            <p:cNvSpPr/>
            <p:nvPr/>
          </p:nvSpPr>
          <p:spPr bwMode="auto">
            <a:xfrm rot="20333011">
              <a:off x="813798" y="1728144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1 h 5"/>
                <a:gd name="T4" fmla="*/ 1 w 8"/>
                <a:gd name="T5" fmla="*/ 2 h 5"/>
                <a:gd name="T6" fmla="*/ 4 w 8"/>
                <a:gd name="T7" fmla="*/ 4 h 5"/>
                <a:gd name="T8" fmla="*/ 6 w 8"/>
                <a:gd name="T9" fmla="*/ 5 h 5"/>
                <a:gd name="T10" fmla="*/ 6 w 8"/>
                <a:gd name="T11" fmla="*/ 4 h 5"/>
                <a:gd name="T12" fmla="*/ 7 w 8"/>
                <a:gd name="T13" fmla="*/ 3 h 5"/>
                <a:gd name="T14" fmla="*/ 8 w 8"/>
                <a:gd name="T15" fmla="*/ 3 h 5"/>
                <a:gd name="T16" fmla="*/ 8 w 8"/>
                <a:gd name="T17" fmla="*/ 3 h 5"/>
                <a:gd name="T18" fmla="*/ 8 w 8"/>
                <a:gd name="T19" fmla="*/ 4 h 5"/>
                <a:gd name="T20" fmla="*/ 8 w 8"/>
                <a:gd name="T21" fmla="*/ 3 h 5"/>
                <a:gd name="T22" fmla="*/ 7 w 8"/>
                <a:gd name="T23" fmla="*/ 3 h 5"/>
                <a:gd name="T24" fmla="*/ 2 w 8"/>
                <a:gd name="T25" fmla="*/ 0 h 5"/>
                <a:gd name="T26" fmla="*/ 2 w 8"/>
                <a:gd name="T27" fmla="*/ 0 h 5"/>
                <a:gd name="T28" fmla="*/ 1 w 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96" name="Freeform 81"/>
            <p:cNvSpPr/>
            <p:nvPr/>
          </p:nvSpPr>
          <p:spPr bwMode="auto">
            <a:xfrm rot="20333011">
              <a:off x="861395" y="1750860"/>
              <a:ext cx="55279" cy="86866"/>
            </a:xfrm>
            <a:custGeom>
              <a:avLst/>
              <a:gdLst>
                <a:gd name="T0" fmla="*/ 4 w 5"/>
                <a:gd name="T1" fmla="*/ 0 h 8"/>
                <a:gd name="T2" fmla="*/ 3 w 5"/>
                <a:gd name="T3" fmla="*/ 1 h 8"/>
                <a:gd name="T4" fmla="*/ 3 w 5"/>
                <a:gd name="T5" fmla="*/ 2 h 8"/>
                <a:gd name="T6" fmla="*/ 2 w 5"/>
                <a:gd name="T7" fmla="*/ 3 h 8"/>
                <a:gd name="T8" fmla="*/ 0 w 5"/>
                <a:gd name="T9" fmla="*/ 7 h 8"/>
                <a:gd name="T10" fmla="*/ 0 w 5"/>
                <a:gd name="T11" fmla="*/ 8 h 8"/>
                <a:gd name="T12" fmla="*/ 1 w 5"/>
                <a:gd name="T13" fmla="*/ 8 h 8"/>
                <a:gd name="T14" fmla="*/ 2 w 5"/>
                <a:gd name="T15" fmla="*/ 8 h 8"/>
                <a:gd name="T16" fmla="*/ 5 w 5"/>
                <a:gd name="T17" fmla="*/ 2 h 8"/>
                <a:gd name="T18" fmla="*/ 5 w 5"/>
                <a:gd name="T19" fmla="*/ 2 h 8"/>
                <a:gd name="T20" fmla="*/ 5 w 5"/>
                <a:gd name="T21" fmla="*/ 1 h 8"/>
                <a:gd name="T22" fmla="*/ 5 w 5"/>
                <a:gd name="T23" fmla="*/ 0 h 8"/>
                <a:gd name="T24" fmla="*/ 5 w 5"/>
                <a:gd name="T25" fmla="*/ 0 h 8"/>
                <a:gd name="T26" fmla="*/ 4 w 5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97" name="Freeform 82"/>
            <p:cNvSpPr/>
            <p:nvPr/>
          </p:nvSpPr>
          <p:spPr bwMode="auto">
            <a:xfrm rot="20333011">
              <a:off x="1164037" y="1464389"/>
              <a:ext cx="55279" cy="78968"/>
            </a:xfrm>
            <a:custGeom>
              <a:avLst/>
              <a:gdLst>
                <a:gd name="T0" fmla="*/ 4 w 5"/>
                <a:gd name="T1" fmla="*/ 0 h 7"/>
                <a:gd name="T2" fmla="*/ 3 w 5"/>
                <a:gd name="T3" fmla="*/ 1 h 7"/>
                <a:gd name="T4" fmla="*/ 0 w 5"/>
                <a:gd name="T5" fmla="*/ 6 h 7"/>
                <a:gd name="T6" fmla="*/ 0 w 5"/>
                <a:gd name="T7" fmla="*/ 6 h 7"/>
                <a:gd name="T8" fmla="*/ 0 w 5"/>
                <a:gd name="T9" fmla="*/ 7 h 7"/>
                <a:gd name="T10" fmla="*/ 0 w 5"/>
                <a:gd name="T11" fmla="*/ 7 h 7"/>
                <a:gd name="T12" fmla="*/ 1 w 5"/>
                <a:gd name="T13" fmla="*/ 6 h 7"/>
                <a:gd name="T14" fmla="*/ 2 w 5"/>
                <a:gd name="T15" fmla="*/ 6 h 7"/>
                <a:gd name="T16" fmla="*/ 2 w 5"/>
                <a:gd name="T17" fmla="*/ 7 h 7"/>
                <a:gd name="T18" fmla="*/ 3 w 5"/>
                <a:gd name="T19" fmla="*/ 5 h 7"/>
                <a:gd name="T20" fmla="*/ 5 w 5"/>
                <a:gd name="T21" fmla="*/ 2 h 7"/>
                <a:gd name="T22" fmla="*/ 5 w 5"/>
                <a:gd name="T23" fmla="*/ 0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98" name="Freeform 83"/>
            <p:cNvSpPr/>
            <p:nvPr/>
          </p:nvSpPr>
          <p:spPr bwMode="auto">
            <a:xfrm rot="20333011">
              <a:off x="1181468" y="1518426"/>
              <a:ext cx="86866" cy="5527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0 w 8"/>
                <a:gd name="T5" fmla="*/ 1 h 5"/>
                <a:gd name="T6" fmla="*/ 0 w 8"/>
                <a:gd name="T7" fmla="*/ 2 h 5"/>
                <a:gd name="T8" fmla="*/ 1 w 8"/>
                <a:gd name="T9" fmla="*/ 2 h 5"/>
                <a:gd name="T10" fmla="*/ 6 w 8"/>
                <a:gd name="T11" fmla="*/ 5 h 5"/>
                <a:gd name="T12" fmla="*/ 6 w 8"/>
                <a:gd name="T13" fmla="*/ 5 h 5"/>
                <a:gd name="T14" fmla="*/ 7 w 8"/>
                <a:gd name="T15" fmla="*/ 5 h 5"/>
                <a:gd name="T16" fmla="*/ 8 w 8"/>
                <a:gd name="T17" fmla="*/ 5 h 5"/>
                <a:gd name="T18" fmla="*/ 7 w 8"/>
                <a:gd name="T19" fmla="*/ 3 h 5"/>
                <a:gd name="T20" fmla="*/ 4 w 8"/>
                <a:gd name="T21" fmla="*/ 1 h 5"/>
                <a:gd name="T22" fmla="*/ 2 w 8"/>
                <a:gd name="T23" fmla="*/ 1 h 5"/>
                <a:gd name="T24" fmla="*/ 2 w 8"/>
                <a:gd name="T25" fmla="*/ 0 h 5"/>
                <a:gd name="T26" fmla="*/ 1 w 8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4"/>
                    <a:pt x="8" y="4"/>
                    <a:pt x="7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399" name="Freeform 84"/>
            <p:cNvSpPr>
              <a:spLocks noEditPoints="1"/>
            </p:cNvSpPr>
            <p:nvPr/>
          </p:nvSpPr>
          <p:spPr bwMode="auto">
            <a:xfrm rot="20333011">
              <a:off x="928293" y="1516625"/>
              <a:ext cx="244803" cy="252699"/>
            </a:xfrm>
            <a:custGeom>
              <a:avLst/>
              <a:gdLst>
                <a:gd name="T0" fmla="*/ 14 w 23"/>
                <a:gd name="T1" fmla="*/ 18 h 24"/>
                <a:gd name="T2" fmla="*/ 13 w 23"/>
                <a:gd name="T3" fmla="*/ 20 h 24"/>
                <a:gd name="T4" fmla="*/ 12 w 23"/>
                <a:gd name="T5" fmla="*/ 18 h 24"/>
                <a:gd name="T6" fmla="*/ 8 w 23"/>
                <a:gd name="T7" fmla="*/ 21 h 24"/>
                <a:gd name="T8" fmla="*/ 7 w 23"/>
                <a:gd name="T9" fmla="*/ 24 h 24"/>
                <a:gd name="T10" fmla="*/ 14 w 23"/>
                <a:gd name="T11" fmla="*/ 20 h 24"/>
                <a:gd name="T12" fmla="*/ 21 w 23"/>
                <a:gd name="T13" fmla="*/ 20 h 24"/>
                <a:gd name="T14" fmla="*/ 19 w 23"/>
                <a:gd name="T15" fmla="*/ 18 h 24"/>
                <a:gd name="T16" fmla="*/ 0 w 23"/>
                <a:gd name="T17" fmla="*/ 7 h 24"/>
                <a:gd name="T18" fmla="*/ 3 w 23"/>
                <a:gd name="T19" fmla="*/ 14 h 24"/>
                <a:gd name="T20" fmla="*/ 4 w 23"/>
                <a:gd name="T21" fmla="*/ 16 h 24"/>
                <a:gd name="T22" fmla="*/ 4 w 23"/>
                <a:gd name="T23" fmla="*/ 23 h 24"/>
                <a:gd name="T24" fmla="*/ 6 w 23"/>
                <a:gd name="T25" fmla="*/ 15 h 24"/>
                <a:gd name="T26" fmla="*/ 5 w 23"/>
                <a:gd name="T27" fmla="*/ 15 h 24"/>
                <a:gd name="T28" fmla="*/ 4 w 23"/>
                <a:gd name="T29" fmla="*/ 14 h 24"/>
                <a:gd name="T30" fmla="*/ 5 w 23"/>
                <a:gd name="T31" fmla="*/ 13 h 24"/>
                <a:gd name="T32" fmla="*/ 0 w 23"/>
                <a:gd name="T33" fmla="*/ 7 h 24"/>
                <a:gd name="T34" fmla="*/ 17 w 23"/>
                <a:gd name="T35" fmla="*/ 4 h 24"/>
                <a:gd name="T36" fmla="*/ 18 w 23"/>
                <a:gd name="T37" fmla="*/ 9 h 24"/>
                <a:gd name="T38" fmla="*/ 19 w 23"/>
                <a:gd name="T39" fmla="*/ 10 h 24"/>
                <a:gd name="T40" fmla="*/ 18 w 23"/>
                <a:gd name="T41" fmla="*/ 12 h 24"/>
                <a:gd name="T42" fmla="*/ 20 w 23"/>
                <a:gd name="T43" fmla="*/ 16 h 24"/>
                <a:gd name="T44" fmla="*/ 23 w 23"/>
                <a:gd name="T45" fmla="*/ 17 h 24"/>
                <a:gd name="T46" fmla="*/ 19 w 23"/>
                <a:gd name="T47" fmla="*/ 10 h 24"/>
                <a:gd name="T48" fmla="*/ 19 w 23"/>
                <a:gd name="T49" fmla="*/ 2 h 24"/>
                <a:gd name="T50" fmla="*/ 16 w 23"/>
                <a:gd name="T51" fmla="*/ 0 h 24"/>
                <a:gd name="T52" fmla="*/ 9 w 23"/>
                <a:gd name="T53" fmla="*/ 4 h 24"/>
                <a:gd name="T54" fmla="*/ 2 w 23"/>
                <a:gd name="T55" fmla="*/ 4 h 24"/>
                <a:gd name="T56" fmla="*/ 4 w 23"/>
                <a:gd name="T57" fmla="*/ 7 h 24"/>
                <a:gd name="T58" fmla="*/ 9 w 23"/>
                <a:gd name="T59" fmla="*/ 7 h 24"/>
                <a:gd name="T60" fmla="*/ 9 w 23"/>
                <a:gd name="T61" fmla="*/ 5 h 24"/>
                <a:gd name="T62" fmla="*/ 11 w 23"/>
                <a:gd name="T63" fmla="*/ 5 h 24"/>
                <a:gd name="T64" fmla="*/ 15 w 23"/>
                <a:gd name="T65" fmla="*/ 3 h 24"/>
                <a:gd name="T66" fmla="*/ 16 w 23"/>
                <a:gd name="T6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4">
                  <a:moveTo>
                    <a:pt x="14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5" y="19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0" y="7"/>
                  </a:moveTo>
                  <a:cubicBezTo>
                    <a:pt x="0" y="7"/>
                    <a:pt x="0" y="8"/>
                    <a:pt x="0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19" y="2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10"/>
                    <a:pt x="19" y="10"/>
                  </a:cubicBezTo>
                  <a:cubicBezTo>
                    <a:pt x="19" y="11"/>
                    <a:pt x="19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moveTo>
                    <a:pt x="16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10" y="4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00" name="Freeform 85"/>
            <p:cNvSpPr>
              <a:spLocks noEditPoints="1"/>
            </p:cNvSpPr>
            <p:nvPr/>
          </p:nvSpPr>
          <p:spPr bwMode="auto">
            <a:xfrm rot="20333011">
              <a:off x="940841" y="1802311"/>
              <a:ext cx="134246" cy="205318"/>
            </a:xfrm>
            <a:custGeom>
              <a:avLst/>
              <a:gdLst>
                <a:gd name="T0" fmla="*/ 4 w 12"/>
                <a:gd name="T1" fmla="*/ 14 h 19"/>
                <a:gd name="T2" fmla="*/ 2 w 12"/>
                <a:gd name="T3" fmla="*/ 15 h 19"/>
                <a:gd name="T4" fmla="*/ 1 w 12"/>
                <a:gd name="T5" fmla="*/ 18 h 19"/>
                <a:gd name="T6" fmla="*/ 1 w 12"/>
                <a:gd name="T7" fmla="*/ 19 h 19"/>
                <a:gd name="T8" fmla="*/ 2 w 12"/>
                <a:gd name="T9" fmla="*/ 19 h 19"/>
                <a:gd name="T10" fmla="*/ 3 w 12"/>
                <a:gd name="T11" fmla="*/ 19 h 19"/>
                <a:gd name="T12" fmla="*/ 4 w 12"/>
                <a:gd name="T13" fmla="*/ 16 h 19"/>
                <a:gd name="T14" fmla="*/ 4 w 12"/>
                <a:gd name="T15" fmla="*/ 14 h 19"/>
                <a:gd name="T16" fmla="*/ 6 w 12"/>
                <a:gd name="T17" fmla="*/ 11 h 19"/>
                <a:gd name="T18" fmla="*/ 4 w 12"/>
                <a:gd name="T19" fmla="*/ 12 h 19"/>
                <a:gd name="T20" fmla="*/ 4 w 12"/>
                <a:gd name="T21" fmla="*/ 12 h 19"/>
                <a:gd name="T22" fmla="*/ 4 w 12"/>
                <a:gd name="T23" fmla="*/ 12 h 19"/>
                <a:gd name="T24" fmla="*/ 5 w 12"/>
                <a:gd name="T25" fmla="*/ 12 h 19"/>
                <a:gd name="T26" fmla="*/ 6 w 12"/>
                <a:gd name="T27" fmla="*/ 13 h 19"/>
                <a:gd name="T28" fmla="*/ 6 w 12"/>
                <a:gd name="T29" fmla="*/ 13 h 19"/>
                <a:gd name="T30" fmla="*/ 6 w 12"/>
                <a:gd name="T31" fmla="*/ 13 h 19"/>
                <a:gd name="T32" fmla="*/ 6 w 12"/>
                <a:gd name="T33" fmla="*/ 13 h 19"/>
                <a:gd name="T34" fmla="*/ 6 w 12"/>
                <a:gd name="T35" fmla="*/ 11 h 19"/>
                <a:gd name="T36" fmla="*/ 7 w 12"/>
                <a:gd name="T37" fmla="*/ 8 h 19"/>
                <a:gd name="T38" fmla="*/ 6 w 12"/>
                <a:gd name="T39" fmla="*/ 8 h 19"/>
                <a:gd name="T40" fmla="*/ 6 w 12"/>
                <a:gd name="T41" fmla="*/ 9 h 19"/>
                <a:gd name="T42" fmla="*/ 6 w 12"/>
                <a:gd name="T43" fmla="*/ 9 h 19"/>
                <a:gd name="T44" fmla="*/ 6 w 12"/>
                <a:gd name="T45" fmla="*/ 9 h 19"/>
                <a:gd name="T46" fmla="*/ 7 w 12"/>
                <a:gd name="T47" fmla="*/ 9 h 19"/>
                <a:gd name="T48" fmla="*/ 7 w 12"/>
                <a:gd name="T49" fmla="*/ 9 h 19"/>
                <a:gd name="T50" fmla="*/ 8 w 12"/>
                <a:gd name="T51" fmla="*/ 10 h 19"/>
                <a:gd name="T52" fmla="*/ 8 w 12"/>
                <a:gd name="T53" fmla="*/ 9 h 19"/>
                <a:gd name="T54" fmla="*/ 7 w 12"/>
                <a:gd name="T55" fmla="*/ 8 h 19"/>
                <a:gd name="T56" fmla="*/ 9 w 12"/>
                <a:gd name="T57" fmla="*/ 5 h 19"/>
                <a:gd name="T58" fmla="*/ 8 w 12"/>
                <a:gd name="T59" fmla="*/ 5 h 19"/>
                <a:gd name="T60" fmla="*/ 7 w 12"/>
                <a:gd name="T61" fmla="*/ 6 h 19"/>
                <a:gd name="T62" fmla="*/ 8 w 12"/>
                <a:gd name="T63" fmla="*/ 6 h 19"/>
                <a:gd name="T64" fmla="*/ 8 w 12"/>
                <a:gd name="T65" fmla="*/ 6 h 19"/>
                <a:gd name="T66" fmla="*/ 9 w 12"/>
                <a:gd name="T67" fmla="*/ 6 h 19"/>
                <a:gd name="T68" fmla="*/ 9 w 12"/>
                <a:gd name="T69" fmla="*/ 6 h 19"/>
                <a:gd name="T70" fmla="*/ 9 w 12"/>
                <a:gd name="T71" fmla="*/ 7 h 19"/>
                <a:gd name="T72" fmla="*/ 10 w 12"/>
                <a:gd name="T73" fmla="*/ 6 h 19"/>
                <a:gd name="T74" fmla="*/ 9 w 12"/>
                <a:gd name="T75" fmla="*/ 5 h 19"/>
                <a:gd name="T76" fmla="*/ 10 w 12"/>
                <a:gd name="T77" fmla="*/ 0 h 19"/>
                <a:gd name="T78" fmla="*/ 9 w 12"/>
                <a:gd name="T79" fmla="*/ 3 h 19"/>
                <a:gd name="T80" fmla="*/ 10 w 12"/>
                <a:gd name="T81" fmla="*/ 2 h 19"/>
                <a:gd name="T82" fmla="*/ 10 w 12"/>
                <a:gd name="T83" fmla="*/ 2 h 19"/>
                <a:gd name="T84" fmla="*/ 11 w 12"/>
                <a:gd name="T85" fmla="*/ 3 h 19"/>
                <a:gd name="T86" fmla="*/ 11 w 12"/>
                <a:gd name="T87" fmla="*/ 3 h 19"/>
                <a:gd name="T88" fmla="*/ 11 w 12"/>
                <a:gd name="T89" fmla="*/ 4 h 19"/>
                <a:gd name="T90" fmla="*/ 12 w 12"/>
                <a:gd name="T91" fmla="*/ 1 h 19"/>
                <a:gd name="T92" fmla="*/ 12 w 12"/>
                <a:gd name="T93" fmla="*/ 1 h 19"/>
                <a:gd name="T94" fmla="*/ 12 w 12"/>
                <a:gd name="T95" fmla="*/ 1 h 19"/>
                <a:gd name="T96" fmla="*/ 11 w 12"/>
                <a:gd name="T97" fmla="*/ 1 h 19"/>
                <a:gd name="T98" fmla="*/ 11 w 12"/>
                <a:gd name="T99" fmla="*/ 1 h 19"/>
                <a:gd name="T100" fmla="*/ 10 w 12"/>
                <a:gd name="T10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19">
                  <a:moveTo>
                    <a:pt x="4" y="14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9"/>
                    <a:pt x="1" y="19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2" y="19"/>
                    <a:pt x="2" y="19"/>
                    <a:pt x="3" y="19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4" y="14"/>
                    <a:pt x="4" y="14"/>
                  </a:cubicBezTo>
                  <a:moveTo>
                    <a:pt x="6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2"/>
                    <a:pt x="6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7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8"/>
                    <a:pt x="7" y="8"/>
                    <a:pt x="7" y="8"/>
                  </a:cubicBezTo>
                  <a:moveTo>
                    <a:pt x="9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10" y="0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01" name="Freeform 86"/>
            <p:cNvSpPr/>
            <p:nvPr/>
          </p:nvSpPr>
          <p:spPr bwMode="auto">
            <a:xfrm rot="20333011">
              <a:off x="1015251" y="1939416"/>
              <a:ext cx="39485" cy="71072"/>
            </a:xfrm>
            <a:custGeom>
              <a:avLst/>
              <a:gdLst>
                <a:gd name="T0" fmla="*/ 2 w 4"/>
                <a:gd name="T1" fmla="*/ 0 h 7"/>
                <a:gd name="T2" fmla="*/ 1 w 4"/>
                <a:gd name="T3" fmla="*/ 1 h 7"/>
                <a:gd name="T4" fmla="*/ 0 w 4"/>
                <a:gd name="T5" fmla="*/ 1 h 7"/>
                <a:gd name="T6" fmla="*/ 0 w 4"/>
                <a:gd name="T7" fmla="*/ 3 h 7"/>
                <a:gd name="T8" fmla="*/ 1 w 4"/>
                <a:gd name="T9" fmla="*/ 7 h 7"/>
                <a:gd name="T10" fmla="*/ 2 w 4"/>
                <a:gd name="T11" fmla="*/ 7 h 7"/>
                <a:gd name="T12" fmla="*/ 3 w 4"/>
                <a:gd name="T13" fmla="*/ 7 h 7"/>
                <a:gd name="T14" fmla="*/ 3 w 4"/>
                <a:gd name="T15" fmla="*/ 6 h 7"/>
                <a:gd name="T16" fmla="*/ 2 w 4"/>
                <a:gd name="T17" fmla="*/ 0 h 7"/>
                <a:gd name="T18" fmla="*/ 2 w 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7"/>
                    <a:pt x="3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02" name="Freeform 87"/>
            <p:cNvSpPr/>
            <p:nvPr/>
          </p:nvSpPr>
          <p:spPr bwMode="auto">
            <a:xfrm rot="20333011">
              <a:off x="929506" y="1942549"/>
              <a:ext cx="102659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2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03" name="Freeform 88"/>
            <p:cNvSpPr/>
            <p:nvPr/>
          </p:nvSpPr>
          <p:spPr bwMode="auto">
            <a:xfrm rot="20333011">
              <a:off x="1023390" y="1887575"/>
              <a:ext cx="31587" cy="86866"/>
            </a:xfrm>
            <a:custGeom>
              <a:avLst/>
              <a:gdLst>
                <a:gd name="T0" fmla="*/ 1 w 3"/>
                <a:gd name="T1" fmla="*/ 0 h 8"/>
                <a:gd name="T2" fmla="*/ 1 w 3"/>
                <a:gd name="T3" fmla="*/ 2 h 8"/>
                <a:gd name="T4" fmla="*/ 0 w 3"/>
                <a:gd name="T5" fmla="*/ 2 h 8"/>
                <a:gd name="T6" fmla="*/ 0 w 3"/>
                <a:gd name="T7" fmla="*/ 4 h 8"/>
                <a:gd name="T8" fmla="*/ 1 w 3"/>
                <a:gd name="T9" fmla="*/ 7 h 8"/>
                <a:gd name="T10" fmla="*/ 2 w 3"/>
                <a:gd name="T11" fmla="*/ 8 h 8"/>
                <a:gd name="T12" fmla="*/ 3 w 3"/>
                <a:gd name="T13" fmla="*/ 8 h 8"/>
                <a:gd name="T14" fmla="*/ 3 w 3"/>
                <a:gd name="T15" fmla="*/ 7 h 8"/>
                <a:gd name="T16" fmla="*/ 2 w 3"/>
                <a:gd name="T17" fmla="*/ 1 h 8"/>
                <a:gd name="T18" fmla="*/ 1 w 3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3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04" name="Freeform 89"/>
            <p:cNvSpPr/>
            <p:nvPr/>
          </p:nvSpPr>
          <p:spPr bwMode="auto">
            <a:xfrm rot="20333011">
              <a:off x="940492" y="190597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7 w 9"/>
                <a:gd name="T5" fmla="*/ 0 h 4"/>
                <a:gd name="T6" fmla="*/ 1 w 9"/>
                <a:gd name="T7" fmla="*/ 2 h 4"/>
                <a:gd name="T8" fmla="*/ 0 w 9"/>
                <a:gd name="T9" fmla="*/ 3 h 4"/>
                <a:gd name="T10" fmla="*/ 1 w 9"/>
                <a:gd name="T11" fmla="*/ 4 h 4"/>
                <a:gd name="T12" fmla="*/ 1 w 9"/>
                <a:gd name="T13" fmla="*/ 4 h 4"/>
                <a:gd name="T14" fmla="*/ 5 w 9"/>
                <a:gd name="T15" fmla="*/ 3 h 4"/>
                <a:gd name="T16" fmla="*/ 7 w 9"/>
                <a:gd name="T17" fmla="*/ 2 h 4"/>
                <a:gd name="T18" fmla="*/ 8 w 9"/>
                <a:gd name="T19" fmla="*/ 2 h 4"/>
                <a:gd name="T20" fmla="*/ 8 w 9"/>
                <a:gd name="T21" fmla="*/ 0 h 4"/>
                <a:gd name="T22" fmla="*/ 8 w 9"/>
                <a:gd name="T23" fmla="*/ 0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05" name="Freeform 90"/>
            <p:cNvSpPr/>
            <p:nvPr/>
          </p:nvSpPr>
          <p:spPr bwMode="auto">
            <a:xfrm rot="20333011">
              <a:off x="1019112" y="1853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06" name="Freeform 91"/>
            <p:cNvSpPr/>
            <p:nvPr/>
          </p:nvSpPr>
          <p:spPr bwMode="auto">
            <a:xfrm rot="20333011">
              <a:off x="948630" y="1869921"/>
              <a:ext cx="86866" cy="31587"/>
            </a:xfrm>
            <a:custGeom>
              <a:avLst/>
              <a:gdLst>
                <a:gd name="T0" fmla="*/ 7 w 8"/>
                <a:gd name="T1" fmla="*/ 0 h 3"/>
                <a:gd name="T2" fmla="*/ 7 w 8"/>
                <a:gd name="T3" fmla="*/ 0 h 3"/>
                <a:gd name="T4" fmla="*/ 6 w 8"/>
                <a:gd name="T5" fmla="*/ 0 h 3"/>
                <a:gd name="T6" fmla="*/ 1 w 8"/>
                <a:gd name="T7" fmla="*/ 1 h 3"/>
                <a:gd name="T8" fmla="*/ 0 w 8"/>
                <a:gd name="T9" fmla="*/ 3 h 3"/>
                <a:gd name="T10" fmla="*/ 0 w 8"/>
                <a:gd name="T11" fmla="*/ 3 h 3"/>
                <a:gd name="T12" fmla="*/ 1 w 8"/>
                <a:gd name="T13" fmla="*/ 3 h 3"/>
                <a:gd name="T14" fmla="*/ 5 w 8"/>
                <a:gd name="T15" fmla="*/ 2 h 3"/>
                <a:gd name="T16" fmla="*/ 6 w 8"/>
                <a:gd name="T17" fmla="*/ 2 h 3"/>
                <a:gd name="T18" fmla="*/ 7 w 8"/>
                <a:gd name="T19" fmla="*/ 2 h 3"/>
                <a:gd name="T20" fmla="*/ 8 w 8"/>
                <a:gd name="T21" fmla="*/ 0 h 3"/>
                <a:gd name="T22" fmla="*/ 8 w 8"/>
                <a:gd name="T23" fmla="*/ 0 h 3"/>
                <a:gd name="T24" fmla="*/ 7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07" name="Freeform 92"/>
            <p:cNvSpPr/>
            <p:nvPr/>
          </p:nvSpPr>
          <p:spPr bwMode="auto">
            <a:xfrm rot="20333011">
              <a:off x="1029831" y="1815839"/>
              <a:ext cx="39485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2 h 8"/>
                <a:gd name="T4" fmla="*/ 0 w 4"/>
                <a:gd name="T5" fmla="*/ 2 h 8"/>
                <a:gd name="T6" fmla="*/ 1 w 4"/>
                <a:gd name="T7" fmla="*/ 3 h 8"/>
                <a:gd name="T8" fmla="*/ 2 w 4"/>
                <a:gd name="T9" fmla="*/ 7 h 8"/>
                <a:gd name="T10" fmla="*/ 2 w 4"/>
                <a:gd name="T11" fmla="*/ 8 h 8"/>
                <a:gd name="T12" fmla="*/ 3 w 4"/>
                <a:gd name="T13" fmla="*/ 8 h 8"/>
                <a:gd name="T14" fmla="*/ 4 w 4"/>
                <a:gd name="T15" fmla="*/ 7 h 8"/>
                <a:gd name="T16" fmla="*/ 2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08" name="Freeform 93"/>
            <p:cNvSpPr/>
            <p:nvPr/>
          </p:nvSpPr>
          <p:spPr bwMode="auto">
            <a:xfrm rot="20333011">
              <a:off x="942931" y="1828556"/>
              <a:ext cx="94764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7 w 9"/>
                <a:gd name="T5" fmla="*/ 1 h 4"/>
                <a:gd name="T6" fmla="*/ 1 w 9"/>
                <a:gd name="T7" fmla="*/ 2 h 4"/>
                <a:gd name="T8" fmla="*/ 1 w 9"/>
                <a:gd name="T9" fmla="*/ 4 h 4"/>
                <a:gd name="T10" fmla="*/ 1 w 9"/>
                <a:gd name="T11" fmla="*/ 4 h 4"/>
                <a:gd name="T12" fmla="*/ 2 w 9"/>
                <a:gd name="T13" fmla="*/ 4 h 4"/>
                <a:gd name="T14" fmla="*/ 6 w 9"/>
                <a:gd name="T15" fmla="*/ 3 h 4"/>
                <a:gd name="T16" fmla="*/ 7 w 9"/>
                <a:gd name="T17" fmla="*/ 3 h 4"/>
                <a:gd name="T18" fmla="*/ 8 w 9"/>
                <a:gd name="T19" fmla="*/ 3 h 4"/>
                <a:gd name="T20" fmla="*/ 9 w 9"/>
                <a:gd name="T21" fmla="*/ 1 h 4"/>
                <a:gd name="T22" fmla="*/ 9 w 9"/>
                <a:gd name="T23" fmla="*/ 1 h 4"/>
                <a:gd name="T24" fmla="*/ 8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09" name="Freeform 94"/>
            <p:cNvSpPr>
              <a:spLocks noEditPoints="1"/>
            </p:cNvSpPr>
            <p:nvPr/>
          </p:nvSpPr>
          <p:spPr bwMode="auto">
            <a:xfrm rot="20333011">
              <a:off x="1210868" y="1613739"/>
              <a:ext cx="205318" cy="126351"/>
            </a:xfrm>
            <a:custGeom>
              <a:avLst/>
              <a:gdLst>
                <a:gd name="T0" fmla="*/ 15 w 19"/>
                <a:gd name="T1" fmla="*/ 8 h 12"/>
                <a:gd name="T2" fmla="*/ 14 w 19"/>
                <a:gd name="T3" fmla="*/ 9 h 12"/>
                <a:gd name="T4" fmla="*/ 14 w 19"/>
                <a:gd name="T5" fmla="*/ 10 h 12"/>
                <a:gd name="T6" fmla="*/ 17 w 19"/>
                <a:gd name="T7" fmla="*/ 12 h 12"/>
                <a:gd name="T8" fmla="*/ 18 w 19"/>
                <a:gd name="T9" fmla="*/ 12 h 12"/>
                <a:gd name="T10" fmla="*/ 19 w 19"/>
                <a:gd name="T11" fmla="*/ 11 h 12"/>
                <a:gd name="T12" fmla="*/ 18 w 19"/>
                <a:gd name="T13" fmla="*/ 10 h 12"/>
                <a:gd name="T14" fmla="*/ 15 w 19"/>
                <a:gd name="T15" fmla="*/ 8 h 12"/>
                <a:gd name="T16" fmla="*/ 12 w 19"/>
                <a:gd name="T17" fmla="*/ 7 h 12"/>
                <a:gd name="T18" fmla="*/ 11 w 19"/>
                <a:gd name="T19" fmla="*/ 7 h 12"/>
                <a:gd name="T20" fmla="*/ 11 w 19"/>
                <a:gd name="T21" fmla="*/ 8 h 12"/>
                <a:gd name="T22" fmla="*/ 11 w 19"/>
                <a:gd name="T23" fmla="*/ 9 h 12"/>
                <a:gd name="T24" fmla="*/ 11 w 19"/>
                <a:gd name="T25" fmla="*/ 8 h 12"/>
                <a:gd name="T26" fmla="*/ 11 w 19"/>
                <a:gd name="T27" fmla="*/ 8 h 12"/>
                <a:gd name="T28" fmla="*/ 12 w 19"/>
                <a:gd name="T29" fmla="*/ 7 h 12"/>
                <a:gd name="T30" fmla="*/ 12 w 19"/>
                <a:gd name="T31" fmla="*/ 7 h 12"/>
                <a:gd name="T32" fmla="*/ 12 w 19"/>
                <a:gd name="T33" fmla="*/ 7 h 12"/>
                <a:gd name="T34" fmla="*/ 12 w 19"/>
                <a:gd name="T35" fmla="*/ 7 h 12"/>
                <a:gd name="T36" fmla="*/ 9 w 19"/>
                <a:gd name="T37" fmla="*/ 5 h 12"/>
                <a:gd name="T38" fmla="*/ 7 w 19"/>
                <a:gd name="T39" fmla="*/ 5 h 12"/>
                <a:gd name="T40" fmla="*/ 8 w 19"/>
                <a:gd name="T41" fmla="*/ 7 h 12"/>
                <a:gd name="T42" fmla="*/ 8 w 19"/>
                <a:gd name="T43" fmla="*/ 7 h 12"/>
                <a:gd name="T44" fmla="*/ 8 w 19"/>
                <a:gd name="T45" fmla="*/ 7 h 12"/>
                <a:gd name="T46" fmla="*/ 8 w 19"/>
                <a:gd name="T47" fmla="*/ 6 h 12"/>
                <a:gd name="T48" fmla="*/ 9 w 19"/>
                <a:gd name="T49" fmla="*/ 5 h 12"/>
                <a:gd name="T50" fmla="*/ 9 w 19"/>
                <a:gd name="T51" fmla="*/ 5 h 12"/>
                <a:gd name="T52" fmla="*/ 9 w 19"/>
                <a:gd name="T53" fmla="*/ 5 h 12"/>
                <a:gd name="T54" fmla="*/ 9 w 19"/>
                <a:gd name="T55" fmla="*/ 5 h 12"/>
                <a:gd name="T56" fmla="*/ 6 w 19"/>
                <a:gd name="T57" fmla="*/ 3 h 12"/>
                <a:gd name="T58" fmla="*/ 4 w 19"/>
                <a:gd name="T59" fmla="*/ 3 h 12"/>
                <a:gd name="T60" fmla="*/ 5 w 19"/>
                <a:gd name="T61" fmla="*/ 5 h 12"/>
                <a:gd name="T62" fmla="*/ 5 w 19"/>
                <a:gd name="T63" fmla="*/ 5 h 12"/>
                <a:gd name="T64" fmla="*/ 5 w 19"/>
                <a:gd name="T65" fmla="*/ 5 h 12"/>
                <a:gd name="T66" fmla="*/ 5 w 19"/>
                <a:gd name="T67" fmla="*/ 4 h 12"/>
                <a:gd name="T68" fmla="*/ 6 w 19"/>
                <a:gd name="T69" fmla="*/ 3 h 12"/>
                <a:gd name="T70" fmla="*/ 6 w 19"/>
                <a:gd name="T71" fmla="*/ 3 h 12"/>
                <a:gd name="T72" fmla="*/ 6 w 19"/>
                <a:gd name="T73" fmla="*/ 3 h 12"/>
                <a:gd name="T74" fmla="*/ 6 w 19"/>
                <a:gd name="T75" fmla="*/ 3 h 12"/>
                <a:gd name="T76" fmla="*/ 1 w 19"/>
                <a:gd name="T77" fmla="*/ 0 h 12"/>
                <a:gd name="T78" fmla="*/ 0 w 19"/>
                <a:gd name="T79" fmla="*/ 1 h 12"/>
                <a:gd name="T80" fmla="*/ 0 w 19"/>
                <a:gd name="T81" fmla="*/ 2 h 12"/>
                <a:gd name="T82" fmla="*/ 2 w 19"/>
                <a:gd name="T83" fmla="*/ 3 h 12"/>
                <a:gd name="T84" fmla="*/ 2 w 19"/>
                <a:gd name="T85" fmla="*/ 3 h 12"/>
                <a:gd name="T86" fmla="*/ 2 w 19"/>
                <a:gd name="T87" fmla="*/ 3 h 12"/>
                <a:gd name="T88" fmla="*/ 3 w 19"/>
                <a:gd name="T89" fmla="*/ 2 h 12"/>
                <a:gd name="T90" fmla="*/ 3 w 19"/>
                <a:gd name="T91" fmla="*/ 2 h 12"/>
                <a:gd name="T92" fmla="*/ 3 w 19"/>
                <a:gd name="T93" fmla="*/ 2 h 12"/>
                <a:gd name="T94" fmla="*/ 1 w 19"/>
                <a:gd name="T9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2">
                  <a:moveTo>
                    <a:pt x="15" y="8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8" y="12"/>
                  </a:cubicBezTo>
                  <a:cubicBezTo>
                    <a:pt x="18" y="12"/>
                    <a:pt x="18" y="12"/>
                    <a:pt x="19" y="11"/>
                  </a:cubicBezTo>
                  <a:cubicBezTo>
                    <a:pt x="19" y="11"/>
                    <a:pt x="19" y="10"/>
                    <a:pt x="18" y="10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6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10" name="Freeform 95"/>
            <p:cNvSpPr/>
            <p:nvPr/>
          </p:nvSpPr>
          <p:spPr bwMode="auto">
            <a:xfrm rot="20333011">
              <a:off x="1336978" y="1644037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3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11" name="Freeform 96"/>
            <p:cNvSpPr/>
            <p:nvPr/>
          </p:nvSpPr>
          <p:spPr bwMode="auto">
            <a:xfrm rot="20333011">
              <a:off x="1346849" y="1676192"/>
              <a:ext cx="39485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2 h 8"/>
                <a:gd name="T14" fmla="*/ 2 w 4"/>
                <a:gd name="T15" fmla="*/ 8 h 8"/>
                <a:gd name="T16" fmla="*/ 3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3 w 4"/>
                <a:gd name="T25" fmla="*/ 2 h 8"/>
                <a:gd name="T26" fmla="*/ 2 w 4"/>
                <a:gd name="T27" fmla="*/ 1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12" name="Freeform 97"/>
            <p:cNvSpPr/>
            <p:nvPr/>
          </p:nvSpPr>
          <p:spPr bwMode="auto">
            <a:xfrm rot="20333011">
              <a:off x="1300400" y="1633053"/>
              <a:ext cx="86866" cy="47381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0 w 8"/>
                <a:gd name="T5" fmla="*/ 2 h 4"/>
                <a:gd name="T6" fmla="*/ 0 w 8"/>
                <a:gd name="T7" fmla="*/ 2 h 4"/>
                <a:gd name="T8" fmla="*/ 0 w 8"/>
                <a:gd name="T9" fmla="*/ 2 h 4"/>
                <a:gd name="T10" fmla="*/ 1 w 8"/>
                <a:gd name="T11" fmla="*/ 3 h 4"/>
                <a:gd name="T12" fmla="*/ 2 w 8"/>
                <a:gd name="T13" fmla="*/ 4 h 4"/>
                <a:gd name="T14" fmla="*/ 3 w 8"/>
                <a:gd name="T15" fmla="*/ 4 h 4"/>
                <a:gd name="T16" fmla="*/ 7 w 8"/>
                <a:gd name="T17" fmla="*/ 2 h 4"/>
                <a:gd name="T18" fmla="*/ 8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2"/>
                    <a:pt x="8" y="1"/>
                  </a:cubicBezTo>
                  <a:cubicBezTo>
                    <a:pt x="7" y="1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13" name="Freeform 98"/>
            <p:cNvSpPr/>
            <p:nvPr/>
          </p:nvSpPr>
          <p:spPr bwMode="auto">
            <a:xfrm rot="20333011">
              <a:off x="1311693" y="1664941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7 h 9"/>
                <a:gd name="T22" fmla="*/ 3 w 4"/>
                <a:gd name="T23" fmla="*/ 3 h 9"/>
                <a:gd name="T24" fmla="*/ 3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14" name="Freeform 99"/>
            <p:cNvSpPr/>
            <p:nvPr/>
          </p:nvSpPr>
          <p:spPr bwMode="auto">
            <a:xfrm rot="20333011">
              <a:off x="1265242" y="1637597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6 w 8"/>
                <a:gd name="T3" fmla="*/ 0 h 3"/>
                <a:gd name="T4" fmla="*/ 0 w 8"/>
                <a:gd name="T5" fmla="*/ 1 h 3"/>
                <a:gd name="T6" fmla="*/ 0 w 8"/>
                <a:gd name="T7" fmla="*/ 1 h 3"/>
                <a:gd name="T8" fmla="*/ 0 w 8"/>
                <a:gd name="T9" fmla="*/ 1 h 3"/>
                <a:gd name="T10" fmla="*/ 1 w 8"/>
                <a:gd name="T11" fmla="*/ 2 h 3"/>
                <a:gd name="T12" fmla="*/ 1 w 8"/>
                <a:gd name="T13" fmla="*/ 3 h 3"/>
                <a:gd name="T14" fmla="*/ 3 w 8"/>
                <a:gd name="T15" fmla="*/ 3 h 3"/>
                <a:gd name="T16" fmla="*/ 7 w 8"/>
                <a:gd name="T17" fmla="*/ 2 h 3"/>
                <a:gd name="T18" fmla="*/ 7 w 8"/>
                <a:gd name="T19" fmla="*/ 0 h 3"/>
                <a:gd name="T20" fmla="*/ 6 w 8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1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15" name="Freeform 100"/>
            <p:cNvSpPr/>
            <p:nvPr/>
          </p:nvSpPr>
          <p:spPr bwMode="auto">
            <a:xfrm rot="20333011">
              <a:off x="1273693" y="1654222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1 w 4"/>
                <a:gd name="T5" fmla="*/ 0 h 9"/>
                <a:gd name="T6" fmla="*/ 0 w 4"/>
                <a:gd name="T7" fmla="*/ 1 h 9"/>
                <a:gd name="T8" fmla="*/ 0 w 4"/>
                <a:gd name="T9" fmla="*/ 2 h 9"/>
                <a:gd name="T10" fmla="*/ 0 w 4"/>
                <a:gd name="T11" fmla="*/ 2 h 9"/>
                <a:gd name="T12" fmla="*/ 0 w 4"/>
                <a:gd name="T13" fmla="*/ 2 h 9"/>
                <a:gd name="T14" fmla="*/ 2 w 4"/>
                <a:gd name="T15" fmla="*/ 8 h 9"/>
                <a:gd name="T16" fmla="*/ 2 w 4"/>
                <a:gd name="T17" fmla="*/ 9 h 9"/>
                <a:gd name="T18" fmla="*/ 3 w 4"/>
                <a:gd name="T19" fmla="*/ 9 h 9"/>
                <a:gd name="T20" fmla="*/ 4 w 4"/>
                <a:gd name="T21" fmla="*/ 8 h 9"/>
                <a:gd name="T22" fmla="*/ 3 w 4"/>
                <a:gd name="T23" fmla="*/ 4 h 9"/>
                <a:gd name="T24" fmla="*/ 2 w 4"/>
                <a:gd name="T25" fmla="*/ 2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16" name="Freeform 101"/>
            <p:cNvSpPr/>
            <p:nvPr/>
          </p:nvSpPr>
          <p:spPr bwMode="auto">
            <a:xfrm rot="20333011">
              <a:off x="1227506" y="1628301"/>
              <a:ext cx="78968" cy="31587"/>
            </a:xfrm>
            <a:custGeom>
              <a:avLst/>
              <a:gdLst>
                <a:gd name="T0" fmla="*/ 6 w 7"/>
                <a:gd name="T1" fmla="*/ 0 h 3"/>
                <a:gd name="T2" fmla="*/ 6 w 7"/>
                <a:gd name="T3" fmla="*/ 0 h 3"/>
                <a:gd name="T4" fmla="*/ 0 w 7"/>
                <a:gd name="T5" fmla="*/ 2 h 3"/>
                <a:gd name="T6" fmla="*/ 0 w 7"/>
                <a:gd name="T7" fmla="*/ 2 h 3"/>
                <a:gd name="T8" fmla="*/ 0 w 7"/>
                <a:gd name="T9" fmla="*/ 2 h 3"/>
                <a:gd name="T10" fmla="*/ 1 w 7"/>
                <a:gd name="T11" fmla="*/ 2 h 3"/>
                <a:gd name="T12" fmla="*/ 1 w 7"/>
                <a:gd name="T13" fmla="*/ 3 h 3"/>
                <a:gd name="T14" fmla="*/ 3 w 7"/>
                <a:gd name="T15" fmla="*/ 3 h 3"/>
                <a:gd name="T16" fmla="*/ 6 w 7"/>
                <a:gd name="T17" fmla="*/ 2 h 3"/>
                <a:gd name="T18" fmla="*/ 7 w 7"/>
                <a:gd name="T19" fmla="*/ 1 h 3"/>
                <a:gd name="T20" fmla="*/ 6 w 7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17" name="Freeform 102"/>
            <p:cNvSpPr/>
            <p:nvPr/>
          </p:nvSpPr>
          <p:spPr bwMode="auto">
            <a:xfrm rot="20333011">
              <a:off x="1239959" y="1658500"/>
              <a:ext cx="39485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1 w 4"/>
                <a:gd name="T5" fmla="*/ 0 h 8"/>
                <a:gd name="T6" fmla="*/ 0 w 4"/>
                <a:gd name="T7" fmla="*/ 1 h 8"/>
                <a:gd name="T8" fmla="*/ 0 w 4"/>
                <a:gd name="T9" fmla="*/ 1 h 8"/>
                <a:gd name="T10" fmla="*/ 0 w 4"/>
                <a:gd name="T11" fmla="*/ 1 h 8"/>
                <a:gd name="T12" fmla="*/ 0 w 4"/>
                <a:gd name="T13" fmla="*/ 1 h 8"/>
                <a:gd name="T14" fmla="*/ 2 w 4"/>
                <a:gd name="T15" fmla="*/ 7 h 8"/>
                <a:gd name="T16" fmla="*/ 2 w 4"/>
                <a:gd name="T17" fmla="*/ 8 h 8"/>
                <a:gd name="T18" fmla="*/ 3 w 4"/>
                <a:gd name="T19" fmla="*/ 8 h 8"/>
                <a:gd name="T20" fmla="*/ 4 w 4"/>
                <a:gd name="T21" fmla="*/ 7 h 8"/>
                <a:gd name="T22" fmla="*/ 3 w 4"/>
                <a:gd name="T23" fmla="*/ 3 h 8"/>
                <a:gd name="T24" fmla="*/ 2 w 4"/>
                <a:gd name="T25" fmla="*/ 1 h 8"/>
                <a:gd name="T26" fmla="*/ 2 w 4"/>
                <a:gd name="T27" fmla="*/ 0 h 8"/>
                <a:gd name="T28" fmla="*/ 1 w 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18" name="Freeform 103"/>
            <p:cNvSpPr>
              <a:spLocks noEditPoints="1"/>
            </p:cNvSpPr>
            <p:nvPr/>
          </p:nvSpPr>
          <p:spPr bwMode="auto">
            <a:xfrm rot="20333011">
              <a:off x="1026563" y="1279740"/>
              <a:ext cx="126351" cy="205318"/>
            </a:xfrm>
            <a:custGeom>
              <a:avLst/>
              <a:gdLst>
                <a:gd name="T0" fmla="*/ 1 w 12"/>
                <a:gd name="T1" fmla="*/ 16 h 19"/>
                <a:gd name="T2" fmla="*/ 0 w 12"/>
                <a:gd name="T3" fmla="*/ 18 h 19"/>
                <a:gd name="T4" fmla="*/ 1 w 12"/>
                <a:gd name="T5" fmla="*/ 18 h 19"/>
                <a:gd name="T6" fmla="*/ 2 w 12"/>
                <a:gd name="T7" fmla="*/ 19 h 19"/>
                <a:gd name="T8" fmla="*/ 3 w 12"/>
                <a:gd name="T9" fmla="*/ 17 h 19"/>
                <a:gd name="T10" fmla="*/ 2 w 12"/>
                <a:gd name="T11" fmla="*/ 17 h 19"/>
                <a:gd name="T12" fmla="*/ 2 w 12"/>
                <a:gd name="T13" fmla="*/ 17 h 19"/>
                <a:gd name="T14" fmla="*/ 2 w 12"/>
                <a:gd name="T15" fmla="*/ 17 h 19"/>
                <a:gd name="T16" fmla="*/ 1 w 12"/>
                <a:gd name="T17" fmla="*/ 16 h 19"/>
                <a:gd name="T18" fmla="*/ 1 w 12"/>
                <a:gd name="T19" fmla="*/ 16 h 19"/>
                <a:gd name="T20" fmla="*/ 3 w 12"/>
                <a:gd name="T21" fmla="*/ 13 h 19"/>
                <a:gd name="T22" fmla="*/ 2 w 12"/>
                <a:gd name="T23" fmla="*/ 13 h 19"/>
                <a:gd name="T24" fmla="*/ 3 w 12"/>
                <a:gd name="T25" fmla="*/ 14 h 19"/>
                <a:gd name="T26" fmla="*/ 4 w 12"/>
                <a:gd name="T27" fmla="*/ 14 h 19"/>
                <a:gd name="T28" fmla="*/ 5 w 12"/>
                <a:gd name="T29" fmla="*/ 14 h 19"/>
                <a:gd name="T30" fmla="*/ 4 w 12"/>
                <a:gd name="T31" fmla="*/ 14 h 19"/>
                <a:gd name="T32" fmla="*/ 4 w 12"/>
                <a:gd name="T33" fmla="*/ 14 h 19"/>
                <a:gd name="T34" fmla="*/ 3 w 12"/>
                <a:gd name="T35" fmla="*/ 14 h 19"/>
                <a:gd name="T36" fmla="*/ 3 w 12"/>
                <a:gd name="T37" fmla="*/ 13 h 19"/>
                <a:gd name="T38" fmla="*/ 3 w 12"/>
                <a:gd name="T39" fmla="*/ 13 h 19"/>
                <a:gd name="T40" fmla="*/ 4 w 12"/>
                <a:gd name="T41" fmla="*/ 9 h 19"/>
                <a:gd name="T42" fmla="*/ 4 w 12"/>
                <a:gd name="T43" fmla="*/ 10 h 19"/>
                <a:gd name="T44" fmla="*/ 5 w 12"/>
                <a:gd name="T45" fmla="*/ 11 h 19"/>
                <a:gd name="T46" fmla="*/ 6 w 12"/>
                <a:gd name="T47" fmla="*/ 11 h 19"/>
                <a:gd name="T48" fmla="*/ 6 w 12"/>
                <a:gd name="T49" fmla="*/ 10 h 19"/>
                <a:gd name="T50" fmla="*/ 6 w 12"/>
                <a:gd name="T51" fmla="*/ 11 h 19"/>
                <a:gd name="T52" fmla="*/ 6 w 12"/>
                <a:gd name="T53" fmla="*/ 11 h 19"/>
                <a:gd name="T54" fmla="*/ 5 w 12"/>
                <a:gd name="T55" fmla="*/ 10 h 19"/>
                <a:gd name="T56" fmla="*/ 5 w 12"/>
                <a:gd name="T57" fmla="*/ 10 h 19"/>
                <a:gd name="T58" fmla="*/ 4 w 12"/>
                <a:gd name="T59" fmla="*/ 9 h 19"/>
                <a:gd name="T60" fmla="*/ 6 w 12"/>
                <a:gd name="T61" fmla="*/ 6 h 19"/>
                <a:gd name="T62" fmla="*/ 6 w 12"/>
                <a:gd name="T63" fmla="*/ 7 h 19"/>
                <a:gd name="T64" fmla="*/ 6 w 12"/>
                <a:gd name="T65" fmla="*/ 8 h 19"/>
                <a:gd name="T66" fmla="*/ 8 w 12"/>
                <a:gd name="T67" fmla="*/ 8 h 19"/>
                <a:gd name="T68" fmla="*/ 8 w 12"/>
                <a:gd name="T69" fmla="*/ 7 h 19"/>
                <a:gd name="T70" fmla="*/ 8 w 12"/>
                <a:gd name="T71" fmla="*/ 7 h 19"/>
                <a:gd name="T72" fmla="*/ 8 w 12"/>
                <a:gd name="T73" fmla="*/ 7 h 19"/>
                <a:gd name="T74" fmla="*/ 7 w 12"/>
                <a:gd name="T75" fmla="*/ 7 h 19"/>
                <a:gd name="T76" fmla="*/ 6 w 12"/>
                <a:gd name="T77" fmla="*/ 7 h 19"/>
                <a:gd name="T78" fmla="*/ 6 w 12"/>
                <a:gd name="T79" fmla="*/ 7 h 19"/>
                <a:gd name="T80" fmla="*/ 6 w 12"/>
                <a:gd name="T81" fmla="*/ 6 h 19"/>
                <a:gd name="T82" fmla="*/ 10 w 12"/>
                <a:gd name="T83" fmla="*/ 0 h 19"/>
                <a:gd name="T84" fmla="*/ 9 w 12"/>
                <a:gd name="T85" fmla="*/ 0 h 19"/>
                <a:gd name="T86" fmla="*/ 8 w 12"/>
                <a:gd name="T87" fmla="*/ 3 h 19"/>
                <a:gd name="T88" fmla="*/ 8 w 12"/>
                <a:gd name="T89" fmla="*/ 5 h 19"/>
                <a:gd name="T90" fmla="*/ 10 w 12"/>
                <a:gd name="T91" fmla="*/ 5 h 19"/>
                <a:gd name="T92" fmla="*/ 11 w 12"/>
                <a:gd name="T93" fmla="*/ 2 h 19"/>
                <a:gd name="T94" fmla="*/ 11 w 12"/>
                <a:gd name="T95" fmla="*/ 0 h 19"/>
                <a:gd name="T96" fmla="*/ 10 w 12"/>
                <a:gd name="T9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" h="19">
                  <a:moveTo>
                    <a:pt x="1" y="16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9"/>
                    <a:pt x="2" y="19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4" y="9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moveTo>
                    <a:pt x="6" y="6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19" name="Freeform 104"/>
            <p:cNvSpPr/>
            <p:nvPr/>
          </p:nvSpPr>
          <p:spPr bwMode="auto">
            <a:xfrm rot="20333011">
              <a:off x="1041864" y="1276352"/>
              <a:ext cx="47381" cy="86866"/>
            </a:xfrm>
            <a:custGeom>
              <a:avLst/>
              <a:gdLst>
                <a:gd name="T0" fmla="*/ 2 w 4"/>
                <a:gd name="T1" fmla="*/ 0 h 8"/>
                <a:gd name="T2" fmla="*/ 1 w 4"/>
                <a:gd name="T3" fmla="*/ 0 h 8"/>
                <a:gd name="T4" fmla="*/ 1 w 4"/>
                <a:gd name="T5" fmla="*/ 1 h 8"/>
                <a:gd name="T6" fmla="*/ 2 w 4"/>
                <a:gd name="T7" fmla="*/ 7 h 8"/>
                <a:gd name="T8" fmla="*/ 2 w 4"/>
                <a:gd name="T9" fmla="*/ 8 h 8"/>
                <a:gd name="T10" fmla="*/ 3 w 4"/>
                <a:gd name="T11" fmla="*/ 6 h 8"/>
                <a:gd name="T12" fmla="*/ 4 w 4"/>
                <a:gd name="T13" fmla="*/ 6 h 8"/>
                <a:gd name="T14" fmla="*/ 4 w 4"/>
                <a:gd name="T15" fmla="*/ 4 h 8"/>
                <a:gd name="T16" fmla="*/ 3 w 4"/>
                <a:gd name="T17" fmla="*/ 1 h 8"/>
                <a:gd name="T18" fmla="*/ 2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20" name="Freeform 105"/>
            <p:cNvSpPr/>
            <p:nvPr/>
          </p:nvSpPr>
          <p:spPr bwMode="auto">
            <a:xfrm rot="20333011">
              <a:off x="1069487" y="1297441"/>
              <a:ext cx="94764" cy="47381"/>
            </a:xfrm>
            <a:custGeom>
              <a:avLst/>
              <a:gdLst>
                <a:gd name="T0" fmla="*/ 8 w 9"/>
                <a:gd name="T1" fmla="*/ 0 h 4"/>
                <a:gd name="T2" fmla="*/ 7 w 9"/>
                <a:gd name="T3" fmla="*/ 0 h 4"/>
                <a:gd name="T4" fmla="*/ 4 w 9"/>
                <a:gd name="T5" fmla="*/ 2 h 4"/>
                <a:gd name="T6" fmla="*/ 2 w 9"/>
                <a:gd name="T7" fmla="*/ 2 h 4"/>
                <a:gd name="T8" fmla="*/ 1 w 9"/>
                <a:gd name="T9" fmla="*/ 2 h 4"/>
                <a:gd name="T10" fmla="*/ 0 w 9"/>
                <a:gd name="T11" fmla="*/ 4 h 4"/>
                <a:gd name="T12" fmla="*/ 0 w 9"/>
                <a:gd name="T13" fmla="*/ 4 h 4"/>
                <a:gd name="T14" fmla="*/ 0 w 9"/>
                <a:gd name="T15" fmla="*/ 4 h 4"/>
                <a:gd name="T16" fmla="*/ 1 w 9"/>
                <a:gd name="T17" fmla="*/ 4 h 4"/>
                <a:gd name="T18" fmla="*/ 2 w 9"/>
                <a:gd name="T19" fmla="*/ 4 h 4"/>
                <a:gd name="T20" fmla="*/ 2 w 9"/>
                <a:gd name="T21" fmla="*/ 4 h 4"/>
                <a:gd name="T22" fmla="*/ 8 w 9"/>
                <a:gd name="T23" fmla="*/ 3 h 4"/>
                <a:gd name="T24" fmla="*/ 9 w 9"/>
                <a:gd name="T25" fmla="*/ 1 h 4"/>
                <a:gd name="T26" fmla="*/ 8 w 9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21" name="Freeform 106"/>
            <p:cNvSpPr/>
            <p:nvPr/>
          </p:nvSpPr>
          <p:spPr bwMode="auto">
            <a:xfrm rot="20333011">
              <a:off x="1047832" y="1311243"/>
              <a:ext cx="31587" cy="94764"/>
            </a:xfrm>
            <a:custGeom>
              <a:avLst/>
              <a:gdLst>
                <a:gd name="T0" fmla="*/ 1 w 3"/>
                <a:gd name="T1" fmla="*/ 0 h 9"/>
                <a:gd name="T2" fmla="*/ 1 w 3"/>
                <a:gd name="T3" fmla="*/ 0 h 9"/>
                <a:gd name="T4" fmla="*/ 0 w 3"/>
                <a:gd name="T5" fmla="*/ 1 h 9"/>
                <a:gd name="T6" fmla="*/ 1 w 3"/>
                <a:gd name="T7" fmla="*/ 7 h 9"/>
                <a:gd name="T8" fmla="*/ 2 w 3"/>
                <a:gd name="T9" fmla="*/ 8 h 9"/>
                <a:gd name="T10" fmla="*/ 2 w 3"/>
                <a:gd name="T11" fmla="*/ 8 h 9"/>
                <a:gd name="T12" fmla="*/ 3 w 3"/>
                <a:gd name="T13" fmla="*/ 9 h 9"/>
                <a:gd name="T14" fmla="*/ 3 w 3"/>
                <a:gd name="T15" fmla="*/ 9 h 9"/>
                <a:gd name="T16" fmla="*/ 2 w 3"/>
                <a:gd name="T17" fmla="*/ 8 h 9"/>
                <a:gd name="T18" fmla="*/ 2 w 3"/>
                <a:gd name="T19" fmla="*/ 8 h 9"/>
                <a:gd name="T20" fmla="*/ 2 w 3"/>
                <a:gd name="T21" fmla="*/ 6 h 9"/>
                <a:gd name="T22" fmla="*/ 3 w 3"/>
                <a:gd name="T23" fmla="*/ 6 h 9"/>
                <a:gd name="T24" fmla="*/ 3 w 3"/>
                <a:gd name="T25" fmla="*/ 5 h 9"/>
                <a:gd name="T26" fmla="*/ 2 w 3"/>
                <a:gd name="T27" fmla="*/ 1 h 9"/>
                <a:gd name="T28" fmla="*/ 1 w 3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22" name="Freeform 107"/>
            <p:cNvSpPr/>
            <p:nvPr/>
          </p:nvSpPr>
          <p:spPr bwMode="auto">
            <a:xfrm rot="20333011">
              <a:off x="1062768" y="1349018"/>
              <a:ext cx="102659" cy="39485"/>
            </a:xfrm>
            <a:custGeom>
              <a:avLst/>
              <a:gdLst>
                <a:gd name="T0" fmla="*/ 8 w 9"/>
                <a:gd name="T1" fmla="*/ 0 h 4"/>
                <a:gd name="T2" fmla="*/ 8 w 9"/>
                <a:gd name="T3" fmla="*/ 0 h 4"/>
                <a:gd name="T4" fmla="*/ 4 w 9"/>
                <a:gd name="T5" fmla="*/ 1 h 4"/>
                <a:gd name="T6" fmla="*/ 2 w 9"/>
                <a:gd name="T7" fmla="*/ 1 h 4"/>
                <a:gd name="T8" fmla="*/ 1 w 9"/>
                <a:gd name="T9" fmla="*/ 1 h 4"/>
                <a:gd name="T10" fmla="*/ 1 w 9"/>
                <a:gd name="T11" fmla="*/ 3 h 4"/>
                <a:gd name="T12" fmla="*/ 1 w 9"/>
                <a:gd name="T13" fmla="*/ 3 h 4"/>
                <a:gd name="T14" fmla="*/ 2 w 9"/>
                <a:gd name="T15" fmla="*/ 4 h 4"/>
                <a:gd name="T16" fmla="*/ 2 w 9"/>
                <a:gd name="T17" fmla="*/ 3 h 4"/>
                <a:gd name="T18" fmla="*/ 8 w 9"/>
                <a:gd name="T19" fmla="*/ 2 h 4"/>
                <a:gd name="T20" fmla="*/ 9 w 9"/>
                <a:gd name="T21" fmla="*/ 0 h 4"/>
                <a:gd name="T22" fmla="*/ 8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23" name="Freeform 108"/>
            <p:cNvSpPr/>
            <p:nvPr/>
          </p:nvSpPr>
          <p:spPr bwMode="auto">
            <a:xfrm rot="20333011">
              <a:off x="1036580" y="1346399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2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2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24" name="Freeform 109"/>
            <p:cNvSpPr/>
            <p:nvPr/>
          </p:nvSpPr>
          <p:spPr bwMode="auto">
            <a:xfrm rot="20333011">
              <a:off x="1067313" y="1384174"/>
              <a:ext cx="86866" cy="39485"/>
            </a:xfrm>
            <a:custGeom>
              <a:avLst/>
              <a:gdLst>
                <a:gd name="T0" fmla="*/ 7 w 8"/>
                <a:gd name="T1" fmla="*/ 0 h 4"/>
                <a:gd name="T2" fmla="*/ 7 w 8"/>
                <a:gd name="T3" fmla="*/ 0 h 4"/>
                <a:gd name="T4" fmla="*/ 3 w 8"/>
                <a:gd name="T5" fmla="*/ 1 h 4"/>
                <a:gd name="T6" fmla="*/ 2 w 8"/>
                <a:gd name="T7" fmla="*/ 1 h 4"/>
                <a:gd name="T8" fmla="*/ 1 w 8"/>
                <a:gd name="T9" fmla="*/ 2 h 4"/>
                <a:gd name="T10" fmla="*/ 0 w 8"/>
                <a:gd name="T11" fmla="*/ 3 h 4"/>
                <a:gd name="T12" fmla="*/ 0 w 8"/>
                <a:gd name="T13" fmla="*/ 4 h 4"/>
                <a:gd name="T14" fmla="*/ 1 w 8"/>
                <a:gd name="T15" fmla="*/ 4 h 4"/>
                <a:gd name="T16" fmla="*/ 2 w 8"/>
                <a:gd name="T17" fmla="*/ 4 h 4"/>
                <a:gd name="T18" fmla="*/ 7 w 8"/>
                <a:gd name="T19" fmla="*/ 2 h 4"/>
                <a:gd name="T20" fmla="*/ 8 w 8"/>
                <a:gd name="T21" fmla="*/ 1 h 4"/>
                <a:gd name="T22" fmla="*/ 7 w 8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25" name="Freeform 110"/>
            <p:cNvSpPr/>
            <p:nvPr/>
          </p:nvSpPr>
          <p:spPr bwMode="auto">
            <a:xfrm rot="20333011">
              <a:off x="1033492" y="1382977"/>
              <a:ext cx="39485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2 w 4"/>
                <a:gd name="T7" fmla="*/ 8 h 9"/>
                <a:gd name="T8" fmla="*/ 2 w 4"/>
                <a:gd name="T9" fmla="*/ 8 h 9"/>
                <a:gd name="T10" fmla="*/ 3 w 4"/>
                <a:gd name="T11" fmla="*/ 9 h 9"/>
                <a:gd name="T12" fmla="*/ 3 w 4"/>
                <a:gd name="T13" fmla="*/ 9 h 9"/>
                <a:gd name="T14" fmla="*/ 3 w 4"/>
                <a:gd name="T15" fmla="*/ 9 h 9"/>
                <a:gd name="T16" fmla="*/ 3 w 4"/>
                <a:gd name="T17" fmla="*/ 9 h 9"/>
                <a:gd name="T18" fmla="*/ 2 w 4"/>
                <a:gd name="T19" fmla="*/ 8 h 9"/>
                <a:gd name="T20" fmla="*/ 3 w 4"/>
                <a:gd name="T21" fmla="*/ 7 h 9"/>
                <a:gd name="T22" fmla="*/ 4 w 4"/>
                <a:gd name="T23" fmla="*/ 6 h 9"/>
                <a:gd name="T24" fmla="*/ 3 w 4"/>
                <a:gd name="T25" fmla="*/ 5 h 9"/>
                <a:gd name="T26" fmla="*/ 2 w 4"/>
                <a:gd name="T27" fmla="*/ 1 h 9"/>
                <a:gd name="T28" fmla="*/ 1 w 4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26" name="Freeform 111"/>
            <p:cNvSpPr/>
            <p:nvPr/>
          </p:nvSpPr>
          <p:spPr bwMode="auto">
            <a:xfrm rot="20333011">
              <a:off x="1056062" y="1419330"/>
              <a:ext cx="102659" cy="39485"/>
            </a:xfrm>
            <a:custGeom>
              <a:avLst/>
              <a:gdLst>
                <a:gd name="T0" fmla="*/ 7 w 9"/>
                <a:gd name="T1" fmla="*/ 0 h 4"/>
                <a:gd name="T2" fmla="*/ 7 w 9"/>
                <a:gd name="T3" fmla="*/ 0 h 4"/>
                <a:gd name="T4" fmla="*/ 3 w 9"/>
                <a:gd name="T5" fmla="*/ 1 h 4"/>
                <a:gd name="T6" fmla="*/ 2 w 9"/>
                <a:gd name="T7" fmla="*/ 1 h 4"/>
                <a:gd name="T8" fmla="*/ 1 w 9"/>
                <a:gd name="T9" fmla="*/ 2 h 4"/>
                <a:gd name="T10" fmla="*/ 0 w 9"/>
                <a:gd name="T11" fmla="*/ 3 h 4"/>
                <a:gd name="T12" fmla="*/ 1 w 9"/>
                <a:gd name="T13" fmla="*/ 4 h 4"/>
                <a:gd name="T14" fmla="*/ 1 w 9"/>
                <a:gd name="T15" fmla="*/ 4 h 4"/>
                <a:gd name="T16" fmla="*/ 2 w 9"/>
                <a:gd name="T17" fmla="*/ 4 h 4"/>
                <a:gd name="T18" fmla="*/ 8 w 9"/>
                <a:gd name="T19" fmla="*/ 2 h 4"/>
                <a:gd name="T20" fmla="*/ 8 w 9"/>
                <a:gd name="T21" fmla="*/ 1 h 4"/>
                <a:gd name="T22" fmla="*/ 7 w 9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9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27" name="Freeform 112"/>
            <p:cNvSpPr>
              <a:spLocks noEditPoints="1"/>
            </p:cNvSpPr>
            <p:nvPr/>
          </p:nvSpPr>
          <p:spPr bwMode="auto">
            <a:xfrm rot="20333011">
              <a:off x="685200" y="1545859"/>
              <a:ext cx="205318" cy="126351"/>
            </a:xfrm>
            <a:custGeom>
              <a:avLst/>
              <a:gdLst>
                <a:gd name="T0" fmla="*/ 17 w 19"/>
                <a:gd name="T1" fmla="*/ 9 h 12"/>
                <a:gd name="T2" fmla="*/ 17 w 19"/>
                <a:gd name="T3" fmla="*/ 9 h 12"/>
                <a:gd name="T4" fmla="*/ 17 w 19"/>
                <a:gd name="T5" fmla="*/ 10 h 12"/>
                <a:gd name="T6" fmla="*/ 16 w 19"/>
                <a:gd name="T7" fmla="*/ 11 h 12"/>
                <a:gd name="T8" fmla="*/ 16 w 19"/>
                <a:gd name="T9" fmla="*/ 11 h 12"/>
                <a:gd name="T10" fmla="*/ 18 w 19"/>
                <a:gd name="T11" fmla="*/ 12 h 12"/>
                <a:gd name="T12" fmla="*/ 19 w 19"/>
                <a:gd name="T13" fmla="*/ 11 h 12"/>
                <a:gd name="T14" fmla="*/ 19 w 19"/>
                <a:gd name="T15" fmla="*/ 10 h 12"/>
                <a:gd name="T16" fmla="*/ 17 w 19"/>
                <a:gd name="T17" fmla="*/ 9 h 12"/>
                <a:gd name="T18" fmla="*/ 14 w 19"/>
                <a:gd name="T19" fmla="*/ 7 h 12"/>
                <a:gd name="T20" fmla="*/ 14 w 19"/>
                <a:gd name="T21" fmla="*/ 8 h 12"/>
                <a:gd name="T22" fmla="*/ 14 w 19"/>
                <a:gd name="T23" fmla="*/ 8 h 12"/>
                <a:gd name="T24" fmla="*/ 13 w 19"/>
                <a:gd name="T25" fmla="*/ 9 h 12"/>
                <a:gd name="T26" fmla="*/ 13 w 19"/>
                <a:gd name="T27" fmla="*/ 9 h 12"/>
                <a:gd name="T28" fmla="*/ 13 w 19"/>
                <a:gd name="T29" fmla="*/ 9 h 12"/>
                <a:gd name="T30" fmla="*/ 15 w 19"/>
                <a:gd name="T31" fmla="*/ 9 h 12"/>
                <a:gd name="T32" fmla="*/ 14 w 19"/>
                <a:gd name="T33" fmla="*/ 7 h 12"/>
                <a:gd name="T34" fmla="*/ 14 w 19"/>
                <a:gd name="T35" fmla="*/ 7 h 12"/>
                <a:gd name="T36" fmla="*/ 11 w 19"/>
                <a:gd name="T37" fmla="*/ 5 h 12"/>
                <a:gd name="T38" fmla="*/ 11 w 19"/>
                <a:gd name="T39" fmla="*/ 6 h 12"/>
                <a:gd name="T40" fmla="*/ 11 w 19"/>
                <a:gd name="T41" fmla="*/ 6 h 12"/>
                <a:gd name="T42" fmla="*/ 10 w 19"/>
                <a:gd name="T43" fmla="*/ 7 h 12"/>
                <a:gd name="T44" fmla="*/ 10 w 19"/>
                <a:gd name="T45" fmla="*/ 7 h 12"/>
                <a:gd name="T46" fmla="*/ 10 w 19"/>
                <a:gd name="T47" fmla="*/ 7 h 12"/>
                <a:gd name="T48" fmla="*/ 12 w 19"/>
                <a:gd name="T49" fmla="*/ 7 h 12"/>
                <a:gd name="T50" fmla="*/ 11 w 19"/>
                <a:gd name="T51" fmla="*/ 6 h 12"/>
                <a:gd name="T52" fmla="*/ 11 w 19"/>
                <a:gd name="T53" fmla="*/ 5 h 12"/>
                <a:gd name="T54" fmla="*/ 8 w 19"/>
                <a:gd name="T55" fmla="*/ 4 h 12"/>
                <a:gd name="T56" fmla="*/ 8 w 19"/>
                <a:gd name="T57" fmla="*/ 4 h 12"/>
                <a:gd name="T58" fmla="*/ 8 w 19"/>
                <a:gd name="T59" fmla="*/ 4 h 12"/>
                <a:gd name="T60" fmla="*/ 7 w 19"/>
                <a:gd name="T61" fmla="*/ 5 h 12"/>
                <a:gd name="T62" fmla="*/ 7 w 19"/>
                <a:gd name="T63" fmla="*/ 5 h 12"/>
                <a:gd name="T64" fmla="*/ 7 w 19"/>
                <a:gd name="T65" fmla="*/ 6 h 12"/>
                <a:gd name="T66" fmla="*/ 9 w 19"/>
                <a:gd name="T67" fmla="*/ 5 h 12"/>
                <a:gd name="T68" fmla="*/ 8 w 19"/>
                <a:gd name="T69" fmla="*/ 4 h 12"/>
                <a:gd name="T70" fmla="*/ 8 w 19"/>
                <a:gd name="T71" fmla="*/ 4 h 12"/>
                <a:gd name="T72" fmla="*/ 1 w 19"/>
                <a:gd name="T73" fmla="*/ 0 h 12"/>
                <a:gd name="T74" fmla="*/ 0 w 19"/>
                <a:gd name="T75" fmla="*/ 1 h 12"/>
                <a:gd name="T76" fmla="*/ 1 w 19"/>
                <a:gd name="T77" fmla="*/ 2 h 12"/>
                <a:gd name="T78" fmla="*/ 4 w 19"/>
                <a:gd name="T79" fmla="*/ 4 h 12"/>
                <a:gd name="T80" fmla="*/ 5 w 19"/>
                <a:gd name="T81" fmla="*/ 4 h 12"/>
                <a:gd name="T82" fmla="*/ 5 w 19"/>
                <a:gd name="T83" fmla="*/ 2 h 12"/>
                <a:gd name="T84" fmla="*/ 2 w 19"/>
                <a:gd name="T85" fmla="*/ 0 h 12"/>
                <a:gd name="T86" fmla="*/ 1 w 19"/>
                <a:gd name="T8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12"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10"/>
                  </a:cubicBezTo>
                  <a:cubicBezTo>
                    <a:pt x="17" y="10"/>
                    <a:pt x="17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14" y="7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1" y="5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28" name="Freeform 113"/>
            <p:cNvSpPr/>
            <p:nvPr/>
          </p:nvSpPr>
          <p:spPr bwMode="auto">
            <a:xfrm rot="20333011">
              <a:off x="678701" y="1608634"/>
              <a:ext cx="94764" cy="31587"/>
            </a:xfrm>
            <a:custGeom>
              <a:avLst/>
              <a:gdLst>
                <a:gd name="T0" fmla="*/ 6 w 9"/>
                <a:gd name="T1" fmla="*/ 0 h 3"/>
                <a:gd name="T2" fmla="*/ 5 w 9"/>
                <a:gd name="T3" fmla="*/ 0 h 3"/>
                <a:gd name="T4" fmla="*/ 1 w 9"/>
                <a:gd name="T5" fmla="*/ 1 h 3"/>
                <a:gd name="T6" fmla="*/ 0 w 9"/>
                <a:gd name="T7" fmla="*/ 2 h 3"/>
                <a:gd name="T8" fmla="*/ 1 w 9"/>
                <a:gd name="T9" fmla="*/ 3 h 3"/>
                <a:gd name="T10" fmla="*/ 2 w 9"/>
                <a:gd name="T11" fmla="*/ 3 h 3"/>
                <a:gd name="T12" fmla="*/ 8 w 9"/>
                <a:gd name="T13" fmla="*/ 1 h 3"/>
                <a:gd name="T14" fmla="*/ 8 w 9"/>
                <a:gd name="T15" fmla="*/ 1 h 3"/>
                <a:gd name="T16" fmla="*/ 9 w 9"/>
                <a:gd name="T17" fmla="*/ 0 h 3"/>
                <a:gd name="T18" fmla="*/ 8 w 9"/>
                <a:gd name="T19" fmla="*/ 1 h 3"/>
                <a:gd name="T20" fmla="*/ 7 w 9"/>
                <a:gd name="T21" fmla="*/ 1 h 3"/>
                <a:gd name="T22" fmla="*/ 7 w 9"/>
                <a:gd name="T23" fmla="*/ 1 h 3"/>
                <a:gd name="T24" fmla="*/ 6 w 9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3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9" y="1"/>
                    <a:pt x="9" y="0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29" name="Freeform 114"/>
            <p:cNvSpPr/>
            <p:nvPr/>
          </p:nvSpPr>
          <p:spPr bwMode="auto">
            <a:xfrm rot="20333011">
              <a:off x="707421" y="1532209"/>
              <a:ext cx="47381" cy="7896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1 w 4"/>
                <a:gd name="T9" fmla="*/ 7 h 8"/>
                <a:gd name="T10" fmla="*/ 2 w 4"/>
                <a:gd name="T11" fmla="*/ 8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7 h 8"/>
                <a:gd name="T22" fmla="*/ 2 w 4"/>
                <a:gd name="T23" fmla="*/ 1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30" name="Freeform 115"/>
            <p:cNvSpPr/>
            <p:nvPr/>
          </p:nvSpPr>
          <p:spPr bwMode="auto">
            <a:xfrm rot="20333011">
              <a:off x="713857" y="1604089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1 h 4"/>
                <a:gd name="T4" fmla="*/ 1 w 9"/>
                <a:gd name="T5" fmla="*/ 2 h 4"/>
                <a:gd name="T6" fmla="*/ 0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31" name="Freeform 116"/>
            <p:cNvSpPr/>
            <p:nvPr/>
          </p:nvSpPr>
          <p:spPr bwMode="auto">
            <a:xfrm rot="20333011">
              <a:off x="744000" y="1535297"/>
              <a:ext cx="47381" cy="86866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0 h 8"/>
                <a:gd name="T4" fmla="*/ 0 w 4"/>
                <a:gd name="T5" fmla="*/ 1 h 8"/>
                <a:gd name="T6" fmla="*/ 1 w 4"/>
                <a:gd name="T7" fmla="*/ 5 h 8"/>
                <a:gd name="T8" fmla="*/ 2 w 4"/>
                <a:gd name="T9" fmla="*/ 6 h 8"/>
                <a:gd name="T10" fmla="*/ 2 w 4"/>
                <a:gd name="T11" fmla="*/ 7 h 8"/>
                <a:gd name="T12" fmla="*/ 2 w 4"/>
                <a:gd name="T13" fmla="*/ 8 h 8"/>
                <a:gd name="T14" fmla="*/ 3 w 4"/>
                <a:gd name="T15" fmla="*/ 8 h 8"/>
                <a:gd name="T16" fmla="*/ 4 w 4"/>
                <a:gd name="T17" fmla="*/ 7 h 8"/>
                <a:gd name="T18" fmla="*/ 4 w 4"/>
                <a:gd name="T19" fmla="*/ 7 h 8"/>
                <a:gd name="T20" fmla="*/ 4 w 4"/>
                <a:gd name="T21" fmla="*/ 6 h 8"/>
                <a:gd name="T22" fmla="*/ 2 w 4"/>
                <a:gd name="T23" fmla="*/ 0 h 8"/>
                <a:gd name="T24" fmla="*/ 1 w 4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32" name="Freeform 117"/>
            <p:cNvSpPr/>
            <p:nvPr/>
          </p:nvSpPr>
          <p:spPr bwMode="auto">
            <a:xfrm rot="20333011">
              <a:off x="751858" y="1614810"/>
              <a:ext cx="94764" cy="47381"/>
            </a:xfrm>
            <a:custGeom>
              <a:avLst/>
              <a:gdLst>
                <a:gd name="T0" fmla="*/ 7 w 9"/>
                <a:gd name="T1" fmla="*/ 0 h 4"/>
                <a:gd name="T2" fmla="*/ 5 w 9"/>
                <a:gd name="T3" fmla="*/ 0 h 4"/>
                <a:gd name="T4" fmla="*/ 1 w 9"/>
                <a:gd name="T5" fmla="*/ 2 h 4"/>
                <a:gd name="T6" fmla="*/ 1 w 9"/>
                <a:gd name="T7" fmla="*/ 3 h 4"/>
                <a:gd name="T8" fmla="*/ 1 w 9"/>
                <a:gd name="T9" fmla="*/ 4 h 4"/>
                <a:gd name="T10" fmla="*/ 2 w 9"/>
                <a:gd name="T11" fmla="*/ 4 h 4"/>
                <a:gd name="T12" fmla="*/ 8 w 9"/>
                <a:gd name="T13" fmla="*/ 2 h 4"/>
                <a:gd name="T14" fmla="*/ 8 w 9"/>
                <a:gd name="T15" fmla="*/ 2 h 4"/>
                <a:gd name="T16" fmla="*/ 9 w 9"/>
                <a:gd name="T17" fmla="*/ 1 h 4"/>
                <a:gd name="T18" fmla="*/ 8 w 9"/>
                <a:gd name="T19" fmla="*/ 2 h 4"/>
                <a:gd name="T20" fmla="*/ 7 w 9"/>
                <a:gd name="T21" fmla="*/ 2 h 4"/>
                <a:gd name="T22" fmla="*/ 7 w 9"/>
                <a:gd name="T23" fmla="*/ 1 h 4"/>
                <a:gd name="T24" fmla="*/ 7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9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33" name="Freeform 118"/>
            <p:cNvSpPr/>
            <p:nvPr/>
          </p:nvSpPr>
          <p:spPr bwMode="auto">
            <a:xfrm rot="20333011">
              <a:off x="780578" y="1538385"/>
              <a:ext cx="47381" cy="94764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6 h 9"/>
                <a:gd name="T8" fmla="*/ 2 w 4"/>
                <a:gd name="T9" fmla="*/ 7 h 9"/>
                <a:gd name="T10" fmla="*/ 2 w 4"/>
                <a:gd name="T11" fmla="*/ 8 h 9"/>
                <a:gd name="T12" fmla="*/ 2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8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34" name="Freeform 119"/>
            <p:cNvSpPr/>
            <p:nvPr/>
          </p:nvSpPr>
          <p:spPr bwMode="auto">
            <a:xfrm rot="20333011">
              <a:off x="794647" y="1624639"/>
              <a:ext cx="86866" cy="31587"/>
            </a:xfrm>
            <a:custGeom>
              <a:avLst/>
              <a:gdLst>
                <a:gd name="T0" fmla="*/ 6 w 8"/>
                <a:gd name="T1" fmla="*/ 0 h 3"/>
                <a:gd name="T2" fmla="*/ 4 w 8"/>
                <a:gd name="T3" fmla="*/ 0 h 3"/>
                <a:gd name="T4" fmla="*/ 1 w 8"/>
                <a:gd name="T5" fmla="*/ 1 h 3"/>
                <a:gd name="T6" fmla="*/ 0 w 8"/>
                <a:gd name="T7" fmla="*/ 3 h 3"/>
                <a:gd name="T8" fmla="*/ 0 w 8"/>
                <a:gd name="T9" fmla="*/ 3 h 3"/>
                <a:gd name="T10" fmla="*/ 1 w 8"/>
                <a:gd name="T11" fmla="*/ 3 h 3"/>
                <a:gd name="T12" fmla="*/ 7 w 8"/>
                <a:gd name="T13" fmla="*/ 2 h 3"/>
                <a:gd name="T14" fmla="*/ 7 w 8"/>
                <a:gd name="T15" fmla="*/ 2 h 3"/>
                <a:gd name="T16" fmla="*/ 8 w 8"/>
                <a:gd name="T17" fmla="*/ 1 h 3"/>
                <a:gd name="T18" fmla="*/ 7 w 8"/>
                <a:gd name="T19" fmla="*/ 2 h 3"/>
                <a:gd name="T20" fmla="*/ 7 w 8"/>
                <a:gd name="T21" fmla="*/ 2 h 3"/>
                <a:gd name="T22" fmla="*/ 6 w 8"/>
                <a:gd name="T23" fmla="*/ 1 h 3"/>
                <a:gd name="T24" fmla="*/ 6 w 8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35" name="Freeform 120"/>
            <p:cNvSpPr/>
            <p:nvPr/>
          </p:nvSpPr>
          <p:spPr bwMode="auto">
            <a:xfrm rot="20333011">
              <a:off x="817156" y="1541473"/>
              <a:ext cx="47381" cy="102659"/>
            </a:xfrm>
            <a:custGeom>
              <a:avLst/>
              <a:gdLst>
                <a:gd name="T0" fmla="*/ 1 w 4"/>
                <a:gd name="T1" fmla="*/ 0 h 9"/>
                <a:gd name="T2" fmla="*/ 1 w 4"/>
                <a:gd name="T3" fmla="*/ 0 h 9"/>
                <a:gd name="T4" fmla="*/ 0 w 4"/>
                <a:gd name="T5" fmla="*/ 2 h 9"/>
                <a:gd name="T6" fmla="*/ 1 w 4"/>
                <a:gd name="T7" fmla="*/ 5 h 9"/>
                <a:gd name="T8" fmla="*/ 2 w 4"/>
                <a:gd name="T9" fmla="*/ 7 h 9"/>
                <a:gd name="T10" fmla="*/ 2 w 4"/>
                <a:gd name="T11" fmla="*/ 8 h 9"/>
                <a:gd name="T12" fmla="*/ 3 w 4"/>
                <a:gd name="T13" fmla="*/ 9 h 9"/>
                <a:gd name="T14" fmla="*/ 3 w 4"/>
                <a:gd name="T15" fmla="*/ 9 h 9"/>
                <a:gd name="T16" fmla="*/ 4 w 4"/>
                <a:gd name="T17" fmla="*/ 8 h 9"/>
                <a:gd name="T18" fmla="*/ 4 w 4"/>
                <a:gd name="T19" fmla="*/ 7 h 9"/>
                <a:gd name="T20" fmla="*/ 4 w 4"/>
                <a:gd name="T21" fmla="*/ 7 h 9"/>
                <a:gd name="T22" fmla="*/ 2 w 4"/>
                <a:gd name="T23" fmla="*/ 1 h 9"/>
                <a:gd name="T24" fmla="*/ 1 w 4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36" name="Freeform 121"/>
            <p:cNvSpPr>
              <a:spLocks noEditPoints="1"/>
            </p:cNvSpPr>
            <p:nvPr/>
          </p:nvSpPr>
          <p:spPr bwMode="auto">
            <a:xfrm rot="20333011">
              <a:off x="972308" y="1525148"/>
              <a:ext cx="157938" cy="260597"/>
            </a:xfrm>
            <a:custGeom>
              <a:avLst/>
              <a:gdLst>
                <a:gd name="T0" fmla="*/ 0 w 15"/>
                <a:gd name="T1" fmla="*/ 24 h 24"/>
                <a:gd name="T2" fmla="*/ 0 w 15"/>
                <a:gd name="T3" fmla="*/ 24 h 24"/>
                <a:gd name="T4" fmla="*/ 1 w 15"/>
                <a:gd name="T5" fmla="*/ 24 h 24"/>
                <a:gd name="T6" fmla="*/ 1 w 15"/>
                <a:gd name="T7" fmla="*/ 24 h 24"/>
                <a:gd name="T8" fmla="*/ 0 w 15"/>
                <a:gd name="T9" fmla="*/ 24 h 24"/>
                <a:gd name="T10" fmla="*/ 0 w 15"/>
                <a:gd name="T11" fmla="*/ 24 h 24"/>
                <a:gd name="T12" fmla="*/ 7 w 15"/>
                <a:gd name="T13" fmla="*/ 12 h 24"/>
                <a:gd name="T14" fmla="*/ 5 w 15"/>
                <a:gd name="T15" fmla="*/ 13 h 24"/>
                <a:gd name="T16" fmla="*/ 5 w 15"/>
                <a:gd name="T17" fmla="*/ 13 h 24"/>
                <a:gd name="T18" fmla="*/ 2 w 15"/>
                <a:gd name="T19" fmla="*/ 19 h 24"/>
                <a:gd name="T20" fmla="*/ 0 w 15"/>
                <a:gd name="T21" fmla="*/ 22 h 24"/>
                <a:gd name="T22" fmla="*/ 1 w 15"/>
                <a:gd name="T23" fmla="*/ 22 h 24"/>
                <a:gd name="T24" fmla="*/ 2 w 15"/>
                <a:gd name="T25" fmla="*/ 23 h 24"/>
                <a:gd name="T26" fmla="*/ 4 w 15"/>
                <a:gd name="T27" fmla="*/ 20 h 24"/>
                <a:gd name="T28" fmla="*/ 7 w 15"/>
                <a:gd name="T29" fmla="*/ 14 h 24"/>
                <a:gd name="T30" fmla="*/ 7 w 15"/>
                <a:gd name="T31" fmla="*/ 14 h 24"/>
                <a:gd name="T32" fmla="*/ 7 w 15"/>
                <a:gd name="T33" fmla="*/ 12 h 24"/>
                <a:gd name="T34" fmla="*/ 13 w 15"/>
                <a:gd name="T35" fmla="*/ 0 h 24"/>
                <a:gd name="T36" fmla="*/ 11 w 15"/>
                <a:gd name="T37" fmla="*/ 2 h 24"/>
                <a:gd name="T38" fmla="*/ 8 w 15"/>
                <a:gd name="T39" fmla="*/ 8 h 24"/>
                <a:gd name="T40" fmla="*/ 8 w 15"/>
                <a:gd name="T41" fmla="*/ 10 h 24"/>
                <a:gd name="T42" fmla="*/ 10 w 15"/>
                <a:gd name="T43" fmla="*/ 9 h 24"/>
                <a:gd name="T44" fmla="*/ 13 w 15"/>
                <a:gd name="T45" fmla="*/ 3 h 24"/>
                <a:gd name="T46" fmla="*/ 15 w 15"/>
                <a:gd name="T47" fmla="*/ 1 h 24"/>
                <a:gd name="T48" fmla="*/ 14 w 15"/>
                <a:gd name="T49" fmla="*/ 0 h 24"/>
                <a:gd name="T50" fmla="*/ 13 w 15"/>
                <a:gd name="T5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7" y="12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3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3" y="0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37" name="Freeform 122"/>
            <p:cNvSpPr>
              <a:spLocks noEditPoints="1"/>
            </p:cNvSpPr>
            <p:nvPr/>
          </p:nvSpPr>
          <p:spPr bwMode="auto">
            <a:xfrm rot="20333011">
              <a:off x="928292" y="1571901"/>
              <a:ext cx="244803" cy="142144"/>
            </a:xfrm>
            <a:custGeom>
              <a:avLst/>
              <a:gdLst>
                <a:gd name="T0" fmla="*/ 14 w 23"/>
                <a:gd name="T1" fmla="*/ 7 h 14"/>
                <a:gd name="T2" fmla="*/ 13 w 23"/>
                <a:gd name="T3" fmla="*/ 8 h 14"/>
                <a:gd name="T4" fmla="*/ 13 w 23"/>
                <a:gd name="T5" fmla="*/ 9 h 14"/>
                <a:gd name="T6" fmla="*/ 19 w 23"/>
                <a:gd name="T7" fmla="*/ 13 h 14"/>
                <a:gd name="T8" fmla="*/ 22 w 23"/>
                <a:gd name="T9" fmla="*/ 14 h 14"/>
                <a:gd name="T10" fmla="*/ 22 w 23"/>
                <a:gd name="T11" fmla="*/ 13 h 14"/>
                <a:gd name="T12" fmla="*/ 23 w 23"/>
                <a:gd name="T13" fmla="*/ 12 h 14"/>
                <a:gd name="T14" fmla="*/ 20 w 23"/>
                <a:gd name="T15" fmla="*/ 11 h 14"/>
                <a:gd name="T16" fmla="*/ 15 w 23"/>
                <a:gd name="T17" fmla="*/ 8 h 14"/>
                <a:gd name="T18" fmla="*/ 14 w 23"/>
                <a:gd name="T19" fmla="*/ 7 h 14"/>
                <a:gd name="T20" fmla="*/ 1 w 23"/>
                <a:gd name="T21" fmla="*/ 0 h 14"/>
                <a:gd name="T22" fmla="*/ 1 w 23"/>
                <a:gd name="T23" fmla="*/ 1 h 14"/>
                <a:gd name="T24" fmla="*/ 0 w 23"/>
                <a:gd name="T25" fmla="*/ 2 h 14"/>
                <a:gd name="T26" fmla="*/ 3 w 23"/>
                <a:gd name="T27" fmla="*/ 4 h 14"/>
                <a:gd name="T28" fmla="*/ 9 w 23"/>
                <a:gd name="T29" fmla="*/ 7 h 14"/>
                <a:gd name="T30" fmla="*/ 10 w 23"/>
                <a:gd name="T31" fmla="*/ 6 h 14"/>
                <a:gd name="T32" fmla="*/ 10 w 23"/>
                <a:gd name="T33" fmla="*/ 5 h 14"/>
                <a:gd name="T34" fmla="*/ 10 w 23"/>
                <a:gd name="T35" fmla="*/ 5 h 14"/>
                <a:gd name="T36" fmla="*/ 4 w 23"/>
                <a:gd name="T37" fmla="*/ 2 h 14"/>
                <a:gd name="T38" fmla="*/ 1 w 23"/>
                <a:gd name="T3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14">
                  <a:moveTo>
                    <a:pt x="14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38" name="Freeform 123"/>
            <p:cNvSpPr>
              <a:spLocks noEditPoints="1"/>
            </p:cNvSpPr>
            <p:nvPr/>
          </p:nvSpPr>
          <p:spPr bwMode="auto">
            <a:xfrm rot="20333011">
              <a:off x="1015158" y="1556107"/>
              <a:ext cx="71072" cy="173731"/>
            </a:xfrm>
            <a:custGeom>
              <a:avLst/>
              <a:gdLst>
                <a:gd name="T0" fmla="*/ 5 w 7"/>
                <a:gd name="T1" fmla="*/ 9 h 16"/>
                <a:gd name="T2" fmla="*/ 3 w 7"/>
                <a:gd name="T3" fmla="*/ 9 h 16"/>
                <a:gd name="T4" fmla="*/ 3 w 7"/>
                <a:gd name="T5" fmla="*/ 11 h 16"/>
                <a:gd name="T6" fmla="*/ 4 w 7"/>
                <a:gd name="T7" fmla="*/ 14 h 16"/>
                <a:gd name="T8" fmla="*/ 4 w 7"/>
                <a:gd name="T9" fmla="*/ 15 h 16"/>
                <a:gd name="T10" fmla="*/ 5 w 7"/>
                <a:gd name="T11" fmla="*/ 16 h 16"/>
                <a:gd name="T12" fmla="*/ 6 w 7"/>
                <a:gd name="T13" fmla="*/ 16 h 16"/>
                <a:gd name="T14" fmla="*/ 6 w 7"/>
                <a:gd name="T15" fmla="*/ 14 h 16"/>
                <a:gd name="T16" fmla="*/ 6 w 7"/>
                <a:gd name="T17" fmla="*/ 14 h 16"/>
                <a:gd name="T18" fmla="*/ 5 w 7"/>
                <a:gd name="T19" fmla="*/ 10 h 16"/>
                <a:gd name="T20" fmla="*/ 5 w 7"/>
                <a:gd name="T21" fmla="*/ 9 h 16"/>
                <a:gd name="T22" fmla="*/ 2 w 7"/>
                <a:gd name="T23" fmla="*/ 0 h 16"/>
                <a:gd name="T24" fmla="*/ 1 w 7"/>
                <a:gd name="T25" fmla="*/ 1 h 16"/>
                <a:gd name="T26" fmla="*/ 1 w 7"/>
                <a:gd name="T27" fmla="*/ 2 h 16"/>
                <a:gd name="T28" fmla="*/ 1 w 7"/>
                <a:gd name="T29" fmla="*/ 3 h 16"/>
                <a:gd name="T30" fmla="*/ 2 w 7"/>
                <a:gd name="T31" fmla="*/ 6 h 16"/>
                <a:gd name="T32" fmla="*/ 2 w 7"/>
                <a:gd name="T33" fmla="*/ 7 h 16"/>
                <a:gd name="T34" fmla="*/ 4 w 7"/>
                <a:gd name="T35" fmla="*/ 7 h 16"/>
                <a:gd name="T36" fmla="*/ 4 w 7"/>
                <a:gd name="T37" fmla="*/ 5 h 16"/>
                <a:gd name="T38" fmla="*/ 3 w 7"/>
                <a:gd name="T39" fmla="*/ 2 h 16"/>
                <a:gd name="T40" fmla="*/ 3 w 7"/>
                <a:gd name="T41" fmla="*/ 1 h 16"/>
                <a:gd name="T42" fmla="*/ 2 w 7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6">
                  <a:moveTo>
                    <a:pt x="5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7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39" name="Freeform 124"/>
            <p:cNvSpPr/>
            <p:nvPr/>
          </p:nvSpPr>
          <p:spPr bwMode="auto">
            <a:xfrm rot="20333011">
              <a:off x="968040" y="1612809"/>
              <a:ext cx="157938" cy="63174"/>
            </a:xfrm>
            <a:custGeom>
              <a:avLst/>
              <a:gdLst>
                <a:gd name="T0" fmla="*/ 14 w 15"/>
                <a:gd name="T1" fmla="*/ 0 h 6"/>
                <a:gd name="T2" fmla="*/ 14 w 15"/>
                <a:gd name="T3" fmla="*/ 0 h 6"/>
                <a:gd name="T4" fmla="*/ 13 w 15"/>
                <a:gd name="T5" fmla="*/ 0 h 6"/>
                <a:gd name="T6" fmla="*/ 10 w 15"/>
                <a:gd name="T7" fmla="*/ 1 h 6"/>
                <a:gd name="T8" fmla="*/ 8 w 15"/>
                <a:gd name="T9" fmla="*/ 2 h 6"/>
                <a:gd name="T10" fmla="*/ 6 w 15"/>
                <a:gd name="T11" fmla="*/ 2 h 6"/>
                <a:gd name="T12" fmla="*/ 5 w 15"/>
                <a:gd name="T13" fmla="*/ 3 h 6"/>
                <a:gd name="T14" fmla="*/ 1 w 15"/>
                <a:gd name="T15" fmla="*/ 4 h 6"/>
                <a:gd name="T16" fmla="*/ 1 w 15"/>
                <a:gd name="T17" fmla="*/ 4 h 6"/>
                <a:gd name="T18" fmla="*/ 0 w 15"/>
                <a:gd name="T19" fmla="*/ 5 h 6"/>
                <a:gd name="T20" fmla="*/ 0 w 15"/>
                <a:gd name="T21" fmla="*/ 6 h 6"/>
                <a:gd name="T22" fmla="*/ 1 w 15"/>
                <a:gd name="T23" fmla="*/ 6 h 6"/>
                <a:gd name="T24" fmla="*/ 2 w 15"/>
                <a:gd name="T25" fmla="*/ 6 h 6"/>
                <a:gd name="T26" fmla="*/ 5 w 15"/>
                <a:gd name="T27" fmla="*/ 5 h 6"/>
                <a:gd name="T28" fmla="*/ 7 w 15"/>
                <a:gd name="T29" fmla="*/ 4 h 6"/>
                <a:gd name="T30" fmla="*/ 9 w 15"/>
                <a:gd name="T31" fmla="*/ 4 h 6"/>
                <a:gd name="T32" fmla="*/ 10 w 15"/>
                <a:gd name="T33" fmla="*/ 3 h 6"/>
                <a:gd name="T34" fmla="*/ 14 w 15"/>
                <a:gd name="T35" fmla="*/ 3 h 6"/>
                <a:gd name="T36" fmla="*/ 14 w 15"/>
                <a:gd name="T37" fmla="*/ 2 h 6"/>
                <a:gd name="T38" fmla="*/ 15 w 15"/>
                <a:gd name="T39" fmla="*/ 1 h 6"/>
                <a:gd name="T40" fmla="*/ 14 w 15"/>
                <a:gd name="T4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  <p:sp>
          <p:nvSpPr>
            <p:cNvPr id="440" name="Freeform 125"/>
            <p:cNvSpPr>
              <a:spLocks noEditPoints="1"/>
            </p:cNvSpPr>
            <p:nvPr/>
          </p:nvSpPr>
          <p:spPr bwMode="auto">
            <a:xfrm rot="20333011">
              <a:off x="888807" y="1485036"/>
              <a:ext cx="323771" cy="315876"/>
            </a:xfrm>
            <a:custGeom>
              <a:avLst/>
              <a:gdLst>
                <a:gd name="T0" fmla="*/ 13 w 31"/>
                <a:gd name="T1" fmla="*/ 3 h 30"/>
                <a:gd name="T2" fmla="*/ 16 w 31"/>
                <a:gd name="T3" fmla="*/ 3 h 30"/>
                <a:gd name="T4" fmla="*/ 20 w 31"/>
                <a:gd name="T5" fmla="*/ 3 h 30"/>
                <a:gd name="T6" fmla="*/ 21 w 31"/>
                <a:gd name="T7" fmla="*/ 4 h 30"/>
                <a:gd name="T8" fmla="*/ 22 w 31"/>
                <a:gd name="T9" fmla="*/ 4 h 30"/>
                <a:gd name="T10" fmla="*/ 23 w 31"/>
                <a:gd name="T11" fmla="*/ 5 h 30"/>
                <a:gd name="T12" fmla="*/ 23 w 31"/>
                <a:gd name="T13" fmla="*/ 5 h 30"/>
                <a:gd name="T14" fmla="*/ 27 w 31"/>
                <a:gd name="T15" fmla="*/ 11 h 30"/>
                <a:gd name="T16" fmla="*/ 28 w 31"/>
                <a:gd name="T17" fmla="*/ 13 h 30"/>
                <a:gd name="T18" fmla="*/ 27 w 31"/>
                <a:gd name="T19" fmla="*/ 20 h 30"/>
                <a:gd name="T20" fmla="*/ 27 w 31"/>
                <a:gd name="T21" fmla="*/ 20 h 30"/>
                <a:gd name="T22" fmla="*/ 26 w 31"/>
                <a:gd name="T23" fmla="*/ 21 h 30"/>
                <a:gd name="T24" fmla="*/ 26 w 31"/>
                <a:gd name="T25" fmla="*/ 22 h 30"/>
                <a:gd name="T26" fmla="*/ 25 w 31"/>
                <a:gd name="T27" fmla="*/ 23 h 30"/>
                <a:gd name="T28" fmla="*/ 20 w 31"/>
                <a:gd name="T29" fmla="*/ 27 h 30"/>
                <a:gd name="T30" fmla="*/ 18 w 31"/>
                <a:gd name="T31" fmla="*/ 27 h 30"/>
                <a:gd name="T32" fmla="*/ 15 w 31"/>
                <a:gd name="T33" fmla="*/ 28 h 30"/>
                <a:gd name="T34" fmla="*/ 11 w 31"/>
                <a:gd name="T35" fmla="*/ 27 h 30"/>
                <a:gd name="T36" fmla="*/ 10 w 31"/>
                <a:gd name="T37" fmla="*/ 27 h 30"/>
                <a:gd name="T38" fmla="*/ 9 w 31"/>
                <a:gd name="T39" fmla="*/ 26 h 30"/>
                <a:gd name="T40" fmla="*/ 8 w 31"/>
                <a:gd name="T41" fmla="*/ 26 h 30"/>
                <a:gd name="T42" fmla="*/ 8 w 31"/>
                <a:gd name="T43" fmla="*/ 25 h 30"/>
                <a:gd name="T44" fmla="*/ 4 w 31"/>
                <a:gd name="T45" fmla="*/ 20 h 30"/>
                <a:gd name="T46" fmla="*/ 3 w 31"/>
                <a:gd name="T47" fmla="*/ 18 h 30"/>
                <a:gd name="T48" fmla="*/ 4 w 31"/>
                <a:gd name="T49" fmla="*/ 11 h 30"/>
                <a:gd name="T50" fmla="*/ 4 w 31"/>
                <a:gd name="T51" fmla="*/ 10 h 30"/>
                <a:gd name="T52" fmla="*/ 5 w 31"/>
                <a:gd name="T53" fmla="*/ 9 h 30"/>
                <a:gd name="T54" fmla="*/ 5 w 31"/>
                <a:gd name="T55" fmla="*/ 8 h 30"/>
                <a:gd name="T56" fmla="*/ 6 w 31"/>
                <a:gd name="T57" fmla="*/ 7 h 30"/>
                <a:gd name="T58" fmla="*/ 11 w 31"/>
                <a:gd name="T59" fmla="*/ 3 h 30"/>
                <a:gd name="T60" fmla="*/ 13 w 31"/>
                <a:gd name="T61" fmla="*/ 3 h 30"/>
                <a:gd name="T62" fmla="*/ 16 w 31"/>
                <a:gd name="T63" fmla="*/ 0 h 30"/>
                <a:gd name="T64" fmla="*/ 12 w 31"/>
                <a:gd name="T65" fmla="*/ 1 h 30"/>
                <a:gd name="T66" fmla="*/ 12 w 31"/>
                <a:gd name="T67" fmla="*/ 1 h 30"/>
                <a:gd name="T68" fmla="*/ 11 w 31"/>
                <a:gd name="T69" fmla="*/ 1 h 30"/>
                <a:gd name="T70" fmla="*/ 11 w 31"/>
                <a:gd name="T71" fmla="*/ 1 h 30"/>
                <a:gd name="T72" fmla="*/ 10 w 31"/>
                <a:gd name="T73" fmla="*/ 1 h 30"/>
                <a:gd name="T74" fmla="*/ 3 w 31"/>
                <a:gd name="T75" fmla="*/ 7 h 30"/>
                <a:gd name="T76" fmla="*/ 3 w 31"/>
                <a:gd name="T77" fmla="*/ 8 h 30"/>
                <a:gd name="T78" fmla="*/ 2 w 31"/>
                <a:gd name="T79" fmla="*/ 9 h 30"/>
                <a:gd name="T80" fmla="*/ 1 w 31"/>
                <a:gd name="T81" fmla="*/ 18 h 30"/>
                <a:gd name="T82" fmla="*/ 2 w 31"/>
                <a:gd name="T83" fmla="*/ 20 h 30"/>
                <a:gd name="T84" fmla="*/ 7 w 31"/>
                <a:gd name="T85" fmla="*/ 27 h 30"/>
                <a:gd name="T86" fmla="*/ 8 w 31"/>
                <a:gd name="T87" fmla="*/ 28 h 30"/>
                <a:gd name="T88" fmla="*/ 8 w 31"/>
                <a:gd name="T89" fmla="*/ 28 h 30"/>
                <a:gd name="T90" fmla="*/ 9 w 31"/>
                <a:gd name="T91" fmla="*/ 28 h 30"/>
                <a:gd name="T92" fmla="*/ 9 w 31"/>
                <a:gd name="T93" fmla="*/ 28 h 30"/>
                <a:gd name="T94" fmla="*/ 15 w 31"/>
                <a:gd name="T95" fmla="*/ 30 h 30"/>
                <a:gd name="T96" fmla="*/ 18 w 31"/>
                <a:gd name="T97" fmla="*/ 30 h 30"/>
                <a:gd name="T98" fmla="*/ 20 w 31"/>
                <a:gd name="T99" fmla="*/ 29 h 30"/>
                <a:gd name="T100" fmla="*/ 28 w 31"/>
                <a:gd name="T101" fmla="*/ 23 h 30"/>
                <a:gd name="T102" fmla="*/ 28 w 31"/>
                <a:gd name="T103" fmla="*/ 22 h 30"/>
                <a:gd name="T104" fmla="*/ 29 w 31"/>
                <a:gd name="T105" fmla="*/ 21 h 30"/>
                <a:gd name="T106" fmla="*/ 30 w 31"/>
                <a:gd name="T107" fmla="*/ 12 h 30"/>
                <a:gd name="T108" fmla="*/ 29 w 31"/>
                <a:gd name="T109" fmla="*/ 10 h 30"/>
                <a:gd name="T110" fmla="*/ 24 w 31"/>
                <a:gd name="T111" fmla="*/ 3 h 30"/>
                <a:gd name="T112" fmla="*/ 23 w 31"/>
                <a:gd name="T113" fmla="*/ 2 h 30"/>
                <a:gd name="T114" fmla="*/ 22 w 31"/>
                <a:gd name="T115" fmla="*/ 2 h 30"/>
                <a:gd name="T116" fmla="*/ 16 w 31"/>
                <a:gd name="T1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" h="30">
                  <a:moveTo>
                    <a:pt x="13" y="3"/>
                  </a:move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18" y="3"/>
                    <a:pt x="20" y="3"/>
                  </a:cubicBezTo>
                  <a:cubicBezTo>
                    <a:pt x="20" y="3"/>
                    <a:pt x="20" y="4"/>
                    <a:pt x="21" y="4"/>
                  </a:cubicBezTo>
                  <a:cubicBezTo>
                    <a:pt x="21" y="4"/>
                    <a:pt x="21" y="4"/>
                    <a:pt x="22" y="4"/>
                  </a:cubicBezTo>
                  <a:cubicBezTo>
                    <a:pt x="22" y="4"/>
                    <a:pt x="22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7"/>
                    <a:pt x="27" y="9"/>
                    <a:pt x="27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5"/>
                    <a:pt x="28" y="17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1"/>
                    <a:pt x="27" y="21"/>
                    <a:pt x="26" y="21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3"/>
                    <a:pt x="25" y="23"/>
                  </a:cubicBezTo>
                  <a:cubicBezTo>
                    <a:pt x="24" y="25"/>
                    <a:pt x="22" y="26"/>
                    <a:pt x="20" y="27"/>
                  </a:cubicBezTo>
                  <a:cubicBezTo>
                    <a:pt x="19" y="27"/>
                    <a:pt x="18" y="27"/>
                    <a:pt x="18" y="27"/>
                  </a:cubicBezTo>
                  <a:cubicBezTo>
                    <a:pt x="17" y="28"/>
                    <a:pt x="16" y="28"/>
                    <a:pt x="15" y="28"/>
                  </a:cubicBezTo>
                  <a:cubicBezTo>
                    <a:pt x="14" y="28"/>
                    <a:pt x="13" y="27"/>
                    <a:pt x="11" y="27"/>
                  </a:cubicBezTo>
                  <a:cubicBezTo>
                    <a:pt x="11" y="27"/>
                    <a:pt x="11" y="27"/>
                    <a:pt x="10" y="27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6" y="24"/>
                    <a:pt x="5" y="22"/>
                    <a:pt x="4" y="20"/>
                  </a:cubicBezTo>
                  <a:cubicBezTo>
                    <a:pt x="4" y="19"/>
                    <a:pt x="3" y="18"/>
                    <a:pt x="3" y="18"/>
                  </a:cubicBezTo>
                  <a:cubicBezTo>
                    <a:pt x="3" y="15"/>
                    <a:pt x="3" y="13"/>
                    <a:pt x="4" y="11"/>
                  </a:cubicBezTo>
                  <a:cubicBezTo>
                    <a:pt x="4" y="11"/>
                    <a:pt x="4" y="10"/>
                    <a:pt x="4" y="10"/>
                  </a:cubicBezTo>
                  <a:cubicBezTo>
                    <a:pt x="4" y="10"/>
                    <a:pt x="4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7" y="6"/>
                    <a:pt x="9" y="4"/>
                    <a:pt x="11" y="3"/>
                  </a:cubicBezTo>
                  <a:cubicBezTo>
                    <a:pt x="12" y="3"/>
                    <a:pt x="12" y="3"/>
                    <a:pt x="13" y="3"/>
                  </a:cubicBezTo>
                  <a:moveTo>
                    <a:pt x="16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8" y="2"/>
                    <a:pt x="5" y="4"/>
                    <a:pt x="3" y="7"/>
                  </a:cubicBezTo>
                  <a:cubicBezTo>
                    <a:pt x="3" y="7"/>
                    <a:pt x="3" y="8"/>
                    <a:pt x="3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1" y="12"/>
                    <a:pt x="0" y="15"/>
                    <a:pt x="1" y="18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3" y="23"/>
                    <a:pt x="5" y="26"/>
                    <a:pt x="7" y="27"/>
                  </a:cubicBezTo>
                  <a:cubicBezTo>
                    <a:pt x="7" y="27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9" y="29"/>
                    <a:pt x="20" y="29"/>
                    <a:pt x="20" y="29"/>
                  </a:cubicBezTo>
                  <a:cubicBezTo>
                    <a:pt x="23" y="28"/>
                    <a:pt x="26" y="26"/>
                    <a:pt x="28" y="23"/>
                  </a:cubicBezTo>
                  <a:cubicBezTo>
                    <a:pt x="28" y="23"/>
                    <a:pt x="28" y="23"/>
                    <a:pt x="28" y="22"/>
                  </a:cubicBezTo>
                  <a:cubicBezTo>
                    <a:pt x="29" y="22"/>
                    <a:pt x="29" y="22"/>
                    <a:pt x="29" y="21"/>
                  </a:cubicBezTo>
                  <a:cubicBezTo>
                    <a:pt x="30" y="19"/>
                    <a:pt x="31" y="15"/>
                    <a:pt x="30" y="12"/>
                  </a:cubicBezTo>
                  <a:cubicBezTo>
                    <a:pt x="30" y="12"/>
                    <a:pt x="30" y="11"/>
                    <a:pt x="29" y="10"/>
                  </a:cubicBezTo>
                  <a:cubicBezTo>
                    <a:pt x="28" y="7"/>
                    <a:pt x="26" y="5"/>
                    <a:pt x="24" y="3"/>
                  </a:cubicBezTo>
                  <a:cubicBezTo>
                    <a:pt x="23" y="3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18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44" name="图片 4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445" name="文本框 444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446" name="直接连接符 445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7" name="文本框 446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448" name="图片 4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1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48034a2-93de-46b6-aa78-77c08d786c34" descr="GBEAAB+LCAAAAAAABADlVE2PmzAU/C9ue0MrMBuScmNbpY36sasmag9VDi68BFdgImNW6Ub572sDJjhhU/bUhlUu5L159sz4aXbotfizAeSjeUq4eE/JmpN0JiBFFppFyGdFkljohrKIsvUHnhWbHPk/d81Yu/ODivg7SQpQs4wKSpLqr3+C17AvlNG0SGuYfWXLEtm2So5dFWkUJdCGzZgAft/c4Kha+T0XXF4wzXhKhLxwZ+/foLqF/NH4yt6r4Qi2cshCi4qW5lPTUwZ06lQNJfMuywXN2GHijkjfQFLqEHs0dIBKWsAFDUkSJHTNUmCKsRQAIoxl92PG6UPGhNn/DCshm58ANrV9c/ogr1uRJAdtQkw28FVeo7WVBUeOfYOECHpvIIyag/aNqgakzDiGWcbJy8bLgzdSqaRsWLy3nrRnAVvxPEPVRNvNrqd/SkxJRx3Qpl5T6OK97GDebP27LMn437dew076t6sVDWERQwoas6BMBCySpCO98jecrmPBIM/rwu2v3xCK1pg/Uqgij+WZr6bTazz2ggBpefa+a/X1hX1X/wjf553KkfZDSb05iCAMpc0180pQWT/Rqemfe8qTNdQ8jcesimeW8J+pw89a1HPizm7qf57P3qSdz/iF5TPuk8+4Xz5jI5/x5eYzHlI+e0Y+O97kbWB35jMeZD7jIedzX3GXnM9jr53P7gvLZ7dPPrv98tk18tm93Hx2h5TPEyOfR443Dq4789kdZD67Q87nvuKW8vcIkwUoCRgRAAA="/>
          <p:cNvGrpSpPr>
            <a:grpSpLocks noChangeAspect="1"/>
          </p:cNvGrpSpPr>
          <p:nvPr/>
        </p:nvGrpSpPr>
        <p:grpSpPr>
          <a:xfrm>
            <a:off x="2917599" y="1526507"/>
            <a:ext cx="9951123" cy="3804986"/>
            <a:chOff x="1381054" y="1526507"/>
            <a:chExt cx="9951123" cy="3804986"/>
          </a:xfrm>
        </p:grpSpPr>
        <p:sp>
          <p:nvSpPr>
            <p:cNvPr id="3" name="ExtraShape"/>
            <p:cNvSpPr/>
            <p:nvPr/>
          </p:nvSpPr>
          <p:spPr bwMode="auto">
            <a:xfrm>
              <a:off x="1381054" y="2071419"/>
              <a:ext cx="2557067" cy="2557067"/>
            </a:xfrm>
            <a:prstGeom prst="ellipse">
              <a:avLst/>
            </a:prstGeom>
            <a:solidFill>
              <a:srgbClr val="AE2F2C"/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ExtraShape1"/>
            <p:cNvSpPr/>
            <p:nvPr/>
          </p:nvSpPr>
          <p:spPr bwMode="auto">
            <a:xfrm>
              <a:off x="4605646" y="1526507"/>
              <a:ext cx="1188132" cy="1188132"/>
            </a:xfrm>
            <a:prstGeom prst="ellipse">
              <a:avLst/>
            </a:prstGeom>
            <a:solidFill>
              <a:schemeClr val="bg2">
                <a:alpha val="48000"/>
              </a:scheme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RelativeShape1"/>
            <p:cNvSpPr/>
            <p:nvPr/>
          </p:nvSpPr>
          <p:spPr bwMode="auto">
            <a:xfrm>
              <a:off x="5145706" y="1824859"/>
              <a:ext cx="5234770" cy="591463"/>
            </a:xfrm>
            <a:prstGeom prst="homePlate">
              <a:avLst/>
            </a:prstGeom>
            <a:noFill/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ValueShape1"/>
            <p:cNvSpPr/>
            <p:nvPr/>
          </p:nvSpPr>
          <p:spPr bwMode="auto">
            <a:xfrm>
              <a:off x="5145706" y="1824859"/>
              <a:ext cx="2983819" cy="591463"/>
            </a:xfrm>
            <a:prstGeom prst="homePlate">
              <a:avLst/>
            </a:prstGeom>
            <a:solidFill>
              <a:srgbClr val="AE2F2C"/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ExtraShape1"/>
            <p:cNvSpPr/>
            <p:nvPr/>
          </p:nvSpPr>
          <p:spPr bwMode="auto">
            <a:xfrm>
              <a:off x="4893712" y="1814590"/>
              <a:ext cx="612000" cy="612000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</a:ln>
            <a:effectLst>
              <a:outerShdw blurRad="76200" dist="38100" dir="2700000" algn="tl" rotWithShape="0">
                <a:prstClr val="black">
                  <a:alpha val="22000"/>
                </a:prstClr>
              </a:outerShdw>
            </a:effectLst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ExtraShape2"/>
            <p:cNvSpPr/>
            <p:nvPr/>
          </p:nvSpPr>
          <p:spPr bwMode="auto">
            <a:xfrm>
              <a:off x="5520364" y="2848335"/>
              <a:ext cx="1188132" cy="1188132"/>
            </a:xfrm>
            <a:prstGeom prst="ellipse">
              <a:avLst/>
            </a:prstGeom>
            <a:solidFill>
              <a:schemeClr val="bg2">
                <a:alpha val="48000"/>
              </a:scheme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RelativeShape2"/>
            <p:cNvSpPr/>
            <p:nvPr/>
          </p:nvSpPr>
          <p:spPr bwMode="auto">
            <a:xfrm>
              <a:off x="6097407" y="3146669"/>
              <a:ext cx="5234770" cy="591463"/>
            </a:xfrm>
            <a:prstGeom prst="homePlate">
              <a:avLst/>
            </a:prstGeom>
            <a:noFill/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ValueShape2"/>
            <p:cNvSpPr/>
            <p:nvPr/>
          </p:nvSpPr>
          <p:spPr bwMode="auto">
            <a:xfrm>
              <a:off x="6097407" y="3146669"/>
              <a:ext cx="3559644" cy="591463"/>
            </a:xfrm>
            <a:prstGeom prst="homePlate">
              <a:avLst/>
            </a:prstGeom>
            <a:solidFill>
              <a:srgbClr val="AE2F2C"/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ExtraShape2"/>
            <p:cNvSpPr/>
            <p:nvPr/>
          </p:nvSpPr>
          <p:spPr bwMode="auto">
            <a:xfrm>
              <a:off x="5808430" y="3136418"/>
              <a:ext cx="612000" cy="612000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</a:ln>
            <a:effectLst>
              <a:outerShdw blurRad="76200" dist="38100" dir="2700000" algn="tl" rotWithShape="0">
                <a:prstClr val="black">
                  <a:alpha val="22000"/>
                </a:prstClr>
              </a:outerShdw>
            </a:effectLst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ExtraShape3"/>
            <p:cNvSpPr/>
            <p:nvPr/>
          </p:nvSpPr>
          <p:spPr bwMode="auto">
            <a:xfrm>
              <a:off x="4605646" y="4143361"/>
              <a:ext cx="1188132" cy="1188132"/>
            </a:xfrm>
            <a:prstGeom prst="ellipse">
              <a:avLst/>
            </a:prstGeom>
            <a:solidFill>
              <a:schemeClr val="bg2">
                <a:alpha val="48000"/>
              </a:scheme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RelativeShape3"/>
            <p:cNvSpPr/>
            <p:nvPr/>
          </p:nvSpPr>
          <p:spPr bwMode="auto">
            <a:xfrm>
              <a:off x="5145706" y="4445676"/>
              <a:ext cx="5234770" cy="591463"/>
            </a:xfrm>
            <a:prstGeom prst="homePlate">
              <a:avLst/>
            </a:prstGeom>
            <a:noFill/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ValueShape3"/>
            <p:cNvSpPr/>
            <p:nvPr/>
          </p:nvSpPr>
          <p:spPr bwMode="auto">
            <a:xfrm>
              <a:off x="5145706" y="4445676"/>
              <a:ext cx="3978425" cy="591463"/>
            </a:xfrm>
            <a:prstGeom prst="homePlate">
              <a:avLst/>
            </a:prstGeom>
            <a:solidFill>
              <a:srgbClr val="AE2F2C"/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ExtraShape3"/>
            <p:cNvSpPr/>
            <p:nvPr/>
          </p:nvSpPr>
          <p:spPr bwMode="auto">
            <a:xfrm>
              <a:off x="4893712" y="4431444"/>
              <a:ext cx="612000" cy="612000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</a:ln>
            <a:effectLst>
              <a:outerShdw blurRad="76200" dist="38100" dir="2700000" algn="tl" rotWithShape="0">
                <a:prstClr val="black">
                  <a:alpha val="22000"/>
                </a:prstClr>
              </a:outerShdw>
            </a:effectLst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ValueText1"/>
            <p:cNvSpPr txBox="1"/>
            <p:nvPr/>
          </p:nvSpPr>
          <p:spPr>
            <a:xfrm>
              <a:off x="5001741" y="1958573"/>
              <a:ext cx="432003" cy="324000"/>
            </a:xfrm>
            <a:prstGeom prst="rect">
              <a:avLst/>
            </a:prstGeom>
          </p:spPr>
          <p:txBody>
            <a:bodyPr wrap="none" lIns="0" tIns="0" rIns="0" bIns="0" numCol="1">
              <a:prstTxWarp prst="textPlain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en-US" altLang="zh-CN" sz="1600" b="1" dirty="0">
                  <a:solidFill>
                    <a:srgbClr val="AE2F2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57%</a:t>
              </a:r>
              <a:endParaRPr lang="en-US" sz="16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ValueText2"/>
            <p:cNvSpPr txBox="1"/>
            <p:nvPr/>
          </p:nvSpPr>
          <p:spPr>
            <a:xfrm>
              <a:off x="5898428" y="3273685"/>
              <a:ext cx="432003" cy="324000"/>
            </a:xfrm>
            <a:prstGeom prst="rect">
              <a:avLst/>
            </a:prstGeom>
          </p:spPr>
          <p:txBody>
            <a:bodyPr wrap="none" lIns="0" tIns="0" rIns="0" bIns="0" numCol="1">
              <a:prstTxWarp prst="textPlain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en-US" altLang="zh-CN" sz="1600" b="1">
                  <a:solidFill>
                    <a:srgbClr val="AE2F2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68%</a:t>
              </a:r>
              <a:endParaRPr lang="en-US" sz="16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ValueText3"/>
            <p:cNvSpPr txBox="1"/>
            <p:nvPr/>
          </p:nvSpPr>
          <p:spPr>
            <a:xfrm>
              <a:off x="5001741" y="4562578"/>
              <a:ext cx="432003" cy="324000"/>
            </a:xfrm>
            <a:prstGeom prst="rect">
              <a:avLst/>
            </a:prstGeom>
          </p:spPr>
          <p:txBody>
            <a:bodyPr wrap="none" lIns="0" tIns="0" rIns="0" bIns="0" numCol="1">
              <a:prstTxWarp prst="textPlain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en-US" altLang="zh-CN" sz="1600" b="1">
                  <a:solidFill>
                    <a:srgbClr val="AE2F2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76%</a:t>
              </a:r>
              <a:endParaRPr lang="en-US" sz="1600" b="1" dirty="0">
                <a:solidFill>
                  <a:srgbClr val="AE2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1" name="ExtraShape1"/>
            <p:cNvCxnSpPr/>
            <p:nvPr/>
          </p:nvCxnSpPr>
          <p:spPr>
            <a:xfrm flipV="1">
              <a:off x="4226187" y="2468876"/>
              <a:ext cx="379459" cy="379459"/>
            </a:xfrm>
            <a:prstGeom prst="line">
              <a:avLst/>
            </a:prstGeom>
            <a:ln>
              <a:solidFill>
                <a:srgbClr val="AE2F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xtraShape2"/>
            <p:cNvCxnSpPr/>
            <p:nvPr/>
          </p:nvCxnSpPr>
          <p:spPr>
            <a:xfrm>
              <a:off x="4461630" y="3435685"/>
              <a:ext cx="972114" cy="0"/>
            </a:xfrm>
            <a:prstGeom prst="line">
              <a:avLst/>
            </a:prstGeom>
            <a:ln>
              <a:solidFill>
                <a:srgbClr val="AE2F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xtraShape3"/>
            <p:cNvCxnSpPr/>
            <p:nvPr/>
          </p:nvCxnSpPr>
          <p:spPr>
            <a:xfrm>
              <a:off x="4165975" y="4062255"/>
              <a:ext cx="439671" cy="369189"/>
            </a:xfrm>
            <a:prstGeom prst="line">
              <a:avLst/>
            </a:prstGeom>
            <a:ln>
              <a:solidFill>
                <a:srgbClr val="AE2F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3328711" y="3180790"/>
            <a:ext cx="168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rPr>
              <a:t>预期效果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itle 20"/>
          <p:cNvSpPr txBox="1"/>
          <p:nvPr/>
        </p:nvSpPr>
        <p:spPr>
          <a:xfrm>
            <a:off x="7191904" y="1957810"/>
            <a:ext cx="2106273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spcBef>
                <a:spcPts val="12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rPr>
              <a:t>您的内容打在这里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itle 20"/>
          <p:cNvSpPr txBox="1"/>
          <p:nvPr/>
        </p:nvSpPr>
        <p:spPr>
          <a:xfrm>
            <a:off x="8394688" y="3281796"/>
            <a:ext cx="2106273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spcBef>
                <a:spcPts val="12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rPr>
              <a:t>您的内容打在这里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itle 20"/>
          <p:cNvSpPr txBox="1"/>
          <p:nvPr/>
        </p:nvSpPr>
        <p:spPr>
          <a:xfrm>
            <a:off x="7582317" y="4612925"/>
            <a:ext cx="2106273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spcBef>
                <a:spcPts val="12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rPr>
              <a:t>您的内容打在这里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9" y="437206"/>
            <a:ext cx="2580243" cy="60103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705352" y="2103261"/>
            <a:ext cx="5468170" cy="1164125"/>
            <a:chOff x="1355129" y="4124972"/>
            <a:chExt cx="5468170" cy="1164125"/>
          </a:xfrm>
        </p:grpSpPr>
        <p:sp>
          <p:nvSpPr>
            <p:cNvPr id="6" name="Title 20"/>
            <p:cNvSpPr txBox="1"/>
            <p:nvPr/>
          </p:nvSpPr>
          <p:spPr>
            <a:xfrm>
              <a:off x="1488944" y="4673544"/>
              <a:ext cx="5334355" cy="61555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355129" y="4124972"/>
              <a:ext cx="1683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预期效果</a:t>
              </a:r>
              <a:endParaRPr lang="zh-CN" altLang="en-US" sz="28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05352" y="4080668"/>
            <a:ext cx="5468170" cy="1164125"/>
            <a:chOff x="1355129" y="4124972"/>
            <a:chExt cx="5468170" cy="1164125"/>
          </a:xfrm>
        </p:grpSpPr>
        <p:sp>
          <p:nvSpPr>
            <p:cNvPr id="11" name="Title 20"/>
            <p:cNvSpPr txBox="1"/>
            <p:nvPr/>
          </p:nvSpPr>
          <p:spPr>
            <a:xfrm>
              <a:off x="1488944" y="4673544"/>
              <a:ext cx="5334355" cy="61555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just">
                <a:spcBef>
                  <a:spcPts val="1200"/>
                </a:spcBef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55129" y="4124972"/>
              <a:ext cx="1683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n>
                    <a:solidFill>
                      <a:srgbClr val="AE2F2C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预期效果</a:t>
              </a:r>
              <a:endParaRPr lang="zh-CN" altLang="en-US" sz="2800" dirty="0">
                <a:ln>
                  <a:solidFill>
                    <a:srgbClr val="AE2F2C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70" y="3967530"/>
            <a:ext cx="2943922" cy="29439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43" y="729896"/>
            <a:ext cx="4092176" cy="37931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-729364" y="0"/>
            <a:ext cx="2987040" cy="685800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-1" y="4851461"/>
            <a:ext cx="12478043" cy="2006539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8" b="61111"/>
          <a:stretch>
            <a:fillRect/>
          </a:stretch>
        </p:blipFill>
        <p:spPr>
          <a:xfrm>
            <a:off x="0" y="14067"/>
            <a:ext cx="12281552" cy="22845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190142" y="50173"/>
            <a:ext cx="1861033" cy="179234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405519" y="2580839"/>
            <a:ext cx="5742935" cy="1681614"/>
            <a:chOff x="2074138" y="1289123"/>
            <a:chExt cx="5742935" cy="1681614"/>
          </a:xfrm>
        </p:grpSpPr>
        <p:sp>
          <p:nvSpPr>
            <p:cNvPr id="34" name="文本框 33"/>
            <p:cNvSpPr txBox="1"/>
            <p:nvPr/>
          </p:nvSpPr>
          <p:spPr>
            <a:xfrm>
              <a:off x="2074138" y="1289123"/>
              <a:ext cx="3988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ln>
                    <a:solidFill>
                      <a:srgbClr val="AE2F2C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站酷文艺体" panose="02000603000000000000" pitchFamily="50" charset="-122"/>
                  <a:cs typeface="+mn-ea"/>
                  <a:sym typeface="Arial" panose="020B0604020202020204" pitchFamily="34" charset="0"/>
                </a:rPr>
                <a:t>活动相关方案</a:t>
              </a:r>
              <a:endParaRPr lang="zh-CN" altLang="en-US" sz="4400" b="1" dirty="0">
                <a:ln>
                  <a:solidFill>
                    <a:srgbClr val="AE2F2C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135006" y="2185907"/>
              <a:ext cx="568206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站酷文艺体" panose="02000603000000000000" pitchFamily="50" charset="-122"/>
                  <a:sym typeface="Arial" panose="020B0604020202020204" pitchFamily="34" charset="0"/>
                </a:rPr>
                <a:t>点击输入您的内容，或者通过复制您的文本后，在此框中选择粘贴。请言简意赅，点击输入您的内容，或者通过复制您的文本后，在此框中选择粘贴。请言简意赅，点击输入您的内容，或者通过复制您的文本后，在此框中选择粘贴。请言简意赅，</a:t>
              </a:r>
              <a:endParaRPr kumimoji="1" lang="en-GB" altLang="zh-CN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41" y="832470"/>
            <a:ext cx="4978423" cy="6039597"/>
          </a:xfrm>
          <a:prstGeom prst="rect">
            <a:avLst/>
          </a:prstGeom>
        </p:spPr>
      </p:pic>
      <p:sp>
        <p:nvSpPr>
          <p:cNvPr id="36" name="ValueText1"/>
          <p:cNvSpPr txBox="1"/>
          <p:nvPr/>
        </p:nvSpPr>
        <p:spPr>
          <a:xfrm>
            <a:off x="8180063" y="2389957"/>
            <a:ext cx="918479" cy="1076405"/>
          </a:xfrm>
          <a:prstGeom prst="rect">
            <a:avLst/>
          </a:prstGeom>
          <a:noFill/>
        </p:spPr>
        <p:txBody>
          <a:bodyPr wrap="none" lIns="0" tIns="0" rIns="0" bIns="0" numCol="1">
            <a:prstTxWarp prst="textPlain">
              <a:avLst/>
            </a:prstTxWarp>
            <a:norm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rPr>
              <a:t>02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0"/>
          <p:cNvSpPr txBox="1"/>
          <p:nvPr/>
        </p:nvSpPr>
        <p:spPr>
          <a:xfrm>
            <a:off x="2023030" y="4706542"/>
            <a:ext cx="8804899" cy="6194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点击输入您的内容，或者通过复制您的文本后，在此框中选择粘贴。请言简意赅，点击输入您的内容，或者通过复制您的文本后，在此框中选择粘贴。请言简意赅，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 rot="16200000">
            <a:off x="5915405" y="2668838"/>
            <a:ext cx="615553" cy="2930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dirty="0">
                <a:ln>
                  <a:solidFill>
                    <a:srgbClr val="AE2F2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站酷文艺体" panose="02000603000000000000" pitchFamily="50" charset="-122"/>
                <a:cs typeface="+mn-ea"/>
                <a:sym typeface="Arial" panose="020B0604020202020204" pitchFamily="34" charset="0"/>
              </a:rPr>
              <a:t>各部门注意事项</a:t>
            </a:r>
            <a:endParaRPr lang="zh-CN" altLang="en-US" sz="2800" dirty="0">
              <a:ln>
                <a:solidFill>
                  <a:srgbClr val="AE2F2C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站酷文艺体" panose="02000603000000000000" pitchFamily="5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65" y="811619"/>
            <a:ext cx="3009565" cy="28590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92" y="-161364"/>
            <a:ext cx="1868693" cy="143745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 bwMode="auto">
          <a:xfrm rot="21562602">
            <a:off x="830342" y="185069"/>
            <a:ext cx="33238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点击输入标题名称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17581" y="656215"/>
            <a:ext cx="1137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 bwMode="auto">
          <a:xfrm rot="21562602">
            <a:off x="11040797" y="196845"/>
            <a:ext cx="115907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Arial" panose="020B0604020202020204" pitchFamily="34" charset="0"/>
                <a:ea typeface="站酷文艺体" panose="02000603000000000000" pitchFamily="50" charset="-122"/>
                <a:sym typeface="Arial" panose="020B0604020202020204" pitchFamily="34" charset="0"/>
              </a:rPr>
              <a:t>LOGO</a:t>
            </a:r>
            <a:endParaRPr lang="zh-CN" altLang="en-US" sz="2400" b="1" dirty="0">
              <a:latin typeface="Arial" panose="020B0604020202020204" pitchFamily="34" charset="0"/>
              <a:ea typeface="站酷文艺体" panose="02000603000000000000" pitchFamily="50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30" y="39576"/>
            <a:ext cx="884390" cy="62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p="http://schemas.openxmlformats.org/presentationml/2006/main">
  <p:tag name="ISLIDE.DIAGRAM" val="185457"/>
</p:tagLst>
</file>

<file path=ppt/tags/tag2.xml><?xml version="1.0" encoding="utf-8"?>
<p:tagLst xmlns:p="http://schemas.openxmlformats.org/presentationml/2006/main">
  <p:tag name="commondata" val="eyJoZGlkIjoiYTQ3YTc2YjBlNWRhYjQ0NTA0MDBkN2E0YWM4YTZjZGMifQ=="/>
</p:tagLst>
</file>

<file path=ppt/theme/theme1.xml><?xml version="1.0" encoding="utf-8"?>
<a:theme xmlns:a="http://schemas.openxmlformats.org/drawingml/2006/main" name="www.pptying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2504</Words>
  <Application>WPS 演示</Application>
  <PresentationFormat>宽屏</PresentationFormat>
  <Paragraphs>284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宋体</vt:lpstr>
      <vt:lpstr>Wingdings</vt:lpstr>
      <vt:lpstr>阿里巴巴普惠体 R</vt:lpstr>
      <vt:lpstr>站酷文艺体</vt:lpstr>
      <vt:lpstr>Open Sans</vt:lpstr>
      <vt:lpstr>Source Sans Pro ExtraLight</vt:lpstr>
      <vt:lpstr>微软雅黑</vt:lpstr>
      <vt:lpstr>Arial Unicode MS</vt:lpstr>
      <vt:lpstr>Calibri</vt:lpstr>
      <vt:lpstr>阿里巴巴普惠体 B</vt:lpstr>
      <vt:lpstr>Segoe Print</vt:lpstr>
      <vt:lpstr>www.pptying.com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办公资源网:www.bangongziyuan.com</Company>
  <LinksUpToDate>false</LinksUpToDate>
  <SharedDoc>false</SharedDoc>
  <HyperlinksChanged>false</HyperlinksChanged>
  <AppVersion>14.0000</AppVersion>
  <Manager>办公资源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办公资源网</dc:creator>
  <cp:keywords>www.bangongziyuan.com</cp:keywords>
  <cp:lastModifiedBy>Years later</cp:lastModifiedBy>
  <cp:revision>16</cp:revision>
  <dcterms:created xsi:type="dcterms:W3CDTF">2019-11-26T06:14:00Z</dcterms:created>
  <dcterms:modified xsi:type="dcterms:W3CDTF">2024-06-11T07:07:30Z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2FDAE0BB877C471B93357FCD0194EC47_13</vt:lpwstr>
  </property>
  <property fmtid="{D5CDD505-2E9C-101B-9397-08002B2CF9AE}" pid="3" name="KSOProductBuildVer">
    <vt:lpwstr>2052-12.1.0.17133</vt:lpwstr>
  </property>
</Properties>
</file>