
<file path=[Content_Types].xml><?xml version="1.0" encoding="utf-8"?>
<Types xmlns="http://schemas.openxmlformats.org/package/2006/content-types">
  <Default Extension="jpeg" ContentType="image/jpeg"/>
  <Default Extension="JPG" ContentType="image/.jpg"/>
  <Default Extension="xlsx" ContentType="application/vnd.openxmlformats-officedocument.spreadsheetml.sheet"/>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836" r:id="rId3"/>
    <p:sldId id="1106" r:id="rId5"/>
    <p:sldId id="1058" r:id="rId6"/>
    <p:sldId id="1126" r:id="rId7"/>
    <p:sldId id="1111" r:id="rId8"/>
    <p:sldId id="1116" r:id="rId9"/>
    <p:sldId id="1125" r:id="rId10"/>
    <p:sldId id="1124" r:id="rId11"/>
    <p:sldId id="1107" r:id="rId12"/>
    <p:sldId id="1110" r:id="rId13"/>
    <p:sldId id="1112" r:id="rId14"/>
    <p:sldId id="1113" r:id="rId15"/>
    <p:sldId id="1122" r:id="rId16"/>
    <p:sldId id="1108" r:id="rId17"/>
    <p:sldId id="1115" r:id="rId18"/>
    <p:sldId id="1121" r:id="rId19"/>
    <p:sldId id="1119" r:id="rId20"/>
    <p:sldId id="1114" r:id="rId21"/>
    <p:sldId id="1109" r:id="rId22"/>
    <p:sldId id="1117" r:id="rId23"/>
    <p:sldId id="1118" r:id="rId24"/>
    <p:sldId id="1123" r:id="rId25"/>
    <p:sldId id="1127" r:id="rId26"/>
    <p:sldId id="1120" r:id="rId27"/>
    <p:sldId id="1105" r:id="rId28"/>
    <p:sldId id="1148" r:id="rId29"/>
  </p:sldIdLst>
  <p:sldSz cx="9144000" cy="5143500" type="screen16x9"/>
  <p:notesSz cx="6858000" cy="9144000"/>
  <p:custDataLst>
    <p:tags r:id="rId3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5BF"/>
    <a:srgbClr val="034EA2"/>
    <a:srgbClr val="0087CD"/>
    <a:srgbClr val="C68F06"/>
    <a:srgbClr val="DB2C03"/>
    <a:srgbClr val="EBAC07"/>
    <a:srgbClr val="008487"/>
    <a:srgbClr val="163C46"/>
    <a:srgbClr val="008F92"/>
    <a:srgbClr val="0048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84" autoAdjust="0"/>
    <p:restoredTop sz="93354" autoAdjust="0"/>
  </p:normalViewPr>
  <p:slideViewPr>
    <p:cSldViewPr showGuides="1">
      <p:cViewPr varScale="1">
        <p:scale>
          <a:sx n="77" d="100"/>
          <a:sy n="77" d="100"/>
        </p:scale>
        <p:origin x="96" y="294"/>
      </p:cViewPr>
      <p:guideLst>
        <p:guide orient="horz" pos="1620"/>
        <p:guide pos="2880"/>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65" d="100"/>
          <a:sy n="65" d="100"/>
        </p:scale>
        <p:origin x="-3360"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3" Type="http://schemas.openxmlformats.org/officeDocument/2006/relationships/tags" Target="tags/tag12.xml"/><Relationship Id="rId32" Type="http://schemas.openxmlformats.org/officeDocument/2006/relationships/tableStyles" Target="tableStyles.xml"/><Relationship Id="rId31" Type="http://schemas.openxmlformats.org/officeDocument/2006/relationships/viewProps" Target="viewProps.xml"/><Relationship Id="rId30" Type="http://schemas.openxmlformats.org/officeDocument/2006/relationships/presProps" Target="presProps.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Workbook1.xlsx"/></Relationships>
</file>

<file path=ppt/charts/_rels/chart2.xml.rels><?xml version="1.0" encoding="UTF-8" standalone="yes"?>
<Relationships xmlns="http://schemas.openxmlformats.org/package/2006/relationships"><Relationship Id="rId1" Type="http://schemas.openxmlformats.org/officeDocument/2006/relationships/package" Target="../embeddings/Workbook2.xlsx"/></Relationships>
</file>

<file path=ppt/charts/_rels/chart3.xml.rels><?xml version="1.0" encoding="UTF-8" standalone="yes"?>
<Relationships xmlns="http://schemas.openxmlformats.org/package/2006/relationships"><Relationship Id="rId1" Type="http://schemas.openxmlformats.org/officeDocument/2006/relationships/package" Target="../embeddings/Workbook3.xlsx"/></Relationships>
</file>

<file path=ppt/charts/_rels/chart4.xml.rels><?xml version="1.0" encoding="UTF-8" standalone="yes"?>
<Relationships xmlns="http://schemas.openxmlformats.org/package/2006/relationships"><Relationship Id="rId1" Type="http://schemas.openxmlformats.org/officeDocument/2006/relationships/package" Target="../embeddings/Workbook4.xlsx"/></Relationships>
</file>

<file path=ppt/charts/_rels/chart5.xml.rels><?xml version="1.0" encoding="UTF-8" standalone="yes"?>
<Relationships xmlns="http://schemas.openxmlformats.org/package/2006/relationships"><Relationship Id="rId1" Type="http://schemas.openxmlformats.org/officeDocument/2006/relationships/package" Target="../embeddings/Workbook5.xlsx"/></Relationships>
</file>

<file path=ppt/charts/_rels/chart6.xml.rels><?xml version="1.0" encoding="UTF-8" standalone="yes"?>
<Relationships xmlns="http://schemas.openxmlformats.org/package/2006/relationships"><Relationship Id="rId1" Type="http://schemas.openxmlformats.org/officeDocument/2006/relationships/package" Target="../embeddings/Workbook6.xlsx"/></Relationships>
</file>

<file path=ppt/charts/_rels/chart7.xml.rels><?xml version="1.0" encoding="UTF-8" standalone="yes"?>
<Relationships xmlns="http://schemas.openxmlformats.org/package/2006/relationships"><Relationship Id="rId1" Type="http://schemas.openxmlformats.org/officeDocument/2006/relationships/package" Target="../embeddings/Workbook7.xlsx"/></Relationships>
</file>

<file path=ppt/charts/_rels/chart8.xml.rels><?xml version="1.0" encoding="UTF-8" standalone="yes"?>
<Relationships xmlns="http://schemas.openxmlformats.org/package/2006/relationships"><Relationship Id="rId1" Type="http://schemas.openxmlformats.org/officeDocument/2006/relationships/package" Target="../embeddings/Workbook8.xlsx"/></Relationships>
</file>

<file path=ppt/charts/_rels/chart9.xml.rels><?xml version="1.0" encoding="UTF-8" standalone="yes"?>
<Relationships xmlns="http://schemas.openxmlformats.org/package/2006/relationships"><Relationship Id="rId1" Type="http://schemas.openxmlformats.org/officeDocument/2006/relationships/package" Target="../embeddings/Workbook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37194764872758"/>
          <c:y val="0.0314969873255627"/>
          <c:w val="0.943854683316203"/>
          <c:h val="0.863093095091555"/>
        </c:manualLayout>
      </c:layout>
      <c:barChart>
        <c:barDir val="col"/>
        <c:grouping val="clustered"/>
        <c:varyColors val="0"/>
        <c:ser>
          <c:idx val="0"/>
          <c:order val="0"/>
          <c:spPr>
            <a:solidFill>
              <a:schemeClr val="accent1">
                <a:lumMod val="60000"/>
                <a:lumOff val="40000"/>
              </a:schemeClr>
            </a:solidFill>
            <a:ln>
              <a:noFill/>
            </a:ln>
            <a:effectLst/>
          </c:spPr>
          <c:invertIfNegative val="0"/>
          <c:dLbls>
            <c:delete val="1"/>
          </c:dLbls>
          <c:val>
            <c:numRef>
              <c:f>Sheet1!$B$2</c:f>
              <c:numCache>
                <c:formatCode>General</c:formatCode>
                <c:ptCount val="1"/>
                <c:pt idx="0">
                  <c:v>1</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Type A</c:v>
                      </c:pt>
                    </c:strCache>
                  </c:strRef>
                </c15:tx>
              </c15:filteredSeriesTitle>
            </c:ext>
            <c:ext xmlns:c15="http://schemas.microsoft.com/office/drawing/2012/chart" uri="{02D57815-91ED-43cb-92C2-25804820EDAC}">
              <c15:filteredCategoryTitle>
                <c15:cat>
                  <c:numRef>
                    <c:extLst>
                      <c:ext uri="{02D57815-91ED-43cb-92C2-25804820EDAC}">
                        <c15:formulaRef>
                          <c15:sqref>Sheet1!$A$2</c15:sqref>
                        </c15:formulaRef>
                      </c:ext>
                    </c:extLst>
                    <c:numCache>
                      <c:formatCode>General</c:formatCode>
                      <c:ptCount val="1"/>
                      <c:pt idx="0">
                        <c:v>2010</c:v>
                      </c:pt>
                    </c:numCache>
                  </c:numRef>
                </c15:cat>
              </c15:filteredCategoryTitle>
            </c:ext>
          </c:extLst>
        </c:ser>
        <c:ser>
          <c:idx val="1"/>
          <c:order val="1"/>
          <c:spPr>
            <a:solidFill>
              <a:schemeClr val="accent1"/>
            </a:solidFill>
            <a:ln>
              <a:noFill/>
            </a:ln>
            <a:effectLst/>
          </c:spPr>
          <c:invertIfNegative val="0"/>
          <c:dLbls>
            <c:delete val="1"/>
          </c:dLbls>
          <c:val>
            <c:numRef>
              <c:f>Sheet1!$C$2</c:f>
              <c:numCache>
                <c:formatCode>General</c:formatCode>
                <c:ptCount val="1"/>
                <c:pt idx="0">
                  <c:v>1.5</c:v>
                </c:pt>
              </c:numCache>
            </c:numRef>
          </c:val>
          <c:extLst>
            <c:ext xmlns:c15="http://schemas.microsoft.com/office/drawing/2012/chart" uri="{02D57815-91ED-43cb-92C2-25804820EDAC}">
              <c15:filteredSeriesTitle>
                <c15:tx>
                  <c:strRef>
                    <c:extLst>
                      <c:ext uri="{02D57815-91ED-43cb-92C2-25804820EDAC}">
                        <c15:formulaRef>
                          <c15:sqref>Sheet1!$C$1</c15:sqref>
                        </c15:formulaRef>
                      </c:ext>
                    </c:extLst>
                    <c:strCache>
                      <c:ptCount val="1"/>
                      <c:pt idx="0">
                        <c:v>Type B</c:v>
                      </c:pt>
                    </c:strCache>
                  </c:strRef>
                </c15:tx>
              </c15:filteredSeriesTitle>
            </c:ext>
            <c:ext xmlns:c15="http://schemas.microsoft.com/office/drawing/2012/chart" uri="{02D57815-91ED-43cb-92C2-25804820EDAC}">
              <c15:filteredCategoryTitle>
                <c15:cat>
                  <c:numRef>
                    <c:extLst>
                      <c:ext uri="{02D57815-91ED-43cb-92C2-25804820EDAC}">
                        <c15:formulaRef>
                          <c15:sqref>Sheet1!$A$2</c15:sqref>
                        </c15:formulaRef>
                      </c:ext>
                    </c:extLst>
                    <c:numCache>
                      <c:formatCode>General</c:formatCode>
                      <c:ptCount val="1"/>
                      <c:pt idx="0">
                        <c:v>2010</c:v>
                      </c:pt>
                    </c:numCache>
                  </c:numRef>
                </c15:cat>
              </c15:filteredCategoryTitle>
            </c:ext>
          </c:extLst>
        </c:ser>
        <c:ser>
          <c:idx val="2"/>
          <c:order val="2"/>
          <c:spPr>
            <a:solidFill>
              <a:schemeClr val="accent1">
                <a:lumMod val="75000"/>
              </a:schemeClr>
            </a:solidFill>
          </c:spPr>
          <c:invertIfNegative val="0"/>
          <c:dLbls>
            <c:delete val="1"/>
          </c:dLbls>
          <c:val>
            <c:numRef>
              <c:f>Sheet1!$D$2</c:f>
              <c:numCache>
                <c:formatCode>General</c:formatCode>
                <c:ptCount val="1"/>
                <c:pt idx="0">
                  <c:v>2</c:v>
                </c:pt>
              </c:numCache>
            </c:numRef>
          </c:val>
          <c:extLst>
            <c:ext xmlns:c15="http://schemas.microsoft.com/office/drawing/2012/chart" uri="{02D57815-91ED-43cb-92C2-25804820EDAC}">
              <c15:filteredSeriesTitle>
                <c15:tx>
                  <c:strRef>
                    <c:extLst>
                      <c:ext uri="{02D57815-91ED-43cb-92C2-25804820EDAC}">
                        <c15:formulaRef>
                          <c15:sqref>Sheet1!$D$1</c15:sqref>
                        </c15:formulaRef>
                      </c:ext>
                    </c:extLst>
                    <c:strCache>
                      <c:ptCount val="1"/>
                      <c:pt idx="0">
                        <c:v>Column1</c:v>
                      </c:pt>
                    </c:strCache>
                  </c:strRef>
                </c15:tx>
              </c15:filteredSeriesTitle>
            </c:ext>
            <c:ext xmlns:c15="http://schemas.microsoft.com/office/drawing/2012/chart" uri="{02D57815-91ED-43cb-92C2-25804820EDAC}">
              <c15:filteredCategoryTitle>
                <c15:cat>
                  <c:numRef>
                    <c:extLst>
                      <c:ext uri="{02D57815-91ED-43cb-92C2-25804820EDAC}">
                        <c15:formulaRef>
                          <c15:sqref>Sheet1!$A$2</c15:sqref>
                        </c15:formulaRef>
                      </c:ext>
                    </c:extLst>
                    <c:numCache>
                      <c:formatCode>General</c:formatCode>
                      <c:ptCount val="1"/>
                      <c:pt idx="0">
                        <c:v>2010</c:v>
                      </c:pt>
                    </c:numCache>
                  </c:numRef>
                </c15:cat>
              </c15:filteredCategoryTitle>
            </c:ext>
          </c:extLst>
        </c:ser>
        <c:ser>
          <c:idx val="3"/>
          <c:order val="3"/>
          <c:spPr>
            <a:solidFill>
              <a:schemeClr val="accent1">
                <a:lumMod val="50000"/>
              </a:schemeClr>
            </a:solidFill>
          </c:spPr>
          <c:invertIfNegative val="0"/>
          <c:dLbls>
            <c:delete val="1"/>
          </c:dLbls>
          <c:val>
            <c:numRef>
              <c:f>Sheet1!$E$2</c:f>
              <c:numCache>
                <c:formatCode>General</c:formatCode>
                <c:ptCount val="1"/>
                <c:pt idx="0">
                  <c:v>3</c:v>
                </c:pt>
              </c:numCache>
            </c:numRef>
          </c:val>
          <c:extLst>
            <c:ext xmlns:c15="http://schemas.microsoft.com/office/drawing/2012/chart" uri="{02D57815-91ED-43cb-92C2-25804820EDAC}">
              <c15:filteredSeriesTitle>
                <c15:tx>
                  <c:strRef>
                    <c:extLst>
                      <c:ext uri="{02D57815-91ED-43cb-92C2-25804820EDAC}">
                        <c15:formulaRef>
                          <c15:sqref>Sheet1!$E$1</c15:sqref>
                        </c15:formulaRef>
                      </c:ext>
                    </c:extLst>
                    <c:strCache>
                      <c:ptCount val="1"/>
                      <c:pt idx="0">
                        <c:v>Column2</c:v>
                      </c:pt>
                    </c:strCache>
                  </c:strRef>
                </c15:tx>
              </c15:filteredSeriesTitle>
            </c:ext>
            <c:ext xmlns:c15="http://schemas.microsoft.com/office/drawing/2012/chart" uri="{02D57815-91ED-43cb-92C2-25804820EDAC}">
              <c15:filteredCategoryTitle>
                <c15:cat>
                  <c:numRef>
                    <c:extLst>
                      <c:ext uri="{02D57815-91ED-43cb-92C2-25804820EDAC}">
                        <c15:formulaRef>
                          <c15:sqref>Sheet1!$A$2</c15:sqref>
                        </c15:formulaRef>
                      </c:ext>
                    </c:extLst>
                    <c:numCache>
                      <c:formatCode>General</c:formatCode>
                      <c:ptCount val="1"/>
                      <c:pt idx="0">
                        <c:v>2010</c:v>
                      </c:pt>
                    </c:numCache>
                  </c:numRef>
                </c15:cat>
              </c15:filteredCategoryTitle>
            </c:ext>
          </c:extLst>
        </c:ser>
        <c:dLbls>
          <c:showLegendKey val="0"/>
          <c:showVal val="0"/>
          <c:showCatName val="0"/>
          <c:showSerName val="0"/>
          <c:showPercent val="0"/>
          <c:showBubbleSize val="0"/>
        </c:dLbls>
        <c:gapWidth val="50"/>
        <c:axId val="815687056"/>
        <c:axId val="815693584"/>
      </c:barChart>
      <c:catAx>
        <c:axId val="815687056"/>
        <c:scaling>
          <c:orientation val="minMax"/>
        </c:scaling>
        <c:delete val="0"/>
        <c:axPos val="b"/>
        <c:numFmt formatCode="General" sourceLinked="1"/>
        <c:majorTickMark val="out"/>
        <c:minorTickMark val="none"/>
        <c:tickLblPos val="nextTo"/>
        <c:txPr>
          <a:bodyPr rot="-60000000" spcFirstLastPara="0" vertOverflow="ellipsis" vert="horz" wrap="square" anchor="ctr" anchorCtr="1"/>
          <a:lstStyle/>
          <a:p>
            <a:pPr>
              <a:defRPr lang="zh-CN" sz="1400" b="0" i="0" u="none" strike="noStrike" kern="1200" baseline="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defRPr>
            </a:pPr>
          </a:p>
        </c:txPr>
        <c:crossAx val="815693584"/>
        <c:crossesAt val="0"/>
        <c:auto val="1"/>
        <c:lblAlgn val="ctr"/>
        <c:lblOffset val="100"/>
        <c:noMultiLvlLbl val="0"/>
      </c:catAx>
      <c:valAx>
        <c:axId val="815693584"/>
        <c:scaling>
          <c:orientation val="minMax"/>
          <c:max val="5"/>
        </c:scaling>
        <c:delete val="0"/>
        <c:axPos val="l"/>
        <c:numFmt formatCode="General" sourceLinked="1"/>
        <c:majorTickMark val="out"/>
        <c:minorTickMark val="none"/>
        <c:tickLblPos val="nextTo"/>
        <c:txPr>
          <a:bodyPr rot="-60000000" spcFirstLastPara="0" vertOverflow="ellipsis" vert="horz" wrap="square" anchor="ctr" anchorCtr="1"/>
          <a:lstStyle/>
          <a:p>
            <a:pPr>
              <a:defRPr lang="zh-CN" sz="1400" b="0" i="0" u="none" strike="noStrike" kern="1200" baseline="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defRPr>
            </a:pPr>
          </a:p>
        </c:txPr>
        <c:crossAx val="815687056"/>
        <c:crosses val="autoZero"/>
        <c:crossBetween val="between"/>
        <c:majorUnit val="1"/>
      </c:valAx>
      <c:spPr>
        <a:noFill/>
        <a:ln>
          <a:noFill/>
        </a:ln>
        <a:effectLst/>
      </c:spPr>
    </c:plotArea>
    <c:plotVisOnly val="1"/>
    <c:dispBlanksAs val="gap"/>
    <c:showDLblsOverMax val="0"/>
  </c:chart>
  <c:spPr>
    <a:noFill/>
    <a:ln>
      <a:noFill/>
    </a:ln>
    <a:effectLst/>
  </c:spPr>
  <c:txPr>
    <a:bodyPr/>
    <a:lstStyle/>
    <a:p>
      <a:pPr>
        <a:defRPr lang="zh-CN"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defRPr>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37194764872758"/>
          <c:y val="0.0314969873255627"/>
          <c:w val="0.943854683316203"/>
          <c:h val="0.863093095091555"/>
        </c:manualLayout>
      </c:layout>
      <c:barChart>
        <c:barDir val="col"/>
        <c:grouping val="clustered"/>
        <c:varyColors val="0"/>
        <c:ser>
          <c:idx val="0"/>
          <c:order val="0"/>
          <c:spPr>
            <a:solidFill>
              <a:schemeClr val="bg1">
                <a:lumMod val="75000"/>
              </a:schemeClr>
            </a:solidFill>
            <a:ln>
              <a:noFill/>
            </a:ln>
            <a:effectLst/>
          </c:spPr>
          <c:invertIfNegative val="0"/>
          <c:dPt>
            <c:idx val="0"/>
            <c:invertIfNegative val="0"/>
            <c:bubble3D val="0"/>
            <c:spPr>
              <a:solidFill>
                <a:schemeClr val="accent2">
                  <a:lumMod val="60000"/>
                  <a:lumOff val="40000"/>
                </a:schemeClr>
              </a:solidFill>
              <a:ln>
                <a:noFill/>
              </a:ln>
              <a:effectLst/>
            </c:spPr>
          </c:dPt>
          <c:dLbls>
            <c:delete val="1"/>
          </c:dLbls>
          <c:val>
            <c:numRef>
              <c:f>Sheet1!$B$2</c:f>
              <c:numCache>
                <c:formatCode>General</c:formatCode>
                <c:ptCount val="1"/>
                <c:pt idx="0">
                  <c:v>0.3</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Type A</c:v>
                      </c:pt>
                    </c:strCache>
                  </c:strRef>
                </c15:tx>
              </c15:filteredSeriesTitle>
            </c:ext>
            <c:ext xmlns:c15="http://schemas.microsoft.com/office/drawing/2012/chart" uri="{02D57815-91ED-43cb-92C2-25804820EDAC}">
              <c15:filteredCategoryTitle>
                <c15:cat>
                  <c:numRef>
                    <c:extLst>
                      <c:ext uri="{02D57815-91ED-43cb-92C2-25804820EDAC}">
                        <c15:formulaRef>
                          <c15:sqref>Sheet1!$A$2</c15:sqref>
                        </c15:formulaRef>
                      </c:ext>
                    </c:extLst>
                    <c:numCache>
                      <c:formatCode>General</c:formatCode>
                      <c:ptCount val="1"/>
                      <c:pt idx="0">
                        <c:v>2010</c:v>
                      </c:pt>
                    </c:numCache>
                  </c:numRef>
                </c15:cat>
              </c15:filteredCategoryTitle>
            </c:ext>
          </c:extLst>
        </c:ser>
        <c:ser>
          <c:idx val="1"/>
          <c:order val="1"/>
          <c:spPr>
            <a:solidFill>
              <a:schemeClr val="accent2"/>
            </a:solidFill>
            <a:ln>
              <a:noFill/>
            </a:ln>
            <a:effectLst/>
          </c:spPr>
          <c:invertIfNegative val="0"/>
          <c:dLbls>
            <c:delete val="1"/>
          </c:dLbls>
          <c:val>
            <c:numRef>
              <c:f>Sheet1!$C$2</c:f>
              <c:numCache>
                <c:formatCode>General</c:formatCode>
                <c:ptCount val="1"/>
                <c:pt idx="0">
                  <c:v>1.2</c:v>
                </c:pt>
              </c:numCache>
            </c:numRef>
          </c:val>
          <c:extLst>
            <c:ext xmlns:c15="http://schemas.microsoft.com/office/drawing/2012/chart" uri="{02D57815-91ED-43cb-92C2-25804820EDAC}">
              <c15:filteredSeriesTitle>
                <c15:tx>
                  <c:strRef>
                    <c:extLst>
                      <c:ext uri="{02D57815-91ED-43cb-92C2-25804820EDAC}">
                        <c15:formulaRef>
                          <c15:sqref>Sheet1!$C$1</c15:sqref>
                        </c15:formulaRef>
                      </c:ext>
                    </c:extLst>
                    <c:strCache>
                      <c:ptCount val="1"/>
                      <c:pt idx="0">
                        <c:v>Type B</c:v>
                      </c:pt>
                    </c:strCache>
                  </c:strRef>
                </c15:tx>
              </c15:filteredSeriesTitle>
            </c:ext>
            <c:ext xmlns:c15="http://schemas.microsoft.com/office/drawing/2012/chart" uri="{02D57815-91ED-43cb-92C2-25804820EDAC}">
              <c15:filteredCategoryTitle>
                <c15:cat>
                  <c:numRef>
                    <c:extLst>
                      <c:ext uri="{02D57815-91ED-43cb-92C2-25804820EDAC}">
                        <c15:formulaRef>
                          <c15:sqref>Sheet1!$A$2</c15:sqref>
                        </c15:formulaRef>
                      </c:ext>
                    </c:extLst>
                    <c:numCache>
                      <c:formatCode>General</c:formatCode>
                      <c:ptCount val="1"/>
                      <c:pt idx="0">
                        <c:v>2010</c:v>
                      </c:pt>
                    </c:numCache>
                  </c:numRef>
                </c15:cat>
              </c15:filteredCategoryTitle>
            </c:ext>
          </c:extLst>
        </c:ser>
        <c:ser>
          <c:idx val="2"/>
          <c:order val="2"/>
          <c:spPr>
            <a:solidFill>
              <a:schemeClr val="accent2">
                <a:lumMod val="75000"/>
              </a:schemeClr>
            </a:solidFill>
          </c:spPr>
          <c:invertIfNegative val="0"/>
          <c:dLbls>
            <c:delete val="1"/>
          </c:dLbls>
          <c:val>
            <c:numRef>
              <c:f>Sheet1!$D$2</c:f>
              <c:numCache>
                <c:formatCode>General</c:formatCode>
                <c:ptCount val="1"/>
                <c:pt idx="0">
                  <c:v>1</c:v>
                </c:pt>
              </c:numCache>
            </c:numRef>
          </c:val>
          <c:extLst>
            <c:ext xmlns:c15="http://schemas.microsoft.com/office/drawing/2012/chart" uri="{02D57815-91ED-43cb-92C2-25804820EDAC}">
              <c15:filteredSeriesTitle>
                <c15:tx>
                  <c:strRef>
                    <c:extLst>
                      <c:ext uri="{02D57815-91ED-43cb-92C2-25804820EDAC}">
                        <c15:formulaRef>
                          <c15:sqref>Sheet1!$D$1</c15:sqref>
                        </c15:formulaRef>
                      </c:ext>
                    </c:extLst>
                    <c:strCache>
                      <c:ptCount val="1"/>
                      <c:pt idx="0">
                        <c:v>Column1</c:v>
                      </c:pt>
                    </c:strCache>
                  </c:strRef>
                </c15:tx>
              </c15:filteredSeriesTitle>
            </c:ext>
            <c:ext xmlns:c15="http://schemas.microsoft.com/office/drawing/2012/chart" uri="{02D57815-91ED-43cb-92C2-25804820EDAC}">
              <c15:filteredCategoryTitle>
                <c15:cat>
                  <c:numRef>
                    <c:extLst>
                      <c:ext uri="{02D57815-91ED-43cb-92C2-25804820EDAC}">
                        <c15:formulaRef>
                          <c15:sqref>Sheet1!$A$2</c15:sqref>
                        </c15:formulaRef>
                      </c:ext>
                    </c:extLst>
                    <c:numCache>
                      <c:formatCode>General</c:formatCode>
                      <c:ptCount val="1"/>
                      <c:pt idx="0">
                        <c:v>2010</c:v>
                      </c:pt>
                    </c:numCache>
                  </c:numRef>
                </c15:cat>
              </c15:filteredCategoryTitle>
            </c:ext>
          </c:extLst>
        </c:ser>
        <c:ser>
          <c:idx val="3"/>
          <c:order val="3"/>
          <c:spPr>
            <a:solidFill>
              <a:schemeClr val="accent2">
                <a:lumMod val="50000"/>
              </a:schemeClr>
            </a:solidFill>
          </c:spPr>
          <c:invertIfNegative val="0"/>
          <c:dLbls>
            <c:delete val="1"/>
          </c:dLbls>
          <c:val>
            <c:numRef>
              <c:f>Sheet1!$E$2</c:f>
              <c:numCache>
                <c:formatCode>General</c:formatCode>
                <c:ptCount val="1"/>
                <c:pt idx="0">
                  <c:v>1.6</c:v>
                </c:pt>
              </c:numCache>
            </c:numRef>
          </c:val>
          <c:extLst>
            <c:ext xmlns:c15="http://schemas.microsoft.com/office/drawing/2012/chart" uri="{02D57815-91ED-43cb-92C2-25804820EDAC}">
              <c15:filteredSeriesTitle>
                <c15:tx>
                  <c:strRef>
                    <c:extLst>
                      <c:ext uri="{02D57815-91ED-43cb-92C2-25804820EDAC}">
                        <c15:formulaRef>
                          <c15:sqref>Sheet1!$E$1</c15:sqref>
                        </c15:formulaRef>
                      </c:ext>
                    </c:extLst>
                    <c:strCache>
                      <c:ptCount val="1"/>
                      <c:pt idx="0">
                        <c:v>Column2</c:v>
                      </c:pt>
                    </c:strCache>
                  </c:strRef>
                </c15:tx>
              </c15:filteredSeriesTitle>
            </c:ext>
            <c:ext xmlns:c15="http://schemas.microsoft.com/office/drawing/2012/chart" uri="{02D57815-91ED-43cb-92C2-25804820EDAC}">
              <c15:filteredCategoryTitle>
                <c15:cat>
                  <c:numRef>
                    <c:extLst>
                      <c:ext uri="{02D57815-91ED-43cb-92C2-25804820EDAC}">
                        <c15:formulaRef>
                          <c15:sqref>Sheet1!$A$2</c15:sqref>
                        </c15:formulaRef>
                      </c:ext>
                    </c:extLst>
                    <c:numCache>
                      <c:formatCode>General</c:formatCode>
                      <c:ptCount val="1"/>
                      <c:pt idx="0">
                        <c:v>2010</c:v>
                      </c:pt>
                    </c:numCache>
                  </c:numRef>
                </c15:cat>
              </c15:filteredCategoryTitle>
            </c:ext>
          </c:extLst>
        </c:ser>
        <c:dLbls>
          <c:showLegendKey val="0"/>
          <c:showVal val="0"/>
          <c:showCatName val="0"/>
          <c:showSerName val="0"/>
          <c:showPercent val="0"/>
          <c:showBubbleSize val="0"/>
        </c:dLbls>
        <c:gapWidth val="50"/>
        <c:axId val="815706096"/>
        <c:axId val="815708272"/>
      </c:barChart>
      <c:catAx>
        <c:axId val="815706096"/>
        <c:scaling>
          <c:orientation val="minMax"/>
        </c:scaling>
        <c:delete val="0"/>
        <c:axPos val="b"/>
        <c:numFmt formatCode="General" sourceLinked="1"/>
        <c:majorTickMark val="out"/>
        <c:minorTickMark val="none"/>
        <c:tickLblPos val="nextTo"/>
        <c:txPr>
          <a:bodyPr rot="-60000000" spcFirstLastPara="0" vertOverflow="ellipsis" vert="horz" wrap="square" anchor="ctr" anchorCtr="1"/>
          <a:lstStyle/>
          <a:p>
            <a:pPr>
              <a:defRPr lang="zh-CN" sz="1400" b="0" i="0" u="none" strike="noStrike" kern="1200" baseline="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defRPr>
            </a:pPr>
          </a:p>
        </c:txPr>
        <c:crossAx val="815708272"/>
        <c:crossesAt val="0"/>
        <c:auto val="1"/>
        <c:lblAlgn val="ctr"/>
        <c:lblOffset val="100"/>
        <c:noMultiLvlLbl val="0"/>
      </c:catAx>
      <c:valAx>
        <c:axId val="815708272"/>
        <c:scaling>
          <c:orientation val="minMax"/>
          <c:max val="5"/>
        </c:scaling>
        <c:delete val="0"/>
        <c:axPos val="l"/>
        <c:numFmt formatCode="General" sourceLinked="1"/>
        <c:majorTickMark val="out"/>
        <c:minorTickMark val="none"/>
        <c:tickLblPos val="nextTo"/>
        <c:txPr>
          <a:bodyPr rot="-60000000" spcFirstLastPara="0" vertOverflow="ellipsis" vert="horz" wrap="square" anchor="ctr" anchorCtr="1"/>
          <a:lstStyle/>
          <a:p>
            <a:pPr>
              <a:defRPr lang="zh-CN" sz="1400" b="0" i="0" u="none" strike="noStrike" kern="1200" baseline="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defRPr>
            </a:pPr>
          </a:p>
        </c:txPr>
        <c:crossAx val="815706096"/>
        <c:crosses val="autoZero"/>
        <c:crossBetween val="between"/>
        <c:majorUnit val="1"/>
      </c:valAx>
      <c:spPr>
        <a:noFill/>
        <a:ln>
          <a:noFill/>
        </a:ln>
        <a:effectLst/>
      </c:spPr>
    </c:plotArea>
    <c:plotVisOnly val="1"/>
    <c:dispBlanksAs val="gap"/>
    <c:showDLblsOverMax val="0"/>
  </c:chart>
  <c:spPr>
    <a:noFill/>
    <a:ln>
      <a:noFill/>
    </a:ln>
    <a:effectLst/>
  </c:spPr>
  <c:txPr>
    <a:bodyPr/>
    <a:lstStyle/>
    <a:p>
      <a:pPr>
        <a:defRPr lang="zh-CN"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defRPr>
      </a:pP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371949136570312"/>
          <c:y val="0"/>
          <c:w val="0.943854683316203"/>
          <c:h val="0.863093095091555"/>
        </c:manualLayout>
      </c:layout>
      <c:barChart>
        <c:barDir val="col"/>
        <c:grouping val="clustered"/>
        <c:varyColors val="0"/>
        <c:ser>
          <c:idx val="0"/>
          <c:order val="0"/>
          <c:spPr>
            <a:solidFill>
              <a:schemeClr val="bg1">
                <a:lumMod val="75000"/>
              </a:schemeClr>
            </a:solidFill>
            <a:ln>
              <a:noFill/>
            </a:ln>
            <a:effectLst/>
          </c:spPr>
          <c:invertIfNegative val="0"/>
          <c:dPt>
            <c:idx val="0"/>
            <c:invertIfNegative val="0"/>
            <c:bubble3D val="0"/>
            <c:spPr>
              <a:solidFill>
                <a:schemeClr val="accent3">
                  <a:lumMod val="60000"/>
                  <a:lumOff val="40000"/>
                </a:schemeClr>
              </a:solidFill>
              <a:ln>
                <a:noFill/>
              </a:ln>
              <a:effectLst/>
            </c:spPr>
          </c:dPt>
          <c:dLbls>
            <c:delete val="1"/>
          </c:dLbls>
          <c:val>
            <c:numRef>
              <c:f>Sheet1!$B$2</c:f>
              <c:numCache>
                <c:formatCode>General</c:formatCode>
                <c:ptCount val="1"/>
                <c:pt idx="0">
                  <c:v>5</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Type A</c:v>
                      </c:pt>
                    </c:strCache>
                  </c:strRef>
                </c15:tx>
              </c15:filteredSeriesTitle>
            </c:ext>
            <c:ext xmlns:c15="http://schemas.microsoft.com/office/drawing/2012/chart" uri="{02D57815-91ED-43cb-92C2-25804820EDAC}">
              <c15:filteredCategoryTitle>
                <c15:cat>
                  <c:numRef>
                    <c:extLst>
                      <c:ext uri="{02D57815-91ED-43cb-92C2-25804820EDAC}">
                        <c15:formulaRef>
                          <c15:sqref>Sheet1!$A$2</c15:sqref>
                        </c15:formulaRef>
                      </c:ext>
                    </c:extLst>
                    <c:numCache>
                      <c:formatCode>General</c:formatCode>
                      <c:ptCount val="1"/>
                      <c:pt idx="0">
                        <c:v>2010</c:v>
                      </c:pt>
                    </c:numCache>
                  </c:numRef>
                </c15:cat>
              </c15:filteredCategoryTitle>
            </c:ext>
          </c:extLst>
        </c:ser>
        <c:ser>
          <c:idx val="1"/>
          <c:order val="1"/>
          <c:spPr>
            <a:solidFill>
              <a:schemeClr val="accent3"/>
            </a:solidFill>
            <a:ln>
              <a:noFill/>
            </a:ln>
            <a:effectLst/>
          </c:spPr>
          <c:invertIfNegative val="0"/>
          <c:dLbls>
            <c:delete val="1"/>
          </c:dLbls>
          <c:val>
            <c:numRef>
              <c:f>Sheet1!$C$2</c:f>
              <c:numCache>
                <c:formatCode>General</c:formatCode>
                <c:ptCount val="1"/>
                <c:pt idx="0">
                  <c:v>2.6</c:v>
                </c:pt>
              </c:numCache>
            </c:numRef>
          </c:val>
          <c:extLst>
            <c:ext xmlns:c15="http://schemas.microsoft.com/office/drawing/2012/chart" uri="{02D57815-91ED-43cb-92C2-25804820EDAC}">
              <c15:filteredSeriesTitle>
                <c15:tx>
                  <c:strRef>
                    <c:extLst>
                      <c:ext uri="{02D57815-91ED-43cb-92C2-25804820EDAC}">
                        <c15:formulaRef>
                          <c15:sqref>Sheet1!$C$1</c15:sqref>
                        </c15:formulaRef>
                      </c:ext>
                    </c:extLst>
                    <c:strCache>
                      <c:ptCount val="1"/>
                      <c:pt idx="0">
                        <c:v>Type B</c:v>
                      </c:pt>
                    </c:strCache>
                  </c:strRef>
                </c15:tx>
              </c15:filteredSeriesTitle>
            </c:ext>
            <c:ext xmlns:c15="http://schemas.microsoft.com/office/drawing/2012/chart" uri="{02D57815-91ED-43cb-92C2-25804820EDAC}">
              <c15:filteredCategoryTitle>
                <c15:cat>
                  <c:numRef>
                    <c:extLst>
                      <c:ext uri="{02D57815-91ED-43cb-92C2-25804820EDAC}">
                        <c15:formulaRef>
                          <c15:sqref>Sheet1!$A$2</c15:sqref>
                        </c15:formulaRef>
                      </c:ext>
                    </c:extLst>
                    <c:numCache>
                      <c:formatCode>General</c:formatCode>
                      <c:ptCount val="1"/>
                      <c:pt idx="0">
                        <c:v>2010</c:v>
                      </c:pt>
                    </c:numCache>
                  </c:numRef>
                </c15:cat>
              </c15:filteredCategoryTitle>
            </c:ext>
          </c:extLst>
        </c:ser>
        <c:ser>
          <c:idx val="2"/>
          <c:order val="2"/>
          <c:spPr>
            <a:solidFill>
              <a:schemeClr val="accent3">
                <a:lumMod val="75000"/>
              </a:schemeClr>
            </a:solidFill>
          </c:spPr>
          <c:invertIfNegative val="0"/>
          <c:dLbls>
            <c:delete val="1"/>
          </c:dLbls>
          <c:val>
            <c:numRef>
              <c:f>Sheet1!$D$2</c:f>
              <c:numCache>
                <c:formatCode>General</c:formatCode>
                <c:ptCount val="1"/>
                <c:pt idx="0">
                  <c:v>3.5</c:v>
                </c:pt>
              </c:numCache>
            </c:numRef>
          </c:val>
          <c:extLst>
            <c:ext xmlns:c15="http://schemas.microsoft.com/office/drawing/2012/chart" uri="{02D57815-91ED-43cb-92C2-25804820EDAC}">
              <c15:filteredSeriesTitle>
                <c15:tx>
                  <c:strRef>
                    <c:extLst>
                      <c:ext uri="{02D57815-91ED-43cb-92C2-25804820EDAC}">
                        <c15:formulaRef>
                          <c15:sqref>Sheet1!$D$1</c15:sqref>
                        </c15:formulaRef>
                      </c:ext>
                    </c:extLst>
                    <c:strCache>
                      <c:ptCount val="1"/>
                      <c:pt idx="0">
                        <c:v>Column1</c:v>
                      </c:pt>
                    </c:strCache>
                  </c:strRef>
                </c15:tx>
              </c15:filteredSeriesTitle>
            </c:ext>
            <c:ext xmlns:c15="http://schemas.microsoft.com/office/drawing/2012/chart" uri="{02D57815-91ED-43cb-92C2-25804820EDAC}">
              <c15:filteredCategoryTitle>
                <c15:cat>
                  <c:numRef>
                    <c:extLst>
                      <c:ext uri="{02D57815-91ED-43cb-92C2-25804820EDAC}">
                        <c15:formulaRef>
                          <c15:sqref>Sheet1!$A$2</c15:sqref>
                        </c15:formulaRef>
                      </c:ext>
                    </c:extLst>
                    <c:numCache>
                      <c:formatCode>General</c:formatCode>
                      <c:ptCount val="1"/>
                      <c:pt idx="0">
                        <c:v>2010</c:v>
                      </c:pt>
                    </c:numCache>
                  </c:numRef>
                </c15:cat>
              </c15:filteredCategoryTitle>
            </c:ext>
          </c:extLst>
        </c:ser>
        <c:ser>
          <c:idx val="3"/>
          <c:order val="3"/>
          <c:spPr>
            <a:solidFill>
              <a:schemeClr val="accent3">
                <a:lumMod val="50000"/>
              </a:schemeClr>
            </a:solidFill>
          </c:spPr>
          <c:invertIfNegative val="0"/>
          <c:dLbls>
            <c:delete val="1"/>
          </c:dLbls>
          <c:val>
            <c:numRef>
              <c:f>Sheet1!$E$2</c:f>
              <c:numCache>
                <c:formatCode>General</c:formatCode>
                <c:ptCount val="1"/>
                <c:pt idx="0">
                  <c:v>1.8</c:v>
                </c:pt>
              </c:numCache>
            </c:numRef>
          </c:val>
          <c:extLst>
            <c:ext xmlns:c15="http://schemas.microsoft.com/office/drawing/2012/chart" uri="{02D57815-91ED-43cb-92C2-25804820EDAC}">
              <c15:filteredSeriesTitle>
                <c15:tx>
                  <c:strRef>
                    <c:extLst>
                      <c:ext uri="{02D57815-91ED-43cb-92C2-25804820EDAC}">
                        <c15:formulaRef>
                          <c15:sqref>Sheet1!$E$1</c15:sqref>
                        </c15:formulaRef>
                      </c:ext>
                    </c:extLst>
                    <c:strCache>
                      <c:ptCount val="1"/>
                      <c:pt idx="0">
                        <c:v>Column2</c:v>
                      </c:pt>
                    </c:strCache>
                  </c:strRef>
                </c15:tx>
              </c15:filteredSeriesTitle>
            </c:ext>
            <c:ext xmlns:c15="http://schemas.microsoft.com/office/drawing/2012/chart" uri="{02D57815-91ED-43cb-92C2-25804820EDAC}">
              <c15:filteredCategoryTitle>
                <c15:cat>
                  <c:numRef>
                    <c:extLst>
                      <c:ext uri="{02D57815-91ED-43cb-92C2-25804820EDAC}">
                        <c15:formulaRef>
                          <c15:sqref>Sheet1!$A$2</c15:sqref>
                        </c15:formulaRef>
                      </c:ext>
                    </c:extLst>
                    <c:numCache>
                      <c:formatCode>General</c:formatCode>
                      <c:ptCount val="1"/>
                      <c:pt idx="0">
                        <c:v>2010</c:v>
                      </c:pt>
                    </c:numCache>
                  </c:numRef>
                </c15:cat>
              </c15:filteredCategoryTitle>
            </c:ext>
          </c:extLst>
        </c:ser>
        <c:dLbls>
          <c:showLegendKey val="0"/>
          <c:showVal val="0"/>
          <c:showCatName val="0"/>
          <c:showSerName val="0"/>
          <c:showPercent val="0"/>
          <c:showBubbleSize val="0"/>
        </c:dLbls>
        <c:gapWidth val="50"/>
        <c:axId val="815712080"/>
        <c:axId val="815703920"/>
      </c:barChart>
      <c:catAx>
        <c:axId val="815712080"/>
        <c:scaling>
          <c:orientation val="minMax"/>
        </c:scaling>
        <c:delete val="0"/>
        <c:axPos val="b"/>
        <c:numFmt formatCode="General" sourceLinked="1"/>
        <c:majorTickMark val="out"/>
        <c:minorTickMark val="none"/>
        <c:tickLblPos val="nextTo"/>
        <c:txPr>
          <a:bodyPr rot="-60000000" spcFirstLastPara="0" vertOverflow="ellipsis" vert="horz" wrap="square" anchor="ctr" anchorCtr="1"/>
          <a:lstStyle/>
          <a:p>
            <a:pPr>
              <a:defRPr lang="zh-CN" sz="1400" b="0" i="0" u="none" strike="noStrike" kern="1200" baseline="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defRPr>
            </a:pPr>
          </a:p>
        </c:txPr>
        <c:crossAx val="815703920"/>
        <c:crossesAt val="0"/>
        <c:auto val="1"/>
        <c:lblAlgn val="ctr"/>
        <c:lblOffset val="100"/>
        <c:noMultiLvlLbl val="0"/>
      </c:catAx>
      <c:valAx>
        <c:axId val="815703920"/>
        <c:scaling>
          <c:orientation val="minMax"/>
          <c:max val="5"/>
        </c:scaling>
        <c:delete val="0"/>
        <c:axPos val="l"/>
        <c:numFmt formatCode="General" sourceLinked="1"/>
        <c:majorTickMark val="out"/>
        <c:minorTickMark val="none"/>
        <c:tickLblPos val="nextTo"/>
        <c:txPr>
          <a:bodyPr rot="-60000000" spcFirstLastPara="0" vertOverflow="ellipsis" vert="horz" wrap="square" anchor="ctr" anchorCtr="1"/>
          <a:lstStyle/>
          <a:p>
            <a:pPr>
              <a:defRPr lang="zh-CN" sz="1400" b="0" i="0" u="none" strike="noStrike" kern="1200" baseline="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defRPr>
            </a:pPr>
          </a:p>
        </c:txPr>
        <c:crossAx val="815712080"/>
        <c:crosses val="autoZero"/>
        <c:crossBetween val="between"/>
        <c:majorUnit val="1"/>
      </c:valAx>
      <c:spPr>
        <a:noFill/>
        <a:ln>
          <a:noFill/>
        </a:ln>
        <a:effectLst/>
      </c:spPr>
    </c:plotArea>
    <c:plotVisOnly val="1"/>
    <c:dispBlanksAs val="gap"/>
    <c:showDLblsOverMax val="0"/>
  </c:chart>
  <c:spPr>
    <a:noFill/>
    <a:ln>
      <a:noFill/>
    </a:ln>
    <a:effectLst/>
  </c:spPr>
  <c:txPr>
    <a:bodyPr/>
    <a:lstStyle/>
    <a:p>
      <a:pPr>
        <a:defRPr lang="zh-CN"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defRPr>
      </a:pP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37194764872758"/>
          <c:y val="0.0314969873255627"/>
          <c:w val="0.943854683316203"/>
          <c:h val="0.863093095091555"/>
        </c:manualLayout>
      </c:layout>
      <c:barChart>
        <c:barDir val="col"/>
        <c:grouping val="clustered"/>
        <c:varyColors val="0"/>
        <c:ser>
          <c:idx val="0"/>
          <c:order val="0"/>
          <c:spPr>
            <a:solidFill>
              <a:schemeClr val="bg1">
                <a:lumMod val="75000"/>
              </a:schemeClr>
            </a:solidFill>
            <a:ln>
              <a:noFill/>
            </a:ln>
            <a:effectLst/>
          </c:spPr>
          <c:invertIfNegative val="0"/>
          <c:dPt>
            <c:idx val="0"/>
            <c:invertIfNegative val="0"/>
            <c:bubble3D val="0"/>
            <c:spPr>
              <a:solidFill>
                <a:schemeClr val="accent4">
                  <a:lumMod val="60000"/>
                  <a:lumOff val="40000"/>
                </a:schemeClr>
              </a:solidFill>
              <a:ln>
                <a:noFill/>
              </a:ln>
              <a:effectLst/>
            </c:spPr>
          </c:dPt>
          <c:dLbls>
            <c:delete val="1"/>
          </c:dLbls>
          <c:val>
            <c:numRef>
              <c:f>Sheet1!$B$2</c:f>
              <c:numCache>
                <c:formatCode>General</c:formatCode>
                <c:ptCount val="1"/>
                <c:pt idx="0">
                  <c:v>1.2</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Type A</c:v>
                      </c:pt>
                    </c:strCache>
                  </c:strRef>
                </c15:tx>
              </c15:filteredSeriesTitle>
            </c:ext>
            <c:ext xmlns:c15="http://schemas.microsoft.com/office/drawing/2012/chart" uri="{02D57815-91ED-43cb-92C2-25804820EDAC}">
              <c15:filteredCategoryTitle>
                <c15:cat>
                  <c:numRef>
                    <c:extLst>
                      <c:ext uri="{02D57815-91ED-43cb-92C2-25804820EDAC}">
                        <c15:formulaRef>
                          <c15:sqref>Sheet1!$A$2</c15:sqref>
                        </c15:formulaRef>
                      </c:ext>
                    </c:extLst>
                    <c:numCache>
                      <c:formatCode>General</c:formatCode>
                      <c:ptCount val="1"/>
                      <c:pt idx="0">
                        <c:v>2010</c:v>
                      </c:pt>
                    </c:numCache>
                  </c:numRef>
                </c15:cat>
              </c15:filteredCategoryTitle>
            </c:ext>
          </c:extLst>
        </c:ser>
        <c:ser>
          <c:idx val="1"/>
          <c:order val="1"/>
          <c:spPr>
            <a:solidFill>
              <a:schemeClr val="accent4"/>
            </a:solidFill>
            <a:ln>
              <a:noFill/>
            </a:ln>
            <a:effectLst/>
          </c:spPr>
          <c:invertIfNegative val="0"/>
          <c:dLbls>
            <c:delete val="1"/>
          </c:dLbls>
          <c:val>
            <c:numRef>
              <c:f>Sheet1!$C$2</c:f>
              <c:numCache>
                <c:formatCode>General</c:formatCode>
                <c:ptCount val="1"/>
                <c:pt idx="0">
                  <c:v>2.5</c:v>
                </c:pt>
              </c:numCache>
            </c:numRef>
          </c:val>
          <c:extLst>
            <c:ext xmlns:c15="http://schemas.microsoft.com/office/drawing/2012/chart" uri="{02D57815-91ED-43cb-92C2-25804820EDAC}">
              <c15:filteredSeriesTitle>
                <c15:tx>
                  <c:strRef>
                    <c:extLst>
                      <c:ext uri="{02D57815-91ED-43cb-92C2-25804820EDAC}">
                        <c15:formulaRef>
                          <c15:sqref>Sheet1!$C$1</c15:sqref>
                        </c15:formulaRef>
                      </c:ext>
                    </c:extLst>
                    <c:strCache>
                      <c:ptCount val="1"/>
                      <c:pt idx="0">
                        <c:v>Type B</c:v>
                      </c:pt>
                    </c:strCache>
                  </c:strRef>
                </c15:tx>
              </c15:filteredSeriesTitle>
            </c:ext>
            <c:ext xmlns:c15="http://schemas.microsoft.com/office/drawing/2012/chart" uri="{02D57815-91ED-43cb-92C2-25804820EDAC}">
              <c15:filteredCategoryTitle>
                <c15:cat>
                  <c:numRef>
                    <c:extLst>
                      <c:ext uri="{02D57815-91ED-43cb-92C2-25804820EDAC}">
                        <c15:formulaRef>
                          <c15:sqref>Sheet1!$A$2</c15:sqref>
                        </c15:formulaRef>
                      </c:ext>
                    </c:extLst>
                    <c:numCache>
                      <c:formatCode>General</c:formatCode>
                      <c:ptCount val="1"/>
                      <c:pt idx="0">
                        <c:v>2010</c:v>
                      </c:pt>
                    </c:numCache>
                  </c:numRef>
                </c15:cat>
              </c15:filteredCategoryTitle>
            </c:ext>
          </c:extLst>
        </c:ser>
        <c:ser>
          <c:idx val="2"/>
          <c:order val="2"/>
          <c:spPr>
            <a:solidFill>
              <a:schemeClr val="accent4">
                <a:lumMod val="75000"/>
              </a:schemeClr>
            </a:solidFill>
          </c:spPr>
          <c:invertIfNegative val="0"/>
          <c:dLbls>
            <c:delete val="1"/>
          </c:dLbls>
          <c:val>
            <c:numRef>
              <c:f>Sheet1!$D$2</c:f>
              <c:numCache>
                <c:formatCode>General</c:formatCode>
                <c:ptCount val="1"/>
                <c:pt idx="0">
                  <c:v>4</c:v>
                </c:pt>
              </c:numCache>
            </c:numRef>
          </c:val>
          <c:extLst>
            <c:ext xmlns:c15="http://schemas.microsoft.com/office/drawing/2012/chart" uri="{02D57815-91ED-43cb-92C2-25804820EDAC}">
              <c15:filteredSeriesTitle>
                <c15:tx>
                  <c:strRef>
                    <c:extLst>
                      <c:ext uri="{02D57815-91ED-43cb-92C2-25804820EDAC}">
                        <c15:formulaRef>
                          <c15:sqref>Sheet1!$D$1</c15:sqref>
                        </c15:formulaRef>
                      </c:ext>
                    </c:extLst>
                    <c:strCache>
                      <c:ptCount val="1"/>
                      <c:pt idx="0">
                        <c:v>Column1</c:v>
                      </c:pt>
                    </c:strCache>
                  </c:strRef>
                </c15:tx>
              </c15:filteredSeriesTitle>
            </c:ext>
            <c:ext xmlns:c15="http://schemas.microsoft.com/office/drawing/2012/chart" uri="{02D57815-91ED-43cb-92C2-25804820EDAC}">
              <c15:filteredCategoryTitle>
                <c15:cat>
                  <c:numRef>
                    <c:extLst>
                      <c:ext uri="{02D57815-91ED-43cb-92C2-25804820EDAC}">
                        <c15:formulaRef>
                          <c15:sqref>Sheet1!$A$2</c15:sqref>
                        </c15:formulaRef>
                      </c:ext>
                    </c:extLst>
                    <c:numCache>
                      <c:formatCode>General</c:formatCode>
                      <c:ptCount val="1"/>
                      <c:pt idx="0">
                        <c:v>2010</c:v>
                      </c:pt>
                    </c:numCache>
                  </c:numRef>
                </c15:cat>
              </c15:filteredCategoryTitle>
            </c:ext>
          </c:extLst>
        </c:ser>
        <c:ser>
          <c:idx val="3"/>
          <c:order val="3"/>
          <c:spPr>
            <a:solidFill>
              <a:schemeClr val="accent4">
                <a:lumMod val="50000"/>
              </a:schemeClr>
            </a:solidFill>
          </c:spPr>
          <c:invertIfNegative val="0"/>
          <c:dLbls>
            <c:delete val="1"/>
          </c:dLbls>
          <c:val>
            <c:numRef>
              <c:f>Sheet1!$E$2</c:f>
              <c:numCache>
                <c:formatCode>General</c:formatCode>
                <c:ptCount val="1"/>
                <c:pt idx="0">
                  <c:v>0.700000000000001</c:v>
                </c:pt>
              </c:numCache>
            </c:numRef>
          </c:val>
          <c:extLst>
            <c:ext xmlns:c15="http://schemas.microsoft.com/office/drawing/2012/chart" uri="{02D57815-91ED-43cb-92C2-25804820EDAC}">
              <c15:filteredSeriesTitle>
                <c15:tx>
                  <c:strRef>
                    <c:extLst>
                      <c:ext uri="{02D57815-91ED-43cb-92C2-25804820EDAC}">
                        <c15:formulaRef>
                          <c15:sqref>Sheet1!$E$1</c15:sqref>
                        </c15:formulaRef>
                      </c:ext>
                    </c:extLst>
                    <c:strCache>
                      <c:ptCount val="1"/>
                      <c:pt idx="0">
                        <c:v>Column2</c:v>
                      </c:pt>
                    </c:strCache>
                  </c:strRef>
                </c15:tx>
              </c15:filteredSeriesTitle>
            </c:ext>
            <c:ext xmlns:c15="http://schemas.microsoft.com/office/drawing/2012/chart" uri="{02D57815-91ED-43cb-92C2-25804820EDAC}">
              <c15:filteredCategoryTitle>
                <c15:cat>
                  <c:numRef>
                    <c:extLst>
                      <c:ext uri="{02D57815-91ED-43cb-92C2-25804820EDAC}">
                        <c15:formulaRef>
                          <c15:sqref>Sheet1!$A$2</c15:sqref>
                        </c15:formulaRef>
                      </c:ext>
                    </c:extLst>
                    <c:numCache>
                      <c:formatCode>General</c:formatCode>
                      <c:ptCount val="1"/>
                      <c:pt idx="0">
                        <c:v>2010</c:v>
                      </c:pt>
                    </c:numCache>
                  </c:numRef>
                </c15:cat>
              </c15:filteredCategoryTitle>
            </c:ext>
          </c:extLst>
        </c:ser>
        <c:dLbls>
          <c:showLegendKey val="0"/>
          <c:showVal val="0"/>
          <c:showCatName val="0"/>
          <c:showSerName val="0"/>
          <c:showPercent val="0"/>
          <c:showBubbleSize val="0"/>
        </c:dLbls>
        <c:gapWidth val="50"/>
        <c:axId val="815705008"/>
        <c:axId val="815705552"/>
      </c:barChart>
      <c:catAx>
        <c:axId val="815705008"/>
        <c:scaling>
          <c:orientation val="minMax"/>
        </c:scaling>
        <c:delete val="0"/>
        <c:axPos val="b"/>
        <c:numFmt formatCode="General" sourceLinked="1"/>
        <c:majorTickMark val="out"/>
        <c:minorTickMark val="none"/>
        <c:tickLblPos val="nextTo"/>
        <c:txPr>
          <a:bodyPr rot="-60000000" spcFirstLastPara="0" vertOverflow="ellipsis" vert="horz" wrap="square" anchor="ctr" anchorCtr="1"/>
          <a:lstStyle/>
          <a:p>
            <a:pPr>
              <a:defRPr lang="zh-CN" sz="1400" b="0" i="0" u="none" strike="noStrike" kern="1200" baseline="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defRPr>
            </a:pPr>
          </a:p>
        </c:txPr>
        <c:crossAx val="815705552"/>
        <c:crossesAt val="0"/>
        <c:auto val="1"/>
        <c:lblAlgn val="ctr"/>
        <c:lblOffset val="100"/>
        <c:noMultiLvlLbl val="0"/>
      </c:catAx>
      <c:valAx>
        <c:axId val="815705552"/>
        <c:scaling>
          <c:orientation val="minMax"/>
          <c:max val="5"/>
        </c:scaling>
        <c:delete val="0"/>
        <c:axPos val="l"/>
        <c:numFmt formatCode="General" sourceLinked="1"/>
        <c:majorTickMark val="out"/>
        <c:minorTickMark val="none"/>
        <c:tickLblPos val="nextTo"/>
        <c:txPr>
          <a:bodyPr rot="-60000000" spcFirstLastPara="0" vertOverflow="ellipsis" vert="horz" wrap="square" anchor="ctr" anchorCtr="1"/>
          <a:lstStyle/>
          <a:p>
            <a:pPr>
              <a:defRPr lang="zh-CN" sz="1400" b="0" i="0" u="none" strike="noStrike" kern="1200" baseline="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defRPr>
            </a:pPr>
          </a:p>
        </c:txPr>
        <c:crossAx val="815705008"/>
        <c:crosses val="autoZero"/>
        <c:crossBetween val="between"/>
        <c:majorUnit val="1"/>
      </c:valAx>
      <c:spPr>
        <a:noFill/>
        <a:ln>
          <a:noFill/>
        </a:ln>
        <a:effectLst/>
      </c:spPr>
    </c:plotArea>
    <c:plotVisOnly val="1"/>
    <c:dispBlanksAs val="gap"/>
    <c:showDLblsOverMax val="0"/>
  </c:chart>
  <c:spPr>
    <a:noFill/>
    <a:ln>
      <a:noFill/>
    </a:ln>
    <a:effectLst/>
  </c:spPr>
  <c:txPr>
    <a:bodyPr/>
    <a:lstStyle/>
    <a:p>
      <a:pPr>
        <a:defRPr lang="zh-CN"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defRPr>
      </a:pPr>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37194764872758"/>
          <c:y val="0.0314969873255627"/>
          <c:w val="0.943854683316203"/>
          <c:h val="0.863093095091555"/>
        </c:manualLayout>
      </c:layout>
      <c:barChart>
        <c:barDir val="col"/>
        <c:grouping val="clustered"/>
        <c:varyColors val="0"/>
        <c:ser>
          <c:idx val="0"/>
          <c:order val="0"/>
          <c:spPr>
            <a:solidFill>
              <a:srgbClr val="53B441"/>
            </a:solidFill>
            <a:ln>
              <a:noFill/>
            </a:ln>
            <a:effectLst/>
          </c:spPr>
          <c:invertIfNegative val="0"/>
          <c:dPt>
            <c:idx val="0"/>
            <c:invertIfNegative val="0"/>
            <c:bubble3D val="0"/>
            <c:spPr>
              <a:solidFill>
                <a:schemeClr val="accent5">
                  <a:lumMod val="60000"/>
                  <a:lumOff val="40000"/>
                </a:schemeClr>
              </a:solidFill>
              <a:ln>
                <a:noFill/>
              </a:ln>
              <a:effectLst/>
            </c:spPr>
          </c:dPt>
          <c:dLbls>
            <c:delete val="1"/>
          </c:dLbls>
          <c:val>
            <c:numRef>
              <c:f>Sheet1!$B$2</c:f>
              <c:numCache>
                <c:formatCode>General</c:formatCode>
                <c:ptCount val="1"/>
                <c:pt idx="0">
                  <c:v>2.8</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Type A</c:v>
                      </c:pt>
                    </c:strCache>
                  </c:strRef>
                </c15:tx>
              </c15:filteredSeriesTitle>
            </c:ext>
            <c:ext xmlns:c15="http://schemas.microsoft.com/office/drawing/2012/chart" uri="{02D57815-91ED-43cb-92C2-25804820EDAC}">
              <c15:filteredCategoryTitle>
                <c15:cat>
                  <c:numRef>
                    <c:extLst>
                      <c:ext uri="{02D57815-91ED-43cb-92C2-25804820EDAC}">
                        <c15:formulaRef>
                          <c15:sqref>Sheet1!$A$2</c15:sqref>
                        </c15:formulaRef>
                      </c:ext>
                    </c:extLst>
                    <c:numCache>
                      <c:formatCode>General</c:formatCode>
                      <c:ptCount val="1"/>
                      <c:pt idx="0">
                        <c:v>2010</c:v>
                      </c:pt>
                    </c:numCache>
                  </c:numRef>
                </c15:cat>
              </c15:filteredCategoryTitle>
            </c:ext>
          </c:extLst>
        </c:ser>
        <c:ser>
          <c:idx val="1"/>
          <c:order val="1"/>
          <c:spPr>
            <a:solidFill>
              <a:schemeClr val="accent5"/>
            </a:solidFill>
            <a:ln>
              <a:noFill/>
            </a:ln>
            <a:effectLst/>
          </c:spPr>
          <c:invertIfNegative val="0"/>
          <c:dLbls>
            <c:delete val="1"/>
          </c:dLbls>
          <c:val>
            <c:numRef>
              <c:f>Sheet1!$C$2</c:f>
              <c:numCache>
                <c:formatCode>General</c:formatCode>
                <c:ptCount val="1"/>
                <c:pt idx="0">
                  <c:v>0.600000000000001</c:v>
                </c:pt>
              </c:numCache>
            </c:numRef>
          </c:val>
          <c:extLst>
            <c:ext xmlns:c15="http://schemas.microsoft.com/office/drawing/2012/chart" uri="{02D57815-91ED-43cb-92C2-25804820EDAC}">
              <c15:filteredSeriesTitle>
                <c15:tx>
                  <c:strRef>
                    <c:extLst>
                      <c:ext uri="{02D57815-91ED-43cb-92C2-25804820EDAC}">
                        <c15:formulaRef>
                          <c15:sqref>Sheet1!$C$1</c15:sqref>
                        </c15:formulaRef>
                      </c:ext>
                    </c:extLst>
                    <c:strCache>
                      <c:ptCount val="1"/>
                      <c:pt idx="0">
                        <c:v>Type B</c:v>
                      </c:pt>
                    </c:strCache>
                  </c:strRef>
                </c15:tx>
              </c15:filteredSeriesTitle>
            </c:ext>
            <c:ext xmlns:c15="http://schemas.microsoft.com/office/drawing/2012/chart" uri="{02D57815-91ED-43cb-92C2-25804820EDAC}">
              <c15:filteredCategoryTitle>
                <c15:cat>
                  <c:numRef>
                    <c:extLst>
                      <c:ext uri="{02D57815-91ED-43cb-92C2-25804820EDAC}">
                        <c15:formulaRef>
                          <c15:sqref>Sheet1!$A$2</c15:sqref>
                        </c15:formulaRef>
                      </c:ext>
                    </c:extLst>
                    <c:numCache>
                      <c:formatCode>General</c:formatCode>
                      <c:ptCount val="1"/>
                      <c:pt idx="0">
                        <c:v>2010</c:v>
                      </c:pt>
                    </c:numCache>
                  </c:numRef>
                </c15:cat>
              </c15:filteredCategoryTitle>
            </c:ext>
          </c:extLst>
        </c:ser>
        <c:ser>
          <c:idx val="2"/>
          <c:order val="2"/>
          <c:spPr>
            <a:solidFill>
              <a:schemeClr val="accent5">
                <a:lumMod val="75000"/>
              </a:schemeClr>
            </a:solidFill>
          </c:spPr>
          <c:invertIfNegative val="0"/>
          <c:dLbls>
            <c:delete val="1"/>
          </c:dLbls>
          <c:val>
            <c:numRef>
              <c:f>Sheet1!$D$2</c:f>
              <c:numCache>
                <c:formatCode>General</c:formatCode>
                <c:ptCount val="1"/>
                <c:pt idx="0">
                  <c:v>1</c:v>
                </c:pt>
              </c:numCache>
            </c:numRef>
          </c:val>
          <c:extLst>
            <c:ext xmlns:c15="http://schemas.microsoft.com/office/drawing/2012/chart" uri="{02D57815-91ED-43cb-92C2-25804820EDAC}">
              <c15:filteredSeriesTitle>
                <c15:tx>
                  <c:strRef>
                    <c:extLst>
                      <c:ext uri="{02D57815-91ED-43cb-92C2-25804820EDAC}">
                        <c15:formulaRef>
                          <c15:sqref>Sheet1!$D$1</c15:sqref>
                        </c15:formulaRef>
                      </c:ext>
                    </c:extLst>
                    <c:strCache>
                      <c:ptCount val="1"/>
                      <c:pt idx="0">
                        <c:v>Column1</c:v>
                      </c:pt>
                    </c:strCache>
                  </c:strRef>
                </c15:tx>
              </c15:filteredSeriesTitle>
            </c:ext>
            <c:ext xmlns:c15="http://schemas.microsoft.com/office/drawing/2012/chart" uri="{02D57815-91ED-43cb-92C2-25804820EDAC}">
              <c15:filteredCategoryTitle>
                <c15:cat>
                  <c:numRef>
                    <c:extLst>
                      <c:ext uri="{02D57815-91ED-43cb-92C2-25804820EDAC}">
                        <c15:formulaRef>
                          <c15:sqref>Sheet1!$A$2</c15:sqref>
                        </c15:formulaRef>
                      </c:ext>
                    </c:extLst>
                    <c:numCache>
                      <c:formatCode>General</c:formatCode>
                      <c:ptCount val="1"/>
                      <c:pt idx="0">
                        <c:v>2010</c:v>
                      </c:pt>
                    </c:numCache>
                  </c:numRef>
                </c15:cat>
              </c15:filteredCategoryTitle>
            </c:ext>
          </c:extLst>
        </c:ser>
        <c:ser>
          <c:idx val="3"/>
          <c:order val="3"/>
          <c:spPr>
            <a:solidFill>
              <a:schemeClr val="accent5">
                <a:lumMod val="50000"/>
              </a:schemeClr>
            </a:solidFill>
          </c:spPr>
          <c:invertIfNegative val="0"/>
          <c:dLbls>
            <c:delete val="1"/>
          </c:dLbls>
          <c:val>
            <c:numRef>
              <c:f>Sheet1!$E$2</c:f>
              <c:numCache>
                <c:formatCode>General</c:formatCode>
                <c:ptCount val="1"/>
                <c:pt idx="0">
                  <c:v>0.9</c:v>
                </c:pt>
              </c:numCache>
            </c:numRef>
          </c:val>
          <c:extLst>
            <c:ext xmlns:c15="http://schemas.microsoft.com/office/drawing/2012/chart" uri="{02D57815-91ED-43cb-92C2-25804820EDAC}">
              <c15:filteredSeriesTitle>
                <c15:tx>
                  <c:strRef>
                    <c:extLst>
                      <c:ext uri="{02D57815-91ED-43cb-92C2-25804820EDAC}">
                        <c15:formulaRef>
                          <c15:sqref>Sheet1!$E$1</c15:sqref>
                        </c15:formulaRef>
                      </c:ext>
                    </c:extLst>
                    <c:strCache>
                      <c:ptCount val="1"/>
                      <c:pt idx="0">
                        <c:v>Column2</c:v>
                      </c:pt>
                    </c:strCache>
                  </c:strRef>
                </c15:tx>
              </c15:filteredSeriesTitle>
            </c:ext>
            <c:ext xmlns:c15="http://schemas.microsoft.com/office/drawing/2012/chart" uri="{02D57815-91ED-43cb-92C2-25804820EDAC}">
              <c15:filteredCategoryTitle>
                <c15:cat>
                  <c:numRef>
                    <c:extLst>
                      <c:ext uri="{02D57815-91ED-43cb-92C2-25804820EDAC}">
                        <c15:formulaRef>
                          <c15:sqref>Sheet1!$A$2</c15:sqref>
                        </c15:formulaRef>
                      </c:ext>
                    </c:extLst>
                    <c:numCache>
                      <c:formatCode>General</c:formatCode>
                      <c:ptCount val="1"/>
                      <c:pt idx="0">
                        <c:v>2010</c:v>
                      </c:pt>
                    </c:numCache>
                  </c:numRef>
                </c15:cat>
              </c15:filteredCategoryTitle>
            </c:ext>
          </c:extLst>
        </c:ser>
        <c:dLbls>
          <c:showLegendKey val="0"/>
          <c:showVal val="0"/>
          <c:showCatName val="0"/>
          <c:showSerName val="0"/>
          <c:showPercent val="0"/>
          <c:showBubbleSize val="0"/>
        </c:dLbls>
        <c:gapWidth val="50"/>
        <c:axId val="815709360"/>
        <c:axId val="815710448"/>
      </c:barChart>
      <c:catAx>
        <c:axId val="815709360"/>
        <c:scaling>
          <c:orientation val="minMax"/>
        </c:scaling>
        <c:delete val="0"/>
        <c:axPos val="b"/>
        <c:numFmt formatCode="General" sourceLinked="1"/>
        <c:majorTickMark val="out"/>
        <c:minorTickMark val="none"/>
        <c:tickLblPos val="nextTo"/>
        <c:txPr>
          <a:bodyPr rot="-60000000" spcFirstLastPara="0" vertOverflow="ellipsis" vert="horz" wrap="square" anchor="ctr" anchorCtr="1"/>
          <a:lstStyle/>
          <a:p>
            <a:pPr>
              <a:defRPr lang="zh-CN" sz="1400" b="0" i="0" u="none" strike="noStrike" kern="1200" baseline="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defRPr>
            </a:pPr>
          </a:p>
        </c:txPr>
        <c:crossAx val="815710448"/>
        <c:crossesAt val="0"/>
        <c:auto val="1"/>
        <c:lblAlgn val="ctr"/>
        <c:lblOffset val="100"/>
        <c:noMultiLvlLbl val="0"/>
      </c:catAx>
      <c:valAx>
        <c:axId val="815710448"/>
        <c:scaling>
          <c:orientation val="minMax"/>
          <c:max val="5"/>
        </c:scaling>
        <c:delete val="0"/>
        <c:axPos val="l"/>
        <c:numFmt formatCode="General" sourceLinked="1"/>
        <c:majorTickMark val="out"/>
        <c:minorTickMark val="none"/>
        <c:tickLblPos val="nextTo"/>
        <c:txPr>
          <a:bodyPr rot="-60000000" spcFirstLastPara="0" vertOverflow="ellipsis" vert="horz" wrap="square" anchor="ctr" anchorCtr="1"/>
          <a:lstStyle/>
          <a:p>
            <a:pPr>
              <a:defRPr lang="zh-CN" sz="1400" b="0" i="0" u="none" strike="noStrike" kern="1200" baseline="0">
                <a:solidFill>
                  <a:schemeClr val="bg1">
                    <a:lumMod val="65000"/>
                  </a:schemeClr>
                </a:solidFill>
                <a:latin typeface="Arial" panose="020B0604020202020204" pitchFamily="34" charset="0"/>
                <a:ea typeface="微软雅黑" panose="020B0503020204020204" pitchFamily="34" charset="-122"/>
                <a:cs typeface="+mn-cs"/>
                <a:sym typeface="Arial" panose="020B0604020202020204" pitchFamily="34" charset="0"/>
              </a:defRPr>
            </a:pPr>
          </a:p>
        </c:txPr>
        <c:crossAx val="815709360"/>
        <c:crosses val="autoZero"/>
        <c:crossBetween val="between"/>
        <c:majorUnit val="1"/>
      </c:valAx>
      <c:spPr>
        <a:noFill/>
        <a:ln>
          <a:noFill/>
        </a:ln>
        <a:effectLst/>
      </c:spPr>
    </c:plotArea>
    <c:plotVisOnly val="1"/>
    <c:dispBlanksAs val="gap"/>
    <c:showDLblsOverMax val="0"/>
  </c:chart>
  <c:spPr>
    <a:noFill/>
    <a:ln>
      <a:noFill/>
    </a:ln>
    <a:effectLst/>
  </c:spPr>
  <c:txPr>
    <a:bodyPr/>
    <a:lstStyle/>
    <a:p>
      <a:pPr>
        <a:defRPr lang="zh-CN" sz="14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defRPr>
      </a:pPr>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494937128394666"/>
          <c:y val="0.0193168487867588"/>
        </c:manualLayout>
      </c:layout>
      <c:overlay val="0"/>
      <c:spPr>
        <a:noFill/>
        <a:ln w="25382">
          <a:noFill/>
        </a:ln>
      </c:spPr>
      <c:tx>
        <c:rich>
          <a:bodyPr/>
          <a:lstStyle/>
          <a:p>
            <a:pPr>
              <a:defRPr/>
            </a:pPr>
          </a:p>
        </c:rich>
      </c:tx>
    </c:title>
    <c:autoTitleDeleted val="0"/>
    <c:plotArea>
      <c:layout>
        <c:manualLayout>
          <c:layoutTarget val="inner"/>
          <c:xMode val="edge"/>
          <c:yMode val="edge"/>
          <c:x val="0.0746835443037975"/>
          <c:y val="0.00148588410104012"/>
          <c:w val="0.851898734177216"/>
          <c:h val="1"/>
        </c:manualLayout>
      </c:layout>
      <c:pieChart>
        <c:varyColors val="0"/>
        <c:ser>
          <c:idx val="0"/>
          <c:order val="0"/>
          <c:spPr>
            <a:noFill/>
            <a:ln w="25382">
              <a:noFill/>
            </a:ln>
          </c:spPr>
          <c:explosion val="0"/>
          <c:dPt>
            <c:idx val="0"/>
            <c:bubble3D val="0"/>
            <c:spPr>
              <a:solidFill>
                <a:schemeClr val="accent1">
                  <a:lumMod val="50000"/>
                </a:schemeClr>
              </a:solidFill>
              <a:ln w="25382">
                <a:noFill/>
              </a:ln>
            </c:spPr>
          </c:dPt>
          <c:dPt>
            <c:idx val="1"/>
            <c:bubble3D val="0"/>
            <c:spPr>
              <a:solidFill>
                <a:schemeClr val="accent1"/>
              </a:solidFill>
              <a:ln w="25382">
                <a:noFill/>
              </a:ln>
            </c:spPr>
          </c:dPt>
          <c:dLbls>
            <c:delete val="1"/>
          </c:dLbls>
          <c:val>
            <c:numRef>
              <c:f>Sheet1!$B$2:$C$2</c:f>
              <c:numCache>
                <c:formatCode>General</c:formatCode>
                <c:ptCount val="2"/>
                <c:pt idx="0">
                  <c:v>80</c:v>
                </c:pt>
                <c:pt idx="1">
                  <c:v>20</c:v>
                </c:pt>
              </c:numCache>
            </c:numRef>
          </c:val>
          <c:extLst>
            <c:ext xmlns:c15="http://schemas.microsoft.com/office/drawing/2012/chart" uri="{02D57815-91ED-43cb-92C2-25804820EDAC}">
              <c15:filteredSeriesTitle>
                <c15:tx>
                  <c:strRef>
                    <c:extLst>
                      <c:ext uri="{02D57815-91ED-43cb-92C2-25804820EDAC}">
                        <c15:formulaRef>
                          <c15:sqref>Sheet1!$A$2</c15:sqref>
                        </c15:formulaRef>
                      </c:ext>
                    </c:extLst>
                    <c:strCache>
                      <c:ptCount val="1"/>
                      <c:pt idx="0">
                        <c:v>Region 1</c:v>
                      </c:pt>
                    </c:strCache>
                  </c:strRef>
                </c15:tx>
              </c15:filteredSeriesTitle>
            </c:ext>
            <c:ext xmlns:c15="http://schemas.microsoft.com/office/drawing/2012/chart" uri="{02D57815-91ED-43cb-92C2-25804820EDAC}">
              <c15:filteredCategoryTitle>
                <c15:cat>
                  <c:strRef>
                    <c:extLst>
                      <c:ext uri="{02D57815-91ED-43cb-92C2-25804820EDAC}">
                        <c15:formulaRef>
                          <c15:sqref>Sheet1!$B$1:$C$1</c15:sqref>
                        </c15:formulaRef>
                      </c:ext>
                    </c:extLst>
                    <c:strCache>
                      <c:ptCount val="2"/>
                      <c:pt idx="0">
                        <c:v>2013</c:v>
                      </c:pt>
                      <c:pt idx="1">
                        <c:v>2014</c:v>
                      </c:pt>
                    </c:strCache>
                  </c:strRef>
                </c15:cat>
              </c15:filteredCategoryTitle>
            </c:ext>
          </c:extLst>
        </c:ser>
        <c:dLbls>
          <c:showLegendKey val="0"/>
          <c:showVal val="0"/>
          <c:showCatName val="0"/>
          <c:showSerName val="0"/>
          <c:showPercent val="0"/>
          <c:showBubbleSize val="0"/>
          <c:showLeaderLines val="1"/>
        </c:dLbls>
        <c:firstSliceAng val="0"/>
      </c:pieChart>
      <c:spPr>
        <a:noFill/>
        <a:ln w="25382">
          <a:noFill/>
        </a:ln>
      </c:spPr>
    </c:plotArea>
    <c:plotVisOnly val="1"/>
    <c:dispBlanksAs val="zero"/>
    <c:showDLblsOverMax val="0"/>
  </c:chart>
  <c:spPr>
    <a:noFill/>
    <a:ln>
      <a:noFill/>
    </a:ln>
  </c:spPr>
  <c:txPr>
    <a:bodyPr/>
    <a:lstStyle/>
    <a:p>
      <a:pPr>
        <a:defRPr lang="zh-CN" sz="3005" b="0" i="0" u="none" strike="noStrike" baseline="0">
          <a:solidFill>
            <a:srgbClr val="000000"/>
          </a:solidFill>
          <a:latin typeface="Arial" panose="020B0604020202020204" pitchFamily="34" charset="0"/>
          <a:ea typeface="微软雅黑" panose="020B0503020204020204" pitchFamily="34" charset="-122"/>
          <a:cs typeface="Gill Sans"/>
          <a:sym typeface="Arial" panose="020B0604020202020204" pitchFamily="34" charset="0"/>
        </a:defRPr>
      </a:pPr>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49493702822031"/>
          <c:y val="0.0193167714500804"/>
        </c:manualLayout>
      </c:layout>
      <c:overlay val="0"/>
      <c:spPr>
        <a:noFill/>
        <a:ln w="25414">
          <a:noFill/>
        </a:ln>
      </c:spPr>
      <c:tx>
        <c:rich>
          <a:bodyPr/>
          <a:lstStyle/>
          <a:p>
            <a:pPr>
              <a:defRPr/>
            </a:pPr>
          </a:p>
        </c:rich>
      </c:tx>
    </c:title>
    <c:autoTitleDeleted val="0"/>
    <c:plotArea>
      <c:layout>
        <c:manualLayout>
          <c:layoutTarget val="inner"/>
          <c:xMode val="edge"/>
          <c:yMode val="edge"/>
          <c:x val="0.0746835443037975"/>
          <c:y val="0.00148588410104012"/>
          <c:w val="0.851898734177216"/>
          <c:h val="1"/>
        </c:manualLayout>
      </c:layout>
      <c:pieChart>
        <c:varyColors val="0"/>
        <c:ser>
          <c:idx val="0"/>
          <c:order val="0"/>
          <c:spPr>
            <a:solidFill>
              <a:schemeClr val="accent2"/>
            </a:solidFill>
            <a:ln w="25414">
              <a:noFill/>
            </a:ln>
          </c:spPr>
          <c:explosion val="0"/>
          <c:dPt>
            <c:idx val="0"/>
            <c:bubble3D val="0"/>
            <c:spPr>
              <a:solidFill>
                <a:schemeClr val="accent2">
                  <a:lumMod val="50000"/>
                </a:schemeClr>
              </a:solidFill>
              <a:ln w="25414">
                <a:noFill/>
              </a:ln>
            </c:spPr>
          </c:dPt>
          <c:dLbls>
            <c:delete val="1"/>
          </c:dLbls>
          <c:val>
            <c:numRef>
              <c:f>Sheet1!$B$2:$C$2</c:f>
              <c:numCache>
                <c:formatCode>General</c:formatCode>
                <c:ptCount val="2"/>
                <c:pt idx="0">
                  <c:v>50</c:v>
                </c:pt>
                <c:pt idx="1">
                  <c:v>59</c:v>
                </c:pt>
              </c:numCache>
            </c:numRef>
          </c:val>
          <c:extLst>
            <c:ext xmlns:c15="http://schemas.microsoft.com/office/drawing/2012/chart" uri="{02D57815-91ED-43cb-92C2-25804820EDAC}">
              <c15:filteredSeriesTitle>
                <c15:tx>
                  <c:strRef>
                    <c:extLst>
                      <c:ext uri="{02D57815-91ED-43cb-92C2-25804820EDAC}">
                        <c15:formulaRef>
                          <c15:sqref>Sheet1!$A$2</c15:sqref>
                        </c15:formulaRef>
                      </c:ext>
                    </c:extLst>
                    <c:strCache>
                      <c:ptCount val="1"/>
                      <c:pt idx="0">
                        <c:v>Region 1</c:v>
                      </c:pt>
                    </c:strCache>
                  </c:strRef>
                </c15:tx>
              </c15:filteredSeriesTitle>
            </c:ext>
            <c:ext xmlns:c15="http://schemas.microsoft.com/office/drawing/2012/chart" uri="{02D57815-91ED-43cb-92C2-25804820EDAC}">
              <c15:filteredCategoryTitle>
                <c15:cat>
                  <c:strRef>
                    <c:extLst>
                      <c:ext uri="{02D57815-91ED-43cb-92C2-25804820EDAC}">
                        <c15:formulaRef>
                          <c15:sqref>Sheet1!$B$1:$C$1</c15:sqref>
                        </c15:formulaRef>
                      </c:ext>
                    </c:extLst>
                    <c:strCache>
                      <c:ptCount val="2"/>
                      <c:pt idx="0">
                        <c:v>2013</c:v>
                      </c:pt>
                      <c:pt idx="1">
                        <c:v>2014</c:v>
                      </c:pt>
                    </c:strCache>
                  </c:strRef>
                </c15:cat>
              </c15:filteredCategoryTitle>
            </c:ext>
          </c:extLst>
        </c:ser>
        <c:dLbls>
          <c:showLegendKey val="0"/>
          <c:showVal val="0"/>
          <c:showCatName val="0"/>
          <c:showSerName val="0"/>
          <c:showPercent val="0"/>
          <c:showBubbleSize val="0"/>
          <c:showLeaderLines val="1"/>
        </c:dLbls>
        <c:firstSliceAng val="0"/>
      </c:pieChart>
      <c:spPr>
        <a:noFill/>
        <a:ln w="25414">
          <a:noFill/>
        </a:ln>
      </c:spPr>
    </c:plotArea>
    <c:plotVisOnly val="1"/>
    <c:dispBlanksAs val="zero"/>
    <c:showDLblsOverMax val="0"/>
  </c:chart>
  <c:spPr>
    <a:noFill/>
    <a:ln>
      <a:noFill/>
    </a:ln>
  </c:spPr>
  <c:txPr>
    <a:bodyPr/>
    <a:lstStyle/>
    <a:p>
      <a:pPr>
        <a:defRPr lang="zh-CN" sz="3000" b="0" i="0" u="none" strike="noStrike" baseline="0">
          <a:solidFill>
            <a:srgbClr val="000000"/>
          </a:solidFill>
          <a:latin typeface="Arial" panose="020B0604020202020204" pitchFamily="34" charset="0"/>
          <a:ea typeface="微软雅黑" panose="020B0503020204020204" pitchFamily="34" charset="-122"/>
          <a:cs typeface="Gill Sans"/>
          <a:sym typeface="Arial" panose="020B0604020202020204" pitchFamily="34" charset="0"/>
        </a:defRPr>
      </a:pPr>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49493702822031"/>
          <c:y val="0.0193167714500804"/>
        </c:manualLayout>
      </c:layout>
      <c:overlay val="0"/>
      <c:spPr>
        <a:noFill/>
        <a:ln w="25416">
          <a:noFill/>
        </a:ln>
      </c:spPr>
      <c:tx>
        <c:rich>
          <a:bodyPr/>
          <a:lstStyle/>
          <a:p>
            <a:pPr>
              <a:defRPr/>
            </a:pPr>
          </a:p>
        </c:rich>
      </c:tx>
    </c:title>
    <c:autoTitleDeleted val="0"/>
    <c:plotArea>
      <c:layout>
        <c:manualLayout>
          <c:layoutTarget val="inner"/>
          <c:xMode val="edge"/>
          <c:yMode val="edge"/>
          <c:x val="0.0746835443037975"/>
          <c:y val="0.00148588410104012"/>
          <c:w val="0.851898734177216"/>
          <c:h val="1"/>
        </c:manualLayout>
      </c:layout>
      <c:pieChart>
        <c:varyColors val="0"/>
        <c:ser>
          <c:idx val="0"/>
          <c:order val="0"/>
          <c:spPr>
            <a:solidFill>
              <a:srgbClr val="2C2C2C"/>
            </a:solidFill>
            <a:ln w="25416">
              <a:noFill/>
            </a:ln>
          </c:spPr>
          <c:explosion val="0"/>
          <c:dPt>
            <c:idx val="0"/>
            <c:bubble3D val="0"/>
            <c:spPr>
              <a:solidFill>
                <a:schemeClr val="accent3">
                  <a:lumMod val="50000"/>
                </a:schemeClr>
              </a:solidFill>
              <a:ln w="25416">
                <a:noFill/>
              </a:ln>
            </c:spPr>
          </c:dPt>
          <c:dPt>
            <c:idx val="1"/>
            <c:bubble3D val="0"/>
            <c:spPr>
              <a:solidFill>
                <a:schemeClr val="accent3"/>
              </a:solidFill>
              <a:ln w="25416">
                <a:noFill/>
              </a:ln>
            </c:spPr>
          </c:dPt>
          <c:dLbls>
            <c:delete val="1"/>
          </c:dLbls>
          <c:val>
            <c:numRef>
              <c:f>Sheet1!$B$2:$C$2</c:f>
              <c:numCache>
                <c:formatCode>General</c:formatCode>
                <c:ptCount val="2"/>
                <c:pt idx="0">
                  <c:v>30</c:v>
                </c:pt>
                <c:pt idx="1">
                  <c:v>70</c:v>
                </c:pt>
              </c:numCache>
            </c:numRef>
          </c:val>
          <c:extLst>
            <c:ext xmlns:c15="http://schemas.microsoft.com/office/drawing/2012/chart" uri="{02D57815-91ED-43cb-92C2-25804820EDAC}">
              <c15:filteredSeriesTitle>
                <c15:tx>
                  <c:strRef>
                    <c:extLst>
                      <c:ext uri="{02D57815-91ED-43cb-92C2-25804820EDAC}">
                        <c15:formulaRef>
                          <c15:sqref>Sheet1!$A$2</c15:sqref>
                        </c15:formulaRef>
                      </c:ext>
                    </c:extLst>
                    <c:strCache>
                      <c:ptCount val="1"/>
                      <c:pt idx="0">
                        <c:v>Region 1</c:v>
                      </c:pt>
                    </c:strCache>
                  </c:strRef>
                </c15:tx>
              </c15:filteredSeriesTitle>
            </c:ext>
            <c:ext xmlns:c15="http://schemas.microsoft.com/office/drawing/2012/chart" uri="{02D57815-91ED-43cb-92C2-25804820EDAC}">
              <c15:filteredCategoryTitle>
                <c15:cat>
                  <c:strRef>
                    <c:extLst>
                      <c:ext uri="{02D57815-91ED-43cb-92C2-25804820EDAC}">
                        <c15:formulaRef>
                          <c15:sqref>Sheet1!$B$1:$C$1</c15:sqref>
                        </c15:formulaRef>
                      </c:ext>
                    </c:extLst>
                    <c:strCache>
                      <c:ptCount val="2"/>
                      <c:pt idx="0">
                        <c:v>2013</c:v>
                      </c:pt>
                      <c:pt idx="1">
                        <c:v>2014</c:v>
                      </c:pt>
                    </c:strCache>
                  </c:strRef>
                </c15:cat>
              </c15:filteredCategoryTitle>
            </c:ext>
          </c:extLst>
        </c:ser>
        <c:dLbls>
          <c:showLegendKey val="0"/>
          <c:showVal val="0"/>
          <c:showCatName val="0"/>
          <c:showSerName val="0"/>
          <c:showPercent val="0"/>
          <c:showBubbleSize val="0"/>
          <c:showLeaderLines val="1"/>
        </c:dLbls>
        <c:firstSliceAng val="0"/>
      </c:pieChart>
      <c:spPr>
        <a:noFill/>
        <a:ln w="25416">
          <a:noFill/>
        </a:ln>
      </c:spPr>
    </c:plotArea>
    <c:plotVisOnly val="1"/>
    <c:dispBlanksAs val="zero"/>
    <c:showDLblsOverMax val="0"/>
  </c:chart>
  <c:spPr>
    <a:noFill/>
    <a:ln>
      <a:noFill/>
    </a:ln>
  </c:spPr>
  <c:txPr>
    <a:bodyPr/>
    <a:lstStyle/>
    <a:p>
      <a:pPr>
        <a:defRPr lang="zh-CN" sz="3000" b="0" i="0" u="none" strike="noStrike" baseline="0">
          <a:solidFill>
            <a:srgbClr val="000000"/>
          </a:solidFill>
          <a:latin typeface="Arial" panose="020B0604020202020204" pitchFamily="34" charset="0"/>
          <a:ea typeface="微软雅黑" panose="020B0503020204020204" pitchFamily="34" charset="-122"/>
          <a:cs typeface="Gill Sans"/>
          <a:sym typeface="Arial" panose="020B0604020202020204" pitchFamily="34" charset="0"/>
        </a:defRPr>
      </a:pPr>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494937087009853"/>
          <c:y val="0.0193168598900012"/>
        </c:manualLayout>
      </c:layout>
      <c:overlay val="0"/>
      <c:spPr>
        <a:noFill/>
        <a:ln w="25383">
          <a:noFill/>
        </a:ln>
      </c:spPr>
      <c:tx>
        <c:rich>
          <a:bodyPr/>
          <a:lstStyle/>
          <a:p>
            <a:pPr>
              <a:defRPr/>
            </a:pPr>
          </a:p>
        </c:rich>
      </c:tx>
    </c:title>
    <c:autoTitleDeleted val="0"/>
    <c:plotArea>
      <c:layout>
        <c:manualLayout>
          <c:layoutTarget val="inner"/>
          <c:xMode val="edge"/>
          <c:yMode val="edge"/>
          <c:x val="0.0746835443037975"/>
          <c:y val="0.00148588410104012"/>
          <c:w val="0.851898734177216"/>
          <c:h val="1"/>
        </c:manualLayout>
      </c:layout>
      <c:pieChart>
        <c:varyColors val="0"/>
        <c:ser>
          <c:idx val="0"/>
          <c:order val="0"/>
          <c:spPr>
            <a:solidFill>
              <a:srgbClr val="2C2C2C"/>
            </a:solidFill>
            <a:ln w="25383">
              <a:noFill/>
            </a:ln>
          </c:spPr>
          <c:explosion val="0"/>
          <c:dPt>
            <c:idx val="0"/>
            <c:bubble3D val="0"/>
            <c:spPr>
              <a:solidFill>
                <a:schemeClr val="accent4">
                  <a:lumMod val="50000"/>
                </a:schemeClr>
              </a:solidFill>
              <a:ln w="25383">
                <a:noFill/>
              </a:ln>
            </c:spPr>
          </c:dPt>
          <c:dPt>
            <c:idx val="1"/>
            <c:bubble3D val="0"/>
            <c:spPr>
              <a:solidFill>
                <a:schemeClr val="accent4"/>
              </a:solidFill>
              <a:ln w="25383">
                <a:noFill/>
              </a:ln>
            </c:spPr>
          </c:dPt>
          <c:dLbls>
            <c:delete val="1"/>
          </c:dLbls>
          <c:val>
            <c:numRef>
              <c:f>Sheet1!$B$2:$C$2</c:f>
              <c:numCache>
                <c:formatCode>General</c:formatCode>
                <c:ptCount val="2"/>
                <c:pt idx="0">
                  <c:v>70</c:v>
                </c:pt>
                <c:pt idx="1">
                  <c:v>30</c:v>
                </c:pt>
              </c:numCache>
            </c:numRef>
          </c:val>
          <c:extLst>
            <c:ext xmlns:c15="http://schemas.microsoft.com/office/drawing/2012/chart" uri="{02D57815-91ED-43cb-92C2-25804820EDAC}">
              <c15:filteredSeriesTitle>
                <c15:tx>
                  <c:strRef>
                    <c:extLst>
                      <c:ext uri="{02D57815-91ED-43cb-92C2-25804820EDAC}">
                        <c15:formulaRef>
                          <c15:sqref>Sheet1!$A$2</c15:sqref>
                        </c15:formulaRef>
                      </c:ext>
                    </c:extLst>
                    <c:strCache>
                      <c:ptCount val="1"/>
                      <c:pt idx="0">
                        <c:v>Region 1</c:v>
                      </c:pt>
                    </c:strCache>
                  </c:strRef>
                </c15:tx>
              </c15:filteredSeriesTitle>
            </c:ext>
            <c:ext xmlns:c15="http://schemas.microsoft.com/office/drawing/2012/chart" uri="{02D57815-91ED-43cb-92C2-25804820EDAC}">
              <c15:filteredCategoryTitle>
                <c15:cat>
                  <c:strRef>
                    <c:extLst>
                      <c:ext uri="{02D57815-91ED-43cb-92C2-25804820EDAC}">
                        <c15:formulaRef>
                          <c15:sqref>Sheet1!$B$1:$C$1</c15:sqref>
                        </c15:formulaRef>
                      </c:ext>
                    </c:extLst>
                    <c:strCache>
                      <c:ptCount val="2"/>
                      <c:pt idx="0">
                        <c:v>2013</c:v>
                      </c:pt>
                      <c:pt idx="1">
                        <c:v>2014</c:v>
                      </c:pt>
                    </c:strCache>
                  </c:strRef>
                </c15:cat>
              </c15:filteredCategoryTitle>
            </c:ext>
          </c:extLst>
        </c:ser>
        <c:dLbls>
          <c:showLegendKey val="0"/>
          <c:showVal val="0"/>
          <c:showCatName val="0"/>
          <c:showSerName val="0"/>
          <c:showPercent val="0"/>
          <c:showBubbleSize val="0"/>
          <c:showLeaderLines val="1"/>
        </c:dLbls>
        <c:firstSliceAng val="0"/>
      </c:pieChart>
      <c:spPr>
        <a:noFill/>
        <a:ln w="25383">
          <a:noFill/>
        </a:ln>
      </c:spPr>
    </c:plotArea>
    <c:plotVisOnly val="1"/>
    <c:dispBlanksAs val="zero"/>
    <c:showDLblsOverMax val="0"/>
  </c:chart>
  <c:spPr>
    <a:noFill/>
    <a:ln>
      <a:noFill/>
    </a:ln>
  </c:spPr>
  <c:txPr>
    <a:bodyPr/>
    <a:lstStyle/>
    <a:p>
      <a:pPr>
        <a:defRPr lang="zh-CN" sz="3000" b="0" i="0" u="none" strike="noStrike" baseline="0">
          <a:solidFill>
            <a:srgbClr val="000000"/>
          </a:solidFill>
          <a:latin typeface="Arial" panose="020B0604020202020204" pitchFamily="34" charset="0"/>
          <a:ea typeface="微软雅黑" panose="020B0503020204020204" pitchFamily="34" charset="-122"/>
          <a:cs typeface="Gill Sans"/>
          <a:sym typeface="Arial" panose="020B0604020202020204" pitchFamily="34" charset="0"/>
        </a:defRPr>
      </a:pPr>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2A5992-9D73-4015-9385-ABE035416B29}"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795A699-AB68-4A20-99FB-6F69DC266D45}"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2565" algn="l" defTabSz="914400" rtl="0" eaLnBrk="1" latinLnBrk="0" hangingPunct="1">
      <a:defRPr sz="1200" kern="1200">
        <a:solidFill>
          <a:schemeClr val="tx1"/>
        </a:solidFill>
        <a:latin typeface="+mn-lt"/>
        <a:ea typeface="+mn-ea"/>
        <a:cs typeface="+mn-cs"/>
      </a:defRPr>
    </a:lvl7pPr>
    <a:lvl8pPr marL="3199765" algn="l" defTabSz="914400" rtl="0" eaLnBrk="1" latinLnBrk="0" hangingPunct="1">
      <a:defRPr sz="1200" kern="1200">
        <a:solidFill>
          <a:schemeClr val="tx1"/>
        </a:solidFill>
        <a:latin typeface="+mn-lt"/>
        <a:ea typeface="+mn-ea"/>
        <a:cs typeface="+mn-cs"/>
      </a:defRPr>
    </a:lvl8pPr>
    <a:lvl9pPr marL="3656965"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7795A699-AB68-4A20-99FB-6F69DC266D45}"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smtClean="0"/>
              <a:t>My First Template</a:t>
            </a:r>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smtClean="0"/>
              <a:t>My First Template</a:t>
            </a:r>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7DC7C-EA85-41EA-BE8E-3BC04B9579CE}"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fld>
            <a:endParaRPr lang="en-GB"/>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7795A699-AB68-4A20-99FB-6F69DC266D45}"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https://www.pptying.com    【PPT</a:t>
            </a:r>
            <a:r>
              <a:rPr lang="zh-CN" altLang="en-US" dirty="0"/>
              <a:t>营</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smtClean="0"/>
              <a:t>My First Template</a:t>
            </a: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1">
            <a:lumMod val="95000"/>
          </a:schemeClr>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2854A03-91AF-448A-9954-517C0577E5F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EEFC946-6D13-4F8C-9740-992A906A613E}" type="slidenum">
              <a:rPr lang="zh-CN" altLang="en-US" smtClean="0"/>
            </a:fld>
            <a:endParaRPr lang="zh-CN" altLang="en-US"/>
          </a:p>
        </p:txBody>
      </p:sp>
      <p:sp>
        <p:nvSpPr>
          <p:cNvPr id="15" name="文本框 12"/>
          <p:cNvSpPr txBox="1">
            <a:spLocks noChangeArrowheads="1"/>
          </p:cNvSpPr>
          <p:nvPr userDrawn="1"/>
        </p:nvSpPr>
        <p:spPr bwMode="auto">
          <a:xfrm>
            <a:off x="615670" y="243648"/>
            <a:ext cx="1796090" cy="311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023" tIns="32511" rIns="65023" bIns="32511">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点击添</a:t>
            </a:r>
            <a:r>
              <a:rPr lang="zh-CN" altLang="en-US" sz="1600" dirty="0" smtClean="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加文</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字</a:t>
            </a:r>
            <a:endPar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
        <p:nvSpPr>
          <p:cNvPr id="6" name="燕尾形 5"/>
          <p:cNvSpPr/>
          <p:nvPr userDrawn="1"/>
        </p:nvSpPr>
        <p:spPr>
          <a:xfrm>
            <a:off x="243136" y="267494"/>
            <a:ext cx="216024" cy="288032"/>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 name="燕尾形 6"/>
          <p:cNvSpPr/>
          <p:nvPr userDrawn="1"/>
        </p:nvSpPr>
        <p:spPr>
          <a:xfrm>
            <a:off x="395536" y="267494"/>
            <a:ext cx="216024" cy="288032"/>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cSld>
  <p:clrMapOvr>
    <a:masterClrMapping/>
  </p:clrMapOvr>
  <p:transition spd="med" advTm="1000">
    <p:checke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2854A03-91AF-448A-9954-517C0577E5F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EEFC946-6D13-4F8C-9740-992A906A613E}" type="slidenum">
              <a:rPr lang="zh-CN" altLang="en-US" smtClean="0"/>
            </a:fld>
            <a:endParaRPr lang="zh-CN" altLang="en-US"/>
          </a:p>
        </p:txBody>
      </p:sp>
      <p:sp>
        <p:nvSpPr>
          <p:cNvPr id="14" name="文本框 37"/>
          <p:cNvSpPr txBox="1"/>
          <p:nvPr userDrawn="1"/>
        </p:nvSpPr>
        <p:spPr>
          <a:xfrm>
            <a:off x="899592" y="239588"/>
            <a:ext cx="912897" cy="312819"/>
          </a:xfrm>
          <a:prstGeom prst="rect">
            <a:avLst/>
          </a:prstGeom>
          <a:noFill/>
        </p:spPr>
        <p:txBody>
          <a:bodyPr wrap="none" lIns="96434" tIns="48217" rIns="96434" bIns="48217" rtlCol="0">
            <a:spAutoFit/>
          </a:bodyPr>
          <a:lstStyle/>
          <a:p>
            <a:pPr defTabSz="964565"/>
            <a:r>
              <a:rPr lang="zh-CN" altLang="en-US" sz="1400" dirty="0" smtClean="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工作回顾</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endParaRPr>
          </a:p>
        </p:txBody>
      </p:sp>
      <p:sp>
        <p:nvSpPr>
          <p:cNvPr id="15" name="文本框 38"/>
          <p:cNvSpPr txBox="1"/>
          <p:nvPr userDrawn="1"/>
        </p:nvSpPr>
        <p:spPr>
          <a:xfrm>
            <a:off x="899592" y="432889"/>
            <a:ext cx="892058" cy="258958"/>
          </a:xfrm>
          <a:prstGeom prst="rect">
            <a:avLst/>
          </a:prstGeom>
          <a:noFill/>
        </p:spPr>
        <p:txBody>
          <a:bodyPr wrap="none" lIns="96434" tIns="48217" rIns="96434" bIns="48217" rtlCol="0">
            <a:spAutoFit/>
          </a:bodyPr>
          <a:lstStyle/>
          <a:p>
            <a:pPr defTabSz="964565"/>
            <a:r>
              <a:rPr lang="en-US" altLang="zh-CN" sz="1050" dirty="0" smtClean="0">
                <a:solidFill>
                  <a:schemeClr val="tx1">
                    <a:lumMod val="50000"/>
                    <a:lumOff val="50000"/>
                  </a:schemeClr>
                </a:solidFill>
                <a:cs typeface="+mn-ea"/>
                <a:sym typeface="+mn-lt"/>
              </a:rPr>
              <a:t>Work review</a:t>
            </a:r>
            <a:endParaRPr lang="zh-CN" altLang="en-US" sz="1050" dirty="0">
              <a:solidFill>
                <a:schemeClr val="tx1">
                  <a:lumMod val="50000"/>
                  <a:lumOff val="50000"/>
                </a:schemeClr>
              </a:solidFill>
              <a:cs typeface="+mn-ea"/>
              <a:sym typeface="+mn-lt"/>
            </a:endParaRPr>
          </a:p>
        </p:txBody>
      </p:sp>
      <p:pic>
        <p:nvPicPr>
          <p:cNvPr id="10" name="Picture 3" descr="C:\Users\Administrator\Desktop\微立体创业计划\005.png"/>
          <p:cNvPicPr>
            <a:picLocks noChangeAspect="1" noChangeArrowheads="1"/>
          </p:cNvPicPr>
          <p:nvPr userDrawn="1"/>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7504" y="123478"/>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pic>
        <p:nvPicPr>
          <p:cNvPr id="11" name="Picture 4" descr="C:\Users\Administrator\Desktop\微立体创业计划\004.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59903" y="132850"/>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spd="med" advTm="1000">
    <p:checke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F61BD0C8-D35A-439E-96FB-C8D4A6430554}"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70F15A6-E82C-4E1E-834E-C415C51F7DF3}" type="slidenum">
              <a:rPr lang="zh-CN" altLang="en-US" smtClean="0"/>
            </a:fld>
            <a:endParaRPr lang="zh-CN" altLang="en-US"/>
          </a:p>
        </p:txBody>
      </p:sp>
    </p:spTree>
  </p:cSld>
  <p:clrMapOvr>
    <a:masterClrMapping/>
  </p:clrMapOvr>
  <p:transition spd="med" advTm="1000">
    <p:checke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cSld>
  <p:clrMapOvr>
    <a:masterClrMapping/>
  </p:clrMapOvr>
  <p:transition spd="med" advTm="1000">
    <p:checke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空白页">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1" y="0"/>
            <a:ext cx="9143499" cy="5143500"/>
          </a:xfrm>
          <a:prstGeom prst="rect">
            <a:avLst/>
          </a:prstGeom>
        </p:spPr>
      </p:pic>
      <p:grpSp>
        <p:nvGrpSpPr>
          <p:cNvPr id="2" name="组合 3"/>
          <p:cNvGrpSpPr/>
          <p:nvPr userDrawn="1"/>
        </p:nvGrpSpPr>
        <p:grpSpPr bwMode="auto">
          <a:xfrm flipH="1">
            <a:off x="-1" y="248018"/>
            <a:ext cx="1797166" cy="507206"/>
            <a:chOff x="2370576" y="533400"/>
            <a:chExt cx="2417494" cy="675969"/>
          </a:xfrm>
          <a:solidFill>
            <a:srgbClr val="EE1C39"/>
          </a:solidFill>
        </p:grpSpPr>
        <p:sp>
          <p:nvSpPr>
            <p:cNvPr id="3" name="矩形 2"/>
            <p:cNvSpPr/>
            <p:nvPr/>
          </p:nvSpPr>
          <p:spPr>
            <a:xfrm>
              <a:off x="2738030" y="533400"/>
              <a:ext cx="2050040" cy="6759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400" dirty="0">
                <a:cs typeface="+mn-ea"/>
                <a:sym typeface="+mn-lt"/>
              </a:endParaRPr>
            </a:p>
          </p:txBody>
        </p:sp>
        <p:sp>
          <p:nvSpPr>
            <p:cNvPr id="4" name="椭圆 3"/>
            <p:cNvSpPr/>
            <p:nvPr/>
          </p:nvSpPr>
          <p:spPr>
            <a:xfrm>
              <a:off x="2370576" y="533400"/>
              <a:ext cx="623734" cy="67596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400" dirty="0">
                <a:cs typeface="+mn-ea"/>
                <a:sym typeface="+mn-lt"/>
              </a:endParaRPr>
            </a:p>
          </p:txBody>
        </p:sp>
      </p:grpSp>
      <p:sp>
        <p:nvSpPr>
          <p:cNvPr id="6" name="文本框 12"/>
          <p:cNvSpPr txBox="1">
            <a:spLocks noChangeArrowheads="1"/>
          </p:cNvSpPr>
          <p:nvPr userDrawn="1"/>
        </p:nvSpPr>
        <p:spPr bwMode="auto">
          <a:xfrm>
            <a:off x="-1" y="370296"/>
            <a:ext cx="1796090" cy="619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023" tIns="32511" rIns="65023" bIns="32511">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r>
              <a:rPr lang="zh-CN" altLang="en-US" dirty="0">
                <a:solidFill>
                  <a:schemeClr val="bg1"/>
                </a:solidFill>
                <a:latin typeface="微软雅黑" panose="020B0503020204020204" pitchFamily="34" charset="-122"/>
                <a:ea typeface="微软雅黑" panose="020B0503020204020204" pitchFamily="34" charset="-122"/>
                <a:cs typeface="+mn-ea"/>
                <a:sym typeface="+mn-lt"/>
              </a:rPr>
              <a:t>点击添加相关标题文字</a:t>
            </a:r>
            <a:endParaRPr lang="zh-CN" altLang="en-US" dirty="0">
              <a:solidFill>
                <a:schemeClr val="bg1"/>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p:transition spd="med" advTm="1000">
    <p:checke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3_自定义版式">
    <p:spTree>
      <p:nvGrpSpPr>
        <p:cNvPr id="1" name=""/>
        <p:cNvGrpSpPr/>
        <p:nvPr/>
      </p:nvGrpSpPr>
      <p:grpSpPr>
        <a:xfrm>
          <a:off x="0" y="0"/>
          <a:ext cx="0" cy="0"/>
          <a:chOff x="0" y="0"/>
          <a:chExt cx="0" cy="0"/>
        </a:xfrm>
      </p:grpSpPr>
    </p:spTree>
  </p:cSld>
  <p:clrMapOvr>
    <a:masterClrMapping/>
  </p:clrMapOvr>
  <p:transition spd="med" advTm="1000">
    <p:checke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7" Type="http://schemas.openxmlformats.org/officeDocument/2006/relationships/theme" Target="../theme/theme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1" y="205979"/>
            <a:ext cx="8229600" cy="857250"/>
          </a:xfrm>
          <a:prstGeom prst="rect">
            <a:avLst/>
          </a:prstGeom>
        </p:spPr>
        <p:txBody>
          <a:bodyPr vert="horz" lIns="91428" tIns="45714" rIns="91428" bIns="45714"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1" y="1200151"/>
            <a:ext cx="8229600" cy="3394472"/>
          </a:xfrm>
          <a:prstGeom prst="rect">
            <a:avLst/>
          </a:prstGeom>
        </p:spPr>
        <p:txBody>
          <a:bodyPr vert="horz" lIns="91428" tIns="45714" rIns="91428" bIns="45714"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457201" y="4767264"/>
            <a:ext cx="2133600" cy="273844"/>
          </a:xfrm>
          <a:prstGeom prst="rect">
            <a:avLst/>
          </a:prstGeom>
        </p:spPr>
        <p:txBody>
          <a:bodyPr vert="horz" lIns="91428" tIns="45714" rIns="91428" bIns="45714" rtlCol="0" anchor="ctr"/>
          <a:lstStyle>
            <a:lvl1pPr algn="l">
              <a:defRPr sz="1200">
                <a:solidFill>
                  <a:schemeClr val="tx1">
                    <a:tint val="75000"/>
                  </a:schemeClr>
                </a:solidFill>
              </a:defRPr>
            </a:lvl1pPr>
          </a:lstStyle>
          <a:p>
            <a:fld id="{02854A03-91AF-448A-9954-517C0577E5F0}" type="datetimeFigureOut">
              <a:rPr lang="zh-CN" altLang="en-US" smtClean="0"/>
            </a:fld>
            <a:endParaRPr lang="zh-CN" altLang="en-US"/>
          </a:p>
        </p:txBody>
      </p:sp>
      <p:sp>
        <p:nvSpPr>
          <p:cNvPr id="5" name="页脚占位符 4"/>
          <p:cNvSpPr>
            <a:spLocks noGrp="1"/>
          </p:cNvSpPr>
          <p:nvPr>
            <p:ph type="ftr" sz="quarter" idx="3"/>
          </p:nvPr>
        </p:nvSpPr>
        <p:spPr>
          <a:xfrm>
            <a:off x="3124201" y="4767264"/>
            <a:ext cx="2895600" cy="273844"/>
          </a:xfrm>
          <a:prstGeom prst="rect">
            <a:avLst/>
          </a:prstGeom>
        </p:spPr>
        <p:txBody>
          <a:bodyPr vert="horz" lIns="91428" tIns="45714" rIns="91428" bIns="45714"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1" y="4767264"/>
            <a:ext cx="2133600" cy="273844"/>
          </a:xfrm>
          <a:prstGeom prst="rect">
            <a:avLst/>
          </a:prstGeom>
        </p:spPr>
        <p:txBody>
          <a:bodyPr vert="horz" lIns="91428" tIns="45714" rIns="91428" bIns="45714" rtlCol="0" anchor="ctr"/>
          <a:lstStyle>
            <a:lvl1pPr algn="r">
              <a:defRPr sz="1200">
                <a:solidFill>
                  <a:schemeClr val="tx1">
                    <a:tint val="75000"/>
                  </a:schemeClr>
                </a:solidFill>
              </a:defRPr>
            </a:lvl1pPr>
          </a:lstStyle>
          <a:p>
            <a:fld id="{2EEFC946-6D13-4F8C-9740-992A906A613E}"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ransition spd="med" advTm="1000">
    <p:checker/>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3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5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3.xml"/><Relationship Id="rId4" Type="http://schemas.openxmlformats.org/officeDocument/2006/relationships/image" Target="../media/image5.png"/><Relationship Id="rId3" Type="http://schemas.microsoft.com/office/2007/relationships/media" Target="file:///E:\&#21315;&#22270;&#32593;\&#12304;&#38899;&#20048;&#32032;&#26448;&#24211;&#12305;\&#23567;&#26354;%20passacaglia.mp3" TargetMode="External"/><Relationship Id="rId2" Type="http://schemas.openxmlformats.org/officeDocument/2006/relationships/audio" Target="file:///E:\&#21315;&#22270;&#32593;\&#12304;&#38899;&#20048;&#32032;&#26448;&#24211;&#12305;\&#23567;&#26354;%20passacaglia.mp3" TargetMode="External"/><Relationship Id="rId1"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5" Type="http://schemas.openxmlformats.org/officeDocument/2006/relationships/notesSlide" Target="../notesSlides/notesSlide13.xml"/><Relationship Id="rId4" Type="http://schemas.openxmlformats.org/officeDocument/2006/relationships/slideLayout" Target="../slideLayouts/slideLayout1.xml"/><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xml"/><Relationship Id="rId1" Type="http://schemas.openxmlformats.org/officeDocument/2006/relationships/image" Target="../media/image4.jpeg"/></Relationships>
</file>

<file path=ppt/slides/_rels/slide15.xml.rels><?xml version="1.0" encoding="UTF-8" standalone="yes"?>
<Relationships xmlns="http://schemas.openxmlformats.org/package/2006/relationships"><Relationship Id="rId6" Type="http://schemas.openxmlformats.org/officeDocument/2006/relationships/notesSlide" Target="../notesSlides/notesSlide15.xml"/><Relationship Id="rId5" Type="http://schemas.openxmlformats.org/officeDocument/2006/relationships/slideLayout" Target="../slideLayouts/slideLayout1.xml"/><Relationship Id="rId4" Type="http://schemas.openxmlformats.org/officeDocument/2006/relationships/chart" Target="../charts/chart9.xml"/><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chart" Target="../charts/chart6.xml"/></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1.xml"/><Relationship Id="rId2" Type="http://schemas.openxmlformats.org/officeDocument/2006/relationships/image" Target="../media/image14.jpeg"/><Relationship Id="rId1" Type="http://schemas.openxmlformats.org/officeDocument/2006/relationships/image" Target="../media/image13.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tags" Target="../tags/tag11.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4.xml"/><Relationship Id="rId1" Type="http://schemas.openxmlformats.org/officeDocument/2006/relationships/image" Target="../media/image4.jpeg"/></Relationships>
</file>

<file path=ppt/slides/_rels/slide2.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2" Type="http://schemas.openxmlformats.org/officeDocument/2006/relationships/notesSlide" Target="../notesSlides/notesSlide2.xml"/><Relationship Id="rId11" Type="http://schemas.openxmlformats.org/officeDocument/2006/relationships/slideLayout" Target="../slideLayouts/slideLayout6.xml"/><Relationship Id="rId10" Type="http://schemas.openxmlformats.org/officeDocument/2006/relationships/tags" Target="../tags/tag10.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4" Type="http://schemas.openxmlformats.org/officeDocument/2006/relationships/notesSlide" Target="../notesSlides/notesSlide24.xml"/><Relationship Id="rId3" Type="http://schemas.openxmlformats.org/officeDocument/2006/relationships/slideLayout" Target="../slideLayouts/slideLayout1.xml"/><Relationship Id="rId2" Type="http://schemas.openxmlformats.org/officeDocument/2006/relationships/image" Target="../media/image16.jpeg"/><Relationship Id="rId1" Type="http://schemas.openxmlformats.org/officeDocument/2006/relationships/image" Target="../media/image15.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3.xml"/><Relationship Id="rId1" Type="http://schemas.openxmlformats.org/officeDocument/2006/relationships/image" Target="../media/image4.jpeg"/></Relationships>
</file>

<file path=ppt/slides/_rels/slide26.xml.rels><?xml version="1.0" encoding="UTF-8" standalone="yes"?>
<Relationships xmlns="http://schemas.openxmlformats.org/package/2006/relationships"><Relationship Id="rId4" Type="http://schemas.openxmlformats.org/officeDocument/2006/relationships/notesSlide" Target="../notesSlides/notesSlide26.xml"/><Relationship Id="rId3" Type="http://schemas.openxmlformats.org/officeDocument/2006/relationships/slideLayout" Target="../slideLayouts/slideLayout1.xml"/><Relationship Id="rId2" Type="http://schemas.openxmlformats.org/officeDocument/2006/relationships/hyperlink" Target="https://www.pptying.com" TargetMode="External"/><Relationship Id="rId1"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6" Type="http://schemas.openxmlformats.org/officeDocument/2006/relationships/notesSlide" Target="../notesSlides/notesSlide5.xml"/><Relationship Id="rId5" Type="http://schemas.openxmlformats.org/officeDocument/2006/relationships/slideLayout" Target="../slideLayouts/slideLayout1.xml"/><Relationship Id="rId4" Type="http://schemas.openxmlformats.org/officeDocument/2006/relationships/image" Target="../media/image9.jpeg"/><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jpeg"/></Relationships>
</file>

<file path=ppt/slides/_rels/slide6.xml.rels><?xml version="1.0" encoding="UTF-8" standalone="yes"?>
<Relationships xmlns="http://schemas.openxmlformats.org/package/2006/relationships"><Relationship Id="rId7" Type="http://schemas.openxmlformats.org/officeDocument/2006/relationships/notesSlide" Target="../notesSlides/notesSlide6.xml"/><Relationship Id="rId6" Type="http://schemas.openxmlformats.org/officeDocument/2006/relationships/slideLayout" Target="../slideLayouts/slideLayout1.xml"/><Relationship Id="rId5" Type="http://schemas.openxmlformats.org/officeDocument/2006/relationships/chart" Target="../charts/chart5.xml"/><Relationship Id="rId4" Type="http://schemas.openxmlformats.org/officeDocument/2006/relationships/chart" Target="../charts/chart4.xml"/><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chart" Target="../charts/char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Administrator\Desktop\4.jpg"/>
          <p:cNvPicPr>
            <a:picLocks noChangeAspect="1" noChangeArrowheads="1"/>
          </p:cNvPicPr>
          <p:nvPr/>
        </p:nvPicPr>
        <p:blipFill>
          <a:blip r:embed="rId1" cstate="print"/>
          <a:srcRect/>
          <a:stretch>
            <a:fillRect/>
          </a:stretch>
        </p:blipFill>
        <p:spPr bwMode="auto">
          <a:xfrm>
            <a:off x="0" y="-4762"/>
            <a:ext cx="9144000" cy="5148262"/>
          </a:xfrm>
          <a:prstGeom prst="rect">
            <a:avLst/>
          </a:prstGeom>
          <a:noFill/>
        </p:spPr>
      </p:pic>
      <p:pic>
        <p:nvPicPr>
          <p:cNvPr id="7" name="小曲 passacaglia.mp3">
            <a:hlinkClick r:id="" action="ppaction://media"/>
          </p:cNvPr>
          <p:cNvPicPr>
            <a:picLocks noRot="1" noChangeAspect="1"/>
          </p:cNvPicPr>
          <p:nvPr>
            <a:audioFile r:link="rId2"/>
            <p:extLst>
              <p:ext uri="{DAA4B4D4-6D71-4841-9C94-3DE7FCFB9230}">
                <p14:media xmlns:p14="http://schemas.microsoft.com/office/powerpoint/2010/main" r:link="rId3"/>
              </p:ext>
            </p:extLst>
          </p:nvPr>
        </p:nvPicPr>
        <p:blipFill>
          <a:blip r:embed="rId4" cstate="print"/>
          <a:stretch>
            <a:fillRect/>
          </a:stretch>
        </p:blipFill>
        <p:spPr>
          <a:xfrm>
            <a:off x="-304800" y="0"/>
            <a:ext cx="304800" cy="304800"/>
          </a:xfrm>
          <a:prstGeom prst="rect">
            <a:avLst/>
          </a:prstGeom>
        </p:spPr>
      </p:pic>
      <p:sp>
        <p:nvSpPr>
          <p:cNvPr id="9" name="矩形 259"/>
          <p:cNvSpPr>
            <a:spLocks noChangeArrowheads="1"/>
          </p:cNvSpPr>
          <p:nvPr/>
        </p:nvSpPr>
        <p:spPr bwMode="auto">
          <a:xfrm>
            <a:off x="864096" y="2143861"/>
            <a:ext cx="4572000" cy="61555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4000" b="1" cap="all" dirty="0" smtClean="0">
                <a:solidFill>
                  <a:schemeClr val="tx1">
                    <a:lumMod val="65000"/>
                    <a:lumOff val="35000"/>
                  </a:schemeClr>
                </a:solidFill>
                <a:latin typeface="Arial" panose="020B0604020202020204" pitchFamily="34" charset="0"/>
                <a:cs typeface="Arial" panose="020B0604020202020204" pitchFamily="34" charset="0"/>
              </a:rPr>
              <a:t>财务数据</a:t>
            </a:r>
            <a:r>
              <a:rPr lang="en-US" altLang="zh-CN" sz="4000" b="1" cap="all" dirty="0" smtClean="0">
                <a:solidFill>
                  <a:schemeClr val="tx1">
                    <a:lumMod val="65000"/>
                    <a:lumOff val="35000"/>
                  </a:schemeClr>
                </a:solidFill>
                <a:latin typeface="Arial" panose="020B0604020202020204" pitchFamily="34" charset="0"/>
                <a:cs typeface="Arial" panose="020B0604020202020204" pitchFamily="34" charset="0"/>
              </a:rPr>
              <a:t>PPT</a:t>
            </a:r>
            <a:r>
              <a:rPr lang="zh-CN" altLang="en-US" sz="4000" b="1" cap="all" dirty="0" smtClean="0">
                <a:solidFill>
                  <a:schemeClr val="tx1">
                    <a:lumMod val="65000"/>
                    <a:lumOff val="35000"/>
                  </a:schemeClr>
                </a:solidFill>
                <a:latin typeface="Arial" panose="020B0604020202020204" pitchFamily="34" charset="0"/>
                <a:cs typeface="Arial" panose="020B0604020202020204" pitchFamily="34" charset="0"/>
              </a:rPr>
              <a:t>模版</a:t>
            </a:r>
            <a:endParaRPr lang="zh-CN" altLang="en-US" cap="all"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10" name="矩形 259"/>
          <p:cNvSpPr>
            <a:spLocks noChangeArrowheads="1"/>
          </p:cNvSpPr>
          <p:nvPr/>
        </p:nvSpPr>
        <p:spPr bwMode="auto">
          <a:xfrm>
            <a:off x="864096" y="2768029"/>
            <a:ext cx="4104456" cy="3077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en-US" altLang="zh-CN" sz="2000" dirty="0" smtClean="0">
                <a:solidFill>
                  <a:schemeClr val="tx1">
                    <a:lumMod val="65000"/>
                    <a:lumOff val="35000"/>
                  </a:schemeClr>
                </a:solidFill>
                <a:cs typeface="Arial" panose="020B0604020202020204" pitchFamily="34" charset="0"/>
              </a:rPr>
              <a:t>ANNUAL REPORT POWERPOINT</a:t>
            </a:r>
            <a:endParaRPr lang="en-US" altLang="zh-CN" sz="2000" dirty="0">
              <a:solidFill>
                <a:schemeClr val="tx1">
                  <a:lumMod val="65000"/>
                  <a:lumOff val="35000"/>
                </a:schemeClr>
              </a:solidFill>
              <a:cs typeface="Arial" panose="020B0604020202020204" pitchFamily="34" charset="0"/>
            </a:endParaRPr>
          </a:p>
        </p:txBody>
      </p:sp>
      <p:sp>
        <p:nvSpPr>
          <p:cNvPr id="11" name="矩形 259"/>
          <p:cNvSpPr>
            <a:spLocks noChangeArrowheads="1"/>
          </p:cNvSpPr>
          <p:nvPr/>
        </p:nvSpPr>
        <p:spPr bwMode="auto">
          <a:xfrm>
            <a:off x="864096" y="3423003"/>
            <a:ext cx="3384376" cy="1692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1100" dirty="0">
                <a:solidFill>
                  <a:schemeClr val="tx1">
                    <a:lumMod val="65000"/>
                    <a:lumOff val="35000"/>
                  </a:schemeClr>
                </a:solidFill>
                <a:cs typeface="Arial" panose="020B0604020202020204" pitchFamily="34" charset="0"/>
              </a:rPr>
              <a:t>汇报人</a:t>
            </a:r>
            <a:r>
              <a:rPr lang="zh-CN" altLang="en-US" sz="1100" dirty="0" smtClean="0">
                <a:solidFill>
                  <a:schemeClr val="tx1">
                    <a:lumMod val="65000"/>
                    <a:lumOff val="35000"/>
                  </a:schemeClr>
                </a:solidFill>
                <a:cs typeface="Arial" panose="020B0604020202020204" pitchFamily="34" charset="0"/>
              </a:rPr>
              <a:t>：               </a:t>
            </a:r>
            <a:r>
              <a:rPr lang="zh-CN" altLang="en-US" sz="1100" dirty="0" smtClean="0">
                <a:solidFill>
                  <a:schemeClr val="tx1">
                    <a:lumMod val="65000"/>
                    <a:lumOff val="35000"/>
                  </a:schemeClr>
                </a:solidFill>
                <a:cs typeface="Arial" panose="020B0604020202020204" pitchFamily="34" charset="0"/>
              </a:rPr>
              <a:t>汇报时间 </a:t>
            </a:r>
            <a:r>
              <a:rPr lang="en-US" altLang="zh-CN" sz="1100" dirty="0" smtClean="0">
                <a:solidFill>
                  <a:schemeClr val="tx1">
                    <a:lumMod val="65000"/>
                    <a:lumOff val="35000"/>
                  </a:schemeClr>
                </a:solidFill>
                <a:cs typeface="Arial" panose="020B0604020202020204" pitchFamily="34" charset="0"/>
              </a:rPr>
              <a:t>XX</a:t>
            </a:r>
            <a:r>
              <a:rPr lang="zh-CN" altLang="en-US" sz="1100" dirty="0" smtClean="0">
                <a:solidFill>
                  <a:schemeClr val="tx1">
                    <a:lumMod val="65000"/>
                    <a:lumOff val="35000"/>
                  </a:schemeClr>
                </a:solidFill>
                <a:cs typeface="Arial" panose="020B0604020202020204" pitchFamily="34" charset="0"/>
              </a:rPr>
              <a:t>年</a:t>
            </a:r>
            <a:r>
              <a:rPr lang="en-US" altLang="zh-CN" sz="1100" dirty="0" smtClean="0">
                <a:solidFill>
                  <a:schemeClr val="tx1">
                    <a:lumMod val="65000"/>
                    <a:lumOff val="35000"/>
                  </a:schemeClr>
                </a:solidFill>
                <a:cs typeface="Arial" panose="020B0604020202020204" pitchFamily="34" charset="0"/>
              </a:rPr>
              <a:t>XX</a:t>
            </a:r>
            <a:r>
              <a:rPr lang="zh-CN" altLang="en-US" sz="1100" dirty="0" smtClean="0">
                <a:solidFill>
                  <a:schemeClr val="tx1">
                    <a:lumMod val="65000"/>
                    <a:lumOff val="35000"/>
                  </a:schemeClr>
                </a:solidFill>
                <a:cs typeface="Arial" panose="020B0604020202020204" pitchFamily="34" charset="0"/>
              </a:rPr>
              <a:t>月</a:t>
            </a:r>
            <a:endParaRPr lang="zh-CN" altLang="en-US" sz="1100" dirty="0">
              <a:solidFill>
                <a:schemeClr val="tx1">
                  <a:lumMod val="65000"/>
                  <a:lumOff val="35000"/>
                </a:schemeClr>
              </a:solidFill>
              <a:cs typeface="Arial" panose="020B0604020202020204" pitchFamily="34" charset="0"/>
            </a:endParaRPr>
          </a:p>
        </p:txBody>
      </p:sp>
      <p:sp>
        <p:nvSpPr>
          <p:cNvPr id="13" name="矩形 259"/>
          <p:cNvSpPr>
            <a:spLocks noChangeArrowheads="1"/>
          </p:cNvSpPr>
          <p:nvPr/>
        </p:nvSpPr>
        <p:spPr bwMode="auto">
          <a:xfrm>
            <a:off x="864096" y="1275606"/>
            <a:ext cx="2483768" cy="9232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en-US" altLang="zh-CN" sz="6000" cap="all" dirty="0" smtClean="0">
                <a:solidFill>
                  <a:schemeClr val="tx1">
                    <a:lumMod val="65000"/>
                    <a:lumOff val="35000"/>
                  </a:schemeClr>
                </a:solidFill>
                <a:latin typeface="Impact" panose="020B0806030902050204" pitchFamily="34" charset="0"/>
                <a:cs typeface="Arial" panose="020B0604020202020204" pitchFamily="34" charset="0"/>
              </a:rPr>
              <a:t>202X</a:t>
            </a:r>
            <a:endParaRPr lang="zh-CN" altLang="en-US" sz="6000" cap="all" dirty="0">
              <a:solidFill>
                <a:schemeClr val="tx1">
                  <a:lumMod val="65000"/>
                  <a:lumOff val="35000"/>
                </a:schemeClr>
              </a:solidFill>
              <a:latin typeface="Impact" panose="020B0806030902050204" pitchFamily="34" charset="0"/>
              <a:cs typeface="Arial" panose="020B0604020202020204" pitchFamily="34" charset="0"/>
            </a:endParaRPr>
          </a:p>
        </p:txBody>
      </p:sp>
    </p:spTree>
  </p:cSld>
  <p:clrMapOvr>
    <a:masterClrMapping/>
  </p:clrMapOvr>
  <p:transition spd="med" advTm="1000">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par>
                    <p:cTn id="7" fill="hold">
                      <p:stCondLst>
                        <p:cond delay="indefinite"/>
                      </p:stCondLst>
                      <p:childTnLst>
                        <p:par>
                          <p:cTn id="8" fill="hold">
                            <p:stCondLst>
                              <p:cond delay="0"/>
                            </p:stCondLst>
                            <p:childTnLst>
                              <p:par>
                                <p:cTn id="9" presetID="50" presetClass="entr" presetSubtype="0" decel="10000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strVal val="#ppt_w+.3"/>
                                          </p:val>
                                        </p:tav>
                                        <p:tav tm="100000">
                                          <p:val>
                                            <p:strVal val="#ppt_w"/>
                                          </p:val>
                                        </p:tav>
                                      </p:tavLst>
                                    </p:anim>
                                    <p:anim calcmode="lin" valueType="num">
                                      <p:cBhvr>
                                        <p:cTn id="12" dur="1000" fill="hold"/>
                                        <p:tgtEl>
                                          <p:spTgt spid="2"/>
                                        </p:tgtEl>
                                        <p:attrNameLst>
                                          <p:attrName>ppt_h</p:attrName>
                                        </p:attrNameLst>
                                      </p:cBhvr>
                                      <p:tavLst>
                                        <p:tav tm="0">
                                          <p:val>
                                            <p:strVal val="#ppt_h"/>
                                          </p:val>
                                        </p:tav>
                                        <p:tav tm="100000">
                                          <p:val>
                                            <p:strVal val="#ppt_h"/>
                                          </p:val>
                                        </p:tav>
                                      </p:tavLst>
                                    </p:anim>
                                    <p:animEffect transition="in" filter="fade">
                                      <p:cBhvr>
                                        <p:cTn id="13" dur="1000"/>
                                        <p:tgtEl>
                                          <p:spTgt spid="2"/>
                                        </p:tgtEl>
                                      </p:cBhvr>
                                    </p:animEffect>
                                  </p:childTnLst>
                                </p:cTn>
                              </p:par>
                            </p:childTnLst>
                          </p:cTn>
                        </p:par>
                        <p:par>
                          <p:cTn id="14" fill="hold">
                            <p:stCondLst>
                              <p:cond delay="1000"/>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13"/>
                                        </p:tgtEl>
                                        <p:attrNameLst>
                                          <p:attrName>style.visibility</p:attrName>
                                        </p:attrNameLst>
                                      </p:cBhvr>
                                      <p:to>
                                        <p:strVal val="visible"/>
                                      </p:to>
                                    </p:set>
                                    <p:anim calcmode="lin" valueType="num">
                                      <p:cBhvr>
                                        <p:cTn id="17"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13"/>
                                        </p:tgtEl>
                                        <p:attrNameLst>
                                          <p:attrName>ppt_y</p:attrName>
                                        </p:attrNameLst>
                                      </p:cBhvr>
                                      <p:tavLst>
                                        <p:tav tm="0">
                                          <p:val>
                                            <p:strVal val="#ppt_y"/>
                                          </p:val>
                                        </p:tav>
                                        <p:tav tm="100000">
                                          <p:val>
                                            <p:strVal val="#ppt_y"/>
                                          </p:val>
                                        </p:tav>
                                      </p:tavLst>
                                    </p:anim>
                                    <p:anim calcmode="lin" valueType="num">
                                      <p:cBhvr>
                                        <p:cTn id="19"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13"/>
                                        </p:tgtEl>
                                      </p:cBhvr>
                                    </p:animEffect>
                                  </p:childTnLst>
                                </p:cTn>
                              </p:par>
                            </p:childTnLst>
                          </p:cTn>
                        </p:par>
                        <p:par>
                          <p:cTn id="22" fill="hold">
                            <p:stCondLst>
                              <p:cond delay="1649"/>
                            </p:stCondLst>
                            <p:childTnLst>
                              <p:par>
                                <p:cTn id="23" presetID="26" presetClass="emph" presetSubtype="0" fill="hold" grpId="1" nodeType="afterEffect">
                                  <p:stCondLst>
                                    <p:cond delay="0"/>
                                  </p:stCondLst>
                                  <p:iterate type="lt">
                                    <p:tmPct val="0"/>
                                  </p:iterate>
                                  <p:childTnLst>
                                    <p:animEffect transition="out" filter="fade">
                                      <p:cBhvr>
                                        <p:cTn id="24" dur="500" tmFilter="0, 0; .2, .5; .8, .5; 1, 0"/>
                                        <p:tgtEl>
                                          <p:spTgt spid="13"/>
                                        </p:tgtEl>
                                      </p:cBhvr>
                                    </p:animEffect>
                                    <p:animScale>
                                      <p:cBhvr>
                                        <p:cTn id="25" dur="250" autoRev="1" fill="hold"/>
                                        <p:tgtEl>
                                          <p:spTgt spid="13"/>
                                        </p:tgtEl>
                                      </p:cBhvr>
                                      <p:by x="105000" y="105000"/>
                                    </p:animScale>
                                  </p:childTnLst>
                                </p:cTn>
                              </p:par>
                            </p:childTnLst>
                          </p:cTn>
                        </p:par>
                        <p:par>
                          <p:cTn id="26" fill="hold">
                            <p:stCondLst>
                              <p:cond delay="2150"/>
                            </p:stCondLst>
                            <p:childTnLst>
                              <p:par>
                                <p:cTn id="27" presetID="41" presetClass="entr" presetSubtype="0" fill="hold" grpId="0" nodeType="afterEffect">
                                  <p:stCondLst>
                                    <p:cond delay="0"/>
                                  </p:stCondLst>
                                  <p:iterate type="lt">
                                    <p:tmPct val="10000"/>
                                  </p:iterate>
                                  <p:childTnLst>
                                    <p:set>
                                      <p:cBhvr>
                                        <p:cTn id="28" dur="1" fill="hold">
                                          <p:stCondLst>
                                            <p:cond delay="0"/>
                                          </p:stCondLst>
                                        </p:cTn>
                                        <p:tgtEl>
                                          <p:spTgt spid="9"/>
                                        </p:tgtEl>
                                        <p:attrNameLst>
                                          <p:attrName>style.visibility</p:attrName>
                                        </p:attrNameLst>
                                      </p:cBhvr>
                                      <p:to>
                                        <p:strVal val="visible"/>
                                      </p:to>
                                    </p:set>
                                    <p:anim calcmode="lin" valueType="num">
                                      <p:cBhvr>
                                        <p:cTn id="29"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30" dur="500" fill="hold"/>
                                        <p:tgtEl>
                                          <p:spTgt spid="9"/>
                                        </p:tgtEl>
                                        <p:attrNameLst>
                                          <p:attrName>ppt_y</p:attrName>
                                        </p:attrNameLst>
                                      </p:cBhvr>
                                      <p:tavLst>
                                        <p:tav tm="0">
                                          <p:val>
                                            <p:strVal val="#ppt_y"/>
                                          </p:val>
                                        </p:tav>
                                        <p:tav tm="100000">
                                          <p:val>
                                            <p:strVal val="#ppt_y"/>
                                          </p:val>
                                        </p:tav>
                                      </p:tavLst>
                                    </p:anim>
                                    <p:anim calcmode="lin" valueType="num">
                                      <p:cBhvr>
                                        <p:cTn id="31"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32"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33" dur="500" tmFilter="0,0; .5, 1; 1, 1"/>
                                        <p:tgtEl>
                                          <p:spTgt spid="9"/>
                                        </p:tgtEl>
                                      </p:cBhvr>
                                    </p:animEffect>
                                  </p:childTnLst>
                                </p:cTn>
                              </p:par>
                            </p:childTnLst>
                          </p:cTn>
                        </p:par>
                        <p:par>
                          <p:cTn id="34" fill="hold">
                            <p:stCondLst>
                              <p:cond delay="3049"/>
                            </p:stCondLst>
                            <p:childTnLst>
                              <p:par>
                                <p:cTn id="35" presetID="26" presetClass="emph" presetSubtype="0" fill="hold" grpId="1" nodeType="afterEffect">
                                  <p:stCondLst>
                                    <p:cond delay="0"/>
                                  </p:stCondLst>
                                  <p:iterate type="lt">
                                    <p:tmPct val="0"/>
                                  </p:iterate>
                                  <p:childTnLst>
                                    <p:animEffect transition="out" filter="fade">
                                      <p:cBhvr>
                                        <p:cTn id="36" dur="500" tmFilter="0, 0; .2, .5; .8, .5; 1, 0"/>
                                        <p:tgtEl>
                                          <p:spTgt spid="9"/>
                                        </p:tgtEl>
                                      </p:cBhvr>
                                    </p:animEffect>
                                    <p:animScale>
                                      <p:cBhvr>
                                        <p:cTn id="37" dur="250" autoRev="1" fill="hold"/>
                                        <p:tgtEl>
                                          <p:spTgt spid="9"/>
                                        </p:tgtEl>
                                      </p:cBhvr>
                                      <p:by x="105000" y="105000"/>
                                    </p:animScale>
                                  </p:childTnLst>
                                </p:cTn>
                              </p:par>
                            </p:childTnLst>
                          </p:cTn>
                        </p:par>
                        <p:par>
                          <p:cTn id="38" fill="hold">
                            <p:stCondLst>
                              <p:cond delay="3549"/>
                            </p:stCondLst>
                            <p:childTnLst>
                              <p:par>
                                <p:cTn id="39" presetID="41" presetClass="entr" presetSubtype="0" fill="hold" grpId="0" nodeType="afterEffect">
                                  <p:stCondLst>
                                    <p:cond delay="0"/>
                                  </p:stCondLst>
                                  <p:iterate type="lt">
                                    <p:tmPct val="10000"/>
                                  </p:iterate>
                                  <p:childTnLst>
                                    <p:set>
                                      <p:cBhvr>
                                        <p:cTn id="40" dur="1" fill="hold">
                                          <p:stCondLst>
                                            <p:cond delay="0"/>
                                          </p:stCondLst>
                                        </p:cTn>
                                        <p:tgtEl>
                                          <p:spTgt spid="10"/>
                                        </p:tgtEl>
                                        <p:attrNameLst>
                                          <p:attrName>style.visibility</p:attrName>
                                        </p:attrNameLst>
                                      </p:cBhvr>
                                      <p:to>
                                        <p:strVal val="visible"/>
                                      </p:to>
                                    </p:set>
                                    <p:anim calcmode="lin" valueType="num">
                                      <p:cBhvr>
                                        <p:cTn id="41"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10"/>
                                        </p:tgtEl>
                                        <p:attrNameLst>
                                          <p:attrName>ppt_y</p:attrName>
                                        </p:attrNameLst>
                                      </p:cBhvr>
                                      <p:tavLst>
                                        <p:tav tm="0">
                                          <p:val>
                                            <p:strVal val="#ppt_y"/>
                                          </p:val>
                                        </p:tav>
                                        <p:tav tm="100000">
                                          <p:val>
                                            <p:strVal val="#ppt_y"/>
                                          </p:val>
                                        </p:tav>
                                      </p:tavLst>
                                    </p:anim>
                                    <p:anim calcmode="lin" valueType="num">
                                      <p:cBhvr>
                                        <p:cTn id="43"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10"/>
                                        </p:tgtEl>
                                      </p:cBhvr>
                                    </p:animEffect>
                                  </p:childTnLst>
                                </p:cTn>
                              </p:par>
                            </p:childTnLst>
                          </p:cTn>
                        </p:par>
                        <p:par>
                          <p:cTn id="46" fill="hold">
                            <p:stCondLst>
                              <p:cond delay="5200"/>
                            </p:stCondLst>
                            <p:childTnLst>
                              <p:par>
                                <p:cTn id="47" presetID="26" presetClass="emph" presetSubtype="0" fill="hold" grpId="1" nodeType="afterEffect">
                                  <p:stCondLst>
                                    <p:cond delay="0"/>
                                  </p:stCondLst>
                                  <p:iterate type="lt">
                                    <p:tmPct val="0"/>
                                  </p:iterate>
                                  <p:childTnLst>
                                    <p:animEffect transition="out" filter="fade">
                                      <p:cBhvr>
                                        <p:cTn id="48" dur="500" tmFilter="0, 0; .2, .5; .8, .5; 1, 0"/>
                                        <p:tgtEl>
                                          <p:spTgt spid="10"/>
                                        </p:tgtEl>
                                      </p:cBhvr>
                                    </p:animEffect>
                                    <p:animScale>
                                      <p:cBhvr>
                                        <p:cTn id="49" dur="250" autoRev="1" fill="hold"/>
                                        <p:tgtEl>
                                          <p:spTgt spid="10"/>
                                        </p:tgtEl>
                                      </p:cBhvr>
                                      <p:by x="105000" y="105000"/>
                                    </p:animScale>
                                  </p:childTnLst>
                                </p:cTn>
                              </p:par>
                            </p:childTnLst>
                          </p:cTn>
                        </p:par>
                        <p:par>
                          <p:cTn id="50" fill="hold">
                            <p:stCondLst>
                              <p:cond delay="5700"/>
                            </p:stCondLst>
                            <p:childTnLst>
                              <p:par>
                                <p:cTn id="51" presetID="41" presetClass="entr" presetSubtype="0" fill="hold" grpId="0" nodeType="afterEffect">
                                  <p:stCondLst>
                                    <p:cond delay="0"/>
                                  </p:stCondLst>
                                  <p:iterate type="lt">
                                    <p:tmPct val="10000"/>
                                  </p:iterate>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54" dur="500" fill="hold"/>
                                        <p:tgtEl>
                                          <p:spTgt spid="11"/>
                                        </p:tgtEl>
                                        <p:attrNameLst>
                                          <p:attrName>ppt_y</p:attrName>
                                        </p:attrNameLst>
                                      </p:cBhvr>
                                      <p:tavLst>
                                        <p:tav tm="0">
                                          <p:val>
                                            <p:strVal val="#ppt_y"/>
                                          </p:val>
                                        </p:tav>
                                        <p:tav tm="100000">
                                          <p:val>
                                            <p:strVal val="#ppt_y"/>
                                          </p:val>
                                        </p:tav>
                                      </p:tavLst>
                                    </p:anim>
                                    <p:anim calcmode="lin" valueType="num">
                                      <p:cBhvr>
                                        <p:cTn id="55"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56"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57" dur="500" tmFilter="0,0; .5, 1; 1, 1"/>
                                        <p:tgtEl>
                                          <p:spTgt spid="11"/>
                                        </p:tgtEl>
                                      </p:cBhvr>
                                    </p:animEffect>
                                  </p:childTnLst>
                                </p:cTn>
                              </p:par>
                            </p:childTnLst>
                          </p:cTn>
                        </p:par>
                        <p:par>
                          <p:cTn id="58" fill="hold">
                            <p:stCondLst>
                              <p:cond delay="7650"/>
                            </p:stCondLst>
                            <p:childTnLst>
                              <p:par>
                                <p:cTn id="59" presetID="26" presetClass="emph" presetSubtype="0" fill="hold" grpId="1" nodeType="afterEffect">
                                  <p:stCondLst>
                                    <p:cond delay="0"/>
                                  </p:stCondLst>
                                  <p:iterate type="lt">
                                    <p:tmPct val="0"/>
                                  </p:iterate>
                                  <p:childTnLst>
                                    <p:animEffect transition="out" filter="fade">
                                      <p:cBhvr>
                                        <p:cTn id="60" dur="500" tmFilter="0, 0; .2, .5; .8, .5; 1, 0"/>
                                        <p:tgtEl>
                                          <p:spTgt spid="11"/>
                                        </p:tgtEl>
                                      </p:cBhvr>
                                    </p:animEffect>
                                    <p:animScale>
                                      <p:cBhvr>
                                        <p:cTn id="61" dur="250" autoRev="1" fill="hold"/>
                                        <p:tgtEl>
                                          <p:spTgt spid="1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audio>
              <p:cMediaNode numSld="999" showWhenStopped="0">
                <p:cTn id="62" repeatCount="indefinite" fill="hold" display="0">
                  <p:stCondLst>
                    <p:cond delay="indefinite"/>
                  </p:stCondLst>
                  <p:endCondLst>
                    <p:cond evt="onPrev" delay="0">
                      <p:tgtEl>
                        <p:sldTgt/>
                      </p:tgtEl>
                    </p:cond>
                    <p:cond evt="onStopAudio" delay="0">
                      <p:tgtEl>
                        <p:sldTgt/>
                      </p:tgtEl>
                    </p:cond>
                  </p:endCondLst>
                </p:cTn>
                <p:tgtEl>
                  <p:spTgt spid="7"/>
                </p:tgtEl>
              </p:cMediaNode>
            </p:audio>
          </p:childTnLst>
        </p:cTn>
      </p:par>
    </p:tnLst>
    <p:bldLst>
      <p:bldP spid="9" grpId="0"/>
      <p:bldP spid="9" grpId="1"/>
      <p:bldP spid="10" grpId="0"/>
      <p:bldP spid="10" grpId="1"/>
      <p:bldP spid="11" grpId="0"/>
      <p:bldP spid="11" grpId="1"/>
      <p:bldP spid="13" grpId="0"/>
      <p:bldP spid="13" grpId="1"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Oval 102"/>
          <p:cNvSpPr/>
          <p:nvPr/>
        </p:nvSpPr>
        <p:spPr>
          <a:xfrm>
            <a:off x="2382028" y="3936365"/>
            <a:ext cx="425568" cy="425589"/>
          </a:xfrm>
          <a:prstGeom prst="ellipse">
            <a:avLst/>
          </a:prstGeom>
          <a:solidFill>
            <a:schemeClr val="bg1"/>
          </a:solid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rtlCol="0" anchor="ctr"/>
          <a:lstStyle/>
          <a:p>
            <a:pPr algn="ctr">
              <a:lnSpc>
                <a:spcPct val="120000"/>
              </a:lnSpc>
            </a:pPr>
            <a:r>
              <a:rPr lang="en-US" sz="900" b="1" dirty="0">
                <a:solidFill>
                  <a:schemeClr val="accent5"/>
                </a:solidFill>
                <a:latin typeface="Arial" panose="020B0604020202020204" pitchFamily="34" charset="0"/>
                <a:ea typeface="微软雅黑" panose="020B0503020204020204" pitchFamily="34" charset="-122"/>
                <a:sym typeface="Arial" panose="020B0604020202020204" pitchFamily="34" charset="0"/>
              </a:rPr>
              <a:t>05</a:t>
            </a:r>
            <a:endParaRPr lang="en-US" sz="900" dirty="0">
              <a:solidFill>
                <a:schemeClr val="accent5"/>
              </a:solidFill>
              <a:latin typeface="Arial" panose="020B0604020202020204" pitchFamily="34" charset="0"/>
              <a:ea typeface="微软雅黑" panose="020B0503020204020204" pitchFamily="34" charset="-122"/>
              <a:sym typeface="Arial" panose="020B0604020202020204" pitchFamily="34" charset="0"/>
            </a:endParaRPr>
          </a:p>
        </p:txBody>
      </p:sp>
      <p:sp>
        <p:nvSpPr>
          <p:cNvPr id="102" name="Oval 101"/>
          <p:cNvSpPr/>
          <p:nvPr/>
        </p:nvSpPr>
        <p:spPr>
          <a:xfrm>
            <a:off x="3367213" y="3579967"/>
            <a:ext cx="425568" cy="425589"/>
          </a:xfrm>
          <a:prstGeom prst="ellipse">
            <a:avLst/>
          </a:prstGeom>
          <a:solidFill>
            <a:schemeClr val="bg1"/>
          </a:solidFill>
          <a:ln w="762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rtlCol="0" anchor="ctr"/>
          <a:lstStyle/>
          <a:p>
            <a:pPr algn="ctr">
              <a:lnSpc>
                <a:spcPct val="120000"/>
              </a:lnSpc>
            </a:pPr>
            <a:r>
              <a:rPr lang="en-US" sz="900" b="1" dirty="0">
                <a:solidFill>
                  <a:schemeClr val="accent4"/>
                </a:solidFill>
                <a:latin typeface="Arial" panose="020B0604020202020204" pitchFamily="34" charset="0"/>
                <a:ea typeface="微软雅黑" panose="020B0503020204020204" pitchFamily="34" charset="-122"/>
                <a:sym typeface="Arial" panose="020B0604020202020204" pitchFamily="34" charset="0"/>
              </a:rPr>
              <a:t>04</a:t>
            </a:r>
            <a:endParaRPr lang="en-US" sz="900" dirty="0">
              <a:solidFill>
                <a:schemeClr val="accent4"/>
              </a:solidFill>
              <a:latin typeface="Arial" panose="020B0604020202020204" pitchFamily="34" charset="0"/>
              <a:ea typeface="微软雅黑" panose="020B0503020204020204" pitchFamily="34" charset="-122"/>
              <a:sym typeface="Arial" panose="020B0604020202020204" pitchFamily="34" charset="0"/>
            </a:endParaRPr>
          </a:p>
        </p:txBody>
      </p:sp>
      <p:sp>
        <p:nvSpPr>
          <p:cNvPr id="101" name="Oval 100"/>
          <p:cNvSpPr/>
          <p:nvPr/>
        </p:nvSpPr>
        <p:spPr>
          <a:xfrm>
            <a:off x="3788581" y="2521406"/>
            <a:ext cx="425568" cy="425589"/>
          </a:xfrm>
          <a:prstGeom prst="ellipse">
            <a:avLst/>
          </a:prstGeom>
          <a:solidFill>
            <a:schemeClr val="bg1"/>
          </a:solidFill>
          <a:ln w="762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rtlCol="0" anchor="ctr"/>
          <a:lstStyle/>
          <a:p>
            <a:pPr algn="ctr">
              <a:lnSpc>
                <a:spcPct val="120000"/>
              </a:lnSpc>
            </a:pPr>
            <a:r>
              <a:rPr lang="en-US" sz="900" b="1" dirty="0">
                <a:solidFill>
                  <a:schemeClr val="accent3"/>
                </a:solidFill>
                <a:latin typeface="Arial" panose="020B0604020202020204" pitchFamily="34" charset="0"/>
                <a:ea typeface="微软雅黑" panose="020B0503020204020204" pitchFamily="34" charset="-122"/>
                <a:sym typeface="Arial" panose="020B0604020202020204" pitchFamily="34" charset="0"/>
              </a:rPr>
              <a:t>03</a:t>
            </a:r>
            <a:endParaRPr lang="en-US" sz="900" dirty="0">
              <a:solidFill>
                <a:schemeClr val="accent3"/>
              </a:solidFill>
              <a:latin typeface="Arial" panose="020B0604020202020204" pitchFamily="34" charset="0"/>
              <a:ea typeface="微软雅黑" panose="020B0503020204020204" pitchFamily="34" charset="-122"/>
              <a:sym typeface="Arial" panose="020B0604020202020204" pitchFamily="34" charset="0"/>
            </a:endParaRPr>
          </a:p>
        </p:txBody>
      </p:sp>
      <p:sp>
        <p:nvSpPr>
          <p:cNvPr id="100" name="Oval 99"/>
          <p:cNvSpPr/>
          <p:nvPr/>
        </p:nvSpPr>
        <p:spPr>
          <a:xfrm>
            <a:off x="3287617" y="1502769"/>
            <a:ext cx="425568" cy="425589"/>
          </a:xfrm>
          <a:prstGeom prst="ellipse">
            <a:avLst/>
          </a:prstGeom>
          <a:solidFill>
            <a:schemeClr val="bg1"/>
          </a:solid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rtlCol="0" anchor="ctr"/>
          <a:lstStyle/>
          <a:p>
            <a:pPr algn="ctr">
              <a:lnSpc>
                <a:spcPct val="120000"/>
              </a:lnSpc>
            </a:pPr>
            <a:r>
              <a:rPr lang="en-US" sz="900" b="1" dirty="0">
                <a:solidFill>
                  <a:schemeClr val="accent2"/>
                </a:solidFill>
                <a:latin typeface="Arial" panose="020B0604020202020204" pitchFamily="34" charset="0"/>
                <a:ea typeface="微软雅黑" panose="020B0503020204020204" pitchFamily="34" charset="-122"/>
                <a:sym typeface="Arial" panose="020B0604020202020204" pitchFamily="34" charset="0"/>
              </a:rPr>
              <a:t>02</a:t>
            </a:r>
            <a:endParaRPr lang="en-US" sz="900" dirty="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sp>
        <p:nvSpPr>
          <p:cNvPr id="99" name="Oval 98"/>
          <p:cNvSpPr/>
          <p:nvPr/>
        </p:nvSpPr>
        <p:spPr>
          <a:xfrm>
            <a:off x="2375606" y="1143084"/>
            <a:ext cx="425568" cy="425589"/>
          </a:xfrm>
          <a:prstGeom prst="ellipse">
            <a:avLst/>
          </a:prstGeom>
          <a:solidFill>
            <a:schemeClr val="bg1"/>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rtlCol="0" anchor="ctr"/>
          <a:lstStyle/>
          <a:p>
            <a:pPr algn="ctr">
              <a:lnSpc>
                <a:spcPct val="120000"/>
              </a:lnSpc>
            </a:pPr>
            <a:r>
              <a:rPr lang="en-US" sz="900" b="1" dirty="0">
                <a:solidFill>
                  <a:schemeClr val="accent1"/>
                </a:solidFill>
                <a:latin typeface="Arial" panose="020B0604020202020204" pitchFamily="34" charset="0"/>
                <a:ea typeface="微软雅黑" panose="020B0503020204020204" pitchFamily="34" charset="-122"/>
                <a:sym typeface="Arial" panose="020B0604020202020204" pitchFamily="34" charset="0"/>
              </a:rPr>
              <a:t>01</a:t>
            </a:r>
            <a:endParaRPr lang="en-US" sz="900" b="1"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2" name="Group 92"/>
          <p:cNvGrpSpPr/>
          <p:nvPr/>
        </p:nvGrpSpPr>
        <p:grpSpPr>
          <a:xfrm rot="10800000">
            <a:off x="1764879" y="1926041"/>
            <a:ext cx="1665418" cy="2138552"/>
            <a:chOff x="2577430" y="1009650"/>
            <a:chExt cx="2769942" cy="3556670"/>
          </a:xfrm>
        </p:grpSpPr>
        <p:sp>
          <p:nvSpPr>
            <p:cNvPr id="94" name="Pentagon 93"/>
            <p:cNvSpPr/>
            <p:nvPr/>
          </p:nvSpPr>
          <p:spPr>
            <a:xfrm rot="16200000">
              <a:off x="2990850" y="1714500"/>
              <a:ext cx="1943100" cy="533400"/>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200" dirty="0">
                <a:latin typeface="Arial" panose="020B0604020202020204" pitchFamily="34" charset="0"/>
                <a:ea typeface="微软雅黑" panose="020B0503020204020204" pitchFamily="34" charset="-122"/>
                <a:sym typeface="Arial" panose="020B0604020202020204" pitchFamily="34" charset="0"/>
              </a:endParaRPr>
            </a:p>
          </p:txBody>
        </p:sp>
        <p:sp>
          <p:nvSpPr>
            <p:cNvPr id="95" name="Oval 94"/>
            <p:cNvSpPr/>
            <p:nvPr/>
          </p:nvSpPr>
          <p:spPr>
            <a:xfrm>
              <a:off x="2577430" y="1796378"/>
              <a:ext cx="2769942" cy="276994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200" dirty="0">
                <a:latin typeface="Arial" panose="020B0604020202020204" pitchFamily="34" charset="0"/>
                <a:ea typeface="微软雅黑" panose="020B0503020204020204" pitchFamily="34" charset="-122"/>
                <a:sym typeface="Arial" panose="020B0604020202020204" pitchFamily="34" charset="0"/>
              </a:endParaRPr>
            </a:p>
          </p:txBody>
        </p:sp>
        <p:sp>
          <p:nvSpPr>
            <p:cNvPr id="96" name="Oval 95"/>
            <p:cNvSpPr/>
            <p:nvPr/>
          </p:nvSpPr>
          <p:spPr>
            <a:xfrm>
              <a:off x="2719157" y="1938105"/>
              <a:ext cx="2486488" cy="2486488"/>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200" dirty="0">
                <a:latin typeface="Arial" panose="020B0604020202020204" pitchFamily="34" charset="0"/>
                <a:ea typeface="微软雅黑" panose="020B0503020204020204" pitchFamily="34" charset="-122"/>
                <a:sym typeface="Arial" panose="020B0604020202020204" pitchFamily="34" charset="0"/>
              </a:endParaRPr>
            </a:p>
          </p:txBody>
        </p:sp>
        <p:sp>
          <p:nvSpPr>
            <p:cNvPr id="97" name="Pentagon 96"/>
            <p:cNvSpPr/>
            <p:nvPr/>
          </p:nvSpPr>
          <p:spPr>
            <a:xfrm rot="16200000" flipV="1">
              <a:off x="3114675" y="2238374"/>
              <a:ext cx="1695450" cy="76201"/>
            </a:xfrm>
            <a:prstGeom prst="homePlat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200"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 name="Group 87"/>
          <p:cNvGrpSpPr/>
          <p:nvPr/>
        </p:nvGrpSpPr>
        <p:grpSpPr>
          <a:xfrm rot="8100000">
            <a:off x="2117040" y="1972215"/>
            <a:ext cx="1386460" cy="1999066"/>
            <a:chOff x="2809413" y="1009650"/>
            <a:chExt cx="2305976" cy="3324687"/>
          </a:xfrm>
        </p:grpSpPr>
        <p:sp>
          <p:nvSpPr>
            <p:cNvPr id="89" name="Pentagon 88"/>
            <p:cNvSpPr/>
            <p:nvPr/>
          </p:nvSpPr>
          <p:spPr>
            <a:xfrm rot="16200000">
              <a:off x="2990850" y="1714500"/>
              <a:ext cx="1943100" cy="533400"/>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200" dirty="0">
                <a:latin typeface="Arial" panose="020B0604020202020204" pitchFamily="34" charset="0"/>
                <a:ea typeface="微软雅黑" panose="020B0503020204020204" pitchFamily="34" charset="-122"/>
                <a:sym typeface="Arial" panose="020B0604020202020204" pitchFamily="34" charset="0"/>
              </a:endParaRPr>
            </a:p>
          </p:txBody>
        </p:sp>
        <p:sp>
          <p:nvSpPr>
            <p:cNvPr id="90" name="Oval 89"/>
            <p:cNvSpPr/>
            <p:nvPr/>
          </p:nvSpPr>
          <p:spPr>
            <a:xfrm>
              <a:off x="2809413" y="2028361"/>
              <a:ext cx="2305976" cy="230597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200" dirty="0">
                <a:latin typeface="Arial" panose="020B0604020202020204" pitchFamily="34" charset="0"/>
                <a:ea typeface="微软雅黑" panose="020B0503020204020204" pitchFamily="34" charset="-122"/>
                <a:sym typeface="Arial" panose="020B0604020202020204" pitchFamily="34" charset="0"/>
              </a:endParaRPr>
            </a:p>
          </p:txBody>
        </p:sp>
        <p:sp>
          <p:nvSpPr>
            <p:cNvPr id="91" name="Oval 90"/>
            <p:cNvSpPr/>
            <p:nvPr/>
          </p:nvSpPr>
          <p:spPr>
            <a:xfrm>
              <a:off x="2927401" y="2146349"/>
              <a:ext cx="2070000" cy="207000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200" dirty="0">
                <a:latin typeface="Arial" panose="020B0604020202020204" pitchFamily="34" charset="0"/>
                <a:ea typeface="微软雅黑" panose="020B0503020204020204" pitchFamily="34" charset="-122"/>
                <a:sym typeface="Arial" panose="020B0604020202020204" pitchFamily="34" charset="0"/>
              </a:endParaRPr>
            </a:p>
          </p:txBody>
        </p:sp>
        <p:sp>
          <p:nvSpPr>
            <p:cNvPr id="92" name="Pentagon 91"/>
            <p:cNvSpPr/>
            <p:nvPr/>
          </p:nvSpPr>
          <p:spPr>
            <a:xfrm rot="16200000" flipV="1">
              <a:off x="3114675" y="2238374"/>
              <a:ext cx="1695450" cy="76201"/>
            </a:xfrm>
            <a:prstGeom prst="homePlat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200"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 name="Group 75"/>
          <p:cNvGrpSpPr/>
          <p:nvPr/>
        </p:nvGrpSpPr>
        <p:grpSpPr>
          <a:xfrm rot="5400000">
            <a:off x="2411103" y="1818637"/>
            <a:ext cx="1122553" cy="1866972"/>
            <a:chOff x="3028931" y="1009650"/>
            <a:chExt cx="1866940" cy="3105170"/>
          </a:xfrm>
        </p:grpSpPr>
        <p:sp>
          <p:nvSpPr>
            <p:cNvPr id="84" name="Pentagon 83"/>
            <p:cNvSpPr/>
            <p:nvPr/>
          </p:nvSpPr>
          <p:spPr>
            <a:xfrm rot="16200000">
              <a:off x="2990850" y="1714500"/>
              <a:ext cx="1943100" cy="533400"/>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200" dirty="0">
                <a:latin typeface="Arial" panose="020B0604020202020204" pitchFamily="34" charset="0"/>
                <a:ea typeface="微软雅黑" panose="020B0503020204020204" pitchFamily="34" charset="-122"/>
                <a:sym typeface="Arial" panose="020B0604020202020204" pitchFamily="34" charset="0"/>
              </a:endParaRPr>
            </a:p>
          </p:txBody>
        </p:sp>
        <p:sp>
          <p:nvSpPr>
            <p:cNvPr id="85" name="Oval 84"/>
            <p:cNvSpPr/>
            <p:nvPr/>
          </p:nvSpPr>
          <p:spPr>
            <a:xfrm>
              <a:off x="3028931" y="2247880"/>
              <a:ext cx="1866940" cy="186694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200" dirty="0">
                <a:latin typeface="Arial" panose="020B0604020202020204" pitchFamily="34" charset="0"/>
                <a:ea typeface="微软雅黑" panose="020B0503020204020204" pitchFamily="34" charset="-122"/>
                <a:sym typeface="Arial" panose="020B0604020202020204" pitchFamily="34" charset="0"/>
              </a:endParaRPr>
            </a:p>
          </p:txBody>
        </p:sp>
        <p:sp>
          <p:nvSpPr>
            <p:cNvPr id="86" name="Oval 85"/>
            <p:cNvSpPr/>
            <p:nvPr/>
          </p:nvSpPr>
          <p:spPr>
            <a:xfrm>
              <a:off x="3124454" y="2343403"/>
              <a:ext cx="1675892" cy="1675892"/>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200" dirty="0">
                <a:latin typeface="Arial" panose="020B0604020202020204" pitchFamily="34" charset="0"/>
                <a:ea typeface="微软雅黑" panose="020B0503020204020204" pitchFamily="34" charset="-122"/>
                <a:sym typeface="Arial" panose="020B0604020202020204" pitchFamily="34" charset="0"/>
              </a:endParaRPr>
            </a:p>
          </p:txBody>
        </p:sp>
        <p:sp>
          <p:nvSpPr>
            <p:cNvPr id="87" name="Pentagon 86"/>
            <p:cNvSpPr/>
            <p:nvPr/>
          </p:nvSpPr>
          <p:spPr>
            <a:xfrm rot="16200000" flipV="1">
              <a:off x="3114675" y="2238374"/>
              <a:ext cx="1695450" cy="76201"/>
            </a:xfrm>
            <a:prstGeom prst="homePlat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200"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 name="Group 68"/>
          <p:cNvGrpSpPr/>
          <p:nvPr/>
        </p:nvGrpSpPr>
        <p:grpSpPr>
          <a:xfrm rot="2512506">
            <a:off x="2441911" y="1552309"/>
            <a:ext cx="878110" cy="1744877"/>
            <a:chOff x="3232159" y="1009650"/>
            <a:chExt cx="1460482" cy="2901941"/>
          </a:xfrm>
        </p:grpSpPr>
        <p:sp>
          <p:nvSpPr>
            <p:cNvPr id="70" name="Pentagon 69"/>
            <p:cNvSpPr/>
            <p:nvPr/>
          </p:nvSpPr>
          <p:spPr>
            <a:xfrm rot="16200000">
              <a:off x="2990850" y="1714500"/>
              <a:ext cx="1943100" cy="53340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200" dirty="0">
                <a:latin typeface="Arial" panose="020B0604020202020204" pitchFamily="34" charset="0"/>
                <a:ea typeface="微软雅黑" panose="020B0503020204020204" pitchFamily="34" charset="-122"/>
                <a:sym typeface="Arial" panose="020B0604020202020204" pitchFamily="34" charset="0"/>
              </a:endParaRPr>
            </a:p>
          </p:txBody>
        </p:sp>
        <p:sp>
          <p:nvSpPr>
            <p:cNvPr id="72" name="Oval 71"/>
            <p:cNvSpPr/>
            <p:nvPr/>
          </p:nvSpPr>
          <p:spPr>
            <a:xfrm>
              <a:off x="3232159" y="2451109"/>
              <a:ext cx="1460482" cy="146048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200" dirty="0">
                <a:latin typeface="Arial" panose="020B0604020202020204" pitchFamily="34" charset="0"/>
                <a:ea typeface="微软雅黑" panose="020B0503020204020204" pitchFamily="34" charset="-122"/>
                <a:sym typeface="Arial" panose="020B0604020202020204" pitchFamily="34" charset="0"/>
              </a:endParaRPr>
            </a:p>
          </p:txBody>
        </p:sp>
        <p:sp>
          <p:nvSpPr>
            <p:cNvPr id="73" name="Oval 72"/>
            <p:cNvSpPr/>
            <p:nvPr/>
          </p:nvSpPr>
          <p:spPr>
            <a:xfrm>
              <a:off x="3306886" y="2525835"/>
              <a:ext cx="1311028" cy="131102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200" dirty="0">
                <a:latin typeface="Arial" panose="020B0604020202020204" pitchFamily="34" charset="0"/>
                <a:ea typeface="微软雅黑" panose="020B0503020204020204" pitchFamily="34" charset="-122"/>
                <a:sym typeface="Arial" panose="020B0604020202020204" pitchFamily="34" charset="0"/>
              </a:endParaRPr>
            </a:p>
          </p:txBody>
        </p:sp>
        <p:sp>
          <p:nvSpPr>
            <p:cNvPr id="75" name="Pentagon 74"/>
            <p:cNvSpPr/>
            <p:nvPr/>
          </p:nvSpPr>
          <p:spPr>
            <a:xfrm rot="16200000" flipV="1">
              <a:off x="3114675" y="2238374"/>
              <a:ext cx="1695450" cy="76201"/>
            </a:xfrm>
            <a:prstGeom prst="homePlat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200"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 name="Group 66"/>
          <p:cNvGrpSpPr/>
          <p:nvPr/>
        </p:nvGrpSpPr>
        <p:grpSpPr>
          <a:xfrm>
            <a:off x="2269890" y="1438540"/>
            <a:ext cx="641410" cy="1626521"/>
            <a:chOff x="3429000" y="1009650"/>
            <a:chExt cx="1066800" cy="2705100"/>
          </a:xfrm>
        </p:grpSpPr>
        <p:sp>
          <p:nvSpPr>
            <p:cNvPr id="61" name="Pentagon 60"/>
            <p:cNvSpPr/>
            <p:nvPr/>
          </p:nvSpPr>
          <p:spPr>
            <a:xfrm rot="16200000">
              <a:off x="2990850" y="1714500"/>
              <a:ext cx="1943100" cy="533400"/>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200" dirty="0">
                <a:latin typeface="Arial" panose="020B0604020202020204" pitchFamily="34" charset="0"/>
                <a:ea typeface="微软雅黑" panose="020B0503020204020204" pitchFamily="34" charset="-122"/>
                <a:sym typeface="Arial" panose="020B0604020202020204" pitchFamily="34" charset="0"/>
              </a:endParaRPr>
            </a:p>
          </p:txBody>
        </p:sp>
        <p:sp>
          <p:nvSpPr>
            <p:cNvPr id="63" name="Oval 62"/>
            <p:cNvSpPr/>
            <p:nvPr/>
          </p:nvSpPr>
          <p:spPr>
            <a:xfrm>
              <a:off x="3429000" y="2647950"/>
              <a:ext cx="1066800" cy="10668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200" dirty="0">
                <a:latin typeface="Arial" panose="020B0604020202020204" pitchFamily="34" charset="0"/>
                <a:ea typeface="微软雅黑" panose="020B0503020204020204" pitchFamily="34" charset="-122"/>
                <a:sym typeface="Arial" panose="020B0604020202020204" pitchFamily="34" charset="0"/>
              </a:endParaRPr>
            </a:p>
          </p:txBody>
        </p:sp>
        <p:sp>
          <p:nvSpPr>
            <p:cNvPr id="64" name="Oval 63"/>
            <p:cNvSpPr/>
            <p:nvPr/>
          </p:nvSpPr>
          <p:spPr>
            <a:xfrm>
              <a:off x="3657600" y="2876550"/>
              <a:ext cx="609600" cy="60960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200" dirty="0">
                <a:latin typeface="Arial" panose="020B0604020202020204" pitchFamily="34" charset="0"/>
                <a:ea typeface="微软雅黑" panose="020B0503020204020204" pitchFamily="34" charset="-122"/>
                <a:sym typeface="Arial" panose="020B0604020202020204" pitchFamily="34" charset="0"/>
              </a:endParaRPr>
            </a:p>
          </p:txBody>
        </p:sp>
        <p:sp>
          <p:nvSpPr>
            <p:cNvPr id="66" name="Pentagon 65"/>
            <p:cNvSpPr/>
            <p:nvPr/>
          </p:nvSpPr>
          <p:spPr>
            <a:xfrm rot="16200000" flipV="1">
              <a:off x="3114675" y="2238374"/>
              <a:ext cx="1695450" cy="76201"/>
            </a:xfrm>
            <a:prstGeom prst="homePlat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200"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105" name="Freeform 45"/>
          <p:cNvSpPr>
            <a:spLocks noEditPoints="1"/>
          </p:cNvSpPr>
          <p:nvPr/>
        </p:nvSpPr>
        <p:spPr bwMode="auto">
          <a:xfrm>
            <a:off x="6778294" y="1345837"/>
            <a:ext cx="233200" cy="233213"/>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1"/>
          </a:solidFill>
          <a:ln w="9525">
            <a:noFill/>
            <a:round/>
          </a:ln>
        </p:spPr>
        <p:txBody>
          <a:bodyPr vert="horz" wrap="square" lIns="68571" tIns="34286" rIns="68571" bIns="34286" numCol="1" anchor="t" anchorCtr="0" compatLnSpc="1"/>
          <a:lstStyle/>
          <a:p>
            <a:pPr>
              <a:lnSpc>
                <a:spcPct val="120000"/>
              </a:lnSpc>
            </a:pPr>
            <a:endParaRPr lang="en-US" sz="1000" dirty="0">
              <a:latin typeface="Arial" panose="020B0604020202020204" pitchFamily="34" charset="0"/>
              <a:ea typeface="微软雅黑" panose="020B0503020204020204" pitchFamily="34" charset="-122"/>
              <a:sym typeface="Arial" panose="020B0604020202020204" pitchFamily="34" charset="0"/>
            </a:endParaRPr>
          </a:p>
        </p:txBody>
      </p:sp>
      <p:sp>
        <p:nvSpPr>
          <p:cNvPr id="106" name="Freeform 45"/>
          <p:cNvSpPr>
            <a:spLocks noEditPoints="1"/>
          </p:cNvSpPr>
          <p:nvPr/>
        </p:nvSpPr>
        <p:spPr bwMode="auto">
          <a:xfrm>
            <a:off x="6778294" y="1963506"/>
            <a:ext cx="233200" cy="233213"/>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2"/>
          </a:solidFill>
          <a:ln w="9525">
            <a:noFill/>
            <a:round/>
          </a:ln>
        </p:spPr>
        <p:txBody>
          <a:bodyPr vert="horz" wrap="square" lIns="68571" tIns="34286" rIns="68571" bIns="34286" numCol="1" anchor="t" anchorCtr="0" compatLnSpc="1"/>
          <a:lstStyle/>
          <a:p>
            <a:pPr>
              <a:lnSpc>
                <a:spcPct val="120000"/>
              </a:lnSpc>
            </a:pPr>
            <a:endParaRPr lang="en-US" sz="1000" dirty="0">
              <a:latin typeface="Arial" panose="020B0604020202020204" pitchFamily="34" charset="0"/>
              <a:ea typeface="微软雅黑" panose="020B0503020204020204" pitchFamily="34" charset="-122"/>
              <a:sym typeface="Arial" panose="020B0604020202020204" pitchFamily="34" charset="0"/>
            </a:endParaRPr>
          </a:p>
        </p:txBody>
      </p:sp>
      <p:sp>
        <p:nvSpPr>
          <p:cNvPr id="117" name="Freeform 45"/>
          <p:cNvSpPr>
            <a:spLocks noEditPoints="1"/>
          </p:cNvSpPr>
          <p:nvPr/>
        </p:nvSpPr>
        <p:spPr bwMode="auto">
          <a:xfrm>
            <a:off x="6778294" y="2581176"/>
            <a:ext cx="233200" cy="233213"/>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ln>
        </p:spPr>
        <p:txBody>
          <a:bodyPr vert="horz" wrap="square" lIns="68571" tIns="34286" rIns="68571" bIns="34286" numCol="1" anchor="t" anchorCtr="0" compatLnSpc="1"/>
          <a:lstStyle/>
          <a:p>
            <a:pPr>
              <a:lnSpc>
                <a:spcPct val="120000"/>
              </a:lnSpc>
            </a:pPr>
            <a:endParaRPr lang="en-US" sz="1000" dirty="0">
              <a:latin typeface="Arial" panose="020B0604020202020204" pitchFamily="34" charset="0"/>
              <a:ea typeface="微软雅黑" panose="020B0503020204020204" pitchFamily="34" charset="-122"/>
              <a:sym typeface="Arial" panose="020B0604020202020204" pitchFamily="34" charset="0"/>
            </a:endParaRPr>
          </a:p>
        </p:txBody>
      </p:sp>
      <p:sp>
        <p:nvSpPr>
          <p:cNvPr id="134" name="Freeform 45"/>
          <p:cNvSpPr>
            <a:spLocks noEditPoints="1"/>
          </p:cNvSpPr>
          <p:nvPr/>
        </p:nvSpPr>
        <p:spPr bwMode="auto">
          <a:xfrm>
            <a:off x="6778294" y="3198845"/>
            <a:ext cx="233200" cy="233213"/>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ln>
        </p:spPr>
        <p:txBody>
          <a:bodyPr vert="horz" wrap="square" lIns="68571" tIns="34286" rIns="68571" bIns="34286" numCol="1" anchor="t" anchorCtr="0" compatLnSpc="1"/>
          <a:lstStyle/>
          <a:p>
            <a:pPr>
              <a:lnSpc>
                <a:spcPct val="120000"/>
              </a:lnSpc>
            </a:pPr>
            <a:endParaRPr lang="en-US" sz="1000" dirty="0">
              <a:latin typeface="Arial" panose="020B0604020202020204" pitchFamily="34" charset="0"/>
              <a:ea typeface="微软雅黑" panose="020B0503020204020204" pitchFamily="34" charset="-122"/>
              <a:sym typeface="Arial" panose="020B0604020202020204" pitchFamily="34" charset="0"/>
            </a:endParaRPr>
          </a:p>
        </p:txBody>
      </p:sp>
      <p:sp>
        <p:nvSpPr>
          <p:cNvPr id="135" name="Freeform 45"/>
          <p:cNvSpPr>
            <a:spLocks noEditPoints="1"/>
          </p:cNvSpPr>
          <p:nvPr/>
        </p:nvSpPr>
        <p:spPr bwMode="auto">
          <a:xfrm>
            <a:off x="6778294" y="3816516"/>
            <a:ext cx="233200" cy="233213"/>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5"/>
          </a:solidFill>
          <a:ln w="9525">
            <a:noFill/>
            <a:round/>
          </a:ln>
        </p:spPr>
        <p:txBody>
          <a:bodyPr vert="horz" wrap="square" lIns="68571" tIns="34286" rIns="68571" bIns="34286" numCol="1" anchor="t" anchorCtr="0" compatLnSpc="1"/>
          <a:lstStyle/>
          <a:p>
            <a:pPr>
              <a:lnSpc>
                <a:spcPct val="120000"/>
              </a:lnSpc>
            </a:pPr>
            <a:endParaRPr lang="en-US" sz="1000" dirty="0">
              <a:latin typeface="Arial" panose="020B0604020202020204" pitchFamily="34" charset="0"/>
              <a:ea typeface="微软雅黑" panose="020B0503020204020204" pitchFamily="34" charset="-122"/>
              <a:sym typeface="Arial" panose="020B0604020202020204" pitchFamily="34" charset="0"/>
            </a:endParaRPr>
          </a:p>
        </p:txBody>
      </p:sp>
      <p:grpSp>
        <p:nvGrpSpPr>
          <p:cNvPr id="7" name="Group 80"/>
          <p:cNvGrpSpPr/>
          <p:nvPr/>
        </p:nvGrpSpPr>
        <p:grpSpPr>
          <a:xfrm>
            <a:off x="4731553" y="1324919"/>
            <a:ext cx="1966465" cy="512408"/>
            <a:chOff x="-450666" y="1847224"/>
            <a:chExt cx="3582491" cy="683246"/>
          </a:xfrm>
        </p:grpSpPr>
        <p:sp>
          <p:nvSpPr>
            <p:cNvPr id="137" name="Footer Text"/>
            <p:cNvSpPr txBox="1"/>
            <p:nvPr/>
          </p:nvSpPr>
          <p:spPr>
            <a:xfrm>
              <a:off x="-450666" y="2099988"/>
              <a:ext cx="3582491" cy="430482"/>
            </a:xfrm>
            <a:prstGeom prst="rect">
              <a:avLst/>
            </a:prstGeom>
            <a:noFill/>
          </p:spPr>
          <p:txBody>
            <a:bodyPr wrap="square" lIns="0" tIns="0" rIns="0" bIns="0" rtlCol="0">
              <a:spAutoFit/>
            </a:bodyPr>
            <a:lstStyle/>
            <a:p>
              <a:pPr algn="r">
                <a:lnSpc>
                  <a:spcPct val="120000"/>
                </a:lnSpc>
              </a:pPr>
              <a:r>
                <a:rPr lang="zh-CN" altLang="en-US" sz="6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点击输入文本内容点击输入文本内容点击输入文本内容点击输入文本内容点击输入文本内容点击输入文本内容点击输入文本内容</a:t>
              </a:r>
              <a:endParaRPr lang="en-US" altLang="zh-CN" sz="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38" name="TextBox 137"/>
            <p:cNvSpPr txBox="1"/>
            <p:nvPr/>
          </p:nvSpPr>
          <p:spPr>
            <a:xfrm>
              <a:off x="1503705" y="1847224"/>
              <a:ext cx="1628120" cy="204294"/>
            </a:xfrm>
            <a:prstGeom prst="rect">
              <a:avLst/>
            </a:prstGeom>
            <a:noFill/>
          </p:spPr>
          <p:txBody>
            <a:bodyPr wrap="none" lIns="0" tIns="0" rIns="0" bIns="0" rtlCol="0" anchor="ctr">
              <a:spAutoFit/>
            </a:bodyPr>
            <a:lstStyle/>
            <a:p>
              <a:pPr algn="r"/>
              <a:r>
                <a:rPr lang="zh-CN" altLang="en-US" sz="10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 name="Group 89"/>
          <p:cNvGrpSpPr/>
          <p:nvPr/>
        </p:nvGrpSpPr>
        <p:grpSpPr>
          <a:xfrm>
            <a:off x="4731553" y="1953484"/>
            <a:ext cx="1966465" cy="519796"/>
            <a:chOff x="-450666" y="1837374"/>
            <a:chExt cx="3582491" cy="693095"/>
          </a:xfrm>
        </p:grpSpPr>
        <p:sp>
          <p:nvSpPr>
            <p:cNvPr id="140" name="Footer Text"/>
            <p:cNvSpPr txBox="1"/>
            <p:nvPr/>
          </p:nvSpPr>
          <p:spPr>
            <a:xfrm>
              <a:off x="-450666" y="2099988"/>
              <a:ext cx="3582491" cy="430481"/>
            </a:xfrm>
            <a:prstGeom prst="rect">
              <a:avLst/>
            </a:prstGeom>
            <a:noFill/>
          </p:spPr>
          <p:txBody>
            <a:bodyPr wrap="square" lIns="0" tIns="0" rIns="0" bIns="0" rtlCol="0">
              <a:spAutoFit/>
            </a:bodyPr>
            <a:lstStyle/>
            <a:p>
              <a:pPr algn="r">
                <a:lnSpc>
                  <a:spcPct val="120000"/>
                </a:lnSpc>
              </a:pPr>
              <a:r>
                <a:rPr lang="zh-CN" altLang="en-US" sz="6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点击输入文本内容点击输入文本内容点击输入文本内容点击输入文本内容点击输入文本内容点击输入文本内容点击输入文本内容</a:t>
              </a:r>
              <a:endParaRPr lang="en-US" altLang="zh-CN" sz="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41" name="TextBox 140"/>
            <p:cNvSpPr txBox="1"/>
            <p:nvPr/>
          </p:nvSpPr>
          <p:spPr>
            <a:xfrm>
              <a:off x="1496435" y="1837374"/>
              <a:ext cx="1635390" cy="246233"/>
            </a:xfrm>
            <a:prstGeom prst="rect">
              <a:avLst/>
            </a:prstGeom>
            <a:noFill/>
          </p:spPr>
          <p:txBody>
            <a:bodyPr wrap="none" lIns="0" tIns="0" rIns="0" bIns="0" rtlCol="0" anchor="ctr">
              <a:spAutoFit/>
            </a:bodyPr>
            <a:lstStyle/>
            <a:p>
              <a:pPr algn="r">
                <a:lnSpc>
                  <a:spcPct val="120000"/>
                </a:lnSpc>
              </a:pPr>
              <a:r>
                <a:rPr lang="zh-CN" altLang="en-US" sz="10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9" name="Group 92"/>
          <p:cNvGrpSpPr/>
          <p:nvPr/>
        </p:nvGrpSpPr>
        <p:grpSpPr>
          <a:xfrm>
            <a:off x="4731553" y="2589434"/>
            <a:ext cx="1966465" cy="519796"/>
            <a:chOff x="-450666" y="1837374"/>
            <a:chExt cx="3582491" cy="693095"/>
          </a:xfrm>
        </p:grpSpPr>
        <p:sp>
          <p:nvSpPr>
            <p:cNvPr id="143" name="Footer Text"/>
            <p:cNvSpPr txBox="1"/>
            <p:nvPr/>
          </p:nvSpPr>
          <p:spPr>
            <a:xfrm>
              <a:off x="-450666" y="2099988"/>
              <a:ext cx="3582491" cy="430481"/>
            </a:xfrm>
            <a:prstGeom prst="rect">
              <a:avLst/>
            </a:prstGeom>
            <a:noFill/>
          </p:spPr>
          <p:txBody>
            <a:bodyPr wrap="square" lIns="0" tIns="0" rIns="0" bIns="0" rtlCol="0">
              <a:spAutoFit/>
            </a:bodyPr>
            <a:lstStyle/>
            <a:p>
              <a:pPr algn="r">
                <a:lnSpc>
                  <a:spcPct val="120000"/>
                </a:lnSpc>
              </a:pPr>
              <a:r>
                <a:rPr lang="zh-CN" altLang="en-US" sz="6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点击输入文本内容点击输入文本内容点击输入文本内容点击输入文本内容点击输入文本内容点击输入文本内容点击输入文本内容</a:t>
              </a:r>
              <a:endParaRPr lang="en-US" altLang="zh-CN" sz="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44" name="TextBox 143"/>
            <p:cNvSpPr txBox="1"/>
            <p:nvPr/>
          </p:nvSpPr>
          <p:spPr>
            <a:xfrm>
              <a:off x="1496435" y="1837374"/>
              <a:ext cx="1635390" cy="246233"/>
            </a:xfrm>
            <a:prstGeom prst="rect">
              <a:avLst/>
            </a:prstGeom>
            <a:noFill/>
          </p:spPr>
          <p:txBody>
            <a:bodyPr wrap="none" lIns="0" tIns="0" rIns="0" bIns="0" rtlCol="0" anchor="ctr">
              <a:spAutoFit/>
            </a:bodyPr>
            <a:lstStyle/>
            <a:p>
              <a:pPr algn="r">
                <a:lnSpc>
                  <a:spcPct val="120000"/>
                </a:lnSpc>
              </a:pPr>
              <a:r>
                <a:rPr lang="zh-CN" altLang="en-US" sz="10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0" name="Group 144"/>
          <p:cNvGrpSpPr/>
          <p:nvPr/>
        </p:nvGrpSpPr>
        <p:grpSpPr>
          <a:xfrm>
            <a:off x="4731553" y="3225381"/>
            <a:ext cx="1966465" cy="511457"/>
            <a:chOff x="-450666" y="1848490"/>
            <a:chExt cx="3582491" cy="681979"/>
          </a:xfrm>
        </p:grpSpPr>
        <p:sp>
          <p:nvSpPr>
            <p:cNvPr id="146" name="Footer Text"/>
            <p:cNvSpPr txBox="1"/>
            <p:nvPr/>
          </p:nvSpPr>
          <p:spPr>
            <a:xfrm>
              <a:off x="-450666" y="2099986"/>
              <a:ext cx="3582491" cy="430483"/>
            </a:xfrm>
            <a:prstGeom prst="rect">
              <a:avLst/>
            </a:prstGeom>
            <a:noFill/>
          </p:spPr>
          <p:txBody>
            <a:bodyPr wrap="square" lIns="0" tIns="0" rIns="0" bIns="0" rtlCol="0">
              <a:spAutoFit/>
            </a:bodyPr>
            <a:lstStyle/>
            <a:p>
              <a:pPr algn="r">
                <a:lnSpc>
                  <a:spcPct val="120000"/>
                </a:lnSpc>
              </a:pPr>
              <a:r>
                <a:rPr lang="zh-CN" altLang="en-US" sz="6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点击输入文本内容点击输入文本内容点击输入文本内容点击输入文本内容点击输入文本内容点击输入文本内容点击输入文本内容</a:t>
              </a:r>
              <a:endParaRPr lang="en-US" altLang="zh-CN" sz="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47" name="TextBox 146"/>
            <p:cNvSpPr txBox="1"/>
            <p:nvPr/>
          </p:nvSpPr>
          <p:spPr>
            <a:xfrm>
              <a:off x="1496435" y="1848490"/>
              <a:ext cx="1635390" cy="246234"/>
            </a:xfrm>
            <a:prstGeom prst="rect">
              <a:avLst/>
            </a:prstGeom>
            <a:noFill/>
          </p:spPr>
          <p:txBody>
            <a:bodyPr wrap="none" lIns="0" tIns="0" rIns="0" bIns="0" rtlCol="0" anchor="ctr">
              <a:spAutoFit/>
            </a:bodyPr>
            <a:lstStyle/>
            <a:p>
              <a:pPr algn="r">
                <a:lnSpc>
                  <a:spcPct val="120000"/>
                </a:lnSpc>
              </a:pPr>
              <a:r>
                <a:rPr lang="zh-CN" altLang="en-US" sz="10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1" name="Group 147"/>
          <p:cNvGrpSpPr/>
          <p:nvPr/>
        </p:nvGrpSpPr>
        <p:grpSpPr>
          <a:xfrm>
            <a:off x="4731553" y="3852994"/>
            <a:ext cx="1966465" cy="529350"/>
            <a:chOff x="-450666" y="1837375"/>
            <a:chExt cx="3582491" cy="705835"/>
          </a:xfrm>
        </p:grpSpPr>
        <p:sp>
          <p:nvSpPr>
            <p:cNvPr id="149" name="Footer Text"/>
            <p:cNvSpPr txBox="1"/>
            <p:nvPr/>
          </p:nvSpPr>
          <p:spPr>
            <a:xfrm>
              <a:off x="-450666" y="2099990"/>
              <a:ext cx="3582491" cy="443220"/>
            </a:xfrm>
            <a:prstGeom prst="rect">
              <a:avLst/>
            </a:prstGeom>
            <a:noFill/>
          </p:spPr>
          <p:txBody>
            <a:bodyPr wrap="square" lIns="0" tIns="0" rIns="0" bIns="0" rtlCol="0">
              <a:spAutoFit/>
            </a:bodyPr>
            <a:lstStyle/>
            <a:p>
              <a:pPr algn="r">
                <a:lnSpc>
                  <a:spcPct val="120000"/>
                </a:lnSpc>
              </a:pPr>
              <a:r>
                <a:rPr lang="zh-CN" altLang="en-US" sz="6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点击输入文本内容点击输入文本内容点击输入文本内容点击输入文本内容点击输入文本内容点击输入文本内容点击输入文本内容</a:t>
              </a:r>
              <a:endParaRPr lang="en-US" altLang="zh-CN" sz="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50" name="TextBox 149"/>
            <p:cNvSpPr txBox="1"/>
            <p:nvPr/>
          </p:nvSpPr>
          <p:spPr>
            <a:xfrm>
              <a:off x="1496435" y="1837375"/>
              <a:ext cx="1635390" cy="246233"/>
            </a:xfrm>
            <a:prstGeom prst="rect">
              <a:avLst/>
            </a:prstGeom>
            <a:noFill/>
          </p:spPr>
          <p:txBody>
            <a:bodyPr wrap="none" lIns="0" tIns="0" rIns="0" bIns="0" rtlCol="0" anchor="ctr">
              <a:spAutoFit/>
            </a:bodyPr>
            <a:lstStyle/>
            <a:p>
              <a:pPr algn="r">
                <a:lnSpc>
                  <a:spcPct val="120000"/>
                </a:lnSpc>
              </a:pPr>
              <a:r>
                <a:rPr lang="zh-CN" altLang="en-US" sz="10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Tree>
  </p:cSld>
  <p:clrMapOvr>
    <a:masterClrMapping/>
  </p:clrMapOvr>
  <p:transition spd="med" advTm="1000">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360"/>
                                          </p:val>
                                        </p:tav>
                                        <p:tav tm="100000">
                                          <p:val>
                                            <p:fltVal val="0"/>
                                          </p:val>
                                        </p:tav>
                                      </p:tavLst>
                                    </p:anim>
                                    <p:animEffect transition="in" filter="fade">
                                      <p:cBhvr>
                                        <p:cTn id="10" dur="1000"/>
                                        <p:tgtEl>
                                          <p:spTgt spid="6"/>
                                        </p:tgtEl>
                                      </p:cBhvr>
                                    </p:animEffect>
                                  </p:childTnLst>
                                </p:cTn>
                              </p:par>
                              <p:par>
                                <p:cTn id="11" presetID="53" presetClass="entr" presetSubtype="16" fill="hold" grpId="0" nodeType="withEffect">
                                  <p:stCondLst>
                                    <p:cond delay="0"/>
                                  </p:stCondLst>
                                  <p:childTnLst>
                                    <p:set>
                                      <p:cBhvr>
                                        <p:cTn id="12" dur="1" fill="hold">
                                          <p:stCondLst>
                                            <p:cond delay="0"/>
                                          </p:stCondLst>
                                        </p:cTn>
                                        <p:tgtEl>
                                          <p:spTgt spid="99"/>
                                        </p:tgtEl>
                                        <p:attrNameLst>
                                          <p:attrName>style.visibility</p:attrName>
                                        </p:attrNameLst>
                                      </p:cBhvr>
                                      <p:to>
                                        <p:strVal val="visible"/>
                                      </p:to>
                                    </p:set>
                                    <p:anim calcmode="lin" valueType="num">
                                      <p:cBhvr>
                                        <p:cTn id="13" dur="500" fill="hold"/>
                                        <p:tgtEl>
                                          <p:spTgt spid="99"/>
                                        </p:tgtEl>
                                        <p:attrNameLst>
                                          <p:attrName>ppt_w</p:attrName>
                                        </p:attrNameLst>
                                      </p:cBhvr>
                                      <p:tavLst>
                                        <p:tav tm="0">
                                          <p:val>
                                            <p:fltVal val="0"/>
                                          </p:val>
                                        </p:tav>
                                        <p:tav tm="100000">
                                          <p:val>
                                            <p:strVal val="#ppt_w"/>
                                          </p:val>
                                        </p:tav>
                                      </p:tavLst>
                                    </p:anim>
                                    <p:anim calcmode="lin" valueType="num">
                                      <p:cBhvr>
                                        <p:cTn id="14" dur="500" fill="hold"/>
                                        <p:tgtEl>
                                          <p:spTgt spid="99"/>
                                        </p:tgtEl>
                                        <p:attrNameLst>
                                          <p:attrName>ppt_h</p:attrName>
                                        </p:attrNameLst>
                                      </p:cBhvr>
                                      <p:tavLst>
                                        <p:tav tm="0">
                                          <p:val>
                                            <p:fltVal val="0"/>
                                          </p:val>
                                        </p:tav>
                                        <p:tav tm="100000">
                                          <p:val>
                                            <p:strVal val="#ppt_h"/>
                                          </p:val>
                                        </p:tav>
                                      </p:tavLst>
                                    </p:anim>
                                    <p:animEffect transition="in" filter="fade">
                                      <p:cBhvr>
                                        <p:cTn id="15" dur="500"/>
                                        <p:tgtEl>
                                          <p:spTgt spid="99"/>
                                        </p:tgtEl>
                                      </p:cBhvr>
                                    </p:animEffect>
                                  </p:childTnLst>
                                </p:cTn>
                              </p:par>
                            </p:childTnLst>
                          </p:cTn>
                        </p:par>
                        <p:par>
                          <p:cTn id="16" fill="hold">
                            <p:stCondLst>
                              <p:cond delay="1000"/>
                            </p:stCondLst>
                            <p:childTnLst>
                              <p:par>
                                <p:cTn id="17" presetID="49" presetClass="entr" presetSubtype="0" decel="10000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1000" fill="hold"/>
                                        <p:tgtEl>
                                          <p:spTgt spid="5"/>
                                        </p:tgtEl>
                                        <p:attrNameLst>
                                          <p:attrName>ppt_w</p:attrName>
                                        </p:attrNameLst>
                                      </p:cBhvr>
                                      <p:tavLst>
                                        <p:tav tm="0">
                                          <p:val>
                                            <p:fltVal val="0"/>
                                          </p:val>
                                        </p:tav>
                                        <p:tav tm="100000">
                                          <p:val>
                                            <p:strVal val="#ppt_w"/>
                                          </p:val>
                                        </p:tav>
                                      </p:tavLst>
                                    </p:anim>
                                    <p:anim calcmode="lin" valueType="num">
                                      <p:cBhvr>
                                        <p:cTn id="20" dur="1000" fill="hold"/>
                                        <p:tgtEl>
                                          <p:spTgt spid="5"/>
                                        </p:tgtEl>
                                        <p:attrNameLst>
                                          <p:attrName>ppt_h</p:attrName>
                                        </p:attrNameLst>
                                      </p:cBhvr>
                                      <p:tavLst>
                                        <p:tav tm="0">
                                          <p:val>
                                            <p:fltVal val="0"/>
                                          </p:val>
                                        </p:tav>
                                        <p:tav tm="100000">
                                          <p:val>
                                            <p:strVal val="#ppt_h"/>
                                          </p:val>
                                        </p:tav>
                                      </p:tavLst>
                                    </p:anim>
                                    <p:anim calcmode="lin" valueType="num">
                                      <p:cBhvr>
                                        <p:cTn id="21" dur="1000" fill="hold"/>
                                        <p:tgtEl>
                                          <p:spTgt spid="5"/>
                                        </p:tgtEl>
                                        <p:attrNameLst>
                                          <p:attrName>style.rotation</p:attrName>
                                        </p:attrNameLst>
                                      </p:cBhvr>
                                      <p:tavLst>
                                        <p:tav tm="0">
                                          <p:val>
                                            <p:fltVal val="360"/>
                                          </p:val>
                                        </p:tav>
                                        <p:tav tm="100000">
                                          <p:val>
                                            <p:fltVal val="0"/>
                                          </p:val>
                                        </p:tav>
                                      </p:tavLst>
                                    </p:anim>
                                    <p:animEffect transition="in" filter="fade">
                                      <p:cBhvr>
                                        <p:cTn id="22" dur="1000"/>
                                        <p:tgtEl>
                                          <p:spTgt spid="5"/>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00"/>
                                        </p:tgtEl>
                                        <p:attrNameLst>
                                          <p:attrName>style.visibility</p:attrName>
                                        </p:attrNameLst>
                                      </p:cBhvr>
                                      <p:to>
                                        <p:strVal val="visible"/>
                                      </p:to>
                                    </p:set>
                                    <p:anim calcmode="lin" valueType="num">
                                      <p:cBhvr>
                                        <p:cTn id="25" dur="500" fill="hold"/>
                                        <p:tgtEl>
                                          <p:spTgt spid="100"/>
                                        </p:tgtEl>
                                        <p:attrNameLst>
                                          <p:attrName>ppt_w</p:attrName>
                                        </p:attrNameLst>
                                      </p:cBhvr>
                                      <p:tavLst>
                                        <p:tav tm="0">
                                          <p:val>
                                            <p:fltVal val="0"/>
                                          </p:val>
                                        </p:tav>
                                        <p:tav tm="100000">
                                          <p:val>
                                            <p:strVal val="#ppt_w"/>
                                          </p:val>
                                        </p:tav>
                                      </p:tavLst>
                                    </p:anim>
                                    <p:anim calcmode="lin" valueType="num">
                                      <p:cBhvr>
                                        <p:cTn id="26" dur="500" fill="hold"/>
                                        <p:tgtEl>
                                          <p:spTgt spid="100"/>
                                        </p:tgtEl>
                                        <p:attrNameLst>
                                          <p:attrName>ppt_h</p:attrName>
                                        </p:attrNameLst>
                                      </p:cBhvr>
                                      <p:tavLst>
                                        <p:tav tm="0">
                                          <p:val>
                                            <p:fltVal val="0"/>
                                          </p:val>
                                        </p:tav>
                                        <p:tav tm="100000">
                                          <p:val>
                                            <p:strVal val="#ppt_h"/>
                                          </p:val>
                                        </p:tav>
                                      </p:tavLst>
                                    </p:anim>
                                    <p:animEffect transition="in" filter="fade">
                                      <p:cBhvr>
                                        <p:cTn id="27" dur="500"/>
                                        <p:tgtEl>
                                          <p:spTgt spid="100"/>
                                        </p:tgtEl>
                                      </p:cBhvr>
                                    </p:animEffect>
                                  </p:childTnLst>
                                </p:cTn>
                              </p:par>
                            </p:childTnLst>
                          </p:cTn>
                        </p:par>
                        <p:par>
                          <p:cTn id="28" fill="hold">
                            <p:stCondLst>
                              <p:cond delay="2000"/>
                            </p:stCondLst>
                            <p:childTnLst>
                              <p:par>
                                <p:cTn id="29" presetID="49" presetClass="entr" presetSubtype="0" decel="100000"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1000" fill="hold"/>
                                        <p:tgtEl>
                                          <p:spTgt spid="4"/>
                                        </p:tgtEl>
                                        <p:attrNameLst>
                                          <p:attrName>ppt_w</p:attrName>
                                        </p:attrNameLst>
                                      </p:cBhvr>
                                      <p:tavLst>
                                        <p:tav tm="0">
                                          <p:val>
                                            <p:fltVal val="0"/>
                                          </p:val>
                                        </p:tav>
                                        <p:tav tm="100000">
                                          <p:val>
                                            <p:strVal val="#ppt_w"/>
                                          </p:val>
                                        </p:tav>
                                      </p:tavLst>
                                    </p:anim>
                                    <p:anim calcmode="lin" valueType="num">
                                      <p:cBhvr>
                                        <p:cTn id="32" dur="1000" fill="hold"/>
                                        <p:tgtEl>
                                          <p:spTgt spid="4"/>
                                        </p:tgtEl>
                                        <p:attrNameLst>
                                          <p:attrName>ppt_h</p:attrName>
                                        </p:attrNameLst>
                                      </p:cBhvr>
                                      <p:tavLst>
                                        <p:tav tm="0">
                                          <p:val>
                                            <p:fltVal val="0"/>
                                          </p:val>
                                        </p:tav>
                                        <p:tav tm="100000">
                                          <p:val>
                                            <p:strVal val="#ppt_h"/>
                                          </p:val>
                                        </p:tav>
                                      </p:tavLst>
                                    </p:anim>
                                    <p:anim calcmode="lin" valueType="num">
                                      <p:cBhvr>
                                        <p:cTn id="33" dur="1000" fill="hold"/>
                                        <p:tgtEl>
                                          <p:spTgt spid="4"/>
                                        </p:tgtEl>
                                        <p:attrNameLst>
                                          <p:attrName>style.rotation</p:attrName>
                                        </p:attrNameLst>
                                      </p:cBhvr>
                                      <p:tavLst>
                                        <p:tav tm="0">
                                          <p:val>
                                            <p:fltVal val="360"/>
                                          </p:val>
                                        </p:tav>
                                        <p:tav tm="100000">
                                          <p:val>
                                            <p:fltVal val="0"/>
                                          </p:val>
                                        </p:tav>
                                      </p:tavLst>
                                    </p:anim>
                                    <p:animEffect transition="in" filter="fade">
                                      <p:cBhvr>
                                        <p:cTn id="34" dur="1000"/>
                                        <p:tgtEl>
                                          <p:spTgt spid="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01"/>
                                        </p:tgtEl>
                                        <p:attrNameLst>
                                          <p:attrName>style.visibility</p:attrName>
                                        </p:attrNameLst>
                                      </p:cBhvr>
                                      <p:to>
                                        <p:strVal val="visible"/>
                                      </p:to>
                                    </p:set>
                                    <p:anim calcmode="lin" valueType="num">
                                      <p:cBhvr>
                                        <p:cTn id="37" dur="500" fill="hold"/>
                                        <p:tgtEl>
                                          <p:spTgt spid="101"/>
                                        </p:tgtEl>
                                        <p:attrNameLst>
                                          <p:attrName>ppt_w</p:attrName>
                                        </p:attrNameLst>
                                      </p:cBhvr>
                                      <p:tavLst>
                                        <p:tav tm="0">
                                          <p:val>
                                            <p:fltVal val="0"/>
                                          </p:val>
                                        </p:tav>
                                        <p:tav tm="100000">
                                          <p:val>
                                            <p:strVal val="#ppt_w"/>
                                          </p:val>
                                        </p:tav>
                                      </p:tavLst>
                                    </p:anim>
                                    <p:anim calcmode="lin" valueType="num">
                                      <p:cBhvr>
                                        <p:cTn id="38" dur="500" fill="hold"/>
                                        <p:tgtEl>
                                          <p:spTgt spid="101"/>
                                        </p:tgtEl>
                                        <p:attrNameLst>
                                          <p:attrName>ppt_h</p:attrName>
                                        </p:attrNameLst>
                                      </p:cBhvr>
                                      <p:tavLst>
                                        <p:tav tm="0">
                                          <p:val>
                                            <p:fltVal val="0"/>
                                          </p:val>
                                        </p:tav>
                                        <p:tav tm="100000">
                                          <p:val>
                                            <p:strVal val="#ppt_h"/>
                                          </p:val>
                                        </p:tav>
                                      </p:tavLst>
                                    </p:anim>
                                    <p:animEffect transition="in" filter="fade">
                                      <p:cBhvr>
                                        <p:cTn id="39" dur="500"/>
                                        <p:tgtEl>
                                          <p:spTgt spid="101"/>
                                        </p:tgtEl>
                                      </p:cBhvr>
                                    </p:animEffect>
                                  </p:childTnLst>
                                </p:cTn>
                              </p:par>
                            </p:childTnLst>
                          </p:cTn>
                        </p:par>
                        <p:par>
                          <p:cTn id="40" fill="hold">
                            <p:stCondLst>
                              <p:cond delay="3000"/>
                            </p:stCondLst>
                            <p:childTnLst>
                              <p:par>
                                <p:cTn id="41" presetID="49" presetClass="entr" presetSubtype="0" decel="100000"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1000" fill="hold"/>
                                        <p:tgtEl>
                                          <p:spTgt spid="3"/>
                                        </p:tgtEl>
                                        <p:attrNameLst>
                                          <p:attrName>ppt_w</p:attrName>
                                        </p:attrNameLst>
                                      </p:cBhvr>
                                      <p:tavLst>
                                        <p:tav tm="0">
                                          <p:val>
                                            <p:fltVal val="0"/>
                                          </p:val>
                                        </p:tav>
                                        <p:tav tm="100000">
                                          <p:val>
                                            <p:strVal val="#ppt_w"/>
                                          </p:val>
                                        </p:tav>
                                      </p:tavLst>
                                    </p:anim>
                                    <p:anim calcmode="lin" valueType="num">
                                      <p:cBhvr>
                                        <p:cTn id="44" dur="1000" fill="hold"/>
                                        <p:tgtEl>
                                          <p:spTgt spid="3"/>
                                        </p:tgtEl>
                                        <p:attrNameLst>
                                          <p:attrName>ppt_h</p:attrName>
                                        </p:attrNameLst>
                                      </p:cBhvr>
                                      <p:tavLst>
                                        <p:tav tm="0">
                                          <p:val>
                                            <p:fltVal val="0"/>
                                          </p:val>
                                        </p:tav>
                                        <p:tav tm="100000">
                                          <p:val>
                                            <p:strVal val="#ppt_h"/>
                                          </p:val>
                                        </p:tav>
                                      </p:tavLst>
                                    </p:anim>
                                    <p:anim calcmode="lin" valueType="num">
                                      <p:cBhvr>
                                        <p:cTn id="45" dur="1000" fill="hold"/>
                                        <p:tgtEl>
                                          <p:spTgt spid="3"/>
                                        </p:tgtEl>
                                        <p:attrNameLst>
                                          <p:attrName>style.rotation</p:attrName>
                                        </p:attrNameLst>
                                      </p:cBhvr>
                                      <p:tavLst>
                                        <p:tav tm="0">
                                          <p:val>
                                            <p:fltVal val="360"/>
                                          </p:val>
                                        </p:tav>
                                        <p:tav tm="100000">
                                          <p:val>
                                            <p:fltVal val="0"/>
                                          </p:val>
                                        </p:tav>
                                      </p:tavLst>
                                    </p:anim>
                                    <p:animEffect transition="in" filter="fade">
                                      <p:cBhvr>
                                        <p:cTn id="46" dur="1000"/>
                                        <p:tgtEl>
                                          <p:spTgt spid="3"/>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102"/>
                                        </p:tgtEl>
                                        <p:attrNameLst>
                                          <p:attrName>style.visibility</p:attrName>
                                        </p:attrNameLst>
                                      </p:cBhvr>
                                      <p:to>
                                        <p:strVal val="visible"/>
                                      </p:to>
                                    </p:set>
                                    <p:anim calcmode="lin" valueType="num">
                                      <p:cBhvr>
                                        <p:cTn id="49" dur="500" fill="hold"/>
                                        <p:tgtEl>
                                          <p:spTgt spid="102"/>
                                        </p:tgtEl>
                                        <p:attrNameLst>
                                          <p:attrName>ppt_w</p:attrName>
                                        </p:attrNameLst>
                                      </p:cBhvr>
                                      <p:tavLst>
                                        <p:tav tm="0">
                                          <p:val>
                                            <p:fltVal val="0"/>
                                          </p:val>
                                        </p:tav>
                                        <p:tav tm="100000">
                                          <p:val>
                                            <p:strVal val="#ppt_w"/>
                                          </p:val>
                                        </p:tav>
                                      </p:tavLst>
                                    </p:anim>
                                    <p:anim calcmode="lin" valueType="num">
                                      <p:cBhvr>
                                        <p:cTn id="50" dur="500" fill="hold"/>
                                        <p:tgtEl>
                                          <p:spTgt spid="102"/>
                                        </p:tgtEl>
                                        <p:attrNameLst>
                                          <p:attrName>ppt_h</p:attrName>
                                        </p:attrNameLst>
                                      </p:cBhvr>
                                      <p:tavLst>
                                        <p:tav tm="0">
                                          <p:val>
                                            <p:fltVal val="0"/>
                                          </p:val>
                                        </p:tav>
                                        <p:tav tm="100000">
                                          <p:val>
                                            <p:strVal val="#ppt_h"/>
                                          </p:val>
                                        </p:tav>
                                      </p:tavLst>
                                    </p:anim>
                                    <p:animEffect transition="in" filter="fade">
                                      <p:cBhvr>
                                        <p:cTn id="51" dur="500"/>
                                        <p:tgtEl>
                                          <p:spTgt spid="102"/>
                                        </p:tgtEl>
                                      </p:cBhvr>
                                    </p:animEffect>
                                  </p:childTnLst>
                                </p:cTn>
                              </p:par>
                            </p:childTnLst>
                          </p:cTn>
                        </p:par>
                        <p:par>
                          <p:cTn id="52" fill="hold">
                            <p:stCondLst>
                              <p:cond delay="4000"/>
                            </p:stCondLst>
                            <p:childTnLst>
                              <p:par>
                                <p:cTn id="53" presetID="49" presetClass="entr" presetSubtype="0" decel="100000" fill="hold" nodeType="afterEffect">
                                  <p:stCondLst>
                                    <p:cond delay="0"/>
                                  </p:stCondLst>
                                  <p:childTnLst>
                                    <p:set>
                                      <p:cBhvr>
                                        <p:cTn id="54" dur="1" fill="hold">
                                          <p:stCondLst>
                                            <p:cond delay="0"/>
                                          </p:stCondLst>
                                        </p:cTn>
                                        <p:tgtEl>
                                          <p:spTgt spid="2"/>
                                        </p:tgtEl>
                                        <p:attrNameLst>
                                          <p:attrName>style.visibility</p:attrName>
                                        </p:attrNameLst>
                                      </p:cBhvr>
                                      <p:to>
                                        <p:strVal val="visible"/>
                                      </p:to>
                                    </p:set>
                                    <p:anim calcmode="lin" valueType="num">
                                      <p:cBhvr>
                                        <p:cTn id="55" dur="1000" fill="hold"/>
                                        <p:tgtEl>
                                          <p:spTgt spid="2"/>
                                        </p:tgtEl>
                                        <p:attrNameLst>
                                          <p:attrName>ppt_w</p:attrName>
                                        </p:attrNameLst>
                                      </p:cBhvr>
                                      <p:tavLst>
                                        <p:tav tm="0">
                                          <p:val>
                                            <p:fltVal val="0"/>
                                          </p:val>
                                        </p:tav>
                                        <p:tav tm="100000">
                                          <p:val>
                                            <p:strVal val="#ppt_w"/>
                                          </p:val>
                                        </p:tav>
                                      </p:tavLst>
                                    </p:anim>
                                    <p:anim calcmode="lin" valueType="num">
                                      <p:cBhvr>
                                        <p:cTn id="56" dur="1000" fill="hold"/>
                                        <p:tgtEl>
                                          <p:spTgt spid="2"/>
                                        </p:tgtEl>
                                        <p:attrNameLst>
                                          <p:attrName>ppt_h</p:attrName>
                                        </p:attrNameLst>
                                      </p:cBhvr>
                                      <p:tavLst>
                                        <p:tav tm="0">
                                          <p:val>
                                            <p:fltVal val="0"/>
                                          </p:val>
                                        </p:tav>
                                        <p:tav tm="100000">
                                          <p:val>
                                            <p:strVal val="#ppt_h"/>
                                          </p:val>
                                        </p:tav>
                                      </p:tavLst>
                                    </p:anim>
                                    <p:anim calcmode="lin" valueType="num">
                                      <p:cBhvr>
                                        <p:cTn id="57" dur="1000" fill="hold"/>
                                        <p:tgtEl>
                                          <p:spTgt spid="2"/>
                                        </p:tgtEl>
                                        <p:attrNameLst>
                                          <p:attrName>style.rotation</p:attrName>
                                        </p:attrNameLst>
                                      </p:cBhvr>
                                      <p:tavLst>
                                        <p:tav tm="0">
                                          <p:val>
                                            <p:fltVal val="360"/>
                                          </p:val>
                                        </p:tav>
                                        <p:tav tm="100000">
                                          <p:val>
                                            <p:fltVal val="0"/>
                                          </p:val>
                                        </p:tav>
                                      </p:tavLst>
                                    </p:anim>
                                    <p:animEffect transition="in" filter="fade">
                                      <p:cBhvr>
                                        <p:cTn id="58" dur="1000"/>
                                        <p:tgtEl>
                                          <p:spTgt spid="2"/>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103"/>
                                        </p:tgtEl>
                                        <p:attrNameLst>
                                          <p:attrName>style.visibility</p:attrName>
                                        </p:attrNameLst>
                                      </p:cBhvr>
                                      <p:to>
                                        <p:strVal val="visible"/>
                                      </p:to>
                                    </p:set>
                                    <p:anim calcmode="lin" valueType="num">
                                      <p:cBhvr>
                                        <p:cTn id="61" dur="500" fill="hold"/>
                                        <p:tgtEl>
                                          <p:spTgt spid="103"/>
                                        </p:tgtEl>
                                        <p:attrNameLst>
                                          <p:attrName>ppt_w</p:attrName>
                                        </p:attrNameLst>
                                      </p:cBhvr>
                                      <p:tavLst>
                                        <p:tav tm="0">
                                          <p:val>
                                            <p:fltVal val="0"/>
                                          </p:val>
                                        </p:tav>
                                        <p:tav tm="100000">
                                          <p:val>
                                            <p:strVal val="#ppt_w"/>
                                          </p:val>
                                        </p:tav>
                                      </p:tavLst>
                                    </p:anim>
                                    <p:anim calcmode="lin" valueType="num">
                                      <p:cBhvr>
                                        <p:cTn id="62" dur="500" fill="hold"/>
                                        <p:tgtEl>
                                          <p:spTgt spid="103"/>
                                        </p:tgtEl>
                                        <p:attrNameLst>
                                          <p:attrName>ppt_h</p:attrName>
                                        </p:attrNameLst>
                                      </p:cBhvr>
                                      <p:tavLst>
                                        <p:tav tm="0">
                                          <p:val>
                                            <p:fltVal val="0"/>
                                          </p:val>
                                        </p:tav>
                                        <p:tav tm="100000">
                                          <p:val>
                                            <p:strVal val="#ppt_h"/>
                                          </p:val>
                                        </p:tav>
                                      </p:tavLst>
                                    </p:anim>
                                    <p:animEffect transition="in" filter="fade">
                                      <p:cBhvr>
                                        <p:cTn id="63" dur="500"/>
                                        <p:tgtEl>
                                          <p:spTgt spid="103"/>
                                        </p:tgtEl>
                                      </p:cBhvr>
                                    </p:animEffect>
                                  </p:childTnLst>
                                </p:cTn>
                              </p:par>
                            </p:childTnLst>
                          </p:cTn>
                        </p:par>
                        <p:par>
                          <p:cTn id="64" fill="hold">
                            <p:stCondLst>
                              <p:cond delay="5000"/>
                            </p:stCondLst>
                            <p:childTnLst>
                              <p:par>
                                <p:cTn id="65" presetID="53" presetClass="entr" presetSubtype="16" fill="hold" grpId="0" nodeType="afterEffect">
                                  <p:stCondLst>
                                    <p:cond delay="0"/>
                                  </p:stCondLst>
                                  <p:childTnLst>
                                    <p:set>
                                      <p:cBhvr>
                                        <p:cTn id="66" dur="1" fill="hold">
                                          <p:stCondLst>
                                            <p:cond delay="0"/>
                                          </p:stCondLst>
                                        </p:cTn>
                                        <p:tgtEl>
                                          <p:spTgt spid="105"/>
                                        </p:tgtEl>
                                        <p:attrNameLst>
                                          <p:attrName>style.visibility</p:attrName>
                                        </p:attrNameLst>
                                      </p:cBhvr>
                                      <p:to>
                                        <p:strVal val="visible"/>
                                      </p:to>
                                    </p:set>
                                    <p:anim calcmode="lin" valueType="num">
                                      <p:cBhvr>
                                        <p:cTn id="67" dur="500" fill="hold"/>
                                        <p:tgtEl>
                                          <p:spTgt spid="105"/>
                                        </p:tgtEl>
                                        <p:attrNameLst>
                                          <p:attrName>ppt_w</p:attrName>
                                        </p:attrNameLst>
                                      </p:cBhvr>
                                      <p:tavLst>
                                        <p:tav tm="0">
                                          <p:val>
                                            <p:fltVal val="0"/>
                                          </p:val>
                                        </p:tav>
                                        <p:tav tm="100000">
                                          <p:val>
                                            <p:strVal val="#ppt_w"/>
                                          </p:val>
                                        </p:tav>
                                      </p:tavLst>
                                    </p:anim>
                                    <p:anim calcmode="lin" valueType="num">
                                      <p:cBhvr>
                                        <p:cTn id="68" dur="500" fill="hold"/>
                                        <p:tgtEl>
                                          <p:spTgt spid="105"/>
                                        </p:tgtEl>
                                        <p:attrNameLst>
                                          <p:attrName>ppt_h</p:attrName>
                                        </p:attrNameLst>
                                      </p:cBhvr>
                                      <p:tavLst>
                                        <p:tav tm="0">
                                          <p:val>
                                            <p:fltVal val="0"/>
                                          </p:val>
                                        </p:tav>
                                        <p:tav tm="100000">
                                          <p:val>
                                            <p:strVal val="#ppt_h"/>
                                          </p:val>
                                        </p:tav>
                                      </p:tavLst>
                                    </p:anim>
                                    <p:animEffect transition="in" filter="fade">
                                      <p:cBhvr>
                                        <p:cTn id="69" dur="500"/>
                                        <p:tgtEl>
                                          <p:spTgt spid="105"/>
                                        </p:tgtEl>
                                      </p:cBhvr>
                                    </p:animEffect>
                                  </p:childTnLst>
                                </p:cTn>
                              </p:par>
                              <p:par>
                                <p:cTn id="70" presetID="2" presetClass="entr" presetSubtype="4" accel="50000" decel="50000" fill="hold" nodeType="withEffect">
                                  <p:stCondLst>
                                    <p:cond delay="0"/>
                                  </p:stCondLst>
                                  <p:childTnLst>
                                    <p:set>
                                      <p:cBhvr>
                                        <p:cTn id="71" dur="1" fill="hold">
                                          <p:stCondLst>
                                            <p:cond delay="0"/>
                                          </p:stCondLst>
                                        </p:cTn>
                                        <p:tgtEl>
                                          <p:spTgt spid="7"/>
                                        </p:tgtEl>
                                        <p:attrNameLst>
                                          <p:attrName>style.visibility</p:attrName>
                                        </p:attrNameLst>
                                      </p:cBhvr>
                                      <p:to>
                                        <p:strVal val="visible"/>
                                      </p:to>
                                    </p:set>
                                    <p:anim calcmode="lin" valueType="num">
                                      <p:cBhvr additive="base">
                                        <p:cTn id="72" dur="500" fill="hold"/>
                                        <p:tgtEl>
                                          <p:spTgt spid="7"/>
                                        </p:tgtEl>
                                        <p:attrNameLst>
                                          <p:attrName>ppt_x</p:attrName>
                                        </p:attrNameLst>
                                      </p:cBhvr>
                                      <p:tavLst>
                                        <p:tav tm="0">
                                          <p:val>
                                            <p:strVal val="#ppt_x"/>
                                          </p:val>
                                        </p:tav>
                                        <p:tav tm="100000">
                                          <p:val>
                                            <p:strVal val="#ppt_x"/>
                                          </p:val>
                                        </p:tav>
                                      </p:tavLst>
                                    </p:anim>
                                    <p:anim calcmode="lin" valueType="num">
                                      <p:cBhvr additive="base">
                                        <p:cTn id="73" dur="500" fill="hold"/>
                                        <p:tgtEl>
                                          <p:spTgt spid="7"/>
                                        </p:tgtEl>
                                        <p:attrNameLst>
                                          <p:attrName>ppt_y</p:attrName>
                                        </p:attrNameLst>
                                      </p:cBhvr>
                                      <p:tavLst>
                                        <p:tav tm="0">
                                          <p:val>
                                            <p:strVal val="1+#ppt_h/2"/>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106"/>
                                        </p:tgtEl>
                                        <p:attrNameLst>
                                          <p:attrName>style.visibility</p:attrName>
                                        </p:attrNameLst>
                                      </p:cBhvr>
                                      <p:to>
                                        <p:strVal val="visible"/>
                                      </p:to>
                                    </p:set>
                                    <p:anim calcmode="lin" valueType="num">
                                      <p:cBhvr>
                                        <p:cTn id="77" dur="500" fill="hold"/>
                                        <p:tgtEl>
                                          <p:spTgt spid="106"/>
                                        </p:tgtEl>
                                        <p:attrNameLst>
                                          <p:attrName>ppt_w</p:attrName>
                                        </p:attrNameLst>
                                      </p:cBhvr>
                                      <p:tavLst>
                                        <p:tav tm="0">
                                          <p:val>
                                            <p:fltVal val="0"/>
                                          </p:val>
                                        </p:tav>
                                        <p:tav tm="100000">
                                          <p:val>
                                            <p:strVal val="#ppt_w"/>
                                          </p:val>
                                        </p:tav>
                                      </p:tavLst>
                                    </p:anim>
                                    <p:anim calcmode="lin" valueType="num">
                                      <p:cBhvr>
                                        <p:cTn id="78" dur="500" fill="hold"/>
                                        <p:tgtEl>
                                          <p:spTgt spid="106"/>
                                        </p:tgtEl>
                                        <p:attrNameLst>
                                          <p:attrName>ppt_h</p:attrName>
                                        </p:attrNameLst>
                                      </p:cBhvr>
                                      <p:tavLst>
                                        <p:tav tm="0">
                                          <p:val>
                                            <p:fltVal val="0"/>
                                          </p:val>
                                        </p:tav>
                                        <p:tav tm="100000">
                                          <p:val>
                                            <p:strVal val="#ppt_h"/>
                                          </p:val>
                                        </p:tav>
                                      </p:tavLst>
                                    </p:anim>
                                    <p:animEffect transition="in" filter="fade">
                                      <p:cBhvr>
                                        <p:cTn id="79" dur="500"/>
                                        <p:tgtEl>
                                          <p:spTgt spid="106"/>
                                        </p:tgtEl>
                                      </p:cBhvr>
                                    </p:animEffect>
                                  </p:childTnLst>
                                </p:cTn>
                              </p:par>
                              <p:par>
                                <p:cTn id="80" presetID="2" presetClass="entr" presetSubtype="4" accel="50000" decel="50000" fill="hold" nodeType="withEffect">
                                  <p:stCondLst>
                                    <p:cond delay="0"/>
                                  </p:stCondLst>
                                  <p:childTnLst>
                                    <p:set>
                                      <p:cBhvr>
                                        <p:cTn id="81" dur="1" fill="hold">
                                          <p:stCondLst>
                                            <p:cond delay="0"/>
                                          </p:stCondLst>
                                        </p:cTn>
                                        <p:tgtEl>
                                          <p:spTgt spid="8"/>
                                        </p:tgtEl>
                                        <p:attrNameLst>
                                          <p:attrName>style.visibility</p:attrName>
                                        </p:attrNameLst>
                                      </p:cBhvr>
                                      <p:to>
                                        <p:strVal val="visible"/>
                                      </p:to>
                                    </p:set>
                                    <p:anim calcmode="lin" valueType="num">
                                      <p:cBhvr additive="base">
                                        <p:cTn id="82" dur="500" fill="hold"/>
                                        <p:tgtEl>
                                          <p:spTgt spid="8"/>
                                        </p:tgtEl>
                                        <p:attrNameLst>
                                          <p:attrName>ppt_x</p:attrName>
                                        </p:attrNameLst>
                                      </p:cBhvr>
                                      <p:tavLst>
                                        <p:tav tm="0">
                                          <p:val>
                                            <p:strVal val="#ppt_x"/>
                                          </p:val>
                                        </p:tav>
                                        <p:tav tm="100000">
                                          <p:val>
                                            <p:strVal val="#ppt_x"/>
                                          </p:val>
                                        </p:tav>
                                      </p:tavLst>
                                    </p:anim>
                                    <p:anim calcmode="lin" valueType="num">
                                      <p:cBhvr additive="base">
                                        <p:cTn id="83" dur="500" fill="hold"/>
                                        <p:tgtEl>
                                          <p:spTgt spid="8"/>
                                        </p:tgtEl>
                                        <p:attrNameLst>
                                          <p:attrName>ppt_y</p:attrName>
                                        </p:attrNameLst>
                                      </p:cBhvr>
                                      <p:tavLst>
                                        <p:tav tm="0">
                                          <p:val>
                                            <p:strVal val="1+#ppt_h/2"/>
                                          </p:val>
                                        </p:tav>
                                        <p:tav tm="100000">
                                          <p:val>
                                            <p:strVal val="#ppt_y"/>
                                          </p:val>
                                        </p:tav>
                                      </p:tavLst>
                                    </p:anim>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117"/>
                                        </p:tgtEl>
                                        <p:attrNameLst>
                                          <p:attrName>style.visibility</p:attrName>
                                        </p:attrNameLst>
                                      </p:cBhvr>
                                      <p:to>
                                        <p:strVal val="visible"/>
                                      </p:to>
                                    </p:set>
                                    <p:anim calcmode="lin" valueType="num">
                                      <p:cBhvr>
                                        <p:cTn id="87" dur="500" fill="hold"/>
                                        <p:tgtEl>
                                          <p:spTgt spid="117"/>
                                        </p:tgtEl>
                                        <p:attrNameLst>
                                          <p:attrName>ppt_w</p:attrName>
                                        </p:attrNameLst>
                                      </p:cBhvr>
                                      <p:tavLst>
                                        <p:tav tm="0">
                                          <p:val>
                                            <p:fltVal val="0"/>
                                          </p:val>
                                        </p:tav>
                                        <p:tav tm="100000">
                                          <p:val>
                                            <p:strVal val="#ppt_w"/>
                                          </p:val>
                                        </p:tav>
                                      </p:tavLst>
                                    </p:anim>
                                    <p:anim calcmode="lin" valueType="num">
                                      <p:cBhvr>
                                        <p:cTn id="88" dur="500" fill="hold"/>
                                        <p:tgtEl>
                                          <p:spTgt spid="117"/>
                                        </p:tgtEl>
                                        <p:attrNameLst>
                                          <p:attrName>ppt_h</p:attrName>
                                        </p:attrNameLst>
                                      </p:cBhvr>
                                      <p:tavLst>
                                        <p:tav tm="0">
                                          <p:val>
                                            <p:fltVal val="0"/>
                                          </p:val>
                                        </p:tav>
                                        <p:tav tm="100000">
                                          <p:val>
                                            <p:strVal val="#ppt_h"/>
                                          </p:val>
                                        </p:tav>
                                      </p:tavLst>
                                    </p:anim>
                                    <p:animEffect transition="in" filter="fade">
                                      <p:cBhvr>
                                        <p:cTn id="89" dur="500"/>
                                        <p:tgtEl>
                                          <p:spTgt spid="117"/>
                                        </p:tgtEl>
                                      </p:cBhvr>
                                    </p:animEffect>
                                  </p:childTnLst>
                                </p:cTn>
                              </p:par>
                              <p:par>
                                <p:cTn id="90" presetID="2" presetClass="entr" presetSubtype="4" accel="50000" decel="50000" fill="hold" nodeType="withEffect">
                                  <p:stCondLst>
                                    <p:cond delay="0"/>
                                  </p:stCondLst>
                                  <p:childTnLst>
                                    <p:set>
                                      <p:cBhvr>
                                        <p:cTn id="91" dur="1" fill="hold">
                                          <p:stCondLst>
                                            <p:cond delay="0"/>
                                          </p:stCondLst>
                                        </p:cTn>
                                        <p:tgtEl>
                                          <p:spTgt spid="9"/>
                                        </p:tgtEl>
                                        <p:attrNameLst>
                                          <p:attrName>style.visibility</p:attrName>
                                        </p:attrNameLst>
                                      </p:cBhvr>
                                      <p:to>
                                        <p:strVal val="visible"/>
                                      </p:to>
                                    </p:set>
                                    <p:anim calcmode="lin" valueType="num">
                                      <p:cBhvr additive="base">
                                        <p:cTn id="92" dur="500" fill="hold"/>
                                        <p:tgtEl>
                                          <p:spTgt spid="9"/>
                                        </p:tgtEl>
                                        <p:attrNameLst>
                                          <p:attrName>ppt_x</p:attrName>
                                        </p:attrNameLst>
                                      </p:cBhvr>
                                      <p:tavLst>
                                        <p:tav tm="0">
                                          <p:val>
                                            <p:strVal val="#ppt_x"/>
                                          </p:val>
                                        </p:tav>
                                        <p:tav tm="100000">
                                          <p:val>
                                            <p:strVal val="#ppt_x"/>
                                          </p:val>
                                        </p:tav>
                                      </p:tavLst>
                                    </p:anim>
                                    <p:anim calcmode="lin" valueType="num">
                                      <p:cBhvr additive="base">
                                        <p:cTn id="93" dur="500" fill="hold"/>
                                        <p:tgtEl>
                                          <p:spTgt spid="9"/>
                                        </p:tgtEl>
                                        <p:attrNameLst>
                                          <p:attrName>ppt_y</p:attrName>
                                        </p:attrNameLst>
                                      </p:cBhvr>
                                      <p:tavLst>
                                        <p:tav tm="0">
                                          <p:val>
                                            <p:strVal val="1+#ppt_h/2"/>
                                          </p:val>
                                        </p:tav>
                                        <p:tav tm="100000">
                                          <p:val>
                                            <p:strVal val="#ppt_y"/>
                                          </p:val>
                                        </p:tav>
                                      </p:tavLst>
                                    </p:anim>
                                  </p:childTnLst>
                                </p:cTn>
                              </p:par>
                            </p:childTnLst>
                          </p:cTn>
                        </p:par>
                        <p:par>
                          <p:cTn id="94" fill="hold">
                            <p:stCondLst>
                              <p:cond delay="6500"/>
                            </p:stCondLst>
                            <p:childTnLst>
                              <p:par>
                                <p:cTn id="95" presetID="53" presetClass="entr" presetSubtype="16" fill="hold" grpId="0" nodeType="afterEffect">
                                  <p:stCondLst>
                                    <p:cond delay="0"/>
                                  </p:stCondLst>
                                  <p:childTnLst>
                                    <p:set>
                                      <p:cBhvr>
                                        <p:cTn id="96" dur="1" fill="hold">
                                          <p:stCondLst>
                                            <p:cond delay="0"/>
                                          </p:stCondLst>
                                        </p:cTn>
                                        <p:tgtEl>
                                          <p:spTgt spid="134"/>
                                        </p:tgtEl>
                                        <p:attrNameLst>
                                          <p:attrName>style.visibility</p:attrName>
                                        </p:attrNameLst>
                                      </p:cBhvr>
                                      <p:to>
                                        <p:strVal val="visible"/>
                                      </p:to>
                                    </p:set>
                                    <p:anim calcmode="lin" valueType="num">
                                      <p:cBhvr>
                                        <p:cTn id="97" dur="500" fill="hold"/>
                                        <p:tgtEl>
                                          <p:spTgt spid="134"/>
                                        </p:tgtEl>
                                        <p:attrNameLst>
                                          <p:attrName>ppt_w</p:attrName>
                                        </p:attrNameLst>
                                      </p:cBhvr>
                                      <p:tavLst>
                                        <p:tav tm="0">
                                          <p:val>
                                            <p:fltVal val="0"/>
                                          </p:val>
                                        </p:tav>
                                        <p:tav tm="100000">
                                          <p:val>
                                            <p:strVal val="#ppt_w"/>
                                          </p:val>
                                        </p:tav>
                                      </p:tavLst>
                                    </p:anim>
                                    <p:anim calcmode="lin" valueType="num">
                                      <p:cBhvr>
                                        <p:cTn id="98" dur="500" fill="hold"/>
                                        <p:tgtEl>
                                          <p:spTgt spid="134"/>
                                        </p:tgtEl>
                                        <p:attrNameLst>
                                          <p:attrName>ppt_h</p:attrName>
                                        </p:attrNameLst>
                                      </p:cBhvr>
                                      <p:tavLst>
                                        <p:tav tm="0">
                                          <p:val>
                                            <p:fltVal val="0"/>
                                          </p:val>
                                        </p:tav>
                                        <p:tav tm="100000">
                                          <p:val>
                                            <p:strVal val="#ppt_h"/>
                                          </p:val>
                                        </p:tav>
                                      </p:tavLst>
                                    </p:anim>
                                    <p:animEffect transition="in" filter="fade">
                                      <p:cBhvr>
                                        <p:cTn id="99" dur="500"/>
                                        <p:tgtEl>
                                          <p:spTgt spid="134"/>
                                        </p:tgtEl>
                                      </p:cBhvr>
                                    </p:animEffect>
                                  </p:childTnLst>
                                </p:cTn>
                              </p:par>
                              <p:par>
                                <p:cTn id="100" presetID="2" presetClass="entr" presetSubtype="4" accel="50000" decel="50000" fill="hold" nodeType="withEffect">
                                  <p:stCondLst>
                                    <p:cond delay="0"/>
                                  </p:stCondLst>
                                  <p:childTnLst>
                                    <p:set>
                                      <p:cBhvr>
                                        <p:cTn id="101" dur="1" fill="hold">
                                          <p:stCondLst>
                                            <p:cond delay="0"/>
                                          </p:stCondLst>
                                        </p:cTn>
                                        <p:tgtEl>
                                          <p:spTgt spid="10"/>
                                        </p:tgtEl>
                                        <p:attrNameLst>
                                          <p:attrName>style.visibility</p:attrName>
                                        </p:attrNameLst>
                                      </p:cBhvr>
                                      <p:to>
                                        <p:strVal val="visible"/>
                                      </p:to>
                                    </p:set>
                                    <p:anim calcmode="lin" valueType="num">
                                      <p:cBhvr additive="base">
                                        <p:cTn id="102" dur="500" fill="hold"/>
                                        <p:tgtEl>
                                          <p:spTgt spid="10"/>
                                        </p:tgtEl>
                                        <p:attrNameLst>
                                          <p:attrName>ppt_x</p:attrName>
                                        </p:attrNameLst>
                                      </p:cBhvr>
                                      <p:tavLst>
                                        <p:tav tm="0">
                                          <p:val>
                                            <p:strVal val="#ppt_x"/>
                                          </p:val>
                                        </p:tav>
                                        <p:tav tm="100000">
                                          <p:val>
                                            <p:strVal val="#ppt_x"/>
                                          </p:val>
                                        </p:tav>
                                      </p:tavLst>
                                    </p:anim>
                                    <p:anim calcmode="lin" valueType="num">
                                      <p:cBhvr additive="base">
                                        <p:cTn id="103" dur="500" fill="hold"/>
                                        <p:tgtEl>
                                          <p:spTgt spid="10"/>
                                        </p:tgtEl>
                                        <p:attrNameLst>
                                          <p:attrName>ppt_y</p:attrName>
                                        </p:attrNameLst>
                                      </p:cBhvr>
                                      <p:tavLst>
                                        <p:tav tm="0">
                                          <p:val>
                                            <p:strVal val="1+#ppt_h/2"/>
                                          </p:val>
                                        </p:tav>
                                        <p:tav tm="100000">
                                          <p:val>
                                            <p:strVal val="#ppt_y"/>
                                          </p:val>
                                        </p:tav>
                                      </p:tavLst>
                                    </p:anim>
                                  </p:childTnLst>
                                </p:cTn>
                              </p:par>
                            </p:childTnLst>
                          </p:cTn>
                        </p:par>
                        <p:par>
                          <p:cTn id="104" fill="hold">
                            <p:stCondLst>
                              <p:cond delay="7000"/>
                            </p:stCondLst>
                            <p:childTnLst>
                              <p:par>
                                <p:cTn id="105" presetID="53" presetClass="entr" presetSubtype="16" fill="hold" grpId="0" nodeType="afterEffect">
                                  <p:stCondLst>
                                    <p:cond delay="0"/>
                                  </p:stCondLst>
                                  <p:childTnLst>
                                    <p:set>
                                      <p:cBhvr>
                                        <p:cTn id="106" dur="1" fill="hold">
                                          <p:stCondLst>
                                            <p:cond delay="0"/>
                                          </p:stCondLst>
                                        </p:cTn>
                                        <p:tgtEl>
                                          <p:spTgt spid="135"/>
                                        </p:tgtEl>
                                        <p:attrNameLst>
                                          <p:attrName>style.visibility</p:attrName>
                                        </p:attrNameLst>
                                      </p:cBhvr>
                                      <p:to>
                                        <p:strVal val="visible"/>
                                      </p:to>
                                    </p:set>
                                    <p:anim calcmode="lin" valueType="num">
                                      <p:cBhvr>
                                        <p:cTn id="107" dur="500" fill="hold"/>
                                        <p:tgtEl>
                                          <p:spTgt spid="135"/>
                                        </p:tgtEl>
                                        <p:attrNameLst>
                                          <p:attrName>ppt_w</p:attrName>
                                        </p:attrNameLst>
                                      </p:cBhvr>
                                      <p:tavLst>
                                        <p:tav tm="0">
                                          <p:val>
                                            <p:fltVal val="0"/>
                                          </p:val>
                                        </p:tav>
                                        <p:tav tm="100000">
                                          <p:val>
                                            <p:strVal val="#ppt_w"/>
                                          </p:val>
                                        </p:tav>
                                      </p:tavLst>
                                    </p:anim>
                                    <p:anim calcmode="lin" valueType="num">
                                      <p:cBhvr>
                                        <p:cTn id="108" dur="500" fill="hold"/>
                                        <p:tgtEl>
                                          <p:spTgt spid="135"/>
                                        </p:tgtEl>
                                        <p:attrNameLst>
                                          <p:attrName>ppt_h</p:attrName>
                                        </p:attrNameLst>
                                      </p:cBhvr>
                                      <p:tavLst>
                                        <p:tav tm="0">
                                          <p:val>
                                            <p:fltVal val="0"/>
                                          </p:val>
                                        </p:tav>
                                        <p:tav tm="100000">
                                          <p:val>
                                            <p:strVal val="#ppt_h"/>
                                          </p:val>
                                        </p:tav>
                                      </p:tavLst>
                                    </p:anim>
                                    <p:animEffect transition="in" filter="fade">
                                      <p:cBhvr>
                                        <p:cTn id="109" dur="500"/>
                                        <p:tgtEl>
                                          <p:spTgt spid="135"/>
                                        </p:tgtEl>
                                      </p:cBhvr>
                                    </p:animEffect>
                                  </p:childTnLst>
                                </p:cTn>
                              </p:par>
                              <p:par>
                                <p:cTn id="110" presetID="2" presetClass="entr" presetSubtype="4" accel="50000" decel="50000" fill="hold" nodeType="withEffect">
                                  <p:stCondLst>
                                    <p:cond delay="0"/>
                                  </p:stCondLst>
                                  <p:childTnLst>
                                    <p:set>
                                      <p:cBhvr>
                                        <p:cTn id="111" dur="1" fill="hold">
                                          <p:stCondLst>
                                            <p:cond delay="0"/>
                                          </p:stCondLst>
                                        </p:cTn>
                                        <p:tgtEl>
                                          <p:spTgt spid="11"/>
                                        </p:tgtEl>
                                        <p:attrNameLst>
                                          <p:attrName>style.visibility</p:attrName>
                                        </p:attrNameLst>
                                      </p:cBhvr>
                                      <p:to>
                                        <p:strVal val="visible"/>
                                      </p:to>
                                    </p:set>
                                    <p:anim calcmode="lin" valueType="num">
                                      <p:cBhvr additive="base">
                                        <p:cTn id="112" dur="500" fill="hold"/>
                                        <p:tgtEl>
                                          <p:spTgt spid="11"/>
                                        </p:tgtEl>
                                        <p:attrNameLst>
                                          <p:attrName>ppt_x</p:attrName>
                                        </p:attrNameLst>
                                      </p:cBhvr>
                                      <p:tavLst>
                                        <p:tav tm="0">
                                          <p:val>
                                            <p:strVal val="#ppt_x"/>
                                          </p:val>
                                        </p:tav>
                                        <p:tav tm="100000">
                                          <p:val>
                                            <p:strVal val="#ppt_x"/>
                                          </p:val>
                                        </p:tav>
                                      </p:tavLst>
                                    </p:anim>
                                    <p:anim calcmode="lin" valueType="num">
                                      <p:cBhvr additive="base">
                                        <p:cTn id="11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102" grpId="0" animBg="1"/>
      <p:bldP spid="101" grpId="0" animBg="1"/>
      <p:bldP spid="100" grpId="0" animBg="1"/>
      <p:bldP spid="99" grpId="0" animBg="1"/>
      <p:bldP spid="105" grpId="0" animBg="1"/>
      <p:bldP spid="106" grpId="0" animBg="1"/>
      <p:bldP spid="117" grpId="0" animBg="1"/>
      <p:bldP spid="134" grpId="0" animBg="1"/>
      <p:bldP spid="13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Turn Arrow 4"/>
          <p:cNvSpPr/>
          <p:nvPr/>
        </p:nvSpPr>
        <p:spPr bwMode="auto">
          <a:xfrm rot="10800000">
            <a:off x="1205923" y="1880874"/>
            <a:ext cx="6093473" cy="2580809"/>
          </a:xfrm>
          <a:prstGeom prst="uturnArrow">
            <a:avLst>
              <a:gd name="adj1" fmla="val 3223"/>
              <a:gd name="adj2" fmla="val 25000"/>
              <a:gd name="adj3" fmla="val 0"/>
              <a:gd name="adj4" fmla="val 12505"/>
              <a:gd name="adj5" fmla="val 100000"/>
            </a:avLst>
          </a:prstGeom>
          <a:solidFill>
            <a:schemeClr val="tx1">
              <a:lumMod val="50000"/>
              <a:lumOff val="50000"/>
            </a:schemeClr>
          </a:solidFill>
          <a:ln w="9525">
            <a:noFill/>
            <a:round/>
          </a:ln>
        </p:spPr>
        <p:txBody>
          <a:bodyPr vert="horz" wrap="square" lIns="79404" tIns="39702" rIns="79404" bIns="39702" numCol="1" rtlCol="0" anchor="t" anchorCtr="0" compatLnSpc="1"/>
          <a:lstStyle/>
          <a:p>
            <a:pPr algn="ctr">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 name="Group 68"/>
          <p:cNvGrpSpPr/>
          <p:nvPr/>
        </p:nvGrpSpPr>
        <p:grpSpPr>
          <a:xfrm>
            <a:off x="1494682" y="1680885"/>
            <a:ext cx="729348" cy="729388"/>
            <a:chOff x="1028276" y="1427062"/>
            <a:chExt cx="839890" cy="839890"/>
          </a:xfrm>
        </p:grpSpPr>
        <p:sp>
          <p:nvSpPr>
            <p:cNvPr id="16" name="Oval 15"/>
            <p:cNvSpPr/>
            <p:nvPr/>
          </p:nvSpPr>
          <p:spPr>
            <a:xfrm>
              <a:off x="1028276" y="1427062"/>
              <a:ext cx="839890" cy="83989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Freeform 42"/>
            <p:cNvSpPr>
              <a:spLocks noEditPoints="1"/>
            </p:cNvSpPr>
            <p:nvPr/>
          </p:nvSpPr>
          <p:spPr bwMode="auto">
            <a:xfrm>
              <a:off x="1296250" y="1716194"/>
              <a:ext cx="303948" cy="261626"/>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ln>
          </p:spPr>
          <p:txBody>
            <a:bodyPr vert="horz" wrap="square" lIns="111664" tIns="55832" rIns="111664" bIns="55832" numCol="1" anchor="t" anchorCtr="0" compatLnSpc="1"/>
            <a:lstStyle/>
            <a:p>
              <a:pPr>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 name="Group 65"/>
          <p:cNvGrpSpPr/>
          <p:nvPr/>
        </p:nvGrpSpPr>
        <p:grpSpPr>
          <a:xfrm>
            <a:off x="6886518" y="1680885"/>
            <a:ext cx="729348" cy="729388"/>
            <a:chOff x="7237312" y="1427062"/>
            <a:chExt cx="839890" cy="839890"/>
          </a:xfrm>
        </p:grpSpPr>
        <p:sp>
          <p:nvSpPr>
            <p:cNvPr id="21" name="Oval 20"/>
            <p:cNvSpPr/>
            <p:nvPr/>
          </p:nvSpPr>
          <p:spPr>
            <a:xfrm>
              <a:off x="7237312" y="1427062"/>
              <a:ext cx="839890" cy="83989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Freeform 86"/>
            <p:cNvSpPr>
              <a:spLocks noEditPoints="1"/>
            </p:cNvSpPr>
            <p:nvPr/>
          </p:nvSpPr>
          <p:spPr bwMode="auto">
            <a:xfrm>
              <a:off x="7553190" y="1671898"/>
              <a:ext cx="208150" cy="350218"/>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ln>
          </p:spPr>
          <p:txBody>
            <a:bodyPr vert="horz" wrap="square" lIns="111664" tIns="55832" rIns="111664" bIns="55832" numCol="1" anchor="t" anchorCtr="0" compatLnSpc="1"/>
            <a:lstStyle/>
            <a:p>
              <a:pPr>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 name="Group 69"/>
          <p:cNvGrpSpPr/>
          <p:nvPr/>
        </p:nvGrpSpPr>
        <p:grpSpPr>
          <a:xfrm>
            <a:off x="1494682" y="2502341"/>
            <a:ext cx="729348" cy="729388"/>
            <a:chOff x="1028276" y="2372969"/>
            <a:chExt cx="839890" cy="839890"/>
          </a:xfrm>
        </p:grpSpPr>
        <p:sp>
          <p:nvSpPr>
            <p:cNvPr id="26" name="Oval 25"/>
            <p:cNvSpPr/>
            <p:nvPr/>
          </p:nvSpPr>
          <p:spPr>
            <a:xfrm>
              <a:off x="1028276" y="2372969"/>
              <a:ext cx="839890" cy="83989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Freeform 178"/>
            <p:cNvSpPr>
              <a:spLocks noEditPoints="1"/>
            </p:cNvSpPr>
            <p:nvPr/>
          </p:nvSpPr>
          <p:spPr bwMode="auto">
            <a:xfrm>
              <a:off x="1296248" y="2678452"/>
              <a:ext cx="303952" cy="228924"/>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ln>
          </p:spPr>
          <p:txBody>
            <a:bodyPr vert="horz" wrap="square" lIns="111664" tIns="55832" rIns="111664" bIns="55832" numCol="1" anchor="t" anchorCtr="0" compatLnSpc="1"/>
            <a:lstStyle/>
            <a:p>
              <a:pPr>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 name="Group 66"/>
          <p:cNvGrpSpPr/>
          <p:nvPr/>
        </p:nvGrpSpPr>
        <p:grpSpPr>
          <a:xfrm>
            <a:off x="6886517" y="2502341"/>
            <a:ext cx="729348" cy="729388"/>
            <a:chOff x="7237311" y="2372969"/>
            <a:chExt cx="839890" cy="839890"/>
          </a:xfrm>
        </p:grpSpPr>
        <p:sp>
          <p:nvSpPr>
            <p:cNvPr id="32" name="Oval 31"/>
            <p:cNvSpPr/>
            <p:nvPr/>
          </p:nvSpPr>
          <p:spPr>
            <a:xfrm>
              <a:off x="7237311" y="2372969"/>
              <a:ext cx="839890" cy="83989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Freeform 83"/>
            <p:cNvSpPr>
              <a:spLocks noEditPoints="1"/>
            </p:cNvSpPr>
            <p:nvPr/>
          </p:nvSpPr>
          <p:spPr bwMode="auto">
            <a:xfrm>
              <a:off x="7551520" y="2634300"/>
              <a:ext cx="211486" cy="317228"/>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ln>
          </p:spPr>
          <p:txBody>
            <a:bodyPr vert="horz" wrap="square" lIns="111664" tIns="55832" rIns="111664" bIns="55832" numCol="1" anchor="t" anchorCtr="0" compatLnSpc="1"/>
            <a:lstStyle/>
            <a:p>
              <a:pPr>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7" name="Group 67"/>
          <p:cNvGrpSpPr/>
          <p:nvPr/>
        </p:nvGrpSpPr>
        <p:grpSpPr>
          <a:xfrm>
            <a:off x="6886517" y="3363606"/>
            <a:ext cx="729348" cy="729388"/>
            <a:chOff x="7237311" y="3364715"/>
            <a:chExt cx="839890" cy="839890"/>
          </a:xfrm>
        </p:grpSpPr>
        <p:sp>
          <p:nvSpPr>
            <p:cNvPr id="35" name="Oval 34"/>
            <p:cNvSpPr/>
            <p:nvPr/>
          </p:nvSpPr>
          <p:spPr>
            <a:xfrm>
              <a:off x="7237311" y="3364715"/>
              <a:ext cx="839890" cy="83989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7" name="Freeform 56"/>
            <p:cNvSpPr>
              <a:spLocks noEditPoints="1"/>
            </p:cNvSpPr>
            <p:nvPr/>
          </p:nvSpPr>
          <p:spPr bwMode="auto">
            <a:xfrm>
              <a:off x="7490901" y="3618304"/>
              <a:ext cx="332712" cy="332712"/>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ln>
          </p:spPr>
          <p:txBody>
            <a:bodyPr vert="horz" wrap="square" lIns="111664" tIns="55832" rIns="111664" bIns="55832" numCol="1" anchor="t" anchorCtr="0" compatLnSpc="1"/>
            <a:lstStyle/>
            <a:p>
              <a:pPr>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8" name="Group 70"/>
          <p:cNvGrpSpPr/>
          <p:nvPr/>
        </p:nvGrpSpPr>
        <p:grpSpPr>
          <a:xfrm>
            <a:off x="1494683" y="3363606"/>
            <a:ext cx="729348" cy="729388"/>
            <a:chOff x="1028277" y="3364715"/>
            <a:chExt cx="839890" cy="839890"/>
          </a:xfrm>
        </p:grpSpPr>
        <p:sp>
          <p:nvSpPr>
            <p:cNvPr id="11" name="Oval 10"/>
            <p:cNvSpPr/>
            <p:nvPr/>
          </p:nvSpPr>
          <p:spPr>
            <a:xfrm>
              <a:off x="1028277" y="3364715"/>
              <a:ext cx="839890" cy="83989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Freeform 9"/>
            <p:cNvSpPr>
              <a:spLocks noEditPoints="1"/>
            </p:cNvSpPr>
            <p:nvPr/>
          </p:nvSpPr>
          <p:spPr bwMode="auto">
            <a:xfrm>
              <a:off x="1308756" y="3634610"/>
              <a:ext cx="278940" cy="300100"/>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ln>
          </p:spPr>
          <p:txBody>
            <a:bodyPr vert="horz" wrap="square" lIns="111664" tIns="55832" rIns="111664" bIns="55832" numCol="1" anchor="t" anchorCtr="0" compatLnSpc="1"/>
            <a:lstStyle/>
            <a:p>
              <a:pPr>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9" name="Text Placeholder 3"/>
          <p:cNvSpPr txBox="1"/>
          <p:nvPr/>
        </p:nvSpPr>
        <p:spPr>
          <a:xfrm>
            <a:off x="2358315" y="1839005"/>
            <a:ext cx="1356851" cy="43364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794385">
              <a:lnSpc>
                <a:spcPct val="120000"/>
              </a:lnSpc>
              <a:spcBef>
                <a:spcPct val="20000"/>
              </a:spcBef>
              <a:defRPr/>
            </a:pPr>
            <a:r>
              <a:rPr lang="zh-CN" altLang="en-US" sz="6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点击输入文本内容点击输入文本内容点击输入文本内容点击输入文本内容点击输入文本内容点击输入文本内容点击输入文本内容。</a:t>
            </a:r>
            <a:endParaRPr lang="en-US"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0" name="Text Placeholder 3"/>
          <p:cNvSpPr txBox="1"/>
          <p:nvPr/>
        </p:nvSpPr>
        <p:spPr>
          <a:xfrm>
            <a:off x="2358315" y="2680366"/>
            <a:ext cx="1356851" cy="43364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794385">
              <a:lnSpc>
                <a:spcPct val="120000"/>
              </a:lnSpc>
              <a:spcBef>
                <a:spcPct val="20000"/>
              </a:spcBef>
              <a:defRPr/>
            </a:pPr>
            <a:r>
              <a:rPr lang="zh-CN" altLang="en-US" sz="6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点击输入文本内容点击输入文本内容点击输入文本内容点击输入文本内容点击输入文本内容点击输入文本内容点击输入文本内容。</a:t>
            </a:r>
            <a:endParaRPr lang="en-US"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Text Placeholder 3"/>
          <p:cNvSpPr txBox="1"/>
          <p:nvPr/>
        </p:nvSpPr>
        <p:spPr>
          <a:xfrm>
            <a:off x="2358315" y="3521727"/>
            <a:ext cx="1356851" cy="43364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794385">
              <a:lnSpc>
                <a:spcPct val="120000"/>
              </a:lnSpc>
              <a:spcBef>
                <a:spcPct val="20000"/>
              </a:spcBef>
              <a:defRPr/>
            </a:pPr>
            <a:r>
              <a:rPr lang="zh-CN" altLang="en-US" sz="6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点击输入文本内容点击输入文本内容点击输入文本内容点击输入文本内容点击输入文本内容点击输入文本内容点击输入文本内容。</a:t>
            </a:r>
            <a:endParaRPr lang="en-US"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2" name="Text Placeholder 3"/>
          <p:cNvSpPr txBox="1"/>
          <p:nvPr/>
        </p:nvSpPr>
        <p:spPr>
          <a:xfrm>
            <a:off x="5434366" y="1839005"/>
            <a:ext cx="1315745" cy="43364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794385">
              <a:lnSpc>
                <a:spcPct val="120000"/>
              </a:lnSpc>
              <a:spcBef>
                <a:spcPct val="20000"/>
              </a:spcBef>
              <a:defRPr/>
            </a:pPr>
            <a:r>
              <a:rPr lang="zh-CN" altLang="en-US" sz="6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点击输入文本内容点击输入文本内容点击输入文本内容点击输入文本内容点击输入文本内容点击输入文本内容点击输入文本内容。</a:t>
            </a:r>
            <a:endParaRPr lang="en-US"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3" name="Text Placeholder 3"/>
          <p:cNvSpPr txBox="1"/>
          <p:nvPr/>
        </p:nvSpPr>
        <p:spPr>
          <a:xfrm>
            <a:off x="5434366" y="2680366"/>
            <a:ext cx="1315745" cy="4431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794385">
              <a:lnSpc>
                <a:spcPct val="120000"/>
              </a:lnSpc>
              <a:spcBef>
                <a:spcPct val="20000"/>
              </a:spcBef>
              <a:defRPr/>
            </a:pPr>
            <a:r>
              <a:rPr lang="zh-CN" altLang="en-US" sz="6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点击输入文本内容点击输入文本内容点击输入文本内容点击输入文本内容点击输入文本内容点击输入文本内容点击输入文本内容。</a:t>
            </a:r>
            <a:endParaRPr lang="en-US"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Text Placeholder 3"/>
          <p:cNvSpPr txBox="1"/>
          <p:nvPr/>
        </p:nvSpPr>
        <p:spPr>
          <a:xfrm>
            <a:off x="5434366" y="3521727"/>
            <a:ext cx="1315745" cy="43364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794385">
              <a:lnSpc>
                <a:spcPct val="120000"/>
              </a:lnSpc>
              <a:spcBef>
                <a:spcPct val="20000"/>
              </a:spcBef>
              <a:defRPr/>
            </a:pPr>
            <a:r>
              <a:rPr lang="zh-CN" altLang="en-US" sz="6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点击输入文本内容点击输入文本内容点击输入文本内容点击输入文本内容点击输入文本内容点击输入文本内容点击输入文本内容。</a:t>
            </a:r>
            <a:endParaRPr lang="en-US"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9" name="Group 10"/>
          <p:cNvGrpSpPr/>
          <p:nvPr/>
        </p:nvGrpSpPr>
        <p:grpSpPr>
          <a:xfrm rot="10800000">
            <a:off x="3857630" y="1797784"/>
            <a:ext cx="352495" cy="512852"/>
            <a:chOff x="2209800" y="2190750"/>
            <a:chExt cx="1600200" cy="1295400"/>
          </a:xfrm>
        </p:grpSpPr>
        <p:sp>
          <p:nvSpPr>
            <p:cNvPr id="46" name="Chevron 45"/>
            <p:cNvSpPr/>
            <p:nvPr/>
          </p:nvSpPr>
          <p:spPr bwMode="auto">
            <a:xfrm>
              <a:off x="2209800" y="2343150"/>
              <a:ext cx="990600" cy="990600"/>
            </a:xfrm>
            <a:prstGeom prst="chevron">
              <a:avLst/>
            </a:prstGeom>
            <a:solidFill>
              <a:schemeClr val="accent1">
                <a:lumMod val="75000"/>
              </a:schemeClr>
            </a:solidFill>
            <a:ln w="9525">
              <a:noFill/>
              <a:round/>
            </a:ln>
          </p:spPr>
          <p:txBody>
            <a:bodyPr vert="horz" wrap="square" lIns="111664" tIns="55832" rIns="111664" bIns="55832" numCol="1" rtlCol="0" anchor="t" anchorCtr="0" compatLnSpc="1"/>
            <a:lstStyle/>
            <a:p>
              <a:pPr algn="ctr">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7" name="Chevron 46"/>
            <p:cNvSpPr/>
            <p:nvPr/>
          </p:nvSpPr>
          <p:spPr bwMode="auto">
            <a:xfrm>
              <a:off x="2514600" y="2190750"/>
              <a:ext cx="1295400" cy="1295400"/>
            </a:xfrm>
            <a:prstGeom prst="chevron">
              <a:avLst/>
            </a:prstGeom>
            <a:solidFill>
              <a:schemeClr val="accent1"/>
            </a:solidFill>
            <a:ln w="9525">
              <a:noFill/>
              <a:round/>
            </a:ln>
          </p:spPr>
          <p:txBody>
            <a:bodyPr vert="horz" wrap="square" lIns="111664" tIns="55832" rIns="111664" bIns="55832" numCol="1" rtlCol="0" anchor="t" anchorCtr="0" compatLnSpc="1"/>
            <a:lstStyle/>
            <a:p>
              <a:pPr algn="ctr">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2" name="Group 15"/>
          <p:cNvGrpSpPr/>
          <p:nvPr/>
        </p:nvGrpSpPr>
        <p:grpSpPr>
          <a:xfrm rot="10800000">
            <a:off x="3857630" y="2619239"/>
            <a:ext cx="352495" cy="512854"/>
            <a:chOff x="2209800" y="2190750"/>
            <a:chExt cx="1600200" cy="1295400"/>
          </a:xfrm>
        </p:grpSpPr>
        <p:sp>
          <p:nvSpPr>
            <p:cNvPr id="49" name="Chevron 48"/>
            <p:cNvSpPr/>
            <p:nvPr/>
          </p:nvSpPr>
          <p:spPr bwMode="auto">
            <a:xfrm>
              <a:off x="2209800" y="2343150"/>
              <a:ext cx="990600" cy="990600"/>
            </a:xfrm>
            <a:prstGeom prst="chevron">
              <a:avLst/>
            </a:prstGeom>
            <a:solidFill>
              <a:schemeClr val="accent2">
                <a:lumMod val="75000"/>
              </a:schemeClr>
            </a:solidFill>
            <a:ln w="9525">
              <a:noFill/>
              <a:round/>
            </a:ln>
          </p:spPr>
          <p:txBody>
            <a:bodyPr vert="horz" wrap="square" lIns="111664" tIns="55832" rIns="111664" bIns="55832" numCol="1" rtlCol="0" anchor="t" anchorCtr="0" compatLnSpc="1"/>
            <a:lstStyle/>
            <a:p>
              <a:pPr algn="ctr">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0" name="Chevron 49"/>
            <p:cNvSpPr/>
            <p:nvPr/>
          </p:nvSpPr>
          <p:spPr bwMode="auto">
            <a:xfrm>
              <a:off x="2514600" y="2190750"/>
              <a:ext cx="1295400" cy="1295400"/>
            </a:xfrm>
            <a:prstGeom prst="chevron">
              <a:avLst/>
            </a:prstGeom>
            <a:solidFill>
              <a:schemeClr val="accent2"/>
            </a:solidFill>
            <a:ln w="9525">
              <a:noFill/>
              <a:round/>
            </a:ln>
          </p:spPr>
          <p:txBody>
            <a:bodyPr vert="horz" wrap="square" lIns="111664" tIns="55832" rIns="111664" bIns="55832" numCol="1" rtlCol="0" anchor="t" anchorCtr="0" compatLnSpc="1"/>
            <a:lstStyle/>
            <a:p>
              <a:pPr algn="ctr">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3" name="Group 12"/>
          <p:cNvGrpSpPr/>
          <p:nvPr/>
        </p:nvGrpSpPr>
        <p:grpSpPr>
          <a:xfrm rot="10800000" flipH="1">
            <a:off x="4933877" y="1797783"/>
            <a:ext cx="352495" cy="512854"/>
            <a:chOff x="5105400" y="2190750"/>
            <a:chExt cx="1600200" cy="1295400"/>
          </a:xfrm>
        </p:grpSpPr>
        <p:sp>
          <p:nvSpPr>
            <p:cNvPr id="52" name="Chevron 51"/>
            <p:cNvSpPr/>
            <p:nvPr/>
          </p:nvSpPr>
          <p:spPr bwMode="auto">
            <a:xfrm>
              <a:off x="5105400" y="2343150"/>
              <a:ext cx="990600" cy="990600"/>
            </a:xfrm>
            <a:prstGeom prst="chevron">
              <a:avLst/>
            </a:prstGeom>
            <a:solidFill>
              <a:schemeClr val="accent4">
                <a:lumMod val="75000"/>
              </a:schemeClr>
            </a:solidFill>
            <a:ln w="9525">
              <a:noFill/>
              <a:round/>
            </a:ln>
          </p:spPr>
          <p:txBody>
            <a:bodyPr vert="horz" wrap="square" lIns="111664" tIns="55832" rIns="111664" bIns="55832" numCol="1" rtlCol="0" anchor="t" anchorCtr="0" compatLnSpc="1"/>
            <a:lstStyle/>
            <a:p>
              <a:pPr algn="ctr">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3" name="Chevron 52"/>
            <p:cNvSpPr/>
            <p:nvPr/>
          </p:nvSpPr>
          <p:spPr bwMode="auto">
            <a:xfrm>
              <a:off x="5410200" y="2190750"/>
              <a:ext cx="1295400" cy="1295400"/>
            </a:xfrm>
            <a:prstGeom prst="chevron">
              <a:avLst/>
            </a:prstGeom>
            <a:solidFill>
              <a:schemeClr val="accent4"/>
            </a:solidFill>
            <a:ln w="9525">
              <a:noFill/>
              <a:round/>
            </a:ln>
          </p:spPr>
          <p:txBody>
            <a:bodyPr vert="horz" wrap="square" lIns="111664" tIns="55832" rIns="111664" bIns="55832" numCol="1" rtlCol="0" anchor="t" anchorCtr="0" compatLnSpc="1"/>
            <a:lstStyle/>
            <a:p>
              <a:pPr algn="ctr">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4" name="Group 11"/>
          <p:cNvGrpSpPr/>
          <p:nvPr/>
        </p:nvGrpSpPr>
        <p:grpSpPr>
          <a:xfrm rot="10800000">
            <a:off x="3857630" y="3480505"/>
            <a:ext cx="352495" cy="512852"/>
            <a:chOff x="5105400" y="2190750"/>
            <a:chExt cx="1600200" cy="1295400"/>
          </a:xfrm>
        </p:grpSpPr>
        <p:sp>
          <p:nvSpPr>
            <p:cNvPr id="55" name="Chevron 54"/>
            <p:cNvSpPr/>
            <p:nvPr/>
          </p:nvSpPr>
          <p:spPr bwMode="auto">
            <a:xfrm>
              <a:off x="5105400" y="2343150"/>
              <a:ext cx="990600" cy="990600"/>
            </a:xfrm>
            <a:prstGeom prst="chevron">
              <a:avLst/>
            </a:prstGeom>
            <a:solidFill>
              <a:schemeClr val="accent3">
                <a:lumMod val="75000"/>
              </a:schemeClr>
            </a:solidFill>
            <a:ln w="9525">
              <a:noFill/>
              <a:round/>
            </a:ln>
          </p:spPr>
          <p:txBody>
            <a:bodyPr vert="horz" wrap="square" lIns="111664" tIns="55832" rIns="111664" bIns="55832" numCol="1" rtlCol="0" anchor="t" anchorCtr="0" compatLnSpc="1"/>
            <a:lstStyle/>
            <a:p>
              <a:pPr algn="ctr">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6" name="Chevron 55"/>
            <p:cNvSpPr/>
            <p:nvPr/>
          </p:nvSpPr>
          <p:spPr bwMode="auto">
            <a:xfrm>
              <a:off x="5410200" y="2190750"/>
              <a:ext cx="1295400" cy="1295400"/>
            </a:xfrm>
            <a:prstGeom prst="chevron">
              <a:avLst/>
            </a:prstGeom>
            <a:solidFill>
              <a:schemeClr val="accent3"/>
            </a:solidFill>
            <a:ln w="9525">
              <a:noFill/>
              <a:round/>
            </a:ln>
          </p:spPr>
          <p:txBody>
            <a:bodyPr vert="horz" wrap="square" lIns="111664" tIns="55832" rIns="111664" bIns="55832" numCol="1" rtlCol="0" anchor="t" anchorCtr="0" compatLnSpc="1"/>
            <a:lstStyle/>
            <a:p>
              <a:pPr algn="ctr">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7" name="Group 12"/>
          <p:cNvGrpSpPr/>
          <p:nvPr/>
        </p:nvGrpSpPr>
        <p:grpSpPr>
          <a:xfrm rot="10800000" flipH="1">
            <a:off x="4933878" y="2619240"/>
            <a:ext cx="352494" cy="512852"/>
            <a:chOff x="5105400" y="2190750"/>
            <a:chExt cx="1600200" cy="1295400"/>
          </a:xfrm>
        </p:grpSpPr>
        <p:sp>
          <p:nvSpPr>
            <p:cNvPr id="58" name="Chevron 57"/>
            <p:cNvSpPr/>
            <p:nvPr/>
          </p:nvSpPr>
          <p:spPr bwMode="auto">
            <a:xfrm>
              <a:off x="5105400" y="2343150"/>
              <a:ext cx="990600" cy="990600"/>
            </a:xfrm>
            <a:prstGeom prst="chevron">
              <a:avLst/>
            </a:prstGeom>
            <a:solidFill>
              <a:schemeClr val="accent5">
                <a:lumMod val="75000"/>
              </a:schemeClr>
            </a:solidFill>
            <a:ln w="9525">
              <a:noFill/>
              <a:round/>
            </a:ln>
          </p:spPr>
          <p:txBody>
            <a:bodyPr vert="horz" wrap="square" lIns="111664" tIns="55832" rIns="111664" bIns="55832" numCol="1" rtlCol="0" anchor="t" anchorCtr="0" compatLnSpc="1"/>
            <a:lstStyle/>
            <a:p>
              <a:pPr algn="ctr">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9" name="Chevron 58"/>
            <p:cNvSpPr/>
            <p:nvPr/>
          </p:nvSpPr>
          <p:spPr bwMode="auto">
            <a:xfrm>
              <a:off x="5410200" y="2190750"/>
              <a:ext cx="1295400" cy="1295400"/>
            </a:xfrm>
            <a:prstGeom prst="chevron">
              <a:avLst/>
            </a:prstGeom>
            <a:solidFill>
              <a:schemeClr val="accent5"/>
            </a:solidFill>
            <a:ln w="9525">
              <a:noFill/>
              <a:round/>
            </a:ln>
          </p:spPr>
          <p:txBody>
            <a:bodyPr vert="horz" wrap="square" lIns="111664" tIns="55832" rIns="111664" bIns="55832" numCol="1" rtlCol="0" anchor="t" anchorCtr="0" compatLnSpc="1"/>
            <a:lstStyle/>
            <a:p>
              <a:pPr algn="ctr">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8" name="Group 12"/>
          <p:cNvGrpSpPr/>
          <p:nvPr/>
        </p:nvGrpSpPr>
        <p:grpSpPr>
          <a:xfrm rot="10800000" flipH="1">
            <a:off x="4933879" y="3480505"/>
            <a:ext cx="352494" cy="512852"/>
            <a:chOff x="5105400" y="2190750"/>
            <a:chExt cx="1600200" cy="1295400"/>
          </a:xfrm>
        </p:grpSpPr>
        <p:sp>
          <p:nvSpPr>
            <p:cNvPr id="61" name="Chevron 60"/>
            <p:cNvSpPr/>
            <p:nvPr/>
          </p:nvSpPr>
          <p:spPr bwMode="auto">
            <a:xfrm>
              <a:off x="5105400" y="2343150"/>
              <a:ext cx="990600" cy="990600"/>
            </a:xfrm>
            <a:prstGeom prst="chevron">
              <a:avLst/>
            </a:prstGeom>
            <a:solidFill>
              <a:schemeClr val="accent6">
                <a:lumMod val="75000"/>
              </a:schemeClr>
            </a:solidFill>
            <a:ln w="9525">
              <a:noFill/>
              <a:round/>
            </a:ln>
          </p:spPr>
          <p:txBody>
            <a:bodyPr vert="horz" wrap="square" lIns="111664" tIns="55832" rIns="111664" bIns="55832" numCol="1" rtlCol="0" anchor="t" anchorCtr="0" compatLnSpc="1"/>
            <a:lstStyle/>
            <a:p>
              <a:pPr algn="ctr">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2" name="Chevron 61"/>
            <p:cNvSpPr/>
            <p:nvPr/>
          </p:nvSpPr>
          <p:spPr bwMode="auto">
            <a:xfrm>
              <a:off x="5410200" y="2190750"/>
              <a:ext cx="1295400" cy="1295400"/>
            </a:xfrm>
            <a:prstGeom prst="chevron">
              <a:avLst/>
            </a:prstGeom>
            <a:solidFill>
              <a:schemeClr val="accent6"/>
            </a:solidFill>
            <a:ln w="9525">
              <a:noFill/>
              <a:round/>
            </a:ln>
          </p:spPr>
          <p:txBody>
            <a:bodyPr vert="horz" wrap="square" lIns="111664" tIns="55832" rIns="111664" bIns="55832" numCol="1" rtlCol="0" anchor="t" anchorCtr="0" compatLnSpc="1"/>
            <a:lstStyle/>
            <a:p>
              <a:pPr algn="ctr">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63" name="Oval 62"/>
          <p:cNvSpPr/>
          <p:nvPr/>
        </p:nvSpPr>
        <p:spPr>
          <a:xfrm>
            <a:off x="4270480" y="1749874"/>
            <a:ext cx="608637" cy="608671"/>
          </a:xfrm>
          <a:prstGeom prst="ellipse">
            <a:avLst/>
          </a:prstGeom>
          <a:solidFill>
            <a:schemeClr val="tx1">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rtlCol="0" anchor="ctr"/>
          <a:lstStyle/>
          <a:p>
            <a:pPr algn="ctr">
              <a:lnSpc>
                <a:spcPct val="120000"/>
              </a:lnSpc>
            </a:pPr>
            <a:r>
              <a:rPr lang="en-US"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01</a:t>
            </a:r>
            <a:endParaRPr lang="en-US"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4" name="Oval 63"/>
          <p:cNvSpPr/>
          <p:nvPr/>
        </p:nvSpPr>
        <p:spPr>
          <a:xfrm>
            <a:off x="4270480" y="2571331"/>
            <a:ext cx="608637" cy="608671"/>
          </a:xfrm>
          <a:prstGeom prst="ellipse">
            <a:avLst/>
          </a:prstGeom>
          <a:solidFill>
            <a:schemeClr val="tx1">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rtlCol="0" anchor="ctr"/>
          <a:lstStyle/>
          <a:p>
            <a:pPr algn="ctr">
              <a:lnSpc>
                <a:spcPct val="120000"/>
              </a:lnSpc>
            </a:pPr>
            <a:r>
              <a:rPr lang="en-US"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02</a:t>
            </a:r>
            <a:endParaRPr lang="en-US"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5" name="Oval 64"/>
          <p:cNvSpPr/>
          <p:nvPr/>
        </p:nvSpPr>
        <p:spPr>
          <a:xfrm>
            <a:off x="4270480" y="3432595"/>
            <a:ext cx="608637" cy="608671"/>
          </a:xfrm>
          <a:prstGeom prst="ellipse">
            <a:avLst/>
          </a:prstGeom>
          <a:solidFill>
            <a:schemeClr val="tx1">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rtlCol="0" anchor="ctr"/>
          <a:lstStyle/>
          <a:p>
            <a:pPr algn="ctr">
              <a:lnSpc>
                <a:spcPct val="120000"/>
              </a:lnSpc>
            </a:pPr>
            <a:r>
              <a:rPr lang="en-US"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03</a:t>
            </a:r>
            <a:endParaRPr lang="en-US"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p:transition spd="med" advTm="1000">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wipe(left)">
                                      <p:cBhvr>
                                        <p:cTn id="23" dur="500"/>
                                        <p:tgtEl>
                                          <p:spTgt spid="39"/>
                                        </p:tgtEl>
                                      </p:cBhvr>
                                    </p:animEffect>
                                  </p:childTnLst>
                                </p:cTn>
                              </p:par>
                            </p:childTnLst>
                          </p:cTn>
                        </p:par>
                        <p:par>
                          <p:cTn id="24" fill="hold">
                            <p:stCondLst>
                              <p:cond delay="2000"/>
                            </p:stCondLst>
                            <p:childTnLst>
                              <p:par>
                                <p:cTn id="25" presetID="22" presetClass="entr" presetSubtype="2" fill="hold" grpId="0"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right)">
                                      <p:cBhvr>
                                        <p:cTn id="27" dur="500"/>
                                        <p:tgtEl>
                                          <p:spTgt spid="42"/>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p:cTn id="31" dur="500" fill="hold"/>
                                        <p:tgtEl>
                                          <p:spTgt spid="63"/>
                                        </p:tgtEl>
                                        <p:attrNameLst>
                                          <p:attrName>ppt_w</p:attrName>
                                        </p:attrNameLst>
                                      </p:cBhvr>
                                      <p:tavLst>
                                        <p:tav tm="0">
                                          <p:val>
                                            <p:fltVal val="0"/>
                                          </p:val>
                                        </p:tav>
                                        <p:tav tm="100000">
                                          <p:val>
                                            <p:strVal val="#ppt_w"/>
                                          </p:val>
                                        </p:tav>
                                      </p:tavLst>
                                    </p:anim>
                                    <p:anim calcmode="lin" valueType="num">
                                      <p:cBhvr>
                                        <p:cTn id="32" dur="500" fill="hold"/>
                                        <p:tgtEl>
                                          <p:spTgt spid="63"/>
                                        </p:tgtEl>
                                        <p:attrNameLst>
                                          <p:attrName>ppt_h</p:attrName>
                                        </p:attrNameLst>
                                      </p:cBhvr>
                                      <p:tavLst>
                                        <p:tav tm="0">
                                          <p:val>
                                            <p:fltVal val="0"/>
                                          </p:val>
                                        </p:tav>
                                        <p:tav tm="100000">
                                          <p:val>
                                            <p:strVal val="#ppt_h"/>
                                          </p:val>
                                        </p:tav>
                                      </p:tavLst>
                                    </p:anim>
                                    <p:animEffect transition="in" filter="fade">
                                      <p:cBhvr>
                                        <p:cTn id="33" dur="500"/>
                                        <p:tgtEl>
                                          <p:spTgt spid="63"/>
                                        </p:tgtEl>
                                      </p:cBhvr>
                                    </p:animEffect>
                                  </p:childTnLst>
                                </p:cTn>
                              </p:par>
                            </p:childTnLst>
                          </p:cTn>
                        </p:par>
                        <p:par>
                          <p:cTn id="34" fill="hold">
                            <p:stCondLst>
                              <p:cond delay="3000"/>
                            </p:stCondLst>
                            <p:childTnLst>
                              <p:par>
                                <p:cTn id="35" presetID="1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slide(fromRight)">
                                      <p:cBhvr>
                                        <p:cTn id="37" dur="500"/>
                                        <p:tgtEl>
                                          <p:spTgt spid="9"/>
                                        </p:tgtEl>
                                      </p:cBhvr>
                                    </p:animEffect>
                                  </p:childTnLst>
                                </p:cTn>
                              </p:par>
                              <p:par>
                                <p:cTn id="38" presetID="12" presetClass="entr" presetSubtype="8" fill="hold"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slide(fromLeft)">
                                      <p:cBhvr>
                                        <p:cTn id="40" dur="500"/>
                                        <p:tgtEl>
                                          <p:spTgt spid="13"/>
                                        </p:tgtEl>
                                      </p:cBhvr>
                                    </p:animEffect>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4"/>
                                        </p:tgtEl>
                                        <p:attrNameLst>
                                          <p:attrName>style.visibility</p:attrName>
                                        </p:attrNameLst>
                                      </p:cBhvr>
                                      <p:to>
                                        <p:strVal val="visible"/>
                                      </p:to>
                                    </p:set>
                                    <p:anim calcmode="lin" valueType="num">
                                      <p:cBhvr>
                                        <p:cTn id="44" dur="500" fill="hold"/>
                                        <p:tgtEl>
                                          <p:spTgt spid="4"/>
                                        </p:tgtEl>
                                        <p:attrNameLst>
                                          <p:attrName>ppt_w</p:attrName>
                                        </p:attrNameLst>
                                      </p:cBhvr>
                                      <p:tavLst>
                                        <p:tav tm="0">
                                          <p:val>
                                            <p:fltVal val="0"/>
                                          </p:val>
                                        </p:tav>
                                        <p:tav tm="100000">
                                          <p:val>
                                            <p:strVal val="#ppt_w"/>
                                          </p:val>
                                        </p:tav>
                                      </p:tavLst>
                                    </p:anim>
                                    <p:anim calcmode="lin" valueType="num">
                                      <p:cBhvr>
                                        <p:cTn id="45" dur="500" fill="hold"/>
                                        <p:tgtEl>
                                          <p:spTgt spid="4"/>
                                        </p:tgtEl>
                                        <p:attrNameLst>
                                          <p:attrName>ppt_h</p:attrName>
                                        </p:attrNameLst>
                                      </p:cBhvr>
                                      <p:tavLst>
                                        <p:tav tm="0">
                                          <p:val>
                                            <p:fltVal val="0"/>
                                          </p:val>
                                        </p:tav>
                                        <p:tav tm="100000">
                                          <p:val>
                                            <p:strVal val="#ppt_h"/>
                                          </p:val>
                                        </p:tav>
                                      </p:tavLst>
                                    </p:anim>
                                    <p:animEffect transition="in" filter="fade">
                                      <p:cBhvr>
                                        <p:cTn id="46" dur="500"/>
                                        <p:tgtEl>
                                          <p:spTgt spid="4"/>
                                        </p:tgtEl>
                                      </p:cBhvr>
                                    </p:animEffect>
                                  </p:childTnLst>
                                </p:cTn>
                              </p:par>
                            </p:childTnLst>
                          </p:cTn>
                        </p:par>
                        <p:par>
                          <p:cTn id="47" fill="hold">
                            <p:stCondLst>
                              <p:cond delay="4000"/>
                            </p:stCondLst>
                            <p:childTnLst>
                              <p:par>
                                <p:cTn id="48" presetID="53" presetClass="entr" presetSubtype="16" fill="hold" nodeType="afterEffect">
                                  <p:stCondLst>
                                    <p:cond delay="0"/>
                                  </p:stCondLst>
                                  <p:childTnLst>
                                    <p:set>
                                      <p:cBhvr>
                                        <p:cTn id="49" dur="1" fill="hold">
                                          <p:stCondLst>
                                            <p:cond delay="0"/>
                                          </p:stCondLst>
                                        </p:cTn>
                                        <p:tgtEl>
                                          <p:spTgt spid="6"/>
                                        </p:tgtEl>
                                        <p:attrNameLst>
                                          <p:attrName>style.visibility</p:attrName>
                                        </p:attrNameLst>
                                      </p:cBhvr>
                                      <p:to>
                                        <p:strVal val="visible"/>
                                      </p:to>
                                    </p:set>
                                    <p:anim calcmode="lin" valueType="num">
                                      <p:cBhvr>
                                        <p:cTn id="50" dur="500" fill="hold"/>
                                        <p:tgtEl>
                                          <p:spTgt spid="6"/>
                                        </p:tgtEl>
                                        <p:attrNameLst>
                                          <p:attrName>ppt_w</p:attrName>
                                        </p:attrNameLst>
                                      </p:cBhvr>
                                      <p:tavLst>
                                        <p:tav tm="0">
                                          <p:val>
                                            <p:fltVal val="0"/>
                                          </p:val>
                                        </p:tav>
                                        <p:tav tm="100000">
                                          <p:val>
                                            <p:strVal val="#ppt_w"/>
                                          </p:val>
                                        </p:tav>
                                      </p:tavLst>
                                    </p:anim>
                                    <p:anim calcmode="lin" valueType="num">
                                      <p:cBhvr>
                                        <p:cTn id="51" dur="500" fill="hold"/>
                                        <p:tgtEl>
                                          <p:spTgt spid="6"/>
                                        </p:tgtEl>
                                        <p:attrNameLst>
                                          <p:attrName>ppt_h</p:attrName>
                                        </p:attrNameLst>
                                      </p:cBhvr>
                                      <p:tavLst>
                                        <p:tav tm="0">
                                          <p:val>
                                            <p:fltVal val="0"/>
                                          </p:val>
                                        </p:tav>
                                        <p:tav tm="100000">
                                          <p:val>
                                            <p:strVal val="#ppt_h"/>
                                          </p:val>
                                        </p:tav>
                                      </p:tavLst>
                                    </p:anim>
                                    <p:animEffect transition="in" filter="fade">
                                      <p:cBhvr>
                                        <p:cTn id="52" dur="500"/>
                                        <p:tgtEl>
                                          <p:spTgt spid="6"/>
                                        </p:tgtEl>
                                      </p:cBhvr>
                                    </p:animEffect>
                                  </p:childTnLst>
                                </p:cTn>
                              </p:par>
                            </p:childTnLst>
                          </p:cTn>
                        </p:par>
                        <p:par>
                          <p:cTn id="53" fill="hold">
                            <p:stCondLst>
                              <p:cond delay="4500"/>
                            </p:stCondLst>
                            <p:childTnLst>
                              <p:par>
                                <p:cTn id="54" presetID="22" presetClass="entr" presetSubtype="8" fill="hold" grpId="0" nodeType="afterEffect">
                                  <p:stCondLst>
                                    <p:cond delay="0"/>
                                  </p:stCondLst>
                                  <p:childTnLst>
                                    <p:set>
                                      <p:cBhvr>
                                        <p:cTn id="55" dur="1" fill="hold">
                                          <p:stCondLst>
                                            <p:cond delay="0"/>
                                          </p:stCondLst>
                                        </p:cTn>
                                        <p:tgtEl>
                                          <p:spTgt spid="40"/>
                                        </p:tgtEl>
                                        <p:attrNameLst>
                                          <p:attrName>style.visibility</p:attrName>
                                        </p:attrNameLst>
                                      </p:cBhvr>
                                      <p:to>
                                        <p:strVal val="visible"/>
                                      </p:to>
                                    </p:set>
                                    <p:animEffect transition="in" filter="wipe(left)">
                                      <p:cBhvr>
                                        <p:cTn id="56" dur="500"/>
                                        <p:tgtEl>
                                          <p:spTgt spid="40"/>
                                        </p:tgtEl>
                                      </p:cBhvr>
                                    </p:animEffect>
                                  </p:childTnLst>
                                </p:cTn>
                              </p:par>
                            </p:childTnLst>
                          </p:cTn>
                        </p:par>
                        <p:par>
                          <p:cTn id="57" fill="hold">
                            <p:stCondLst>
                              <p:cond delay="5000"/>
                            </p:stCondLst>
                            <p:childTnLst>
                              <p:par>
                                <p:cTn id="58" presetID="22" presetClass="entr" presetSubtype="2" fill="hold" grpId="0" nodeType="afterEffect">
                                  <p:stCondLst>
                                    <p:cond delay="0"/>
                                  </p:stCondLst>
                                  <p:childTnLst>
                                    <p:set>
                                      <p:cBhvr>
                                        <p:cTn id="59" dur="1" fill="hold">
                                          <p:stCondLst>
                                            <p:cond delay="0"/>
                                          </p:stCondLst>
                                        </p:cTn>
                                        <p:tgtEl>
                                          <p:spTgt spid="43"/>
                                        </p:tgtEl>
                                        <p:attrNameLst>
                                          <p:attrName>style.visibility</p:attrName>
                                        </p:attrNameLst>
                                      </p:cBhvr>
                                      <p:to>
                                        <p:strVal val="visible"/>
                                      </p:to>
                                    </p:set>
                                    <p:animEffect transition="in" filter="wipe(right)">
                                      <p:cBhvr>
                                        <p:cTn id="60" dur="500"/>
                                        <p:tgtEl>
                                          <p:spTgt spid="43"/>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64"/>
                                        </p:tgtEl>
                                        <p:attrNameLst>
                                          <p:attrName>style.visibility</p:attrName>
                                        </p:attrNameLst>
                                      </p:cBhvr>
                                      <p:to>
                                        <p:strVal val="visible"/>
                                      </p:to>
                                    </p:set>
                                    <p:anim calcmode="lin" valueType="num">
                                      <p:cBhvr>
                                        <p:cTn id="64" dur="500" fill="hold"/>
                                        <p:tgtEl>
                                          <p:spTgt spid="64"/>
                                        </p:tgtEl>
                                        <p:attrNameLst>
                                          <p:attrName>ppt_w</p:attrName>
                                        </p:attrNameLst>
                                      </p:cBhvr>
                                      <p:tavLst>
                                        <p:tav tm="0">
                                          <p:val>
                                            <p:fltVal val="0"/>
                                          </p:val>
                                        </p:tav>
                                        <p:tav tm="100000">
                                          <p:val>
                                            <p:strVal val="#ppt_w"/>
                                          </p:val>
                                        </p:tav>
                                      </p:tavLst>
                                    </p:anim>
                                    <p:anim calcmode="lin" valueType="num">
                                      <p:cBhvr>
                                        <p:cTn id="65" dur="500" fill="hold"/>
                                        <p:tgtEl>
                                          <p:spTgt spid="64"/>
                                        </p:tgtEl>
                                        <p:attrNameLst>
                                          <p:attrName>ppt_h</p:attrName>
                                        </p:attrNameLst>
                                      </p:cBhvr>
                                      <p:tavLst>
                                        <p:tav tm="0">
                                          <p:val>
                                            <p:fltVal val="0"/>
                                          </p:val>
                                        </p:tav>
                                        <p:tav tm="100000">
                                          <p:val>
                                            <p:strVal val="#ppt_h"/>
                                          </p:val>
                                        </p:tav>
                                      </p:tavLst>
                                    </p:anim>
                                    <p:animEffect transition="in" filter="fade">
                                      <p:cBhvr>
                                        <p:cTn id="66" dur="500"/>
                                        <p:tgtEl>
                                          <p:spTgt spid="64"/>
                                        </p:tgtEl>
                                      </p:cBhvr>
                                    </p:animEffect>
                                  </p:childTnLst>
                                </p:cTn>
                              </p:par>
                            </p:childTnLst>
                          </p:cTn>
                        </p:par>
                        <p:par>
                          <p:cTn id="67" fill="hold">
                            <p:stCondLst>
                              <p:cond delay="6000"/>
                            </p:stCondLst>
                            <p:childTnLst>
                              <p:par>
                                <p:cTn id="68" presetID="12" presetClass="entr" presetSubtype="2"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Effect transition="in" filter="slide(fromRight)">
                                      <p:cBhvr>
                                        <p:cTn id="70" dur="500"/>
                                        <p:tgtEl>
                                          <p:spTgt spid="12"/>
                                        </p:tgtEl>
                                      </p:cBhvr>
                                    </p:animEffect>
                                  </p:childTnLst>
                                </p:cTn>
                              </p:par>
                              <p:par>
                                <p:cTn id="71" presetID="12" presetClass="entr" presetSubtype="8" fill="hold" nodeType="with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slide(fromLeft)">
                                      <p:cBhvr>
                                        <p:cTn id="73" dur="500"/>
                                        <p:tgtEl>
                                          <p:spTgt spid="17"/>
                                        </p:tgtEl>
                                      </p:cBhvr>
                                    </p:animEffect>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8"/>
                                        </p:tgtEl>
                                        <p:attrNameLst>
                                          <p:attrName>style.visibility</p:attrName>
                                        </p:attrNameLst>
                                      </p:cBhvr>
                                      <p:to>
                                        <p:strVal val="visible"/>
                                      </p:to>
                                    </p:set>
                                    <p:anim calcmode="lin" valueType="num">
                                      <p:cBhvr>
                                        <p:cTn id="77" dur="500" fill="hold"/>
                                        <p:tgtEl>
                                          <p:spTgt spid="8"/>
                                        </p:tgtEl>
                                        <p:attrNameLst>
                                          <p:attrName>ppt_w</p:attrName>
                                        </p:attrNameLst>
                                      </p:cBhvr>
                                      <p:tavLst>
                                        <p:tav tm="0">
                                          <p:val>
                                            <p:fltVal val="0"/>
                                          </p:val>
                                        </p:tav>
                                        <p:tav tm="100000">
                                          <p:val>
                                            <p:strVal val="#ppt_w"/>
                                          </p:val>
                                        </p:tav>
                                      </p:tavLst>
                                    </p:anim>
                                    <p:anim calcmode="lin" valueType="num">
                                      <p:cBhvr>
                                        <p:cTn id="78" dur="500" fill="hold"/>
                                        <p:tgtEl>
                                          <p:spTgt spid="8"/>
                                        </p:tgtEl>
                                        <p:attrNameLst>
                                          <p:attrName>ppt_h</p:attrName>
                                        </p:attrNameLst>
                                      </p:cBhvr>
                                      <p:tavLst>
                                        <p:tav tm="0">
                                          <p:val>
                                            <p:fltVal val="0"/>
                                          </p:val>
                                        </p:tav>
                                        <p:tav tm="100000">
                                          <p:val>
                                            <p:strVal val="#ppt_h"/>
                                          </p:val>
                                        </p:tav>
                                      </p:tavLst>
                                    </p:anim>
                                    <p:animEffect transition="in" filter="fade">
                                      <p:cBhvr>
                                        <p:cTn id="79" dur="500"/>
                                        <p:tgtEl>
                                          <p:spTgt spid="8"/>
                                        </p:tgtEl>
                                      </p:cBhvr>
                                    </p:animEffect>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7"/>
                                        </p:tgtEl>
                                        <p:attrNameLst>
                                          <p:attrName>style.visibility</p:attrName>
                                        </p:attrNameLst>
                                      </p:cBhvr>
                                      <p:to>
                                        <p:strVal val="visible"/>
                                      </p:to>
                                    </p:set>
                                    <p:anim calcmode="lin" valueType="num">
                                      <p:cBhvr>
                                        <p:cTn id="83" dur="500" fill="hold"/>
                                        <p:tgtEl>
                                          <p:spTgt spid="7"/>
                                        </p:tgtEl>
                                        <p:attrNameLst>
                                          <p:attrName>ppt_w</p:attrName>
                                        </p:attrNameLst>
                                      </p:cBhvr>
                                      <p:tavLst>
                                        <p:tav tm="0">
                                          <p:val>
                                            <p:fltVal val="0"/>
                                          </p:val>
                                        </p:tav>
                                        <p:tav tm="100000">
                                          <p:val>
                                            <p:strVal val="#ppt_w"/>
                                          </p:val>
                                        </p:tav>
                                      </p:tavLst>
                                    </p:anim>
                                    <p:anim calcmode="lin" valueType="num">
                                      <p:cBhvr>
                                        <p:cTn id="84" dur="500" fill="hold"/>
                                        <p:tgtEl>
                                          <p:spTgt spid="7"/>
                                        </p:tgtEl>
                                        <p:attrNameLst>
                                          <p:attrName>ppt_h</p:attrName>
                                        </p:attrNameLst>
                                      </p:cBhvr>
                                      <p:tavLst>
                                        <p:tav tm="0">
                                          <p:val>
                                            <p:fltVal val="0"/>
                                          </p:val>
                                        </p:tav>
                                        <p:tav tm="100000">
                                          <p:val>
                                            <p:strVal val="#ppt_h"/>
                                          </p:val>
                                        </p:tav>
                                      </p:tavLst>
                                    </p:anim>
                                    <p:animEffect transition="in" filter="fade">
                                      <p:cBhvr>
                                        <p:cTn id="85" dur="500"/>
                                        <p:tgtEl>
                                          <p:spTgt spid="7"/>
                                        </p:tgtEl>
                                      </p:cBhvr>
                                    </p:animEffect>
                                  </p:childTnLst>
                                </p:cTn>
                              </p:par>
                            </p:childTnLst>
                          </p:cTn>
                        </p:par>
                        <p:par>
                          <p:cTn id="86" fill="hold">
                            <p:stCondLst>
                              <p:cond delay="7500"/>
                            </p:stCondLst>
                            <p:childTnLst>
                              <p:par>
                                <p:cTn id="87" presetID="22" presetClass="entr" presetSubtype="8" fill="hold" grpId="0" nodeType="afterEffect">
                                  <p:stCondLst>
                                    <p:cond delay="0"/>
                                  </p:stCondLst>
                                  <p:childTnLst>
                                    <p:set>
                                      <p:cBhvr>
                                        <p:cTn id="88" dur="1" fill="hold">
                                          <p:stCondLst>
                                            <p:cond delay="0"/>
                                          </p:stCondLst>
                                        </p:cTn>
                                        <p:tgtEl>
                                          <p:spTgt spid="41"/>
                                        </p:tgtEl>
                                        <p:attrNameLst>
                                          <p:attrName>style.visibility</p:attrName>
                                        </p:attrNameLst>
                                      </p:cBhvr>
                                      <p:to>
                                        <p:strVal val="visible"/>
                                      </p:to>
                                    </p:set>
                                    <p:animEffect transition="in" filter="wipe(left)">
                                      <p:cBhvr>
                                        <p:cTn id="89" dur="500"/>
                                        <p:tgtEl>
                                          <p:spTgt spid="41"/>
                                        </p:tgtEl>
                                      </p:cBhvr>
                                    </p:animEffect>
                                  </p:childTnLst>
                                </p:cTn>
                              </p:par>
                            </p:childTnLst>
                          </p:cTn>
                        </p:par>
                        <p:par>
                          <p:cTn id="90" fill="hold">
                            <p:stCondLst>
                              <p:cond delay="8000"/>
                            </p:stCondLst>
                            <p:childTnLst>
                              <p:par>
                                <p:cTn id="91" presetID="22" presetClass="entr" presetSubtype="2"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Effect transition="in" filter="wipe(right)">
                                      <p:cBhvr>
                                        <p:cTn id="93" dur="500"/>
                                        <p:tgtEl>
                                          <p:spTgt spid="44"/>
                                        </p:tgtEl>
                                      </p:cBhvr>
                                    </p:animEffect>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65"/>
                                        </p:tgtEl>
                                        <p:attrNameLst>
                                          <p:attrName>style.visibility</p:attrName>
                                        </p:attrNameLst>
                                      </p:cBhvr>
                                      <p:to>
                                        <p:strVal val="visible"/>
                                      </p:to>
                                    </p:set>
                                    <p:anim calcmode="lin" valueType="num">
                                      <p:cBhvr>
                                        <p:cTn id="97" dur="500" fill="hold"/>
                                        <p:tgtEl>
                                          <p:spTgt spid="65"/>
                                        </p:tgtEl>
                                        <p:attrNameLst>
                                          <p:attrName>ppt_w</p:attrName>
                                        </p:attrNameLst>
                                      </p:cBhvr>
                                      <p:tavLst>
                                        <p:tav tm="0">
                                          <p:val>
                                            <p:fltVal val="0"/>
                                          </p:val>
                                        </p:tav>
                                        <p:tav tm="100000">
                                          <p:val>
                                            <p:strVal val="#ppt_w"/>
                                          </p:val>
                                        </p:tav>
                                      </p:tavLst>
                                    </p:anim>
                                    <p:anim calcmode="lin" valueType="num">
                                      <p:cBhvr>
                                        <p:cTn id="98" dur="500" fill="hold"/>
                                        <p:tgtEl>
                                          <p:spTgt spid="65"/>
                                        </p:tgtEl>
                                        <p:attrNameLst>
                                          <p:attrName>ppt_h</p:attrName>
                                        </p:attrNameLst>
                                      </p:cBhvr>
                                      <p:tavLst>
                                        <p:tav tm="0">
                                          <p:val>
                                            <p:fltVal val="0"/>
                                          </p:val>
                                        </p:tav>
                                        <p:tav tm="100000">
                                          <p:val>
                                            <p:strVal val="#ppt_h"/>
                                          </p:val>
                                        </p:tav>
                                      </p:tavLst>
                                    </p:anim>
                                    <p:animEffect transition="in" filter="fade">
                                      <p:cBhvr>
                                        <p:cTn id="99" dur="500"/>
                                        <p:tgtEl>
                                          <p:spTgt spid="65"/>
                                        </p:tgtEl>
                                      </p:cBhvr>
                                    </p:animEffect>
                                  </p:childTnLst>
                                </p:cTn>
                              </p:par>
                            </p:childTnLst>
                          </p:cTn>
                        </p:par>
                        <p:par>
                          <p:cTn id="100" fill="hold">
                            <p:stCondLst>
                              <p:cond delay="9000"/>
                            </p:stCondLst>
                            <p:childTnLst>
                              <p:par>
                                <p:cTn id="101" presetID="12" presetClass="entr" presetSubtype="2" fill="hold"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slide(fromRight)">
                                      <p:cBhvr>
                                        <p:cTn id="103" dur="500"/>
                                        <p:tgtEl>
                                          <p:spTgt spid="14"/>
                                        </p:tgtEl>
                                      </p:cBhvr>
                                    </p:animEffect>
                                  </p:childTnLst>
                                </p:cTn>
                              </p:par>
                              <p:par>
                                <p:cTn id="104" presetID="12" presetClass="entr" presetSubtype="8" fill="hold" nodeType="with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slide(fromLeft)">
                                      <p:cBhvr>
                                        <p:cTn id="10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9" grpId="0"/>
      <p:bldP spid="40" grpId="0"/>
      <p:bldP spid="41" grpId="0"/>
      <p:bldP spid="42" grpId="0"/>
      <p:bldP spid="43" grpId="0"/>
      <p:bldP spid="44" grpId="0"/>
      <p:bldP spid="63" grpId="0" animBg="1"/>
      <p:bldP spid="64" grpId="0" animBg="1"/>
      <p:bldP spid="6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Oval Callout 40"/>
          <p:cNvSpPr/>
          <p:nvPr/>
        </p:nvSpPr>
        <p:spPr>
          <a:xfrm>
            <a:off x="3723192" y="1512536"/>
            <a:ext cx="1700213" cy="1229920"/>
          </a:xfrm>
          <a:prstGeom prst="wedgeEllipseCallout">
            <a:avLst>
              <a:gd name="adj1" fmla="val -284"/>
              <a:gd name="adj2" fmla="val 67135"/>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rtlCol="0" anchor="ctr"/>
          <a:lstStyle/>
          <a:p>
            <a:pPr algn="just">
              <a:lnSpc>
                <a:spcPct val="120000"/>
              </a:lnSpc>
            </a:pPr>
            <a:endParaRPr lang="en-US" sz="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2" name="Oval Callout 41"/>
          <p:cNvSpPr/>
          <p:nvPr/>
        </p:nvSpPr>
        <p:spPr>
          <a:xfrm>
            <a:off x="5169019" y="1650989"/>
            <a:ext cx="1373234" cy="993385"/>
          </a:xfrm>
          <a:prstGeom prst="wedgeEllipseCallout">
            <a:avLst>
              <a:gd name="adj1" fmla="val -9789"/>
              <a:gd name="adj2" fmla="val 67814"/>
            </a:avLst>
          </a:prstGeom>
          <a:solidFill>
            <a:schemeClr val="accent4">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rtlCol="0" anchor="ctr"/>
          <a:lstStyle/>
          <a:p>
            <a:pPr algn="just">
              <a:lnSpc>
                <a:spcPct val="120000"/>
              </a:lnSpc>
            </a:pPr>
            <a:endParaRPr lang="en-US" sz="600" dirty="0">
              <a:solidFill>
                <a:srgbClr val="F33745"/>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3" name="Oval Callout 42"/>
          <p:cNvSpPr/>
          <p:nvPr/>
        </p:nvSpPr>
        <p:spPr>
          <a:xfrm>
            <a:off x="6286001" y="1844840"/>
            <a:ext cx="1224604" cy="885868"/>
          </a:xfrm>
          <a:prstGeom prst="wedgeEllipseCallout">
            <a:avLst>
              <a:gd name="adj1" fmla="val -23371"/>
              <a:gd name="adj2" fmla="val 65777"/>
            </a:avLst>
          </a:prstGeom>
          <a:solidFill>
            <a:schemeClr val="accent5">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rtlCol="0" anchor="ctr"/>
          <a:lstStyle/>
          <a:p>
            <a:pPr algn="just">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Oval Callout 43"/>
          <p:cNvSpPr/>
          <p:nvPr/>
        </p:nvSpPr>
        <p:spPr>
          <a:xfrm flipH="1">
            <a:off x="2620087" y="1650989"/>
            <a:ext cx="1373234" cy="993385"/>
          </a:xfrm>
          <a:prstGeom prst="wedgeEllipseCallout">
            <a:avLst>
              <a:gd name="adj1" fmla="val -9789"/>
              <a:gd name="adj2" fmla="val 6781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rtlCol="0" anchor="ctr"/>
          <a:lstStyle/>
          <a:p>
            <a:pPr algn="just">
              <a:lnSpc>
                <a:spcPct val="120000"/>
              </a:lnSpc>
            </a:pPr>
            <a:endParaRPr lang="en-US" sz="600" dirty="0">
              <a:solidFill>
                <a:srgbClr val="F33745"/>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4" name="Oval Callout 63"/>
          <p:cNvSpPr/>
          <p:nvPr/>
        </p:nvSpPr>
        <p:spPr>
          <a:xfrm flipH="1">
            <a:off x="1633690" y="1844840"/>
            <a:ext cx="1224604" cy="885868"/>
          </a:xfrm>
          <a:prstGeom prst="wedgeEllipseCallout">
            <a:avLst>
              <a:gd name="adj1" fmla="val -23371"/>
              <a:gd name="adj2" fmla="val 6577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rtlCol="0" anchor="ctr"/>
          <a:lstStyle/>
          <a:p>
            <a:pPr algn="just">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 name="Group 64"/>
          <p:cNvGrpSpPr/>
          <p:nvPr/>
        </p:nvGrpSpPr>
        <p:grpSpPr>
          <a:xfrm>
            <a:off x="4137123" y="1880744"/>
            <a:ext cx="876479" cy="713241"/>
            <a:chOff x="5358001" y="1775580"/>
            <a:chExt cx="1454622" cy="1095066"/>
          </a:xfrm>
        </p:grpSpPr>
        <p:sp>
          <p:nvSpPr>
            <p:cNvPr id="82" name="Text Placeholder 32"/>
            <p:cNvSpPr txBox="1"/>
            <p:nvPr/>
          </p:nvSpPr>
          <p:spPr>
            <a:xfrm>
              <a:off x="5358001" y="2020072"/>
              <a:ext cx="1454622" cy="850574"/>
            </a:xfrm>
            <a:prstGeom prst="rect">
              <a:avLst/>
            </a:prstGeom>
          </p:spPr>
          <p:txBody>
            <a:bodyPr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20000"/>
                </a:lnSpc>
                <a:spcBef>
                  <a:spcPts val="0"/>
                </a:spcBef>
                <a:buNone/>
              </a:pPr>
              <a:r>
                <a:rPr lang="zh-CN" altLang="en-US" sz="6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点击输入文本内容点击输入文本内容点击输入文本内容点击输入文本内容点击输入文本内容点击输入文本内容</a:t>
              </a:r>
              <a:endParaRPr lang="en-US" sz="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4" name="TextBox 83"/>
            <p:cNvSpPr txBox="1"/>
            <p:nvPr/>
          </p:nvSpPr>
          <p:spPr>
            <a:xfrm>
              <a:off x="5639034" y="1775580"/>
              <a:ext cx="851320" cy="283524"/>
            </a:xfrm>
            <a:prstGeom prst="rect">
              <a:avLst/>
            </a:prstGeom>
            <a:noFill/>
          </p:spPr>
          <p:txBody>
            <a:bodyPr wrap="none" lIns="0" tIns="0" rIns="0" bIns="0" rtlCol="0">
              <a:spAutoFit/>
            </a:bodyPr>
            <a:lstStyle/>
            <a:p>
              <a:pPr algn="just">
                <a:lnSpc>
                  <a:spcPct val="120000"/>
                </a:lnSpc>
              </a:pPr>
              <a:r>
                <a:rPr lang="zh-CN" altLang="en-US" sz="10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文字</a:t>
              </a:r>
              <a:r>
                <a:rPr lang="zh-CN" altLang="en-US" sz="1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内容</a:t>
              </a:r>
              <a:endParaRPr lang="en-US" altLang="zh-CN" sz="1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 name="Group 65"/>
          <p:cNvGrpSpPr/>
          <p:nvPr/>
        </p:nvGrpSpPr>
        <p:grpSpPr>
          <a:xfrm>
            <a:off x="5475467" y="1917733"/>
            <a:ext cx="760337" cy="612900"/>
            <a:chOff x="7355481" y="1860073"/>
            <a:chExt cx="1261870" cy="941002"/>
          </a:xfrm>
        </p:grpSpPr>
        <p:sp>
          <p:nvSpPr>
            <p:cNvPr id="79" name="Text Placeholder 32"/>
            <p:cNvSpPr txBox="1"/>
            <p:nvPr/>
          </p:nvSpPr>
          <p:spPr>
            <a:xfrm>
              <a:off x="7355481" y="2120621"/>
              <a:ext cx="1261870" cy="680454"/>
            </a:xfrm>
            <a:prstGeom prst="rect">
              <a:avLst/>
            </a:prstGeom>
          </p:spPr>
          <p:txBody>
            <a:bodyPr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20000"/>
                </a:lnSpc>
                <a:spcBef>
                  <a:spcPts val="0"/>
                </a:spcBef>
                <a:buNone/>
              </a:pPr>
              <a:r>
                <a:rPr lang="zh-CN" altLang="en-US" sz="6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点击输入文本内容点击输入文本内容点击输入文本内容点击输入文本内容</a:t>
              </a:r>
              <a:endParaRPr lang="en-US" altLang="zh-CN" sz="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1" name="TextBox 80"/>
            <p:cNvSpPr txBox="1"/>
            <p:nvPr/>
          </p:nvSpPr>
          <p:spPr>
            <a:xfrm>
              <a:off x="7542872" y="1860073"/>
              <a:ext cx="851320" cy="283523"/>
            </a:xfrm>
            <a:prstGeom prst="rect">
              <a:avLst/>
            </a:prstGeom>
            <a:noFill/>
          </p:spPr>
          <p:txBody>
            <a:bodyPr wrap="none" lIns="0" tIns="0" rIns="0" bIns="0" rtlCol="0">
              <a:spAutoFit/>
            </a:bodyPr>
            <a:lstStyle/>
            <a:p>
              <a:pPr algn="just">
                <a:lnSpc>
                  <a:spcPct val="120000"/>
                </a:lnSpc>
              </a:pPr>
              <a:r>
                <a:rPr lang="zh-CN" altLang="en-US" sz="10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文字</a:t>
              </a:r>
              <a:r>
                <a:rPr lang="zh-CN" altLang="en-US" sz="1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内容</a:t>
              </a:r>
              <a:endParaRPr lang="en-US" sz="1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 name="Group 66"/>
          <p:cNvGrpSpPr/>
          <p:nvPr/>
        </p:nvGrpSpPr>
        <p:grpSpPr>
          <a:xfrm>
            <a:off x="2911309" y="1885544"/>
            <a:ext cx="760337" cy="627669"/>
            <a:chOff x="7355481" y="1810655"/>
            <a:chExt cx="1261870" cy="963680"/>
          </a:xfrm>
        </p:grpSpPr>
        <p:sp>
          <p:nvSpPr>
            <p:cNvPr id="76" name="Text Placeholder 32"/>
            <p:cNvSpPr txBox="1"/>
            <p:nvPr/>
          </p:nvSpPr>
          <p:spPr>
            <a:xfrm>
              <a:off x="7355481" y="2093879"/>
              <a:ext cx="1261870" cy="680456"/>
            </a:xfrm>
            <a:prstGeom prst="rect">
              <a:avLst/>
            </a:prstGeom>
          </p:spPr>
          <p:txBody>
            <a:bodyPr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20000"/>
                </a:lnSpc>
                <a:spcBef>
                  <a:spcPts val="0"/>
                </a:spcBef>
                <a:buNone/>
              </a:pPr>
              <a:r>
                <a:rPr lang="zh-CN" altLang="en-US" sz="6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点击输入文本内容点击输入文本内容点击输入文本内容点击输入文本内容</a:t>
              </a:r>
              <a:endParaRPr lang="en-US" altLang="zh-CN" sz="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8" name="TextBox 77"/>
            <p:cNvSpPr txBox="1"/>
            <p:nvPr/>
          </p:nvSpPr>
          <p:spPr>
            <a:xfrm>
              <a:off x="7542872" y="1810655"/>
              <a:ext cx="851320" cy="283524"/>
            </a:xfrm>
            <a:prstGeom prst="rect">
              <a:avLst/>
            </a:prstGeom>
            <a:noFill/>
          </p:spPr>
          <p:txBody>
            <a:bodyPr wrap="none" lIns="0" tIns="0" rIns="0" bIns="0" rtlCol="0">
              <a:spAutoFit/>
            </a:bodyPr>
            <a:lstStyle/>
            <a:p>
              <a:pPr algn="just">
                <a:lnSpc>
                  <a:spcPct val="120000"/>
                </a:lnSpc>
              </a:pPr>
              <a:r>
                <a:rPr lang="zh-CN" altLang="en-US" sz="10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文字</a:t>
              </a:r>
              <a:r>
                <a:rPr lang="zh-CN" altLang="en-US" sz="1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内容</a:t>
              </a:r>
              <a:endParaRPr lang="en-US" sz="1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 name="Group 67"/>
          <p:cNvGrpSpPr/>
          <p:nvPr/>
        </p:nvGrpSpPr>
        <p:grpSpPr>
          <a:xfrm>
            <a:off x="6547118" y="2050785"/>
            <a:ext cx="760337" cy="618253"/>
            <a:chOff x="7355481" y="1858133"/>
            <a:chExt cx="1261870" cy="949224"/>
          </a:xfrm>
        </p:grpSpPr>
        <p:sp>
          <p:nvSpPr>
            <p:cNvPr id="73" name="Text Placeholder 32"/>
            <p:cNvSpPr txBox="1"/>
            <p:nvPr/>
          </p:nvSpPr>
          <p:spPr>
            <a:xfrm>
              <a:off x="7355481" y="2126901"/>
              <a:ext cx="1261870" cy="680456"/>
            </a:xfrm>
            <a:prstGeom prst="rect">
              <a:avLst/>
            </a:prstGeom>
          </p:spPr>
          <p:txBody>
            <a:bodyPr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20000"/>
                </a:lnSpc>
                <a:spcBef>
                  <a:spcPts val="0"/>
                </a:spcBef>
                <a:buNone/>
              </a:pPr>
              <a:r>
                <a:rPr lang="zh-CN" altLang="en-US" sz="6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点击输入文本内容点击输入文本内容点击输入文本内容点击输入文本内容文本内容</a:t>
              </a:r>
              <a:endParaRPr lang="en-US" altLang="zh-CN" sz="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5" name="TextBox 74"/>
            <p:cNvSpPr txBox="1"/>
            <p:nvPr/>
          </p:nvSpPr>
          <p:spPr>
            <a:xfrm>
              <a:off x="7542872" y="1858133"/>
              <a:ext cx="851320" cy="283524"/>
            </a:xfrm>
            <a:prstGeom prst="rect">
              <a:avLst/>
            </a:prstGeom>
            <a:noFill/>
          </p:spPr>
          <p:txBody>
            <a:bodyPr wrap="none" lIns="0" tIns="0" rIns="0" bIns="0" rtlCol="0">
              <a:spAutoFit/>
            </a:bodyPr>
            <a:lstStyle/>
            <a:p>
              <a:pPr algn="just">
                <a:lnSpc>
                  <a:spcPct val="120000"/>
                </a:lnSpc>
              </a:pPr>
              <a:r>
                <a:rPr lang="zh-CN" altLang="en-US" sz="10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文字</a:t>
              </a:r>
              <a:r>
                <a:rPr lang="zh-CN" altLang="en-US" sz="1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内容</a:t>
              </a:r>
              <a:endParaRPr lang="en-US" sz="1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 name="Group 68"/>
          <p:cNvGrpSpPr/>
          <p:nvPr/>
        </p:nvGrpSpPr>
        <p:grpSpPr>
          <a:xfrm>
            <a:off x="1821031" y="2014699"/>
            <a:ext cx="760338" cy="609765"/>
            <a:chOff x="7355481" y="1802729"/>
            <a:chExt cx="1261870" cy="936193"/>
          </a:xfrm>
        </p:grpSpPr>
        <p:sp>
          <p:nvSpPr>
            <p:cNvPr id="70" name="Text Placeholder 32"/>
            <p:cNvSpPr txBox="1"/>
            <p:nvPr/>
          </p:nvSpPr>
          <p:spPr>
            <a:xfrm>
              <a:off x="7355481" y="2058465"/>
              <a:ext cx="1261870" cy="680457"/>
            </a:xfrm>
            <a:prstGeom prst="rect">
              <a:avLst/>
            </a:prstGeom>
          </p:spPr>
          <p:txBody>
            <a:bodyPr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20000"/>
                </a:lnSpc>
                <a:spcBef>
                  <a:spcPts val="0"/>
                </a:spcBef>
                <a:buNone/>
              </a:pPr>
              <a:r>
                <a:rPr lang="zh-CN" altLang="en-US" sz="6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点击输入文本内容点击输入文本内容点击输入文本内容点击输入文本内容内容</a:t>
              </a:r>
              <a:endParaRPr lang="en-US" altLang="zh-CN" sz="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2" name="TextBox 71"/>
            <p:cNvSpPr txBox="1"/>
            <p:nvPr/>
          </p:nvSpPr>
          <p:spPr>
            <a:xfrm>
              <a:off x="7542872" y="1802729"/>
              <a:ext cx="851319" cy="283524"/>
            </a:xfrm>
            <a:prstGeom prst="rect">
              <a:avLst/>
            </a:prstGeom>
            <a:noFill/>
          </p:spPr>
          <p:txBody>
            <a:bodyPr wrap="none" lIns="0" tIns="0" rIns="0" bIns="0" rtlCol="0">
              <a:spAutoFit/>
            </a:bodyPr>
            <a:lstStyle/>
            <a:p>
              <a:pPr algn="just">
                <a:lnSpc>
                  <a:spcPct val="120000"/>
                </a:lnSpc>
              </a:pPr>
              <a:r>
                <a:rPr lang="zh-CN" altLang="en-US" sz="1000"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文字</a:t>
              </a:r>
              <a:r>
                <a:rPr lang="zh-CN" altLang="en-US" sz="1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内容</a:t>
              </a:r>
              <a:endParaRPr lang="en-US" sz="1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86" name="Oval 85"/>
          <p:cNvSpPr>
            <a:spLocks noChangeAspect="1"/>
          </p:cNvSpPr>
          <p:nvPr/>
        </p:nvSpPr>
        <p:spPr>
          <a:xfrm>
            <a:off x="2746632" y="4393940"/>
            <a:ext cx="98362" cy="9836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rtlCol="0" anchor="ctr"/>
          <a:lstStyle/>
          <a:p>
            <a:pPr algn="just">
              <a:lnSpc>
                <a:spcPct val="120000"/>
              </a:lnSpc>
            </a:pPr>
            <a:endParaRPr lang="en-US"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7" name="TextBox 86"/>
          <p:cNvSpPr txBox="1"/>
          <p:nvPr/>
        </p:nvSpPr>
        <p:spPr>
          <a:xfrm>
            <a:off x="2841861" y="4324932"/>
            <a:ext cx="461665" cy="332399"/>
          </a:xfrm>
          <a:prstGeom prst="rect">
            <a:avLst/>
          </a:prstGeom>
          <a:noFill/>
        </p:spPr>
        <p:txBody>
          <a:bodyPr wrap="none" lIns="0" tIns="0" rIns="0" bIns="0" rtlCol="0">
            <a:spAutoFit/>
          </a:bodyPr>
          <a:lstStyle/>
          <a:p>
            <a:pPr algn="just">
              <a:lnSpc>
                <a:spcPct val="120000"/>
              </a:lnSpc>
            </a:pPr>
            <a:r>
              <a:rPr lang="zh-CN" altLang="en-US"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文字</a:t>
            </a:r>
            <a:endParaRPr lang="en-AU"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9" name="Oval 88"/>
          <p:cNvSpPr>
            <a:spLocks noChangeAspect="1"/>
          </p:cNvSpPr>
          <p:nvPr/>
        </p:nvSpPr>
        <p:spPr>
          <a:xfrm>
            <a:off x="3474035" y="4393940"/>
            <a:ext cx="98362" cy="9836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rtlCol="0" anchor="ctr"/>
          <a:lstStyle/>
          <a:p>
            <a:pPr algn="just">
              <a:lnSpc>
                <a:spcPct val="120000"/>
              </a:lnSpc>
            </a:pPr>
            <a:endParaRPr lang="en-US"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0" name="TextBox 89"/>
          <p:cNvSpPr txBox="1"/>
          <p:nvPr/>
        </p:nvSpPr>
        <p:spPr>
          <a:xfrm>
            <a:off x="3570253" y="4324932"/>
            <a:ext cx="461665" cy="332399"/>
          </a:xfrm>
          <a:prstGeom prst="rect">
            <a:avLst/>
          </a:prstGeom>
          <a:noFill/>
        </p:spPr>
        <p:txBody>
          <a:bodyPr wrap="none" lIns="0" tIns="0" rIns="0" bIns="0" rtlCol="0">
            <a:spAutoFit/>
          </a:bodyPr>
          <a:lstStyle/>
          <a:p>
            <a:pPr algn="just">
              <a:lnSpc>
                <a:spcPct val="120000"/>
              </a:lnSpc>
            </a:pPr>
            <a:r>
              <a:rPr lang="zh-CN" altLang="en-US"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文字</a:t>
            </a:r>
            <a:endParaRPr lang="en-AU"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2" name="Oval 91"/>
          <p:cNvSpPr>
            <a:spLocks noChangeAspect="1"/>
          </p:cNvSpPr>
          <p:nvPr/>
        </p:nvSpPr>
        <p:spPr>
          <a:xfrm>
            <a:off x="4210867" y="4393940"/>
            <a:ext cx="98362" cy="9836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rtlCol="0" anchor="ctr"/>
          <a:lstStyle/>
          <a:p>
            <a:pPr algn="just">
              <a:lnSpc>
                <a:spcPct val="120000"/>
              </a:lnSpc>
            </a:pPr>
            <a:endParaRPr lang="en-US"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3" name="TextBox 92"/>
          <p:cNvSpPr txBox="1"/>
          <p:nvPr/>
        </p:nvSpPr>
        <p:spPr>
          <a:xfrm>
            <a:off x="4329853" y="4324932"/>
            <a:ext cx="461665" cy="332399"/>
          </a:xfrm>
          <a:prstGeom prst="rect">
            <a:avLst/>
          </a:prstGeom>
          <a:noFill/>
        </p:spPr>
        <p:txBody>
          <a:bodyPr wrap="none" lIns="0" tIns="0" rIns="0" bIns="0" rtlCol="0">
            <a:spAutoFit/>
          </a:bodyPr>
          <a:lstStyle/>
          <a:p>
            <a:pPr algn="just">
              <a:lnSpc>
                <a:spcPct val="120000"/>
              </a:lnSpc>
            </a:pPr>
            <a:r>
              <a:rPr lang="zh-CN" altLang="en-US"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文字</a:t>
            </a:r>
            <a:endParaRPr lang="en-AU"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5" name="Oval 94"/>
          <p:cNvSpPr>
            <a:spLocks noChangeAspect="1"/>
          </p:cNvSpPr>
          <p:nvPr/>
        </p:nvSpPr>
        <p:spPr>
          <a:xfrm>
            <a:off x="4999987" y="4393940"/>
            <a:ext cx="98362" cy="9836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rtlCol="0" anchor="ctr"/>
          <a:lstStyle/>
          <a:p>
            <a:pPr algn="just">
              <a:lnSpc>
                <a:spcPct val="120000"/>
              </a:lnSpc>
            </a:pPr>
            <a:endParaRPr lang="en-US"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6" name="TextBox 95"/>
          <p:cNvSpPr txBox="1"/>
          <p:nvPr/>
        </p:nvSpPr>
        <p:spPr>
          <a:xfrm>
            <a:off x="5101154" y="4324932"/>
            <a:ext cx="461665" cy="332399"/>
          </a:xfrm>
          <a:prstGeom prst="rect">
            <a:avLst/>
          </a:prstGeom>
          <a:noFill/>
        </p:spPr>
        <p:txBody>
          <a:bodyPr wrap="none" lIns="0" tIns="0" rIns="0" bIns="0" rtlCol="0">
            <a:spAutoFit/>
          </a:bodyPr>
          <a:lstStyle/>
          <a:p>
            <a:pPr algn="just">
              <a:lnSpc>
                <a:spcPct val="120000"/>
              </a:lnSpc>
            </a:pPr>
            <a:r>
              <a:rPr lang="zh-CN" altLang="en-US"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文字</a:t>
            </a:r>
            <a:endParaRPr lang="en-AU"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8" name="Oval 97"/>
          <p:cNvSpPr>
            <a:spLocks noChangeAspect="1"/>
          </p:cNvSpPr>
          <p:nvPr/>
        </p:nvSpPr>
        <p:spPr>
          <a:xfrm>
            <a:off x="5764723" y="4393940"/>
            <a:ext cx="98362" cy="9836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rtlCol="0" anchor="ctr"/>
          <a:lstStyle/>
          <a:p>
            <a:pPr algn="just">
              <a:lnSpc>
                <a:spcPct val="120000"/>
              </a:lnSpc>
            </a:pPr>
            <a:endParaRPr lang="en-US"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9" name="TextBox 98"/>
          <p:cNvSpPr txBox="1"/>
          <p:nvPr/>
        </p:nvSpPr>
        <p:spPr>
          <a:xfrm>
            <a:off x="5858466" y="4324932"/>
            <a:ext cx="461665" cy="332399"/>
          </a:xfrm>
          <a:prstGeom prst="rect">
            <a:avLst/>
          </a:prstGeom>
          <a:noFill/>
        </p:spPr>
        <p:txBody>
          <a:bodyPr wrap="none" lIns="0" tIns="0" rIns="0" bIns="0" rtlCol="0">
            <a:spAutoFit/>
          </a:bodyPr>
          <a:lstStyle/>
          <a:p>
            <a:pPr algn="just">
              <a:lnSpc>
                <a:spcPct val="120000"/>
              </a:lnSpc>
            </a:pPr>
            <a:r>
              <a:rPr lang="zh-CN" altLang="en-US"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文字</a:t>
            </a:r>
            <a:endParaRPr lang="en-AU"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7" name="Group 99"/>
          <p:cNvGrpSpPr/>
          <p:nvPr/>
        </p:nvGrpSpPr>
        <p:grpSpPr>
          <a:xfrm>
            <a:off x="5658851" y="3150313"/>
            <a:ext cx="1008298" cy="1045704"/>
            <a:chOff x="7748920" y="4020058"/>
            <a:chExt cx="1548157" cy="1605504"/>
          </a:xfrm>
        </p:grpSpPr>
        <p:sp>
          <p:nvSpPr>
            <p:cNvPr id="101" name="Freeform 100"/>
            <p:cNvSpPr/>
            <p:nvPr/>
          </p:nvSpPr>
          <p:spPr>
            <a:xfrm>
              <a:off x="7748920" y="4020058"/>
              <a:ext cx="1548157" cy="1546161"/>
            </a:xfrm>
            <a:custGeom>
              <a:avLst/>
              <a:gdLst>
                <a:gd name="connsiteX0" fmla="*/ 1246360 w 2340862"/>
                <a:gd name="connsiteY0" fmla="*/ 0 h 2337846"/>
                <a:gd name="connsiteX1" fmla="*/ 1207741 w 2340862"/>
                <a:gd name="connsiteY1" fmla="*/ 126135 h 2337846"/>
                <a:gd name="connsiteX2" fmla="*/ 1389933 w 2340862"/>
                <a:gd name="connsiteY2" fmla="*/ 60821 h 2337846"/>
                <a:gd name="connsiteX3" fmla="*/ 1362433 w 2340862"/>
                <a:gd name="connsiteY3" fmla="*/ 133010 h 2337846"/>
                <a:gd name="connsiteX4" fmla="*/ 1486186 w 2340862"/>
                <a:gd name="connsiteY4" fmla="*/ 105509 h 2337846"/>
                <a:gd name="connsiteX5" fmla="*/ 1444935 w 2340862"/>
                <a:gd name="connsiteY5" fmla="*/ 174261 h 2337846"/>
                <a:gd name="connsiteX6" fmla="*/ 1594094 w 2340862"/>
                <a:gd name="connsiteY6" fmla="*/ 262618 h 2337846"/>
                <a:gd name="connsiteX7" fmla="*/ 1664941 w 2340862"/>
                <a:gd name="connsiteY7" fmla="*/ 438956 h 2337846"/>
                <a:gd name="connsiteX8" fmla="*/ 1678691 w 2340862"/>
                <a:gd name="connsiteY8" fmla="*/ 793028 h 2337846"/>
                <a:gd name="connsiteX9" fmla="*/ 1709630 w 2340862"/>
                <a:gd name="connsiteY9" fmla="*/ 875530 h 2337846"/>
                <a:gd name="connsiteX10" fmla="*/ 1678691 w 2340862"/>
                <a:gd name="connsiteY10" fmla="*/ 1013034 h 2337846"/>
                <a:gd name="connsiteX11" fmla="*/ 1604926 w 2340862"/>
                <a:gd name="connsiteY11" fmla="*/ 1097650 h 2337846"/>
                <a:gd name="connsiteX12" fmla="*/ 1541707 w 2340862"/>
                <a:gd name="connsiteY12" fmla="*/ 1293341 h 2337846"/>
                <a:gd name="connsiteX13" fmla="*/ 1472420 w 2340862"/>
                <a:gd name="connsiteY13" fmla="*/ 1385548 h 2337846"/>
                <a:gd name="connsiteX14" fmla="*/ 1471364 w 2340862"/>
                <a:gd name="connsiteY14" fmla="*/ 1386394 h 2337846"/>
                <a:gd name="connsiteX15" fmla="*/ 1485438 w 2340862"/>
                <a:gd name="connsiteY15" fmla="*/ 1386394 h 2337846"/>
                <a:gd name="connsiteX16" fmla="*/ 1480078 w 2340862"/>
                <a:gd name="connsiteY16" fmla="*/ 1395490 h 2337846"/>
                <a:gd name="connsiteX17" fmla="*/ 1466971 w 2340862"/>
                <a:gd name="connsiteY17" fmla="*/ 1428525 h 2337846"/>
                <a:gd name="connsiteX18" fmla="*/ 1482292 w 2340862"/>
                <a:gd name="connsiteY18" fmla="*/ 1524281 h 2337846"/>
                <a:gd name="connsiteX19" fmla="*/ 1516764 w 2340862"/>
                <a:gd name="connsiteY19" fmla="*/ 1539603 h 2337846"/>
                <a:gd name="connsiteX20" fmla="*/ 1555065 w 2340862"/>
                <a:gd name="connsiteY20" fmla="*/ 1593225 h 2337846"/>
                <a:gd name="connsiteX21" fmla="*/ 1796369 w 2340862"/>
                <a:gd name="connsiteY21" fmla="*/ 1662168 h 2337846"/>
                <a:gd name="connsiteX22" fmla="*/ 2018522 w 2340862"/>
                <a:gd name="connsiteY22" fmla="*/ 1719622 h 2337846"/>
                <a:gd name="connsiteX23" fmla="*/ 2148749 w 2340862"/>
                <a:gd name="connsiteY23" fmla="*/ 1761754 h 2337846"/>
                <a:gd name="connsiteX24" fmla="*/ 2259825 w 2340862"/>
                <a:gd name="connsiteY24" fmla="*/ 1803886 h 2337846"/>
                <a:gd name="connsiteX25" fmla="*/ 2294297 w 2340862"/>
                <a:gd name="connsiteY25" fmla="*/ 1953264 h 2337846"/>
                <a:gd name="connsiteX26" fmla="*/ 2321108 w 2340862"/>
                <a:gd name="connsiteY26" fmla="*/ 2148605 h 2337846"/>
                <a:gd name="connsiteX27" fmla="*/ 2340259 w 2340862"/>
                <a:gd name="connsiteY27" fmla="*/ 2324795 h 2337846"/>
                <a:gd name="connsiteX28" fmla="*/ 2336430 w 2340862"/>
                <a:gd name="connsiteY28" fmla="*/ 2324795 h 2337846"/>
                <a:gd name="connsiteX29" fmla="*/ 1195027 w 2340862"/>
                <a:gd name="connsiteY29" fmla="*/ 2328624 h 2337846"/>
                <a:gd name="connsiteX30" fmla="*/ 0 w 2340862"/>
                <a:gd name="connsiteY30" fmla="*/ 2324795 h 2337846"/>
                <a:gd name="connsiteX31" fmla="*/ 57453 w 2340862"/>
                <a:gd name="connsiteY31" fmla="*/ 1937944 h 2337846"/>
                <a:gd name="connsiteX32" fmla="*/ 103415 w 2340862"/>
                <a:gd name="connsiteY32" fmla="*/ 1800056 h 2337846"/>
                <a:gd name="connsiteX33" fmla="*/ 214492 w 2340862"/>
                <a:gd name="connsiteY33" fmla="*/ 1746433 h 2337846"/>
                <a:gd name="connsiteX34" fmla="*/ 831157 w 2340862"/>
                <a:gd name="connsiteY34" fmla="*/ 1570243 h 2337846"/>
                <a:gd name="connsiteX35" fmla="*/ 854139 w 2340862"/>
                <a:gd name="connsiteY35" fmla="*/ 1516622 h 2337846"/>
                <a:gd name="connsiteX36" fmla="*/ 877119 w 2340862"/>
                <a:gd name="connsiteY36" fmla="*/ 1482148 h 2337846"/>
                <a:gd name="connsiteX37" fmla="*/ 876639 w 2340862"/>
                <a:gd name="connsiteY37" fmla="*/ 1432116 h 2337846"/>
                <a:gd name="connsiteX38" fmla="*/ 867840 w 2340862"/>
                <a:gd name="connsiteY38" fmla="*/ 1386394 h 2337846"/>
                <a:gd name="connsiteX39" fmla="*/ 870670 w 2340862"/>
                <a:gd name="connsiteY39" fmla="*/ 1386394 h 2337846"/>
                <a:gd name="connsiteX40" fmla="*/ 845132 w 2340862"/>
                <a:gd name="connsiteY40" fmla="*/ 1351221 h 2337846"/>
                <a:gd name="connsiteX41" fmla="*/ 812418 w 2340862"/>
                <a:gd name="connsiteY41" fmla="*/ 1298354 h 2337846"/>
                <a:gd name="connsiteX42" fmla="*/ 753979 w 2340862"/>
                <a:gd name="connsiteY42" fmla="*/ 1092099 h 2337846"/>
                <a:gd name="connsiteX43" fmla="*/ 661164 w 2340862"/>
                <a:gd name="connsiteY43" fmla="*/ 992408 h 2337846"/>
                <a:gd name="connsiteX44" fmla="*/ 625193 w 2340862"/>
                <a:gd name="connsiteY44" fmla="*/ 833491 h 2337846"/>
                <a:gd name="connsiteX45" fmla="*/ 668039 w 2340862"/>
                <a:gd name="connsiteY45" fmla="*/ 768965 h 2337846"/>
                <a:gd name="connsiteX46" fmla="*/ 643976 w 2340862"/>
                <a:gd name="connsiteY46" fmla="*/ 603960 h 2337846"/>
                <a:gd name="connsiteX47" fmla="*/ 685227 w 2340862"/>
                <a:gd name="connsiteY47" fmla="*/ 339266 h 2337846"/>
                <a:gd name="connsiteX48" fmla="*/ 795230 w 2340862"/>
                <a:gd name="connsiteY48" fmla="*/ 174261 h 2337846"/>
                <a:gd name="connsiteX49" fmla="*/ 798667 w 2340862"/>
                <a:gd name="connsiteY49" fmla="*/ 212075 h 2337846"/>
                <a:gd name="connsiteX50" fmla="*/ 949921 w 2340862"/>
                <a:gd name="connsiteY50" fmla="*/ 105509 h 2337846"/>
                <a:gd name="connsiteX51" fmla="*/ 953359 w 2340862"/>
                <a:gd name="connsiteY51" fmla="*/ 143323 h 2337846"/>
                <a:gd name="connsiteX52" fmla="*/ 1246360 w 2340862"/>
                <a:gd name="connsiteY52" fmla="*/ 0 h 2337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340862" h="2337846">
                  <a:moveTo>
                    <a:pt x="1246360" y="0"/>
                  </a:moveTo>
                  <a:cubicBezTo>
                    <a:pt x="1260182" y="32854"/>
                    <a:pt x="1242153" y="87820"/>
                    <a:pt x="1207741" y="126135"/>
                  </a:cubicBezTo>
                  <a:cubicBezTo>
                    <a:pt x="1259055" y="100157"/>
                    <a:pt x="1309383" y="78725"/>
                    <a:pt x="1389933" y="60821"/>
                  </a:cubicBezTo>
                  <a:cubicBezTo>
                    <a:pt x="1391903" y="92923"/>
                    <a:pt x="1346391" y="125562"/>
                    <a:pt x="1362433" y="133010"/>
                  </a:cubicBezTo>
                  <a:cubicBezTo>
                    <a:pt x="1378475" y="140458"/>
                    <a:pt x="1472436" y="98634"/>
                    <a:pt x="1486186" y="105509"/>
                  </a:cubicBezTo>
                  <a:cubicBezTo>
                    <a:pt x="1499936" y="112384"/>
                    <a:pt x="1432903" y="158792"/>
                    <a:pt x="1444935" y="174261"/>
                  </a:cubicBezTo>
                  <a:cubicBezTo>
                    <a:pt x="1497448" y="184968"/>
                    <a:pt x="1557426" y="218502"/>
                    <a:pt x="1594094" y="262618"/>
                  </a:cubicBezTo>
                  <a:cubicBezTo>
                    <a:pt x="1630762" y="306734"/>
                    <a:pt x="1650842" y="350554"/>
                    <a:pt x="1664941" y="438956"/>
                  </a:cubicBezTo>
                  <a:cubicBezTo>
                    <a:pt x="1679040" y="527358"/>
                    <a:pt x="1705619" y="713391"/>
                    <a:pt x="1678691" y="793028"/>
                  </a:cubicBezTo>
                  <a:cubicBezTo>
                    <a:pt x="1706764" y="827977"/>
                    <a:pt x="1709630" y="838862"/>
                    <a:pt x="1709630" y="875530"/>
                  </a:cubicBezTo>
                  <a:cubicBezTo>
                    <a:pt x="1709630" y="912198"/>
                    <a:pt x="1696142" y="976014"/>
                    <a:pt x="1678691" y="1013034"/>
                  </a:cubicBezTo>
                  <a:cubicBezTo>
                    <a:pt x="1661240" y="1050054"/>
                    <a:pt x="1624979" y="1054107"/>
                    <a:pt x="1604926" y="1097650"/>
                  </a:cubicBezTo>
                  <a:cubicBezTo>
                    <a:pt x="1584872" y="1181674"/>
                    <a:pt x="1564535" y="1218054"/>
                    <a:pt x="1541707" y="1293341"/>
                  </a:cubicBezTo>
                  <a:cubicBezTo>
                    <a:pt x="1529102" y="1320268"/>
                    <a:pt x="1504884" y="1354282"/>
                    <a:pt x="1472420" y="1385548"/>
                  </a:cubicBezTo>
                  <a:lnTo>
                    <a:pt x="1471364" y="1386394"/>
                  </a:lnTo>
                  <a:lnTo>
                    <a:pt x="1485438" y="1386394"/>
                  </a:lnTo>
                  <a:lnTo>
                    <a:pt x="1480078" y="1395490"/>
                  </a:lnTo>
                  <a:cubicBezTo>
                    <a:pt x="1471759" y="1407938"/>
                    <a:pt x="1467929" y="1410332"/>
                    <a:pt x="1466971" y="1428525"/>
                  </a:cubicBezTo>
                  <a:cubicBezTo>
                    <a:pt x="1465694" y="1452783"/>
                    <a:pt x="1473993" y="1505769"/>
                    <a:pt x="1482292" y="1524281"/>
                  </a:cubicBezTo>
                  <a:cubicBezTo>
                    <a:pt x="1490591" y="1542794"/>
                    <a:pt x="1505911" y="1526198"/>
                    <a:pt x="1516764" y="1539603"/>
                  </a:cubicBezTo>
                  <a:cubicBezTo>
                    <a:pt x="1527616" y="1553009"/>
                    <a:pt x="1508463" y="1572798"/>
                    <a:pt x="1555065" y="1593225"/>
                  </a:cubicBezTo>
                  <a:cubicBezTo>
                    <a:pt x="1601666" y="1613652"/>
                    <a:pt x="1719126" y="1641103"/>
                    <a:pt x="1796369" y="1662168"/>
                  </a:cubicBezTo>
                  <a:cubicBezTo>
                    <a:pt x="1873612" y="1683235"/>
                    <a:pt x="1959792" y="1703024"/>
                    <a:pt x="2018522" y="1719622"/>
                  </a:cubicBezTo>
                  <a:cubicBezTo>
                    <a:pt x="2077252" y="1736219"/>
                    <a:pt x="2108531" y="1747709"/>
                    <a:pt x="2148749" y="1761754"/>
                  </a:cubicBezTo>
                  <a:cubicBezTo>
                    <a:pt x="2188967" y="1775798"/>
                    <a:pt x="2235567" y="1771967"/>
                    <a:pt x="2259825" y="1803886"/>
                  </a:cubicBezTo>
                  <a:cubicBezTo>
                    <a:pt x="2284083" y="1835805"/>
                    <a:pt x="2284083" y="1895811"/>
                    <a:pt x="2294297" y="1953264"/>
                  </a:cubicBezTo>
                  <a:cubicBezTo>
                    <a:pt x="2304510" y="2010718"/>
                    <a:pt x="2313448" y="2086683"/>
                    <a:pt x="2321108" y="2148605"/>
                  </a:cubicBezTo>
                  <a:cubicBezTo>
                    <a:pt x="2328769" y="2210527"/>
                    <a:pt x="2337705" y="2295430"/>
                    <a:pt x="2340259" y="2324795"/>
                  </a:cubicBezTo>
                  <a:cubicBezTo>
                    <a:pt x="2342813" y="2354160"/>
                    <a:pt x="2336430" y="2324795"/>
                    <a:pt x="2336430" y="2324795"/>
                  </a:cubicBezTo>
                  <a:lnTo>
                    <a:pt x="1195027" y="2328624"/>
                  </a:lnTo>
                  <a:cubicBezTo>
                    <a:pt x="924359" y="2335646"/>
                    <a:pt x="597513" y="2326709"/>
                    <a:pt x="0" y="2324795"/>
                  </a:cubicBezTo>
                  <a:cubicBezTo>
                    <a:pt x="1915" y="2282663"/>
                    <a:pt x="40218" y="2025401"/>
                    <a:pt x="57453" y="1937944"/>
                  </a:cubicBezTo>
                  <a:cubicBezTo>
                    <a:pt x="74689" y="1850487"/>
                    <a:pt x="77242" y="1831975"/>
                    <a:pt x="103415" y="1800056"/>
                  </a:cubicBezTo>
                  <a:cubicBezTo>
                    <a:pt x="129589" y="1768137"/>
                    <a:pt x="93202" y="1784736"/>
                    <a:pt x="214492" y="1746433"/>
                  </a:cubicBezTo>
                  <a:cubicBezTo>
                    <a:pt x="335781" y="1708131"/>
                    <a:pt x="820304" y="1577904"/>
                    <a:pt x="831157" y="1570243"/>
                  </a:cubicBezTo>
                  <a:cubicBezTo>
                    <a:pt x="842010" y="1562583"/>
                    <a:pt x="846478" y="1531304"/>
                    <a:pt x="854139" y="1516622"/>
                  </a:cubicBezTo>
                  <a:cubicBezTo>
                    <a:pt x="861799" y="1501939"/>
                    <a:pt x="875204" y="1505768"/>
                    <a:pt x="877119" y="1482148"/>
                  </a:cubicBezTo>
                  <a:cubicBezTo>
                    <a:pt x="878076" y="1470339"/>
                    <a:pt x="878236" y="1451826"/>
                    <a:pt x="876639" y="1432116"/>
                  </a:cubicBezTo>
                  <a:lnTo>
                    <a:pt x="867840" y="1386394"/>
                  </a:lnTo>
                  <a:lnTo>
                    <a:pt x="870670" y="1386394"/>
                  </a:lnTo>
                  <a:lnTo>
                    <a:pt x="845132" y="1351221"/>
                  </a:lnTo>
                  <a:cubicBezTo>
                    <a:pt x="833213" y="1332821"/>
                    <a:pt x="822447" y="1314706"/>
                    <a:pt x="812418" y="1298354"/>
                  </a:cubicBezTo>
                  <a:cubicBezTo>
                    <a:pt x="772304" y="1232947"/>
                    <a:pt x="760411" y="1175431"/>
                    <a:pt x="753979" y="1092099"/>
                  </a:cubicBezTo>
                  <a:cubicBezTo>
                    <a:pt x="737302" y="1069817"/>
                    <a:pt x="682628" y="1035509"/>
                    <a:pt x="661164" y="992408"/>
                  </a:cubicBezTo>
                  <a:cubicBezTo>
                    <a:pt x="639700" y="949307"/>
                    <a:pt x="624047" y="870731"/>
                    <a:pt x="625193" y="833491"/>
                  </a:cubicBezTo>
                  <a:cubicBezTo>
                    <a:pt x="626339" y="796250"/>
                    <a:pt x="650224" y="779439"/>
                    <a:pt x="668039" y="768965"/>
                  </a:cubicBezTo>
                  <a:cubicBezTo>
                    <a:pt x="669185" y="732297"/>
                    <a:pt x="641111" y="675576"/>
                    <a:pt x="643976" y="603960"/>
                  </a:cubicBezTo>
                  <a:cubicBezTo>
                    <a:pt x="646841" y="532344"/>
                    <a:pt x="660018" y="410883"/>
                    <a:pt x="685227" y="339266"/>
                  </a:cubicBezTo>
                  <a:cubicBezTo>
                    <a:pt x="710436" y="267649"/>
                    <a:pt x="776323" y="195459"/>
                    <a:pt x="795230" y="174261"/>
                  </a:cubicBezTo>
                  <a:cubicBezTo>
                    <a:pt x="814137" y="153062"/>
                    <a:pt x="772885" y="223534"/>
                    <a:pt x="798667" y="212075"/>
                  </a:cubicBezTo>
                  <a:cubicBezTo>
                    <a:pt x="824449" y="200616"/>
                    <a:pt x="924139" y="116968"/>
                    <a:pt x="949921" y="105509"/>
                  </a:cubicBezTo>
                  <a:cubicBezTo>
                    <a:pt x="975703" y="94050"/>
                    <a:pt x="949196" y="127570"/>
                    <a:pt x="953359" y="143323"/>
                  </a:cubicBezTo>
                  <a:cubicBezTo>
                    <a:pt x="1076584" y="47156"/>
                    <a:pt x="1203963" y="2865"/>
                    <a:pt x="124636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8" name="Group 101"/>
            <p:cNvGrpSpPr/>
            <p:nvPr/>
          </p:nvGrpSpPr>
          <p:grpSpPr>
            <a:xfrm>
              <a:off x="8334301" y="5073670"/>
              <a:ext cx="377558" cy="551892"/>
              <a:chOff x="8334300" y="5005568"/>
              <a:chExt cx="435951" cy="637247"/>
            </a:xfrm>
          </p:grpSpPr>
          <p:sp>
            <p:nvSpPr>
              <p:cNvPr id="103" name="Freeform 102"/>
              <p:cNvSpPr/>
              <p:nvPr/>
            </p:nvSpPr>
            <p:spPr>
              <a:xfrm>
                <a:off x="8334300" y="5025839"/>
                <a:ext cx="172407" cy="616976"/>
              </a:xfrm>
              <a:custGeom>
                <a:avLst/>
                <a:gdLst>
                  <a:gd name="connsiteX0" fmla="*/ 1212 w 152735"/>
                  <a:gd name="connsiteY0" fmla="*/ 21993 h 633872"/>
                  <a:gd name="connsiteX1" fmla="*/ 105427 w 152735"/>
                  <a:gd name="connsiteY1" fmla="*/ 112761 h 633872"/>
                  <a:gd name="connsiteX2" fmla="*/ 115512 w 152735"/>
                  <a:gd name="connsiteY2" fmla="*/ 169911 h 633872"/>
                  <a:gd name="connsiteX3" fmla="*/ 152492 w 152735"/>
                  <a:gd name="connsiteY3" fmla="*/ 206890 h 633872"/>
                  <a:gd name="connsiteX4" fmla="*/ 95342 w 152735"/>
                  <a:gd name="connsiteY4" fmla="*/ 586770 h 633872"/>
                  <a:gd name="connsiteX5" fmla="*/ 51639 w 152735"/>
                  <a:gd name="connsiteY5" fmla="*/ 566599 h 633872"/>
                  <a:gd name="connsiteX6" fmla="*/ 1212 w 152735"/>
                  <a:gd name="connsiteY6" fmla="*/ 21993 h 633872"/>
                  <a:gd name="connsiteX0-1" fmla="*/ 1212 w 152735"/>
                  <a:gd name="connsiteY0-2" fmla="*/ 21993 h 633872"/>
                  <a:gd name="connsiteX1-3" fmla="*/ 105427 w 152735"/>
                  <a:gd name="connsiteY1-4" fmla="*/ 112761 h 633872"/>
                  <a:gd name="connsiteX2-5" fmla="*/ 115512 w 152735"/>
                  <a:gd name="connsiteY2-6" fmla="*/ 169911 h 633872"/>
                  <a:gd name="connsiteX3-7" fmla="*/ 152492 w 152735"/>
                  <a:gd name="connsiteY3-8" fmla="*/ 206890 h 633872"/>
                  <a:gd name="connsiteX4-9" fmla="*/ 95342 w 152735"/>
                  <a:gd name="connsiteY4-10" fmla="*/ 586770 h 633872"/>
                  <a:gd name="connsiteX5-11" fmla="*/ 51639 w 152735"/>
                  <a:gd name="connsiteY5-12" fmla="*/ 566599 h 633872"/>
                  <a:gd name="connsiteX6-13" fmla="*/ 1212 w 152735"/>
                  <a:gd name="connsiteY6-14" fmla="*/ 21993 h 633872"/>
                  <a:gd name="connsiteX0-15" fmla="*/ 1212 w 152492"/>
                  <a:gd name="connsiteY0-16" fmla="*/ 21993 h 633872"/>
                  <a:gd name="connsiteX1-17" fmla="*/ 105427 w 152492"/>
                  <a:gd name="connsiteY1-18" fmla="*/ 112761 h 633872"/>
                  <a:gd name="connsiteX2-19" fmla="*/ 115512 w 152492"/>
                  <a:gd name="connsiteY2-20" fmla="*/ 169911 h 633872"/>
                  <a:gd name="connsiteX3-21" fmla="*/ 152492 w 152492"/>
                  <a:gd name="connsiteY3-22" fmla="*/ 206890 h 633872"/>
                  <a:gd name="connsiteX4-23" fmla="*/ 95342 w 152492"/>
                  <a:gd name="connsiteY4-24" fmla="*/ 586770 h 633872"/>
                  <a:gd name="connsiteX5-25" fmla="*/ 51639 w 152492"/>
                  <a:gd name="connsiteY5-26" fmla="*/ 566599 h 633872"/>
                  <a:gd name="connsiteX6-27" fmla="*/ 1212 w 152492"/>
                  <a:gd name="connsiteY6-28" fmla="*/ 21993 h 633872"/>
                  <a:gd name="connsiteX0-29" fmla="*/ 1212 w 152492"/>
                  <a:gd name="connsiteY0-30" fmla="*/ 21993 h 633872"/>
                  <a:gd name="connsiteX1-31" fmla="*/ 105427 w 152492"/>
                  <a:gd name="connsiteY1-32" fmla="*/ 112761 h 633872"/>
                  <a:gd name="connsiteX2-33" fmla="*/ 115512 w 152492"/>
                  <a:gd name="connsiteY2-34" fmla="*/ 169911 h 633872"/>
                  <a:gd name="connsiteX3-35" fmla="*/ 152492 w 152492"/>
                  <a:gd name="connsiteY3-36" fmla="*/ 206890 h 633872"/>
                  <a:gd name="connsiteX4-37" fmla="*/ 95342 w 152492"/>
                  <a:gd name="connsiteY4-38" fmla="*/ 586770 h 633872"/>
                  <a:gd name="connsiteX5-39" fmla="*/ 51639 w 152492"/>
                  <a:gd name="connsiteY5-40" fmla="*/ 566599 h 633872"/>
                  <a:gd name="connsiteX6-41" fmla="*/ 1212 w 152492"/>
                  <a:gd name="connsiteY6-42" fmla="*/ 21993 h 633872"/>
                  <a:gd name="connsiteX0-43" fmla="*/ 1212 w 152492"/>
                  <a:gd name="connsiteY0-44" fmla="*/ 21993 h 633872"/>
                  <a:gd name="connsiteX1-45" fmla="*/ 105427 w 152492"/>
                  <a:gd name="connsiteY1-46" fmla="*/ 112761 h 633872"/>
                  <a:gd name="connsiteX2-47" fmla="*/ 115512 w 152492"/>
                  <a:gd name="connsiteY2-48" fmla="*/ 169911 h 633872"/>
                  <a:gd name="connsiteX3-49" fmla="*/ 152492 w 152492"/>
                  <a:gd name="connsiteY3-50" fmla="*/ 206890 h 633872"/>
                  <a:gd name="connsiteX4-51" fmla="*/ 95342 w 152492"/>
                  <a:gd name="connsiteY4-52" fmla="*/ 586770 h 633872"/>
                  <a:gd name="connsiteX5-53" fmla="*/ 51639 w 152492"/>
                  <a:gd name="connsiteY5-54" fmla="*/ 566599 h 633872"/>
                  <a:gd name="connsiteX6-55" fmla="*/ 1212 w 152492"/>
                  <a:gd name="connsiteY6-56" fmla="*/ 21993 h 633872"/>
                  <a:gd name="connsiteX0-57" fmla="*/ 1212 w 152492"/>
                  <a:gd name="connsiteY0-58" fmla="*/ 21993 h 633872"/>
                  <a:gd name="connsiteX1-59" fmla="*/ 105427 w 152492"/>
                  <a:gd name="connsiteY1-60" fmla="*/ 112761 h 633872"/>
                  <a:gd name="connsiteX2-61" fmla="*/ 108789 w 152492"/>
                  <a:gd name="connsiteY2-62" fmla="*/ 179996 h 633872"/>
                  <a:gd name="connsiteX3-63" fmla="*/ 152492 w 152492"/>
                  <a:gd name="connsiteY3-64" fmla="*/ 206890 h 633872"/>
                  <a:gd name="connsiteX4-65" fmla="*/ 95342 w 152492"/>
                  <a:gd name="connsiteY4-66" fmla="*/ 586770 h 633872"/>
                  <a:gd name="connsiteX5-67" fmla="*/ 51639 w 152492"/>
                  <a:gd name="connsiteY5-68" fmla="*/ 566599 h 633872"/>
                  <a:gd name="connsiteX6-69" fmla="*/ 1212 w 152492"/>
                  <a:gd name="connsiteY6-70" fmla="*/ 21993 h 633872"/>
                  <a:gd name="connsiteX0-71" fmla="*/ 1212 w 152492"/>
                  <a:gd name="connsiteY0-72" fmla="*/ 21993 h 633872"/>
                  <a:gd name="connsiteX1-73" fmla="*/ 105427 w 152492"/>
                  <a:gd name="connsiteY1-74" fmla="*/ 112761 h 633872"/>
                  <a:gd name="connsiteX2-75" fmla="*/ 108789 w 152492"/>
                  <a:gd name="connsiteY2-76" fmla="*/ 179996 h 633872"/>
                  <a:gd name="connsiteX3-77" fmla="*/ 152492 w 152492"/>
                  <a:gd name="connsiteY3-78" fmla="*/ 206890 h 633872"/>
                  <a:gd name="connsiteX4-79" fmla="*/ 95342 w 152492"/>
                  <a:gd name="connsiteY4-80" fmla="*/ 586770 h 633872"/>
                  <a:gd name="connsiteX5-81" fmla="*/ 51639 w 152492"/>
                  <a:gd name="connsiteY5-82" fmla="*/ 566599 h 633872"/>
                  <a:gd name="connsiteX6-83" fmla="*/ 1212 w 152492"/>
                  <a:gd name="connsiteY6-84" fmla="*/ 21993 h 633872"/>
                  <a:gd name="connsiteX0-85" fmla="*/ 1212 w 152492"/>
                  <a:gd name="connsiteY0-86" fmla="*/ 0 h 611879"/>
                  <a:gd name="connsiteX1-87" fmla="*/ 105427 w 152492"/>
                  <a:gd name="connsiteY1-88" fmla="*/ 90768 h 611879"/>
                  <a:gd name="connsiteX2-89" fmla="*/ 108789 w 152492"/>
                  <a:gd name="connsiteY2-90" fmla="*/ 158003 h 611879"/>
                  <a:gd name="connsiteX3-91" fmla="*/ 152492 w 152492"/>
                  <a:gd name="connsiteY3-92" fmla="*/ 184897 h 611879"/>
                  <a:gd name="connsiteX4-93" fmla="*/ 95342 w 152492"/>
                  <a:gd name="connsiteY4-94" fmla="*/ 564777 h 611879"/>
                  <a:gd name="connsiteX5-95" fmla="*/ 51639 w 152492"/>
                  <a:gd name="connsiteY5-96" fmla="*/ 544606 h 611879"/>
                  <a:gd name="connsiteX6-97" fmla="*/ 1212 w 152492"/>
                  <a:gd name="connsiteY6-98" fmla="*/ 0 h 611879"/>
                  <a:gd name="connsiteX0-99" fmla="*/ 1212 w 152492"/>
                  <a:gd name="connsiteY0-100" fmla="*/ 0 h 611879"/>
                  <a:gd name="connsiteX1-101" fmla="*/ 95342 w 152492"/>
                  <a:gd name="connsiteY1-102" fmla="*/ 90768 h 611879"/>
                  <a:gd name="connsiteX2-103" fmla="*/ 108789 w 152492"/>
                  <a:gd name="connsiteY2-104" fmla="*/ 158003 h 611879"/>
                  <a:gd name="connsiteX3-105" fmla="*/ 152492 w 152492"/>
                  <a:gd name="connsiteY3-106" fmla="*/ 184897 h 611879"/>
                  <a:gd name="connsiteX4-107" fmla="*/ 95342 w 152492"/>
                  <a:gd name="connsiteY4-108" fmla="*/ 564777 h 611879"/>
                  <a:gd name="connsiteX5-109" fmla="*/ 51639 w 152492"/>
                  <a:gd name="connsiteY5-110" fmla="*/ 544606 h 611879"/>
                  <a:gd name="connsiteX6-111" fmla="*/ 1212 w 152492"/>
                  <a:gd name="connsiteY6-112" fmla="*/ 0 h 611879"/>
                  <a:gd name="connsiteX0-113" fmla="*/ 1212 w 152492"/>
                  <a:gd name="connsiteY0-114" fmla="*/ 0 h 611879"/>
                  <a:gd name="connsiteX1-115" fmla="*/ 95342 w 152492"/>
                  <a:gd name="connsiteY1-116" fmla="*/ 90768 h 611879"/>
                  <a:gd name="connsiteX2-117" fmla="*/ 108789 w 152492"/>
                  <a:gd name="connsiteY2-118" fmla="*/ 158003 h 611879"/>
                  <a:gd name="connsiteX3-119" fmla="*/ 152492 w 152492"/>
                  <a:gd name="connsiteY3-120" fmla="*/ 184897 h 611879"/>
                  <a:gd name="connsiteX4-121" fmla="*/ 95342 w 152492"/>
                  <a:gd name="connsiteY4-122" fmla="*/ 564777 h 611879"/>
                  <a:gd name="connsiteX5-123" fmla="*/ 51639 w 152492"/>
                  <a:gd name="connsiteY5-124" fmla="*/ 544606 h 611879"/>
                  <a:gd name="connsiteX6-125" fmla="*/ 1212 w 152492"/>
                  <a:gd name="connsiteY6-126" fmla="*/ 0 h 611879"/>
                  <a:gd name="connsiteX0-127" fmla="*/ 1212 w 152492"/>
                  <a:gd name="connsiteY0-128" fmla="*/ 0 h 611879"/>
                  <a:gd name="connsiteX1-129" fmla="*/ 95342 w 152492"/>
                  <a:gd name="connsiteY1-130" fmla="*/ 90768 h 611879"/>
                  <a:gd name="connsiteX2-131" fmla="*/ 108789 w 152492"/>
                  <a:gd name="connsiteY2-132" fmla="*/ 158003 h 611879"/>
                  <a:gd name="connsiteX3-133" fmla="*/ 152492 w 152492"/>
                  <a:gd name="connsiteY3-134" fmla="*/ 184897 h 611879"/>
                  <a:gd name="connsiteX4-135" fmla="*/ 95342 w 152492"/>
                  <a:gd name="connsiteY4-136" fmla="*/ 564777 h 611879"/>
                  <a:gd name="connsiteX5-137" fmla="*/ 51639 w 152492"/>
                  <a:gd name="connsiteY5-138" fmla="*/ 544606 h 611879"/>
                  <a:gd name="connsiteX6-139" fmla="*/ 1212 w 152492"/>
                  <a:gd name="connsiteY6-140" fmla="*/ 0 h 611879"/>
                  <a:gd name="connsiteX0-141" fmla="*/ 957 w 152237"/>
                  <a:gd name="connsiteY0-142" fmla="*/ 0 h 616976"/>
                  <a:gd name="connsiteX1-143" fmla="*/ 95087 w 152237"/>
                  <a:gd name="connsiteY1-144" fmla="*/ 90768 h 616976"/>
                  <a:gd name="connsiteX2-145" fmla="*/ 108534 w 152237"/>
                  <a:gd name="connsiteY2-146" fmla="*/ 158003 h 616976"/>
                  <a:gd name="connsiteX3-147" fmla="*/ 152237 w 152237"/>
                  <a:gd name="connsiteY3-148" fmla="*/ 184897 h 616976"/>
                  <a:gd name="connsiteX4-149" fmla="*/ 95087 w 152237"/>
                  <a:gd name="connsiteY4-150" fmla="*/ 564777 h 616976"/>
                  <a:gd name="connsiteX5-151" fmla="*/ 64831 w 152237"/>
                  <a:gd name="connsiteY5-152" fmla="*/ 554691 h 616976"/>
                  <a:gd name="connsiteX6-153" fmla="*/ 957 w 152237"/>
                  <a:gd name="connsiteY6-154" fmla="*/ 0 h 616976"/>
                  <a:gd name="connsiteX0-155" fmla="*/ 957 w 135428"/>
                  <a:gd name="connsiteY0-156" fmla="*/ 0 h 616976"/>
                  <a:gd name="connsiteX1-157" fmla="*/ 95087 w 135428"/>
                  <a:gd name="connsiteY1-158" fmla="*/ 90768 h 616976"/>
                  <a:gd name="connsiteX2-159" fmla="*/ 108534 w 135428"/>
                  <a:gd name="connsiteY2-160" fmla="*/ 158003 h 616976"/>
                  <a:gd name="connsiteX3-161" fmla="*/ 135428 w 135428"/>
                  <a:gd name="connsiteY3-162" fmla="*/ 208429 h 616976"/>
                  <a:gd name="connsiteX4-163" fmla="*/ 95087 w 135428"/>
                  <a:gd name="connsiteY4-164" fmla="*/ 564777 h 616976"/>
                  <a:gd name="connsiteX5-165" fmla="*/ 64831 w 135428"/>
                  <a:gd name="connsiteY5-166" fmla="*/ 554691 h 616976"/>
                  <a:gd name="connsiteX6-167" fmla="*/ 957 w 135428"/>
                  <a:gd name="connsiteY6-168" fmla="*/ 0 h 616976"/>
                  <a:gd name="connsiteX0-169" fmla="*/ 957 w 135428"/>
                  <a:gd name="connsiteY0-170" fmla="*/ 0 h 616976"/>
                  <a:gd name="connsiteX1-171" fmla="*/ 95087 w 135428"/>
                  <a:gd name="connsiteY1-172" fmla="*/ 90768 h 616976"/>
                  <a:gd name="connsiteX2-173" fmla="*/ 108534 w 135428"/>
                  <a:gd name="connsiteY2-174" fmla="*/ 158003 h 616976"/>
                  <a:gd name="connsiteX3-175" fmla="*/ 135428 w 135428"/>
                  <a:gd name="connsiteY3-176" fmla="*/ 208429 h 616976"/>
                  <a:gd name="connsiteX4-177" fmla="*/ 95087 w 135428"/>
                  <a:gd name="connsiteY4-178" fmla="*/ 564777 h 616976"/>
                  <a:gd name="connsiteX5-179" fmla="*/ 64831 w 135428"/>
                  <a:gd name="connsiteY5-180" fmla="*/ 554691 h 616976"/>
                  <a:gd name="connsiteX6-181" fmla="*/ 957 w 135428"/>
                  <a:gd name="connsiteY6-182" fmla="*/ 0 h 616976"/>
                  <a:gd name="connsiteX0-183" fmla="*/ 957 w 135428"/>
                  <a:gd name="connsiteY0-184" fmla="*/ 0 h 616976"/>
                  <a:gd name="connsiteX1-185" fmla="*/ 95087 w 135428"/>
                  <a:gd name="connsiteY1-186" fmla="*/ 90768 h 616976"/>
                  <a:gd name="connsiteX2-187" fmla="*/ 135428 w 135428"/>
                  <a:gd name="connsiteY2-188" fmla="*/ 208429 h 616976"/>
                  <a:gd name="connsiteX3-189" fmla="*/ 95087 w 135428"/>
                  <a:gd name="connsiteY3-190" fmla="*/ 564777 h 616976"/>
                  <a:gd name="connsiteX4-191" fmla="*/ 64831 w 135428"/>
                  <a:gd name="connsiteY4-192" fmla="*/ 554691 h 616976"/>
                  <a:gd name="connsiteX5-193" fmla="*/ 957 w 135428"/>
                  <a:gd name="connsiteY5-194" fmla="*/ 0 h 616976"/>
                  <a:gd name="connsiteX0-195" fmla="*/ 957 w 135428"/>
                  <a:gd name="connsiteY0-196" fmla="*/ 0 h 616976"/>
                  <a:gd name="connsiteX1-197" fmla="*/ 95087 w 135428"/>
                  <a:gd name="connsiteY1-198" fmla="*/ 90768 h 616976"/>
                  <a:gd name="connsiteX2-199" fmla="*/ 135428 w 135428"/>
                  <a:gd name="connsiteY2-200" fmla="*/ 208429 h 616976"/>
                  <a:gd name="connsiteX3-201" fmla="*/ 95087 w 135428"/>
                  <a:gd name="connsiteY3-202" fmla="*/ 564777 h 616976"/>
                  <a:gd name="connsiteX4-203" fmla="*/ 64831 w 135428"/>
                  <a:gd name="connsiteY4-204" fmla="*/ 554691 h 616976"/>
                  <a:gd name="connsiteX5-205" fmla="*/ 957 w 135428"/>
                  <a:gd name="connsiteY5-206" fmla="*/ 0 h 616976"/>
                  <a:gd name="connsiteX0-207" fmla="*/ 957 w 135428"/>
                  <a:gd name="connsiteY0-208" fmla="*/ 0 h 616976"/>
                  <a:gd name="connsiteX1-209" fmla="*/ 95087 w 135428"/>
                  <a:gd name="connsiteY1-210" fmla="*/ 90768 h 616976"/>
                  <a:gd name="connsiteX2-211" fmla="*/ 135428 w 135428"/>
                  <a:gd name="connsiteY2-212" fmla="*/ 208429 h 616976"/>
                  <a:gd name="connsiteX3-213" fmla="*/ 95087 w 135428"/>
                  <a:gd name="connsiteY3-214" fmla="*/ 564777 h 616976"/>
                  <a:gd name="connsiteX4-215" fmla="*/ 64831 w 135428"/>
                  <a:gd name="connsiteY4-216" fmla="*/ 554691 h 616976"/>
                  <a:gd name="connsiteX5-217" fmla="*/ 957 w 135428"/>
                  <a:gd name="connsiteY5-218" fmla="*/ 0 h 61697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35428" h="616976">
                    <a:moveTo>
                      <a:pt x="957" y="0"/>
                    </a:moveTo>
                    <a:cubicBezTo>
                      <a:pt x="36815" y="65555"/>
                      <a:pt x="45781" y="66115"/>
                      <a:pt x="95087" y="90768"/>
                    </a:cubicBezTo>
                    <a:cubicBezTo>
                      <a:pt x="104052" y="145676"/>
                      <a:pt x="101810" y="183217"/>
                      <a:pt x="135428" y="208429"/>
                    </a:cubicBezTo>
                    <a:cubicBezTo>
                      <a:pt x="132066" y="277905"/>
                      <a:pt x="111896" y="504826"/>
                      <a:pt x="95087" y="564777"/>
                    </a:cubicBezTo>
                    <a:cubicBezTo>
                      <a:pt x="78278" y="624728"/>
                      <a:pt x="81080" y="647139"/>
                      <a:pt x="64831" y="554691"/>
                    </a:cubicBezTo>
                    <a:cubicBezTo>
                      <a:pt x="48582" y="462243"/>
                      <a:pt x="-8008" y="75640"/>
                      <a:pt x="95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4" name="Freeform 103"/>
              <p:cNvSpPr/>
              <p:nvPr/>
            </p:nvSpPr>
            <p:spPr>
              <a:xfrm flipH="1">
                <a:off x="8593754" y="5005568"/>
                <a:ext cx="176497" cy="608216"/>
              </a:xfrm>
              <a:custGeom>
                <a:avLst/>
                <a:gdLst>
                  <a:gd name="connsiteX0" fmla="*/ 1212 w 152735"/>
                  <a:gd name="connsiteY0" fmla="*/ 21993 h 633872"/>
                  <a:gd name="connsiteX1" fmla="*/ 105427 w 152735"/>
                  <a:gd name="connsiteY1" fmla="*/ 112761 h 633872"/>
                  <a:gd name="connsiteX2" fmla="*/ 115512 w 152735"/>
                  <a:gd name="connsiteY2" fmla="*/ 169911 h 633872"/>
                  <a:gd name="connsiteX3" fmla="*/ 152492 w 152735"/>
                  <a:gd name="connsiteY3" fmla="*/ 206890 h 633872"/>
                  <a:gd name="connsiteX4" fmla="*/ 95342 w 152735"/>
                  <a:gd name="connsiteY4" fmla="*/ 586770 h 633872"/>
                  <a:gd name="connsiteX5" fmla="*/ 51639 w 152735"/>
                  <a:gd name="connsiteY5" fmla="*/ 566599 h 633872"/>
                  <a:gd name="connsiteX6" fmla="*/ 1212 w 152735"/>
                  <a:gd name="connsiteY6" fmla="*/ 21993 h 633872"/>
                  <a:gd name="connsiteX0-1" fmla="*/ 1212 w 152735"/>
                  <a:gd name="connsiteY0-2" fmla="*/ 21993 h 633872"/>
                  <a:gd name="connsiteX1-3" fmla="*/ 105427 w 152735"/>
                  <a:gd name="connsiteY1-4" fmla="*/ 112761 h 633872"/>
                  <a:gd name="connsiteX2-5" fmla="*/ 115512 w 152735"/>
                  <a:gd name="connsiteY2-6" fmla="*/ 169911 h 633872"/>
                  <a:gd name="connsiteX3-7" fmla="*/ 152492 w 152735"/>
                  <a:gd name="connsiteY3-8" fmla="*/ 206890 h 633872"/>
                  <a:gd name="connsiteX4-9" fmla="*/ 95342 w 152735"/>
                  <a:gd name="connsiteY4-10" fmla="*/ 586770 h 633872"/>
                  <a:gd name="connsiteX5-11" fmla="*/ 51639 w 152735"/>
                  <a:gd name="connsiteY5-12" fmla="*/ 566599 h 633872"/>
                  <a:gd name="connsiteX6-13" fmla="*/ 1212 w 152735"/>
                  <a:gd name="connsiteY6-14" fmla="*/ 21993 h 633872"/>
                  <a:gd name="connsiteX0-15" fmla="*/ 1212 w 152492"/>
                  <a:gd name="connsiteY0-16" fmla="*/ 21993 h 633872"/>
                  <a:gd name="connsiteX1-17" fmla="*/ 105427 w 152492"/>
                  <a:gd name="connsiteY1-18" fmla="*/ 112761 h 633872"/>
                  <a:gd name="connsiteX2-19" fmla="*/ 115512 w 152492"/>
                  <a:gd name="connsiteY2-20" fmla="*/ 169911 h 633872"/>
                  <a:gd name="connsiteX3-21" fmla="*/ 152492 w 152492"/>
                  <a:gd name="connsiteY3-22" fmla="*/ 206890 h 633872"/>
                  <a:gd name="connsiteX4-23" fmla="*/ 95342 w 152492"/>
                  <a:gd name="connsiteY4-24" fmla="*/ 586770 h 633872"/>
                  <a:gd name="connsiteX5-25" fmla="*/ 51639 w 152492"/>
                  <a:gd name="connsiteY5-26" fmla="*/ 566599 h 633872"/>
                  <a:gd name="connsiteX6-27" fmla="*/ 1212 w 152492"/>
                  <a:gd name="connsiteY6-28" fmla="*/ 21993 h 633872"/>
                  <a:gd name="connsiteX0-29" fmla="*/ 1212 w 152492"/>
                  <a:gd name="connsiteY0-30" fmla="*/ 21993 h 633872"/>
                  <a:gd name="connsiteX1-31" fmla="*/ 105427 w 152492"/>
                  <a:gd name="connsiteY1-32" fmla="*/ 112761 h 633872"/>
                  <a:gd name="connsiteX2-33" fmla="*/ 115512 w 152492"/>
                  <a:gd name="connsiteY2-34" fmla="*/ 169911 h 633872"/>
                  <a:gd name="connsiteX3-35" fmla="*/ 152492 w 152492"/>
                  <a:gd name="connsiteY3-36" fmla="*/ 206890 h 633872"/>
                  <a:gd name="connsiteX4-37" fmla="*/ 95342 w 152492"/>
                  <a:gd name="connsiteY4-38" fmla="*/ 586770 h 633872"/>
                  <a:gd name="connsiteX5-39" fmla="*/ 51639 w 152492"/>
                  <a:gd name="connsiteY5-40" fmla="*/ 566599 h 633872"/>
                  <a:gd name="connsiteX6-41" fmla="*/ 1212 w 152492"/>
                  <a:gd name="connsiteY6-42" fmla="*/ 21993 h 633872"/>
                  <a:gd name="connsiteX0-43" fmla="*/ 1212 w 152492"/>
                  <a:gd name="connsiteY0-44" fmla="*/ 21993 h 633872"/>
                  <a:gd name="connsiteX1-45" fmla="*/ 105427 w 152492"/>
                  <a:gd name="connsiteY1-46" fmla="*/ 112761 h 633872"/>
                  <a:gd name="connsiteX2-47" fmla="*/ 115512 w 152492"/>
                  <a:gd name="connsiteY2-48" fmla="*/ 169911 h 633872"/>
                  <a:gd name="connsiteX3-49" fmla="*/ 152492 w 152492"/>
                  <a:gd name="connsiteY3-50" fmla="*/ 206890 h 633872"/>
                  <a:gd name="connsiteX4-51" fmla="*/ 95342 w 152492"/>
                  <a:gd name="connsiteY4-52" fmla="*/ 586770 h 633872"/>
                  <a:gd name="connsiteX5-53" fmla="*/ 51639 w 152492"/>
                  <a:gd name="connsiteY5-54" fmla="*/ 566599 h 633872"/>
                  <a:gd name="connsiteX6-55" fmla="*/ 1212 w 152492"/>
                  <a:gd name="connsiteY6-56" fmla="*/ 21993 h 633872"/>
                  <a:gd name="connsiteX0-57" fmla="*/ 1212 w 152492"/>
                  <a:gd name="connsiteY0-58" fmla="*/ 21993 h 633872"/>
                  <a:gd name="connsiteX1-59" fmla="*/ 105427 w 152492"/>
                  <a:gd name="connsiteY1-60" fmla="*/ 112761 h 633872"/>
                  <a:gd name="connsiteX2-61" fmla="*/ 108789 w 152492"/>
                  <a:gd name="connsiteY2-62" fmla="*/ 179996 h 633872"/>
                  <a:gd name="connsiteX3-63" fmla="*/ 152492 w 152492"/>
                  <a:gd name="connsiteY3-64" fmla="*/ 206890 h 633872"/>
                  <a:gd name="connsiteX4-65" fmla="*/ 95342 w 152492"/>
                  <a:gd name="connsiteY4-66" fmla="*/ 586770 h 633872"/>
                  <a:gd name="connsiteX5-67" fmla="*/ 51639 w 152492"/>
                  <a:gd name="connsiteY5-68" fmla="*/ 566599 h 633872"/>
                  <a:gd name="connsiteX6-69" fmla="*/ 1212 w 152492"/>
                  <a:gd name="connsiteY6-70" fmla="*/ 21993 h 633872"/>
                  <a:gd name="connsiteX0-71" fmla="*/ 1212 w 152492"/>
                  <a:gd name="connsiteY0-72" fmla="*/ 21993 h 633872"/>
                  <a:gd name="connsiteX1-73" fmla="*/ 105427 w 152492"/>
                  <a:gd name="connsiteY1-74" fmla="*/ 112761 h 633872"/>
                  <a:gd name="connsiteX2-75" fmla="*/ 108789 w 152492"/>
                  <a:gd name="connsiteY2-76" fmla="*/ 179996 h 633872"/>
                  <a:gd name="connsiteX3-77" fmla="*/ 152492 w 152492"/>
                  <a:gd name="connsiteY3-78" fmla="*/ 206890 h 633872"/>
                  <a:gd name="connsiteX4-79" fmla="*/ 95342 w 152492"/>
                  <a:gd name="connsiteY4-80" fmla="*/ 586770 h 633872"/>
                  <a:gd name="connsiteX5-81" fmla="*/ 51639 w 152492"/>
                  <a:gd name="connsiteY5-82" fmla="*/ 566599 h 633872"/>
                  <a:gd name="connsiteX6-83" fmla="*/ 1212 w 152492"/>
                  <a:gd name="connsiteY6-84" fmla="*/ 21993 h 633872"/>
                  <a:gd name="connsiteX0-85" fmla="*/ 1212 w 152492"/>
                  <a:gd name="connsiteY0-86" fmla="*/ 0 h 611879"/>
                  <a:gd name="connsiteX1-87" fmla="*/ 105427 w 152492"/>
                  <a:gd name="connsiteY1-88" fmla="*/ 90768 h 611879"/>
                  <a:gd name="connsiteX2-89" fmla="*/ 108789 w 152492"/>
                  <a:gd name="connsiteY2-90" fmla="*/ 158003 h 611879"/>
                  <a:gd name="connsiteX3-91" fmla="*/ 152492 w 152492"/>
                  <a:gd name="connsiteY3-92" fmla="*/ 184897 h 611879"/>
                  <a:gd name="connsiteX4-93" fmla="*/ 95342 w 152492"/>
                  <a:gd name="connsiteY4-94" fmla="*/ 564777 h 611879"/>
                  <a:gd name="connsiteX5-95" fmla="*/ 51639 w 152492"/>
                  <a:gd name="connsiteY5-96" fmla="*/ 544606 h 611879"/>
                  <a:gd name="connsiteX6-97" fmla="*/ 1212 w 152492"/>
                  <a:gd name="connsiteY6-98" fmla="*/ 0 h 611879"/>
                  <a:gd name="connsiteX0-99" fmla="*/ 1212 w 152492"/>
                  <a:gd name="connsiteY0-100" fmla="*/ 0 h 611879"/>
                  <a:gd name="connsiteX1-101" fmla="*/ 95342 w 152492"/>
                  <a:gd name="connsiteY1-102" fmla="*/ 90768 h 611879"/>
                  <a:gd name="connsiteX2-103" fmla="*/ 108789 w 152492"/>
                  <a:gd name="connsiteY2-104" fmla="*/ 158003 h 611879"/>
                  <a:gd name="connsiteX3-105" fmla="*/ 152492 w 152492"/>
                  <a:gd name="connsiteY3-106" fmla="*/ 184897 h 611879"/>
                  <a:gd name="connsiteX4-107" fmla="*/ 95342 w 152492"/>
                  <a:gd name="connsiteY4-108" fmla="*/ 564777 h 611879"/>
                  <a:gd name="connsiteX5-109" fmla="*/ 51639 w 152492"/>
                  <a:gd name="connsiteY5-110" fmla="*/ 544606 h 611879"/>
                  <a:gd name="connsiteX6-111" fmla="*/ 1212 w 152492"/>
                  <a:gd name="connsiteY6-112" fmla="*/ 0 h 611879"/>
                  <a:gd name="connsiteX0-113" fmla="*/ 1212 w 152492"/>
                  <a:gd name="connsiteY0-114" fmla="*/ 0 h 611879"/>
                  <a:gd name="connsiteX1-115" fmla="*/ 95342 w 152492"/>
                  <a:gd name="connsiteY1-116" fmla="*/ 90768 h 611879"/>
                  <a:gd name="connsiteX2-117" fmla="*/ 108789 w 152492"/>
                  <a:gd name="connsiteY2-118" fmla="*/ 158003 h 611879"/>
                  <a:gd name="connsiteX3-119" fmla="*/ 152492 w 152492"/>
                  <a:gd name="connsiteY3-120" fmla="*/ 184897 h 611879"/>
                  <a:gd name="connsiteX4-121" fmla="*/ 95342 w 152492"/>
                  <a:gd name="connsiteY4-122" fmla="*/ 564777 h 611879"/>
                  <a:gd name="connsiteX5-123" fmla="*/ 51639 w 152492"/>
                  <a:gd name="connsiteY5-124" fmla="*/ 544606 h 611879"/>
                  <a:gd name="connsiteX6-125" fmla="*/ 1212 w 152492"/>
                  <a:gd name="connsiteY6-126" fmla="*/ 0 h 611879"/>
                  <a:gd name="connsiteX0-127" fmla="*/ 1212 w 152492"/>
                  <a:gd name="connsiteY0-128" fmla="*/ 0 h 611879"/>
                  <a:gd name="connsiteX1-129" fmla="*/ 95342 w 152492"/>
                  <a:gd name="connsiteY1-130" fmla="*/ 90768 h 611879"/>
                  <a:gd name="connsiteX2-131" fmla="*/ 108789 w 152492"/>
                  <a:gd name="connsiteY2-132" fmla="*/ 158003 h 611879"/>
                  <a:gd name="connsiteX3-133" fmla="*/ 152492 w 152492"/>
                  <a:gd name="connsiteY3-134" fmla="*/ 184897 h 611879"/>
                  <a:gd name="connsiteX4-135" fmla="*/ 95342 w 152492"/>
                  <a:gd name="connsiteY4-136" fmla="*/ 564777 h 611879"/>
                  <a:gd name="connsiteX5-137" fmla="*/ 51639 w 152492"/>
                  <a:gd name="connsiteY5-138" fmla="*/ 544606 h 611879"/>
                  <a:gd name="connsiteX6-139" fmla="*/ 1212 w 152492"/>
                  <a:gd name="connsiteY6-140" fmla="*/ 0 h 611879"/>
                  <a:gd name="connsiteX0-141" fmla="*/ 957 w 152237"/>
                  <a:gd name="connsiteY0-142" fmla="*/ 0 h 616976"/>
                  <a:gd name="connsiteX1-143" fmla="*/ 95087 w 152237"/>
                  <a:gd name="connsiteY1-144" fmla="*/ 90768 h 616976"/>
                  <a:gd name="connsiteX2-145" fmla="*/ 108534 w 152237"/>
                  <a:gd name="connsiteY2-146" fmla="*/ 158003 h 616976"/>
                  <a:gd name="connsiteX3-147" fmla="*/ 152237 w 152237"/>
                  <a:gd name="connsiteY3-148" fmla="*/ 184897 h 616976"/>
                  <a:gd name="connsiteX4-149" fmla="*/ 95087 w 152237"/>
                  <a:gd name="connsiteY4-150" fmla="*/ 564777 h 616976"/>
                  <a:gd name="connsiteX5-151" fmla="*/ 64831 w 152237"/>
                  <a:gd name="connsiteY5-152" fmla="*/ 554691 h 616976"/>
                  <a:gd name="connsiteX6-153" fmla="*/ 957 w 152237"/>
                  <a:gd name="connsiteY6-154" fmla="*/ 0 h 616976"/>
                  <a:gd name="connsiteX0-155" fmla="*/ 957 w 135428"/>
                  <a:gd name="connsiteY0-156" fmla="*/ 0 h 616976"/>
                  <a:gd name="connsiteX1-157" fmla="*/ 95087 w 135428"/>
                  <a:gd name="connsiteY1-158" fmla="*/ 90768 h 616976"/>
                  <a:gd name="connsiteX2-159" fmla="*/ 108534 w 135428"/>
                  <a:gd name="connsiteY2-160" fmla="*/ 158003 h 616976"/>
                  <a:gd name="connsiteX3-161" fmla="*/ 135428 w 135428"/>
                  <a:gd name="connsiteY3-162" fmla="*/ 208429 h 616976"/>
                  <a:gd name="connsiteX4-163" fmla="*/ 95087 w 135428"/>
                  <a:gd name="connsiteY4-164" fmla="*/ 564777 h 616976"/>
                  <a:gd name="connsiteX5-165" fmla="*/ 64831 w 135428"/>
                  <a:gd name="connsiteY5-166" fmla="*/ 554691 h 616976"/>
                  <a:gd name="connsiteX6-167" fmla="*/ 957 w 135428"/>
                  <a:gd name="connsiteY6-168" fmla="*/ 0 h 616976"/>
                  <a:gd name="connsiteX0-169" fmla="*/ 957 w 135428"/>
                  <a:gd name="connsiteY0-170" fmla="*/ 0 h 616976"/>
                  <a:gd name="connsiteX1-171" fmla="*/ 95087 w 135428"/>
                  <a:gd name="connsiteY1-172" fmla="*/ 90768 h 616976"/>
                  <a:gd name="connsiteX2-173" fmla="*/ 108534 w 135428"/>
                  <a:gd name="connsiteY2-174" fmla="*/ 158003 h 616976"/>
                  <a:gd name="connsiteX3-175" fmla="*/ 135428 w 135428"/>
                  <a:gd name="connsiteY3-176" fmla="*/ 208429 h 616976"/>
                  <a:gd name="connsiteX4-177" fmla="*/ 95087 w 135428"/>
                  <a:gd name="connsiteY4-178" fmla="*/ 564777 h 616976"/>
                  <a:gd name="connsiteX5-179" fmla="*/ 64831 w 135428"/>
                  <a:gd name="connsiteY5-180" fmla="*/ 554691 h 616976"/>
                  <a:gd name="connsiteX6-181" fmla="*/ 957 w 135428"/>
                  <a:gd name="connsiteY6-182" fmla="*/ 0 h 616976"/>
                  <a:gd name="connsiteX0-183" fmla="*/ 957 w 135428"/>
                  <a:gd name="connsiteY0-184" fmla="*/ 0 h 616976"/>
                  <a:gd name="connsiteX1-185" fmla="*/ 95087 w 135428"/>
                  <a:gd name="connsiteY1-186" fmla="*/ 90768 h 616976"/>
                  <a:gd name="connsiteX2-187" fmla="*/ 135428 w 135428"/>
                  <a:gd name="connsiteY2-188" fmla="*/ 208429 h 616976"/>
                  <a:gd name="connsiteX3-189" fmla="*/ 95087 w 135428"/>
                  <a:gd name="connsiteY3-190" fmla="*/ 564777 h 616976"/>
                  <a:gd name="connsiteX4-191" fmla="*/ 64831 w 135428"/>
                  <a:gd name="connsiteY4-192" fmla="*/ 554691 h 616976"/>
                  <a:gd name="connsiteX5-193" fmla="*/ 957 w 135428"/>
                  <a:gd name="connsiteY5-194" fmla="*/ 0 h 616976"/>
                  <a:gd name="connsiteX0-195" fmla="*/ 957 w 135428"/>
                  <a:gd name="connsiteY0-196" fmla="*/ 0 h 616976"/>
                  <a:gd name="connsiteX1-197" fmla="*/ 95087 w 135428"/>
                  <a:gd name="connsiteY1-198" fmla="*/ 90768 h 616976"/>
                  <a:gd name="connsiteX2-199" fmla="*/ 135428 w 135428"/>
                  <a:gd name="connsiteY2-200" fmla="*/ 208429 h 616976"/>
                  <a:gd name="connsiteX3-201" fmla="*/ 95087 w 135428"/>
                  <a:gd name="connsiteY3-202" fmla="*/ 564777 h 616976"/>
                  <a:gd name="connsiteX4-203" fmla="*/ 64831 w 135428"/>
                  <a:gd name="connsiteY4-204" fmla="*/ 554691 h 616976"/>
                  <a:gd name="connsiteX5-205" fmla="*/ 957 w 135428"/>
                  <a:gd name="connsiteY5-206" fmla="*/ 0 h 616976"/>
                  <a:gd name="connsiteX0-207" fmla="*/ 957 w 135428"/>
                  <a:gd name="connsiteY0-208" fmla="*/ 0 h 616976"/>
                  <a:gd name="connsiteX1-209" fmla="*/ 95087 w 135428"/>
                  <a:gd name="connsiteY1-210" fmla="*/ 90768 h 616976"/>
                  <a:gd name="connsiteX2-211" fmla="*/ 135428 w 135428"/>
                  <a:gd name="connsiteY2-212" fmla="*/ 208429 h 616976"/>
                  <a:gd name="connsiteX3-213" fmla="*/ 95087 w 135428"/>
                  <a:gd name="connsiteY3-214" fmla="*/ 564777 h 616976"/>
                  <a:gd name="connsiteX4-215" fmla="*/ 64831 w 135428"/>
                  <a:gd name="connsiteY4-216" fmla="*/ 554691 h 616976"/>
                  <a:gd name="connsiteX5-217" fmla="*/ 957 w 135428"/>
                  <a:gd name="connsiteY5-218" fmla="*/ 0 h 616976"/>
                  <a:gd name="connsiteX0-219" fmla="*/ 957 w 135428"/>
                  <a:gd name="connsiteY0-220" fmla="*/ 0 h 616976"/>
                  <a:gd name="connsiteX1-221" fmla="*/ 85052 w 135428"/>
                  <a:gd name="connsiteY1-222" fmla="*/ 94129 h 616976"/>
                  <a:gd name="connsiteX2-223" fmla="*/ 135428 w 135428"/>
                  <a:gd name="connsiteY2-224" fmla="*/ 208429 h 616976"/>
                  <a:gd name="connsiteX3-225" fmla="*/ 95087 w 135428"/>
                  <a:gd name="connsiteY3-226" fmla="*/ 564777 h 616976"/>
                  <a:gd name="connsiteX4-227" fmla="*/ 64831 w 135428"/>
                  <a:gd name="connsiteY4-228" fmla="*/ 554691 h 616976"/>
                  <a:gd name="connsiteX5-229" fmla="*/ 957 w 135428"/>
                  <a:gd name="connsiteY5-230" fmla="*/ 0 h 616976"/>
                  <a:gd name="connsiteX0-231" fmla="*/ 680 w 165258"/>
                  <a:gd name="connsiteY0-232" fmla="*/ 0 h 631958"/>
                  <a:gd name="connsiteX1-233" fmla="*/ 114882 w 165258"/>
                  <a:gd name="connsiteY1-234" fmla="*/ 107576 h 631958"/>
                  <a:gd name="connsiteX2-235" fmla="*/ 165258 w 165258"/>
                  <a:gd name="connsiteY2-236" fmla="*/ 221876 h 631958"/>
                  <a:gd name="connsiteX3-237" fmla="*/ 124917 w 165258"/>
                  <a:gd name="connsiteY3-238" fmla="*/ 578224 h 631958"/>
                  <a:gd name="connsiteX4-239" fmla="*/ 94661 w 165258"/>
                  <a:gd name="connsiteY4-240" fmla="*/ 568138 h 631958"/>
                  <a:gd name="connsiteX5-241" fmla="*/ 680 w 165258"/>
                  <a:gd name="connsiteY5-242" fmla="*/ 0 h 631958"/>
                  <a:gd name="connsiteX0-243" fmla="*/ 1069 w 165647"/>
                  <a:gd name="connsiteY0-244" fmla="*/ 0 h 641425"/>
                  <a:gd name="connsiteX1-245" fmla="*/ 115271 w 165647"/>
                  <a:gd name="connsiteY1-246" fmla="*/ 107576 h 641425"/>
                  <a:gd name="connsiteX2-247" fmla="*/ 165647 w 165647"/>
                  <a:gd name="connsiteY2-248" fmla="*/ 221876 h 641425"/>
                  <a:gd name="connsiteX3-249" fmla="*/ 125306 w 165647"/>
                  <a:gd name="connsiteY3-250" fmla="*/ 578224 h 641425"/>
                  <a:gd name="connsiteX4-251" fmla="*/ 95050 w 165647"/>
                  <a:gd name="connsiteY4-252" fmla="*/ 568138 h 641425"/>
                  <a:gd name="connsiteX5-253" fmla="*/ 1069 w 165647"/>
                  <a:gd name="connsiteY5-254" fmla="*/ 0 h 641425"/>
                  <a:gd name="connsiteX0-255" fmla="*/ 1069 w 165647"/>
                  <a:gd name="connsiteY0-256" fmla="*/ 0 h 641425"/>
                  <a:gd name="connsiteX1-257" fmla="*/ 115271 w 165647"/>
                  <a:gd name="connsiteY1-258" fmla="*/ 107576 h 641425"/>
                  <a:gd name="connsiteX2-259" fmla="*/ 165647 w 165647"/>
                  <a:gd name="connsiteY2-260" fmla="*/ 221876 h 641425"/>
                  <a:gd name="connsiteX3-261" fmla="*/ 125306 w 165647"/>
                  <a:gd name="connsiteY3-262" fmla="*/ 578224 h 641425"/>
                  <a:gd name="connsiteX4-263" fmla="*/ 95050 w 165647"/>
                  <a:gd name="connsiteY4-264" fmla="*/ 568138 h 641425"/>
                  <a:gd name="connsiteX5-265" fmla="*/ 1069 w 165647"/>
                  <a:gd name="connsiteY5-266" fmla="*/ 0 h 641425"/>
                  <a:gd name="connsiteX0-267" fmla="*/ 1069 w 165647"/>
                  <a:gd name="connsiteY0-268" fmla="*/ 0 h 641425"/>
                  <a:gd name="connsiteX1-269" fmla="*/ 115271 w 165647"/>
                  <a:gd name="connsiteY1-270" fmla="*/ 107576 h 641425"/>
                  <a:gd name="connsiteX2-271" fmla="*/ 165647 w 165647"/>
                  <a:gd name="connsiteY2-272" fmla="*/ 221876 h 641425"/>
                  <a:gd name="connsiteX3-273" fmla="*/ 125306 w 165647"/>
                  <a:gd name="connsiteY3-274" fmla="*/ 578224 h 641425"/>
                  <a:gd name="connsiteX4-275" fmla="*/ 95050 w 165647"/>
                  <a:gd name="connsiteY4-276" fmla="*/ 568138 h 641425"/>
                  <a:gd name="connsiteX5-277" fmla="*/ 1069 w 165647"/>
                  <a:gd name="connsiteY5-278" fmla="*/ 0 h 641425"/>
                  <a:gd name="connsiteX0-279" fmla="*/ 1069 w 166511"/>
                  <a:gd name="connsiteY0-280" fmla="*/ 0 h 630644"/>
                  <a:gd name="connsiteX1-281" fmla="*/ 115271 w 166511"/>
                  <a:gd name="connsiteY1-282" fmla="*/ 107576 h 630644"/>
                  <a:gd name="connsiteX2-283" fmla="*/ 165647 w 166511"/>
                  <a:gd name="connsiteY2-284" fmla="*/ 221876 h 630644"/>
                  <a:gd name="connsiteX3-285" fmla="*/ 143686 w 166511"/>
                  <a:gd name="connsiteY3-286" fmla="*/ 416005 h 630644"/>
                  <a:gd name="connsiteX4-287" fmla="*/ 125306 w 166511"/>
                  <a:gd name="connsiteY4-288" fmla="*/ 578224 h 630644"/>
                  <a:gd name="connsiteX5-289" fmla="*/ 95050 w 166511"/>
                  <a:gd name="connsiteY5-290" fmla="*/ 568138 h 630644"/>
                  <a:gd name="connsiteX6-291" fmla="*/ 1069 w 166511"/>
                  <a:gd name="connsiteY6-292" fmla="*/ 0 h 630644"/>
                  <a:gd name="connsiteX0-293" fmla="*/ 5716 w 171158"/>
                  <a:gd name="connsiteY0-294" fmla="*/ 0 h 601393"/>
                  <a:gd name="connsiteX1-295" fmla="*/ 119918 w 171158"/>
                  <a:gd name="connsiteY1-296" fmla="*/ 107576 h 601393"/>
                  <a:gd name="connsiteX2-297" fmla="*/ 170294 w 171158"/>
                  <a:gd name="connsiteY2-298" fmla="*/ 221876 h 601393"/>
                  <a:gd name="connsiteX3-299" fmla="*/ 148333 w 171158"/>
                  <a:gd name="connsiteY3-300" fmla="*/ 416005 h 601393"/>
                  <a:gd name="connsiteX4-301" fmla="*/ 129953 w 171158"/>
                  <a:gd name="connsiteY4-302" fmla="*/ 578224 h 601393"/>
                  <a:gd name="connsiteX5-303" fmla="*/ 99697 w 171158"/>
                  <a:gd name="connsiteY5-304" fmla="*/ 568138 h 601393"/>
                  <a:gd name="connsiteX6-305" fmla="*/ 22713 w 171158"/>
                  <a:gd name="connsiteY6-306" fmla="*/ 276115 h 601393"/>
                  <a:gd name="connsiteX7" fmla="*/ 5716 w 171158"/>
                  <a:gd name="connsiteY7" fmla="*/ 0 h 601393"/>
                  <a:gd name="connsiteX0-307" fmla="*/ 4248 w 179875"/>
                  <a:gd name="connsiteY0-308" fmla="*/ 0 h 608216"/>
                  <a:gd name="connsiteX1-309" fmla="*/ 128635 w 179875"/>
                  <a:gd name="connsiteY1-310" fmla="*/ 114399 h 608216"/>
                  <a:gd name="connsiteX2-311" fmla="*/ 179011 w 179875"/>
                  <a:gd name="connsiteY2-312" fmla="*/ 228699 h 608216"/>
                  <a:gd name="connsiteX3-313" fmla="*/ 157050 w 179875"/>
                  <a:gd name="connsiteY3-314" fmla="*/ 422828 h 608216"/>
                  <a:gd name="connsiteX4-315" fmla="*/ 138670 w 179875"/>
                  <a:gd name="connsiteY4-316" fmla="*/ 585047 h 608216"/>
                  <a:gd name="connsiteX5-317" fmla="*/ 108414 w 179875"/>
                  <a:gd name="connsiteY5-318" fmla="*/ 574961 h 608216"/>
                  <a:gd name="connsiteX6-319" fmla="*/ 31430 w 179875"/>
                  <a:gd name="connsiteY6-320" fmla="*/ 282938 h 608216"/>
                  <a:gd name="connsiteX7-321" fmla="*/ 4248 w 179875"/>
                  <a:gd name="connsiteY7-322" fmla="*/ 0 h 608216"/>
                  <a:gd name="connsiteX0-323" fmla="*/ 0 w 175627"/>
                  <a:gd name="connsiteY0-324" fmla="*/ 0 h 608216"/>
                  <a:gd name="connsiteX1-325" fmla="*/ 124387 w 175627"/>
                  <a:gd name="connsiteY1-326" fmla="*/ 114399 h 608216"/>
                  <a:gd name="connsiteX2-327" fmla="*/ 174763 w 175627"/>
                  <a:gd name="connsiteY2-328" fmla="*/ 228699 h 608216"/>
                  <a:gd name="connsiteX3-329" fmla="*/ 152802 w 175627"/>
                  <a:gd name="connsiteY3-330" fmla="*/ 422828 h 608216"/>
                  <a:gd name="connsiteX4-331" fmla="*/ 134422 w 175627"/>
                  <a:gd name="connsiteY4-332" fmla="*/ 585047 h 608216"/>
                  <a:gd name="connsiteX5-333" fmla="*/ 104166 w 175627"/>
                  <a:gd name="connsiteY5-334" fmla="*/ 574961 h 608216"/>
                  <a:gd name="connsiteX6-335" fmla="*/ 27182 w 175627"/>
                  <a:gd name="connsiteY6-336" fmla="*/ 282938 h 608216"/>
                  <a:gd name="connsiteX7-337" fmla="*/ 0 w 175627"/>
                  <a:gd name="connsiteY7-338" fmla="*/ 0 h 608216"/>
                  <a:gd name="connsiteX0-339" fmla="*/ 0 w 175627"/>
                  <a:gd name="connsiteY0-340" fmla="*/ 0 h 608216"/>
                  <a:gd name="connsiteX1-341" fmla="*/ 124387 w 175627"/>
                  <a:gd name="connsiteY1-342" fmla="*/ 114399 h 608216"/>
                  <a:gd name="connsiteX2-343" fmla="*/ 129035 w 175627"/>
                  <a:gd name="connsiteY2-344" fmla="*/ 173757 h 608216"/>
                  <a:gd name="connsiteX3-345" fmla="*/ 174763 w 175627"/>
                  <a:gd name="connsiteY3-346" fmla="*/ 228699 h 608216"/>
                  <a:gd name="connsiteX4-347" fmla="*/ 152802 w 175627"/>
                  <a:gd name="connsiteY4-348" fmla="*/ 422828 h 608216"/>
                  <a:gd name="connsiteX5-349" fmla="*/ 134422 w 175627"/>
                  <a:gd name="connsiteY5-350" fmla="*/ 585047 h 608216"/>
                  <a:gd name="connsiteX6-351" fmla="*/ 104166 w 175627"/>
                  <a:gd name="connsiteY6-352" fmla="*/ 574961 h 608216"/>
                  <a:gd name="connsiteX7-353" fmla="*/ 27182 w 175627"/>
                  <a:gd name="connsiteY7-354" fmla="*/ 282938 h 608216"/>
                  <a:gd name="connsiteX8" fmla="*/ 0 w 175627"/>
                  <a:gd name="connsiteY8" fmla="*/ 0 h 608216"/>
                  <a:gd name="connsiteX0-355" fmla="*/ 0 w 175627"/>
                  <a:gd name="connsiteY0-356" fmla="*/ 0 h 608216"/>
                  <a:gd name="connsiteX1-357" fmla="*/ 124387 w 175627"/>
                  <a:gd name="connsiteY1-358" fmla="*/ 114399 h 608216"/>
                  <a:gd name="connsiteX2-359" fmla="*/ 129035 w 175627"/>
                  <a:gd name="connsiteY2-360" fmla="*/ 173757 h 608216"/>
                  <a:gd name="connsiteX3-361" fmla="*/ 174763 w 175627"/>
                  <a:gd name="connsiteY3-362" fmla="*/ 228699 h 608216"/>
                  <a:gd name="connsiteX4-363" fmla="*/ 152802 w 175627"/>
                  <a:gd name="connsiteY4-364" fmla="*/ 422828 h 608216"/>
                  <a:gd name="connsiteX5-365" fmla="*/ 134422 w 175627"/>
                  <a:gd name="connsiteY5-366" fmla="*/ 585047 h 608216"/>
                  <a:gd name="connsiteX6-367" fmla="*/ 104166 w 175627"/>
                  <a:gd name="connsiteY6-368" fmla="*/ 574961 h 608216"/>
                  <a:gd name="connsiteX7-369" fmla="*/ 27182 w 175627"/>
                  <a:gd name="connsiteY7-370" fmla="*/ 282938 h 608216"/>
                  <a:gd name="connsiteX8-371" fmla="*/ 0 w 175627"/>
                  <a:gd name="connsiteY8-372" fmla="*/ 0 h 608216"/>
                  <a:gd name="connsiteX0-373" fmla="*/ 0 w 175627"/>
                  <a:gd name="connsiteY0-374" fmla="*/ 0 h 608216"/>
                  <a:gd name="connsiteX1-375" fmla="*/ 124387 w 175627"/>
                  <a:gd name="connsiteY1-376" fmla="*/ 114399 h 608216"/>
                  <a:gd name="connsiteX2-377" fmla="*/ 129035 w 175627"/>
                  <a:gd name="connsiteY2-378" fmla="*/ 173757 h 608216"/>
                  <a:gd name="connsiteX3-379" fmla="*/ 174763 w 175627"/>
                  <a:gd name="connsiteY3-380" fmla="*/ 228699 h 608216"/>
                  <a:gd name="connsiteX4-381" fmla="*/ 152802 w 175627"/>
                  <a:gd name="connsiteY4-382" fmla="*/ 422828 h 608216"/>
                  <a:gd name="connsiteX5-383" fmla="*/ 134422 w 175627"/>
                  <a:gd name="connsiteY5-384" fmla="*/ 585047 h 608216"/>
                  <a:gd name="connsiteX6-385" fmla="*/ 104166 w 175627"/>
                  <a:gd name="connsiteY6-386" fmla="*/ 574961 h 608216"/>
                  <a:gd name="connsiteX7-387" fmla="*/ 27182 w 175627"/>
                  <a:gd name="connsiteY7-388" fmla="*/ 282938 h 608216"/>
                  <a:gd name="connsiteX8-389" fmla="*/ 0 w 175627"/>
                  <a:gd name="connsiteY8-390" fmla="*/ 0 h 60821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321" y="connsiteY7-322"/>
                  </a:cxn>
                  <a:cxn ang="0">
                    <a:pos x="connsiteX8-371" y="connsiteY8-372"/>
                  </a:cxn>
                </a:cxnLst>
                <a:rect l="l" t="t" r="r" b="b"/>
                <a:pathLst>
                  <a:path w="175627" h="608216">
                    <a:moveTo>
                      <a:pt x="0" y="0"/>
                    </a:moveTo>
                    <a:cubicBezTo>
                      <a:pt x="35858" y="65555"/>
                      <a:pt x="98847" y="86334"/>
                      <a:pt x="124387" y="114399"/>
                    </a:cubicBezTo>
                    <a:cubicBezTo>
                      <a:pt x="120428" y="142221"/>
                      <a:pt x="120639" y="154707"/>
                      <a:pt x="129035" y="173757"/>
                    </a:cubicBezTo>
                    <a:cubicBezTo>
                      <a:pt x="137431" y="192807"/>
                      <a:pt x="152129" y="206522"/>
                      <a:pt x="174763" y="228699"/>
                    </a:cubicBezTo>
                    <a:cubicBezTo>
                      <a:pt x="180065" y="280673"/>
                      <a:pt x="159526" y="363437"/>
                      <a:pt x="152802" y="422828"/>
                    </a:cubicBezTo>
                    <a:cubicBezTo>
                      <a:pt x="146079" y="482219"/>
                      <a:pt x="143094" y="560260"/>
                      <a:pt x="134422" y="585047"/>
                    </a:cubicBezTo>
                    <a:cubicBezTo>
                      <a:pt x="125750" y="609834"/>
                      <a:pt x="122039" y="625312"/>
                      <a:pt x="104166" y="574961"/>
                    </a:cubicBezTo>
                    <a:cubicBezTo>
                      <a:pt x="86293" y="524610"/>
                      <a:pt x="42845" y="377628"/>
                      <a:pt x="27182" y="282938"/>
                    </a:cubicBezTo>
                    <a:cubicBezTo>
                      <a:pt x="11519" y="188248"/>
                      <a:pt x="9262" y="68464"/>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9" name="Group 104"/>
          <p:cNvGrpSpPr/>
          <p:nvPr/>
        </p:nvGrpSpPr>
        <p:grpSpPr>
          <a:xfrm>
            <a:off x="2497497" y="3150313"/>
            <a:ext cx="1008298" cy="1045704"/>
            <a:chOff x="2894923" y="4020058"/>
            <a:chExt cx="1548157" cy="1605504"/>
          </a:xfrm>
        </p:grpSpPr>
        <p:sp>
          <p:nvSpPr>
            <p:cNvPr id="106" name="Freeform 105"/>
            <p:cNvSpPr/>
            <p:nvPr/>
          </p:nvSpPr>
          <p:spPr>
            <a:xfrm>
              <a:off x="2894923" y="4020058"/>
              <a:ext cx="1548157" cy="1546161"/>
            </a:xfrm>
            <a:custGeom>
              <a:avLst/>
              <a:gdLst>
                <a:gd name="connsiteX0" fmla="*/ 1246360 w 2340862"/>
                <a:gd name="connsiteY0" fmla="*/ 0 h 2337846"/>
                <a:gd name="connsiteX1" fmla="*/ 1207741 w 2340862"/>
                <a:gd name="connsiteY1" fmla="*/ 126135 h 2337846"/>
                <a:gd name="connsiteX2" fmla="*/ 1389933 w 2340862"/>
                <a:gd name="connsiteY2" fmla="*/ 60821 h 2337846"/>
                <a:gd name="connsiteX3" fmla="*/ 1362433 w 2340862"/>
                <a:gd name="connsiteY3" fmla="*/ 133010 h 2337846"/>
                <a:gd name="connsiteX4" fmla="*/ 1486186 w 2340862"/>
                <a:gd name="connsiteY4" fmla="*/ 105509 h 2337846"/>
                <a:gd name="connsiteX5" fmla="*/ 1444935 w 2340862"/>
                <a:gd name="connsiteY5" fmla="*/ 174261 h 2337846"/>
                <a:gd name="connsiteX6" fmla="*/ 1594094 w 2340862"/>
                <a:gd name="connsiteY6" fmla="*/ 262618 h 2337846"/>
                <a:gd name="connsiteX7" fmla="*/ 1664941 w 2340862"/>
                <a:gd name="connsiteY7" fmla="*/ 438956 h 2337846"/>
                <a:gd name="connsiteX8" fmla="*/ 1678691 w 2340862"/>
                <a:gd name="connsiteY8" fmla="*/ 793028 h 2337846"/>
                <a:gd name="connsiteX9" fmla="*/ 1709630 w 2340862"/>
                <a:gd name="connsiteY9" fmla="*/ 875530 h 2337846"/>
                <a:gd name="connsiteX10" fmla="*/ 1678691 w 2340862"/>
                <a:gd name="connsiteY10" fmla="*/ 1013034 h 2337846"/>
                <a:gd name="connsiteX11" fmla="*/ 1604926 w 2340862"/>
                <a:gd name="connsiteY11" fmla="*/ 1097650 h 2337846"/>
                <a:gd name="connsiteX12" fmla="*/ 1541707 w 2340862"/>
                <a:gd name="connsiteY12" fmla="*/ 1293341 h 2337846"/>
                <a:gd name="connsiteX13" fmla="*/ 1472420 w 2340862"/>
                <a:gd name="connsiteY13" fmla="*/ 1385548 h 2337846"/>
                <a:gd name="connsiteX14" fmla="*/ 1471364 w 2340862"/>
                <a:gd name="connsiteY14" fmla="*/ 1386394 h 2337846"/>
                <a:gd name="connsiteX15" fmla="*/ 1485438 w 2340862"/>
                <a:gd name="connsiteY15" fmla="*/ 1386394 h 2337846"/>
                <a:gd name="connsiteX16" fmla="*/ 1480078 w 2340862"/>
                <a:gd name="connsiteY16" fmla="*/ 1395490 h 2337846"/>
                <a:gd name="connsiteX17" fmla="*/ 1466971 w 2340862"/>
                <a:gd name="connsiteY17" fmla="*/ 1428525 h 2337846"/>
                <a:gd name="connsiteX18" fmla="*/ 1482292 w 2340862"/>
                <a:gd name="connsiteY18" fmla="*/ 1524281 h 2337846"/>
                <a:gd name="connsiteX19" fmla="*/ 1516764 w 2340862"/>
                <a:gd name="connsiteY19" fmla="*/ 1539603 h 2337846"/>
                <a:gd name="connsiteX20" fmla="*/ 1555065 w 2340862"/>
                <a:gd name="connsiteY20" fmla="*/ 1593225 h 2337846"/>
                <a:gd name="connsiteX21" fmla="*/ 1796369 w 2340862"/>
                <a:gd name="connsiteY21" fmla="*/ 1662168 h 2337846"/>
                <a:gd name="connsiteX22" fmla="*/ 2018522 w 2340862"/>
                <a:gd name="connsiteY22" fmla="*/ 1719622 h 2337846"/>
                <a:gd name="connsiteX23" fmla="*/ 2148749 w 2340862"/>
                <a:gd name="connsiteY23" fmla="*/ 1761754 h 2337846"/>
                <a:gd name="connsiteX24" fmla="*/ 2259825 w 2340862"/>
                <a:gd name="connsiteY24" fmla="*/ 1803886 h 2337846"/>
                <a:gd name="connsiteX25" fmla="*/ 2294297 w 2340862"/>
                <a:gd name="connsiteY25" fmla="*/ 1953264 h 2337846"/>
                <a:gd name="connsiteX26" fmla="*/ 2321108 w 2340862"/>
                <a:gd name="connsiteY26" fmla="*/ 2148605 h 2337846"/>
                <a:gd name="connsiteX27" fmla="*/ 2340259 w 2340862"/>
                <a:gd name="connsiteY27" fmla="*/ 2324795 h 2337846"/>
                <a:gd name="connsiteX28" fmla="*/ 2336430 w 2340862"/>
                <a:gd name="connsiteY28" fmla="*/ 2324795 h 2337846"/>
                <a:gd name="connsiteX29" fmla="*/ 1195027 w 2340862"/>
                <a:gd name="connsiteY29" fmla="*/ 2328624 h 2337846"/>
                <a:gd name="connsiteX30" fmla="*/ 0 w 2340862"/>
                <a:gd name="connsiteY30" fmla="*/ 2324795 h 2337846"/>
                <a:gd name="connsiteX31" fmla="*/ 57453 w 2340862"/>
                <a:gd name="connsiteY31" fmla="*/ 1937944 h 2337846"/>
                <a:gd name="connsiteX32" fmla="*/ 103415 w 2340862"/>
                <a:gd name="connsiteY32" fmla="*/ 1800056 h 2337846"/>
                <a:gd name="connsiteX33" fmla="*/ 214492 w 2340862"/>
                <a:gd name="connsiteY33" fmla="*/ 1746433 h 2337846"/>
                <a:gd name="connsiteX34" fmla="*/ 831157 w 2340862"/>
                <a:gd name="connsiteY34" fmla="*/ 1570243 h 2337846"/>
                <a:gd name="connsiteX35" fmla="*/ 854139 w 2340862"/>
                <a:gd name="connsiteY35" fmla="*/ 1516622 h 2337846"/>
                <a:gd name="connsiteX36" fmla="*/ 877119 w 2340862"/>
                <a:gd name="connsiteY36" fmla="*/ 1482148 h 2337846"/>
                <a:gd name="connsiteX37" fmla="*/ 876639 w 2340862"/>
                <a:gd name="connsiteY37" fmla="*/ 1432116 h 2337846"/>
                <a:gd name="connsiteX38" fmla="*/ 867840 w 2340862"/>
                <a:gd name="connsiteY38" fmla="*/ 1386394 h 2337846"/>
                <a:gd name="connsiteX39" fmla="*/ 870670 w 2340862"/>
                <a:gd name="connsiteY39" fmla="*/ 1386394 h 2337846"/>
                <a:gd name="connsiteX40" fmla="*/ 845132 w 2340862"/>
                <a:gd name="connsiteY40" fmla="*/ 1351221 h 2337846"/>
                <a:gd name="connsiteX41" fmla="*/ 812418 w 2340862"/>
                <a:gd name="connsiteY41" fmla="*/ 1298354 h 2337846"/>
                <a:gd name="connsiteX42" fmla="*/ 753979 w 2340862"/>
                <a:gd name="connsiteY42" fmla="*/ 1092099 h 2337846"/>
                <a:gd name="connsiteX43" fmla="*/ 661164 w 2340862"/>
                <a:gd name="connsiteY43" fmla="*/ 992408 h 2337846"/>
                <a:gd name="connsiteX44" fmla="*/ 625193 w 2340862"/>
                <a:gd name="connsiteY44" fmla="*/ 833491 h 2337846"/>
                <a:gd name="connsiteX45" fmla="*/ 668039 w 2340862"/>
                <a:gd name="connsiteY45" fmla="*/ 768965 h 2337846"/>
                <a:gd name="connsiteX46" fmla="*/ 643976 w 2340862"/>
                <a:gd name="connsiteY46" fmla="*/ 603960 h 2337846"/>
                <a:gd name="connsiteX47" fmla="*/ 685227 w 2340862"/>
                <a:gd name="connsiteY47" fmla="*/ 339266 h 2337846"/>
                <a:gd name="connsiteX48" fmla="*/ 795230 w 2340862"/>
                <a:gd name="connsiteY48" fmla="*/ 174261 h 2337846"/>
                <a:gd name="connsiteX49" fmla="*/ 798667 w 2340862"/>
                <a:gd name="connsiteY49" fmla="*/ 212075 h 2337846"/>
                <a:gd name="connsiteX50" fmla="*/ 949921 w 2340862"/>
                <a:gd name="connsiteY50" fmla="*/ 105509 h 2337846"/>
                <a:gd name="connsiteX51" fmla="*/ 953359 w 2340862"/>
                <a:gd name="connsiteY51" fmla="*/ 143323 h 2337846"/>
                <a:gd name="connsiteX52" fmla="*/ 1246360 w 2340862"/>
                <a:gd name="connsiteY52" fmla="*/ 0 h 2337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340862" h="2337846">
                  <a:moveTo>
                    <a:pt x="1246360" y="0"/>
                  </a:moveTo>
                  <a:cubicBezTo>
                    <a:pt x="1260182" y="32854"/>
                    <a:pt x="1242153" y="87820"/>
                    <a:pt x="1207741" y="126135"/>
                  </a:cubicBezTo>
                  <a:cubicBezTo>
                    <a:pt x="1259055" y="100157"/>
                    <a:pt x="1309383" y="78725"/>
                    <a:pt x="1389933" y="60821"/>
                  </a:cubicBezTo>
                  <a:cubicBezTo>
                    <a:pt x="1391903" y="92923"/>
                    <a:pt x="1346391" y="125562"/>
                    <a:pt x="1362433" y="133010"/>
                  </a:cubicBezTo>
                  <a:cubicBezTo>
                    <a:pt x="1378475" y="140458"/>
                    <a:pt x="1472436" y="98634"/>
                    <a:pt x="1486186" y="105509"/>
                  </a:cubicBezTo>
                  <a:cubicBezTo>
                    <a:pt x="1499936" y="112384"/>
                    <a:pt x="1432903" y="158792"/>
                    <a:pt x="1444935" y="174261"/>
                  </a:cubicBezTo>
                  <a:cubicBezTo>
                    <a:pt x="1497448" y="184968"/>
                    <a:pt x="1557426" y="218502"/>
                    <a:pt x="1594094" y="262618"/>
                  </a:cubicBezTo>
                  <a:cubicBezTo>
                    <a:pt x="1630762" y="306734"/>
                    <a:pt x="1650842" y="350554"/>
                    <a:pt x="1664941" y="438956"/>
                  </a:cubicBezTo>
                  <a:cubicBezTo>
                    <a:pt x="1679040" y="527358"/>
                    <a:pt x="1705619" y="713391"/>
                    <a:pt x="1678691" y="793028"/>
                  </a:cubicBezTo>
                  <a:cubicBezTo>
                    <a:pt x="1706764" y="827977"/>
                    <a:pt x="1709630" y="838862"/>
                    <a:pt x="1709630" y="875530"/>
                  </a:cubicBezTo>
                  <a:cubicBezTo>
                    <a:pt x="1709630" y="912198"/>
                    <a:pt x="1696142" y="976014"/>
                    <a:pt x="1678691" y="1013034"/>
                  </a:cubicBezTo>
                  <a:cubicBezTo>
                    <a:pt x="1661240" y="1050054"/>
                    <a:pt x="1624979" y="1054107"/>
                    <a:pt x="1604926" y="1097650"/>
                  </a:cubicBezTo>
                  <a:cubicBezTo>
                    <a:pt x="1584872" y="1181674"/>
                    <a:pt x="1564535" y="1218054"/>
                    <a:pt x="1541707" y="1293341"/>
                  </a:cubicBezTo>
                  <a:cubicBezTo>
                    <a:pt x="1529102" y="1320268"/>
                    <a:pt x="1504884" y="1354282"/>
                    <a:pt x="1472420" y="1385548"/>
                  </a:cubicBezTo>
                  <a:lnTo>
                    <a:pt x="1471364" y="1386394"/>
                  </a:lnTo>
                  <a:lnTo>
                    <a:pt x="1485438" y="1386394"/>
                  </a:lnTo>
                  <a:lnTo>
                    <a:pt x="1480078" y="1395490"/>
                  </a:lnTo>
                  <a:cubicBezTo>
                    <a:pt x="1471759" y="1407938"/>
                    <a:pt x="1467929" y="1410332"/>
                    <a:pt x="1466971" y="1428525"/>
                  </a:cubicBezTo>
                  <a:cubicBezTo>
                    <a:pt x="1465694" y="1452783"/>
                    <a:pt x="1473993" y="1505769"/>
                    <a:pt x="1482292" y="1524281"/>
                  </a:cubicBezTo>
                  <a:cubicBezTo>
                    <a:pt x="1490591" y="1542794"/>
                    <a:pt x="1505911" y="1526198"/>
                    <a:pt x="1516764" y="1539603"/>
                  </a:cubicBezTo>
                  <a:cubicBezTo>
                    <a:pt x="1527616" y="1553009"/>
                    <a:pt x="1508463" y="1572798"/>
                    <a:pt x="1555065" y="1593225"/>
                  </a:cubicBezTo>
                  <a:cubicBezTo>
                    <a:pt x="1601666" y="1613652"/>
                    <a:pt x="1719126" y="1641103"/>
                    <a:pt x="1796369" y="1662168"/>
                  </a:cubicBezTo>
                  <a:cubicBezTo>
                    <a:pt x="1873612" y="1683235"/>
                    <a:pt x="1959792" y="1703024"/>
                    <a:pt x="2018522" y="1719622"/>
                  </a:cubicBezTo>
                  <a:cubicBezTo>
                    <a:pt x="2077252" y="1736219"/>
                    <a:pt x="2108531" y="1747709"/>
                    <a:pt x="2148749" y="1761754"/>
                  </a:cubicBezTo>
                  <a:cubicBezTo>
                    <a:pt x="2188967" y="1775798"/>
                    <a:pt x="2235567" y="1771967"/>
                    <a:pt x="2259825" y="1803886"/>
                  </a:cubicBezTo>
                  <a:cubicBezTo>
                    <a:pt x="2284083" y="1835805"/>
                    <a:pt x="2284083" y="1895811"/>
                    <a:pt x="2294297" y="1953264"/>
                  </a:cubicBezTo>
                  <a:cubicBezTo>
                    <a:pt x="2304510" y="2010718"/>
                    <a:pt x="2313448" y="2086683"/>
                    <a:pt x="2321108" y="2148605"/>
                  </a:cubicBezTo>
                  <a:cubicBezTo>
                    <a:pt x="2328769" y="2210527"/>
                    <a:pt x="2337705" y="2295430"/>
                    <a:pt x="2340259" y="2324795"/>
                  </a:cubicBezTo>
                  <a:cubicBezTo>
                    <a:pt x="2342813" y="2354160"/>
                    <a:pt x="2336430" y="2324795"/>
                    <a:pt x="2336430" y="2324795"/>
                  </a:cubicBezTo>
                  <a:lnTo>
                    <a:pt x="1195027" y="2328624"/>
                  </a:lnTo>
                  <a:cubicBezTo>
                    <a:pt x="924359" y="2335646"/>
                    <a:pt x="597513" y="2326709"/>
                    <a:pt x="0" y="2324795"/>
                  </a:cubicBezTo>
                  <a:cubicBezTo>
                    <a:pt x="1915" y="2282663"/>
                    <a:pt x="40218" y="2025401"/>
                    <a:pt x="57453" y="1937944"/>
                  </a:cubicBezTo>
                  <a:cubicBezTo>
                    <a:pt x="74689" y="1850487"/>
                    <a:pt x="77242" y="1831975"/>
                    <a:pt x="103415" y="1800056"/>
                  </a:cubicBezTo>
                  <a:cubicBezTo>
                    <a:pt x="129589" y="1768137"/>
                    <a:pt x="93202" y="1784736"/>
                    <a:pt x="214492" y="1746433"/>
                  </a:cubicBezTo>
                  <a:cubicBezTo>
                    <a:pt x="335781" y="1708131"/>
                    <a:pt x="820304" y="1577904"/>
                    <a:pt x="831157" y="1570243"/>
                  </a:cubicBezTo>
                  <a:cubicBezTo>
                    <a:pt x="842010" y="1562583"/>
                    <a:pt x="846478" y="1531304"/>
                    <a:pt x="854139" y="1516622"/>
                  </a:cubicBezTo>
                  <a:cubicBezTo>
                    <a:pt x="861799" y="1501939"/>
                    <a:pt x="875204" y="1505768"/>
                    <a:pt x="877119" y="1482148"/>
                  </a:cubicBezTo>
                  <a:cubicBezTo>
                    <a:pt x="878076" y="1470339"/>
                    <a:pt x="878236" y="1451826"/>
                    <a:pt x="876639" y="1432116"/>
                  </a:cubicBezTo>
                  <a:lnTo>
                    <a:pt x="867840" y="1386394"/>
                  </a:lnTo>
                  <a:lnTo>
                    <a:pt x="870670" y="1386394"/>
                  </a:lnTo>
                  <a:lnTo>
                    <a:pt x="845132" y="1351221"/>
                  </a:lnTo>
                  <a:cubicBezTo>
                    <a:pt x="833213" y="1332821"/>
                    <a:pt x="822447" y="1314706"/>
                    <a:pt x="812418" y="1298354"/>
                  </a:cubicBezTo>
                  <a:cubicBezTo>
                    <a:pt x="772304" y="1232947"/>
                    <a:pt x="760411" y="1175431"/>
                    <a:pt x="753979" y="1092099"/>
                  </a:cubicBezTo>
                  <a:cubicBezTo>
                    <a:pt x="737302" y="1069817"/>
                    <a:pt x="682628" y="1035509"/>
                    <a:pt x="661164" y="992408"/>
                  </a:cubicBezTo>
                  <a:cubicBezTo>
                    <a:pt x="639700" y="949307"/>
                    <a:pt x="624047" y="870731"/>
                    <a:pt x="625193" y="833491"/>
                  </a:cubicBezTo>
                  <a:cubicBezTo>
                    <a:pt x="626339" y="796250"/>
                    <a:pt x="650224" y="779439"/>
                    <a:pt x="668039" y="768965"/>
                  </a:cubicBezTo>
                  <a:cubicBezTo>
                    <a:pt x="669185" y="732297"/>
                    <a:pt x="641111" y="675576"/>
                    <a:pt x="643976" y="603960"/>
                  </a:cubicBezTo>
                  <a:cubicBezTo>
                    <a:pt x="646841" y="532344"/>
                    <a:pt x="660018" y="410883"/>
                    <a:pt x="685227" y="339266"/>
                  </a:cubicBezTo>
                  <a:cubicBezTo>
                    <a:pt x="710436" y="267649"/>
                    <a:pt x="776323" y="195459"/>
                    <a:pt x="795230" y="174261"/>
                  </a:cubicBezTo>
                  <a:cubicBezTo>
                    <a:pt x="814137" y="153062"/>
                    <a:pt x="772885" y="223534"/>
                    <a:pt x="798667" y="212075"/>
                  </a:cubicBezTo>
                  <a:cubicBezTo>
                    <a:pt x="824449" y="200616"/>
                    <a:pt x="924139" y="116968"/>
                    <a:pt x="949921" y="105509"/>
                  </a:cubicBezTo>
                  <a:cubicBezTo>
                    <a:pt x="975703" y="94050"/>
                    <a:pt x="949196" y="127570"/>
                    <a:pt x="953359" y="143323"/>
                  </a:cubicBezTo>
                  <a:cubicBezTo>
                    <a:pt x="1076584" y="47156"/>
                    <a:pt x="1203963" y="2865"/>
                    <a:pt x="124636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0" name="Group 106"/>
            <p:cNvGrpSpPr/>
            <p:nvPr/>
          </p:nvGrpSpPr>
          <p:grpSpPr>
            <a:xfrm>
              <a:off x="3461062" y="5073670"/>
              <a:ext cx="377558" cy="551892"/>
              <a:chOff x="8334300" y="5005568"/>
              <a:chExt cx="435951" cy="637247"/>
            </a:xfrm>
          </p:grpSpPr>
          <p:sp>
            <p:nvSpPr>
              <p:cNvPr id="108" name="Freeform 107"/>
              <p:cNvSpPr/>
              <p:nvPr/>
            </p:nvSpPr>
            <p:spPr>
              <a:xfrm>
                <a:off x="8334300" y="5025839"/>
                <a:ext cx="172407" cy="616976"/>
              </a:xfrm>
              <a:custGeom>
                <a:avLst/>
                <a:gdLst>
                  <a:gd name="connsiteX0" fmla="*/ 1212 w 152735"/>
                  <a:gd name="connsiteY0" fmla="*/ 21993 h 633872"/>
                  <a:gd name="connsiteX1" fmla="*/ 105427 w 152735"/>
                  <a:gd name="connsiteY1" fmla="*/ 112761 h 633872"/>
                  <a:gd name="connsiteX2" fmla="*/ 115512 w 152735"/>
                  <a:gd name="connsiteY2" fmla="*/ 169911 h 633872"/>
                  <a:gd name="connsiteX3" fmla="*/ 152492 w 152735"/>
                  <a:gd name="connsiteY3" fmla="*/ 206890 h 633872"/>
                  <a:gd name="connsiteX4" fmla="*/ 95342 w 152735"/>
                  <a:gd name="connsiteY4" fmla="*/ 586770 h 633872"/>
                  <a:gd name="connsiteX5" fmla="*/ 51639 w 152735"/>
                  <a:gd name="connsiteY5" fmla="*/ 566599 h 633872"/>
                  <a:gd name="connsiteX6" fmla="*/ 1212 w 152735"/>
                  <a:gd name="connsiteY6" fmla="*/ 21993 h 633872"/>
                  <a:gd name="connsiteX0-1" fmla="*/ 1212 w 152735"/>
                  <a:gd name="connsiteY0-2" fmla="*/ 21993 h 633872"/>
                  <a:gd name="connsiteX1-3" fmla="*/ 105427 w 152735"/>
                  <a:gd name="connsiteY1-4" fmla="*/ 112761 h 633872"/>
                  <a:gd name="connsiteX2-5" fmla="*/ 115512 w 152735"/>
                  <a:gd name="connsiteY2-6" fmla="*/ 169911 h 633872"/>
                  <a:gd name="connsiteX3-7" fmla="*/ 152492 w 152735"/>
                  <a:gd name="connsiteY3-8" fmla="*/ 206890 h 633872"/>
                  <a:gd name="connsiteX4-9" fmla="*/ 95342 w 152735"/>
                  <a:gd name="connsiteY4-10" fmla="*/ 586770 h 633872"/>
                  <a:gd name="connsiteX5-11" fmla="*/ 51639 w 152735"/>
                  <a:gd name="connsiteY5-12" fmla="*/ 566599 h 633872"/>
                  <a:gd name="connsiteX6-13" fmla="*/ 1212 w 152735"/>
                  <a:gd name="connsiteY6-14" fmla="*/ 21993 h 633872"/>
                  <a:gd name="connsiteX0-15" fmla="*/ 1212 w 152492"/>
                  <a:gd name="connsiteY0-16" fmla="*/ 21993 h 633872"/>
                  <a:gd name="connsiteX1-17" fmla="*/ 105427 w 152492"/>
                  <a:gd name="connsiteY1-18" fmla="*/ 112761 h 633872"/>
                  <a:gd name="connsiteX2-19" fmla="*/ 115512 w 152492"/>
                  <a:gd name="connsiteY2-20" fmla="*/ 169911 h 633872"/>
                  <a:gd name="connsiteX3-21" fmla="*/ 152492 w 152492"/>
                  <a:gd name="connsiteY3-22" fmla="*/ 206890 h 633872"/>
                  <a:gd name="connsiteX4-23" fmla="*/ 95342 w 152492"/>
                  <a:gd name="connsiteY4-24" fmla="*/ 586770 h 633872"/>
                  <a:gd name="connsiteX5-25" fmla="*/ 51639 w 152492"/>
                  <a:gd name="connsiteY5-26" fmla="*/ 566599 h 633872"/>
                  <a:gd name="connsiteX6-27" fmla="*/ 1212 w 152492"/>
                  <a:gd name="connsiteY6-28" fmla="*/ 21993 h 633872"/>
                  <a:gd name="connsiteX0-29" fmla="*/ 1212 w 152492"/>
                  <a:gd name="connsiteY0-30" fmla="*/ 21993 h 633872"/>
                  <a:gd name="connsiteX1-31" fmla="*/ 105427 w 152492"/>
                  <a:gd name="connsiteY1-32" fmla="*/ 112761 h 633872"/>
                  <a:gd name="connsiteX2-33" fmla="*/ 115512 w 152492"/>
                  <a:gd name="connsiteY2-34" fmla="*/ 169911 h 633872"/>
                  <a:gd name="connsiteX3-35" fmla="*/ 152492 w 152492"/>
                  <a:gd name="connsiteY3-36" fmla="*/ 206890 h 633872"/>
                  <a:gd name="connsiteX4-37" fmla="*/ 95342 w 152492"/>
                  <a:gd name="connsiteY4-38" fmla="*/ 586770 h 633872"/>
                  <a:gd name="connsiteX5-39" fmla="*/ 51639 w 152492"/>
                  <a:gd name="connsiteY5-40" fmla="*/ 566599 h 633872"/>
                  <a:gd name="connsiteX6-41" fmla="*/ 1212 w 152492"/>
                  <a:gd name="connsiteY6-42" fmla="*/ 21993 h 633872"/>
                  <a:gd name="connsiteX0-43" fmla="*/ 1212 w 152492"/>
                  <a:gd name="connsiteY0-44" fmla="*/ 21993 h 633872"/>
                  <a:gd name="connsiteX1-45" fmla="*/ 105427 w 152492"/>
                  <a:gd name="connsiteY1-46" fmla="*/ 112761 h 633872"/>
                  <a:gd name="connsiteX2-47" fmla="*/ 115512 w 152492"/>
                  <a:gd name="connsiteY2-48" fmla="*/ 169911 h 633872"/>
                  <a:gd name="connsiteX3-49" fmla="*/ 152492 w 152492"/>
                  <a:gd name="connsiteY3-50" fmla="*/ 206890 h 633872"/>
                  <a:gd name="connsiteX4-51" fmla="*/ 95342 w 152492"/>
                  <a:gd name="connsiteY4-52" fmla="*/ 586770 h 633872"/>
                  <a:gd name="connsiteX5-53" fmla="*/ 51639 w 152492"/>
                  <a:gd name="connsiteY5-54" fmla="*/ 566599 h 633872"/>
                  <a:gd name="connsiteX6-55" fmla="*/ 1212 w 152492"/>
                  <a:gd name="connsiteY6-56" fmla="*/ 21993 h 633872"/>
                  <a:gd name="connsiteX0-57" fmla="*/ 1212 w 152492"/>
                  <a:gd name="connsiteY0-58" fmla="*/ 21993 h 633872"/>
                  <a:gd name="connsiteX1-59" fmla="*/ 105427 w 152492"/>
                  <a:gd name="connsiteY1-60" fmla="*/ 112761 h 633872"/>
                  <a:gd name="connsiteX2-61" fmla="*/ 108789 w 152492"/>
                  <a:gd name="connsiteY2-62" fmla="*/ 179996 h 633872"/>
                  <a:gd name="connsiteX3-63" fmla="*/ 152492 w 152492"/>
                  <a:gd name="connsiteY3-64" fmla="*/ 206890 h 633872"/>
                  <a:gd name="connsiteX4-65" fmla="*/ 95342 w 152492"/>
                  <a:gd name="connsiteY4-66" fmla="*/ 586770 h 633872"/>
                  <a:gd name="connsiteX5-67" fmla="*/ 51639 w 152492"/>
                  <a:gd name="connsiteY5-68" fmla="*/ 566599 h 633872"/>
                  <a:gd name="connsiteX6-69" fmla="*/ 1212 w 152492"/>
                  <a:gd name="connsiteY6-70" fmla="*/ 21993 h 633872"/>
                  <a:gd name="connsiteX0-71" fmla="*/ 1212 w 152492"/>
                  <a:gd name="connsiteY0-72" fmla="*/ 21993 h 633872"/>
                  <a:gd name="connsiteX1-73" fmla="*/ 105427 w 152492"/>
                  <a:gd name="connsiteY1-74" fmla="*/ 112761 h 633872"/>
                  <a:gd name="connsiteX2-75" fmla="*/ 108789 w 152492"/>
                  <a:gd name="connsiteY2-76" fmla="*/ 179996 h 633872"/>
                  <a:gd name="connsiteX3-77" fmla="*/ 152492 w 152492"/>
                  <a:gd name="connsiteY3-78" fmla="*/ 206890 h 633872"/>
                  <a:gd name="connsiteX4-79" fmla="*/ 95342 w 152492"/>
                  <a:gd name="connsiteY4-80" fmla="*/ 586770 h 633872"/>
                  <a:gd name="connsiteX5-81" fmla="*/ 51639 w 152492"/>
                  <a:gd name="connsiteY5-82" fmla="*/ 566599 h 633872"/>
                  <a:gd name="connsiteX6-83" fmla="*/ 1212 w 152492"/>
                  <a:gd name="connsiteY6-84" fmla="*/ 21993 h 633872"/>
                  <a:gd name="connsiteX0-85" fmla="*/ 1212 w 152492"/>
                  <a:gd name="connsiteY0-86" fmla="*/ 0 h 611879"/>
                  <a:gd name="connsiteX1-87" fmla="*/ 105427 w 152492"/>
                  <a:gd name="connsiteY1-88" fmla="*/ 90768 h 611879"/>
                  <a:gd name="connsiteX2-89" fmla="*/ 108789 w 152492"/>
                  <a:gd name="connsiteY2-90" fmla="*/ 158003 h 611879"/>
                  <a:gd name="connsiteX3-91" fmla="*/ 152492 w 152492"/>
                  <a:gd name="connsiteY3-92" fmla="*/ 184897 h 611879"/>
                  <a:gd name="connsiteX4-93" fmla="*/ 95342 w 152492"/>
                  <a:gd name="connsiteY4-94" fmla="*/ 564777 h 611879"/>
                  <a:gd name="connsiteX5-95" fmla="*/ 51639 w 152492"/>
                  <a:gd name="connsiteY5-96" fmla="*/ 544606 h 611879"/>
                  <a:gd name="connsiteX6-97" fmla="*/ 1212 w 152492"/>
                  <a:gd name="connsiteY6-98" fmla="*/ 0 h 611879"/>
                  <a:gd name="connsiteX0-99" fmla="*/ 1212 w 152492"/>
                  <a:gd name="connsiteY0-100" fmla="*/ 0 h 611879"/>
                  <a:gd name="connsiteX1-101" fmla="*/ 95342 w 152492"/>
                  <a:gd name="connsiteY1-102" fmla="*/ 90768 h 611879"/>
                  <a:gd name="connsiteX2-103" fmla="*/ 108789 w 152492"/>
                  <a:gd name="connsiteY2-104" fmla="*/ 158003 h 611879"/>
                  <a:gd name="connsiteX3-105" fmla="*/ 152492 w 152492"/>
                  <a:gd name="connsiteY3-106" fmla="*/ 184897 h 611879"/>
                  <a:gd name="connsiteX4-107" fmla="*/ 95342 w 152492"/>
                  <a:gd name="connsiteY4-108" fmla="*/ 564777 h 611879"/>
                  <a:gd name="connsiteX5-109" fmla="*/ 51639 w 152492"/>
                  <a:gd name="connsiteY5-110" fmla="*/ 544606 h 611879"/>
                  <a:gd name="connsiteX6-111" fmla="*/ 1212 w 152492"/>
                  <a:gd name="connsiteY6-112" fmla="*/ 0 h 611879"/>
                  <a:gd name="connsiteX0-113" fmla="*/ 1212 w 152492"/>
                  <a:gd name="connsiteY0-114" fmla="*/ 0 h 611879"/>
                  <a:gd name="connsiteX1-115" fmla="*/ 95342 w 152492"/>
                  <a:gd name="connsiteY1-116" fmla="*/ 90768 h 611879"/>
                  <a:gd name="connsiteX2-117" fmla="*/ 108789 w 152492"/>
                  <a:gd name="connsiteY2-118" fmla="*/ 158003 h 611879"/>
                  <a:gd name="connsiteX3-119" fmla="*/ 152492 w 152492"/>
                  <a:gd name="connsiteY3-120" fmla="*/ 184897 h 611879"/>
                  <a:gd name="connsiteX4-121" fmla="*/ 95342 w 152492"/>
                  <a:gd name="connsiteY4-122" fmla="*/ 564777 h 611879"/>
                  <a:gd name="connsiteX5-123" fmla="*/ 51639 w 152492"/>
                  <a:gd name="connsiteY5-124" fmla="*/ 544606 h 611879"/>
                  <a:gd name="connsiteX6-125" fmla="*/ 1212 w 152492"/>
                  <a:gd name="connsiteY6-126" fmla="*/ 0 h 611879"/>
                  <a:gd name="connsiteX0-127" fmla="*/ 1212 w 152492"/>
                  <a:gd name="connsiteY0-128" fmla="*/ 0 h 611879"/>
                  <a:gd name="connsiteX1-129" fmla="*/ 95342 w 152492"/>
                  <a:gd name="connsiteY1-130" fmla="*/ 90768 h 611879"/>
                  <a:gd name="connsiteX2-131" fmla="*/ 108789 w 152492"/>
                  <a:gd name="connsiteY2-132" fmla="*/ 158003 h 611879"/>
                  <a:gd name="connsiteX3-133" fmla="*/ 152492 w 152492"/>
                  <a:gd name="connsiteY3-134" fmla="*/ 184897 h 611879"/>
                  <a:gd name="connsiteX4-135" fmla="*/ 95342 w 152492"/>
                  <a:gd name="connsiteY4-136" fmla="*/ 564777 h 611879"/>
                  <a:gd name="connsiteX5-137" fmla="*/ 51639 w 152492"/>
                  <a:gd name="connsiteY5-138" fmla="*/ 544606 h 611879"/>
                  <a:gd name="connsiteX6-139" fmla="*/ 1212 w 152492"/>
                  <a:gd name="connsiteY6-140" fmla="*/ 0 h 611879"/>
                  <a:gd name="connsiteX0-141" fmla="*/ 957 w 152237"/>
                  <a:gd name="connsiteY0-142" fmla="*/ 0 h 616976"/>
                  <a:gd name="connsiteX1-143" fmla="*/ 95087 w 152237"/>
                  <a:gd name="connsiteY1-144" fmla="*/ 90768 h 616976"/>
                  <a:gd name="connsiteX2-145" fmla="*/ 108534 w 152237"/>
                  <a:gd name="connsiteY2-146" fmla="*/ 158003 h 616976"/>
                  <a:gd name="connsiteX3-147" fmla="*/ 152237 w 152237"/>
                  <a:gd name="connsiteY3-148" fmla="*/ 184897 h 616976"/>
                  <a:gd name="connsiteX4-149" fmla="*/ 95087 w 152237"/>
                  <a:gd name="connsiteY4-150" fmla="*/ 564777 h 616976"/>
                  <a:gd name="connsiteX5-151" fmla="*/ 64831 w 152237"/>
                  <a:gd name="connsiteY5-152" fmla="*/ 554691 h 616976"/>
                  <a:gd name="connsiteX6-153" fmla="*/ 957 w 152237"/>
                  <a:gd name="connsiteY6-154" fmla="*/ 0 h 616976"/>
                  <a:gd name="connsiteX0-155" fmla="*/ 957 w 135428"/>
                  <a:gd name="connsiteY0-156" fmla="*/ 0 h 616976"/>
                  <a:gd name="connsiteX1-157" fmla="*/ 95087 w 135428"/>
                  <a:gd name="connsiteY1-158" fmla="*/ 90768 h 616976"/>
                  <a:gd name="connsiteX2-159" fmla="*/ 108534 w 135428"/>
                  <a:gd name="connsiteY2-160" fmla="*/ 158003 h 616976"/>
                  <a:gd name="connsiteX3-161" fmla="*/ 135428 w 135428"/>
                  <a:gd name="connsiteY3-162" fmla="*/ 208429 h 616976"/>
                  <a:gd name="connsiteX4-163" fmla="*/ 95087 w 135428"/>
                  <a:gd name="connsiteY4-164" fmla="*/ 564777 h 616976"/>
                  <a:gd name="connsiteX5-165" fmla="*/ 64831 w 135428"/>
                  <a:gd name="connsiteY5-166" fmla="*/ 554691 h 616976"/>
                  <a:gd name="connsiteX6-167" fmla="*/ 957 w 135428"/>
                  <a:gd name="connsiteY6-168" fmla="*/ 0 h 616976"/>
                  <a:gd name="connsiteX0-169" fmla="*/ 957 w 135428"/>
                  <a:gd name="connsiteY0-170" fmla="*/ 0 h 616976"/>
                  <a:gd name="connsiteX1-171" fmla="*/ 95087 w 135428"/>
                  <a:gd name="connsiteY1-172" fmla="*/ 90768 h 616976"/>
                  <a:gd name="connsiteX2-173" fmla="*/ 108534 w 135428"/>
                  <a:gd name="connsiteY2-174" fmla="*/ 158003 h 616976"/>
                  <a:gd name="connsiteX3-175" fmla="*/ 135428 w 135428"/>
                  <a:gd name="connsiteY3-176" fmla="*/ 208429 h 616976"/>
                  <a:gd name="connsiteX4-177" fmla="*/ 95087 w 135428"/>
                  <a:gd name="connsiteY4-178" fmla="*/ 564777 h 616976"/>
                  <a:gd name="connsiteX5-179" fmla="*/ 64831 w 135428"/>
                  <a:gd name="connsiteY5-180" fmla="*/ 554691 h 616976"/>
                  <a:gd name="connsiteX6-181" fmla="*/ 957 w 135428"/>
                  <a:gd name="connsiteY6-182" fmla="*/ 0 h 616976"/>
                  <a:gd name="connsiteX0-183" fmla="*/ 957 w 135428"/>
                  <a:gd name="connsiteY0-184" fmla="*/ 0 h 616976"/>
                  <a:gd name="connsiteX1-185" fmla="*/ 95087 w 135428"/>
                  <a:gd name="connsiteY1-186" fmla="*/ 90768 h 616976"/>
                  <a:gd name="connsiteX2-187" fmla="*/ 135428 w 135428"/>
                  <a:gd name="connsiteY2-188" fmla="*/ 208429 h 616976"/>
                  <a:gd name="connsiteX3-189" fmla="*/ 95087 w 135428"/>
                  <a:gd name="connsiteY3-190" fmla="*/ 564777 h 616976"/>
                  <a:gd name="connsiteX4-191" fmla="*/ 64831 w 135428"/>
                  <a:gd name="connsiteY4-192" fmla="*/ 554691 h 616976"/>
                  <a:gd name="connsiteX5-193" fmla="*/ 957 w 135428"/>
                  <a:gd name="connsiteY5-194" fmla="*/ 0 h 616976"/>
                  <a:gd name="connsiteX0-195" fmla="*/ 957 w 135428"/>
                  <a:gd name="connsiteY0-196" fmla="*/ 0 h 616976"/>
                  <a:gd name="connsiteX1-197" fmla="*/ 95087 w 135428"/>
                  <a:gd name="connsiteY1-198" fmla="*/ 90768 h 616976"/>
                  <a:gd name="connsiteX2-199" fmla="*/ 135428 w 135428"/>
                  <a:gd name="connsiteY2-200" fmla="*/ 208429 h 616976"/>
                  <a:gd name="connsiteX3-201" fmla="*/ 95087 w 135428"/>
                  <a:gd name="connsiteY3-202" fmla="*/ 564777 h 616976"/>
                  <a:gd name="connsiteX4-203" fmla="*/ 64831 w 135428"/>
                  <a:gd name="connsiteY4-204" fmla="*/ 554691 h 616976"/>
                  <a:gd name="connsiteX5-205" fmla="*/ 957 w 135428"/>
                  <a:gd name="connsiteY5-206" fmla="*/ 0 h 616976"/>
                  <a:gd name="connsiteX0-207" fmla="*/ 957 w 135428"/>
                  <a:gd name="connsiteY0-208" fmla="*/ 0 h 616976"/>
                  <a:gd name="connsiteX1-209" fmla="*/ 95087 w 135428"/>
                  <a:gd name="connsiteY1-210" fmla="*/ 90768 h 616976"/>
                  <a:gd name="connsiteX2-211" fmla="*/ 135428 w 135428"/>
                  <a:gd name="connsiteY2-212" fmla="*/ 208429 h 616976"/>
                  <a:gd name="connsiteX3-213" fmla="*/ 95087 w 135428"/>
                  <a:gd name="connsiteY3-214" fmla="*/ 564777 h 616976"/>
                  <a:gd name="connsiteX4-215" fmla="*/ 64831 w 135428"/>
                  <a:gd name="connsiteY4-216" fmla="*/ 554691 h 616976"/>
                  <a:gd name="connsiteX5-217" fmla="*/ 957 w 135428"/>
                  <a:gd name="connsiteY5-218" fmla="*/ 0 h 61697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35428" h="616976">
                    <a:moveTo>
                      <a:pt x="957" y="0"/>
                    </a:moveTo>
                    <a:cubicBezTo>
                      <a:pt x="36815" y="65555"/>
                      <a:pt x="45781" y="66115"/>
                      <a:pt x="95087" y="90768"/>
                    </a:cubicBezTo>
                    <a:cubicBezTo>
                      <a:pt x="104052" y="145676"/>
                      <a:pt x="101810" y="183217"/>
                      <a:pt x="135428" y="208429"/>
                    </a:cubicBezTo>
                    <a:cubicBezTo>
                      <a:pt x="132066" y="277905"/>
                      <a:pt x="111896" y="504826"/>
                      <a:pt x="95087" y="564777"/>
                    </a:cubicBezTo>
                    <a:cubicBezTo>
                      <a:pt x="78278" y="624728"/>
                      <a:pt x="81080" y="647139"/>
                      <a:pt x="64831" y="554691"/>
                    </a:cubicBezTo>
                    <a:cubicBezTo>
                      <a:pt x="48582" y="462243"/>
                      <a:pt x="-8008" y="75640"/>
                      <a:pt x="95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9" name="Freeform 108"/>
              <p:cNvSpPr/>
              <p:nvPr/>
            </p:nvSpPr>
            <p:spPr>
              <a:xfrm flipH="1">
                <a:off x="8593754" y="5005568"/>
                <a:ext cx="176497" cy="608216"/>
              </a:xfrm>
              <a:custGeom>
                <a:avLst/>
                <a:gdLst>
                  <a:gd name="connsiteX0" fmla="*/ 1212 w 152735"/>
                  <a:gd name="connsiteY0" fmla="*/ 21993 h 633872"/>
                  <a:gd name="connsiteX1" fmla="*/ 105427 w 152735"/>
                  <a:gd name="connsiteY1" fmla="*/ 112761 h 633872"/>
                  <a:gd name="connsiteX2" fmla="*/ 115512 w 152735"/>
                  <a:gd name="connsiteY2" fmla="*/ 169911 h 633872"/>
                  <a:gd name="connsiteX3" fmla="*/ 152492 w 152735"/>
                  <a:gd name="connsiteY3" fmla="*/ 206890 h 633872"/>
                  <a:gd name="connsiteX4" fmla="*/ 95342 w 152735"/>
                  <a:gd name="connsiteY4" fmla="*/ 586770 h 633872"/>
                  <a:gd name="connsiteX5" fmla="*/ 51639 w 152735"/>
                  <a:gd name="connsiteY5" fmla="*/ 566599 h 633872"/>
                  <a:gd name="connsiteX6" fmla="*/ 1212 w 152735"/>
                  <a:gd name="connsiteY6" fmla="*/ 21993 h 633872"/>
                  <a:gd name="connsiteX0-1" fmla="*/ 1212 w 152735"/>
                  <a:gd name="connsiteY0-2" fmla="*/ 21993 h 633872"/>
                  <a:gd name="connsiteX1-3" fmla="*/ 105427 w 152735"/>
                  <a:gd name="connsiteY1-4" fmla="*/ 112761 h 633872"/>
                  <a:gd name="connsiteX2-5" fmla="*/ 115512 w 152735"/>
                  <a:gd name="connsiteY2-6" fmla="*/ 169911 h 633872"/>
                  <a:gd name="connsiteX3-7" fmla="*/ 152492 w 152735"/>
                  <a:gd name="connsiteY3-8" fmla="*/ 206890 h 633872"/>
                  <a:gd name="connsiteX4-9" fmla="*/ 95342 w 152735"/>
                  <a:gd name="connsiteY4-10" fmla="*/ 586770 h 633872"/>
                  <a:gd name="connsiteX5-11" fmla="*/ 51639 w 152735"/>
                  <a:gd name="connsiteY5-12" fmla="*/ 566599 h 633872"/>
                  <a:gd name="connsiteX6-13" fmla="*/ 1212 w 152735"/>
                  <a:gd name="connsiteY6-14" fmla="*/ 21993 h 633872"/>
                  <a:gd name="connsiteX0-15" fmla="*/ 1212 w 152492"/>
                  <a:gd name="connsiteY0-16" fmla="*/ 21993 h 633872"/>
                  <a:gd name="connsiteX1-17" fmla="*/ 105427 w 152492"/>
                  <a:gd name="connsiteY1-18" fmla="*/ 112761 h 633872"/>
                  <a:gd name="connsiteX2-19" fmla="*/ 115512 w 152492"/>
                  <a:gd name="connsiteY2-20" fmla="*/ 169911 h 633872"/>
                  <a:gd name="connsiteX3-21" fmla="*/ 152492 w 152492"/>
                  <a:gd name="connsiteY3-22" fmla="*/ 206890 h 633872"/>
                  <a:gd name="connsiteX4-23" fmla="*/ 95342 w 152492"/>
                  <a:gd name="connsiteY4-24" fmla="*/ 586770 h 633872"/>
                  <a:gd name="connsiteX5-25" fmla="*/ 51639 w 152492"/>
                  <a:gd name="connsiteY5-26" fmla="*/ 566599 h 633872"/>
                  <a:gd name="connsiteX6-27" fmla="*/ 1212 w 152492"/>
                  <a:gd name="connsiteY6-28" fmla="*/ 21993 h 633872"/>
                  <a:gd name="connsiteX0-29" fmla="*/ 1212 w 152492"/>
                  <a:gd name="connsiteY0-30" fmla="*/ 21993 h 633872"/>
                  <a:gd name="connsiteX1-31" fmla="*/ 105427 w 152492"/>
                  <a:gd name="connsiteY1-32" fmla="*/ 112761 h 633872"/>
                  <a:gd name="connsiteX2-33" fmla="*/ 115512 w 152492"/>
                  <a:gd name="connsiteY2-34" fmla="*/ 169911 h 633872"/>
                  <a:gd name="connsiteX3-35" fmla="*/ 152492 w 152492"/>
                  <a:gd name="connsiteY3-36" fmla="*/ 206890 h 633872"/>
                  <a:gd name="connsiteX4-37" fmla="*/ 95342 w 152492"/>
                  <a:gd name="connsiteY4-38" fmla="*/ 586770 h 633872"/>
                  <a:gd name="connsiteX5-39" fmla="*/ 51639 w 152492"/>
                  <a:gd name="connsiteY5-40" fmla="*/ 566599 h 633872"/>
                  <a:gd name="connsiteX6-41" fmla="*/ 1212 w 152492"/>
                  <a:gd name="connsiteY6-42" fmla="*/ 21993 h 633872"/>
                  <a:gd name="connsiteX0-43" fmla="*/ 1212 w 152492"/>
                  <a:gd name="connsiteY0-44" fmla="*/ 21993 h 633872"/>
                  <a:gd name="connsiteX1-45" fmla="*/ 105427 w 152492"/>
                  <a:gd name="connsiteY1-46" fmla="*/ 112761 h 633872"/>
                  <a:gd name="connsiteX2-47" fmla="*/ 115512 w 152492"/>
                  <a:gd name="connsiteY2-48" fmla="*/ 169911 h 633872"/>
                  <a:gd name="connsiteX3-49" fmla="*/ 152492 w 152492"/>
                  <a:gd name="connsiteY3-50" fmla="*/ 206890 h 633872"/>
                  <a:gd name="connsiteX4-51" fmla="*/ 95342 w 152492"/>
                  <a:gd name="connsiteY4-52" fmla="*/ 586770 h 633872"/>
                  <a:gd name="connsiteX5-53" fmla="*/ 51639 w 152492"/>
                  <a:gd name="connsiteY5-54" fmla="*/ 566599 h 633872"/>
                  <a:gd name="connsiteX6-55" fmla="*/ 1212 w 152492"/>
                  <a:gd name="connsiteY6-56" fmla="*/ 21993 h 633872"/>
                  <a:gd name="connsiteX0-57" fmla="*/ 1212 w 152492"/>
                  <a:gd name="connsiteY0-58" fmla="*/ 21993 h 633872"/>
                  <a:gd name="connsiteX1-59" fmla="*/ 105427 w 152492"/>
                  <a:gd name="connsiteY1-60" fmla="*/ 112761 h 633872"/>
                  <a:gd name="connsiteX2-61" fmla="*/ 108789 w 152492"/>
                  <a:gd name="connsiteY2-62" fmla="*/ 179996 h 633872"/>
                  <a:gd name="connsiteX3-63" fmla="*/ 152492 w 152492"/>
                  <a:gd name="connsiteY3-64" fmla="*/ 206890 h 633872"/>
                  <a:gd name="connsiteX4-65" fmla="*/ 95342 w 152492"/>
                  <a:gd name="connsiteY4-66" fmla="*/ 586770 h 633872"/>
                  <a:gd name="connsiteX5-67" fmla="*/ 51639 w 152492"/>
                  <a:gd name="connsiteY5-68" fmla="*/ 566599 h 633872"/>
                  <a:gd name="connsiteX6-69" fmla="*/ 1212 w 152492"/>
                  <a:gd name="connsiteY6-70" fmla="*/ 21993 h 633872"/>
                  <a:gd name="connsiteX0-71" fmla="*/ 1212 w 152492"/>
                  <a:gd name="connsiteY0-72" fmla="*/ 21993 h 633872"/>
                  <a:gd name="connsiteX1-73" fmla="*/ 105427 w 152492"/>
                  <a:gd name="connsiteY1-74" fmla="*/ 112761 h 633872"/>
                  <a:gd name="connsiteX2-75" fmla="*/ 108789 w 152492"/>
                  <a:gd name="connsiteY2-76" fmla="*/ 179996 h 633872"/>
                  <a:gd name="connsiteX3-77" fmla="*/ 152492 w 152492"/>
                  <a:gd name="connsiteY3-78" fmla="*/ 206890 h 633872"/>
                  <a:gd name="connsiteX4-79" fmla="*/ 95342 w 152492"/>
                  <a:gd name="connsiteY4-80" fmla="*/ 586770 h 633872"/>
                  <a:gd name="connsiteX5-81" fmla="*/ 51639 w 152492"/>
                  <a:gd name="connsiteY5-82" fmla="*/ 566599 h 633872"/>
                  <a:gd name="connsiteX6-83" fmla="*/ 1212 w 152492"/>
                  <a:gd name="connsiteY6-84" fmla="*/ 21993 h 633872"/>
                  <a:gd name="connsiteX0-85" fmla="*/ 1212 w 152492"/>
                  <a:gd name="connsiteY0-86" fmla="*/ 0 h 611879"/>
                  <a:gd name="connsiteX1-87" fmla="*/ 105427 w 152492"/>
                  <a:gd name="connsiteY1-88" fmla="*/ 90768 h 611879"/>
                  <a:gd name="connsiteX2-89" fmla="*/ 108789 w 152492"/>
                  <a:gd name="connsiteY2-90" fmla="*/ 158003 h 611879"/>
                  <a:gd name="connsiteX3-91" fmla="*/ 152492 w 152492"/>
                  <a:gd name="connsiteY3-92" fmla="*/ 184897 h 611879"/>
                  <a:gd name="connsiteX4-93" fmla="*/ 95342 w 152492"/>
                  <a:gd name="connsiteY4-94" fmla="*/ 564777 h 611879"/>
                  <a:gd name="connsiteX5-95" fmla="*/ 51639 w 152492"/>
                  <a:gd name="connsiteY5-96" fmla="*/ 544606 h 611879"/>
                  <a:gd name="connsiteX6-97" fmla="*/ 1212 w 152492"/>
                  <a:gd name="connsiteY6-98" fmla="*/ 0 h 611879"/>
                  <a:gd name="connsiteX0-99" fmla="*/ 1212 w 152492"/>
                  <a:gd name="connsiteY0-100" fmla="*/ 0 h 611879"/>
                  <a:gd name="connsiteX1-101" fmla="*/ 95342 w 152492"/>
                  <a:gd name="connsiteY1-102" fmla="*/ 90768 h 611879"/>
                  <a:gd name="connsiteX2-103" fmla="*/ 108789 w 152492"/>
                  <a:gd name="connsiteY2-104" fmla="*/ 158003 h 611879"/>
                  <a:gd name="connsiteX3-105" fmla="*/ 152492 w 152492"/>
                  <a:gd name="connsiteY3-106" fmla="*/ 184897 h 611879"/>
                  <a:gd name="connsiteX4-107" fmla="*/ 95342 w 152492"/>
                  <a:gd name="connsiteY4-108" fmla="*/ 564777 h 611879"/>
                  <a:gd name="connsiteX5-109" fmla="*/ 51639 w 152492"/>
                  <a:gd name="connsiteY5-110" fmla="*/ 544606 h 611879"/>
                  <a:gd name="connsiteX6-111" fmla="*/ 1212 w 152492"/>
                  <a:gd name="connsiteY6-112" fmla="*/ 0 h 611879"/>
                  <a:gd name="connsiteX0-113" fmla="*/ 1212 w 152492"/>
                  <a:gd name="connsiteY0-114" fmla="*/ 0 h 611879"/>
                  <a:gd name="connsiteX1-115" fmla="*/ 95342 w 152492"/>
                  <a:gd name="connsiteY1-116" fmla="*/ 90768 h 611879"/>
                  <a:gd name="connsiteX2-117" fmla="*/ 108789 w 152492"/>
                  <a:gd name="connsiteY2-118" fmla="*/ 158003 h 611879"/>
                  <a:gd name="connsiteX3-119" fmla="*/ 152492 w 152492"/>
                  <a:gd name="connsiteY3-120" fmla="*/ 184897 h 611879"/>
                  <a:gd name="connsiteX4-121" fmla="*/ 95342 w 152492"/>
                  <a:gd name="connsiteY4-122" fmla="*/ 564777 h 611879"/>
                  <a:gd name="connsiteX5-123" fmla="*/ 51639 w 152492"/>
                  <a:gd name="connsiteY5-124" fmla="*/ 544606 h 611879"/>
                  <a:gd name="connsiteX6-125" fmla="*/ 1212 w 152492"/>
                  <a:gd name="connsiteY6-126" fmla="*/ 0 h 611879"/>
                  <a:gd name="connsiteX0-127" fmla="*/ 1212 w 152492"/>
                  <a:gd name="connsiteY0-128" fmla="*/ 0 h 611879"/>
                  <a:gd name="connsiteX1-129" fmla="*/ 95342 w 152492"/>
                  <a:gd name="connsiteY1-130" fmla="*/ 90768 h 611879"/>
                  <a:gd name="connsiteX2-131" fmla="*/ 108789 w 152492"/>
                  <a:gd name="connsiteY2-132" fmla="*/ 158003 h 611879"/>
                  <a:gd name="connsiteX3-133" fmla="*/ 152492 w 152492"/>
                  <a:gd name="connsiteY3-134" fmla="*/ 184897 h 611879"/>
                  <a:gd name="connsiteX4-135" fmla="*/ 95342 w 152492"/>
                  <a:gd name="connsiteY4-136" fmla="*/ 564777 h 611879"/>
                  <a:gd name="connsiteX5-137" fmla="*/ 51639 w 152492"/>
                  <a:gd name="connsiteY5-138" fmla="*/ 544606 h 611879"/>
                  <a:gd name="connsiteX6-139" fmla="*/ 1212 w 152492"/>
                  <a:gd name="connsiteY6-140" fmla="*/ 0 h 611879"/>
                  <a:gd name="connsiteX0-141" fmla="*/ 957 w 152237"/>
                  <a:gd name="connsiteY0-142" fmla="*/ 0 h 616976"/>
                  <a:gd name="connsiteX1-143" fmla="*/ 95087 w 152237"/>
                  <a:gd name="connsiteY1-144" fmla="*/ 90768 h 616976"/>
                  <a:gd name="connsiteX2-145" fmla="*/ 108534 w 152237"/>
                  <a:gd name="connsiteY2-146" fmla="*/ 158003 h 616976"/>
                  <a:gd name="connsiteX3-147" fmla="*/ 152237 w 152237"/>
                  <a:gd name="connsiteY3-148" fmla="*/ 184897 h 616976"/>
                  <a:gd name="connsiteX4-149" fmla="*/ 95087 w 152237"/>
                  <a:gd name="connsiteY4-150" fmla="*/ 564777 h 616976"/>
                  <a:gd name="connsiteX5-151" fmla="*/ 64831 w 152237"/>
                  <a:gd name="connsiteY5-152" fmla="*/ 554691 h 616976"/>
                  <a:gd name="connsiteX6-153" fmla="*/ 957 w 152237"/>
                  <a:gd name="connsiteY6-154" fmla="*/ 0 h 616976"/>
                  <a:gd name="connsiteX0-155" fmla="*/ 957 w 135428"/>
                  <a:gd name="connsiteY0-156" fmla="*/ 0 h 616976"/>
                  <a:gd name="connsiteX1-157" fmla="*/ 95087 w 135428"/>
                  <a:gd name="connsiteY1-158" fmla="*/ 90768 h 616976"/>
                  <a:gd name="connsiteX2-159" fmla="*/ 108534 w 135428"/>
                  <a:gd name="connsiteY2-160" fmla="*/ 158003 h 616976"/>
                  <a:gd name="connsiteX3-161" fmla="*/ 135428 w 135428"/>
                  <a:gd name="connsiteY3-162" fmla="*/ 208429 h 616976"/>
                  <a:gd name="connsiteX4-163" fmla="*/ 95087 w 135428"/>
                  <a:gd name="connsiteY4-164" fmla="*/ 564777 h 616976"/>
                  <a:gd name="connsiteX5-165" fmla="*/ 64831 w 135428"/>
                  <a:gd name="connsiteY5-166" fmla="*/ 554691 h 616976"/>
                  <a:gd name="connsiteX6-167" fmla="*/ 957 w 135428"/>
                  <a:gd name="connsiteY6-168" fmla="*/ 0 h 616976"/>
                  <a:gd name="connsiteX0-169" fmla="*/ 957 w 135428"/>
                  <a:gd name="connsiteY0-170" fmla="*/ 0 h 616976"/>
                  <a:gd name="connsiteX1-171" fmla="*/ 95087 w 135428"/>
                  <a:gd name="connsiteY1-172" fmla="*/ 90768 h 616976"/>
                  <a:gd name="connsiteX2-173" fmla="*/ 108534 w 135428"/>
                  <a:gd name="connsiteY2-174" fmla="*/ 158003 h 616976"/>
                  <a:gd name="connsiteX3-175" fmla="*/ 135428 w 135428"/>
                  <a:gd name="connsiteY3-176" fmla="*/ 208429 h 616976"/>
                  <a:gd name="connsiteX4-177" fmla="*/ 95087 w 135428"/>
                  <a:gd name="connsiteY4-178" fmla="*/ 564777 h 616976"/>
                  <a:gd name="connsiteX5-179" fmla="*/ 64831 w 135428"/>
                  <a:gd name="connsiteY5-180" fmla="*/ 554691 h 616976"/>
                  <a:gd name="connsiteX6-181" fmla="*/ 957 w 135428"/>
                  <a:gd name="connsiteY6-182" fmla="*/ 0 h 616976"/>
                  <a:gd name="connsiteX0-183" fmla="*/ 957 w 135428"/>
                  <a:gd name="connsiteY0-184" fmla="*/ 0 h 616976"/>
                  <a:gd name="connsiteX1-185" fmla="*/ 95087 w 135428"/>
                  <a:gd name="connsiteY1-186" fmla="*/ 90768 h 616976"/>
                  <a:gd name="connsiteX2-187" fmla="*/ 135428 w 135428"/>
                  <a:gd name="connsiteY2-188" fmla="*/ 208429 h 616976"/>
                  <a:gd name="connsiteX3-189" fmla="*/ 95087 w 135428"/>
                  <a:gd name="connsiteY3-190" fmla="*/ 564777 h 616976"/>
                  <a:gd name="connsiteX4-191" fmla="*/ 64831 w 135428"/>
                  <a:gd name="connsiteY4-192" fmla="*/ 554691 h 616976"/>
                  <a:gd name="connsiteX5-193" fmla="*/ 957 w 135428"/>
                  <a:gd name="connsiteY5-194" fmla="*/ 0 h 616976"/>
                  <a:gd name="connsiteX0-195" fmla="*/ 957 w 135428"/>
                  <a:gd name="connsiteY0-196" fmla="*/ 0 h 616976"/>
                  <a:gd name="connsiteX1-197" fmla="*/ 95087 w 135428"/>
                  <a:gd name="connsiteY1-198" fmla="*/ 90768 h 616976"/>
                  <a:gd name="connsiteX2-199" fmla="*/ 135428 w 135428"/>
                  <a:gd name="connsiteY2-200" fmla="*/ 208429 h 616976"/>
                  <a:gd name="connsiteX3-201" fmla="*/ 95087 w 135428"/>
                  <a:gd name="connsiteY3-202" fmla="*/ 564777 h 616976"/>
                  <a:gd name="connsiteX4-203" fmla="*/ 64831 w 135428"/>
                  <a:gd name="connsiteY4-204" fmla="*/ 554691 h 616976"/>
                  <a:gd name="connsiteX5-205" fmla="*/ 957 w 135428"/>
                  <a:gd name="connsiteY5-206" fmla="*/ 0 h 616976"/>
                  <a:gd name="connsiteX0-207" fmla="*/ 957 w 135428"/>
                  <a:gd name="connsiteY0-208" fmla="*/ 0 h 616976"/>
                  <a:gd name="connsiteX1-209" fmla="*/ 95087 w 135428"/>
                  <a:gd name="connsiteY1-210" fmla="*/ 90768 h 616976"/>
                  <a:gd name="connsiteX2-211" fmla="*/ 135428 w 135428"/>
                  <a:gd name="connsiteY2-212" fmla="*/ 208429 h 616976"/>
                  <a:gd name="connsiteX3-213" fmla="*/ 95087 w 135428"/>
                  <a:gd name="connsiteY3-214" fmla="*/ 564777 h 616976"/>
                  <a:gd name="connsiteX4-215" fmla="*/ 64831 w 135428"/>
                  <a:gd name="connsiteY4-216" fmla="*/ 554691 h 616976"/>
                  <a:gd name="connsiteX5-217" fmla="*/ 957 w 135428"/>
                  <a:gd name="connsiteY5-218" fmla="*/ 0 h 616976"/>
                  <a:gd name="connsiteX0-219" fmla="*/ 957 w 135428"/>
                  <a:gd name="connsiteY0-220" fmla="*/ 0 h 616976"/>
                  <a:gd name="connsiteX1-221" fmla="*/ 85052 w 135428"/>
                  <a:gd name="connsiteY1-222" fmla="*/ 94129 h 616976"/>
                  <a:gd name="connsiteX2-223" fmla="*/ 135428 w 135428"/>
                  <a:gd name="connsiteY2-224" fmla="*/ 208429 h 616976"/>
                  <a:gd name="connsiteX3-225" fmla="*/ 95087 w 135428"/>
                  <a:gd name="connsiteY3-226" fmla="*/ 564777 h 616976"/>
                  <a:gd name="connsiteX4-227" fmla="*/ 64831 w 135428"/>
                  <a:gd name="connsiteY4-228" fmla="*/ 554691 h 616976"/>
                  <a:gd name="connsiteX5-229" fmla="*/ 957 w 135428"/>
                  <a:gd name="connsiteY5-230" fmla="*/ 0 h 616976"/>
                  <a:gd name="connsiteX0-231" fmla="*/ 680 w 165258"/>
                  <a:gd name="connsiteY0-232" fmla="*/ 0 h 631958"/>
                  <a:gd name="connsiteX1-233" fmla="*/ 114882 w 165258"/>
                  <a:gd name="connsiteY1-234" fmla="*/ 107576 h 631958"/>
                  <a:gd name="connsiteX2-235" fmla="*/ 165258 w 165258"/>
                  <a:gd name="connsiteY2-236" fmla="*/ 221876 h 631958"/>
                  <a:gd name="connsiteX3-237" fmla="*/ 124917 w 165258"/>
                  <a:gd name="connsiteY3-238" fmla="*/ 578224 h 631958"/>
                  <a:gd name="connsiteX4-239" fmla="*/ 94661 w 165258"/>
                  <a:gd name="connsiteY4-240" fmla="*/ 568138 h 631958"/>
                  <a:gd name="connsiteX5-241" fmla="*/ 680 w 165258"/>
                  <a:gd name="connsiteY5-242" fmla="*/ 0 h 631958"/>
                  <a:gd name="connsiteX0-243" fmla="*/ 1069 w 165647"/>
                  <a:gd name="connsiteY0-244" fmla="*/ 0 h 641425"/>
                  <a:gd name="connsiteX1-245" fmla="*/ 115271 w 165647"/>
                  <a:gd name="connsiteY1-246" fmla="*/ 107576 h 641425"/>
                  <a:gd name="connsiteX2-247" fmla="*/ 165647 w 165647"/>
                  <a:gd name="connsiteY2-248" fmla="*/ 221876 h 641425"/>
                  <a:gd name="connsiteX3-249" fmla="*/ 125306 w 165647"/>
                  <a:gd name="connsiteY3-250" fmla="*/ 578224 h 641425"/>
                  <a:gd name="connsiteX4-251" fmla="*/ 95050 w 165647"/>
                  <a:gd name="connsiteY4-252" fmla="*/ 568138 h 641425"/>
                  <a:gd name="connsiteX5-253" fmla="*/ 1069 w 165647"/>
                  <a:gd name="connsiteY5-254" fmla="*/ 0 h 641425"/>
                  <a:gd name="connsiteX0-255" fmla="*/ 1069 w 165647"/>
                  <a:gd name="connsiteY0-256" fmla="*/ 0 h 641425"/>
                  <a:gd name="connsiteX1-257" fmla="*/ 115271 w 165647"/>
                  <a:gd name="connsiteY1-258" fmla="*/ 107576 h 641425"/>
                  <a:gd name="connsiteX2-259" fmla="*/ 165647 w 165647"/>
                  <a:gd name="connsiteY2-260" fmla="*/ 221876 h 641425"/>
                  <a:gd name="connsiteX3-261" fmla="*/ 125306 w 165647"/>
                  <a:gd name="connsiteY3-262" fmla="*/ 578224 h 641425"/>
                  <a:gd name="connsiteX4-263" fmla="*/ 95050 w 165647"/>
                  <a:gd name="connsiteY4-264" fmla="*/ 568138 h 641425"/>
                  <a:gd name="connsiteX5-265" fmla="*/ 1069 w 165647"/>
                  <a:gd name="connsiteY5-266" fmla="*/ 0 h 641425"/>
                  <a:gd name="connsiteX0-267" fmla="*/ 1069 w 165647"/>
                  <a:gd name="connsiteY0-268" fmla="*/ 0 h 641425"/>
                  <a:gd name="connsiteX1-269" fmla="*/ 115271 w 165647"/>
                  <a:gd name="connsiteY1-270" fmla="*/ 107576 h 641425"/>
                  <a:gd name="connsiteX2-271" fmla="*/ 165647 w 165647"/>
                  <a:gd name="connsiteY2-272" fmla="*/ 221876 h 641425"/>
                  <a:gd name="connsiteX3-273" fmla="*/ 125306 w 165647"/>
                  <a:gd name="connsiteY3-274" fmla="*/ 578224 h 641425"/>
                  <a:gd name="connsiteX4-275" fmla="*/ 95050 w 165647"/>
                  <a:gd name="connsiteY4-276" fmla="*/ 568138 h 641425"/>
                  <a:gd name="connsiteX5-277" fmla="*/ 1069 w 165647"/>
                  <a:gd name="connsiteY5-278" fmla="*/ 0 h 641425"/>
                  <a:gd name="connsiteX0-279" fmla="*/ 1069 w 166511"/>
                  <a:gd name="connsiteY0-280" fmla="*/ 0 h 630644"/>
                  <a:gd name="connsiteX1-281" fmla="*/ 115271 w 166511"/>
                  <a:gd name="connsiteY1-282" fmla="*/ 107576 h 630644"/>
                  <a:gd name="connsiteX2-283" fmla="*/ 165647 w 166511"/>
                  <a:gd name="connsiteY2-284" fmla="*/ 221876 h 630644"/>
                  <a:gd name="connsiteX3-285" fmla="*/ 143686 w 166511"/>
                  <a:gd name="connsiteY3-286" fmla="*/ 416005 h 630644"/>
                  <a:gd name="connsiteX4-287" fmla="*/ 125306 w 166511"/>
                  <a:gd name="connsiteY4-288" fmla="*/ 578224 h 630644"/>
                  <a:gd name="connsiteX5-289" fmla="*/ 95050 w 166511"/>
                  <a:gd name="connsiteY5-290" fmla="*/ 568138 h 630644"/>
                  <a:gd name="connsiteX6-291" fmla="*/ 1069 w 166511"/>
                  <a:gd name="connsiteY6-292" fmla="*/ 0 h 630644"/>
                  <a:gd name="connsiteX0-293" fmla="*/ 5716 w 171158"/>
                  <a:gd name="connsiteY0-294" fmla="*/ 0 h 601393"/>
                  <a:gd name="connsiteX1-295" fmla="*/ 119918 w 171158"/>
                  <a:gd name="connsiteY1-296" fmla="*/ 107576 h 601393"/>
                  <a:gd name="connsiteX2-297" fmla="*/ 170294 w 171158"/>
                  <a:gd name="connsiteY2-298" fmla="*/ 221876 h 601393"/>
                  <a:gd name="connsiteX3-299" fmla="*/ 148333 w 171158"/>
                  <a:gd name="connsiteY3-300" fmla="*/ 416005 h 601393"/>
                  <a:gd name="connsiteX4-301" fmla="*/ 129953 w 171158"/>
                  <a:gd name="connsiteY4-302" fmla="*/ 578224 h 601393"/>
                  <a:gd name="connsiteX5-303" fmla="*/ 99697 w 171158"/>
                  <a:gd name="connsiteY5-304" fmla="*/ 568138 h 601393"/>
                  <a:gd name="connsiteX6-305" fmla="*/ 22713 w 171158"/>
                  <a:gd name="connsiteY6-306" fmla="*/ 276115 h 601393"/>
                  <a:gd name="connsiteX7" fmla="*/ 5716 w 171158"/>
                  <a:gd name="connsiteY7" fmla="*/ 0 h 601393"/>
                  <a:gd name="connsiteX0-307" fmla="*/ 4248 w 179875"/>
                  <a:gd name="connsiteY0-308" fmla="*/ 0 h 608216"/>
                  <a:gd name="connsiteX1-309" fmla="*/ 128635 w 179875"/>
                  <a:gd name="connsiteY1-310" fmla="*/ 114399 h 608216"/>
                  <a:gd name="connsiteX2-311" fmla="*/ 179011 w 179875"/>
                  <a:gd name="connsiteY2-312" fmla="*/ 228699 h 608216"/>
                  <a:gd name="connsiteX3-313" fmla="*/ 157050 w 179875"/>
                  <a:gd name="connsiteY3-314" fmla="*/ 422828 h 608216"/>
                  <a:gd name="connsiteX4-315" fmla="*/ 138670 w 179875"/>
                  <a:gd name="connsiteY4-316" fmla="*/ 585047 h 608216"/>
                  <a:gd name="connsiteX5-317" fmla="*/ 108414 w 179875"/>
                  <a:gd name="connsiteY5-318" fmla="*/ 574961 h 608216"/>
                  <a:gd name="connsiteX6-319" fmla="*/ 31430 w 179875"/>
                  <a:gd name="connsiteY6-320" fmla="*/ 282938 h 608216"/>
                  <a:gd name="connsiteX7-321" fmla="*/ 4248 w 179875"/>
                  <a:gd name="connsiteY7-322" fmla="*/ 0 h 608216"/>
                  <a:gd name="connsiteX0-323" fmla="*/ 0 w 175627"/>
                  <a:gd name="connsiteY0-324" fmla="*/ 0 h 608216"/>
                  <a:gd name="connsiteX1-325" fmla="*/ 124387 w 175627"/>
                  <a:gd name="connsiteY1-326" fmla="*/ 114399 h 608216"/>
                  <a:gd name="connsiteX2-327" fmla="*/ 174763 w 175627"/>
                  <a:gd name="connsiteY2-328" fmla="*/ 228699 h 608216"/>
                  <a:gd name="connsiteX3-329" fmla="*/ 152802 w 175627"/>
                  <a:gd name="connsiteY3-330" fmla="*/ 422828 h 608216"/>
                  <a:gd name="connsiteX4-331" fmla="*/ 134422 w 175627"/>
                  <a:gd name="connsiteY4-332" fmla="*/ 585047 h 608216"/>
                  <a:gd name="connsiteX5-333" fmla="*/ 104166 w 175627"/>
                  <a:gd name="connsiteY5-334" fmla="*/ 574961 h 608216"/>
                  <a:gd name="connsiteX6-335" fmla="*/ 27182 w 175627"/>
                  <a:gd name="connsiteY6-336" fmla="*/ 282938 h 608216"/>
                  <a:gd name="connsiteX7-337" fmla="*/ 0 w 175627"/>
                  <a:gd name="connsiteY7-338" fmla="*/ 0 h 608216"/>
                  <a:gd name="connsiteX0-339" fmla="*/ 0 w 175627"/>
                  <a:gd name="connsiteY0-340" fmla="*/ 0 h 608216"/>
                  <a:gd name="connsiteX1-341" fmla="*/ 124387 w 175627"/>
                  <a:gd name="connsiteY1-342" fmla="*/ 114399 h 608216"/>
                  <a:gd name="connsiteX2-343" fmla="*/ 129035 w 175627"/>
                  <a:gd name="connsiteY2-344" fmla="*/ 173757 h 608216"/>
                  <a:gd name="connsiteX3-345" fmla="*/ 174763 w 175627"/>
                  <a:gd name="connsiteY3-346" fmla="*/ 228699 h 608216"/>
                  <a:gd name="connsiteX4-347" fmla="*/ 152802 w 175627"/>
                  <a:gd name="connsiteY4-348" fmla="*/ 422828 h 608216"/>
                  <a:gd name="connsiteX5-349" fmla="*/ 134422 w 175627"/>
                  <a:gd name="connsiteY5-350" fmla="*/ 585047 h 608216"/>
                  <a:gd name="connsiteX6-351" fmla="*/ 104166 w 175627"/>
                  <a:gd name="connsiteY6-352" fmla="*/ 574961 h 608216"/>
                  <a:gd name="connsiteX7-353" fmla="*/ 27182 w 175627"/>
                  <a:gd name="connsiteY7-354" fmla="*/ 282938 h 608216"/>
                  <a:gd name="connsiteX8" fmla="*/ 0 w 175627"/>
                  <a:gd name="connsiteY8" fmla="*/ 0 h 608216"/>
                  <a:gd name="connsiteX0-355" fmla="*/ 0 w 175627"/>
                  <a:gd name="connsiteY0-356" fmla="*/ 0 h 608216"/>
                  <a:gd name="connsiteX1-357" fmla="*/ 124387 w 175627"/>
                  <a:gd name="connsiteY1-358" fmla="*/ 114399 h 608216"/>
                  <a:gd name="connsiteX2-359" fmla="*/ 129035 w 175627"/>
                  <a:gd name="connsiteY2-360" fmla="*/ 173757 h 608216"/>
                  <a:gd name="connsiteX3-361" fmla="*/ 174763 w 175627"/>
                  <a:gd name="connsiteY3-362" fmla="*/ 228699 h 608216"/>
                  <a:gd name="connsiteX4-363" fmla="*/ 152802 w 175627"/>
                  <a:gd name="connsiteY4-364" fmla="*/ 422828 h 608216"/>
                  <a:gd name="connsiteX5-365" fmla="*/ 134422 w 175627"/>
                  <a:gd name="connsiteY5-366" fmla="*/ 585047 h 608216"/>
                  <a:gd name="connsiteX6-367" fmla="*/ 104166 w 175627"/>
                  <a:gd name="connsiteY6-368" fmla="*/ 574961 h 608216"/>
                  <a:gd name="connsiteX7-369" fmla="*/ 27182 w 175627"/>
                  <a:gd name="connsiteY7-370" fmla="*/ 282938 h 608216"/>
                  <a:gd name="connsiteX8-371" fmla="*/ 0 w 175627"/>
                  <a:gd name="connsiteY8-372" fmla="*/ 0 h 608216"/>
                  <a:gd name="connsiteX0-373" fmla="*/ 0 w 175627"/>
                  <a:gd name="connsiteY0-374" fmla="*/ 0 h 608216"/>
                  <a:gd name="connsiteX1-375" fmla="*/ 124387 w 175627"/>
                  <a:gd name="connsiteY1-376" fmla="*/ 114399 h 608216"/>
                  <a:gd name="connsiteX2-377" fmla="*/ 129035 w 175627"/>
                  <a:gd name="connsiteY2-378" fmla="*/ 173757 h 608216"/>
                  <a:gd name="connsiteX3-379" fmla="*/ 174763 w 175627"/>
                  <a:gd name="connsiteY3-380" fmla="*/ 228699 h 608216"/>
                  <a:gd name="connsiteX4-381" fmla="*/ 152802 w 175627"/>
                  <a:gd name="connsiteY4-382" fmla="*/ 422828 h 608216"/>
                  <a:gd name="connsiteX5-383" fmla="*/ 134422 w 175627"/>
                  <a:gd name="connsiteY5-384" fmla="*/ 585047 h 608216"/>
                  <a:gd name="connsiteX6-385" fmla="*/ 104166 w 175627"/>
                  <a:gd name="connsiteY6-386" fmla="*/ 574961 h 608216"/>
                  <a:gd name="connsiteX7-387" fmla="*/ 27182 w 175627"/>
                  <a:gd name="connsiteY7-388" fmla="*/ 282938 h 608216"/>
                  <a:gd name="connsiteX8-389" fmla="*/ 0 w 175627"/>
                  <a:gd name="connsiteY8-390" fmla="*/ 0 h 60821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321" y="connsiteY7-322"/>
                  </a:cxn>
                  <a:cxn ang="0">
                    <a:pos x="connsiteX8-371" y="connsiteY8-372"/>
                  </a:cxn>
                </a:cxnLst>
                <a:rect l="l" t="t" r="r" b="b"/>
                <a:pathLst>
                  <a:path w="175627" h="608216">
                    <a:moveTo>
                      <a:pt x="0" y="0"/>
                    </a:moveTo>
                    <a:cubicBezTo>
                      <a:pt x="35858" y="65555"/>
                      <a:pt x="98847" y="86334"/>
                      <a:pt x="124387" y="114399"/>
                    </a:cubicBezTo>
                    <a:cubicBezTo>
                      <a:pt x="120428" y="142221"/>
                      <a:pt x="120639" y="154707"/>
                      <a:pt x="129035" y="173757"/>
                    </a:cubicBezTo>
                    <a:cubicBezTo>
                      <a:pt x="137431" y="192807"/>
                      <a:pt x="152129" y="206522"/>
                      <a:pt x="174763" y="228699"/>
                    </a:cubicBezTo>
                    <a:cubicBezTo>
                      <a:pt x="180065" y="280673"/>
                      <a:pt x="159526" y="363437"/>
                      <a:pt x="152802" y="422828"/>
                    </a:cubicBezTo>
                    <a:cubicBezTo>
                      <a:pt x="146079" y="482219"/>
                      <a:pt x="143094" y="560260"/>
                      <a:pt x="134422" y="585047"/>
                    </a:cubicBezTo>
                    <a:cubicBezTo>
                      <a:pt x="125750" y="609834"/>
                      <a:pt x="122039" y="625312"/>
                      <a:pt x="104166" y="574961"/>
                    </a:cubicBezTo>
                    <a:cubicBezTo>
                      <a:pt x="86293" y="524610"/>
                      <a:pt x="42845" y="377628"/>
                      <a:pt x="27182" y="282938"/>
                    </a:cubicBezTo>
                    <a:cubicBezTo>
                      <a:pt x="11519" y="188248"/>
                      <a:pt x="9262" y="68464"/>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11" name="Group 109"/>
          <p:cNvGrpSpPr/>
          <p:nvPr/>
        </p:nvGrpSpPr>
        <p:grpSpPr>
          <a:xfrm>
            <a:off x="3287836" y="3177110"/>
            <a:ext cx="961525" cy="980257"/>
            <a:chOff x="4108423" y="4061198"/>
            <a:chExt cx="1476341" cy="1505021"/>
          </a:xfrm>
        </p:grpSpPr>
        <p:sp>
          <p:nvSpPr>
            <p:cNvPr id="112" name="Freeform 111"/>
            <p:cNvSpPr/>
            <p:nvPr/>
          </p:nvSpPr>
          <p:spPr>
            <a:xfrm>
              <a:off x="4108423" y="4061198"/>
              <a:ext cx="1476341" cy="1505021"/>
            </a:xfrm>
            <a:custGeom>
              <a:avLst/>
              <a:gdLst>
                <a:gd name="connsiteX0" fmla="*/ 1205855 w 2187259"/>
                <a:gd name="connsiteY0" fmla="*/ 0 h 2229751"/>
                <a:gd name="connsiteX1" fmla="*/ 1395041 w 2187259"/>
                <a:gd name="connsiteY1" fmla="*/ 70944 h 2229751"/>
                <a:gd name="connsiteX2" fmla="*/ 1473869 w 2187259"/>
                <a:gd name="connsiteY2" fmla="*/ 173421 h 2229751"/>
                <a:gd name="connsiteX3" fmla="*/ 1532990 w 2187259"/>
                <a:gd name="connsiteY3" fmla="*/ 201010 h 2229751"/>
                <a:gd name="connsiteX4" fmla="*/ 1655173 w 2187259"/>
                <a:gd name="connsiteY4" fmla="*/ 417786 h 2229751"/>
                <a:gd name="connsiteX5" fmla="*/ 1722176 w 2187259"/>
                <a:gd name="connsiteY5" fmla="*/ 827690 h 2229751"/>
                <a:gd name="connsiteX6" fmla="*/ 1670938 w 2187259"/>
                <a:gd name="connsiteY6" fmla="*/ 1119352 h 2229751"/>
                <a:gd name="connsiteX7" fmla="*/ 1639407 w 2187259"/>
                <a:gd name="connsiteY7" fmla="*/ 1308538 h 2229751"/>
                <a:gd name="connsiteX8" fmla="*/ 1749766 w 2187259"/>
                <a:gd name="connsiteY8" fmla="*/ 1450428 h 2229751"/>
                <a:gd name="connsiteX9" fmla="*/ 1879831 w 2187259"/>
                <a:gd name="connsiteY9" fmla="*/ 1501666 h 2229751"/>
                <a:gd name="connsiteX10" fmla="*/ 1787733 w 2187259"/>
                <a:gd name="connsiteY10" fmla="*/ 1589423 h 2229751"/>
                <a:gd name="connsiteX11" fmla="*/ 1726096 w 2187259"/>
                <a:gd name="connsiteY11" fmla="*/ 1610673 h 2229751"/>
                <a:gd name="connsiteX12" fmla="*/ 1788770 w 2187259"/>
                <a:gd name="connsiteY12" fmla="*/ 1626818 h 2229751"/>
                <a:gd name="connsiteX13" fmla="*/ 1886070 w 2187259"/>
                <a:gd name="connsiteY13" fmla="*/ 1652094 h 2229751"/>
                <a:gd name="connsiteX14" fmla="*/ 2007752 w 2187259"/>
                <a:gd name="connsiteY14" fmla="*/ 1691462 h 2229751"/>
                <a:gd name="connsiteX15" fmla="*/ 2111540 w 2187259"/>
                <a:gd name="connsiteY15" fmla="*/ 1730829 h 2229751"/>
                <a:gd name="connsiteX16" fmla="*/ 2143749 w 2187259"/>
                <a:gd name="connsiteY16" fmla="*/ 1870406 h 2229751"/>
                <a:gd name="connsiteX17" fmla="*/ 2168802 w 2187259"/>
                <a:gd name="connsiteY17" fmla="*/ 2052928 h 2229751"/>
                <a:gd name="connsiteX18" fmla="*/ 2186696 w 2187259"/>
                <a:gd name="connsiteY18" fmla="*/ 2217557 h 2229751"/>
                <a:gd name="connsiteX19" fmla="*/ 2183118 w 2187259"/>
                <a:gd name="connsiteY19" fmla="*/ 2217557 h 2229751"/>
                <a:gd name="connsiteX20" fmla="*/ 1116611 w 2187259"/>
                <a:gd name="connsiteY20" fmla="*/ 2221135 h 2229751"/>
                <a:gd name="connsiteX21" fmla="*/ 0 w 2187259"/>
                <a:gd name="connsiteY21" fmla="*/ 2217557 h 2229751"/>
                <a:gd name="connsiteX22" fmla="*/ 53683 w 2187259"/>
                <a:gd name="connsiteY22" fmla="*/ 1856091 h 2229751"/>
                <a:gd name="connsiteX23" fmla="*/ 96629 w 2187259"/>
                <a:gd name="connsiteY23" fmla="*/ 1727251 h 2229751"/>
                <a:gd name="connsiteX24" fmla="*/ 200417 w 2187259"/>
                <a:gd name="connsiteY24" fmla="*/ 1677146 h 2229751"/>
                <a:gd name="connsiteX25" fmla="*/ 429860 w 2187259"/>
                <a:gd name="connsiteY25" fmla="*/ 1611216 h 2229751"/>
                <a:gd name="connsiteX26" fmla="*/ 450554 w 2187259"/>
                <a:gd name="connsiteY26" fmla="*/ 1605451 h 2229751"/>
                <a:gd name="connsiteX27" fmla="*/ 449457 w 2187259"/>
                <a:gd name="connsiteY27" fmla="*/ 1605046 h 2229751"/>
                <a:gd name="connsiteX28" fmla="*/ 350576 w 2187259"/>
                <a:gd name="connsiteY28" fmla="*/ 1505607 h 2229751"/>
                <a:gd name="connsiteX29" fmla="*/ 484583 w 2187259"/>
                <a:gd name="connsiteY29" fmla="*/ 1430721 h 2229751"/>
                <a:gd name="connsiteX30" fmla="*/ 575235 w 2187259"/>
                <a:gd name="connsiteY30" fmla="*/ 1280948 h 2229751"/>
                <a:gd name="connsiteX31" fmla="*/ 512173 w 2187259"/>
                <a:gd name="connsiteY31" fmla="*/ 997169 h 2229751"/>
                <a:gd name="connsiteX32" fmla="*/ 508231 w 2187259"/>
                <a:gd name="connsiteY32" fmla="*/ 520262 h 2229751"/>
                <a:gd name="connsiteX33" fmla="*/ 638297 w 2187259"/>
                <a:gd name="connsiteY33" fmla="*/ 216776 h 2229751"/>
                <a:gd name="connsiteX34" fmla="*/ 859014 w 2187259"/>
                <a:gd name="connsiteY34" fmla="*/ 70945 h 2229751"/>
                <a:gd name="connsiteX35" fmla="*/ 1205855 w 2187259"/>
                <a:gd name="connsiteY35" fmla="*/ 0 h 2229751"/>
                <a:gd name="connsiteX0-1" fmla="*/ 1205855 w 2187259"/>
                <a:gd name="connsiteY0-2" fmla="*/ 0 h 2229751"/>
                <a:gd name="connsiteX1-3" fmla="*/ 1395041 w 2187259"/>
                <a:gd name="connsiteY1-4" fmla="*/ 70944 h 2229751"/>
                <a:gd name="connsiteX2-5" fmla="*/ 1473869 w 2187259"/>
                <a:gd name="connsiteY2-6" fmla="*/ 173421 h 2229751"/>
                <a:gd name="connsiteX3-7" fmla="*/ 1532990 w 2187259"/>
                <a:gd name="connsiteY3-8" fmla="*/ 201010 h 2229751"/>
                <a:gd name="connsiteX4-9" fmla="*/ 1655173 w 2187259"/>
                <a:gd name="connsiteY4-10" fmla="*/ 417786 h 2229751"/>
                <a:gd name="connsiteX5-11" fmla="*/ 1722176 w 2187259"/>
                <a:gd name="connsiteY5-12" fmla="*/ 827690 h 2229751"/>
                <a:gd name="connsiteX6-13" fmla="*/ 1670938 w 2187259"/>
                <a:gd name="connsiteY6-14" fmla="*/ 1119352 h 2229751"/>
                <a:gd name="connsiteX7-15" fmla="*/ 1639407 w 2187259"/>
                <a:gd name="connsiteY7-16" fmla="*/ 1308538 h 2229751"/>
                <a:gd name="connsiteX8-17" fmla="*/ 1749766 w 2187259"/>
                <a:gd name="connsiteY8-18" fmla="*/ 1450428 h 2229751"/>
                <a:gd name="connsiteX9-19" fmla="*/ 1879831 w 2187259"/>
                <a:gd name="connsiteY9-20" fmla="*/ 1501666 h 2229751"/>
                <a:gd name="connsiteX10-21" fmla="*/ 1787733 w 2187259"/>
                <a:gd name="connsiteY10-22" fmla="*/ 1589423 h 2229751"/>
                <a:gd name="connsiteX11-23" fmla="*/ 1726096 w 2187259"/>
                <a:gd name="connsiteY11-24" fmla="*/ 1610673 h 2229751"/>
                <a:gd name="connsiteX12-25" fmla="*/ 1788770 w 2187259"/>
                <a:gd name="connsiteY12-26" fmla="*/ 1626818 h 2229751"/>
                <a:gd name="connsiteX13-27" fmla="*/ 1886070 w 2187259"/>
                <a:gd name="connsiteY13-28" fmla="*/ 1652094 h 2229751"/>
                <a:gd name="connsiteX14-29" fmla="*/ 2007752 w 2187259"/>
                <a:gd name="connsiteY14-30" fmla="*/ 1691462 h 2229751"/>
                <a:gd name="connsiteX15-31" fmla="*/ 2111540 w 2187259"/>
                <a:gd name="connsiteY15-32" fmla="*/ 1730829 h 2229751"/>
                <a:gd name="connsiteX16-33" fmla="*/ 2143749 w 2187259"/>
                <a:gd name="connsiteY16-34" fmla="*/ 1870406 h 2229751"/>
                <a:gd name="connsiteX17-35" fmla="*/ 2168802 w 2187259"/>
                <a:gd name="connsiteY17-36" fmla="*/ 2052928 h 2229751"/>
                <a:gd name="connsiteX18-37" fmla="*/ 2186696 w 2187259"/>
                <a:gd name="connsiteY18-38" fmla="*/ 2217557 h 2229751"/>
                <a:gd name="connsiteX19-39" fmla="*/ 2183118 w 2187259"/>
                <a:gd name="connsiteY19-40" fmla="*/ 2217557 h 2229751"/>
                <a:gd name="connsiteX20-41" fmla="*/ 1116611 w 2187259"/>
                <a:gd name="connsiteY20-42" fmla="*/ 2221135 h 2229751"/>
                <a:gd name="connsiteX21-43" fmla="*/ 0 w 2187259"/>
                <a:gd name="connsiteY21-44" fmla="*/ 2217557 h 2229751"/>
                <a:gd name="connsiteX22-45" fmla="*/ 53683 w 2187259"/>
                <a:gd name="connsiteY22-46" fmla="*/ 1856091 h 2229751"/>
                <a:gd name="connsiteX23-47" fmla="*/ 96629 w 2187259"/>
                <a:gd name="connsiteY23-48" fmla="*/ 1727251 h 2229751"/>
                <a:gd name="connsiteX24-49" fmla="*/ 200417 w 2187259"/>
                <a:gd name="connsiteY24-50" fmla="*/ 1677146 h 2229751"/>
                <a:gd name="connsiteX25-51" fmla="*/ 429860 w 2187259"/>
                <a:gd name="connsiteY25-52" fmla="*/ 1611216 h 2229751"/>
                <a:gd name="connsiteX26-53" fmla="*/ 450554 w 2187259"/>
                <a:gd name="connsiteY26-54" fmla="*/ 1605451 h 2229751"/>
                <a:gd name="connsiteX27-55" fmla="*/ 449457 w 2187259"/>
                <a:gd name="connsiteY27-56" fmla="*/ 1605046 h 2229751"/>
                <a:gd name="connsiteX28-57" fmla="*/ 350576 w 2187259"/>
                <a:gd name="connsiteY28-58" fmla="*/ 1505607 h 2229751"/>
                <a:gd name="connsiteX29-59" fmla="*/ 484583 w 2187259"/>
                <a:gd name="connsiteY29-60" fmla="*/ 1430721 h 2229751"/>
                <a:gd name="connsiteX30-61" fmla="*/ 575235 w 2187259"/>
                <a:gd name="connsiteY30-62" fmla="*/ 1280948 h 2229751"/>
                <a:gd name="connsiteX31-63" fmla="*/ 512173 w 2187259"/>
                <a:gd name="connsiteY31-64" fmla="*/ 997169 h 2229751"/>
                <a:gd name="connsiteX32-65" fmla="*/ 508231 w 2187259"/>
                <a:gd name="connsiteY32-66" fmla="*/ 520262 h 2229751"/>
                <a:gd name="connsiteX33-67" fmla="*/ 638297 w 2187259"/>
                <a:gd name="connsiteY33-68" fmla="*/ 216776 h 2229751"/>
                <a:gd name="connsiteX34-69" fmla="*/ 859014 w 2187259"/>
                <a:gd name="connsiteY34-70" fmla="*/ 70945 h 2229751"/>
                <a:gd name="connsiteX35-71" fmla="*/ 1205855 w 2187259"/>
                <a:gd name="connsiteY35-72" fmla="*/ 0 h 2229751"/>
                <a:gd name="connsiteX0-73" fmla="*/ 1205855 w 2187259"/>
                <a:gd name="connsiteY0-74" fmla="*/ 0 h 2229751"/>
                <a:gd name="connsiteX1-75" fmla="*/ 1395041 w 2187259"/>
                <a:gd name="connsiteY1-76" fmla="*/ 70944 h 2229751"/>
                <a:gd name="connsiteX2-77" fmla="*/ 1473869 w 2187259"/>
                <a:gd name="connsiteY2-78" fmla="*/ 173421 h 2229751"/>
                <a:gd name="connsiteX3-79" fmla="*/ 1532990 w 2187259"/>
                <a:gd name="connsiteY3-80" fmla="*/ 201010 h 2229751"/>
                <a:gd name="connsiteX4-81" fmla="*/ 1655173 w 2187259"/>
                <a:gd name="connsiteY4-82" fmla="*/ 417786 h 2229751"/>
                <a:gd name="connsiteX5-83" fmla="*/ 1722176 w 2187259"/>
                <a:gd name="connsiteY5-84" fmla="*/ 827690 h 2229751"/>
                <a:gd name="connsiteX6-85" fmla="*/ 1670938 w 2187259"/>
                <a:gd name="connsiteY6-86" fmla="*/ 1119352 h 2229751"/>
                <a:gd name="connsiteX7-87" fmla="*/ 1639407 w 2187259"/>
                <a:gd name="connsiteY7-88" fmla="*/ 1308538 h 2229751"/>
                <a:gd name="connsiteX8-89" fmla="*/ 1749766 w 2187259"/>
                <a:gd name="connsiteY8-90" fmla="*/ 1450428 h 2229751"/>
                <a:gd name="connsiteX9-91" fmla="*/ 1879831 w 2187259"/>
                <a:gd name="connsiteY9-92" fmla="*/ 1501666 h 2229751"/>
                <a:gd name="connsiteX10-93" fmla="*/ 1787733 w 2187259"/>
                <a:gd name="connsiteY10-94" fmla="*/ 1589423 h 2229751"/>
                <a:gd name="connsiteX11-95" fmla="*/ 1726096 w 2187259"/>
                <a:gd name="connsiteY11-96" fmla="*/ 1610673 h 2229751"/>
                <a:gd name="connsiteX12-97" fmla="*/ 1788770 w 2187259"/>
                <a:gd name="connsiteY12-98" fmla="*/ 1626818 h 2229751"/>
                <a:gd name="connsiteX13-99" fmla="*/ 1886070 w 2187259"/>
                <a:gd name="connsiteY13-100" fmla="*/ 1652094 h 2229751"/>
                <a:gd name="connsiteX14-101" fmla="*/ 2007752 w 2187259"/>
                <a:gd name="connsiteY14-102" fmla="*/ 1691462 h 2229751"/>
                <a:gd name="connsiteX15-103" fmla="*/ 2111540 w 2187259"/>
                <a:gd name="connsiteY15-104" fmla="*/ 1730829 h 2229751"/>
                <a:gd name="connsiteX16-105" fmla="*/ 2143749 w 2187259"/>
                <a:gd name="connsiteY16-106" fmla="*/ 1870406 h 2229751"/>
                <a:gd name="connsiteX17-107" fmla="*/ 2168802 w 2187259"/>
                <a:gd name="connsiteY17-108" fmla="*/ 2052928 h 2229751"/>
                <a:gd name="connsiteX18-109" fmla="*/ 2186696 w 2187259"/>
                <a:gd name="connsiteY18-110" fmla="*/ 2217557 h 2229751"/>
                <a:gd name="connsiteX19-111" fmla="*/ 2183118 w 2187259"/>
                <a:gd name="connsiteY19-112" fmla="*/ 2217557 h 2229751"/>
                <a:gd name="connsiteX20-113" fmla="*/ 1116611 w 2187259"/>
                <a:gd name="connsiteY20-114" fmla="*/ 2221135 h 2229751"/>
                <a:gd name="connsiteX21-115" fmla="*/ 0 w 2187259"/>
                <a:gd name="connsiteY21-116" fmla="*/ 2217557 h 2229751"/>
                <a:gd name="connsiteX22-117" fmla="*/ 53683 w 2187259"/>
                <a:gd name="connsiteY22-118" fmla="*/ 1856091 h 2229751"/>
                <a:gd name="connsiteX23-119" fmla="*/ 96629 w 2187259"/>
                <a:gd name="connsiteY23-120" fmla="*/ 1727251 h 2229751"/>
                <a:gd name="connsiteX24-121" fmla="*/ 200417 w 2187259"/>
                <a:gd name="connsiteY24-122" fmla="*/ 1677146 h 2229751"/>
                <a:gd name="connsiteX25-123" fmla="*/ 429860 w 2187259"/>
                <a:gd name="connsiteY25-124" fmla="*/ 1611216 h 2229751"/>
                <a:gd name="connsiteX26-125" fmla="*/ 450554 w 2187259"/>
                <a:gd name="connsiteY26-126" fmla="*/ 1605451 h 2229751"/>
                <a:gd name="connsiteX27-127" fmla="*/ 449457 w 2187259"/>
                <a:gd name="connsiteY27-128" fmla="*/ 1605046 h 2229751"/>
                <a:gd name="connsiteX28-129" fmla="*/ 350576 w 2187259"/>
                <a:gd name="connsiteY28-130" fmla="*/ 1505607 h 2229751"/>
                <a:gd name="connsiteX29-131" fmla="*/ 484583 w 2187259"/>
                <a:gd name="connsiteY29-132" fmla="*/ 1430721 h 2229751"/>
                <a:gd name="connsiteX30-133" fmla="*/ 575235 w 2187259"/>
                <a:gd name="connsiteY30-134" fmla="*/ 1280948 h 2229751"/>
                <a:gd name="connsiteX31-135" fmla="*/ 512173 w 2187259"/>
                <a:gd name="connsiteY31-136" fmla="*/ 997169 h 2229751"/>
                <a:gd name="connsiteX32-137" fmla="*/ 508231 w 2187259"/>
                <a:gd name="connsiteY32-138" fmla="*/ 520262 h 2229751"/>
                <a:gd name="connsiteX33-139" fmla="*/ 638297 w 2187259"/>
                <a:gd name="connsiteY33-140" fmla="*/ 216776 h 2229751"/>
                <a:gd name="connsiteX34-141" fmla="*/ 859014 w 2187259"/>
                <a:gd name="connsiteY34-142" fmla="*/ 70945 h 2229751"/>
                <a:gd name="connsiteX35-143" fmla="*/ 1205855 w 2187259"/>
                <a:gd name="connsiteY35-144" fmla="*/ 0 h 2229751"/>
                <a:gd name="connsiteX0-145" fmla="*/ 1205855 w 2187259"/>
                <a:gd name="connsiteY0-146" fmla="*/ 0 h 2229751"/>
                <a:gd name="connsiteX1-147" fmla="*/ 1395041 w 2187259"/>
                <a:gd name="connsiteY1-148" fmla="*/ 70944 h 2229751"/>
                <a:gd name="connsiteX2-149" fmla="*/ 1462044 w 2187259"/>
                <a:gd name="connsiteY2-150" fmla="*/ 149772 h 2229751"/>
                <a:gd name="connsiteX3-151" fmla="*/ 1532990 w 2187259"/>
                <a:gd name="connsiteY3-152" fmla="*/ 201010 h 2229751"/>
                <a:gd name="connsiteX4-153" fmla="*/ 1655173 w 2187259"/>
                <a:gd name="connsiteY4-154" fmla="*/ 417786 h 2229751"/>
                <a:gd name="connsiteX5-155" fmla="*/ 1722176 w 2187259"/>
                <a:gd name="connsiteY5-156" fmla="*/ 827690 h 2229751"/>
                <a:gd name="connsiteX6-157" fmla="*/ 1670938 w 2187259"/>
                <a:gd name="connsiteY6-158" fmla="*/ 1119352 h 2229751"/>
                <a:gd name="connsiteX7-159" fmla="*/ 1639407 w 2187259"/>
                <a:gd name="connsiteY7-160" fmla="*/ 1308538 h 2229751"/>
                <a:gd name="connsiteX8-161" fmla="*/ 1749766 w 2187259"/>
                <a:gd name="connsiteY8-162" fmla="*/ 1450428 h 2229751"/>
                <a:gd name="connsiteX9-163" fmla="*/ 1879831 w 2187259"/>
                <a:gd name="connsiteY9-164" fmla="*/ 1501666 h 2229751"/>
                <a:gd name="connsiteX10-165" fmla="*/ 1787733 w 2187259"/>
                <a:gd name="connsiteY10-166" fmla="*/ 1589423 h 2229751"/>
                <a:gd name="connsiteX11-167" fmla="*/ 1726096 w 2187259"/>
                <a:gd name="connsiteY11-168" fmla="*/ 1610673 h 2229751"/>
                <a:gd name="connsiteX12-169" fmla="*/ 1788770 w 2187259"/>
                <a:gd name="connsiteY12-170" fmla="*/ 1626818 h 2229751"/>
                <a:gd name="connsiteX13-171" fmla="*/ 1886070 w 2187259"/>
                <a:gd name="connsiteY13-172" fmla="*/ 1652094 h 2229751"/>
                <a:gd name="connsiteX14-173" fmla="*/ 2007752 w 2187259"/>
                <a:gd name="connsiteY14-174" fmla="*/ 1691462 h 2229751"/>
                <a:gd name="connsiteX15-175" fmla="*/ 2111540 w 2187259"/>
                <a:gd name="connsiteY15-176" fmla="*/ 1730829 h 2229751"/>
                <a:gd name="connsiteX16-177" fmla="*/ 2143749 w 2187259"/>
                <a:gd name="connsiteY16-178" fmla="*/ 1870406 h 2229751"/>
                <a:gd name="connsiteX17-179" fmla="*/ 2168802 w 2187259"/>
                <a:gd name="connsiteY17-180" fmla="*/ 2052928 h 2229751"/>
                <a:gd name="connsiteX18-181" fmla="*/ 2186696 w 2187259"/>
                <a:gd name="connsiteY18-182" fmla="*/ 2217557 h 2229751"/>
                <a:gd name="connsiteX19-183" fmla="*/ 2183118 w 2187259"/>
                <a:gd name="connsiteY19-184" fmla="*/ 2217557 h 2229751"/>
                <a:gd name="connsiteX20-185" fmla="*/ 1116611 w 2187259"/>
                <a:gd name="connsiteY20-186" fmla="*/ 2221135 h 2229751"/>
                <a:gd name="connsiteX21-187" fmla="*/ 0 w 2187259"/>
                <a:gd name="connsiteY21-188" fmla="*/ 2217557 h 2229751"/>
                <a:gd name="connsiteX22-189" fmla="*/ 53683 w 2187259"/>
                <a:gd name="connsiteY22-190" fmla="*/ 1856091 h 2229751"/>
                <a:gd name="connsiteX23-191" fmla="*/ 96629 w 2187259"/>
                <a:gd name="connsiteY23-192" fmla="*/ 1727251 h 2229751"/>
                <a:gd name="connsiteX24-193" fmla="*/ 200417 w 2187259"/>
                <a:gd name="connsiteY24-194" fmla="*/ 1677146 h 2229751"/>
                <a:gd name="connsiteX25-195" fmla="*/ 429860 w 2187259"/>
                <a:gd name="connsiteY25-196" fmla="*/ 1611216 h 2229751"/>
                <a:gd name="connsiteX26-197" fmla="*/ 450554 w 2187259"/>
                <a:gd name="connsiteY26-198" fmla="*/ 1605451 h 2229751"/>
                <a:gd name="connsiteX27-199" fmla="*/ 449457 w 2187259"/>
                <a:gd name="connsiteY27-200" fmla="*/ 1605046 h 2229751"/>
                <a:gd name="connsiteX28-201" fmla="*/ 350576 w 2187259"/>
                <a:gd name="connsiteY28-202" fmla="*/ 1505607 h 2229751"/>
                <a:gd name="connsiteX29-203" fmla="*/ 484583 w 2187259"/>
                <a:gd name="connsiteY29-204" fmla="*/ 1430721 h 2229751"/>
                <a:gd name="connsiteX30-205" fmla="*/ 575235 w 2187259"/>
                <a:gd name="connsiteY30-206" fmla="*/ 1280948 h 2229751"/>
                <a:gd name="connsiteX31-207" fmla="*/ 512173 w 2187259"/>
                <a:gd name="connsiteY31-208" fmla="*/ 997169 h 2229751"/>
                <a:gd name="connsiteX32-209" fmla="*/ 508231 w 2187259"/>
                <a:gd name="connsiteY32-210" fmla="*/ 520262 h 2229751"/>
                <a:gd name="connsiteX33-211" fmla="*/ 638297 w 2187259"/>
                <a:gd name="connsiteY33-212" fmla="*/ 216776 h 2229751"/>
                <a:gd name="connsiteX34-213" fmla="*/ 859014 w 2187259"/>
                <a:gd name="connsiteY34-214" fmla="*/ 70945 h 2229751"/>
                <a:gd name="connsiteX35-215" fmla="*/ 1205855 w 2187259"/>
                <a:gd name="connsiteY35-216" fmla="*/ 0 h 2229751"/>
                <a:gd name="connsiteX0-217" fmla="*/ 1205855 w 2187259"/>
                <a:gd name="connsiteY0-218" fmla="*/ 0 h 2229751"/>
                <a:gd name="connsiteX1-219" fmla="*/ 1395041 w 2187259"/>
                <a:gd name="connsiteY1-220" fmla="*/ 70944 h 2229751"/>
                <a:gd name="connsiteX2-221" fmla="*/ 1462044 w 2187259"/>
                <a:gd name="connsiteY2-222" fmla="*/ 149772 h 2229751"/>
                <a:gd name="connsiteX3-223" fmla="*/ 1532990 w 2187259"/>
                <a:gd name="connsiteY3-224" fmla="*/ 201010 h 2229751"/>
                <a:gd name="connsiteX4-225" fmla="*/ 1655173 w 2187259"/>
                <a:gd name="connsiteY4-226" fmla="*/ 417786 h 2229751"/>
                <a:gd name="connsiteX5-227" fmla="*/ 1722176 w 2187259"/>
                <a:gd name="connsiteY5-228" fmla="*/ 827690 h 2229751"/>
                <a:gd name="connsiteX6-229" fmla="*/ 1670938 w 2187259"/>
                <a:gd name="connsiteY6-230" fmla="*/ 1119352 h 2229751"/>
                <a:gd name="connsiteX7-231" fmla="*/ 1639407 w 2187259"/>
                <a:gd name="connsiteY7-232" fmla="*/ 1308538 h 2229751"/>
                <a:gd name="connsiteX8-233" fmla="*/ 1749766 w 2187259"/>
                <a:gd name="connsiteY8-234" fmla="*/ 1450428 h 2229751"/>
                <a:gd name="connsiteX9-235" fmla="*/ 1879831 w 2187259"/>
                <a:gd name="connsiteY9-236" fmla="*/ 1501666 h 2229751"/>
                <a:gd name="connsiteX10-237" fmla="*/ 1787733 w 2187259"/>
                <a:gd name="connsiteY10-238" fmla="*/ 1589423 h 2229751"/>
                <a:gd name="connsiteX11-239" fmla="*/ 1726096 w 2187259"/>
                <a:gd name="connsiteY11-240" fmla="*/ 1610673 h 2229751"/>
                <a:gd name="connsiteX12-241" fmla="*/ 1788770 w 2187259"/>
                <a:gd name="connsiteY12-242" fmla="*/ 1626818 h 2229751"/>
                <a:gd name="connsiteX13-243" fmla="*/ 1886070 w 2187259"/>
                <a:gd name="connsiteY13-244" fmla="*/ 1652094 h 2229751"/>
                <a:gd name="connsiteX14-245" fmla="*/ 2007752 w 2187259"/>
                <a:gd name="connsiteY14-246" fmla="*/ 1691462 h 2229751"/>
                <a:gd name="connsiteX15-247" fmla="*/ 2111540 w 2187259"/>
                <a:gd name="connsiteY15-248" fmla="*/ 1730829 h 2229751"/>
                <a:gd name="connsiteX16-249" fmla="*/ 2143749 w 2187259"/>
                <a:gd name="connsiteY16-250" fmla="*/ 1870406 h 2229751"/>
                <a:gd name="connsiteX17-251" fmla="*/ 2168802 w 2187259"/>
                <a:gd name="connsiteY17-252" fmla="*/ 2052928 h 2229751"/>
                <a:gd name="connsiteX18-253" fmla="*/ 2186696 w 2187259"/>
                <a:gd name="connsiteY18-254" fmla="*/ 2217557 h 2229751"/>
                <a:gd name="connsiteX19-255" fmla="*/ 2183118 w 2187259"/>
                <a:gd name="connsiteY19-256" fmla="*/ 2217557 h 2229751"/>
                <a:gd name="connsiteX20-257" fmla="*/ 1116611 w 2187259"/>
                <a:gd name="connsiteY20-258" fmla="*/ 2221135 h 2229751"/>
                <a:gd name="connsiteX21-259" fmla="*/ 0 w 2187259"/>
                <a:gd name="connsiteY21-260" fmla="*/ 2217557 h 2229751"/>
                <a:gd name="connsiteX22-261" fmla="*/ 53683 w 2187259"/>
                <a:gd name="connsiteY22-262" fmla="*/ 1856091 h 2229751"/>
                <a:gd name="connsiteX23-263" fmla="*/ 96629 w 2187259"/>
                <a:gd name="connsiteY23-264" fmla="*/ 1727251 h 2229751"/>
                <a:gd name="connsiteX24-265" fmla="*/ 200417 w 2187259"/>
                <a:gd name="connsiteY24-266" fmla="*/ 1677146 h 2229751"/>
                <a:gd name="connsiteX25-267" fmla="*/ 429860 w 2187259"/>
                <a:gd name="connsiteY25-268" fmla="*/ 1611216 h 2229751"/>
                <a:gd name="connsiteX26-269" fmla="*/ 450554 w 2187259"/>
                <a:gd name="connsiteY26-270" fmla="*/ 1605451 h 2229751"/>
                <a:gd name="connsiteX27-271" fmla="*/ 449457 w 2187259"/>
                <a:gd name="connsiteY27-272" fmla="*/ 1605046 h 2229751"/>
                <a:gd name="connsiteX28-273" fmla="*/ 350576 w 2187259"/>
                <a:gd name="connsiteY28-274" fmla="*/ 1505607 h 2229751"/>
                <a:gd name="connsiteX29-275" fmla="*/ 484583 w 2187259"/>
                <a:gd name="connsiteY29-276" fmla="*/ 1430721 h 2229751"/>
                <a:gd name="connsiteX30-277" fmla="*/ 575235 w 2187259"/>
                <a:gd name="connsiteY30-278" fmla="*/ 1280948 h 2229751"/>
                <a:gd name="connsiteX31-279" fmla="*/ 512173 w 2187259"/>
                <a:gd name="connsiteY31-280" fmla="*/ 997169 h 2229751"/>
                <a:gd name="connsiteX32-281" fmla="*/ 508231 w 2187259"/>
                <a:gd name="connsiteY32-282" fmla="*/ 520262 h 2229751"/>
                <a:gd name="connsiteX33-283" fmla="*/ 638297 w 2187259"/>
                <a:gd name="connsiteY33-284" fmla="*/ 216776 h 2229751"/>
                <a:gd name="connsiteX34-285" fmla="*/ 859014 w 2187259"/>
                <a:gd name="connsiteY34-286" fmla="*/ 70945 h 2229751"/>
                <a:gd name="connsiteX35-287" fmla="*/ 1205855 w 2187259"/>
                <a:gd name="connsiteY35-288" fmla="*/ 0 h 222975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Lst>
              <a:rect l="l" t="t" r="r" b="b"/>
              <a:pathLst>
                <a:path w="2187259" h="2229751">
                  <a:moveTo>
                    <a:pt x="1205855" y="0"/>
                  </a:moveTo>
                  <a:cubicBezTo>
                    <a:pt x="1295193" y="0"/>
                    <a:pt x="1352343" y="45982"/>
                    <a:pt x="1395041" y="70944"/>
                  </a:cubicBezTo>
                  <a:cubicBezTo>
                    <a:pt x="1437739" y="95906"/>
                    <a:pt x="1454818" y="120212"/>
                    <a:pt x="1462044" y="149772"/>
                  </a:cubicBezTo>
                  <a:cubicBezTo>
                    <a:pt x="1496860" y="155684"/>
                    <a:pt x="1500802" y="156341"/>
                    <a:pt x="1532990" y="201010"/>
                  </a:cubicBezTo>
                  <a:cubicBezTo>
                    <a:pt x="1565178" y="245679"/>
                    <a:pt x="1623642" y="313339"/>
                    <a:pt x="1655173" y="417786"/>
                  </a:cubicBezTo>
                  <a:cubicBezTo>
                    <a:pt x="1686704" y="522233"/>
                    <a:pt x="1719549" y="710762"/>
                    <a:pt x="1722176" y="827690"/>
                  </a:cubicBezTo>
                  <a:cubicBezTo>
                    <a:pt x="1724803" y="944618"/>
                    <a:pt x="1684733" y="1039211"/>
                    <a:pt x="1670938" y="1119352"/>
                  </a:cubicBezTo>
                  <a:cubicBezTo>
                    <a:pt x="1657143" y="1199493"/>
                    <a:pt x="1626269" y="1253359"/>
                    <a:pt x="1639407" y="1308538"/>
                  </a:cubicBezTo>
                  <a:cubicBezTo>
                    <a:pt x="1652545" y="1363717"/>
                    <a:pt x="1709695" y="1418240"/>
                    <a:pt x="1749766" y="1450428"/>
                  </a:cubicBezTo>
                  <a:cubicBezTo>
                    <a:pt x="1789837" y="1482616"/>
                    <a:pt x="1833191" y="1498382"/>
                    <a:pt x="1879831" y="1501666"/>
                  </a:cubicBezTo>
                  <a:cubicBezTo>
                    <a:pt x="1876383" y="1521865"/>
                    <a:pt x="1844852" y="1561649"/>
                    <a:pt x="1787733" y="1589423"/>
                  </a:cubicBezTo>
                  <a:lnTo>
                    <a:pt x="1726096" y="1610673"/>
                  </a:lnTo>
                  <a:lnTo>
                    <a:pt x="1788770" y="1626818"/>
                  </a:lnTo>
                  <a:lnTo>
                    <a:pt x="1886070" y="1652094"/>
                  </a:lnTo>
                  <a:cubicBezTo>
                    <a:pt x="1940947" y="1667602"/>
                    <a:pt x="1970173" y="1678339"/>
                    <a:pt x="2007752" y="1691462"/>
                  </a:cubicBezTo>
                  <a:cubicBezTo>
                    <a:pt x="2045331" y="1704584"/>
                    <a:pt x="2088874" y="1701005"/>
                    <a:pt x="2111540" y="1730829"/>
                  </a:cubicBezTo>
                  <a:cubicBezTo>
                    <a:pt x="2134206" y="1760653"/>
                    <a:pt x="2134206" y="1816722"/>
                    <a:pt x="2143749" y="1870406"/>
                  </a:cubicBezTo>
                  <a:cubicBezTo>
                    <a:pt x="2153293" y="1924089"/>
                    <a:pt x="2161644" y="1995070"/>
                    <a:pt x="2168802" y="2052928"/>
                  </a:cubicBezTo>
                  <a:cubicBezTo>
                    <a:pt x="2175960" y="2110787"/>
                    <a:pt x="2184310" y="2190119"/>
                    <a:pt x="2186696" y="2217557"/>
                  </a:cubicBezTo>
                  <a:cubicBezTo>
                    <a:pt x="2189082" y="2244995"/>
                    <a:pt x="2183118" y="2217557"/>
                    <a:pt x="2183118" y="2217557"/>
                  </a:cubicBezTo>
                  <a:lnTo>
                    <a:pt x="1116611" y="2221135"/>
                  </a:lnTo>
                  <a:cubicBezTo>
                    <a:pt x="863704" y="2227696"/>
                    <a:pt x="558305" y="2219346"/>
                    <a:pt x="0" y="2217557"/>
                  </a:cubicBezTo>
                  <a:cubicBezTo>
                    <a:pt x="1790" y="2178190"/>
                    <a:pt x="37579" y="1937809"/>
                    <a:pt x="53683" y="1856091"/>
                  </a:cubicBezTo>
                  <a:cubicBezTo>
                    <a:pt x="69788" y="1774373"/>
                    <a:pt x="75753" y="1746338"/>
                    <a:pt x="96629" y="1727251"/>
                  </a:cubicBezTo>
                  <a:cubicBezTo>
                    <a:pt x="117506" y="1708163"/>
                    <a:pt x="87086" y="1712935"/>
                    <a:pt x="200417" y="1677146"/>
                  </a:cubicBezTo>
                  <a:cubicBezTo>
                    <a:pt x="242916" y="1663725"/>
                    <a:pt x="333143" y="1638226"/>
                    <a:pt x="429860" y="1611216"/>
                  </a:cubicBezTo>
                  <a:lnTo>
                    <a:pt x="450554" y="1605451"/>
                  </a:lnTo>
                  <a:lnTo>
                    <a:pt x="449457" y="1605046"/>
                  </a:lnTo>
                  <a:cubicBezTo>
                    <a:pt x="370437" y="1569655"/>
                    <a:pt x="349344" y="1527367"/>
                    <a:pt x="350576" y="1505607"/>
                  </a:cubicBezTo>
                  <a:cubicBezTo>
                    <a:pt x="388019" y="1502322"/>
                    <a:pt x="447140" y="1468164"/>
                    <a:pt x="484583" y="1430721"/>
                  </a:cubicBezTo>
                  <a:cubicBezTo>
                    <a:pt x="522026" y="1393278"/>
                    <a:pt x="570637" y="1353207"/>
                    <a:pt x="575235" y="1280948"/>
                  </a:cubicBezTo>
                  <a:cubicBezTo>
                    <a:pt x="579833" y="1208689"/>
                    <a:pt x="523340" y="1123950"/>
                    <a:pt x="512173" y="997169"/>
                  </a:cubicBezTo>
                  <a:cubicBezTo>
                    <a:pt x="501006" y="870388"/>
                    <a:pt x="487210" y="650327"/>
                    <a:pt x="508231" y="520262"/>
                  </a:cubicBezTo>
                  <a:cubicBezTo>
                    <a:pt x="529252" y="390197"/>
                    <a:pt x="579833" y="291662"/>
                    <a:pt x="638297" y="216776"/>
                  </a:cubicBezTo>
                  <a:cubicBezTo>
                    <a:pt x="696761" y="141890"/>
                    <a:pt x="764421" y="107074"/>
                    <a:pt x="859014" y="70945"/>
                  </a:cubicBezTo>
                  <a:cubicBezTo>
                    <a:pt x="953607" y="34816"/>
                    <a:pt x="1116517" y="0"/>
                    <a:pt x="1205855"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3" name="Freeform 112"/>
            <p:cNvSpPr/>
            <p:nvPr/>
          </p:nvSpPr>
          <p:spPr>
            <a:xfrm>
              <a:off x="4572782" y="5172776"/>
              <a:ext cx="482232" cy="335501"/>
            </a:xfrm>
            <a:custGeom>
              <a:avLst/>
              <a:gdLst>
                <a:gd name="connsiteX0" fmla="*/ 63401 w 367760"/>
                <a:gd name="connsiteY0" fmla="*/ 16730 h 264802"/>
                <a:gd name="connsiteX1" fmla="*/ 150950 w 367760"/>
                <a:gd name="connsiteY1" fmla="*/ 152917 h 264802"/>
                <a:gd name="connsiteX2" fmla="*/ 184997 w 367760"/>
                <a:gd name="connsiteY2" fmla="*/ 186964 h 264802"/>
                <a:gd name="connsiteX3" fmla="*/ 243363 w 367760"/>
                <a:gd name="connsiteY3" fmla="*/ 84824 h 264802"/>
                <a:gd name="connsiteX4" fmla="*/ 272546 w 367760"/>
                <a:gd name="connsiteY4" fmla="*/ 7003 h 264802"/>
                <a:gd name="connsiteX5" fmla="*/ 296865 w 367760"/>
                <a:gd name="connsiteY5" fmla="*/ 7003 h 264802"/>
                <a:gd name="connsiteX6" fmla="*/ 345503 w 367760"/>
                <a:gd name="connsiteY6" fmla="*/ 36186 h 264802"/>
                <a:gd name="connsiteX7" fmla="*/ 364959 w 367760"/>
                <a:gd name="connsiteY7" fmla="*/ 94552 h 264802"/>
                <a:gd name="connsiteX8" fmla="*/ 287137 w 367760"/>
                <a:gd name="connsiteY8" fmla="*/ 118871 h 264802"/>
                <a:gd name="connsiteX9" fmla="*/ 184997 w 367760"/>
                <a:gd name="connsiteY9" fmla="*/ 264786 h 264802"/>
                <a:gd name="connsiteX10" fmla="*/ 82856 w 367760"/>
                <a:gd name="connsiteY10" fmla="*/ 109143 h 264802"/>
                <a:gd name="connsiteX11" fmla="*/ 14763 w 367760"/>
                <a:gd name="connsiteY11" fmla="*/ 89688 h 264802"/>
                <a:gd name="connsiteX12" fmla="*/ 171 w 367760"/>
                <a:gd name="connsiteY12" fmla="*/ 94552 h 264802"/>
                <a:gd name="connsiteX13" fmla="*/ 63401 w 367760"/>
                <a:gd name="connsiteY13" fmla="*/ 16730 h 264802"/>
                <a:gd name="connsiteX0-1" fmla="*/ 63401 w 367760"/>
                <a:gd name="connsiteY0-2" fmla="*/ 16730 h 264802"/>
                <a:gd name="connsiteX1-3" fmla="*/ 150950 w 367760"/>
                <a:gd name="connsiteY1-4" fmla="*/ 152917 h 264802"/>
                <a:gd name="connsiteX2-5" fmla="*/ 184997 w 367760"/>
                <a:gd name="connsiteY2-6" fmla="*/ 186964 h 264802"/>
                <a:gd name="connsiteX3-7" fmla="*/ 243363 w 367760"/>
                <a:gd name="connsiteY3-8" fmla="*/ 84824 h 264802"/>
                <a:gd name="connsiteX4-9" fmla="*/ 272546 w 367760"/>
                <a:gd name="connsiteY4-10" fmla="*/ 7003 h 264802"/>
                <a:gd name="connsiteX5-11" fmla="*/ 296865 w 367760"/>
                <a:gd name="connsiteY5-12" fmla="*/ 7003 h 264802"/>
                <a:gd name="connsiteX6-13" fmla="*/ 345503 w 367760"/>
                <a:gd name="connsiteY6-14" fmla="*/ 36186 h 264802"/>
                <a:gd name="connsiteX7-15" fmla="*/ 364959 w 367760"/>
                <a:gd name="connsiteY7-16" fmla="*/ 94552 h 264802"/>
                <a:gd name="connsiteX8-17" fmla="*/ 287137 w 367760"/>
                <a:gd name="connsiteY8-18" fmla="*/ 118871 h 264802"/>
                <a:gd name="connsiteX9-19" fmla="*/ 184997 w 367760"/>
                <a:gd name="connsiteY9-20" fmla="*/ 264786 h 264802"/>
                <a:gd name="connsiteX10-21" fmla="*/ 82856 w 367760"/>
                <a:gd name="connsiteY10-22" fmla="*/ 109143 h 264802"/>
                <a:gd name="connsiteX11-23" fmla="*/ 14763 w 367760"/>
                <a:gd name="connsiteY11-24" fmla="*/ 89688 h 264802"/>
                <a:gd name="connsiteX12-25" fmla="*/ 171 w 367760"/>
                <a:gd name="connsiteY12-26" fmla="*/ 94552 h 264802"/>
                <a:gd name="connsiteX13-27" fmla="*/ 63401 w 367760"/>
                <a:gd name="connsiteY13-28" fmla="*/ 16730 h 264802"/>
                <a:gd name="connsiteX0-29" fmla="*/ 63401 w 364959"/>
                <a:gd name="connsiteY0-30" fmla="*/ 16730 h 264802"/>
                <a:gd name="connsiteX1-31" fmla="*/ 150950 w 364959"/>
                <a:gd name="connsiteY1-32" fmla="*/ 152917 h 264802"/>
                <a:gd name="connsiteX2-33" fmla="*/ 184997 w 364959"/>
                <a:gd name="connsiteY2-34" fmla="*/ 186964 h 264802"/>
                <a:gd name="connsiteX3-35" fmla="*/ 243363 w 364959"/>
                <a:gd name="connsiteY3-36" fmla="*/ 84824 h 264802"/>
                <a:gd name="connsiteX4-37" fmla="*/ 272546 w 364959"/>
                <a:gd name="connsiteY4-38" fmla="*/ 7003 h 264802"/>
                <a:gd name="connsiteX5-39" fmla="*/ 296865 w 364959"/>
                <a:gd name="connsiteY5-40" fmla="*/ 7003 h 264802"/>
                <a:gd name="connsiteX6-41" fmla="*/ 345503 w 364959"/>
                <a:gd name="connsiteY6-42" fmla="*/ 36186 h 264802"/>
                <a:gd name="connsiteX7-43" fmla="*/ 364959 w 364959"/>
                <a:gd name="connsiteY7-44" fmla="*/ 94552 h 264802"/>
                <a:gd name="connsiteX8-45" fmla="*/ 287137 w 364959"/>
                <a:gd name="connsiteY8-46" fmla="*/ 118871 h 264802"/>
                <a:gd name="connsiteX9-47" fmla="*/ 184997 w 364959"/>
                <a:gd name="connsiteY9-48" fmla="*/ 264786 h 264802"/>
                <a:gd name="connsiteX10-49" fmla="*/ 82856 w 364959"/>
                <a:gd name="connsiteY10-50" fmla="*/ 109143 h 264802"/>
                <a:gd name="connsiteX11-51" fmla="*/ 14763 w 364959"/>
                <a:gd name="connsiteY11-52" fmla="*/ 89688 h 264802"/>
                <a:gd name="connsiteX12-53" fmla="*/ 171 w 364959"/>
                <a:gd name="connsiteY12-54" fmla="*/ 94552 h 264802"/>
                <a:gd name="connsiteX13-55" fmla="*/ 63401 w 364959"/>
                <a:gd name="connsiteY13-56" fmla="*/ 16730 h 264802"/>
                <a:gd name="connsiteX0-57" fmla="*/ 63401 w 364959"/>
                <a:gd name="connsiteY0-58" fmla="*/ 16730 h 264802"/>
                <a:gd name="connsiteX1-59" fmla="*/ 150950 w 364959"/>
                <a:gd name="connsiteY1-60" fmla="*/ 152917 h 264802"/>
                <a:gd name="connsiteX2-61" fmla="*/ 184997 w 364959"/>
                <a:gd name="connsiteY2-62" fmla="*/ 186964 h 264802"/>
                <a:gd name="connsiteX3-63" fmla="*/ 243363 w 364959"/>
                <a:gd name="connsiteY3-64" fmla="*/ 84824 h 264802"/>
                <a:gd name="connsiteX4-65" fmla="*/ 272546 w 364959"/>
                <a:gd name="connsiteY4-66" fmla="*/ 7003 h 264802"/>
                <a:gd name="connsiteX5-67" fmla="*/ 296865 w 364959"/>
                <a:gd name="connsiteY5-68" fmla="*/ 7003 h 264802"/>
                <a:gd name="connsiteX6-69" fmla="*/ 345503 w 364959"/>
                <a:gd name="connsiteY6-70" fmla="*/ 36186 h 264802"/>
                <a:gd name="connsiteX7-71" fmla="*/ 364959 w 364959"/>
                <a:gd name="connsiteY7-72" fmla="*/ 94552 h 264802"/>
                <a:gd name="connsiteX8-73" fmla="*/ 287137 w 364959"/>
                <a:gd name="connsiteY8-74" fmla="*/ 118871 h 264802"/>
                <a:gd name="connsiteX9-75" fmla="*/ 184997 w 364959"/>
                <a:gd name="connsiteY9-76" fmla="*/ 264786 h 264802"/>
                <a:gd name="connsiteX10-77" fmla="*/ 82856 w 364959"/>
                <a:gd name="connsiteY10-78" fmla="*/ 109143 h 264802"/>
                <a:gd name="connsiteX11-79" fmla="*/ 14763 w 364959"/>
                <a:gd name="connsiteY11-80" fmla="*/ 89688 h 264802"/>
                <a:gd name="connsiteX12-81" fmla="*/ 171 w 364959"/>
                <a:gd name="connsiteY12-82" fmla="*/ 94552 h 264802"/>
                <a:gd name="connsiteX13-83" fmla="*/ 63401 w 364959"/>
                <a:gd name="connsiteY13-84" fmla="*/ 16730 h 264802"/>
                <a:gd name="connsiteX0-85" fmla="*/ 63401 w 364959"/>
                <a:gd name="connsiteY0-86" fmla="*/ 16730 h 274528"/>
                <a:gd name="connsiteX1-87" fmla="*/ 150950 w 364959"/>
                <a:gd name="connsiteY1-88" fmla="*/ 152917 h 274528"/>
                <a:gd name="connsiteX2-89" fmla="*/ 184997 w 364959"/>
                <a:gd name="connsiteY2-90" fmla="*/ 186964 h 274528"/>
                <a:gd name="connsiteX3-91" fmla="*/ 243363 w 364959"/>
                <a:gd name="connsiteY3-92" fmla="*/ 84824 h 274528"/>
                <a:gd name="connsiteX4-93" fmla="*/ 272546 w 364959"/>
                <a:gd name="connsiteY4-94" fmla="*/ 7003 h 274528"/>
                <a:gd name="connsiteX5-95" fmla="*/ 296865 w 364959"/>
                <a:gd name="connsiteY5-96" fmla="*/ 7003 h 274528"/>
                <a:gd name="connsiteX6-97" fmla="*/ 345503 w 364959"/>
                <a:gd name="connsiteY6-98" fmla="*/ 36186 h 274528"/>
                <a:gd name="connsiteX7-99" fmla="*/ 364959 w 364959"/>
                <a:gd name="connsiteY7-100" fmla="*/ 94552 h 274528"/>
                <a:gd name="connsiteX8-101" fmla="*/ 287137 w 364959"/>
                <a:gd name="connsiteY8-102" fmla="*/ 118871 h 274528"/>
                <a:gd name="connsiteX9-103" fmla="*/ 184997 w 364959"/>
                <a:gd name="connsiteY9-104" fmla="*/ 274513 h 274528"/>
                <a:gd name="connsiteX10-105" fmla="*/ 82856 w 364959"/>
                <a:gd name="connsiteY10-106" fmla="*/ 109143 h 274528"/>
                <a:gd name="connsiteX11-107" fmla="*/ 14763 w 364959"/>
                <a:gd name="connsiteY11-108" fmla="*/ 89688 h 274528"/>
                <a:gd name="connsiteX12-109" fmla="*/ 171 w 364959"/>
                <a:gd name="connsiteY12-110" fmla="*/ 94552 h 274528"/>
                <a:gd name="connsiteX13-111" fmla="*/ 63401 w 364959"/>
                <a:gd name="connsiteY13-112" fmla="*/ 16730 h 274528"/>
                <a:gd name="connsiteX0-113" fmla="*/ 63401 w 364959"/>
                <a:gd name="connsiteY0-114" fmla="*/ 16730 h 274528"/>
                <a:gd name="connsiteX1-115" fmla="*/ 150950 w 364959"/>
                <a:gd name="connsiteY1-116" fmla="*/ 152917 h 274528"/>
                <a:gd name="connsiteX2-117" fmla="*/ 184997 w 364959"/>
                <a:gd name="connsiteY2-118" fmla="*/ 186964 h 274528"/>
                <a:gd name="connsiteX3-119" fmla="*/ 243363 w 364959"/>
                <a:gd name="connsiteY3-120" fmla="*/ 84824 h 274528"/>
                <a:gd name="connsiteX4-121" fmla="*/ 272546 w 364959"/>
                <a:gd name="connsiteY4-122" fmla="*/ 7003 h 274528"/>
                <a:gd name="connsiteX5-123" fmla="*/ 296865 w 364959"/>
                <a:gd name="connsiteY5-124" fmla="*/ 7003 h 274528"/>
                <a:gd name="connsiteX6-125" fmla="*/ 345503 w 364959"/>
                <a:gd name="connsiteY6-126" fmla="*/ 36186 h 274528"/>
                <a:gd name="connsiteX7-127" fmla="*/ 364959 w 364959"/>
                <a:gd name="connsiteY7-128" fmla="*/ 94552 h 274528"/>
                <a:gd name="connsiteX8-129" fmla="*/ 287137 w 364959"/>
                <a:gd name="connsiteY8-130" fmla="*/ 118871 h 274528"/>
                <a:gd name="connsiteX9-131" fmla="*/ 184997 w 364959"/>
                <a:gd name="connsiteY9-132" fmla="*/ 274513 h 274528"/>
                <a:gd name="connsiteX10-133" fmla="*/ 82856 w 364959"/>
                <a:gd name="connsiteY10-134" fmla="*/ 109143 h 274528"/>
                <a:gd name="connsiteX11-135" fmla="*/ 14763 w 364959"/>
                <a:gd name="connsiteY11-136" fmla="*/ 89688 h 274528"/>
                <a:gd name="connsiteX12-137" fmla="*/ 171 w 364959"/>
                <a:gd name="connsiteY12-138" fmla="*/ 94552 h 274528"/>
                <a:gd name="connsiteX13-139" fmla="*/ 63401 w 364959"/>
                <a:gd name="connsiteY13-140" fmla="*/ 16730 h 274528"/>
                <a:gd name="connsiteX0-141" fmla="*/ 63401 w 364959"/>
                <a:gd name="connsiteY0-142" fmla="*/ 16730 h 274513"/>
                <a:gd name="connsiteX1-143" fmla="*/ 150950 w 364959"/>
                <a:gd name="connsiteY1-144" fmla="*/ 152917 h 274513"/>
                <a:gd name="connsiteX2-145" fmla="*/ 184997 w 364959"/>
                <a:gd name="connsiteY2-146" fmla="*/ 186964 h 274513"/>
                <a:gd name="connsiteX3-147" fmla="*/ 243363 w 364959"/>
                <a:gd name="connsiteY3-148" fmla="*/ 84824 h 274513"/>
                <a:gd name="connsiteX4-149" fmla="*/ 272546 w 364959"/>
                <a:gd name="connsiteY4-150" fmla="*/ 7003 h 274513"/>
                <a:gd name="connsiteX5-151" fmla="*/ 296865 w 364959"/>
                <a:gd name="connsiteY5-152" fmla="*/ 7003 h 274513"/>
                <a:gd name="connsiteX6-153" fmla="*/ 345503 w 364959"/>
                <a:gd name="connsiteY6-154" fmla="*/ 36186 h 274513"/>
                <a:gd name="connsiteX7-155" fmla="*/ 364959 w 364959"/>
                <a:gd name="connsiteY7-156" fmla="*/ 94552 h 274513"/>
                <a:gd name="connsiteX8-157" fmla="*/ 287137 w 364959"/>
                <a:gd name="connsiteY8-158" fmla="*/ 118871 h 274513"/>
                <a:gd name="connsiteX9-159" fmla="*/ 184997 w 364959"/>
                <a:gd name="connsiteY9-160" fmla="*/ 274513 h 274513"/>
                <a:gd name="connsiteX10-161" fmla="*/ 82856 w 364959"/>
                <a:gd name="connsiteY10-162" fmla="*/ 109143 h 274513"/>
                <a:gd name="connsiteX11-163" fmla="*/ 14763 w 364959"/>
                <a:gd name="connsiteY11-164" fmla="*/ 89688 h 274513"/>
                <a:gd name="connsiteX12-165" fmla="*/ 171 w 364959"/>
                <a:gd name="connsiteY12-166" fmla="*/ 94552 h 274513"/>
                <a:gd name="connsiteX13-167" fmla="*/ 63401 w 364959"/>
                <a:gd name="connsiteY13-168" fmla="*/ 16730 h 274513"/>
                <a:gd name="connsiteX0-169" fmla="*/ 63401 w 364959"/>
                <a:gd name="connsiteY0-170" fmla="*/ 16730 h 274513"/>
                <a:gd name="connsiteX1-171" fmla="*/ 150950 w 364959"/>
                <a:gd name="connsiteY1-172" fmla="*/ 152917 h 274513"/>
                <a:gd name="connsiteX2-173" fmla="*/ 184997 w 364959"/>
                <a:gd name="connsiteY2-174" fmla="*/ 186964 h 274513"/>
                <a:gd name="connsiteX3-175" fmla="*/ 243363 w 364959"/>
                <a:gd name="connsiteY3-176" fmla="*/ 84824 h 274513"/>
                <a:gd name="connsiteX4-177" fmla="*/ 272546 w 364959"/>
                <a:gd name="connsiteY4-178" fmla="*/ 7003 h 274513"/>
                <a:gd name="connsiteX5-179" fmla="*/ 296865 w 364959"/>
                <a:gd name="connsiteY5-180" fmla="*/ 7003 h 274513"/>
                <a:gd name="connsiteX6-181" fmla="*/ 345503 w 364959"/>
                <a:gd name="connsiteY6-182" fmla="*/ 36186 h 274513"/>
                <a:gd name="connsiteX7-183" fmla="*/ 364959 w 364959"/>
                <a:gd name="connsiteY7-184" fmla="*/ 94552 h 274513"/>
                <a:gd name="connsiteX8-185" fmla="*/ 287137 w 364959"/>
                <a:gd name="connsiteY8-186" fmla="*/ 118871 h 274513"/>
                <a:gd name="connsiteX9-187" fmla="*/ 184997 w 364959"/>
                <a:gd name="connsiteY9-188" fmla="*/ 274513 h 274513"/>
                <a:gd name="connsiteX10-189" fmla="*/ 82856 w 364959"/>
                <a:gd name="connsiteY10-190" fmla="*/ 109143 h 274513"/>
                <a:gd name="connsiteX11-191" fmla="*/ 14763 w 364959"/>
                <a:gd name="connsiteY11-192" fmla="*/ 89688 h 274513"/>
                <a:gd name="connsiteX12-193" fmla="*/ 171 w 364959"/>
                <a:gd name="connsiteY12-194" fmla="*/ 94552 h 274513"/>
                <a:gd name="connsiteX13-195" fmla="*/ 63401 w 364959"/>
                <a:gd name="connsiteY13-196" fmla="*/ 16730 h 274513"/>
                <a:gd name="connsiteX0-197" fmla="*/ 63401 w 364959"/>
                <a:gd name="connsiteY0-198" fmla="*/ 16730 h 274513"/>
                <a:gd name="connsiteX1-199" fmla="*/ 150950 w 364959"/>
                <a:gd name="connsiteY1-200" fmla="*/ 152917 h 274513"/>
                <a:gd name="connsiteX2-201" fmla="*/ 184997 w 364959"/>
                <a:gd name="connsiteY2-202" fmla="*/ 186964 h 274513"/>
                <a:gd name="connsiteX3-203" fmla="*/ 243363 w 364959"/>
                <a:gd name="connsiteY3-204" fmla="*/ 84824 h 274513"/>
                <a:gd name="connsiteX4-205" fmla="*/ 272546 w 364959"/>
                <a:gd name="connsiteY4-206" fmla="*/ 7003 h 274513"/>
                <a:gd name="connsiteX5-207" fmla="*/ 296865 w 364959"/>
                <a:gd name="connsiteY5-208" fmla="*/ 7003 h 274513"/>
                <a:gd name="connsiteX6-209" fmla="*/ 345503 w 364959"/>
                <a:gd name="connsiteY6-210" fmla="*/ 36186 h 274513"/>
                <a:gd name="connsiteX7-211" fmla="*/ 364959 w 364959"/>
                <a:gd name="connsiteY7-212" fmla="*/ 94552 h 274513"/>
                <a:gd name="connsiteX8-213" fmla="*/ 287137 w 364959"/>
                <a:gd name="connsiteY8-214" fmla="*/ 118871 h 274513"/>
                <a:gd name="connsiteX9-215" fmla="*/ 184997 w 364959"/>
                <a:gd name="connsiteY9-216" fmla="*/ 274513 h 274513"/>
                <a:gd name="connsiteX10-217" fmla="*/ 80911 w 364959"/>
                <a:gd name="connsiteY10-218" fmla="*/ 120816 h 274513"/>
                <a:gd name="connsiteX11-219" fmla="*/ 14763 w 364959"/>
                <a:gd name="connsiteY11-220" fmla="*/ 89688 h 274513"/>
                <a:gd name="connsiteX12-221" fmla="*/ 171 w 364959"/>
                <a:gd name="connsiteY12-222" fmla="*/ 94552 h 274513"/>
                <a:gd name="connsiteX13-223" fmla="*/ 63401 w 364959"/>
                <a:gd name="connsiteY13-224" fmla="*/ 16730 h 274513"/>
                <a:gd name="connsiteX0-225" fmla="*/ 63401 w 364959"/>
                <a:gd name="connsiteY0-226" fmla="*/ 16730 h 274513"/>
                <a:gd name="connsiteX1-227" fmla="*/ 150950 w 364959"/>
                <a:gd name="connsiteY1-228" fmla="*/ 152917 h 274513"/>
                <a:gd name="connsiteX2-229" fmla="*/ 184997 w 364959"/>
                <a:gd name="connsiteY2-230" fmla="*/ 186964 h 274513"/>
                <a:gd name="connsiteX3-231" fmla="*/ 243363 w 364959"/>
                <a:gd name="connsiteY3-232" fmla="*/ 84824 h 274513"/>
                <a:gd name="connsiteX4-233" fmla="*/ 272546 w 364959"/>
                <a:gd name="connsiteY4-234" fmla="*/ 7003 h 274513"/>
                <a:gd name="connsiteX5-235" fmla="*/ 296865 w 364959"/>
                <a:gd name="connsiteY5-236" fmla="*/ 7003 h 274513"/>
                <a:gd name="connsiteX6-237" fmla="*/ 345503 w 364959"/>
                <a:gd name="connsiteY6-238" fmla="*/ 36186 h 274513"/>
                <a:gd name="connsiteX7-239" fmla="*/ 364959 w 364959"/>
                <a:gd name="connsiteY7-240" fmla="*/ 94552 h 274513"/>
                <a:gd name="connsiteX8-241" fmla="*/ 287137 w 364959"/>
                <a:gd name="connsiteY8-242" fmla="*/ 118871 h 274513"/>
                <a:gd name="connsiteX9-243" fmla="*/ 184997 w 364959"/>
                <a:gd name="connsiteY9-244" fmla="*/ 274513 h 274513"/>
                <a:gd name="connsiteX10-245" fmla="*/ 75075 w 364959"/>
                <a:gd name="connsiteY10-246" fmla="*/ 91635 h 274513"/>
                <a:gd name="connsiteX11-247" fmla="*/ 14763 w 364959"/>
                <a:gd name="connsiteY11-248" fmla="*/ 89688 h 274513"/>
                <a:gd name="connsiteX12-249" fmla="*/ 171 w 364959"/>
                <a:gd name="connsiteY12-250" fmla="*/ 94552 h 274513"/>
                <a:gd name="connsiteX13-251" fmla="*/ 63401 w 364959"/>
                <a:gd name="connsiteY13-252" fmla="*/ 16730 h 274513"/>
                <a:gd name="connsiteX0-253" fmla="*/ 63401 w 364959"/>
                <a:gd name="connsiteY0-254" fmla="*/ 16730 h 274513"/>
                <a:gd name="connsiteX1-255" fmla="*/ 150950 w 364959"/>
                <a:gd name="connsiteY1-256" fmla="*/ 152917 h 274513"/>
                <a:gd name="connsiteX2-257" fmla="*/ 184997 w 364959"/>
                <a:gd name="connsiteY2-258" fmla="*/ 186964 h 274513"/>
                <a:gd name="connsiteX3-259" fmla="*/ 243363 w 364959"/>
                <a:gd name="connsiteY3-260" fmla="*/ 84824 h 274513"/>
                <a:gd name="connsiteX4-261" fmla="*/ 272546 w 364959"/>
                <a:gd name="connsiteY4-262" fmla="*/ 7003 h 274513"/>
                <a:gd name="connsiteX5-263" fmla="*/ 296865 w 364959"/>
                <a:gd name="connsiteY5-264" fmla="*/ 7003 h 274513"/>
                <a:gd name="connsiteX6-265" fmla="*/ 345503 w 364959"/>
                <a:gd name="connsiteY6-266" fmla="*/ 36186 h 274513"/>
                <a:gd name="connsiteX7-267" fmla="*/ 364959 w 364959"/>
                <a:gd name="connsiteY7-268" fmla="*/ 94552 h 274513"/>
                <a:gd name="connsiteX8-269" fmla="*/ 287137 w 364959"/>
                <a:gd name="connsiteY8-270" fmla="*/ 118871 h 274513"/>
                <a:gd name="connsiteX9-271" fmla="*/ 184997 w 364959"/>
                <a:gd name="connsiteY9-272" fmla="*/ 274513 h 274513"/>
                <a:gd name="connsiteX10-273" fmla="*/ 84802 w 364959"/>
                <a:gd name="connsiteY10-274" fmla="*/ 105253 h 274513"/>
                <a:gd name="connsiteX11-275" fmla="*/ 14763 w 364959"/>
                <a:gd name="connsiteY11-276" fmla="*/ 89688 h 274513"/>
                <a:gd name="connsiteX12-277" fmla="*/ 171 w 364959"/>
                <a:gd name="connsiteY12-278" fmla="*/ 94552 h 274513"/>
                <a:gd name="connsiteX13-279" fmla="*/ 63401 w 364959"/>
                <a:gd name="connsiteY13-280" fmla="*/ 16730 h 274513"/>
                <a:gd name="connsiteX0-281" fmla="*/ 63401 w 364959"/>
                <a:gd name="connsiteY0-282" fmla="*/ 16730 h 274513"/>
                <a:gd name="connsiteX1-283" fmla="*/ 150950 w 364959"/>
                <a:gd name="connsiteY1-284" fmla="*/ 152917 h 274513"/>
                <a:gd name="connsiteX2-285" fmla="*/ 184997 w 364959"/>
                <a:gd name="connsiteY2-286" fmla="*/ 186964 h 274513"/>
                <a:gd name="connsiteX3-287" fmla="*/ 243363 w 364959"/>
                <a:gd name="connsiteY3-288" fmla="*/ 84824 h 274513"/>
                <a:gd name="connsiteX4-289" fmla="*/ 272546 w 364959"/>
                <a:gd name="connsiteY4-290" fmla="*/ 7003 h 274513"/>
                <a:gd name="connsiteX5-291" fmla="*/ 296865 w 364959"/>
                <a:gd name="connsiteY5-292" fmla="*/ 7003 h 274513"/>
                <a:gd name="connsiteX6-293" fmla="*/ 345503 w 364959"/>
                <a:gd name="connsiteY6-294" fmla="*/ 36186 h 274513"/>
                <a:gd name="connsiteX7-295" fmla="*/ 364959 w 364959"/>
                <a:gd name="connsiteY7-296" fmla="*/ 94552 h 274513"/>
                <a:gd name="connsiteX8-297" fmla="*/ 287137 w 364959"/>
                <a:gd name="connsiteY8-298" fmla="*/ 118871 h 274513"/>
                <a:gd name="connsiteX9-299" fmla="*/ 184997 w 364959"/>
                <a:gd name="connsiteY9-300" fmla="*/ 274513 h 274513"/>
                <a:gd name="connsiteX10-301" fmla="*/ 84802 w 364959"/>
                <a:gd name="connsiteY10-302" fmla="*/ 105253 h 274513"/>
                <a:gd name="connsiteX11-303" fmla="*/ 14763 w 364959"/>
                <a:gd name="connsiteY11-304" fmla="*/ 89688 h 274513"/>
                <a:gd name="connsiteX12-305" fmla="*/ 171 w 364959"/>
                <a:gd name="connsiteY12-306" fmla="*/ 94552 h 274513"/>
                <a:gd name="connsiteX13-307" fmla="*/ 63401 w 364959"/>
                <a:gd name="connsiteY13-308" fmla="*/ 16730 h 274513"/>
                <a:gd name="connsiteX0-309" fmla="*/ 63401 w 364959"/>
                <a:gd name="connsiteY0-310" fmla="*/ 16730 h 274513"/>
                <a:gd name="connsiteX1-311" fmla="*/ 150950 w 364959"/>
                <a:gd name="connsiteY1-312" fmla="*/ 152917 h 274513"/>
                <a:gd name="connsiteX2-313" fmla="*/ 184997 w 364959"/>
                <a:gd name="connsiteY2-314" fmla="*/ 186964 h 274513"/>
                <a:gd name="connsiteX3-315" fmla="*/ 243363 w 364959"/>
                <a:gd name="connsiteY3-316" fmla="*/ 84824 h 274513"/>
                <a:gd name="connsiteX4-317" fmla="*/ 272546 w 364959"/>
                <a:gd name="connsiteY4-318" fmla="*/ 7003 h 274513"/>
                <a:gd name="connsiteX5-319" fmla="*/ 296865 w 364959"/>
                <a:gd name="connsiteY5-320" fmla="*/ 7003 h 274513"/>
                <a:gd name="connsiteX6-321" fmla="*/ 345503 w 364959"/>
                <a:gd name="connsiteY6-322" fmla="*/ 36186 h 274513"/>
                <a:gd name="connsiteX7-323" fmla="*/ 364959 w 364959"/>
                <a:gd name="connsiteY7-324" fmla="*/ 94552 h 274513"/>
                <a:gd name="connsiteX8-325" fmla="*/ 287137 w 364959"/>
                <a:gd name="connsiteY8-326" fmla="*/ 118871 h 274513"/>
                <a:gd name="connsiteX9-327" fmla="*/ 184997 w 364959"/>
                <a:gd name="connsiteY9-328" fmla="*/ 274513 h 274513"/>
                <a:gd name="connsiteX10-329" fmla="*/ 84802 w 364959"/>
                <a:gd name="connsiteY10-330" fmla="*/ 105253 h 274513"/>
                <a:gd name="connsiteX11-331" fmla="*/ 14763 w 364959"/>
                <a:gd name="connsiteY11-332" fmla="*/ 89688 h 274513"/>
                <a:gd name="connsiteX12-333" fmla="*/ 171 w 364959"/>
                <a:gd name="connsiteY12-334" fmla="*/ 94552 h 274513"/>
                <a:gd name="connsiteX13-335" fmla="*/ 63401 w 364959"/>
                <a:gd name="connsiteY13-336" fmla="*/ 16730 h 274513"/>
                <a:gd name="connsiteX0-337" fmla="*/ 63401 w 364959"/>
                <a:gd name="connsiteY0-338" fmla="*/ 16730 h 274513"/>
                <a:gd name="connsiteX1-339" fmla="*/ 150950 w 364959"/>
                <a:gd name="connsiteY1-340" fmla="*/ 152917 h 274513"/>
                <a:gd name="connsiteX2-341" fmla="*/ 184997 w 364959"/>
                <a:gd name="connsiteY2-342" fmla="*/ 186964 h 274513"/>
                <a:gd name="connsiteX3-343" fmla="*/ 243363 w 364959"/>
                <a:gd name="connsiteY3-344" fmla="*/ 84824 h 274513"/>
                <a:gd name="connsiteX4-345" fmla="*/ 272546 w 364959"/>
                <a:gd name="connsiteY4-346" fmla="*/ 7003 h 274513"/>
                <a:gd name="connsiteX5-347" fmla="*/ 296865 w 364959"/>
                <a:gd name="connsiteY5-348" fmla="*/ 7003 h 274513"/>
                <a:gd name="connsiteX6-349" fmla="*/ 345503 w 364959"/>
                <a:gd name="connsiteY6-350" fmla="*/ 36186 h 274513"/>
                <a:gd name="connsiteX7-351" fmla="*/ 364959 w 364959"/>
                <a:gd name="connsiteY7-352" fmla="*/ 94552 h 274513"/>
                <a:gd name="connsiteX8-353" fmla="*/ 287137 w 364959"/>
                <a:gd name="connsiteY8-354" fmla="*/ 118871 h 274513"/>
                <a:gd name="connsiteX9-355" fmla="*/ 184997 w 364959"/>
                <a:gd name="connsiteY9-356" fmla="*/ 274513 h 274513"/>
                <a:gd name="connsiteX10-357" fmla="*/ 84802 w 364959"/>
                <a:gd name="connsiteY10-358" fmla="*/ 105253 h 274513"/>
                <a:gd name="connsiteX11-359" fmla="*/ 14763 w 364959"/>
                <a:gd name="connsiteY11-360" fmla="*/ 89688 h 274513"/>
                <a:gd name="connsiteX12-361" fmla="*/ 171 w 364959"/>
                <a:gd name="connsiteY12-362" fmla="*/ 94552 h 274513"/>
                <a:gd name="connsiteX13-363" fmla="*/ 63401 w 364959"/>
                <a:gd name="connsiteY13-364" fmla="*/ 16730 h 274513"/>
                <a:gd name="connsiteX0-365" fmla="*/ 63401 w 364959"/>
                <a:gd name="connsiteY0-366" fmla="*/ 16730 h 274513"/>
                <a:gd name="connsiteX1-367" fmla="*/ 150950 w 364959"/>
                <a:gd name="connsiteY1-368" fmla="*/ 152917 h 274513"/>
                <a:gd name="connsiteX2-369" fmla="*/ 184997 w 364959"/>
                <a:gd name="connsiteY2-370" fmla="*/ 186964 h 274513"/>
                <a:gd name="connsiteX3-371" fmla="*/ 243363 w 364959"/>
                <a:gd name="connsiteY3-372" fmla="*/ 84824 h 274513"/>
                <a:gd name="connsiteX4-373" fmla="*/ 272546 w 364959"/>
                <a:gd name="connsiteY4-374" fmla="*/ 7003 h 274513"/>
                <a:gd name="connsiteX5-375" fmla="*/ 296865 w 364959"/>
                <a:gd name="connsiteY5-376" fmla="*/ 7003 h 274513"/>
                <a:gd name="connsiteX6-377" fmla="*/ 345503 w 364959"/>
                <a:gd name="connsiteY6-378" fmla="*/ 36186 h 274513"/>
                <a:gd name="connsiteX7-379" fmla="*/ 364959 w 364959"/>
                <a:gd name="connsiteY7-380" fmla="*/ 94552 h 274513"/>
                <a:gd name="connsiteX8-381" fmla="*/ 287137 w 364959"/>
                <a:gd name="connsiteY8-382" fmla="*/ 118871 h 274513"/>
                <a:gd name="connsiteX9-383" fmla="*/ 184997 w 364959"/>
                <a:gd name="connsiteY9-384" fmla="*/ 274513 h 274513"/>
                <a:gd name="connsiteX10-385" fmla="*/ 84802 w 364959"/>
                <a:gd name="connsiteY10-386" fmla="*/ 105253 h 274513"/>
                <a:gd name="connsiteX11-387" fmla="*/ 14763 w 364959"/>
                <a:gd name="connsiteY11-388" fmla="*/ 89688 h 274513"/>
                <a:gd name="connsiteX12-389" fmla="*/ 171 w 364959"/>
                <a:gd name="connsiteY12-390" fmla="*/ 94552 h 274513"/>
                <a:gd name="connsiteX13-391" fmla="*/ 63401 w 364959"/>
                <a:gd name="connsiteY13-392" fmla="*/ 16730 h 274513"/>
                <a:gd name="connsiteX0-393" fmla="*/ 63401 w 364959"/>
                <a:gd name="connsiteY0-394" fmla="*/ 16730 h 274513"/>
                <a:gd name="connsiteX1-395" fmla="*/ 150950 w 364959"/>
                <a:gd name="connsiteY1-396" fmla="*/ 152917 h 274513"/>
                <a:gd name="connsiteX2-397" fmla="*/ 184997 w 364959"/>
                <a:gd name="connsiteY2-398" fmla="*/ 186964 h 274513"/>
                <a:gd name="connsiteX3-399" fmla="*/ 243363 w 364959"/>
                <a:gd name="connsiteY3-400" fmla="*/ 84824 h 274513"/>
                <a:gd name="connsiteX4-401" fmla="*/ 272546 w 364959"/>
                <a:gd name="connsiteY4-402" fmla="*/ 7003 h 274513"/>
                <a:gd name="connsiteX5-403" fmla="*/ 296865 w 364959"/>
                <a:gd name="connsiteY5-404" fmla="*/ 7003 h 274513"/>
                <a:gd name="connsiteX6-405" fmla="*/ 345503 w 364959"/>
                <a:gd name="connsiteY6-406" fmla="*/ 36186 h 274513"/>
                <a:gd name="connsiteX7-407" fmla="*/ 364959 w 364959"/>
                <a:gd name="connsiteY7-408" fmla="*/ 94552 h 274513"/>
                <a:gd name="connsiteX8-409" fmla="*/ 294919 w 364959"/>
                <a:gd name="connsiteY8-410" fmla="*/ 89690 h 274513"/>
                <a:gd name="connsiteX9-411" fmla="*/ 184997 w 364959"/>
                <a:gd name="connsiteY9-412" fmla="*/ 274513 h 274513"/>
                <a:gd name="connsiteX10-413" fmla="*/ 84802 w 364959"/>
                <a:gd name="connsiteY10-414" fmla="*/ 105253 h 274513"/>
                <a:gd name="connsiteX11-415" fmla="*/ 14763 w 364959"/>
                <a:gd name="connsiteY11-416" fmla="*/ 89688 h 274513"/>
                <a:gd name="connsiteX12-417" fmla="*/ 171 w 364959"/>
                <a:gd name="connsiteY12-418" fmla="*/ 94552 h 274513"/>
                <a:gd name="connsiteX13-419" fmla="*/ 63401 w 364959"/>
                <a:gd name="connsiteY13-420" fmla="*/ 16730 h 274513"/>
                <a:gd name="connsiteX0-421" fmla="*/ 63401 w 378577"/>
                <a:gd name="connsiteY0-422" fmla="*/ 16730 h 274513"/>
                <a:gd name="connsiteX1-423" fmla="*/ 150950 w 378577"/>
                <a:gd name="connsiteY1-424" fmla="*/ 152917 h 274513"/>
                <a:gd name="connsiteX2-425" fmla="*/ 184997 w 378577"/>
                <a:gd name="connsiteY2-426" fmla="*/ 186964 h 274513"/>
                <a:gd name="connsiteX3-427" fmla="*/ 243363 w 378577"/>
                <a:gd name="connsiteY3-428" fmla="*/ 84824 h 274513"/>
                <a:gd name="connsiteX4-429" fmla="*/ 272546 w 378577"/>
                <a:gd name="connsiteY4-430" fmla="*/ 7003 h 274513"/>
                <a:gd name="connsiteX5-431" fmla="*/ 296865 w 378577"/>
                <a:gd name="connsiteY5-432" fmla="*/ 7003 h 274513"/>
                <a:gd name="connsiteX6-433" fmla="*/ 345503 w 378577"/>
                <a:gd name="connsiteY6-434" fmla="*/ 36186 h 274513"/>
                <a:gd name="connsiteX7-435" fmla="*/ 378577 w 378577"/>
                <a:gd name="connsiteY7-436" fmla="*/ 98443 h 274513"/>
                <a:gd name="connsiteX8-437" fmla="*/ 294919 w 378577"/>
                <a:gd name="connsiteY8-438" fmla="*/ 89690 h 274513"/>
                <a:gd name="connsiteX9-439" fmla="*/ 184997 w 378577"/>
                <a:gd name="connsiteY9-440" fmla="*/ 274513 h 274513"/>
                <a:gd name="connsiteX10-441" fmla="*/ 84802 w 378577"/>
                <a:gd name="connsiteY10-442" fmla="*/ 105253 h 274513"/>
                <a:gd name="connsiteX11-443" fmla="*/ 14763 w 378577"/>
                <a:gd name="connsiteY11-444" fmla="*/ 89688 h 274513"/>
                <a:gd name="connsiteX12-445" fmla="*/ 171 w 378577"/>
                <a:gd name="connsiteY12-446" fmla="*/ 94552 h 274513"/>
                <a:gd name="connsiteX13-447" fmla="*/ 63401 w 378577"/>
                <a:gd name="connsiteY13-448" fmla="*/ 16730 h 274513"/>
                <a:gd name="connsiteX0-449" fmla="*/ 78821 w 393997"/>
                <a:gd name="connsiteY0-450" fmla="*/ 16730 h 274513"/>
                <a:gd name="connsiteX1-451" fmla="*/ 166370 w 393997"/>
                <a:gd name="connsiteY1-452" fmla="*/ 152917 h 274513"/>
                <a:gd name="connsiteX2-453" fmla="*/ 200417 w 393997"/>
                <a:gd name="connsiteY2-454" fmla="*/ 186964 h 274513"/>
                <a:gd name="connsiteX3-455" fmla="*/ 258783 w 393997"/>
                <a:gd name="connsiteY3-456" fmla="*/ 84824 h 274513"/>
                <a:gd name="connsiteX4-457" fmla="*/ 287966 w 393997"/>
                <a:gd name="connsiteY4-458" fmla="*/ 7003 h 274513"/>
                <a:gd name="connsiteX5-459" fmla="*/ 312285 w 393997"/>
                <a:gd name="connsiteY5-460" fmla="*/ 7003 h 274513"/>
                <a:gd name="connsiteX6-461" fmla="*/ 360923 w 393997"/>
                <a:gd name="connsiteY6-462" fmla="*/ 36186 h 274513"/>
                <a:gd name="connsiteX7-463" fmla="*/ 393997 w 393997"/>
                <a:gd name="connsiteY7-464" fmla="*/ 98443 h 274513"/>
                <a:gd name="connsiteX8-465" fmla="*/ 310339 w 393997"/>
                <a:gd name="connsiteY8-466" fmla="*/ 89690 h 274513"/>
                <a:gd name="connsiteX9-467" fmla="*/ 200417 w 393997"/>
                <a:gd name="connsiteY9-468" fmla="*/ 274513 h 274513"/>
                <a:gd name="connsiteX10-469" fmla="*/ 100222 w 393997"/>
                <a:gd name="connsiteY10-470" fmla="*/ 105253 h 274513"/>
                <a:gd name="connsiteX11-471" fmla="*/ 30183 w 393997"/>
                <a:gd name="connsiteY11-472" fmla="*/ 89688 h 274513"/>
                <a:gd name="connsiteX12-473" fmla="*/ 27 w 393997"/>
                <a:gd name="connsiteY12-474" fmla="*/ 102334 h 274513"/>
                <a:gd name="connsiteX13-475" fmla="*/ 78821 w 393997"/>
                <a:gd name="connsiteY13-476" fmla="*/ 16730 h 274513"/>
                <a:gd name="connsiteX0-477" fmla="*/ 78960 w 394136"/>
                <a:gd name="connsiteY0-478" fmla="*/ 16730 h 274513"/>
                <a:gd name="connsiteX1-479" fmla="*/ 166509 w 394136"/>
                <a:gd name="connsiteY1-480" fmla="*/ 152917 h 274513"/>
                <a:gd name="connsiteX2-481" fmla="*/ 200556 w 394136"/>
                <a:gd name="connsiteY2-482" fmla="*/ 186964 h 274513"/>
                <a:gd name="connsiteX3-483" fmla="*/ 258922 w 394136"/>
                <a:gd name="connsiteY3-484" fmla="*/ 84824 h 274513"/>
                <a:gd name="connsiteX4-485" fmla="*/ 288105 w 394136"/>
                <a:gd name="connsiteY4-486" fmla="*/ 7003 h 274513"/>
                <a:gd name="connsiteX5-487" fmla="*/ 312424 w 394136"/>
                <a:gd name="connsiteY5-488" fmla="*/ 7003 h 274513"/>
                <a:gd name="connsiteX6-489" fmla="*/ 361062 w 394136"/>
                <a:gd name="connsiteY6-490" fmla="*/ 36186 h 274513"/>
                <a:gd name="connsiteX7-491" fmla="*/ 394136 w 394136"/>
                <a:gd name="connsiteY7-492" fmla="*/ 98443 h 274513"/>
                <a:gd name="connsiteX8-493" fmla="*/ 310478 w 394136"/>
                <a:gd name="connsiteY8-494" fmla="*/ 89690 h 274513"/>
                <a:gd name="connsiteX9-495" fmla="*/ 200556 w 394136"/>
                <a:gd name="connsiteY9-496" fmla="*/ 274513 h 274513"/>
                <a:gd name="connsiteX10-497" fmla="*/ 100361 w 394136"/>
                <a:gd name="connsiteY10-498" fmla="*/ 105253 h 274513"/>
                <a:gd name="connsiteX11-499" fmla="*/ 166 w 394136"/>
                <a:gd name="connsiteY11-500" fmla="*/ 102334 h 274513"/>
                <a:gd name="connsiteX12-501" fmla="*/ 78960 w 394136"/>
                <a:gd name="connsiteY12-502" fmla="*/ 16730 h 274513"/>
                <a:gd name="connsiteX0-503" fmla="*/ 78960 w 394136"/>
                <a:gd name="connsiteY0-504" fmla="*/ 16730 h 274513"/>
                <a:gd name="connsiteX1-505" fmla="*/ 166509 w 394136"/>
                <a:gd name="connsiteY1-506" fmla="*/ 152917 h 274513"/>
                <a:gd name="connsiteX2-507" fmla="*/ 200556 w 394136"/>
                <a:gd name="connsiteY2-508" fmla="*/ 186964 h 274513"/>
                <a:gd name="connsiteX3-509" fmla="*/ 258922 w 394136"/>
                <a:gd name="connsiteY3-510" fmla="*/ 84824 h 274513"/>
                <a:gd name="connsiteX4-511" fmla="*/ 288105 w 394136"/>
                <a:gd name="connsiteY4-512" fmla="*/ 7003 h 274513"/>
                <a:gd name="connsiteX5-513" fmla="*/ 312424 w 394136"/>
                <a:gd name="connsiteY5-514" fmla="*/ 7003 h 274513"/>
                <a:gd name="connsiteX6-515" fmla="*/ 361062 w 394136"/>
                <a:gd name="connsiteY6-516" fmla="*/ 36186 h 274513"/>
                <a:gd name="connsiteX7-517" fmla="*/ 394136 w 394136"/>
                <a:gd name="connsiteY7-518" fmla="*/ 98443 h 274513"/>
                <a:gd name="connsiteX8-519" fmla="*/ 310478 w 394136"/>
                <a:gd name="connsiteY8-520" fmla="*/ 89690 h 274513"/>
                <a:gd name="connsiteX9-521" fmla="*/ 200556 w 394136"/>
                <a:gd name="connsiteY9-522" fmla="*/ 274513 h 274513"/>
                <a:gd name="connsiteX10-523" fmla="*/ 100361 w 394136"/>
                <a:gd name="connsiteY10-524" fmla="*/ 105253 h 274513"/>
                <a:gd name="connsiteX11-525" fmla="*/ 166 w 394136"/>
                <a:gd name="connsiteY11-526" fmla="*/ 102334 h 274513"/>
                <a:gd name="connsiteX12-527" fmla="*/ 78960 w 394136"/>
                <a:gd name="connsiteY12-528" fmla="*/ 16730 h 274513"/>
                <a:gd name="connsiteX0-529" fmla="*/ 78960 w 394136"/>
                <a:gd name="connsiteY0-530" fmla="*/ 16730 h 274513"/>
                <a:gd name="connsiteX1-531" fmla="*/ 166509 w 394136"/>
                <a:gd name="connsiteY1-532" fmla="*/ 152917 h 274513"/>
                <a:gd name="connsiteX2-533" fmla="*/ 200556 w 394136"/>
                <a:gd name="connsiteY2-534" fmla="*/ 186964 h 274513"/>
                <a:gd name="connsiteX3-535" fmla="*/ 258922 w 394136"/>
                <a:gd name="connsiteY3-536" fmla="*/ 84824 h 274513"/>
                <a:gd name="connsiteX4-537" fmla="*/ 288105 w 394136"/>
                <a:gd name="connsiteY4-538" fmla="*/ 7003 h 274513"/>
                <a:gd name="connsiteX5-539" fmla="*/ 312424 w 394136"/>
                <a:gd name="connsiteY5-540" fmla="*/ 7003 h 274513"/>
                <a:gd name="connsiteX6-541" fmla="*/ 361062 w 394136"/>
                <a:gd name="connsiteY6-542" fmla="*/ 36186 h 274513"/>
                <a:gd name="connsiteX7-543" fmla="*/ 394136 w 394136"/>
                <a:gd name="connsiteY7-544" fmla="*/ 98443 h 274513"/>
                <a:gd name="connsiteX8-545" fmla="*/ 310478 w 394136"/>
                <a:gd name="connsiteY8-546" fmla="*/ 89690 h 274513"/>
                <a:gd name="connsiteX9-547" fmla="*/ 200556 w 394136"/>
                <a:gd name="connsiteY9-548" fmla="*/ 274513 h 274513"/>
                <a:gd name="connsiteX10-549" fmla="*/ 100361 w 394136"/>
                <a:gd name="connsiteY10-550" fmla="*/ 105253 h 274513"/>
                <a:gd name="connsiteX11-551" fmla="*/ 166 w 394136"/>
                <a:gd name="connsiteY11-552" fmla="*/ 102334 h 274513"/>
                <a:gd name="connsiteX12-553" fmla="*/ 78960 w 394136"/>
                <a:gd name="connsiteY12-554" fmla="*/ 16730 h 274513"/>
                <a:gd name="connsiteX0-555" fmla="*/ 78794 w 393970"/>
                <a:gd name="connsiteY0-556" fmla="*/ 16730 h 274513"/>
                <a:gd name="connsiteX1-557" fmla="*/ 166343 w 393970"/>
                <a:gd name="connsiteY1-558" fmla="*/ 152917 h 274513"/>
                <a:gd name="connsiteX2-559" fmla="*/ 200390 w 393970"/>
                <a:gd name="connsiteY2-560" fmla="*/ 186964 h 274513"/>
                <a:gd name="connsiteX3-561" fmla="*/ 258756 w 393970"/>
                <a:gd name="connsiteY3-562" fmla="*/ 84824 h 274513"/>
                <a:gd name="connsiteX4-563" fmla="*/ 287939 w 393970"/>
                <a:gd name="connsiteY4-564" fmla="*/ 7003 h 274513"/>
                <a:gd name="connsiteX5-565" fmla="*/ 312258 w 393970"/>
                <a:gd name="connsiteY5-566" fmla="*/ 7003 h 274513"/>
                <a:gd name="connsiteX6-567" fmla="*/ 360896 w 393970"/>
                <a:gd name="connsiteY6-568" fmla="*/ 36186 h 274513"/>
                <a:gd name="connsiteX7-569" fmla="*/ 393970 w 393970"/>
                <a:gd name="connsiteY7-570" fmla="*/ 98443 h 274513"/>
                <a:gd name="connsiteX8-571" fmla="*/ 310312 w 393970"/>
                <a:gd name="connsiteY8-572" fmla="*/ 89690 h 274513"/>
                <a:gd name="connsiteX9-573" fmla="*/ 200390 w 393970"/>
                <a:gd name="connsiteY9-574" fmla="*/ 274513 h 274513"/>
                <a:gd name="connsiteX10-575" fmla="*/ 100195 w 393970"/>
                <a:gd name="connsiteY10-576" fmla="*/ 105253 h 274513"/>
                <a:gd name="connsiteX11-577" fmla="*/ 0 w 393970"/>
                <a:gd name="connsiteY11-578" fmla="*/ 102334 h 274513"/>
                <a:gd name="connsiteX12-579" fmla="*/ 78794 w 393970"/>
                <a:gd name="connsiteY12-580" fmla="*/ 16730 h 274513"/>
                <a:gd name="connsiteX0-581" fmla="*/ 78794 w 393970"/>
                <a:gd name="connsiteY0-582" fmla="*/ 16730 h 274513"/>
                <a:gd name="connsiteX1-583" fmla="*/ 166343 w 393970"/>
                <a:gd name="connsiteY1-584" fmla="*/ 152917 h 274513"/>
                <a:gd name="connsiteX2-585" fmla="*/ 200390 w 393970"/>
                <a:gd name="connsiteY2-586" fmla="*/ 186964 h 274513"/>
                <a:gd name="connsiteX3-587" fmla="*/ 258756 w 393970"/>
                <a:gd name="connsiteY3-588" fmla="*/ 84824 h 274513"/>
                <a:gd name="connsiteX4-589" fmla="*/ 287939 w 393970"/>
                <a:gd name="connsiteY4-590" fmla="*/ 7003 h 274513"/>
                <a:gd name="connsiteX5-591" fmla="*/ 312258 w 393970"/>
                <a:gd name="connsiteY5-592" fmla="*/ 7003 h 274513"/>
                <a:gd name="connsiteX6-593" fmla="*/ 360896 w 393970"/>
                <a:gd name="connsiteY6-594" fmla="*/ 36186 h 274513"/>
                <a:gd name="connsiteX7-595" fmla="*/ 393970 w 393970"/>
                <a:gd name="connsiteY7-596" fmla="*/ 98443 h 274513"/>
                <a:gd name="connsiteX8-597" fmla="*/ 310312 w 393970"/>
                <a:gd name="connsiteY8-598" fmla="*/ 89690 h 274513"/>
                <a:gd name="connsiteX9-599" fmla="*/ 200390 w 393970"/>
                <a:gd name="connsiteY9-600" fmla="*/ 274513 h 274513"/>
                <a:gd name="connsiteX10-601" fmla="*/ 100195 w 393970"/>
                <a:gd name="connsiteY10-602" fmla="*/ 105253 h 274513"/>
                <a:gd name="connsiteX11-603" fmla="*/ 0 w 393970"/>
                <a:gd name="connsiteY11-604" fmla="*/ 102334 h 274513"/>
                <a:gd name="connsiteX12-605" fmla="*/ 78794 w 393970"/>
                <a:gd name="connsiteY12-606" fmla="*/ 16730 h 274513"/>
                <a:gd name="connsiteX0-607" fmla="*/ 78794 w 393970"/>
                <a:gd name="connsiteY0-608" fmla="*/ 16730 h 274513"/>
                <a:gd name="connsiteX1-609" fmla="*/ 158561 w 393970"/>
                <a:gd name="connsiteY1-610" fmla="*/ 108172 h 274513"/>
                <a:gd name="connsiteX2-611" fmla="*/ 200390 w 393970"/>
                <a:gd name="connsiteY2-612" fmla="*/ 186964 h 274513"/>
                <a:gd name="connsiteX3-613" fmla="*/ 258756 w 393970"/>
                <a:gd name="connsiteY3-614" fmla="*/ 84824 h 274513"/>
                <a:gd name="connsiteX4-615" fmla="*/ 287939 w 393970"/>
                <a:gd name="connsiteY4-616" fmla="*/ 7003 h 274513"/>
                <a:gd name="connsiteX5-617" fmla="*/ 312258 w 393970"/>
                <a:gd name="connsiteY5-618" fmla="*/ 7003 h 274513"/>
                <a:gd name="connsiteX6-619" fmla="*/ 360896 w 393970"/>
                <a:gd name="connsiteY6-620" fmla="*/ 36186 h 274513"/>
                <a:gd name="connsiteX7-621" fmla="*/ 393970 w 393970"/>
                <a:gd name="connsiteY7-622" fmla="*/ 98443 h 274513"/>
                <a:gd name="connsiteX8-623" fmla="*/ 310312 w 393970"/>
                <a:gd name="connsiteY8-624" fmla="*/ 89690 h 274513"/>
                <a:gd name="connsiteX9-625" fmla="*/ 200390 w 393970"/>
                <a:gd name="connsiteY9-626" fmla="*/ 274513 h 274513"/>
                <a:gd name="connsiteX10-627" fmla="*/ 100195 w 393970"/>
                <a:gd name="connsiteY10-628" fmla="*/ 105253 h 274513"/>
                <a:gd name="connsiteX11-629" fmla="*/ 0 w 393970"/>
                <a:gd name="connsiteY11-630" fmla="*/ 102334 h 274513"/>
                <a:gd name="connsiteX12-631" fmla="*/ 78794 w 393970"/>
                <a:gd name="connsiteY12-632" fmla="*/ 16730 h 274513"/>
                <a:gd name="connsiteX0-633" fmla="*/ 78794 w 393970"/>
                <a:gd name="connsiteY0-634" fmla="*/ 16730 h 274513"/>
                <a:gd name="connsiteX1-635" fmla="*/ 158561 w 393970"/>
                <a:gd name="connsiteY1-636" fmla="*/ 108172 h 274513"/>
                <a:gd name="connsiteX2-637" fmla="*/ 200390 w 393970"/>
                <a:gd name="connsiteY2-638" fmla="*/ 186964 h 274513"/>
                <a:gd name="connsiteX3-639" fmla="*/ 258756 w 393970"/>
                <a:gd name="connsiteY3-640" fmla="*/ 84824 h 274513"/>
                <a:gd name="connsiteX4-641" fmla="*/ 287939 w 393970"/>
                <a:gd name="connsiteY4-642" fmla="*/ 7003 h 274513"/>
                <a:gd name="connsiteX5-643" fmla="*/ 312258 w 393970"/>
                <a:gd name="connsiteY5-644" fmla="*/ 7003 h 274513"/>
                <a:gd name="connsiteX6-645" fmla="*/ 360896 w 393970"/>
                <a:gd name="connsiteY6-646" fmla="*/ 36186 h 274513"/>
                <a:gd name="connsiteX7-647" fmla="*/ 393970 w 393970"/>
                <a:gd name="connsiteY7-648" fmla="*/ 98443 h 274513"/>
                <a:gd name="connsiteX8-649" fmla="*/ 310312 w 393970"/>
                <a:gd name="connsiteY8-650" fmla="*/ 89690 h 274513"/>
                <a:gd name="connsiteX9-651" fmla="*/ 200390 w 393970"/>
                <a:gd name="connsiteY9-652" fmla="*/ 274513 h 274513"/>
                <a:gd name="connsiteX10-653" fmla="*/ 100195 w 393970"/>
                <a:gd name="connsiteY10-654" fmla="*/ 105253 h 274513"/>
                <a:gd name="connsiteX11-655" fmla="*/ 0 w 393970"/>
                <a:gd name="connsiteY11-656" fmla="*/ 102334 h 274513"/>
                <a:gd name="connsiteX12-657" fmla="*/ 78794 w 393970"/>
                <a:gd name="connsiteY12-658" fmla="*/ 16730 h 274513"/>
                <a:gd name="connsiteX0-659" fmla="*/ 78794 w 393970"/>
                <a:gd name="connsiteY0-660" fmla="*/ 16730 h 274513"/>
                <a:gd name="connsiteX1-661" fmla="*/ 152726 w 393970"/>
                <a:gd name="connsiteY1-662" fmla="*/ 108172 h 274513"/>
                <a:gd name="connsiteX2-663" fmla="*/ 200390 w 393970"/>
                <a:gd name="connsiteY2-664" fmla="*/ 186964 h 274513"/>
                <a:gd name="connsiteX3-665" fmla="*/ 258756 w 393970"/>
                <a:gd name="connsiteY3-666" fmla="*/ 84824 h 274513"/>
                <a:gd name="connsiteX4-667" fmla="*/ 287939 w 393970"/>
                <a:gd name="connsiteY4-668" fmla="*/ 7003 h 274513"/>
                <a:gd name="connsiteX5-669" fmla="*/ 312258 w 393970"/>
                <a:gd name="connsiteY5-670" fmla="*/ 7003 h 274513"/>
                <a:gd name="connsiteX6-671" fmla="*/ 360896 w 393970"/>
                <a:gd name="connsiteY6-672" fmla="*/ 36186 h 274513"/>
                <a:gd name="connsiteX7-673" fmla="*/ 393970 w 393970"/>
                <a:gd name="connsiteY7-674" fmla="*/ 98443 h 274513"/>
                <a:gd name="connsiteX8-675" fmla="*/ 310312 w 393970"/>
                <a:gd name="connsiteY8-676" fmla="*/ 89690 h 274513"/>
                <a:gd name="connsiteX9-677" fmla="*/ 200390 w 393970"/>
                <a:gd name="connsiteY9-678" fmla="*/ 274513 h 274513"/>
                <a:gd name="connsiteX10-679" fmla="*/ 100195 w 393970"/>
                <a:gd name="connsiteY10-680" fmla="*/ 105253 h 274513"/>
                <a:gd name="connsiteX11-681" fmla="*/ 0 w 393970"/>
                <a:gd name="connsiteY11-682" fmla="*/ 102334 h 274513"/>
                <a:gd name="connsiteX12-683" fmla="*/ 78794 w 393970"/>
                <a:gd name="connsiteY12-684" fmla="*/ 16730 h 274513"/>
                <a:gd name="connsiteX0-685" fmla="*/ 78794 w 393970"/>
                <a:gd name="connsiteY0-686" fmla="*/ 16730 h 274513"/>
                <a:gd name="connsiteX1-687" fmla="*/ 152726 w 393970"/>
                <a:gd name="connsiteY1-688" fmla="*/ 108172 h 274513"/>
                <a:gd name="connsiteX2-689" fmla="*/ 200390 w 393970"/>
                <a:gd name="connsiteY2-690" fmla="*/ 186964 h 274513"/>
                <a:gd name="connsiteX3-691" fmla="*/ 258756 w 393970"/>
                <a:gd name="connsiteY3-692" fmla="*/ 84824 h 274513"/>
                <a:gd name="connsiteX4-693" fmla="*/ 287939 w 393970"/>
                <a:gd name="connsiteY4-694" fmla="*/ 7003 h 274513"/>
                <a:gd name="connsiteX5-695" fmla="*/ 312258 w 393970"/>
                <a:gd name="connsiteY5-696" fmla="*/ 7003 h 274513"/>
                <a:gd name="connsiteX6-697" fmla="*/ 360896 w 393970"/>
                <a:gd name="connsiteY6-698" fmla="*/ 36186 h 274513"/>
                <a:gd name="connsiteX7-699" fmla="*/ 393970 w 393970"/>
                <a:gd name="connsiteY7-700" fmla="*/ 98443 h 274513"/>
                <a:gd name="connsiteX8-701" fmla="*/ 310312 w 393970"/>
                <a:gd name="connsiteY8-702" fmla="*/ 89690 h 274513"/>
                <a:gd name="connsiteX9-703" fmla="*/ 200390 w 393970"/>
                <a:gd name="connsiteY9-704" fmla="*/ 274513 h 274513"/>
                <a:gd name="connsiteX10-705" fmla="*/ 100195 w 393970"/>
                <a:gd name="connsiteY10-706" fmla="*/ 105253 h 274513"/>
                <a:gd name="connsiteX11-707" fmla="*/ 0 w 393970"/>
                <a:gd name="connsiteY11-708" fmla="*/ 102334 h 274513"/>
                <a:gd name="connsiteX12-709" fmla="*/ 78794 w 393970"/>
                <a:gd name="connsiteY12-710" fmla="*/ 16730 h 274513"/>
                <a:gd name="connsiteX0-711" fmla="*/ 78794 w 393970"/>
                <a:gd name="connsiteY0-712" fmla="*/ 16730 h 274513"/>
                <a:gd name="connsiteX1-713" fmla="*/ 152726 w 393970"/>
                <a:gd name="connsiteY1-714" fmla="*/ 108172 h 274513"/>
                <a:gd name="connsiteX2-715" fmla="*/ 200390 w 393970"/>
                <a:gd name="connsiteY2-716" fmla="*/ 186964 h 274513"/>
                <a:gd name="connsiteX3-717" fmla="*/ 258756 w 393970"/>
                <a:gd name="connsiteY3-718" fmla="*/ 84824 h 274513"/>
                <a:gd name="connsiteX4-719" fmla="*/ 287939 w 393970"/>
                <a:gd name="connsiteY4-720" fmla="*/ 7003 h 274513"/>
                <a:gd name="connsiteX5-721" fmla="*/ 312258 w 393970"/>
                <a:gd name="connsiteY5-722" fmla="*/ 7003 h 274513"/>
                <a:gd name="connsiteX6-723" fmla="*/ 360896 w 393970"/>
                <a:gd name="connsiteY6-724" fmla="*/ 36186 h 274513"/>
                <a:gd name="connsiteX7-725" fmla="*/ 393970 w 393970"/>
                <a:gd name="connsiteY7-726" fmla="*/ 98443 h 274513"/>
                <a:gd name="connsiteX8-727" fmla="*/ 310312 w 393970"/>
                <a:gd name="connsiteY8-728" fmla="*/ 89690 h 274513"/>
                <a:gd name="connsiteX9-729" fmla="*/ 200390 w 393970"/>
                <a:gd name="connsiteY9-730" fmla="*/ 274513 h 274513"/>
                <a:gd name="connsiteX10-731" fmla="*/ 100195 w 393970"/>
                <a:gd name="connsiteY10-732" fmla="*/ 105253 h 274513"/>
                <a:gd name="connsiteX11-733" fmla="*/ 0 w 393970"/>
                <a:gd name="connsiteY11-734" fmla="*/ 102334 h 274513"/>
                <a:gd name="connsiteX12-735" fmla="*/ 78794 w 393970"/>
                <a:gd name="connsiteY12-736" fmla="*/ 16730 h 274513"/>
                <a:gd name="connsiteX0-737" fmla="*/ 78794 w 393970"/>
                <a:gd name="connsiteY0-738" fmla="*/ 16312 h 274095"/>
                <a:gd name="connsiteX1-739" fmla="*/ 152726 w 393970"/>
                <a:gd name="connsiteY1-740" fmla="*/ 107754 h 274095"/>
                <a:gd name="connsiteX2-741" fmla="*/ 200390 w 393970"/>
                <a:gd name="connsiteY2-742" fmla="*/ 186546 h 274095"/>
                <a:gd name="connsiteX3-743" fmla="*/ 249029 w 393970"/>
                <a:gd name="connsiteY3-744" fmla="*/ 78569 h 274095"/>
                <a:gd name="connsiteX4-745" fmla="*/ 287939 w 393970"/>
                <a:gd name="connsiteY4-746" fmla="*/ 6585 h 274095"/>
                <a:gd name="connsiteX5-747" fmla="*/ 312258 w 393970"/>
                <a:gd name="connsiteY5-748" fmla="*/ 6585 h 274095"/>
                <a:gd name="connsiteX6-749" fmla="*/ 360896 w 393970"/>
                <a:gd name="connsiteY6-750" fmla="*/ 35768 h 274095"/>
                <a:gd name="connsiteX7-751" fmla="*/ 393970 w 393970"/>
                <a:gd name="connsiteY7-752" fmla="*/ 98025 h 274095"/>
                <a:gd name="connsiteX8-753" fmla="*/ 310312 w 393970"/>
                <a:gd name="connsiteY8-754" fmla="*/ 89272 h 274095"/>
                <a:gd name="connsiteX9-755" fmla="*/ 200390 w 393970"/>
                <a:gd name="connsiteY9-756" fmla="*/ 274095 h 274095"/>
                <a:gd name="connsiteX10-757" fmla="*/ 100195 w 393970"/>
                <a:gd name="connsiteY10-758" fmla="*/ 104835 h 274095"/>
                <a:gd name="connsiteX11-759" fmla="*/ 0 w 393970"/>
                <a:gd name="connsiteY11-760" fmla="*/ 101916 h 274095"/>
                <a:gd name="connsiteX12-761" fmla="*/ 78794 w 393970"/>
                <a:gd name="connsiteY12-762" fmla="*/ 16312 h 27409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Lst>
              <a:rect l="l" t="t" r="r" b="b"/>
              <a:pathLst>
                <a:path w="393970" h="274095">
                  <a:moveTo>
                    <a:pt x="78794" y="16312"/>
                  </a:moveTo>
                  <a:cubicBezTo>
                    <a:pt x="104248" y="17285"/>
                    <a:pt x="134405" y="67709"/>
                    <a:pt x="152726" y="107754"/>
                  </a:cubicBezTo>
                  <a:cubicBezTo>
                    <a:pt x="171047" y="147799"/>
                    <a:pt x="183042" y="166769"/>
                    <a:pt x="200390" y="186546"/>
                  </a:cubicBezTo>
                  <a:cubicBezTo>
                    <a:pt x="211900" y="157689"/>
                    <a:pt x="234438" y="108562"/>
                    <a:pt x="249029" y="78569"/>
                  </a:cubicBezTo>
                  <a:cubicBezTo>
                    <a:pt x="263620" y="48576"/>
                    <a:pt x="277401" y="18582"/>
                    <a:pt x="287939" y="6585"/>
                  </a:cubicBezTo>
                  <a:cubicBezTo>
                    <a:pt x="298477" y="-5412"/>
                    <a:pt x="300099" y="1721"/>
                    <a:pt x="312258" y="6585"/>
                  </a:cubicBezTo>
                  <a:cubicBezTo>
                    <a:pt x="324418" y="11449"/>
                    <a:pt x="347277" y="20528"/>
                    <a:pt x="360896" y="35768"/>
                  </a:cubicBezTo>
                  <a:cubicBezTo>
                    <a:pt x="374515" y="51008"/>
                    <a:pt x="390081" y="74517"/>
                    <a:pt x="393970" y="98025"/>
                  </a:cubicBezTo>
                  <a:cubicBezTo>
                    <a:pt x="355062" y="90406"/>
                    <a:pt x="342251" y="84569"/>
                    <a:pt x="310312" y="89272"/>
                  </a:cubicBezTo>
                  <a:cubicBezTo>
                    <a:pt x="280318" y="119265"/>
                    <a:pt x="244164" y="205681"/>
                    <a:pt x="200390" y="274095"/>
                  </a:cubicBezTo>
                  <a:cubicBezTo>
                    <a:pt x="174124" y="214112"/>
                    <a:pt x="128567" y="135639"/>
                    <a:pt x="100195" y="104835"/>
                  </a:cubicBezTo>
                  <a:cubicBezTo>
                    <a:pt x="66797" y="76139"/>
                    <a:pt x="40530" y="91380"/>
                    <a:pt x="0" y="101916"/>
                  </a:cubicBezTo>
                  <a:cubicBezTo>
                    <a:pt x="17833" y="63817"/>
                    <a:pt x="53340" y="15339"/>
                    <a:pt x="78794" y="1631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2" name="Group 113"/>
          <p:cNvGrpSpPr/>
          <p:nvPr/>
        </p:nvGrpSpPr>
        <p:grpSpPr>
          <a:xfrm>
            <a:off x="4982440" y="3169449"/>
            <a:ext cx="894370" cy="986120"/>
            <a:chOff x="6710347" y="4049438"/>
            <a:chExt cx="1373231" cy="1514022"/>
          </a:xfrm>
        </p:grpSpPr>
        <p:grpSp>
          <p:nvGrpSpPr>
            <p:cNvPr id="13" name="Group 114"/>
            <p:cNvGrpSpPr/>
            <p:nvPr/>
          </p:nvGrpSpPr>
          <p:grpSpPr>
            <a:xfrm>
              <a:off x="6710347" y="4049438"/>
              <a:ext cx="1373231" cy="1514022"/>
              <a:chOff x="7074776" y="3158061"/>
              <a:chExt cx="2034497" cy="2243086"/>
            </a:xfrm>
            <a:solidFill>
              <a:srgbClr val="FEB834"/>
            </a:solidFill>
          </p:grpSpPr>
          <p:sp>
            <p:nvSpPr>
              <p:cNvPr id="117" name="Freeform 116"/>
              <p:cNvSpPr/>
              <p:nvPr/>
            </p:nvSpPr>
            <p:spPr>
              <a:xfrm>
                <a:off x="7074776" y="4426168"/>
                <a:ext cx="2034497" cy="974979"/>
              </a:xfrm>
              <a:custGeom>
                <a:avLst/>
                <a:gdLst>
                  <a:gd name="connsiteX0" fmla="*/ 893028 w 2408803"/>
                  <a:gd name="connsiteY0" fmla="*/ 0 h 979066"/>
                  <a:gd name="connsiteX1" fmla="*/ 1528551 w 2408803"/>
                  <a:gd name="connsiteY1" fmla="*/ 0 h 979066"/>
                  <a:gd name="connsiteX2" fmla="*/ 1523036 w 2408803"/>
                  <a:gd name="connsiteY2" fmla="*/ 9360 h 979066"/>
                  <a:gd name="connsiteX3" fmla="*/ 1509548 w 2408803"/>
                  <a:gd name="connsiteY3" fmla="*/ 43354 h 979066"/>
                  <a:gd name="connsiteX4" fmla="*/ 1525314 w 2408803"/>
                  <a:gd name="connsiteY4" fmla="*/ 141889 h 979066"/>
                  <a:gd name="connsiteX5" fmla="*/ 1560786 w 2408803"/>
                  <a:gd name="connsiteY5" fmla="*/ 157656 h 979066"/>
                  <a:gd name="connsiteX6" fmla="*/ 1600199 w 2408803"/>
                  <a:gd name="connsiteY6" fmla="*/ 212834 h 979066"/>
                  <a:gd name="connsiteX7" fmla="*/ 1848507 w 2408803"/>
                  <a:gd name="connsiteY7" fmla="*/ 283778 h 979066"/>
                  <a:gd name="connsiteX8" fmla="*/ 2077107 w 2408803"/>
                  <a:gd name="connsiteY8" fmla="*/ 342899 h 979066"/>
                  <a:gd name="connsiteX9" fmla="*/ 2211114 w 2408803"/>
                  <a:gd name="connsiteY9" fmla="*/ 386254 h 979066"/>
                  <a:gd name="connsiteX10" fmla="*/ 2325414 w 2408803"/>
                  <a:gd name="connsiteY10" fmla="*/ 429609 h 979066"/>
                  <a:gd name="connsiteX11" fmla="*/ 2360886 w 2408803"/>
                  <a:gd name="connsiteY11" fmla="*/ 583323 h 979066"/>
                  <a:gd name="connsiteX12" fmla="*/ 2388476 w 2408803"/>
                  <a:gd name="connsiteY12" fmla="*/ 784333 h 979066"/>
                  <a:gd name="connsiteX13" fmla="*/ 2408183 w 2408803"/>
                  <a:gd name="connsiteY13" fmla="*/ 965637 h 979066"/>
                  <a:gd name="connsiteX14" fmla="*/ 2404242 w 2408803"/>
                  <a:gd name="connsiteY14" fmla="*/ 965637 h 979066"/>
                  <a:gd name="connsiteX15" fmla="*/ 1229711 w 2408803"/>
                  <a:gd name="connsiteY15" fmla="*/ 969577 h 979066"/>
                  <a:gd name="connsiteX16" fmla="*/ 0 w 2408803"/>
                  <a:gd name="connsiteY16" fmla="*/ 965637 h 979066"/>
                  <a:gd name="connsiteX17" fmla="*/ 59121 w 2408803"/>
                  <a:gd name="connsiteY17" fmla="*/ 567558 h 979066"/>
                  <a:gd name="connsiteX18" fmla="*/ 106417 w 2408803"/>
                  <a:gd name="connsiteY18" fmla="*/ 425668 h 979066"/>
                  <a:gd name="connsiteX19" fmla="*/ 220717 w 2408803"/>
                  <a:gd name="connsiteY19" fmla="*/ 370489 h 979066"/>
                  <a:gd name="connsiteX20" fmla="*/ 855280 w 2408803"/>
                  <a:gd name="connsiteY20" fmla="*/ 189185 h 979066"/>
                  <a:gd name="connsiteX21" fmla="*/ 878929 w 2408803"/>
                  <a:gd name="connsiteY21" fmla="*/ 134007 h 979066"/>
                  <a:gd name="connsiteX22" fmla="*/ 902576 w 2408803"/>
                  <a:gd name="connsiteY22" fmla="*/ 98533 h 979066"/>
                  <a:gd name="connsiteX23" fmla="*/ 902083 w 2408803"/>
                  <a:gd name="connsiteY23" fmla="*/ 47049 h 979066"/>
                  <a:gd name="connsiteX0-1" fmla="*/ 893028 w 2408803"/>
                  <a:gd name="connsiteY0-2" fmla="*/ 0 h 979066"/>
                  <a:gd name="connsiteX1-3" fmla="*/ 1528551 w 2408803"/>
                  <a:gd name="connsiteY1-4" fmla="*/ 0 h 979066"/>
                  <a:gd name="connsiteX2-5" fmla="*/ 1523036 w 2408803"/>
                  <a:gd name="connsiteY2-6" fmla="*/ 9360 h 979066"/>
                  <a:gd name="connsiteX3-7" fmla="*/ 1509548 w 2408803"/>
                  <a:gd name="connsiteY3-8" fmla="*/ 43354 h 979066"/>
                  <a:gd name="connsiteX4-9" fmla="*/ 1525314 w 2408803"/>
                  <a:gd name="connsiteY4-10" fmla="*/ 141889 h 979066"/>
                  <a:gd name="connsiteX5-11" fmla="*/ 1560786 w 2408803"/>
                  <a:gd name="connsiteY5-12" fmla="*/ 157656 h 979066"/>
                  <a:gd name="connsiteX6-13" fmla="*/ 1600199 w 2408803"/>
                  <a:gd name="connsiteY6-14" fmla="*/ 212834 h 979066"/>
                  <a:gd name="connsiteX7-15" fmla="*/ 1848507 w 2408803"/>
                  <a:gd name="connsiteY7-16" fmla="*/ 283778 h 979066"/>
                  <a:gd name="connsiteX8-17" fmla="*/ 2077107 w 2408803"/>
                  <a:gd name="connsiteY8-18" fmla="*/ 342899 h 979066"/>
                  <a:gd name="connsiteX9-19" fmla="*/ 2225118 w 2408803"/>
                  <a:gd name="connsiteY9-20" fmla="*/ 342898 h 979066"/>
                  <a:gd name="connsiteX10-21" fmla="*/ 2325414 w 2408803"/>
                  <a:gd name="connsiteY10-22" fmla="*/ 429609 h 979066"/>
                  <a:gd name="connsiteX11-23" fmla="*/ 2360886 w 2408803"/>
                  <a:gd name="connsiteY11-24" fmla="*/ 583323 h 979066"/>
                  <a:gd name="connsiteX12-25" fmla="*/ 2388476 w 2408803"/>
                  <a:gd name="connsiteY12-26" fmla="*/ 784333 h 979066"/>
                  <a:gd name="connsiteX13-27" fmla="*/ 2408183 w 2408803"/>
                  <a:gd name="connsiteY13-28" fmla="*/ 965637 h 979066"/>
                  <a:gd name="connsiteX14-29" fmla="*/ 2404242 w 2408803"/>
                  <a:gd name="connsiteY14-30" fmla="*/ 965637 h 979066"/>
                  <a:gd name="connsiteX15-31" fmla="*/ 1229711 w 2408803"/>
                  <a:gd name="connsiteY15-32" fmla="*/ 969577 h 979066"/>
                  <a:gd name="connsiteX16-33" fmla="*/ 0 w 2408803"/>
                  <a:gd name="connsiteY16-34" fmla="*/ 965637 h 979066"/>
                  <a:gd name="connsiteX17-35" fmla="*/ 59121 w 2408803"/>
                  <a:gd name="connsiteY17-36" fmla="*/ 567558 h 979066"/>
                  <a:gd name="connsiteX18-37" fmla="*/ 106417 w 2408803"/>
                  <a:gd name="connsiteY18-38" fmla="*/ 425668 h 979066"/>
                  <a:gd name="connsiteX19-39" fmla="*/ 220717 w 2408803"/>
                  <a:gd name="connsiteY19-40" fmla="*/ 370489 h 979066"/>
                  <a:gd name="connsiteX20-41" fmla="*/ 855280 w 2408803"/>
                  <a:gd name="connsiteY20-42" fmla="*/ 189185 h 979066"/>
                  <a:gd name="connsiteX21-43" fmla="*/ 878929 w 2408803"/>
                  <a:gd name="connsiteY21-44" fmla="*/ 134007 h 979066"/>
                  <a:gd name="connsiteX22-45" fmla="*/ 902576 w 2408803"/>
                  <a:gd name="connsiteY22-46" fmla="*/ 98533 h 979066"/>
                  <a:gd name="connsiteX23-47" fmla="*/ 902083 w 2408803"/>
                  <a:gd name="connsiteY23-48" fmla="*/ 47049 h 979066"/>
                  <a:gd name="connsiteX24" fmla="*/ 893028 w 2408803"/>
                  <a:gd name="connsiteY24" fmla="*/ 0 h 979066"/>
                  <a:gd name="connsiteX0-49" fmla="*/ 893028 w 2408803"/>
                  <a:gd name="connsiteY0-50" fmla="*/ 0 h 979066"/>
                  <a:gd name="connsiteX1-51" fmla="*/ 1528551 w 2408803"/>
                  <a:gd name="connsiteY1-52" fmla="*/ 0 h 979066"/>
                  <a:gd name="connsiteX2-53" fmla="*/ 1523036 w 2408803"/>
                  <a:gd name="connsiteY2-54" fmla="*/ 9360 h 979066"/>
                  <a:gd name="connsiteX3-55" fmla="*/ 1509548 w 2408803"/>
                  <a:gd name="connsiteY3-56" fmla="*/ 43354 h 979066"/>
                  <a:gd name="connsiteX4-57" fmla="*/ 1525314 w 2408803"/>
                  <a:gd name="connsiteY4-58" fmla="*/ 141889 h 979066"/>
                  <a:gd name="connsiteX5-59" fmla="*/ 1560786 w 2408803"/>
                  <a:gd name="connsiteY5-60" fmla="*/ 157656 h 979066"/>
                  <a:gd name="connsiteX6-61" fmla="*/ 1600199 w 2408803"/>
                  <a:gd name="connsiteY6-62" fmla="*/ 212834 h 979066"/>
                  <a:gd name="connsiteX7-63" fmla="*/ 1848507 w 2408803"/>
                  <a:gd name="connsiteY7-64" fmla="*/ 283778 h 979066"/>
                  <a:gd name="connsiteX8-65" fmla="*/ 2077107 w 2408803"/>
                  <a:gd name="connsiteY8-66" fmla="*/ 342899 h 979066"/>
                  <a:gd name="connsiteX9-67" fmla="*/ 2225118 w 2408803"/>
                  <a:gd name="connsiteY9-68" fmla="*/ 342898 h 979066"/>
                  <a:gd name="connsiteX10-69" fmla="*/ 2068662 w 2408803"/>
                  <a:gd name="connsiteY10-70" fmla="*/ 480847 h 979066"/>
                  <a:gd name="connsiteX11-71" fmla="*/ 2360886 w 2408803"/>
                  <a:gd name="connsiteY11-72" fmla="*/ 583323 h 979066"/>
                  <a:gd name="connsiteX12-73" fmla="*/ 2388476 w 2408803"/>
                  <a:gd name="connsiteY12-74" fmla="*/ 784333 h 979066"/>
                  <a:gd name="connsiteX13-75" fmla="*/ 2408183 w 2408803"/>
                  <a:gd name="connsiteY13-76" fmla="*/ 965637 h 979066"/>
                  <a:gd name="connsiteX14-77" fmla="*/ 2404242 w 2408803"/>
                  <a:gd name="connsiteY14-78" fmla="*/ 965637 h 979066"/>
                  <a:gd name="connsiteX15-79" fmla="*/ 1229711 w 2408803"/>
                  <a:gd name="connsiteY15-80" fmla="*/ 969577 h 979066"/>
                  <a:gd name="connsiteX16-81" fmla="*/ 0 w 2408803"/>
                  <a:gd name="connsiteY16-82" fmla="*/ 965637 h 979066"/>
                  <a:gd name="connsiteX17-83" fmla="*/ 59121 w 2408803"/>
                  <a:gd name="connsiteY17-84" fmla="*/ 567558 h 979066"/>
                  <a:gd name="connsiteX18-85" fmla="*/ 106417 w 2408803"/>
                  <a:gd name="connsiteY18-86" fmla="*/ 425668 h 979066"/>
                  <a:gd name="connsiteX19-87" fmla="*/ 220717 w 2408803"/>
                  <a:gd name="connsiteY19-88" fmla="*/ 370489 h 979066"/>
                  <a:gd name="connsiteX20-89" fmla="*/ 855280 w 2408803"/>
                  <a:gd name="connsiteY20-90" fmla="*/ 189185 h 979066"/>
                  <a:gd name="connsiteX21-91" fmla="*/ 878929 w 2408803"/>
                  <a:gd name="connsiteY21-92" fmla="*/ 134007 h 979066"/>
                  <a:gd name="connsiteX22-93" fmla="*/ 902576 w 2408803"/>
                  <a:gd name="connsiteY22-94" fmla="*/ 98533 h 979066"/>
                  <a:gd name="connsiteX23-95" fmla="*/ 902083 w 2408803"/>
                  <a:gd name="connsiteY23-96" fmla="*/ 47049 h 979066"/>
                  <a:gd name="connsiteX24-97" fmla="*/ 893028 w 2408803"/>
                  <a:gd name="connsiteY24-98" fmla="*/ 0 h 979066"/>
                  <a:gd name="connsiteX0-99" fmla="*/ 893028 w 2408803"/>
                  <a:gd name="connsiteY0-100" fmla="*/ 0 h 979066"/>
                  <a:gd name="connsiteX1-101" fmla="*/ 1528551 w 2408803"/>
                  <a:gd name="connsiteY1-102" fmla="*/ 0 h 979066"/>
                  <a:gd name="connsiteX2-103" fmla="*/ 1523036 w 2408803"/>
                  <a:gd name="connsiteY2-104" fmla="*/ 9360 h 979066"/>
                  <a:gd name="connsiteX3-105" fmla="*/ 1509548 w 2408803"/>
                  <a:gd name="connsiteY3-106" fmla="*/ 43354 h 979066"/>
                  <a:gd name="connsiteX4-107" fmla="*/ 1525314 w 2408803"/>
                  <a:gd name="connsiteY4-108" fmla="*/ 141889 h 979066"/>
                  <a:gd name="connsiteX5-109" fmla="*/ 1560786 w 2408803"/>
                  <a:gd name="connsiteY5-110" fmla="*/ 157656 h 979066"/>
                  <a:gd name="connsiteX6-111" fmla="*/ 1600199 w 2408803"/>
                  <a:gd name="connsiteY6-112" fmla="*/ 212834 h 979066"/>
                  <a:gd name="connsiteX7-113" fmla="*/ 1848507 w 2408803"/>
                  <a:gd name="connsiteY7-114" fmla="*/ 283778 h 979066"/>
                  <a:gd name="connsiteX8-115" fmla="*/ 2077107 w 2408803"/>
                  <a:gd name="connsiteY8-116" fmla="*/ 342899 h 979066"/>
                  <a:gd name="connsiteX9-117" fmla="*/ 2225118 w 2408803"/>
                  <a:gd name="connsiteY9-118" fmla="*/ 342898 h 979066"/>
                  <a:gd name="connsiteX10-119" fmla="*/ 2250722 w 2408803"/>
                  <a:gd name="connsiteY10-120" fmla="*/ 488729 h 979066"/>
                  <a:gd name="connsiteX11-121" fmla="*/ 2360886 w 2408803"/>
                  <a:gd name="connsiteY11-122" fmla="*/ 583323 h 979066"/>
                  <a:gd name="connsiteX12-123" fmla="*/ 2388476 w 2408803"/>
                  <a:gd name="connsiteY12-124" fmla="*/ 784333 h 979066"/>
                  <a:gd name="connsiteX13-125" fmla="*/ 2408183 w 2408803"/>
                  <a:gd name="connsiteY13-126" fmla="*/ 965637 h 979066"/>
                  <a:gd name="connsiteX14-127" fmla="*/ 2404242 w 2408803"/>
                  <a:gd name="connsiteY14-128" fmla="*/ 965637 h 979066"/>
                  <a:gd name="connsiteX15-129" fmla="*/ 1229711 w 2408803"/>
                  <a:gd name="connsiteY15-130" fmla="*/ 969577 h 979066"/>
                  <a:gd name="connsiteX16-131" fmla="*/ 0 w 2408803"/>
                  <a:gd name="connsiteY16-132" fmla="*/ 965637 h 979066"/>
                  <a:gd name="connsiteX17-133" fmla="*/ 59121 w 2408803"/>
                  <a:gd name="connsiteY17-134" fmla="*/ 567558 h 979066"/>
                  <a:gd name="connsiteX18-135" fmla="*/ 106417 w 2408803"/>
                  <a:gd name="connsiteY18-136" fmla="*/ 425668 h 979066"/>
                  <a:gd name="connsiteX19-137" fmla="*/ 220717 w 2408803"/>
                  <a:gd name="connsiteY19-138" fmla="*/ 370489 h 979066"/>
                  <a:gd name="connsiteX20-139" fmla="*/ 855280 w 2408803"/>
                  <a:gd name="connsiteY20-140" fmla="*/ 189185 h 979066"/>
                  <a:gd name="connsiteX21-141" fmla="*/ 878929 w 2408803"/>
                  <a:gd name="connsiteY21-142" fmla="*/ 134007 h 979066"/>
                  <a:gd name="connsiteX22-143" fmla="*/ 902576 w 2408803"/>
                  <a:gd name="connsiteY22-144" fmla="*/ 98533 h 979066"/>
                  <a:gd name="connsiteX23-145" fmla="*/ 902083 w 2408803"/>
                  <a:gd name="connsiteY23-146" fmla="*/ 47049 h 979066"/>
                  <a:gd name="connsiteX24-147" fmla="*/ 893028 w 2408803"/>
                  <a:gd name="connsiteY24-148" fmla="*/ 0 h 979066"/>
                  <a:gd name="connsiteX0-149" fmla="*/ 893028 w 2408803"/>
                  <a:gd name="connsiteY0-150" fmla="*/ 0 h 979066"/>
                  <a:gd name="connsiteX1-151" fmla="*/ 1528551 w 2408803"/>
                  <a:gd name="connsiteY1-152" fmla="*/ 0 h 979066"/>
                  <a:gd name="connsiteX2-153" fmla="*/ 1523036 w 2408803"/>
                  <a:gd name="connsiteY2-154" fmla="*/ 9360 h 979066"/>
                  <a:gd name="connsiteX3-155" fmla="*/ 1509548 w 2408803"/>
                  <a:gd name="connsiteY3-156" fmla="*/ 43354 h 979066"/>
                  <a:gd name="connsiteX4-157" fmla="*/ 1525314 w 2408803"/>
                  <a:gd name="connsiteY4-158" fmla="*/ 141889 h 979066"/>
                  <a:gd name="connsiteX5-159" fmla="*/ 1560786 w 2408803"/>
                  <a:gd name="connsiteY5-160" fmla="*/ 157656 h 979066"/>
                  <a:gd name="connsiteX6-161" fmla="*/ 1600199 w 2408803"/>
                  <a:gd name="connsiteY6-162" fmla="*/ 212834 h 979066"/>
                  <a:gd name="connsiteX7-163" fmla="*/ 1848507 w 2408803"/>
                  <a:gd name="connsiteY7-164" fmla="*/ 283778 h 979066"/>
                  <a:gd name="connsiteX8-165" fmla="*/ 2077107 w 2408803"/>
                  <a:gd name="connsiteY8-166" fmla="*/ 342899 h 979066"/>
                  <a:gd name="connsiteX9-167" fmla="*/ 2225118 w 2408803"/>
                  <a:gd name="connsiteY9-168" fmla="*/ 342898 h 979066"/>
                  <a:gd name="connsiteX10-169" fmla="*/ 2250722 w 2408803"/>
                  <a:gd name="connsiteY10-170" fmla="*/ 488729 h 979066"/>
                  <a:gd name="connsiteX11-171" fmla="*/ 2328210 w 2408803"/>
                  <a:gd name="connsiteY11-172" fmla="*/ 654268 h 979066"/>
                  <a:gd name="connsiteX12-173" fmla="*/ 2388476 w 2408803"/>
                  <a:gd name="connsiteY12-174" fmla="*/ 784333 h 979066"/>
                  <a:gd name="connsiteX13-175" fmla="*/ 2408183 w 2408803"/>
                  <a:gd name="connsiteY13-176" fmla="*/ 965637 h 979066"/>
                  <a:gd name="connsiteX14-177" fmla="*/ 2404242 w 2408803"/>
                  <a:gd name="connsiteY14-178" fmla="*/ 965637 h 979066"/>
                  <a:gd name="connsiteX15-179" fmla="*/ 1229711 w 2408803"/>
                  <a:gd name="connsiteY15-180" fmla="*/ 969577 h 979066"/>
                  <a:gd name="connsiteX16-181" fmla="*/ 0 w 2408803"/>
                  <a:gd name="connsiteY16-182" fmla="*/ 965637 h 979066"/>
                  <a:gd name="connsiteX17-183" fmla="*/ 59121 w 2408803"/>
                  <a:gd name="connsiteY17-184" fmla="*/ 567558 h 979066"/>
                  <a:gd name="connsiteX18-185" fmla="*/ 106417 w 2408803"/>
                  <a:gd name="connsiteY18-186" fmla="*/ 425668 h 979066"/>
                  <a:gd name="connsiteX19-187" fmla="*/ 220717 w 2408803"/>
                  <a:gd name="connsiteY19-188" fmla="*/ 370489 h 979066"/>
                  <a:gd name="connsiteX20-189" fmla="*/ 855280 w 2408803"/>
                  <a:gd name="connsiteY20-190" fmla="*/ 189185 h 979066"/>
                  <a:gd name="connsiteX21-191" fmla="*/ 878929 w 2408803"/>
                  <a:gd name="connsiteY21-192" fmla="*/ 134007 h 979066"/>
                  <a:gd name="connsiteX22-193" fmla="*/ 902576 w 2408803"/>
                  <a:gd name="connsiteY22-194" fmla="*/ 98533 h 979066"/>
                  <a:gd name="connsiteX23-195" fmla="*/ 902083 w 2408803"/>
                  <a:gd name="connsiteY23-196" fmla="*/ 47049 h 979066"/>
                  <a:gd name="connsiteX24-197" fmla="*/ 893028 w 2408803"/>
                  <a:gd name="connsiteY24-198" fmla="*/ 0 h 979066"/>
                  <a:gd name="connsiteX0-199" fmla="*/ 893028 w 2409687"/>
                  <a:gd name="connsiteY0-200" fmla="*/ 0 h 974979"/>
                  <a:gd name="connsiteX1-201" fmla="*/ 1528551 w 2409687"/>
                  <a:gd name="connsiteY1-202" fmla="*/ 0 h 974979"/>
                  <a:gd name="connsiteX2-203" fmla="*/ 1523036 w 2409687"/>
                  <a:gd name="connsiteY2-204" fmla="*/ 9360 h 974979"/>
                  <a:gd name="connsiteX3-205" fmla="*/ 1509548 w 2409687"/>
                  <a:gd name="connsiteY3-206" fmla="*/ 43354 h 974979"/>
                  <a:gd name="connsiteX4-207" fmla="*/ 1525314 w 2409687"/>
                  <a:gd name="connsiteY4-208" fmla="*/ 141889 h 974979"/>
                  <a:gd name="connsiteX5-209" fmla="*/ 1560786 w 2409687"/>
                  <a:gd name="connsiteY5-210" fmla="*/ 157656 h 974979"/>
                  <a:gd name="connsiteX6-211" fmla="*/ 1600199 w 2409687"/>
                  <a:gd name="connsiteY6-212" fmla="*/ 212834 h 974979"/>
                  <a:gd name="connsiteX7-213" fmla="*/ 1848507 w 2409687"/>
                  <a:gd name="connsiteY7-214" fmla="*/ 283778 h 974979"/>
                  <a:gd name="connsiteX8-215" fmla="*/ 2077107 w 2409687"/>
                  <a:gd name="connsiteY8-216" fmla="*/ 342899 h 974979"/>
                  <a:gd name="connsiteX9-217" fmla="*/ 2225118 w 2409687"/>
                  <a:gd name="connsiteY9-218" fmla="*/ 342898 h 974979"/>
                  <a:gd name="connsiteX10-219" fmla="*/ 2250722 w 2409687"/>
                  <a:gd name="connsiteY10-220" fmla="*/ 488729 h 974979"/>
                  <a:gd name="connsiteX11-221" fmla="*/ 2328210 w 2409687"/>
                  <a:gd name="connsiteY11-222" fmla="*/ 654268 h 974979"/>
                  <a:gd name="connsiteX12-223" fmla="*/ 2374472 w 2409687"/>
                  <a:gd name="connsiteY12-224" fmla="*/ 839513 h 974979"/>
                  <a:gd name="connsiteX13-225" fmla="*/ 2408183 w 2409687"/>
                  <a:gd name="connsiteY13-226" fmla="*/ 965637 h 974979"/>
                  <a:gd name="connsiteX14-227" fmla="*/ 2404242 w 2409687"/>
                  <a:gd name="connsiteY14-228" fmla="*/ 965637 h 974979"/>
                  <a:gd name="connsiteX15-229" fmla="*/ 1229711 w 2409687"/>
                  <a:gd name="connsiteY15-230" fmla="*/ 969577 h 974979"/>
                  <a:gd name="connsiteX16-231" fmla="*/ 0 w 2409687"/>
                  <a:gd name="connsiteY16-232" fmla="*/ 965637 h 974979"/>
                  <a:gd name="connsiteX17-233" fmla="*/ 59121 w 2409687"/>
                  <a:gd name="connsiteY17-234" fmla="*/ 567558 h 974979"/>
                  <a:gd name="connsiteX18-235" fmla="*/ 106417 w 2409687"/>
                  <a:gd name="connsiteY18-236" fmla="*/ 425668 h 974979"/>
                  <a:gd name="connsiteX19-237" fmla="*/ 220717 w 2409687"/>
                  <a:gd name="connsiteY19-238" fmla="*/ 370489 h 974979"/>
                  <a:gd name="connsiteX20-239" fmla="*/ 855280 w 2409687"/>
                  <a:gd name="connsiteY20-240" fmla="*/ 189185 h 974979"/>
                  <a:gd name="connsiteX21-241" fmla="*/ 878929 w 2409687"/>
                  <a:gd name="connsiteY21-242" fmla="*/ 134007 h 974979"/>
                  <a:gd name="connsiteX22-243" fmla="*/ 902576 w 2409687"/>
                  <a:gd name="connsiteY22-244" fmla="*/ 98533 h 974979"/>
                  <a:gd name="connsiteX23-245" fmla="*/ 902083 w 2409687"/>
                  <a:gd name="connsiteY23-246" fmla="*/ 47049 h 974979"/>
                  <a:gd name="connsiteX24-247" fmla="*/ 893028 w 2409687"/>
                  <a:gd name="connsiteY24-248" fmla="*/ 0 h 974979"/>
                  <a:gd name="connsiteX0-249" fmla="*/ 893028 w 2409687"/>
                  <a:gd name="connsiteY0-250" fmla="*/ 0 h 974979"/>
                  <a:gd name="connsiteX1-251" fmla="*/ 1528551 w 2409687"/>
                  <a:gd name="connsiteY1-252" fmla="*/ 0 h 974979"/>
                  <a:gd name="connsiteX2-253" fmla="*/ 1523036 w 2409687"/>
                  <a:gd name="connsiteY2-254" fmla="*/ 9360 h 974979"/>
                  <a:gd name="connsiteX3-255" fmla="*/ 1509548 w 2409687"/>
                  <a:gd name="connsiteY3-256" fmla="*/ 43354 h 974979"/>
                  <a:gd name="connsiteX4-257" fmla="*/ 1525314 w 2409687"/>
                  <a:gd name="connsiteY4-258" fmla="*/ 141889 h 974979"/>
                  <a:gd name="connsiteX5-259" fmla="*/ 1560786 w 2409687"/>
                  <a:gd name="connsiteY5-260" fmla="*/ 157656 h 974979"/>
                  <a:gd name="connsiteX6-261" fmla="*/ 1600199 w 2409687"/>
                  <a:gd name="connsiteY6-262" fmla="*/ 212834 h 974979"/>
                  <a:gd name="connsiteX7-263" fmla="*/ 1848507 w 2409687"/>
                  <a:gd name="connsiteY7-264" fmla="*/ 283778 h 974979"/>
                  <a:gd name="connsiteX8-265" fmla="*/ 2077107 w 2409687"/>
                  <a:gd name="connsiteY8-266" fmla="*/ 342899 h 974979"/>
                  <a:gd name="connsiteX9-267" fmla="*/ 2225118 w 2409687"/>
                  <a:gd name="connsiteY9-268" fmla="*/ 342898 h 974979"/>
                  <a:gd name="connsiteX10-269" fmla="*/ 2250722 w 2409687"/>
                  <a:gd name="connsiteY10-270" fmla="*/ 488729 h 974979"/>
                  <a:gd name="connsiteX11-271" fmla="*/ 2328210 w 2409687"/>
                  <a:gd name="connsiteY11-272" fmla="*/ 654268 h 974979"/>
                  <a:gd name="connsiteX12-273" fmla="*/ 2374472 w 2409687"/>
                  <a:gd name="connsiteY12-274" fmla="*/ 839513 h 974979"/>
                  <a:gd name="connsiteX13-275" fmla="*/ 2408183 w 2409687"/>
                  <a:gd name="connsiteY13-276" fmla="*/ 965637 h 974979"/>
                  <a:gd name="connsiteX14-277" fmla="*/ 2404242 w 2409687"/>
                  <a:gd name="connsiteY14-278" fmla="*/ 965637 h 974979"/>
                  <a:gd name="connsiteX15-279" fmla="*/ 1229711 w 2409687"/>
                  <a:gd name="connsiteY15-280" fmla="*/ 969577 h 974979"/>
                  <a:gd name="connsiteX16-281" fmla="*/ 0 w 2409687"/>
                  <a:gd name="connsiteY16-282" fmla="*/ 965637 h 974979"/>
                  <a:gd name="connsiteX17-283" fmla="*/ 59121 w 2409687"/>
                  <a:gd name="connsiteY17-284" fmla="*/ 567558 h 974979"/>
                  <a:gd name="connsiteX18-285" fmla="*/ 106417 w 2409687"/>
                  <a:gd name="connsiteY18-286" fmla="*/ 425668 h 974979"/>
                  <a:gd name="connsiteX19-287" fmla="*/ 220717 w 2409687"/>
                  <a:gd name="connsiteY19-288" fmla="*/ 370489 h 974979"/>
                  <a:gd name="connsiteX20-289" fmla="*/ 855280 w 2409687"/>
                  <a:gd name="connsiteY20-290" fmla="*/ 189185 h 974979"/>
                  <a:gd name="connsiteX21-291" fmla="*/ 878929 w 2409687"/>
                  <a:gd name="connsiteY21-292" fmla="*/ 134007 h 974979"/>
                  <a:gd name="connsiteX22-293" fmla="*/ 902576 w 2409687"/>
                  <a:gd name="connsiteY22-294" fmla="*/ 98533 h 974979"/>
                  <a:gd name="connsiteX23-295" fmla="*/ 902083 w 2409687"/>
                  <a:gd name="connsiteY23-296" fmla="*/ 47049 h 974979"/>
                  <a:gd name="connsiteX24-297" fmla="*/ 893028 w 2409687"/>
                  <a:gd name="connsiteY24-298" fmla="*/ 0 h 974979"/>
                  <a:gd name="connsiteX0-299" fmla="*/ 893028 w 2409687"/>
                  <a:gd name="connsiteY0-300" fmla="*/ 0 h 974979"/>
                  <a:gd name="connsiteX1-301" fmla="*/ 1528551 w 2409687"/>
                  <a:gd name="connsiteY1-302" fmla="*/ 0 h 974979"/>
                  <a:gd name="connsiteX2-303" fmla="*/ 1523036 w 2409687"/>
                  <a:gd name="connsiteY2-304" fmla="*/ 9360 h 974979"/>
                  <a:gd name="connsiteX3-305" fmla="*/ 1509548 w 2409687"/>
                  <a:gd name="connsiteY3-306" fmla="*/ 43354 h 974979"/>
                  <a:gd name="connsiteX4-307" fmla="*/ 1525314 w 2409687"/>
                  <a:gd name="connsiteY4-308" fmla="*/ 141889 h 974979"/>
                  <a:gd name="connsiteX5-309" fmla="*/ 1560786 w 2409687"/>
                  <a:gd name="connsiteY5-310" fmla="*/ 157656 h 974979"/>
                  <a:gd name="connsiteX6-311" fmla="*/ 1600199 w 2409687"/>
                  <a:gd name="connsiteY6-312" fmla="*/ 212834 h 974979"/>
                  <a:gd name="connsiteX7-313" fmla="*/ 1848507 w 2409687"/>
                  <a:gd name="connsiteY7-314" fmla="*/ 283778 h 974979"/>
                  <a:gd name="connsiteX8-315" fmla="*/ 2077107 w 2409687"/>
                  <a:gd name="connsiteY8-316" fmla="*/ 342899 h 974979"/>
                  <a:gd name="connsiteX9-317" fmla="*/ 2225118 w 2409687"/>
                  <a:gd name="connsiteY9-318" fmla="*/ 342898 h 974979"/>
                  <a:gd name="connsiteX10-319" fmla="*/ 2288068 w 2409687"/>
                  <a:gd name="connsiteY10-320" fmla="*/ 528143 h 974979"/>
                  <a:gd name="connsiteX11-321" fmla="*/ 2328210 w 2409687"/>
                  <a:gd name="connsiteY11-322" fmla="*/ 654268 h 974979"/>
                  <a:gd name="connsiteX12-323" fmla="*/ 2374472 w 2409687"/>
                  <a:gd name="connsiteY12-324" fmla="*/ 839513 h 974979"/>
                  <a:gd name="connsiteX13-325" fmla="*/ 2408183 w 2409687"/>
                  <a:gd name="connsiteY13-326" fmla="*/ 965637 h 974979"/>
                  <a:gd name="connsiteX14-327" fmla="*/ 2404242 w 2409687"/>
                  <a:gd name="connsiteY14-328" fmla="*/ 965637 h 974979"/>
                  <a:gd name="connsiteX15-329" fmla="*/ 1229711 w 2409687"/>
                  <a:gd name="connsiteY15-330" fmla="*/ 969577 h 974979"/>
                  <a:gd name="connsiteX16-331" fmla="*/ 0 w 2409687"/>
                  <a:gd name="connsiteY16-332" fmla="*/ 965637 h 974979"/>
                  <a:gd name="connsiteX17-333" fmla="*/ 59121 w 2409687"/>
                  <a:gd name="connsiteY17-334" fmla="*/ 567558 h 974979"/>
                  <a:gd name="connsiteX18-335" fmla="*/ 106417 w 2409687"/>
                  <a:gd name="connsiteY18-336" fmla="*/ 425668 h 974979"/>
                  <a:gd name="connsiteX19-337" fmla="*/ 220717 w 2409687"/>
                  <a:gd name="connsiteY19-338" fmla="*/ 370489 h 974979"/>
                  <a:gd name="connsiteX20-339" fmla="*/ 855280 w 2409687"/>
                  <a:gd name="connsiteY20-340" fmla="*/ 189185 h 974979"/>
                  <a:gd name="connsiteX21-341" fmla="*/ 878929 w 2409687"/>
                  <a:gd name="connsiteY21-342" fmla="*/ 134007 h 974979"/>
                  <a:gd name="connsiteX22-343" fmla="*/ 902576 w 2409687"/>
                  <a:gd name="connsiteY22-344" fmla="*/ 98533 h 974979"/>
                  <a:gd name="connsiteX23-345" fmla="*/ 902083 w 2409687"/>
                  <a:gd name="connsiteY23-346" fmla="*/ 47049 h 974979"/>
                  <a:gd name="connsiteX24-347" fmla="*/ 893028 w 2409687"/>
                  <a:gd name="connsiteY24-348" fmla="*/ 0 h 974979"/>
                  <a:gd name="connsiteX0-349" fmla="*/ 893028 w 2409687"/>
                  <a:gd name="connsiteY0-350" fmla="*/ 0 h 974979"/>
                  <a:gd name="connsiteX1-351" fmla="*/ 1528551 w 2409687"/>
                  <a:gd name="connsiteY1-352" fmla="*/ 0 h 974979"/>
                  <a:gd name="connsiteX2-353" fmla="*/ 1523036 w 2409687"/>
                  <a:gd name="connsiteY2-354" fmla="*/ 9360 h 974979"/>
                  <a:gd name="connsiteX3-355" fmla="*/ 1509548 w 2409687"/>
                  <a:gd name="connsiteY3-356" fmla="*/ 43354 h 974979"/>
                  <a:gd name="connsiteX4-357" fmla="*/ 1525314 w 2409687"/>
                  <a:gd name="connsiteY4-358" fmla="*/ 141889 h 974979"/>
                  <a:gd name="connsiteX5-359" fmla="*/ 1560786 w 2409687"/>
                  <a:gd name="connsiteY5-360" fmla="*/ 157656 h 974979"/>
                  <a:gd name="connsiteX6-361" fmla="*/ 1600199 w 2409687"/>
                  <a:gd name="connsiteY6-362" fmla="*/ 212834 h 974979"/>
                  <a:gd name="connsiteX7-363" fmla="*/ 1848507 w 2409687"/>
                  <a:gd name="connsiteY7-364" fmla="*/ 283778 h 974979"/>
                  <a:gd name="connsiteX8-365" fmla="*/ 2077107 w 2409687"/>
                  <a:gd name="connsiteY8-366" fmla="*/ 342899 h 974979"/>
                  <a:gd name="connsiteX9-367" fmla="*/ 2225119 w 2409687"/>
                  <a:gd name="connsiteY9-368" fmla="*/ 413843 h 974979"/>
                  <a:gd name="connsiteX10-369" fmla="*/ 2288068 w 2409687"/>
                  <a:gd name="connsiteY10-370" fmla="*/ 528143 h 974979"/>
                  <a:gd name="connsiteX11-371" fmla="*/ 2328210 w 2409687"/>
                  <a:gd name="connsiteY11-372" fmla="*/ 654268 h 974979"/>
                  <a:gd name="connsiteX12-373" fmla="*/ 2374472 w 2409687"/>
                  <a:gd name="connsiteY12-374" fmla="*/ 839513 h 974979"/>
                  <a:gd name="connsiteX13-375" fmla="*/ 2408183 w 2409687"/>
                  <a:gd name="connsiteY13-376" fmla="*/ 965637 h 974979"/>
                  <a:gd name="connsiteX14-377" fmla="*/ 2404242 w 2409687"/>
                  <a:gd name="connsiteY14-378" fmla="*/ 965637 h 974979"/>
                  <a:gd name="connsiteX15-379" fmla="*/ 1229711 w 2409687"/>
                  <a:gd name="connsiteY15-380" fmla="*/ 969577 h 974979"/>
                  <a:gd name="connsiteX16-381" fmla="*/ 0 w 2409687"/>
                  <a:gd name="connsiteY16-382" fmla="*/ 965637 h 974979"/>
                  <a:gd name="connsiteX17-383" fmla="*/ 59121 w 2409687"/>
                  <a:gd name="connsiteY17-384" fmla="*/ 567558 h 974979"/>
                  <a:gd name="connsiteX18-385" fmla="*/ 106417 w 2409687"/>
                  <a:gd name="connsiteY18-386" fmla="*/ 425668 h 974979"/>
                  <a:gd name="connsiteX19-387" fmla="*/ 220717 w 2409687"/>
                  <a:gd name="connsiteY19-388" fmla="*/ 370489 h 974979"/>
                  <a:gd name="connsiteX20-389" fmla="*/ 855280 w 2409687"/>
                  <a:gd name="connsiteY20-390" fmla="*/ 189185 h 974979"/>
                  <a:gd name="connsiteX21-391" fmla="*/ 878929 w 2409687"/>
                  <a:gd name="connsiteY21-392" fmla="*/ 134007 h 974979"/>
                  <a:gd name="connsiteX22-393" fmla="*/ 902576 w 2409687"/>
                  <a:gd name="connsiteY22-394" fmla="*/ 98533 h 974979"/>
                  <a:gd name="connsiteX23-395" fmla="*/ 902083 w 2409687"/>
                  <a:gd name="connsiteY23-396" fmla="*/ 47049 h 974979"/>
                  <a:gd name="connsiteX24-397" fmla="*/ 893028 w 2409687"/>
                  <a:gd name="connsiteY24-398" fmla="*/ 0 h 974979"/>
                  <a:gd name="connsiteX0-399" fmla="*/ 893028 w 2409687"/>
                  <a:gd name="connsiteY0-400" fmla="*/ 0 h 974979"/>
                  <a:gd name="connsiteX1-401" fmla="*/ 1528551 w 2409687"/>
                  <a:gd name="connsiteY1-402" fmla="*/ 0 h 974979"/>
                  <a:gd name="connsiteX2-403" fmla="*/ 1523036 w 2409687"/>
                  <a:gd name="connsiteY2-404" fmla="*/ 9360 h 974979"/>
                  <a:gd name="connsiteX3-405" fmla="*/ 1509548 w 2409687"/>
                  <a:gd name="connsiteY3-406" fmla="*/ 43354 h 974979"/>
                  <a:gd name="connsiteX4-407" fmla="*/ 1525314 w 2409687"/>
                  <a:gd name="connsiteY4-408" fmla="*/ 141889 h 974979"/>
                  <a:gd name="connsiteX5-409" fmla="*/ 1560786 w 2409687"/>
                  <a:gd name="connsiteY5-410" fmla="*/ 157656 h 974979"/>
                  <a:gd name="connsiteX6-411" fmla="*/ 1600199 w 2409687"/>
                  <a:gd name="connsiteY6-412" fmla="*/ 212834 h 974979"/>
                  <a:gd name="connsiteX7-413" fmla="*/ 1848507 w 2409687"/>
                  <a:gd name="connsiteY7-414" fmla="*/ 283778 h 974979"/>
                  <a:gd name="connsiteX8-415" fmla="*/ 2077107 w 2409687"/>
                  <a:gd name="connsiteY8-416" fmla="*/ 342899 h 974979"/>
                  <a:gd name="connsiteX9-417" fmla="*/ 2225119 w 2409687"/>
                  <a:gd name="connsiteY9-418" fmla="*/ 413843 h 974979"/>
                  <a:gd name="connsiteX10-419" fmla="*/ 2288068 w 2409687"/>
                  <a:gd name="connsiteY10-420" fmla="*/ 528143 h 974979"/>
                  <a:gd name="connsiteX11-421" fmla="*/ 2328210 w 2409687"/>
                  <a:gd name="connsiteY11-422" fmla="*/ 654268 h 974979"/>
                  <a:gd name="connsiteX12-423" fmla="*/ 2374472 w 2409687"/>
                  <a:gd name="connsiteY12-424" fmla="*/ 839513 h 974979"/>
                  <a:gd name="connsiteX13-425" fmla="*/ 2408183 w 2409687"/>
                  <a:gd name="connsiteY13-426" fmla="*/ 965637 h 974979"/>
                  <a:gd name="connsiteX14-427" fmla="*/ 2404242 w 2409687"/>
                  <a:gd name="connsiteY14-428" fmla="*/ 965637 h 974979"/>
                  <a:gd name="connsiteX15-429" fmla="*/ 1229711 w 2409687"/>
                  <a:gd name="connsiteY15-430" fmla="*/ 969577 h 974979"/>
                  <a:gd name="connsiteX16-431" fmla="*/ 0 w 2409687"/>
                  <a:gd name="connsiteY16-432" fmla="*/ 965637 h 974979"/>
                  <a:gd name="connsiteX17-433" fmla="*/ 40448 w 2409687"/>
                  <a:gd name="connsiteY17-434" fmla="*/ 693682 h 974979"/>
                  <a:gd name="connsiteX18-435" fmla="*/ 106417 w 2409687"/>
                  <a:gd name="connsiteY18-436" fmla="*/ 425668 h 974979"/>
                  <a:gd name="connsiteX19-437" fmla="*/ 220717 w 2409687"/>
                  <a:gd name="connsiteY19-438" fmla="*/ 370489 h 974979"/>
                  <a:gd name="connsiteX20-439" fmla="*/ 855280 w 2409687"/>
                  <a:gd name="connsiteY20-440" fmla="*/ 189185 h 974979"/>
                  <a:gd name="connsiteX21-441" fmla="*/ 878929 w 2409687"/>
                  <a:gd name="connsiteY21-442" fmla="*/ 134007 h 974979"/>
                  <a:gd name="connsiteX22-443" fmla="*/ 902576 w 2409687"/>
                  <a:gd name="connsiteY22-444" fmla="*/ 98533 h 974979"/>
                  <a:gd name="connsiteX23-445" fmla="*/ 902083 w 2409687"/>
                  <a:gd name="connsiteY23-446" fmla="*/ 47049 h 974979"/>
                  <a:gd name="connsiteX24-447" fmla="*/ 893028 w 2409687"/>
                  <a:gd name="connsiteY24-448" fmla="*/ 0 h 974979"/>
                  <a:gd name="connsiteX0-449" fmla="*/ 893028 w 2409687"/>
                  <a:gd name="connsiteY0-450" fmla="*/ 0 h 974979"/>
                  <a:gd name="connsiteX1-451" fmla="*/ 1528551 w 2409687"/>
                  <a:gd name="connsiteY1-452" fmla="*/ 0 h 974979"/>
                  <a:gd name="connsiteX2-453" fmla="*/ 1523036 w 2409687"/>
                  <a:gd name="connsiteY2-454" fmla="*/ 9360 h 974979"/>
                  <a:gd name="connsiteX3-455" fmla="*/ 1509548 w 2409687"/>
                  <a:gd name="connsiteY3-456" fmla="*/ 43354 h 974979"/>
                  <a:gd name="connsiteX4-457" fmla="*/ 1525314 w 2409687"/>
                  <a:gd name="connsiteY4-458" fmla="*/ 141889 h 974979"/>
                  <a:gd name="connsiteX5-459" fmla="*/ 1560786 w 2409687"/>
                  <a:gd name="connsiteY5-460" fmla="*/ 157656 h 974979"/>
                  <a:gd name="connsiteX6-461" fmla="*/ 1600199 w 2409687"/>
                  <a:gd name="connsiteY6-462" fmla="*/ 212834 h 974979"/>
                  <a:gd name="connsiteX7-463" fmla="*/ 1848507 w 2409687"/>
                  <a:gd name="connsiteY7-464" fmla="*/ 283778 h 974979"/>
                  <a:gd name="connsiteX8-465" fmla="*/ 2077107 w 2409687"/>
                  <a:gd name="connsiteY8-466" fmla="*/ 342899 h 974979"/>
                  <a:gd name="connsiteX9-467" fmla="*/ 2225119 w 2409687"/>
                  <a:gd name="connsiteY9-468" fmla="*/ 413843 h 974979"/>
                  <a:gd name="connsiteX10-469" fmla="*/ 2288068 w 2409687"/>
                  <a:gd name="connsiteY10-470" fmla="*/ 528143 h 974979"/>
                  <a:gd name="connsiteX11-471" fmla="*/ 2328210 w 2409687"/>
                  <a:gd name="connsiteY11-472" fmla="*/ 654268 h 974979"/>
                  <a:gd name="connsiteX12-473" fmla="*/ 2374472 w 2409687"/>
                  <a:gd name="connsiteY12-474" fmla="*/ 839513 h 974979"/>
                  <a:gd name="connsiteX13-475" fmla="*/ 2408183 w 2409687"/>
                  <a:gd name="connsiteY13-476" fmla="*/ 965637 h 974979"/>
                  <a:gd name="connsiteX14-477" fmla="*/ 2404242 w 2409687"/>
                  <a:gd name="connsiteY14-478" fmla="*/ 965637 h 974979"/>
                  <a:gd name="connsiteX15-479" fmla="*/ 1229711 w 2409687"/>
                  <a:gd name="connsiteY15-480" fmla="*/ 969577 h 974979"/>
                  <a:gd name="connsiteX16-481" fmla="*/ 0 w 2409687"/>
                  <a:gd name="connsiteY16-482" fmla="*/ 965637 h 974979"/>
                  <a:gd name="connsiteX17-483" fmla="*/ 40448 w 2409687"/>
                  <a:gd name="connsiteY17-484" fmla="*/ 693682 h 974979"/>
                  <a:gd name="connsiteX18-485" fmla="*/ 106417 w 2409687"/>
                  <a:gd name="connsiteY18-486" fmla="*/ 425668 h 974979"/>
                  <a:gd name="connsiteX19-487" fmla="*/ 253395 w 2409687"/>
                  <a:gd name="connsiteY19-488" fmla="*/ 354724 h 974979"/>
                  <a:gd name="connsiteX20-489" fmla="*/ 855280 w 2409687"/>
                  <a:gd name="connsiteY20-490" fmla="*/ 189185 h 974979"/>
                  <a:gd name="connsiteX21-491" fmla="*/ 878929 w 2409687"/>
                  <a:gd name="connsiteY21-492" fmla="*/ 134007 h 974979"/>
                  <a:gd name="connsiteX22-493" fmla="*/ 902576 w 2409687"/>
                  <a:gd name="connsiteY22-494" fmla="*/ 98533 h 974979"/>
                  <a:gd name="connsiteX23-495" fmla="*/ 902083 w 2409687"/>
                  <a:gd name="connsiteY23-496" fmla="*/ 47049 h 974979"/>
                  <a:gd name="connsiteX24-497" fmla="*/ 893028 w 2409687"/>
                  <a:gd name="connsiteY24-498" fmla="*/ 0 h 974979"/>
                  <a:gd name="connsiteX0-499" fmla="*/ 893028 w 2409687"/>
                  <a:gd name="connsiteY0-500" fmla="*/ 0 h 974979"/>
                  <a:gd name="connsiteX1-501" fmla="*/ 1528551 w 2409687"/>
                  <a:gd name="connsiteY1-502" fmla="*/ 0 h 974979"/>
                  <a:gd name="connsiteX2-503" fmla="*/ 1523036 w 2409687"/>
                  <a:gd name="connsiteY2-504" fmla="*/ 9360 h 974979"/>
                  <a:gd name="connsiteX3-505" fmla="*/ 1509548 w 2409687"/>
                  <a:gd name="connsiteY3-506" fmla="*/ 43354 h 974979"/>
                  <a:gd name="connsiteX4-507" fmla="*/ 1525314 w 2409687"/>
                  <a:gd name="connsiteY4-508" fmla="*/ 141889 h 974979"/>
                  <a:gd name="connsiteX5-509" fmla="*/ 1560786 w 2409687"/>
                  <a:gd name="connsiteY5-510" fmla="*/ 157656 h 974979"/>
                  <a:gd name="connsiteX6-511" fmla="*/ 1600199 w 2409687"/>
                  <a:gd name="connsiteY6-512" fmla="*/ 212834 h 974979"/>
                  <a:gd name="connsiteX7-513" fmla="*/ 1848507 w 2409687"/>
                  <a:gd name="connsiteY7-514" fmla="*/ 283778 h 974979"/>
                  <a:gd name="connsiteX8-515" fmla="*/ 2077107 w 2409687"/>
                  <a:gd name="connsiteY8-516" fmla="*/ 342899 h 974979"/>
                  <a:gd name="connsiteX9-517" fmla="*/ 2225119 w 2409687"/>
                  <a:gd name="connsiteY9-518" fmla="*/ 413843 h 974979"/>
                  <a:gd name="connsiteX10-519" fmla="*/ 2288068 w 2409687"/>
                  <a:gd name="connsiteY10-520" fmla="*/ 528143 h 974979"/>
                  <a:gd name="connsiteX11-521" fmla="*/ 2328210 w 2409687"/>
                  <a:gd name="connsiteY11-522" fmla="*/ 654268 h 974979"/>
                  <a:gd name="connsiteX12-523" fmla="*/ 2374472 w 2409687"/>
                  <a:gd name="connsiteY12-524" fmla="*/ 839513 h 974979"/>
                  <a:gd name="connsiteX13-525" fmla="*/ 2408183 w 2409687"/>
                  <a:gd name="connsiteY13-526" fmla="*/ 965637 h 974979"/>
                  <a:gd name="connsiteX14-527" fmla="*/ 2404242 w 2409687"/>
                  <a:gd name="connsiteY14-528" fmla="*/ 965637 h 974979"/>
                  <a:gd name="connsiteX15-529" fmla="*/ 1229711 w 2409687"/>
                  <a:gd name="connsiteY15-530" fmla="*/ 969577 h 974979"/>
                  <a:gd name="connsiteX16-531" fmla="*/ 0 w 2409687"/>
                  <a:gd name="connsiteY16-532" fmla="*/ 965637 h 974979"/>
                  <a:gd name="connsiteX17-533" fmla="*/ 40448 w 2409687"/>
                  <a:gd name="connsiteY17-534" fmla="*/ 693682 h 974979"/>
                  <a:gd name="connsiteX18-535" fmla="*/ 101749 w 2409687"/>
                  <a:gd name="connsiteY18-536" fmla="*/ 476905 h 974979"/>
                  <a:gd name="connsiteX19-537" fmla="*/ 253395 w 2409687"/>
                  <a:gd name="connsiteY19-538" fmla="*/ 354724 h 974979"/>
                  <a:gd name="connsiteX20-539" fmla="*/ 855280 w 2409687"/>
                  <a:gd name="connsiteY20-540" fmla="*/ 189185 h 974979"/>
                  <a:gd name="connsiteX21-541" fmla="*/ 878929 w 2409687"/>
                  <a:gd name="connsiteY21-542" fmla="*/ 134007 h 974979"/>
                  <a:gd name="connsiteX22-543" fmla="*/ 902576 w 2409687"/>
                  <a:gd name="connsiteY22-544" fmla="*/ 98533 h 974979"/>
                  <a:gd name="connsiteX23-545" fmla="*/ 902083 w 2409687"/>
                  <a:gd name="connsiteY23-546" fmla="*/ 47049 h 974979"/>
                  <a:gd name="connsiteX24-547" fmla="*/ 893028 w 2409687"/>
                  <a:gd name="connsiteY24-548" fmla="*/ 0 h 974979"/>
                  <a:gd name="connsiteX0-549" fmla="*/ 893028 w 2409687"/>
                  <a:gd name="connsiteY0-550" fmla="*/ 0 h 974979"/>
                  <a:gd name="connsiteX1-551" fmla="*/ 1528551 w 2409687"/>
                  <a:gd name="connsiteY1-552" fmla="*/ 0 h 974979"/>
                  <a:gd name="connsiteX2-553" fmla="*/ 1523036 w 2409687"/>
                  <a:gd name="connsiteY2-554" fmla="*/ 9360 h 974979"/>
                  <a:gd name="connsiteX3-555" fmla="*/ 1509548 w 2409687"/>
                  <a:gd name="connsiteY3-556" fmla="*/ 43354 h 974979"/>
                  <a:gd name="connsiteX4-557" fmla="*/ 1525314 w 2409687"/>
                  <a:gd name="connsiteY4-558" fmla="*/ 141889 h 974979"/>
                  <a:gd name="connsiteX5-559" fmla="*/ 1560786 w 2409687"/>
                  <a:gd name="connsiteY5-560" fmla="*/ 157656 h 974979"/>
                  <a:gd name="connsiteX6-561" fmla="*/ 1600199 w 2409687"/>
                  <a:gd name="connsiteY6-562" fmla="*/ 212834 h 974979"/>
                  <a:gd name="connsiteX7-563" fmla="*/ 1848507 w 2409687"/>
                  <a:gd name="connsiteY7-564" fmla="*/ 283778 h 974979"/>
                  <a:gd name="connsiteX8-565" fmla="*/ 2077107 w 2409687"/>
                  <a:gd name="connsiteY8-566" fmla="*/ 342899 h 974979"/>
                  <a:gd name="connsiteX9-567" fmla="*/ 2225119 w 2409687"/>
                  <a:gd name="connsiteY9-568" fmla="*/ 413843 h 974979"/>
                  <a:gd name="connsiteX10-569" fmla="*/ 2288068 w 2409687"/>
                  <a:gd name="connsiteY10-570" fmla="*/ 528143 h 974979"/>
                  <a:gd name="connsiteX11-571" fmla="*/ 2328210 w 2409687"/>
                  <a:gd name="connsiteY11-572" fmla="*/ 654268 h 974979"/>
                  <a:gd name="connsiteX12-573" fmla="*/ 2374472 w 2409687"/>
                  <a:gd name="connsiteY12-574" fmla="*/ 839513 h 974979"/>
                  <a:gd name="connsiteX13-575" fmla="*/ 2408183 w 2409687"/>
                  <a:gd name="connsiteY13-576" fmla="*/ 965637 h 974979"/>
                  <a:gd name="connsiteX14-577" fmla="*/ 2404242 w 2409687"/>
                  <a:gd name="connsiteY14-578" fmla="*/ 965637 h 974979"/>
                  <a:gd name="connsiteX15-579" fmla="*/ 1229711 w 2409687"/>
                  <a:gd name="connsiteY15-580" fmla="*/ 969577 h 974979"/>
                  <a:gd name="connsiteX16-581" fmla="*/ 0 w 2409687"/>
                  <a:gd name="connsiteY16-582" fmla="*/ 965637 h 974979"/>
                  <a:gd name="connsiteX17-583" fmla="*/ 40448 w 2409687"/>
                  <a:gd name="connsiteY17-584" fmla="*/ 693682 h 974979"/>
                  <a:gd name="connsiteX18-585" fmla="*/ 101749 w 2409687"/>
                  <a:gd name="connsiteY18-586" fmla="*/ 476905 h 974979"/>
                  <a:gd name="connsiteX19-587" fmla="*/ 253395 w 2409687"/>
                  <a:gd name="connsiteY19-588" fmla="*/ 354724 h 974979"/>
                  <a:gd name="connsiteX20-589" fmla="*/ 855280 w 2409687"/>
                  <a:gd name="connsiteY20-590" fmla="*/ 189185 h 974979"/>
                  <a:gd name="connsiteX21-591" fmla="*/ 878929 w 2409687"/>
                  <a:gd name="connsiteY21-592" fmla="*/ 134007 h 974979"/>
                  <a:gd name="connsiteX22-593" fmla="*/ 902576 w 2409687"/>
                  <a:gd name="connsiteY22-594" fmla="*/ 98533 h 974979"/>
                  <a:gd name="connsiteX23-595" fmla="*/ 902083 w 2409687"/>
                  <a:gd name="connsiteY23-596" fmla="*/ 47049 h 974979"/>
                  <a:gd name="connsiteX24-597" fmla="*/ 893028 w 2409687"/>
                  <a:gd name="connsiteY24-598" fmla="*/ 0 h 974979"/>
                  <a:gd name="connsiteX0-599" fmla="*/ 893028 w 2409687"/>
                  <a:gd name="connsiteY0-600" fmla="*/ 0 h 974979"/>
                  <a:gd name="connsiteX1-601" fmla="*/ 1528551 w 2409687"/>
                  <a:gd name="connsiteY1-602" fmla="*/ 0 h 974979"/>
                  <a:gd name="connsiteX2-603" fmla="*/ 1523036 w 2409687"/>
                  <a:gd name="connsiteY2-604" fmla="*/ 9360 h 974979"/>
                  <a:gd name="connsiteX3-605" fmla="*/ 1509548 w 2409687"/>
                  <a:gd name="connsiteY3-606" fmla="*/ 43354 h 974979"/>
                  <a:gd name="connsiteX4-607" fmla="*/ 1525314 w 2409687"/>
                  <a:gd name="connsiteY4-608" fmla="*/ 141889 h 974979"/>
                  <a:gd name="connsiteX5-609" fmla="*/ 1560786 w 2409687"/>
                  <a:gd name="connsiteY5-610" fmla="*/ 157656 h 974979"/>
                  <a:gd name="connsiteX6-611" fmla="*/ 1600199 w 2409687"/>
                  <a:gd name="connsiteY6-612" fmla="*/ 212834 h 974979"/>
                  <a:gd name="connsiteX7-613" fmla="*/ 1848507 w 2409687"/>
                  <a:gd name="connsiteY7-614" fmla="*/ 283778 h 974979"/>
                  <a:gd name="connsiteX8-615" fmla="*/ 2077107 w 2409687"/>
                  <a:gd name="connsiteY8-616" fmla="*/ 342899 h 974979"/>
                  <a:gd name="connsiteX9-617" fmla="*/ 2225119 w 2409687"/>
                  <a:gd name="connsiteY9-618" fmla="*/ 413843 h 974979"/>
                  <a:gd name="connsiteX10-619" fmla="*/ 2288068 w 2409687"/>
                  <a:gd name="connsiteY10-620" fmla="*/ 528143 h 974979"/>
                  <a:gd name="connsiteX11-621" fmla="*/ 2328210 w 2409687"/>
                  <a:gd name="connsiteY11-622" fmla="*/ 654268 h 974979"/>
                  <a:gd name="connsiteX12-623" fmla="*/ 2374472 w 2409687"/>
                  <a:gd name="connsiteY12-624" fmla="*/ 839513 h 974979"/>
                  <a:gd name="connsiteX13-625" fmla="*/ 2408183 w 2409687"/>
                  <a:gd name="connsiteY13-626" fmla="*/ 965637 h 974979"/>
                  <a:gd name="connsiteX14-627" fmla="*/ 2404242 w 2409687"/>
                  <a:gd name="connsiteY14-628" fmla="*/ 965637 h 974979"/>
                  <a:gd name="connsiteX15-629" fmla="*/ 1229711 w 2409687"/>
                  <a:gd name="connsiteY15-630" fmla="*/ 969577 h 974979"/>
                  <a:gd name="connsiteX16-631" fmla="*/ 0 w 2409687"/>
                  <a:gd name="connsiteY16-632" fmla="*/ 965637 h 974979"/>
                  <a:gd name="connsiteX17-633" fmla="*/ 40448 w 2409687"/>
                  <a:gd name="connsiteY17-634" fmla="*/ 693682 h 974979"/>
                  <a:gd name="connsiteX18-635" fmla="*/ 73740 w 2409687"/>
                  <a:gd name="connsiteY18-636" fmla="*/ 496612 h 974979"/>
                  <a:gd name="connsiteX19-637" fmla="*/ 253395 w 2409687"/>
                  <a:gd name="connsiteY19-638" fmla="*/ 354724 h 974979"/>
                  <a:gd name="connsiteX20-639" fmla="*/ 855280 w 2409687"/>
                  <a:gd name="connsiteY20-640" fmla="*/ 189185 h 974979"/>
                  <a:gd name="connsiteX21-641" fmla="*/ 878929 w 2409687"/>
                  <a:gd name="connsiteY21-642" fmla="*/ 134007 h 974979"/>
                  <a:gd name="connsiteX22-643" fmla="*/ 902576 w 2409687"/>
                  <a:gd name="connsiteY22-644" fmla="*/ 98533 h 974979"/>
                  <a:gd name="connsiteX23-645" fmla="*/ 902083 w 2409687"/>
                  <a:gd name="connsiteY23-646" fmla="*/ 47049 h 974979"/>
                  <a:gd name="connsiteX24-647" fmla="*/ 893028 w 2409687"/>
                  <a:gd name="connsiteY24-648" fmla="*/ 0 h 974979"/>
                  <a:gd name="connsiteX0-649" fmla="*/ 893028 w 2409687"/>
                  <a:gd name="connsiteY0-650" fmla="*/ 0 h 974979"/>
                  <a:gd name="connsiteX1-651" fmla="*/ 1528551 w 2409687"/>
                  <a:gd name="connsiteY1-652" fmla="*/ 0 h 974979"/>
                  <a:gd name="connsiteX2-653" fmla="*/ 1523036 w 2409687"/>
                  <a:gd name="connsiteY2-654" fmla="*/ 9360 h 974979"/>
                  <a:gd name="connsiteX3-655" fmla="*/ 1509548 w 2409687"/>
                  <a:gd name="connsiteY3-656" fmla="*/ 43354 h 974979"/>
                  <a:gd name="connsiteX4-657" fmla="*/ 1525314 w 2409687"/>
                  <a:gd name="connsiteY4-658" fmla="*/ 141889 h 974979"/>
                  <a:gd name="connsiteX5-659" fmla="*/ 1560786 w 2409687"/>
                  <a:gd name="connsiteY5-660" fmla="*/ 157656 h 974979"/>
                  <a:gd name="connsiteX6-661" fmla="*/ 1600199 w 2409687"/>
                  <a:gd name="connsiteY6-662" fmla="*/ 212834 h 974979"/>
                  <a:gd name="connsiteX7-663" fmla="*/ 1848507 w 2409687"/>
                  <a:gd name="connsiteY7-664" fmla="*/ 283778 h 974979"/>
                  <a:gd name="connsiteX8-665" fmla="*/ 2077107 w 2409687"/>
                  <a:gd name="connsiteY8-666" fmla="*/ 342899 h 974979"/>
                  <a:gd name="connsiteX9-667" fmla="*/ 2225119 w 2409687"/>
                  <a:gd name="connsiteY9-668" fmla="*/ 413843 h 974979"/>
                  <a:gd name="connsiteX10-669" fmla="*/ 2288068 w 2409687"/>
                  <a:gd name="connsiteY10-670" fmla="*/ 528143 h 974979"/>
                  <a:gd name="connsiteX11-671" fmla="*/ 2328210 w 2409687"/>
                  <a:gd name="connsiteY11-672" fmla="*/ 654268 h 974979"/>
                  <a:gd name="connsiteX12-673" fmla="*/ 2374472 w 2409687"/>
                  <a:gd name="connsiteY12-674" fmla="*/ 839513 h 974979"/>
                  <a:gd name="connsiteX13-675" fmla="*/ 2408183 w 2409687"/>
                  <a:gd name="connsiteY13-676" fmla="*/ 965637 h 974979"/>
                  <a:gd name="connsiteX14-677" fmla="*/ 2404242 w 2409687"/>
                  <a:gd name="connsiteY14-678" fmla="*/ 965637 h 974979"/>
                  <a:gd name="connsiteX15-679" fmla="*/ 1229711 w 2409687"/>
                  <a:gd name="connsiteY15-680" fmla="*/ 969577 h 974979"/>
                  <a:gd name="connsiteX16-681" fmla="*/ 0 w 2409687"/>
                  <a:gd name="connsiteY16-682" fmla="*/ 965637 h 974979"/>
                  <a:gd name="connsiteX17-683" fmla="*/ 40448 w 2409687"/>
                  <a:gd name="connsiteY17-684" fmla="*/ 693682 h 974979"/>
                  <a:gd name="connsiteX18-685" fmla="*/ 73740 w 2409687"/>
                  <a:gd name="connsiteY18-686" fmla="*/ 496612 h 974979"/>
                  <a:gd name="connsiteX19-687" fmla="*/ 253395 w 2409687"/>
                  <a:gd name="connsiteY19-688" fmla="*/ 354724 h 974979"/>
                  <a:gd name="connsiteX20-689" fmla="*/ 855280 w 2409687"/>
                  <a:gd name="connsiteY20-690" fmla="*/ 189185 h 974979"/>
                  <a:gd name="connsiteX21-691" fmla="*/ 878929 w 2409687"/>
                  <a:gd name="connsiteY21-692" fmla="*/ 134007 h 974979"/>
                  <a:gd name="connsiteX22-693" fmla="*/ 902576 w 2409687"/>
                  <a:gd name="connsiteY22-694" fmla="*/ 98533 h 974979"/>
                  <a:gd name="connsiteX23-695" fmla="*/ 902083 w 2409687"/>
                  <a:gd name="connsiteY23-696" fmla="*/ 47049 h 974979"/>
                  <a:gd name="connsiteX24-697" fmla="*/ 893028 w 2409687"/>
                  <a:gd name="connsiteY24-698" fmla="*/ 0 h 97497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97" y="connsiteY24-98"/>
                  </a:cxn>
                </a:cxnLst>
                <a:rect l="l" t="t" r="r" b="b"/>
                <a:pathLst>
                  <a:path w="2409687" h="974979">
                    <a:moveTo>
                      <a:pt x="893028" y="0"/>
                    </a:moveTo>
                    <a:lnTo>
                      <a:pt x="1528551" y="0"/>
                    </a:lnTo>
                    <a:lnTo>
                      <a:pt x="1523036" y="9360"/>
                    </a:lnTo>
                    <a:cubicBezTo>
                      <a:pt x="1514475" y="22169"/>
                      <a:pt x="1510534" y="24633"/>
                      <a:pt x="1509548" y="43354"/>
                    </a:cubicBezTo>
                    <a:cubicBezTo>
                      <a:pt x="1508234" y="68316"/>
                      <a:pt x="1516774" y="122839"/>
                      <a:pt x="1525314" y="141889"/>
                    </a:cubicBezTo>
                    <a:cubicBezTo>
                      <a:pt x="1533854" y="160939"/>
                      <a:pt x="1549619" y="143861"/>
                      <a:pt x="1560786" y="157656"/>
                    </a:cubicBezTo>
                    <a:cubicBezTo>
                      <a:pt x="1571953" y="171451"/>
                      <a:pt x="1552245" y="191814"/>
                      <a:pt x="1600199" y="212834"/>
                    </a:cubicBezTo>
                    <a:cubicBezTo>
                      <a:pt x="1648153" y="233854"/>
                      <a:pt x="1769022" y="262101"/>
                      <a:pt x="1848507" y="283778"/>
                    </a:cubicBezTo>
                    <a:cubicBezTo>
                      <a:pt x="1927992" y="305456"/>
                      <a:pt x="2014338" y="321222"/>
                      <a:pt x="2077107" y="342899"/>
                    </a:cubicBezTo>
                    <a:cubicBezTo>
                      <a:pt x="2139876" y="364576"/>
                      <a:pt x="2189959" y="382969"/>
                      <a:pt x="2225119" y="413843"/>
                    </a:cubicBezTo>
                    <a:cubicBezTo>
                      <a:pt x="2260279" y="444717"/>
                      <a:pt x="2270886" y="488072"/>
                      <a:pt x="2288068" y="528143"/>
                    </a:cubicBezTo>
                    <a:cubicBezTo>
                      <a:pt x="2305250" y="568214"/>
                      <a:pt x="2313809" y="602373"/>
                      <a:pt x="2328210" y="654268"/>
                    </a:cubicBezTo>
                    <a:cubicBezTo>
                      <a:pt x="2342611" y="706163"/>
                      <a:pt x="2361143" y="787618"/>
                      <a:pt x="2374472" y="839513"/>
                    </a:cubicBezTo>
                    <a:cubicBezTo>
                      <a:pt x="2387801" y="891408"/>
                      <a:pt x="2403221" y="944616"/>
                      <a:pt x="2408183" y="965637"/>
                    </a:cubicBezTo>
                    <a:cubicBezTo>
                      <a:pt x="2413145" y="986658"/>
                      <a:pt x="2404242" y="965637"/>
                      <a:pt x="2404242" y="965637"/>
                    </a:cubicBezTo>
                    <a:lnTo>
                      <a:pt x="1229711" y="969577"/>
                    </a:lnTo>
                    <a:cubicBezTo>
                      <a:pt x="951187" y="976803"/>
                      <a:pt x="614855" y="967607"/>
                      <a:pt x="0" y="965637"/>
                    </a:cubicBezTo>
                    <a:cubicBezTo>
                      <a:pt x="1971" y="922282"/>
                      <a:pt x="28158" y="771853"/>
                      <a:pt x="40448" y="693682"/>
                    </a:cubicBezTo>
                    <a:cubicBezTo>
                      <a:pt x="52738" y="615511"/>
                      <a:pt x="52254" y="572812"/>
                      <a:pt x="73740" y="496612"/>
                    </a:cubicBezTo>
                    <a:cubicBezTo>
                      <a:pt x="95226" y="420412"/>
                      <a:pt x="123138" y="405962"/>
                      <a:pt x="253395" y="354724"/>
                    </a:cubicBezTo>
                    <a:cubicBezTo>
                      <a:pt x="383652" y="303486"/>
                      <a:pt x="751024" y="225971"/>
                      <a:pt x="855280" y="189185"/>
                    </a:cubicBezTo>
                    <a:cubicBezTo>
                      <a:pt x="959536" y="152399"/>
                      <a:pt x="871046" y="149116"/>
                      <a:pt x="878929" y="134007"/>
                    </a:cubicBezTo>
                    <a:cubicBezTo>
                      <a:pt x="886812" y="118898"/>
                      <a:pt x="900606" y="122838"/>
                      <a:pt x="902576" y="98533"/>
                    </a:cubicBezTo>
                    <a:cubicBezTo>
                      <a:pt x="903561" y="86381"/>
                      <a:pt x="903726" y="67331"/>
                      <a:pt x="902083" y="47049"/>
                    </a:cubicBezTo>
                    <a:lnTo>
                      <a:pt x="893028"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8" name="Freeform 117"/>
              <p:cNvSpPr/>
              <p:nvPr/>
            </p:nvSpPr>
            <p:spPr>
              <a:xfrm>
                <a:off x="7205026" y="3158061"/>
                <a:ext cx="1664828" cy="1671156"/>
              </a:xfrm>
              <a:custGeom>
                <a:avLst/>
                <a:gdLst>
                  <a:gd name="connsiteX0" fmla="*/ 131823 w 1664828"/>
                  <a:gd name="connsiteY0" fmla="*/ 1630125 h 1640885"/>
                  <a:gd name="connsiteX1" fmla="*/ 52996 w 1664828"/>
                  <a:gd name="connsiteY1" fmla="*/ 1452763 h 1640885"/>
                  <a:gd name="connsiteX2" fmla="*/ 139706 w 1664828"/>
                  <a:gd name="connsiteY2" fmla="*/ 1326638 h 1640885"/>
                  <a:gd name="connsiteX3" fmla="*/ 187003 w 1664828"/>
                  <a:gd name="connsiteY3" fmla="*/ 1302990 h 1640885"/>
                  <a:gd name="connsiteX4" fmla="*/ 183061 w 1664828"/>
                  <a:gd name="connsiteY4" fmla="*/ 1220221 h 1640885"/>
                  <a:gd name="connsiteX5" fmla="*/ 155472 w 1664828"/>
                  <a:gd name="connsiteY5" fmla="*/ 1188690 h 1640885"/>
                  <a:gd name="connsiteX6" fmla="*/ 206709 w 1664828"/>
                  <a:gd name="connsiteY6" fmla="*/ 1109863 h 1640885"/>
                  <a:gd name="connsiteX7" fmla="*/ 254006 w 1664828"/>
                  <a:gd name="connsiteY7" fmla="*/ 1058625 h 1640885"/>
                  <a:gd name="connsiteX8" fmla="*/ 222475 w 1664828"/>
                  <a:gd name="connsiteY8" fmla="*/ 952207 h 1640885"/>
                  <a:gd name="connsiteX9" fmla="*/ 119999 w 1664828"/>
                  <a:gd name="connsiteY9" fmla="*/ 806376 h 1640885"/>
                  <a:gd name="connsiteX10" fmla="*/ 226416 w 1664828"/>
                  <a:gd name="connsiteY10" fmla="*/ 636897 h 1640885"/>
                  <a:gd name="connsiteX11" fmla="*/ 226416 w 1664828"/>
                  <a:gd name="connsiteY11" fmla="*/ 498949 h 1640885"/>
                  <a:gd name="connsiteX12" fmla="*/ 257947 w 1664828"/>
                  <a:gd name="connsiteY12" fmla="*/ 278232 h 1640885"/>
                  <a:gd name="connsiteX13" fmla="*/ 628437 w 1664828"/>
                  <a:gd name="connsiteY13" fmla="*/ 10218 h 1640885"/>
                  <a:gd name="connsiteX14" fmla="*/ 1089578 w 1664828"/>
                  <a:gd name="connsiteY14" fmla="*/ 65397 h 1640885"/>
                  <a:gd name="connsiteX15" fmla="*/ 1199937 w 1664828"/>
                  <a:gd name="connsiteY15" fmla="*/ 156049 h 1640885"/>
                  <a:gd name="connsiteX16" fmla="*/ 1361534 w 1664828"/>
                  <a:gd name="connsiteY16" fmla="*/ 219111 h 1640885"/>
                  <a:gd name="connsiteX17" fmla="*/ 1483716 w 1664828"/>
                  <a:gd name="connsiteY17" fmla="*/ 420121 h 1640885"/>
                  <a:gd name="connsiteX18" fmla="*/ 1436420 w 1664828"/>
                  <a:gd name="connsiteY18" fmla="*/ 609307 h 1640885"/>
                  <a:gd name="connsiteX19" fmla="*/ 1531013 w 1664828"/>
                  <a:gd name="connsiteY19" fmla="*/ 759080 h 1640885"/>
                  <a:gd name="connsiteX20" fmla="*/ 1503423 w 1664828"/>
                  <a:gd name="connsiteY20" fmla="*/ 960090 h 1640885"/>
                  <a:gd name="connsiteX21" fmla="*/ 1590134 w 1664828"/>
                  <a:gd name="connsiteY21" fmla="*/ 1074390 h 1640885"/>
                  <a:gd name="connsiteX22" fmla="*/ 1491599 w 1664828"/>
                  <a:gd name="connsiteY22" fmla="*/ 1322697 h 1640885"/>
                  <a:gd name="connsiteX23" fmla="*/ 1649254 w 1664828"/>
                  <a:gd name="connsiteY23" fmla="*/ 1460645 h 1640885"/>
                  <a:gd name="connsiteX24" fmla="*/ 1487658 w 1664828"/>
                  <a:gd name="connsiteY24" fmla="*/ 1602535 h 1640885"/>
                  <a:gd name="connsiteX25" fmla="*/ 131823 w 1664828"/>
                  <a:gd name="connsiteY25" fmla="*/ 1630125 h 1640885"/>
                  <a:gd name="connsiteX0-1" fmla="*/ 131823 w 1664828"/>
                  <a:gd name="connsiteY0-2" fmla="*/ 1630125 h 1640885"/>
                  <a:gd name="connsiteX1-3" fmla="*/ 52996 w 1664828"/>
                  <a:gd name="connsiteY1-4" fmla="*/ 1452763 h 1640885"/>
                  <a:gd name="connsiteX2-5" fmla="*/ 139706 w 1664828"/>
                  <a:gd name="connsiteY2-6" fmla="*/ 1326638 h 1640885"/>
                  <a:gd name="connsiteX3-7" fmla="*/ 187003 w 1664828"/>
                  <a:gd name="connsiteY3-8" fmla="*/ 1302990 h 1640885"/>
                  <a:gd name="connsiteX4-9" fmla="*/ 183061 w 1664828"/>
                  <a:gd name="connsiteY4-10" fmla="*/ 1220221 h 1640885"/>
                  <a:gd name="connsiteX5-11" fmla="*/ 155472 w 1664828"/>
                  <a:gd name="connsiteY5-12" fmla="*/ 1188690 h 1640885"/>
                  <a:gd name="connsiteX6-13" fmla="*/ 206709 w 1664828"/>
                  <a:gd name="connsiteY6-14" fmla="*/ 1109863 h 1640885"/>
                  <a:gd name="connsiteX7-15" fmla="*/ 254006 w 1664828"/>
                  <a:gd name="connsiteY7-16" fmla="*/ 1058625 h 1640885"/>
                  <a:gd name="connsiteX8-17" fmla="*/ 222475 w 1664828"/>
                  <a:gd name="connsiteY8-18" fmla="*/ 952207 h 1640885"/>
                  <a:gd name="connsiteX9-19" fmla="*/ 119999 w 1664828"/>
                  <a:gd name="connsiteY9-20" fmla="*/ 806376 h 1640885"/>
                  <a:gd name="connsiteX10-21" fmla="*/ 226416 w 1664828"/>
                  <a:gd name="connsiteY10-22" fmla="*/ 636897 h 1640885"/>
                  <a:gd name="connsiteX11-23" fmla="*/ 226416 w 1664828"/>
                  <a:gd name="connsiteY11-24" fmla="*/ 498949 h 1640885"/>
                  <a:gd name="connsiteX12-25" fmla="*/ 257947 w 1664828"/>
                  <a:gd name="connsiteY12-26" fmla="*/ 278232 h 1640885"/>
                  <a:gd name="connsiteX13-27" fmla="*/ 628437 w 1664828"/>
                  <a:gd name="connsiteY13-28" fmla="*/ 10218 h 1640885"/>
                  <a:gd name="connsiteX14-29" fmla="*/ 1089578 w 1664828"/>
                  <a:gd name="connsiteY14-30" fmla="*/ 65397 h 1640885"/>
                  <a:gd name="connsiteX15-31" fmla="*/ 1199937 w 1664828"/>
                  <a:gd name="connsiteY15-32" fmla="*/ 156049 h 1640885"/>
                  <a:gd name="connsiteX16-33" fmla="*/ 1361534 w 1664828"/>
                  <a:gd name="connsiteY16-34" fmla="*/ 219111 h 1640885"/>
                  <a:gd name="connsiteX17-35" fmla="*/ 1483716 w 1664828"/>
                  <a:gd name="connsiteY17-36" fmla="*/ 420121 h 1640885"/>
                  <a:gd name="connsiteX18-37" fmla="*/ 1436420 w 1664828"/>
                  <a:gd name="connsiteY18-38" fmla="*/ 609307 h 1640885"/>
                  <a:gd name="connsiteX19-39" fmla="*/ 1531013 w 1664828"/>
                  <a:gd name="connsiteY19-40" fmla="*/ 759080 h 1640885"/>
                  <a:gd name="connsiteX20-41" fmla="*/ 1503423 w 1664828"/>
                  <a:gd name="connsiteY20-42" fmla="*/ 960090 h 1640885"/>
                  <a:gd name="connsiteX21-43" fmla="*/ 1590134 w 1664828"/>
                  <a:gd name="connsiteY21-44" fmla="*/ 1074390 h 1640885"/>
                  <a:gd name="connsiteX22-45" fmla="*/ 1491599 w 1664828"/>
                  <a:gd name="connsiteY22-46" fmla="*/ 1322697 h 1640885"/>
                  <a:gd name="connsiteX23-47" fmla="*/ 1649254 w 1664828"/>
                  <a:gd name="connsiteY23-48" fmla="*/ 1460645 h 1640885"/>
                  <a:gd name="connsiteX24-49" fmla="*/ 1487658 w 1664828"/>
                  <a:gd name="connsiteY24-50" fmla="*/ 1602535 h 1640885"/>
                  <a:gd name="connsiteX25-51" fmla="*/ 131823 w 1664828"/>
                  <a:gd name="connsiteY25-52" fmla="*/ 1630125 h 1640885"/>
                  <a:gd name="connsiteX0-53" fmla="*/ 131823 w 1664828"/>
                  <a:gd name="connsiteY0-54" fmla="*/ 1630125 h 1640885"/>
                  <a:gd name="connsiteX1-55" fmla="*/ 52996 w 1664828"/>
                  <a:gd name="connsiteY1-56" fmla="*/ 1452763 h 1640885"/>
                  <a:gd name="connsiteX2-57" fmla="*/ 139706 w 1664828"/>
                  <a:gd name="connsiteY2-58" fmla="*/ 1326638 h 1640885"/>
                  <a:gd name="connsiteX3-59" fmla="*/ 187003 w 1664828"/>
                  <a:gd name="connsiteY3-60" fmla="*/ 1302990 h 1640885"/>
                  <a:gd name="connsiteX4-61" fmla="*/ 183061 w 1664828"/>
                  <a:gd name="connsiteY4-62" fmla="*/ 1220221 h 1640885"/>
                  <a:gd name="connsiteX5-63" fmla="*/ 155472 w 1664828"/>
                  <a:gd name="connsiteY5-64" fmla="*/ 1188690 h 1640885"/>
                  <a:gd name="connsiteX6-65" fmla="*/ 206709 w 1664828"/>
                  <a:gd name="connsiteY6-66" fmla="*/ 1109863 h 1640885"/>
                  <a:gd name="connsiteX7-67" fmla="*/ 254006 w 1664828"/>
                  <a:gd name="connsiteY7-68" fmla="*/ 1058625 h 1640885"/>
                  <a:gd name="connsiteX8-69" fmla="*/ 222475 w 1664828"/>
                  <a:gd name="connsiteY8-70" fmla="*/ 952207 h 1640885"/>
                  <a:gd name="connsiteX9-71" fmla="*/ 119999 w 1664828"/>
                  <a:gd name="connsiteY9-72" fmla="*/ 806376 h 1640885"/>
                  <a:gd name="connsiteX10-73" fmla="*/ 226416 w 1664828"/>
                  <a:gd name="connsiteY10-74" fmla="*/ 636897 h 1640885"/>
                  <a:gd name="connsiteX11-75" fmla="*/ 226416 w 1664828"/>
                  <a:gd name="connsiteY11-76" fmla="*/ 498949 h 1640885"/>
                  <a:gd name="connsiteX12-77" fmla="*/ 257947 w 1664828"/>
                  <a:gd name="connsiteY12-78" fmla="*/ 278232 h 1640885"/>
                  <a:gd name="connsiteX13-79" fmla="*/ 628437 w 1664828"/>
                  <a:gd name="connsiteY13-80" fmla="*/ 10218 h 1640885"/>
                  <a:gd name="connsiteX14-81" fmla="*/ 1089578 w 1664828"/>
                  <a:gd name="connsiteY14-82" fmla="*/ 65397 h 1640885"/>
                  <a:gd name="connsiteX15-83" fmla="*/ 1199937 w 1664828"/>
                  <a:gd name="connsiteY15-84" fmla="*/ 156049 h 1640885"/>
                  <a:gd name="connsiteX16-85" fmla="*/ 1361534 w 1664828"/>
                  <a:gd name="connsiteY16-86" fmla="*/ 219111 h 1640885"/>
                  <a:gd name="connsiteX17-87" fmla="*/ 1483716 w 1664828"/>
                  <a:gd name="connsiteY17-88" fmla="*/ 420121 h 1640885"/>
                  <a:gd name="connsiteX18-89" fmla="*/ 1436420 w 1664828"/>
                  <a:gd name="connsiteY18-90" fmla="*/ 609307 h 1640885"/>
                  <a:gd name="connsiteX19-91" fmla="*/ 1531013 w 1664828"/>
                  <a:gd name="connsiteY19-92" fmla="*/ 759080 h 1640885"/>
                  <a:gd name="connsiteX20-93" fmla="*/ 1503423 w 1664828"/>
                  <a:gd name="connsiteY20-94" fmla="*/ 960090 h 1640885"/>
                  <a:gd name="connsiteX21-95" fmla="*/ 1590134 w 1664828"/>
                  <a:gd name="connsiteY21-96" fmla="*/ 1074390 h 1640885"/>
                  <a:gd name="connsiteX22-97" fmla="*/ 1491599 w 1664828"/>
                  <a:gd name="connsiteY22-98" fmla="*/ 1322697 h 1640885"/>
                  <a:gd name="connsiteX23-99" fmla="*/ 1649254 w 1664828"/>
                  <a:gd name="connsiteY23-100" fmla="*/ 1460645 h 1640885"/>
                  <a:gd name="connsiteX24-101" fmla="*/ 1487658 w 1664828"/>
                  <a:gd name="connsiteY24-102" fmla="*/ 1602535 h 1640885"/>
                  <a:gd name="connsiteX25-103" fmla="*/ 131823 w 1664828"/>
                  <a:gd name="connsiteY25-104" fmla="*/ 1630125 h 1640885"/>
                  <a:gd name="connsiteX0-105" fmla="*/ 131823 w 1664828"/>
                  <a:gd name="connsiteY0-106" fmla="*/ 1638599 h 1649359"/>
                  <a:gd name="connsiteX1-107" fmla="*/ 52996 w 1664828"/>
                  <a:gd name="connsiteY1-108" fmla="*/ 1461237 h 1649359"/>
                  <a:gd name="connsiteX2-109" fmla="*/ 139706 w 1664828"/>
                  <a:gd name="connsiteY2-110" fmla="*/ 1335112 h 1649359"/>
                  <a:gd name="connsiteX3-111" fmla="*/ 187003 w 1664828"/>
                  <a:gd name="connsiteY3-112" fmla="*/ 1311464 h 1649359"/>
                  <a:gd name="connsiteX4-113" fmla="*/ 183061 w 1664828"/>
                  <a:gd name="connsiteY4-114" fmla="*/ 1228695 h 1649359"/>
                  <a:gd name="connsiteX5-115" fmla="*/ 155472 w 1664828"/>
                  <a:gd name="connsiteY5-116" fmla="*/ 1197164 h 1649359"/>
                  <a:gd name="connsiteX6-117" fmla="*/ 206709 w 1664828"/>
                  <a:gd name="connsiteY6-118" fmla="*/ 1118337 h 1649359"/>
                  <a:gd name="connsiteX7-119" fmla="*/ 254006 w 1664828"/>
                  <a:gd name="connsiteY7-120" fmla="*/ 1067099 h 1649359"/>
                  <a:gd name="connsiteX8-121" fmla="*/ 222475 w 1664828"/>
                  <a:gd name="connsiteY8-122" fmla="*/ 960681 h 1649359"/>
                  <a:gd name="connsiteX9-123" fmla="*/ 119999 w 1664828"/>
                  <a:gd name="connsiteY9-124" fmla="*/ 814850 h 1649359"/>
                  <a:gd name="connsiteX10-125" fmla="*/ 226416 w 1664828"/>
                  <a:gd name="connsiteY10-126" fmla="*/ 645371 h 1649359"/>
                  <a:gd name="connsiteX11-127" fmla="*/ 226416 w 1664828"/>
                  <a:gd name="connsiteY11-128" fmla="*/ 507423 h 1649359"/>
                  <a:gd name="connsiteX12-129" fmla="*/ 257947 w 1664828"/>
                  <a:gd name="connsiteY12-130" fmla="*/ 286706 h 1649359"/>
                  <a:gd name="connsiteX13-131" fmla="*/ 628437 w 1664828"/>
                  <a:gd name="connsiteY13-132" fmla="*/ 18692 h 1649359"/>
                  <a:gd name="connsiteX14-133" fmla="*/ 1069872 w 1664828"/>
                  <a:gd name="connsiteY14-134" fmla="*/ 38398 h 1649359"/>
                  <a:gd name="connsiteX15-135" fmla="*/ 1199937 w 1664828"/>
                  <a:gd name="connsiteY15-136" fmla="*/ 164523 h 1649359"/>
                  <a:gd name="connsiteX16-137" fmla="*/ 1361534 w 1664828"/>
                  <a:gd name="connsiteY16-138" fmla="*/ 227585 h 1649359"/>
                  <a:gd name="connsiteX17-139" fmla="*/ 1483716 w 1664828"/>
                  <a:gd name="connsiteY17-140" fmla="*/ 428595 h 1649359"/>
                  <a:gd name="connsiteX18-141" fmla="*/ 1436420 w 1664828"/>
                  <a:gd name="connsiteY18-142" fmla="*/ 617781 h 1649359"/>
                  <a:gd name="connsiteX19-143" fmla="*/ 1531013 w 1664828"/>
                  <a:gd name="connsiteY19-144" fmla="*/ 767554 h 1649359"/>
                  <a:gd name="connsiteX20-145" fmla="*/ 1503423 w 1664828"/>
                  <a:gd name="connsiteY20-146" fmla="*/ 968564 h 1649359"/>
                  <a:gd name="connsiteX21-147" fmla="*/ 1590134 w 1664828"/>
                  <a:gd name="connsiteY21-148" fmla="*/ 1082864 h 1649359"/>
                  <a:gd name="connsiteX22-149" fmla="*/ 1491599 w 1664828"/>
                  <a:gd name="connsiteY22-150" fmla="*/ 1331171 h 1649359"/>
                  <a:gd name="connsiteX23-151" fmla="*/ 1649254 w 1664828"/>
                  <a:gd name="connsiteY23-152" fmla="*/ 1469119 h 1649359"/>
                  <a:gd name="connsiteX24-153" fmla="*/ 1487658 w 1664828"/>
                  <a:gd name="connsiteY24-154" fmla="*/ 1611009 h 1649359"/>
                  <a:gd name="connsiteX25-155" fmla="*/ 131823 w 1664828"/>
                  <a:gd name="connsiteY25-156" fmla="*/ 1638599 h 1649359"/>
                  <a:gd name="connsiteX0-157" fmla="*/ 131823 w 1664828"/>
                  <a:gd name="connsiteY0-158" fmla="*/ 1638599 h 1671156"/>
                  <a:gd name="connsiteX1-159" fmla="*/ 52996 w 1664828"/>
                  <a:gd name="connsiteY1-160" fmla="*/ 1461237 h 1671156"/>
                  <a:gd name="connsiteX2-161" fmla="*/ 139706 w 1664828"/>
                  <a:gd name="connsiteY2-162" fmla="*/ 1335112 h 1671156"/>
                  <a:gd name="connsiteX3-163" fmla="*/ 187003 w 1664828"/>
                  <a:gd name="connsiteY3-164" fmla="*/ 1311464 h 1671156"/>
                  <a:gd name="connsiteX4-165" fmla="*/ 183061 w 1664828"/>
                  <a:gd name="connsiteY4-166" fmla="*/ 1228695 h 1671156"/>
                  <a:gd name="connsiteX5-167" fmla="*/ 155472 w 1664828"/>
                  <a:gd name="connsiteY5-168" fmla="*/ 1197164 h 1671156"/>
                  <a:gd name="connsiteX6-169" fmla="*/ 206709 w 1664828"/>
                  <a:gd name="connsiteY6-170" fmla="*/ 1118337 h 1671156"/>
                  <a:gd name="connsiteX7-171" fmla="*/ 254006 w 1664828"/>
                  <a:gd name="connsiteY7-172" fmla="*/ 1067099 h 1671156"/>
                  <a:gd name="connsiteX8-173" fmla="*/ 222475 w 1664828"/>
                  <a:gd name="connsiteY8-174" fmla="*/ 960681 h 1671156"/>
                  <a:gd name="connsiteX9-175" fmla="*/ 119999 w 1664828"/>
                  <a:gd name="connsiteY9-176" fmla="*/ 814850 h 1671156"/>
                  <a:gd name="connsiteX10-177" fmla="*/ 226416 w 1664828"/>
                  <a:gd name="connsiteY10-178" fmla="*/ 645371 h 1671156"/>
                  <a:gd name="connsiteX11-179" fmla="*/ 226416 w 1664828"/>
                  <a:gd name="connsiteY11-180" fmla="*/ 507423 h 1671156"/>
                  <a:gd name="connsiteX12-181" fmla="*/ 257947 w 1664828"/>
                  <a:gd name="connsiteY12-182" fmla="*/ 286706 h 1671156"/>
                  <a:gd name="connsiteX13-183" fmla="*/ 628437 w 1664828"/>
                  <a:gd name="connsiteY13-184" fmla="*/ 18692 h 1671156"/>
                  <a:gd name="connsiteX14-185" fmla="*/ 1069872 w 1664828"/>
                  <a:gd name="connsiteY14-186" fmla="*/ 38398 h 1671156"/>
                  <a:gd name="connsiteX15-187" fmla="*/ 1199937 w 1664828"/>
                  <a:gd name="connsiteY15-188" fmla="*/ 164523 h 1671156"/>
                  <a:gd name="connsiteX16-189" fmla="*/ 1361534 w 1664828"/>
                  <a:gd name="connsiteY16-190" fmla="*/ 227585 h 1671156"/>
                  <a:gd name="connsiteX17-191" fmla="*/ 1483716 w 1664828"/>
                  <a:gd name="connsiteY17-192" fmla="*/ 428595 h 1671156"/>
                  <a:gd name="connsiteX18-193" fmla="*/ 1436420 w 1664828"/>
                  <a:gd name="connsiteY18-194" fmla="*/ 617781 h 1671156"/>
                  <a:gd name="connsiteX19-195" fmla="*/ 1531013 w 1664828"/>
                  <a:gd name="connsiteY19-196" fmla="*/ 767554 h 1671156"/>
                  <a:gd name="connsiteX20-197" fmla="*/ 1503423 w 1664828"/>
                  <a:gd name="connsiteY20-198" fmla="*/ 968564 h 1671156"/>
                  <a:gd name="connsiteX21-199" fmla="*/ 1590134 w 1664828"/>
                  <a:gd name="connsiteY21-200" fmla="*/ 1082864 h 1671156"/>
                  <a:gd name="connsiteX22-201" fmla="*/ 1491599 w 1664828"/>
                  <a:gd name="connsiteY22-202" fmla="*/ 1331171 h 1671156"/>
                  <a:gd name="connsiteX23-203" fmla="*/ 1649254 w 1664828"/>
                  <a:gd name="connsiteY23-204" fmla="*/ 1469119 h 1671156"/>
                  <a:gd name="connsiteX24-205" fmla="*/ 1487658 w 1664828"/>
                  <a:gd name="connsiteY24-206" fmla="*/ 1654364 h 1671156"/>
                  <a:gd name="connsiteX25-207" fmla="*/ 131823 w 1664828"/>
                  <a:gd name="connsiteY25-208" fmla="*/ 1638599 h 167115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Lst>
                <a:rect l="l" t="t" r="r" b="b"/>
                <a:pathLst>
                  <a:path w="1664828" h="1671156">
                    <a:moveTo>
                      <a:pt x="131823" y="1638599"/>
                    </a:moveTo>
                    <a:cubicBezTo>
                      <a:pt x="-107287" y="1606411"/>
                      <a:pt x="51682" y="1511818"/>
                      <a:pt x="52996" y="1461237"/>
                    </a:cubicBezTo>
                    <a:cubicBezTo>
                      <a:pt x="54310" y="1410656"/>
                      <a:pt x="117372" y="1360074"/>
                      <a:pt x="139706" y="1335112"/>
                    </a:cubicBezTo>
                    <a:cubicBezTo>
                      <a:pt x="162040" y="1310150"/>
                      <a:pt x="179777" y="1329200"/>
                      <a:pt x="187003" y="1311464"/>
                    </a:cubicBezTo>
                    <a:cubicBezTo>
                      <a:pt x="194229" y="1293728"/>
                      <a:pt x="188316" y="1247745"/>
                      <a:pt x="183061" y="1228695"/>
                    </a:cubicBezTo>
                    <a:cubicBezTo>
                      <a:pt x="177806" y="1209645"/>
                      <a:pt x="151531" y="1215557"/>
                      <a:pt x="155472" y="1197164"/>
                    </a:cubicBezTo>
                    <a:cubicBezTo>
                      <a:pt x="159413" y="1178771"/>
                      <a:pt x="190287" y="1140014"/>
                      <a:pt x="206709" y="1118337"/>
                    </a:cubicBezTo>
                    <a:cubicBezTo>
                      <a:pt x="223131" y="1096660"/>
                      <a:pt x="251378" y="1093375"/>
                      <a:pt x="254006" y="1067099"/>
                    </a:cubicBezTo>
                    <a:cubicBezTo>
                      <a:pt x="256634" y="1040823"/>
                      <a:pt x="244810" y="1002722"/>
                      <a:pt x="222475" y="960681"/>
                    </a:cubicBezTo>
                    <a:cubicBezTo>
                      <a:pt x="200141" y="918639"/>
                      <a:pt x="119342" y="867402"/>
                      <a:pt x="119999" y="814850"/>
                    </a:cubicBezTo>
                    <a:cubicBezTo>
                      <a:pt x="120656" y="762298"/>
                      <a:pt x="208680" y="696609"/>
                      <a:pt x="226416" y="645371"/>
                    </a:cubicBezTo>
                    <a:cubicBezTo>
                      <a:pt x="244152" y="594133"/>
                      <a:pt x="221161" y="567200"/>
                      <a:pt x="226416" y="507423"/>
                    </a:cubicBezTo>
                    <a:cubicBezTo>
                      <a:pt x="231671" y="447646"/>
                      <a:pt x="190944" y="368161"/>
                      <a:pt x="257947" y="286706"/>
                    </a:cubicBezTo>
                    <a:cubicBezTo>
                      <a:pt x="324950" y="205251"/>
                      <a:pt x="493116" y="60077"/>
                      <a:pt x="628437" y="18692"/>
                    </a:cubicBezTo>
                    <a:cubicBezTo>
                      <a:pt x="763758" y="-22693"/>
                      <a:pt x="974622" y="14093"/>
                      <a:pt x="1069872" y="38398"/>
                    </a:cubicBezTo>
                    <a:cubicBezTo>
                      <a:pt x="1165122" y="62703"/>
                      <a:pt x="1194025" y="134962"/>
                      <a:pt x="1199937" y="164523"/>
                    </a:cubicBezTo>
                    <a:cubicBezTo>
                      <a:pt x="1245263" y="190142"/>
                      <a:pt x="1314238" y="183573"/>
                      <a:pt x="1361534" y="227585"/>
                    </a:cubicBezTo>
                    <a:cubicBezTo>
                      <a:pt x="1408830" y="271597"/>
                      <a:pt x="1471235" y="363562"/>
                      <a:pt x="1483716" y="428595"/>
                    </a:cubicBezTo>
                    <a:cubicBezTo>
                      <a:pt x="1496197" y="493628"/>
                      <a:pt x="1428537" y="561288"/>
                      <a:pt x="1436420" y="617781"/>
                    </a:cubicBezTo>
                    <a:cubicBezTo>
                      <a:pt x="1444303" y="674274"/>
                      <a:pt x="1519846" y="709090"/>
                      <a:pt x="1531013" y="767554"/>
                    </a:cubicBezTo>
                    <a:cubicBezTo>
                      <a:pt x="1542180" y="826018"/>
                      <a:pt x="1493569" y="916012"/>
                      <a:pt x="1503423" y="968564"/>
                    </a:cubicBezTo>
                    <a:cubicBezTo>
                      <a:pt x="1513277" y="1021116"/>
                      <a:pt x="1592105" y="1022430"/>
                      <a:pt x="1590134" y="1082864"/>
                    </a:cubicBezTo>
                    <a:cubicBezTo>
                      <a:pt x="1588163" y="1143298"/>
                      <a:pt x="1481746" y="1266795"/>
                      <a:pt x="1491599" y="1331171"/>
                    </a:cubicBezTo>
                    <a:cubicBezTo>
                      <a:pt x="1501452" y="1395547"/>
                      <a:pt x="1649911" y="1422479"/>
                      <a:pt x="1649254" y="1469119"/>
                    </a:cubicBezTo>
                    <a:cubicBezTo>
                      <a:pt x="1648597" y="1515759"/>
                      <a:pt x="1739906" y="1624147"/>
                      <a:pt x="1487658" y="1654364"/>
                    </a:cubicBezTo>
                    <a:cubicBezTo>
                      <a:pt x="1235410" y="1684581"/>
                      <a:pt x="370933" y="1670787"/>
                      <a:pt x="131823" y="1638599"/>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16" name="Freeform 115"/>
            <p:cNvSpPr/>
            <p:nvPr/>
          </p:nvSpPr>
          <p:spPr>
            <a:xfrm rot="21330852" flipH="1">
              <a:off x="7112286" y="5172776"/>
              <a:ext cx="482232" cy="335501"/>
            </a:xfrm>
            <a:custGeom>
              <a:avLst/>
              <a:gdLst>
                <a:gd name="connsiteX0" fmla="*/ 63401 w 367760"/>
                <a:gd name="connsiteY0" fmla="*/ 16730 h 264802"/>
                <a:gd name="connsiteX1" fmla="*/ 150950 w 367760"/>
                <a:gd name="connsiteY1" fmla="*/ 152917 h 264802"/>
                <a:gd name="connsiteX2" fmla="*/ 184997 w 367760"/>
                <a:gd name="connsiteY2" fmla="*/ 186964 h 264802"/>
                <a:gd name="connsiteX3" fmla="*/ 243363 w 367760"/>
                <a:gd name="connsiteY3" fmla="*/ 84824 h 264802"/>
                <a:gd name="connsiteX4" fmla="*/ 272546 w 367760"/>
                <a:gd name="connsiteY4" fmla="*/ 7003 h 264802"/>
                <a:gd name="connsiteX5" fmla="*/ 296865 w 367760"/>
                <a:gd name="connsiteY5" fmla="*/ 7003 h 264802"/>
                <a:gd name="connsiteX6" fmla="*/ 345503 w 367760"/>
                <a:gd name="connsiteY6" fmla="*/ 36186 h 264802"/>
                <a:gd name="connsiteX7" fmla="*/ 364959 w 367760"/>
                <a:gd name="connsiteY7" fmla="*/ 94552 h 264802"/>
                <a:gd name="connsiteX8" fmla="*/ 287137 w 367760"/>
                <a:gd name="connsiteY8" fmla="*/ 118871 h 264802"/>
                <a:gd name="connsiteX9" fmla="*/ 184997 w 367760"/>
                <a:gd name="connsiteY9" fmla="*/ 264786 h 264802"/>
                <a:gd name="connsiteX10" fmla="*/ 82856 w 367760"/>
                <a:gd name="connsiteY10" fmla="*/ 109143 h 264802"/>
                <a:gd name="connsiteX11" fmla="*/ 14763 w 367760"/>
                <a:gd name="connsiteY11" fmla="*/ 89688 h 264802"/>
                <a:gd name="connsiteX12" fmla="*/ 171 w 367760"/>
                <a:gd name="connsiteY12" fmla="*/ 94552 h 264802"/>
                <a:gd name="connsiteX13" fmla="*/ 63401 w 367760"/>
                <a:gd name="connsiteY13" fmla="*/ 16730 h 264802"/>
                <a:gd name="connsiteX0-1" fmla="*/ 63401 w 367760"/>
                <a:gd name="connsiteY0-2" fmla="*/ 16730 h 264802"/>
                <a:gd name="connsiteX1-3" fmla="*/ 150950 w 367760"/>
                <a:gd name="connsiteY1-4" fmla="*/ 152917 h 264802"/>
                <a:gd name="connsiteX2-5" fmla="*/ 184997 w 367760"/>
                <a:gd name="connsiteY2-6" fmla="*/ 186964 h 264802"/>
                <a:gd name="connsiteX3-7" fmla="*/ 243363 w 367760"/>
                <a:gd name="connsiteY3-8" fmla="*/ 84824 h 264802"/>
                <a:gd name="connsiteX4-9" fmla="*/ 272546 w 367760"/>
                <a:gd name="connsiteY4-10" fmla="*/ 7003 h 264802"/>
                <a:gd name="connsiteX5-11" fmla="*/ 296865 w 367760"/>
                <a:gd name="connsiteY5-12" fmla="*/ 7003 h 264802"/>
                <a:gd name="connsiteX6-13" fmla="*/ 345503 w 367760"/>
                <a:gd name="connsiteY6-14" fmla="*/ 36186 h 264802"/>
                <a:gd name="connsiteX7-15" fmla="*/ 364959 w 367760"/>
                <a:gd name="connsiteY7-16" fmla="*/ 94552 h 264802"/>
                <a:gd name="connsiteX8-17" fmla="*/ 287137 w 367760"/>
                <a:gd name="connsiteY8-18" fmla="*/ 118871 h 264802"/>
                <a:gd name="connsiteX9-19" fmla="*/ 184997 w 367760"/>
                <a:gd name="connsiteY9-20" fmla="*/ 264786 h 264802"/>
                <a:gd name="connsiteX10-21" fmla="*/ 82856 w 367760"/>
                <a:gd name="connsiteY10-22" fmla="*/ 109143 h 264802"/>
                <a:gd name="connsiteX11-23" fmla="*/ 14763 w 367760"/>
                <a:gd name="connsiteY11-24" fmla="*/ 89688 h 264802"/>
                <a:gd name="connsiteX12-25" fmla="*/ 171 w 367760"/>
                <a:gd name="connsiteY12-26" fmla="*/ 94552 h 264802"/>
                <a:gd name="connsiteX13-27" fmla="*/ 63401 w 367760"/>
                <a:gd name="connsiteY13-28" fmla="*/ 16730 h 264802"/>
                <a:gd name="connsiteX0-29" fmla="*/ 63401 w 364959"/>
                <a:gd name="connsiteY0-30" fmla="*/ 16730 h 264802"/>
                <a:gd name="connsiteX1-31" fmla="*/ 150950 w 364959"/>
                <a:gd name="connsiteY1-32" fmla="*/ 152917 h 264802"/>
                <a:gd name="connsiteX2-33" fmla="*/ 184997 w 364959"/>
                <a:gd name="connsiteY2-34" fmla="*/ 186964 h 264802"/>
                <a:gd name="connsiteX3-35" fmla="*/ 243363 w 364959"/>
                <a:gd name="connsiteY3-36" fmla="*/ 84824 h 264802"/>
                <a:gd name="connsiteX4-37" fmla="*/ 272546 w 364959"/>
                <a:gd name="connsiteY4-38" fmla="*/ 7003 h 264802"/>
                <a:gd name="connsiteX5-39" fmla="*/ 296865 w 364959"/>
                <a:gd name="connsiteY5-40" fmla="*/ 7003 h 264802"/>
                <a:gd name="connsiteX6-41" fmla="*/ 345503 w 364959"/>
                <a:gd name="connsiteY6-42" fmla="*/ 36186 h 264802"/>
                <a:gd name="connsiteX7-43" fmla="*/ 364959 w 364959"/>
                <a:gd name="connsiteY7-44" fmla="*/ 94552 h 264802"/>
                <a:gd name="connsiteX8-45" fmla="*/ 287137 w 364959"/>
                <a:gd name="connsiteY8-46" fmla="*/ 118871 h 264802"/>
                <a:gd name="connsiteX9-47" fmla="*/ 184997 w 364959"/>
                <a:gd name="connsiteY9-48" fmla="*/ 264786 h 264802"/>
                <a:gd name="connsiteX10-49" fmla="*/ 82856 w 364959"/>
                <a:gd name="connsiteY10-50" fmla="*/ 109143 h 264802"/>
                <a:gd name="connsiteX11-51" fmla="*/ 14763 w 364959"/>
                <a:gd name="connsiteY11-52" fmla="*/ 89688 h 264802"/>
                <a:gd name="connsiteX12-53" fmla="*/ 171 w 364959"/>
                <a:gd name="connsiteY12-54" fmla="*/ 94552 h 264802"/>
                <a:gd name="connsiteX13-55" fmla="*/ 63401 w 364959"/>
                <a:gd name="connsiteY13-56" fmla="*/ 16730 h 264802"/>
                <a:gd name="connsiteX0-57" fmla="*/ 63401 w 364959"/>
                <a:gd name="connsiteY0-58" fmla="*/ 16730 h 264802"/>
                <a:gd name="connsiteX1-59" fmla="*/ 150950 w 364959"/>
                <a:gd name="connsiteY1-60" fmla="*/ 152917 h 264802"/>
                <a:gd name="connsiteX2-61" fmla="*/ 184997 w 364959"/>
                <a:gd name="connsiteY2-62" fmla="*/ 186964 h 264802"/>
                <a:gd name="connsiteX3-63" fmla="*/ 243363 w 364959"/>
                <a:gd name="connsiteY3-64" fmla="*/ 84824 h 264802"/>
                <a:gd name="connsiteX4-65" fmla="*/ 272546 w 364959"/>
                <a:gd name="connsiteY4-66" fmla="*/ 7003 h 264802"/>
                <a:gd name="connsiteX5-67" fmla="*/ 296865 w 364959"/>
                <a:gd name="connsiteY5-68" fmla="*/ 7003 h 264802"/>
                <a:gd name="connsiteX6-69" fmla="*/ 345503 w 364959"/>
                <a:gd name="connsiteY6-70" fmla="*/ 36186 h 264802"/>
                <a:gd name="connsiteX7-71" fmla="*/ 364959 w 364959"/>
                <a:gd name="connsiteY7-72" fmla="*/ 94552 h 264802"/>
                <a:gd name="connsiteX8-73" fmla="*/ 287137 w 364959"/>
                <a:gd name="connsiteY8-74" fmla="*/ 118871 h 264802"/>
                <a:gd name="connsiteX9-75" fmla="*/ 184997 w 364959"/>
                <a:gd name="connsiteY9-76" fmla="*/ 264786 h 264802"/>
                <a:gd name="connsiteX10-77" fmla="*/ 82856 w 364959"/>
                <a:gd name="connsiteY10-78" fmla="*/ 109143 h 264802"/>
                <a:gd name="connsiteX11-79" fmla="*/ 14763 w 364959"/>
                <a:gd name="connsiteY11-80" fmla="*/ 89688 h 264802"/>
                <a:gd name="connsiteX12-81" fmla="*/ 171 w 364959"/>
                <a:gd name="connsiteY12-82" fmla="*/ 94552 h 264802"/>
                <a:gd name="connsiteX13-83" fmla="*/ 63401 w 364959"/>
                <a:gd name="connsiteY13-84" fmla="*/ 16730 h 264802"/>
                <a:gd name="connsiteX0-85" fmla="*/ 63401 w 364959"/>
                <a:gd name="connsiteY0-86" fmla="*/ 16730 h 274528"/>
                <a:gd name="connsiteX1-87" fmla="*/ 150950 w 364959"/>
                <a:gd name="connsiteY1-88" fmla="*/ 152917 h 274528"/>
                <a:gd name="connsiteX2-89" fmla="*/ 184997 w 364959"/>
                <a:gd name="connsiteY2-90" fmla="*/ 186964 h 274528"/>
                <a:gd name="connsiteX3-91" fmla="*/ 243363 w 364959"/>
                <a:gd name="connsiteY3-92" fmla="*/ 84824 h 274528"/>
                <a:gd name="connsiteX4-93" fmla="*/ 272546 w 364959"/>
                <a:gd name="connsiteY4-94" fmla="*/ 7003 h 274528"/>
                <a:gd name="connsiteX5-95" fmla="*/ 296865 w 364959"/>
                <a:gd name="connsiteY5-96" fmla="*/ 7003 h 274528"/>
                <a:gd name="connsiteX6-97" fmla="*/ 345503 w 364959"/>
                <a:gd name="connsiteY6-98" fmla="*/ 36186 h 274528"/>
                <a:gd name="connsiteX7-99" fmla="*/ 364959 w 364959"/>
                <a:gd name="connsiteY7-100" fmla="*/ 94552 h 274528"/>
                <a:gd name="connsiteX8-101" fmla="*/ 287137 w 364959"/>
                <a:gd name="connsiteY8-102" fmla="*/ 118871 h 274528"/>
                <a:gd name="connsiteX9-103" fmla="*/ 184997 w 364959"/>
                <a:gd name="connsiteY9-104" fmla="*/ 274513 h 274528"/>
                <a:gd name="connsiteX10-105" fmla="*/ 82856 w 364959"/>
                <a:gd name="connsiteY10-106" fmla="*/ 109143 h 274528"/>
                <a:gd name="connsiteX11-107" fmla="*/ 14763 w 364959"/>
                <a:gd name="connsiteY11-108" fmla="*/ 89688 h 274528"/>
                <a:gd name="connsiteX12-109" fmla="*/ 171 w 364959"/>
                <a:gd name="connsiteY12-110" fmla="*/ 94552 h 274528"/>
                <a:gd name="connsiteX13-111" fmla="*/ 63401 w 364959"/>
                <a:gd name="connsiteY13-112" fmla="*/ 16730 h 274528"/>
                <a:gd name="connsiteX0-113" fmla="*/ 63401 w 364959"/>
                <a:gd name="connsiteY0-114" fmla="*/ 16730 h 274528"/>
                <a:gd name="connsiteX1-115" fmla="*/ 150950 w 364959"/>
                <a:gd name="connsiteY1-116" fmla="*/ 152917 h 274528"/>
                <a:gd name="connsiteX2-117" fmla="*/ 184997 w 364959"/>
                <a:gd name="connsiteY2-118" fmla="*/ 186964 h 274528"/>
                <a:gd name="connsiteX3-119" fmla="*/ 243363 w 364959"/>
                <a:gd name="connsiteY3-120" fmla="*/ 84824 h 274528"/>
                <a:gd name="connsiteX4-121" fmla="*/ 272546 w 364959"/>
                <a:gd name="connsiteY4-122" fmla="*/ 7003 h 274528"/>
                <a:gd name="connsiteX5-123" fmla="*/ 296865 w 364959"/>
                <a:gd name="connsiteY5-124" fmla="*/ 7003 h 274528"/>
                <a:gd name="connsiteX6-125" fmla="*/ 345503 w 364959"/>
                <a:gd name="connsiteY6-126" fmla="*/ 36186 h 274528"/>
                <a:gd name="connsiteX7-127" fmla="*/ 364959 w 364959"/>
                <a:gd name="connsiteY7-128" fmla="*/ 94552 h 274528"/>
                <a:gd name="connsiteX8-129" fmla="*/ 287137 w 364959"/>
                <a:gd name="connsiteY8-130" fmla="*/ 118871 h 274528"/>
                <a:gd name="connsiteX9-131" fmla="*/ 184997 w 364959"/>
                <a:gd name="connsiteY9-132" fmla="*/ 274513 h 274528"/>
                <a:gd name="connsiteX10-133" fmla="*/ 82856 w 364959"/>
                <a:gd name="connsiteY10-134" fmla="*/ 109143 h 274528"/>
                <a:gd name="connsiteX11-135" fmla="*/ 14763 w 364959"/>
                <a:gd name="connsiteY11-136" fmla="*/ 89688 h 274528"/>
                <a:gd name="connsiteX12-137" fmla="*/ 171 w 364959"/>
                <a:gd name="connsiteY12-138" fmla="*/ 94552 h 274528"/>
                <a:gd name="connsiteX13-139" fmla="*/ 63401 w 364959"/>
                <a:gd name="connsiteY13-140" fmla="*/ 16730 h 274528"/>
                <a:gd name="connsiteX0-141" fmla="*/ 63401 w 364959"/>
                <a:gd name="connsiteY0-142" fmla="*/ 16730 h 274513"/>
                <a:gd name="connsiteX1-143" fmla="*/ 150950 w 364959"/>
                <a:gd name="connsiteY1-144" fmla="*/ 152917 h 274513"/>
                <a:gd name="connsiteX2-145" fmla="*/ 184997 w 364959"/>
                <a:gd name="connsiteY2-146" fmla="*/ 186964 h 274513"/>
                <a:gd name="connsiteX3-147" fmla="*/ 243363 w 364959"/>
                <a:gd name="connsiteY3-148" fmla="*/ 84824 h 274513"/>
                <a:gd name="connsiteX4-149" fmla="*/ 272546 w 364959"/>
                <a:gd name="connsiteY4-150" fmla="*/ 7003 h 274513"/>
                <a:gd name="connsiteX5-151" fmla="*/ 296865 w 364959"/>
                <a:gd name="connsiteY5-152" fmla="*/ 7003 h 274513"/>
                <a:gd name="connsiteX6-153" fmla="*/ 345503 w 364959"/>
                <a:gd name="connsiteY6-154" fmla="*/ 36186 h 274513"/>
                <a:gd name="connsiteX7-155" fmla="*/ 364959 w 364959"/>
                <a:gd name="connsiteY7-156" fmla="*/ 94552 h 274513"/>
                <a:gd name="connsiteX8-157" fmla="*/ 287137 w 364959"/>
                <a:gd name="connsiteY8-158" fmla="*/ 118871 h 274513"/>
                <a:gd name="connsiteX9-159" fmla="*/ 184997 w 364959"/>
                <a:gd name="connsiteY9-160" fmla="*/ 274513 h 274513"/>
                <a:gd name="connsiteX10-161" fmla="*/ 82856 w 364959"/>
                <a:gd name="connsiteY10-162" fmla="*/ 109143 h 274513"/>
                <a:gd name="connsiteX11-163" fmla="*/ 14763 w 364959"/>
                <a:gd name="connsiteY11-164" fmla="*/ 89688 h 274513"/>
                <a:gd name="connsiteX12-165" fmla="*/ 171 w 364959"/>
                <a:gd name="connsiteY12-166" fmla="*/ 94552 h 274513"/>
                <a:gd name="connsiteX13-167" fmla="*/ 63401 w 364959"/>
                <a:gd name="connsiteY13-168" fmla="*/ 16730 h 274513"/>
                <a:gd name="connsiteX0-169" fmla="*/ 63401 w 364959"/>
                <a:gd name="connsiteY0-170" fmla="*/ 16730 h 274513"/>
                <a:gd name="connsiteX1-171" fmla="*/ 150950 w 364959"/>
                <a:gd name="connsiteY1-172" fmla="*/ 152917 h 274513"/>
                <a:gd name="connsiteX2-173" fmla="*/ 184997 w 364959"/>
                <a:gd name="connsiteY2-174" fmla="*/ 186964 h 274513"/>
                <a:gd name="connsiteX3-175" fmla="*/ 243363 w 364959"/>
                <a:gd name="connsiteY3-176" fmla="*/ 84824 h 274513"/>
                <a:gd name="connsiteX4-177" fmla="*/ 272546 w 364959"/>
                <a:gd name="connsiteY4-178" fmla="*/ 7003 h 274513"/>
                <a:gd name="connsiteX5-179" fmla="*/ 296865 w 364959"/>
                <a:gd name="connsiteY5-180" fmla="*/ 7003 h 274513"/>
                <a:gd name="connsiteX6-181" fmla="*/ 345503 w 364959"/>
                <a:gd name="connsiteY6-182" fmla="*/ 36186 h 274513"/>
                <a:gd name="connsiteX7-183" fmla="*/ 364959 w 364959"/>
                <a:gd name="connsiteY7-184" fmla="*/ 94552 h 274513"/>
                <a:gd name="connsiteX8-185" fmla="*/ 287137 w 364959"/>
                <a:gd name="connsiteY8-186" fmla="*/ 118871 h 274513"/>
                <a:gd name="connsiteX9-187" fmla="*/ 184997 w 364959"/>
                <a:gd name="connsiteY9-188" fmla="*/ 274513 h 274513"/>
                <a:gd name="connsiteX10-189" fmla="*/ 82856 w 364959"/>
                <a:gd name="connsiteY10-190" fmla="*/ 109143 h 274513"/>
                <a:gd name="connsiteX11-191" fmla="*/ 14763 w 364959"/>
                <a:gd name="connsiteY11-192" fmla="*/ 89688 h 274513"/>
                <a:gd name="connsiteX12-193" fmla="*/ 171 w 364959"/>
                <a:gd name="connsiteY12-194" fmla="*/ 94552 h 274513"/>
                <a:gd name="connsiteX13-195" fmla="*/ 63401 w 364959"/>
                <a:gd name="connsiteY13-196" fmla="*/ 16730 h 274513"/>
                <a:gd name="connsiteX0-197" fmla="*/ 63401 w 364959"/>
                <a:gd name="connsiteY0-198" fmla="*/ 16730 h 274513"/>
                <a:gd name="connsiteX1-199" fmla="*/ 150950 w 364959"/>
                <a:gd name="connsiteY1-200" fmla="*/ 152917 h 274513"/>
                <a:gd name="connsiteX2-201" fmla="*/ 184997 w 364959"/>
                <a:gd name="connsiteY2-202" fmla="*/ 186964 h 274513"/>
                <a:gd name="connsiteX3-203" fmla="*/ 243363 w 364959"/>
                <a:gd name="connsiteY3-204" fmla="*/ 84824 h 274513"/>
                <a:gd name="connsiteX4-205" fmla="*/ 272546 w 364959"/>
                <a:gd name="connsiteY4-206" fmla="*/ 7003 h 274513"/>
                <a:gd name="connsiteX5-207" fmla="*/ 296865 w 364959"/>
                <a:gd name="connsiteY5-208" fmla="*/ 7003 h 274513"/>
                <a:gd name="connsiteX6-209" fmla="*/ 345503 w 364959"/>
                <a:gd name="connsiteY6-210" fmla="*/ 36186 h 274513"/>
                <a:gd name="connsiteX7-211" fmla="*/ 364959 w 364959"/>
                <a:gd name="connsiteY7-212" fmla="*/ 94552 h 274513"/>
                <a:gd name="connsiteX8-213" fmla="*/ 287137 w 364959"/>
                <a:gd name="connsiteY8-214" fmla="*/ 118871 h 274513"/>
                <a:gd name="connsiteX9-215" fmla="*/ 184997 w 364959"/>
                <a:gd name="connsiteY9-216" fmla="*/ 274513 h 274513"/>
                <a:gd name="connsiteX10-217" fmla="*/ 80911 w 364959"/>
                <a:gd name="connsiteY10-218" fmla="*/ 120816 h 274513"/>
                <a:gd name="connsiteX11-219" fmla="*/ 14763 w 364959"/>
                <a:gd name="connsiteY11-220" fmla="*/ 89688 h 274513"/>
                <a:gd name="connsiteX12-221" fmla="*/ 171 w 364959"/>
                <a:gd name="connsiteY12-222" fmla="*/ 94552 h 274513"/>
                <a:gd name="connsiteX13-223" fmla="*/ 63401 w 364959"/>
                <a:gd name="connsiteY13-224" fmla="*/ 16730 h 274513"/>
                <a:gd name="connsiteX0-225" fmla="*/ 63401 w 364959"/>
                <a:gd name="connsiteY0-226" fmla="*/ 16730 h 274513"/>
                <a:gd name="connsiteX1-227" fmla="*/ 150950 w 364959"/>
                <a:gd name="connsiteY1-228" fmla="*/ 152917 h 274513"/>
                <a:gd name="connsiteX2-229" fmla="*/ 184997 w 364959"/>
                <a:gd name="connsiteY2-230" fmla="*/ 186964 h 274513"/>
                <a:gd name="connsiteX3-231" fmla="*/ 243363 w 364959"/>
                <a:gd name="connsiteY3-232" fmla="*/ 84824 h 274513"/>
                <a:gd name="connsiteX4-233" fmla="*/ 272546 w 364959"/>
                <a:gd name="connsiteY4-234" fmla="*/ 7003 h 274513"/>
                <a:gd name="connsiteX5-235" fmla="*/ 296865 w 364959"/>
                <a:gd name="connsiteY5-236" fmla="*/ 7003 h 274513"/>
                <a:gd name="connsiteX6-237" fmla="*/ 345503 w 364959"/>
                <a:gd name="connsiteY6-238" fmla="*/ 36186 h 274513"/>
                <a:gd name="connsiteX7-239" fmla="*/ 364959 w 364959"/>
                <a:gd name="connsiteY7-240" fmla="*/ 94552 h 274513"/>
                <a:gd name="connsiteX8-241" fmla="*/ 287137 w 364959"/>
                <a:gd name="connsiteY8-242" fmla="*/ 118871 h 274513"/>
                <a:gd name="connsiteX9-243" fmla="*/ 184997 w 364959"/>
                <a:gd name="connsiteY9-244" fmla="*/ 274513 h 274513"/>
                <a:gd name="connsiteX10-245" fmla="*/ 75075 w 364959"/>
                <a:gd name="connsiteY10-246" fmla="*/ 91635 h 274513"/>
                <a:gd name="connsiteX11-247" fmla="*/ 14763 w 364959"/>
                <a:gd name="connsiteY11-248" fmla="*/ 89688 h 274513"/>
                <a:gd name="connsiteX12-249" fmla="*/ 171 w 364959"/>
                <a:gd name="connsiteY12-250" fmla="*/ 94552 h 274513"/>
                <a:gd name="connsiteX13-251" fmla="*/ 63401 w 364959"/>
                <a:gd name="connsiteY13-252" fmla="*/ 16730 h 274513"/>
                <a:gd name="connsiteX0-253" fmla="*/ 63401 w 364959"/>
                <a:gd name="connsiteY0-254" fmla="*/ 16730 h 274513"/>
                <a:gd name="connsiteX1-255" fmla="*/ 150950 w 364959"/>
                <a:gd name="connsiteY1-256" fmla="*/ 152917 h 274513"/>
                <a:gd name="connsiteX2-257" fmla="*/ 184997 w 364959"/>
                <a:gd name="connsiteY2-258" fmla="*/ 186964 h 274513"/>
                <a:gd name="connsiteX3-259" fmla="*/ 243363 w 364959"/>
                <a:gd name="connsiteY3-260" fmla="*/ 84824 h 274513"/>
                <a:gd name="connsiteX4-261" fmla="*/ 272546 w 364959"/>
                <a:gd name="connsiteY4-262" fmla="*/ 7003 h 274513"/>
                <a:gd name="connsiteX5-263" fmla="*/ 296865 w 364959"/>
                <a:gd name="connsiteY5-264" fmla="*/ 7003 h 274513"/>
                <a:gd name="connsiteX6-265" fmla="*/ 345503 w 364959"/>
                <a:gd name="connsiteY6-266" fmla="*/ 36186 h 274513"/>
                <a:gd name="connsiteX7-267" fmla="*/ 364959 w 364959"/>
                <a:gd name="connsiteY7-268" fmla="*/ 94552 h 274513"/>
                <a:gd name="connsiteX8-269" fmla="*/ 287137 w 364959"/>
                <a:gd name="connsiteY8-270" fmla="*/ 118871 h 274513"/>
                <a:gd name="connsiteX9-271" fmla="*/ 184997 w 364959"/>
                <a:gd name="connsiteY9-272" fmla="*/ 274513 h 274513"/>
                <a:gd name="connsiteX10-273" fmla="*/ 84802 w 364959"/>
                <a:gd name="connsiteY10-274" fmla="*/ 105253 h 274513"/>
                <a:gd name="connsiteX11-275" fmla="*/ 14763 w 364959"/>
                <a:gd name="connsiteY11-276" fmla="*/ 89688 h 274513"/>
                <a:gd name="connsiteX12-277" fmla="*/ 171 w 364959"/>
                <a:gd name="connsiteY12-278" fmla="*/ 94552 h 274513"/>
                <a:gd name="connsiteX13-279" fmla="*/ 63401 w 364959"/>
                <a:gd name="connsiteY13-280" fmla="*/ 16730 h 274513"/>
                <a:gd name="connsiteX0-281" fmla="*/ 63401 w 364959"/>
                <a:gd name="connsiteY0-282" fmla="*/ 16730 h 274513"/>
                <a:gd name="connsiteX1-283" fmla="*/ 150950 w 364959"/>
                <a:gd name="connsiteY1-284" fmla="*/ 152917 h 274513"/>
                <a:gd name="connsiteX2-285" fmla="*/ 184997 w 364959"/>
                <a:gd name="connsiteY2-286" fmla="*/ 186964 h 274513"/>
                <a:gd name="connsiteX3-287" fmla="*/ 243363 w 364959"/>
                <a:gd name="connsiteY3-288" fmla="*/ 84824 h 274513"/>
                <a:gd name="connsiteX4-289" fmla="*/ 272546 w 364959"/>
                <a:gd name="connsiteY4-290" fmla="*/ 7003 h 274513"/>
                <a:gd name="connsiteX5-291" fmla="*/ 296865 w 364959"/>
                <a:gd name="connsiteY5-292" fmla="*/ 7003 h 274513"/>
                <a:gd name="connsiteX6-293" fmla="*/ 345503 w 364959"/>
                <a:gd name="connsiteY6-294" fmla="*/ 36186 h 274513"/>
                <a:gd name="connsiteX7-295" fmla="*/ 364959 w 364959"/>
                <a:gd name="connsiteY7-296" fmla="*/ 94552 h 274513"/>
                <a:gd name="connsiteX8-297" fmla="*/ 287137 w 364959"/>
                <a:gd name="connsiteY8-298" fmla="*/ 118871 h 274513"/>
                <a:gd name="connsiteX9-299" fmla="*/ 184997 w 364959"/>
                <a:gd name="connsiteY9-300" fmla="*/ 274513 h 274513"/>
                <a:gd name="connsiteX10-301" fmla="*/ 84802 w 364959"/>
                <a:gd name="connsiteY10-302" fmla="*/ 105253 h 274513"/>
                <a:gd name="connsiteX11-303" fmla="*/ 14763 w 364959"/>
                <a:gd name="connsiteY11-304" fmla="*/ 89688 h 274513"/>
                <a:gd name="connsiteX12-305" fmla="*/ 171 w 364959"/>
                <a:gd name="connsiteY12-306" fmla="*/ 94552 h 274513"/>
                <a:gd name="connsiteX13-307" fmla="*/ 63401 w 364959"/>
                <a:gd name="connsiteY13-308" fmla="*/ 16730 h 274513"/>
                <a:gd name="connsiteX0-309" fmla="*/ 63401 w 364959"/>
                <a:gd name="connsiteY0-310" fmla="*/ 16730 h 274513"/>
                <a:gd name="connsiteX1-311" fmla="*/ 150950 w 364959"/>
                <a:gd name="connsiteY1-312" fmla="*/ 152917 h 274513"/>
                <a:gd name="connsiteX2-313" fmla="*/ 184997 w 364959"/>
                <a:gd name="connsiteY2-314" fmla="*/ 186964 h 274513"/>
                <a:gd name="connsiteX3-315" fmla="*/ 243363 w 364959"/>
                <a:gd name="connsiteY3-316" fmla="*/ 84824 h 274513"/>
                <a:gd name="connsiteX4-317" fmla="*/ 272546 w 364959"/>
                <a:gd name="connsiteY4-318" fmla="*/ 7003 h 274513"/>
                <a:gd name="connsiteX5-319" fmla="*/ 296865 w 364959"/>
                <a:gd name="connsiteY5-320" fmla="*/ 7003 h 274513"/>
                <a:gd name="connsiteX6-321" fmla="*/ 345503 w 364959"/>
                <a:gd name="connsiteY6-322" fmla="*/ 36186 h 274513"/>
                <a:gd name="connsiteX7-323" fmla="*/ 364959 w 364959"/>
                <a:gd name="connsiteY7-324" fmla="*/ 94552 h 274513"/>
                <a:gd name="connsiteX8-325" fmla="*/ 287137 w 364959"/>
                <a:gd name="connsiteY8-326" fmla="*/ 118871 h 274513"/>
                <a:gd name="connsiteX9-327" fmla="*/ 184997 w 364959"/>
                <a:gd name="connsiteY9-328" fmla="*/ 274513 h 274513"/>
                <a:gd name="connsiteX10-329" fmla="*/ 84802 w 364959"/>
                <a:gd name="connsiteY10-330" fmla="*/ 105253 h 274513"/>
                <a:gd name="connsiteX11-331" fmla="*/ 14763 w 364959"/>
                <a:gd name="connsiteY11-332" fmla="*/ 89688 h 274513"/>
                <a:gd name="connsiteX12-333" fmla="*/ 171 w 364959"/>
                <a:gd name="connsiteY12-334" fmla="*/ 94552 h 274513"/>
                <a:gd name="connsiteX13-335" fmla="*/ 63401 w 364959"/>
                <a:gd name="connsiteY13-336" fmla="*/ 16730 h 274513"/>
                <a:gd name="connsiteX0-337" fmla="*/ 63401 w 364959"/>
                <a:gd name="connsiteY0-338" fmla="*/ 16730 h 274513"/>
                <a:gd name="connsiteX1-339" fmla="*/ 150950 w 364959"/>
                <a:gd name="connsiteY1-340" fmla="*/ 152917 h 274513"/>
                <a:gd name="connsiteX2-341" fmla="*/ 184997 w 364959"/>
                <a:gd name="connsiteY2-342" fmla="*/ 186964 h 274513"/>
                <a:gd name="connsiteX3-343" fmla="*/ 243363 w 364959"/>
                <a:gd name="connsiteY3-344" fmla="*/ 84824 h 274513"/>
                <a:gd name="connsiteX4-345" fmla="*/ 272546 w 364959"/>
                <a:gd name="connsiteY4-346" fmla="*/ 7003 h 274513"/>
                <a:gd name="connsiteX5-347" fmla="*/ 296865 w 364959"/>
                <a:gd name="connsiteY5-348" fmla="*/ 7003 h 274513"/>
                <a:gd name="connsiteX6-349" fmla="*/ 345503 w 364959"/>
                <a:gd name="connsiteY6-350" fmla="*/ 36186 h 274513"/>
                <a:gd name="connsiteX7-351" fmla="*/ 364959 w 364959"/>
                <a:gd name="connsiteY7-352" fmla="*/ 94552 h 274513"/>
                <a:gd name="connsiteX8-353" fmla="*/ 287137 w 364959"/>
                <a:gd name="connsiteY8-354" fmla="*/ 118871 h 274513"/>
                <a:gd name="connsiteX9-355" fmla="*/ 184997 w 364959"/>
                <a:gd name="connsiteY9-356" fmla="*/ 274513 h 274513"/>
                <a:gd name="connsiteX10-357" fmla="*/ 84802 w 364959"/>
                <a:gd name="connsiteY10-358" fmla="*/ 105253 h 274513"/>
                <a:gd name="connsiteX11-359" fmla="*/ 14763 w 364959"/>
                <a:gd name="connsiteY11-360" fmla="*/ 89688 h 274513"/>
                <a:gd name="connsiteX12-361" fmla="*/ 171 w 364959"/>
                <a:gd name="connsiteY12-362" fmla="*/ 94552 h 274513"/>
                <a:gd name="connsiteX13-363" fmla="*/ 63401 w 364959"/>
                <a:gd name="connsiteY13-364" fmla="*/ 16730 h 274513"/>
                <a:gd name="connsiteX0-365" fmla="*/ 63401 w 364959"/>
                <a:gd name="connsiteY0-366" fmla="*/ 16730 h 274513"/>
                <a:gd name="connsiteX1-367" fmla="*/ 150950 w 364959"/>
                <a:gd name="connsiteY1-368" fmla="*/ 152917 h 274513"/>
                <a:gd name="connsiteX2-369" fmla="*/ 184997 w 364959"/>
                <a:gd name="connsiteY2-370" fmla="*/ 186964 h 274513"/>
                <a:gd name="connsiteX3-371" fmla="*/ 243363 w 364959"/>
                <a:gd name="connsiteY3-372" fmla="*/ 84824 h 274513"/>
                <a:gd name="connsiteX4-373" fmla="*/ 272546 w 364959"/>
                <a:gd name="connsiteY4-374" fmla="*/ 7003 h 274513"/>
                <a:gd name="connsiteX5-375" fmla="*/ 296865 w 364959"/>
                <a:gd name="connsiteY5-376" fmla="*/ 7003 h 274513"/>
                <a:gd name="connsiteX6-377" fmla="*/ 345503 w 364959"/>
                <a:gd name="connsiteY6-378" fmla="*/ 36186 h 274513"/>
                <a:gd name="connsiteX7-379" fmla="*/ 364959 w 364959"/>
                <a:gd name="connsiteY7-380" fmla="*/ 94552 h 274513"/>
                <a:gd name="connsiteX8-381" fmla="*/ 287137 w 364959"/>
                <a:gd name="connsiteY8-382" fmla="*/ 118871 h 274513"/>
                <a:gd name="connsiteX9-383" fmla="*/ 184997 w 364959"/>
                <a:gd name="connsiteY9-384" fmla="*/ 274513 h 274513"/>
                <a:gd name="connsiteX10-385" fmla="*/ 84802 w 364959"/>
                <a:gd name="connsiteY10-386" fmla="*/ 105253 h 274513"/>
                <a:gd name="connsiteX11-387" fmla="*/ 14763 w 364959"/>
                <a:gd name="connsiteY11-388" fmla="*/ 89688 h 274513"/>
                <a:gd name="connsiteX12-389" fmla="*/ 171 w 364959"/>
                <a:gd name="connsiteY12-390" fmla="*/ 94552 h 274513"/>
                <a:gd name="connsiteX13-391" fmla="*/ 63401 w 364959"/>
                <a:gd name="connsiteY13-392" fmla="*/ 16730 h 274513"/>
                <a:gd name="connsiteX0-393" fmla="*/ 63401 w 364959"/>
                <a:gd name="connsiteY0-394" fmla="*/ 16730 h 274513"/>
                <a:gd name="connsiteX1-395" fmla="*/ 150950 w 364959"/>
                <a:gd name="connsiteY1-396" fmla="*/ 152917 h 274513"/>
                <a:gd name="connsiteX2-397" fmla="*/ 184997 w 364959"/>
                <a:gd name="connsiteY2-398" fmla="*/ 186964 h 274513"/>
                <a:gd name="connsiteX3-399" fmla="*/ 243363 w 364959"/>
                <a:gd name="connsiteY3-400" fmla="*/ 84824 h 274513"/>
                <a:gd name="connsiteX4-401" fmla="*/ 272546 w 364959"/>
                <a:gd name="connsiteY4-402" fmla="*/ 7003 h 274513"/>
                <a:gd name="connsiteX5-403" fmla="*/ 296865 w 364959"/>
                <a:gd name="connsiteY5-404" fmla="*/ 7003 h 274513"/>
                <a:gd name="connsiteX6-405" fmla="*/ 345503 w 364959"/>
                <a:gd name="connsiteY6-406" fmla="*/ 36186 h 274513"/>
                <a:gd name="connsiteX7-407" fmla="*/ 364959 w 364959"/>
                <a:gd name="connsiteY7-408" fmla="*/ 94552 h 274513"/>
                <a:gd name="connsiteX8-409" fmla="*/ 294919 w 364959"/>
                <a:gd name="connsiteY8-410" fmla="*/ 89690 h 274513"/>
                <a:gd name="connsiteX9-411" fmla="*/ 184997 w 364959"/>
                <a:gd name="connsiteY9-412" fmla="*/ 274513 h 274513"/>
                <a:gd name="connsiteX10-413" fmla="*/ 84802 w 364959"/>
                <a:gd name="connsiteY10-414" fmla="*/ 105253 h 274513"/>
                <a:gd name="connsiteX11-415" fmla="*/ 14763 w 364959"/>
                <a:gd name="connsiteY11-416" fmla="*/ 89688 h 274513"/>
                <a:gd name="connsiteX12-417" fmla="*/ 171 w 364959"/>
                <a:gd name="connsiteY12-418" fmla="*/ 94552 h 274513"/>
                <a:gd name="connsiteX13-419" fmla="*/ 63401 w 364959"/>
                <a:gd name="connsiteY13-420" fmla="*/ 16730 h 274513"/>
                <a:gd name="connsiteX0-421" fmla="*/ 63401 w 378577"/>
                <a:gd name="connsiteY0-422" fmla="*/ 16730 h 274513"/>
                <a:gd name="connsiteX1-423" fmla="*/ 150950 w 378577"/>
                <a:gd name="connsiteY1-424" fmla="*/ 152917 h 274513"/>
                <a:gd name="connsiteX2-425" fmla="*/ 184997 w 378577"/>
                <a:gd name="connsiteY2-426" fmla="*/ 186964 h 274513"/>
                <a:gd name="connsiteX3-427" fmla="*/ 243363 w 378577"/>
                <a:gd name="connsiteY3-428" fmla="*/ 84824 h 274513"/>
                <a:gd name="connsiteX4-429" fmla="*/ 272546 w 378577"/>
                <a:gd name="connsiteY4-430" fmla="*/ 7003 h 274513"/>
                <a:gd name="connsiteX5-431" fmla="*/ 296865 w 378577"/>
                <a:gd name="connsiteY5-432" fmla="*/ 7003 h 274513"/>
                <a:gd name="connsiteX6-433" fmla="*/ 345503 w 378577"/>
                <a:gd name="connsiteY6-434" fmla="*/ 36186 h 274513"/>
                <a:gd name="connsiteX7-435" fmla="*/ 378577 w 378577"/>
                <a:gd name="connsiteY7-436" fmla="*/ 98443 h 274513"/>
                <a:gd name="connsiteX8-437" fmla="*/ 294919 w 378577"/>
                <a:gd name="connsiteY8-438" fmla="*/ 89690 h 274513"/>
                <a:gd name="connsiteX9-439" fmla="*/ 184997 w 378577"/>
                <a:gd name="connsiteY9-440" fmla="*/ 274513 h 274513"/>
                <a:gd name="connsiteX10-441" fmla="*/ 84802 w 378577"/>
                <a:gd name="connsiteY10-442" fmla="*/ 105253 h 274513"/>
                <a:gd name="connsiteX11-443" fmla="*/ 14763 w 378577"/>
                <a:gd name="connsiteY11-444" fmla="*/ 89688 h 274513"/>
                <a:gd name="connsiteX12-445" fmla="*/ 171 w 378577"/>
                <a:gd name="connsiteY12-446" fmla="*/ 94552 h 274513"/>
                <a:gd name="connsiteX13-447" fmla="*/ 63401 w 378577"/>
                <a:gd name="connsiteY13-448" fmla="*/ 16730 h 274513"/>
                <a:gd name="connsiteX0-449" fmla="*/ 78821 w 393997"/>
                <a:gd name="connsiteY0-450" fmla="*/ 16730 h 274513"/>
                <a:gd name="connsiteX1-451" fmla="*/ 166370 w 393997"/>
                <a:gd name="connsiteY1-452" fmla="*/ 152917 h 274513"/>
                <a:gd name="connsiteX2-453" fmla="*/ 200417 w 393997"/>
                <a:gd name="connsiteY2-454" fmla="*/ 186964 h 274513"/>
                <a:gd name="connsiteX3-455" fmla="*/ 258783 w 393997"/>
                <a:gd name="connsiteY3-456" fmla="*/ 84824 h 274513"/>
                <a:gd name="connsiteX4-457" fmla="*/ 287966 w 393997"/>
                <a:gd name="connsiteY4-458" fmla="*/ 7003 h 274513"/>
                <a:gd name="connsiteX5-459" fmla="*/ 312285 w 393997"/>
                <a:gd name="connsiteY5-460" fmla="*/ 7003 h 274513"/>
                <a:gd name="connsiteX6-461" fmla="*/ 360923 w 393997"/>
                <a:gd name="connsiteY6-462" fmla="*/ 36186 h 274513"/>
                <a:gd name="connsiteX7-463" fmla="*/ 393997 w 393997"/>
                <a:gd name="connsiteY7-464" fmla="*/ 98443 h 274513"/>
                <a:gd name="connsiteX8-465" fmla="*/ 310339 w 393997"/>
                <a:gd name="connsiteY8-466" fmla="*/ 89690 h 274513"/>
                <a:gd name="connsiteX9-467" fmla="*/ 200417 w 393997"/>
                <a:gd name="connsiteY9-468" fmla="*/ 274513 h 274513"/>
                <a:gd name="connsiteX10-469" fmla="*/ 100222 w 393997"/>
                <a:gd name="connsiteY10-470" fmla="*/ 105253 h 274513"/>
                <a:gd name="connsiteX11-471" fmla="*/ 30183 w 393997"/>
                <a:gd name="connsiteY11-472" fmla="*/ 89688 h 274513"/>
                <a:gd name="connsiteX12-473" fmla="*/ 27 w 393997"/>
                <a:gd name="connsiteY12-474" fmla="*/ 102334 h 274513"/>
                <a:gd name="connsiteX13-475" fmla="*/ 78821 w 393997"/>
                <a:gd name="connsiteY13-476" fmla="*/ 16730 h 274513"/>
                <a:gd name="connsiteX0-477" fmla="*/ 78960 w 394136"/>
                <a:gd name="connsiteY0-478" fmla="*/ 16730 h 274513"/>
                <a:gd name="connsiteX1-479" fmla="*/ 166509 w 394136"/>
                <a:gd name="connsiteY1-480" fmla="*/ 152917 h 274513"/>
                <a:gd name="connsiteX2-481" fmla="*/ 200556 w 394136"/>
                <a:gd name="connsiteY2-482" fmla="*/ 186964 h 274513"/>
                <a:gd name="connsiteX3-483" fmla="*/ 258922 w 394136"/>
                <a:gd name="connsiteY3-484" fmla="*/ 84824 h 274513"/>
                <a:gd name="connsiteX4-485" fmla="*/ 288105 w 394136"/>
                <a:gd name="connsiteY4-486" fmla="*/ 7003 h 274513"/>
                <a:gd name="connsiteX5-487" fmla="*/ 312424 w 394136"/>
                <a:gd name="connsiteY5-488" fmla="*/ 7003 h 274513"/>
                <a:gd name="connsiteX6-489" fmla="*/ 361062 w 394136"/>
                <a:gd name="connsiteY6-490" fmla="*/ 36186 h 274513"/>
                <a:gd name="connsiteX7-491" fmla="*/ 394136 w 394136"/>
                <a:gd name="connsiteY7-492" fmla="*/ 98443 h 274513"/>
                <a:gd name="connsiteX8-493" fmla="*/ 310478 w 394136"/>
                <a:gd name="connsiteY8-494" fmla="*/ 89690 h 274513"/>
                <a:gd name="connsiteX9-495" fmla="*/ 200556 w 394136"/>
                <a:gd name="connsiteY9-496" fmla="*/ 274513 h 274513"/>
                <a:gd name="connsiteX10-497" fmla="*/ 100361 w 394136"/>
                <a:gd name="connsiteY10-498" fmla="*/ 105253 h 274513"/>
                <a:gd name="connsiteX11-499" fmla="*/ 166 w 394136"/>
                <a:gd name="connsiteY11-500" fmla="*/ 102334 h 274513"/>
                <a:gd name="connsiteX12-501" fmla="*/ 78960 w 394136"/>
                <a:gd name="connsiteY12-502" fmla="*/ 16730 h 274513"/>
                <a:gd name="connsiteX0-503" fmla="*/ 78960 w 394136"/>
                <a:gd name="connsiteY0-504" fmla="*/ 16730 h 274513"/>
                <a:gd name="connsiteX1-505" fmla="*/ 166509 w 394136"/>
                <a:gd name="connsiteY1-506" fmla="*/ 152917 h 274513"/>
                <a:gd name="connsiteX2-507" fmla="*/ 200556 w 394136"/>
                <a:gd name="connsiteY2-508" fmla="*/ 186964 h 274513"/>
                <a:gd name="connsiteX3-509" fmla="*/ 258922 w 394136"/>
                <a:gd name="connsiteY3-510" fmla="*/ 84824 h 274513"/>
                <a:gd name="connsiteX4-511" fmla="*/ 288105 w 394136"/>
                <a:gd name="connsiteY4-512" fmla="*/ 7003 h 274513"/>
                <a:gd name="connsiteX5-513" fmla="*/ 312424 w 394136"/>
                <a:gd name="connsiteY5-514" fmla="*/ 7003 h 274513"/>
                <a:gd name="connsiteX6-515" fmla="*/ 361062 w 394136"/>
                <a:gd name="connsiteY6-516" fmla="*/ 36186 h 274513"/>
                <a:gd name="connsiteX7-517" fmla="*/ 394136 w 394136"/>
                <a:gd name="connsiteY7-518" fmla="*/ 98443 h 274513"/>
                <a:gd name="connsiteX8-519" fmla="*/ 310478 w 394136"/>
                <a:gd name="connsiteY8-520" fmla="*/ 89690 h 274513"/>
                <a:gd name="connsiteX9-521" fmla="*/ 200556 w 394136"/>
                <a:gd name="connsiteY9-522" fmla="*/ 274513 h 274513"/>
                <a:gd name="connsiteX10-523" fmla="*/ 100361 w 394136"/>
                <a:gd name="connsiteY10-524" fmla="*/ 105253 h 274513"/>
                <a:gd name="connsiteX11-525" fmla="*/ 166 w 394136"/>
                <a:gd name="connsiteY11-526" fmla="*/ 102334 h 274513"/>
                <a:gd name="connsiteX12-527" fmla="*/ 78960 w 394136"/>
                <a:gd name="connsiteY12-528" fmla="*/ 16730 h 274513"/>
                <a:gd name="connsiteX0-529" fmla="*/ 78960 w 394136"/>
                <a:gd name="connsiteY0-530" fmla="*/ 16730 h 274513"/>
                <a:gd name="connsiteX1-531" fmla="*/ 166509 w 394136"/>
                <a:gd name="connsiteY1-532" fmla="*/ 152917 h 274513"/>
                <a:gd name="connsiteX2-533" fmla="*/ 200556 w 394136"/>
                <a:gd name="connsiteY2-534" fmla="*/ 186964 h 274513"/>
                <a:gd name="connsiteX3-535" fmla="*/ 258922 w 394136"/>
                <a:gd name="connsiteY3-536" fmla="*/ 84824 h 274513"/>
                <a:gd name="connsiteX4-537" fmla="*/ 288105 w 394136"/>
                <a:gd name="connsiteY4-538" fmla="*/ 7003 h 274513"/>
                <a:gd name="connsiteX5-539" fmla="*/ 312424 w 394136"/>
                <a:gd name="connsiteY5-540" fmla="*/ 7003 h 274513"/>
                <a:gd name="connsiteX6-541" fmla="*/ 361062 w 394136"/>
                <a:gd name="connsiteY6-542" fmla="*/ 36186 h 274513"/>
                <a:gd name="connsiteX7-543" fmla="*/ 394136 w 394136"/>
                <a:gd name="connsiteY7-544" fmla="*/ 98443 h 274513"/>
                <a:gd name="connsiteX8-545" fmla="*/ 310478 w 394136"/>
                <a:gd name="connsiteY8-546" fmla="*/ 89690 h 274513"/>
                <a:gd name="connsiteX9-547" fmla="*/ 200556 w 394136"/>
                <a:gd name="connsiteY9-548" fmla="*/ 274513 h 274513"/>
                <a:gd name="connsiteX10-549" fmla="*/ 100361 w 394136"/>
                <a:gd name="connsiteY10-550" fmla="*/ 105253 h 274513"/>
                <a:gd name="connsiteX11-551" fmla="*/ 166 w 394136"/>
                <a:gd name="connsiteY11-552" fmla="*/ 102334 h 274513"/>
                <a:gd name="connsiteX12-553" fmla="*/ 78960 w 394136"/>
                <a:gd name="connsiteY12-554" fmla="*/ 16730 h 274513"/>
                <a:gd name="connsiteX0-555" fmla="*/ 78794 w 393970"/>
                <a:gd name="connsiteY0-556" fmla="*/ 16730 h 274513"/>
                <a:gd name="connsiteX1-557" fmla="*/ 166343 w 393970"/>
                <a:gd name="connsiteY1-558" fmla="*/ 152917 h 274513"/>
                <a:gd name="connsiteX2-559" fmla="*/ 200390 w 393970"/>
                <a:gd name="connsiteY2-560" fmla="*/ 186964 h 274513"/>
                <a:gd name="connsiteX3-561" fmla="*/ 258756 w 393970"/>
                <a:gd name="connsiteY3-562" fmla="*/ 84824 h 274513"/>
                <a:gd name="connsiteX4-563" fmla="*/ 287939 w 393970"/>
                <a:gd name="connsiteY4-564" fmla="*/ 7003 h 274513"/>
                <a:gd name="connsiteX5-565" fmla="*/ 312258 w 393970"/>
                <a:gd name="connsiteY5-566" fmla="*/ 7003 h 274513"/>
                <a:gd name="connsiteX6-567" fmla="*/ 360896 w 393970"/>
                <a:gd name="connsiteY6-568" fmla="*/ 36186 h 274513"/>
                <a:gd name="connsiteX7-569" fmla="*/ 393970 w 393970"/>
                <a:gd name="connsiteY7-570" fmla="*/ 98443 h 274513"/>
                <a:gd name="connsiteX8-571" fmla="*/ 310312 w 393970"/>
                <a:gd name="connsiteY8-572" fmla="*/ 89690 h 274513"/>
                <a:gd name="connsiteX9-573" fmla="*/ 200390 w 393970"/>
                <a:gd name="connsiteY9-574" fmla="*/ 274513 h 274513"/>
                <a:gd name="connsiteX10-575" fmla="*/ 100195 w 393970"/>
                <a:gd name="connsiteY10-576" fmla="*/ 105253 h 274513"/>
                <a:gd name="connsiteX11-577" fmla="*/ 0 w 393970"/>
                <a:gd name="connsiteY11-578" fmla="*/ 102334 h 274513"/>
                <a:gd name="connsiteX12-579" fmla="*/ 78794 w 393970"/>
                <a:gd name="connsiteY12-580" fmla="*/ 16730 h 274513"/>
                <a:gd name="connsiteX0-581" fmla="*/ 78794 w 393970"/>
                <a:gd name="connsiteY0-582" fmla="*/ 16730 h 274513"/>
                <a:gd name="connsiteX1-583" fmla="*/ 166343 w 393970"/>
                <a:gd name="connsiteY1-584" fmla="*/ 152917 h 274513"/>
                <a:gd name="connsiteX2-585" fmla="*/ 200390 w 393970"/>
                <a:gd name="connsiteY2-586" fmla="*/ 186964 h 274513"/>
                <a:gd name="connsiteX3-587" fmla="*/ 258756 w 393970"/>
                <a:gd name="connsiteY3-588" fmla="*/ 84824 h 274513"/>
                <a:gd name="connsiteX4-589" fmla="*/ 287939 w 393970"/>
                <a:gd name="connsiteY4-590" fmla="*/ 7003 h 274513"/>
                <a:gd name="connsiteX5-591" fmla="*/ 312258 w 393970"/>
                <a:gd name="connsiteY5-592" fmla="*/ 7003 h 274513"/>
                <a:gd name="connsiteX6-593" fmla="*/ 360896 w 393970"/>
                <a:gd name="connsiteY6-594" fmla="*/ 36186 h 274513"/>
                <a:gd name="connsiteX7-595" fmla="*/ 393970 w 393970"/>
                <a:gd name="connsiteY7-596" fmla="*/ 98443 h 274513"/>
                <a:gd name="connsiteX8-597" fmla="*/ 310312 w 393970"/>
                <a:gd name="connsiteY8-598" fmla="*/ 89690 h 274513"/>
                <a:gd name="connsiteX9-599" fmla="*/ 200390 w 393970"/>
                <a:gd name="connsiteY9-600" fmla="*/ 274513 h 274513"/>
                <a:gd name="connsiteX10-601" fmla="*/ 100195 w 393970"/>
                <a:gd name="connsiteY10-602" fmla="*/ 105253 h 274513"/>
                <a:gd name="connsiteX11-603" fmla="*/ 0 w 393970"/>
                <a:gd name="connsiteY11-604" fmla="*/ 102334 h 274513"/>
                <a:gd name="connsiteX12-605" fmla="*/ 78794 w 393970"/>
                <a:gd name="connsiteY12-606" fmla="*/ 16730 h 274513"/>
                <a:gd name="connsiteX0-607" fmla="*/ 78794 w 393970"/>
                <a:gd name="connsiteY0-608" fmla="*/ 16730 h 274513"/>
                <a:gd name="connsiteX1-609" fmla="*/ 158561 w 393970"/>
                <a:gd name="connsiteY1-610" fmla="*/ 108172 h 274513"/>
                <a:gd name="connsiteX2-611" fmla="*/ 200390 w 393970"/>
                <a:gd name="connsiteY2-612" fmla="*/ 186964 h 274513"/>
                <a:gd name="connsiteX3-613" fmla="*/ 258756 w 393970"/>
                <a:gd name="connsiteY3-614" fmla="*/ 84824 h 274513"/>
                <a:gd name="connsiteX4-615" fmla="*/ 287939 w 393970"/>
                <a:gd name="connsiteY4-616" fmla="*/ 7003 h 274513"/>
                <a:gd name="connsiteX5-617" fmla="*/ 312258 w 393970"/>
                <a:gd name="connsiteY5-618" fmla="*/ 7003 h 274513"/>
                <a:gd name="connsiteX6-619" fmla="*/ 360896 w 393970"/>
                <a:gd name="connsiteY6-620" fmla="*/ 36186 h 274513"/>
                <a:gd name="connsiteX7-621" fmla="*/ 393970 w 393970"/>
                <a:gd name="connsiteY7-622" fmla="*/ 98443 h 274513"/>
                <a:gd name="connsiteX8-623" fmla="*/ 310312 w 393970"/>
                <a:gd name="connsiteY8-624" fmla="*/ 89690 h 274513"/>
                <a:gd name="connsiteX9-625" fmla="*/ 200390 w 393970"/>
                <a:gd name="connsiteY9-626" fmla="*/ 274513 h 274513"/>
                <a:gd name="connsiteX10-627" fmla="*/ 100195 w 393970"/>
                <a:gd name="connsiteY10-628" fmla="*/ 105253 h 274513"/>
                <a:gd name="connsiteX11-629" fmla="*/ 0 w 393970"/>
                <a:gd name="connsiteY11-630" fmla="*/ 102334 h 274513"/>
                <a:gd name="connsiteX12-631" fmla="*/ 78794 w 393970"/>
                <a:gd name="connsiteY12-632" fmla="*/ 16730 h 274513"/>
                <a:gd name="connsiteX0-633" fmla="*/ 78794 w 393970"/>
                <a:gd name="connsiteY0-634" fmla="*/ 16730 h 274513"/>
                <a:gd name="connsiteX1-635" fmla="*/ 158561 w 393970"/>
                <a:gd name="connsiteY1-636" fmla="*/ 108172 h 274513"/>
                <a:gd name="connsiteX2-637" fmla="*/ 200390 w 393970"/>
                <a:gd name="connsiteY2-638" fmla="*/ 186964 h 274513"/>
                <a:gd name="connsiteX3-639" fmla="*/ 258756 w 393970"/>
                <a:gd name="connsiteY3-640" fmla="*/ 84824 h 274513"/>
                <a:gd name="connsiteX4-641" fmla="*/ 287939 w 393970"/>
                <a:gd name="connsiteY4-642" fmla="*/ 7003 h 274513"/>
                <a:gd name="connsiteX5-643" fmla="*/ 312258 w 393970"/>
                <a:gd name="connsiteY5-644" fmla="*/ 7003 h 274513"/>
                <a:gd name="connsiteX6-645" fmla="*/ 360896 w 393970"/>
                <a:gd name="connsiteY6-646" fmla="*/ 36186 h 274513"/>
                <a:gd name="connsiteX7-647" fmla="*/ 393970 w 393970"/>
                <a:gd name="connsiteY7-648" fmla="*/ 98443 h 274513"/>
                <a:gd name="connsiteX8-649" fmla="*/ 310312 w 393970"/>
                <a:gd name="connsiteY8-650" fmla="*/ 89690 h 274513"/>
                <a:gd name="connsiteX9-651" fmla="*/ 200390 w 393970"/>
                <a:gd name="connsiteY9-652" fmla="*/ 274513 h 274513"/>
                <a:gd name="connsiteX10-653" fmla="*/ 100195 w 393970"/>
                <a:gd name="connsiteY10-654" fmla="*/ 105253 h 274513"/>
                <a:gd name="connsiteX11-655" fmla="*/ 0 w 393970"/>
                <a:gd name="connsiteY11-656" fmla="*/ 102334 h 274513"/>
                <a:gd name="connsiteX12-657" fmla="*/ 78794 w 393970"/>
                <a:gd name="connsiteY12-658" fmla="*/ 16730 h 274513"/>
                <a:gd name="connsiteX0-659" fmla="*/ 78794 w 393970"/>
                <a:gd name="connsiteY0-660" fmla="*/ 16730 h 274513"/>
                <a:gd name="connsiteX1-661" fmla="*/ 152726 w 393970"/>
                <a:gd name="connsiteY1-662" fmla="*/ 108172 h 274513"/>
                <a:gd name="connsiteX2-663" fmla="*/ 200390 w 393970"/>
                <a:gd name="connsiteY2-664" fmla="*/ 186964 h 274513"/>
                <a:gd name="connsiteX3-665" fmla="*/ 258756 w 393970"/>
                <a:gd name="connsiteY3-666" fmla="*/ 84824 h 274513"/>
                <a:gd name="connsiteX4-667" fmla="*/ 287939 w 393970"/>
                <a:gd name="connsiteY4-668" fmla="*/ 7003 h 274513"/>
                <a:gd name="connsiteX5-669" fmla="*/ 312258 w 393970"/>
                <a:gd name="connsiteY5-670" fmla="*/ 7003 h 274513"/>
                <a:gd name="connsiteX6-671" fmla="*/ 360896 w 393970"/>
                <a:gd name="connsiteY6-672" fmla="*/ 36186 h 274513"/>
                <a:gd name="connsiteX7-673" fmla="*/ 393970 w 393970"/>
                <a:gd name="connsiteY7-674" fmla="*/ 98443 h 274513"/>
                <a:gd name="connsiteX8-675" fmla="*/ 310312 w 393970"/>
                <a:gd name="connsiteY8-676" fmla="*/ 89690 h 274513"/>
                <a:gd name="connsiteX9-677" fmla="*/ 200390 w 393970"/>
                <a:gd name="connsiteY9-678" fmla="*/ 274513 h 274513"/>
                <a:gd name="connsiteX10-679" fmla="*/ 100195 w 393970"/>
                <a:gd name="connsiteY10-680" fmla="*/ 105253 h 274513"/>
                <a:gd name="connsiteX11-681" fmla="*/ 0 w 393970"/>
                <a:gd name="connsiteY11-682" fmla="*/ 102334 h 274513"/>
                <a:gd name="connsiteX12-683" fmla="*/ 78794 w 393970"/>
                <a:gd name="connsiteY12-684" fmla="*/ 16730 h 274513"/>
                <a:gd name="connsiteX0-685" fmla="*/ 78794 w 393970"/>
                <a:gd name="connsiteY0-686" fmla="*/ 16730 h 274513"/>
                <a:gd name="connsiteX1-687" fmla="*/ 152726 w 393970"/>
                <a:gd name="connsiteY1-688" fmla="*/ 108172 h 274513"/>
                <a:gd name="connsiteX2-689" fmla="*/ 200390 w 393970"/>
                <a:gd name="connsiteY2-690" fmla="*/ 186964 h 274513"/>
                <a:gd name="connsiteX3-691" fmla="*/ 258756 w 393970"/>
                <a:gd name="connsiteY3-692" fmla="*/ 84824 h 274513"/>
                <a:gd name="connsiteX4-693" fmla="*/ 287939 w 393970"/>
                <a:gd name="connsiteY4-694" fmla="*/ 7003 h 274513"/>
                <a:gd name="connsiteX5-695" fmla="*/ 312258 w 393970"/>
                <a:gd name="connsiteY5-696" fmla="*/ 7003 h 274513"/>
                <a:gd name="connsiteX6-697" fmla="*/ 360896 w 393970"/>
                <a:gd name="connsiteY6-698" fmla="*/ 36186 h 274513"/>
                <a:gd name="connsiteX7-699" fmla="*/ 393970 w 393970"/>
                <a:gd name="connsiteY7-700" fmla="*/ 98443 h 274513"/>
                <a:gd name="connsiteX8-701" fmla="*/ 310312 w 393970"/>
                <a:gd name="connsiteY8-702" fmla="*/ 89690 h 274513"/>
                <a:gd name="connsiteX9-703" fmla="*/ 200390 w 393970"/>
                <a:gd name="connsiteY9-704" fmla="*/ 274513 h 274513"/>
                <a:gd name="connsiteX10-705" fmla="*/ 100195 w 393970"/>
                <a:gd name="connsiteY10-706" fmla="*/ 105253 h 274513"/>
                <a:gd name="connsiteX11-707" fmla="*/ 0 w 393970"/>
                <a:gd name="connsiteY11-708" fmla="*/ 102334 h 274513"/>
                <a:gd name="connsiteX12-709" fmla="*/ 78794 w 393970"/>
                <a:gd name="connsiteY12-710" fmla="*/ 16730 h 274513"/>
                <a:gd name="connsiteX0-711" fmla="*/ 78794 w 393970"/>
                <a:gd name="connsiteY0-712" fmla="*/ 16730 h 274513"/>
                <a:gd name="connsiteX1-713" fmla="*/ 152726 w 393970"/>
                <a:gd name="connsiteY1-714" fmla="*/ 108172 h 274513"/>
                <a:gd name="connsiteX2-715" fmla="*/ 200390 w 393970"/>
                <a:gd name="connsiteY2-716" fmla="*/ 186964 h 274513"/>
                <a:gd name="connsiteX3-717" fmla="*/ 258756 w 393970"/>
                <a:gd name="connsiteY3-718" fmla="*/ 84824 h 274513"/>
                <a:gd name="connsiteX4-719" fmla="*/ 287939 w 393970"/>
                <a:gd name="connsiteY4-720" fmla="*/ 7003 h 274513"/>
                <a:gd name="connsiteX5-721" fmla="*/ 312258 w 393970"/>
                <a:gd name="connsiteY5-722" fmla="*/ 7003 h 274513"/>
                <a:gd name="connsiteX6-723" fmla="*/ 360896 w 393970"/>
                <a:gd name="connsiteY6-724" fmla="*/ 36186 h 274513"/>
                <a:gd name="connsiteX7-725" fmla="*/ 393970 w 393970"/>
                <a:gd name="connsiteY7-726" fmla="*/ 98443 h 274513"/>
                <a:gd name="connsiteX8-727" fmla="*/ 310312 w 393970"/>
                <a:gd name="connsiteY8-728" fmla="*/ 89690 h 274513"/>
                <a:gd name="connsiteX9-729" fmla="*/ 200390 w 393970"/>
                <a:gd name="connsiteY9-730" fmla="*/ 274513 h 274513"/>
                <a:gd name="connsiteX10-731" fmla="*/ 100195 w 393970"/>
                <a:gd name="connsiteY10-732" fmla="*/ 105253 h 274513"/>
                <a:gd name="connsiteX11-733" fmla="*/ 0 w 393970"/>
                <a:gd name="connsiteY11-734" fmla="*/ 102334 h 274513"/>
                <a:gd name="connsiteX12-735" fmla="*/ 78794 w 393970"/>
                <a:gd name="connsiteY12-736" fmla="*/ 16730 h 274513"/>
                <a:gd name="connsiteX0-737" fmla="*/ 78794 w 393970"/>
                <a:gd name="connsiteY0-738" fmla="*/ 16312 h 274095"/>
                <a:gd name="connsiteX1-739" fmla="*/ 152726 w 393970"/>
                <a:gd name="connsiteY1-740" fmla="*/ 107754 h 274095"/>
                <a:gd name="connsiteX2-741" fmla="*/ 200390 w 393970"/>
                <a:gd name="connsiteY2-742" fmla="*/ 186546 h 274095"/>
                <a:gd name="connsiteX3-743" fmla="*/ 249029 w 393970"/>
                <a:gd name="connsiteY3-744" fmla="*/ 78569 h 274095"/>
                <a:gd name="connsiteX4-745" fmla="*/ 287939 w 393970"/>
                <a:gd name="connsiteY4-746" fmla="*/ 6585 h 274095"/>
                <a:gd name="connsiteX5-747" fmla="*/ 312258 w 393970"/>
                <a:gd name="connsiteY5-748" fmla="*/ 6585 h 274095"/>
                <a:gd name="connsiteX6-749" fmla="*/ 360896 w 393970"/>
                <a:gd name="connsiteY6-750" fmla="*/ 35768 h 274095"/>
                <a:gd name="connsiteX7-751" fmla="*/ 393970 w 393970"/>
                <a:gd name="connsiteY7-752" fmla="*/ 98025 h 274095"/>
                <a:gd name="connsiteX8-753" fmla="*/ 310312 w 393970"/>
                <a:gd name="connsiteY8-754" fmla="*/ 89272 h 274095"/>
                <a:gd name="connsiteX9-755" fmla="*/ 200390 w 393970"/>
                <a:gd name="connsiteY9-756" fmla="*/ 274095 h 274095"/>
                <a:gd name="connsiteX10-757" fmla="*/ 100195 w 393970"/>
                <a:gd name="connsiteY10-758" fmla="*/ 104835 h 274095"/>
                <a:gd name="connsiteX11-759" fmla="*/ 0 w 393970"/>
                <a:gd name="connsiteY11-760" fmla="*/ 101916 h 274095"/>
                <a:gd name="connsiteX12-761" fmla="*/ 78794 w 393970"/>
                <a:gd name="connsiteY12-762" fmla="*/ 16312 h 27409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Lst>
              <a:rect l="l" t="t" r="r" b="b"/>
              <a:pathLst>
                <a:path w="393970" h="274095">
                  <a:moveTo>
                    <a:pt x="78794" y="16312"/>
                  </a:moveTo>
                  <a:cubicBezTo>
                    <a:pt x="104248" y="17285"/>
                    <a:pt x="134405" y="67709"/>
                    <a:pt x="152726" y="107754"/>
                  </a:cubicBezTo>
                  <a:cubicBezTo>
                    <a:pt x="171047" y="147799"/>
                    <a:pt x="183042" y="166769"/>
                    <a:pt x="200390" y="186546"/>
                  </a:cubicBezTo>
                  <a:cubicBezTo>
                    <a:pt x="211900" y="157689"/>
                    <a:pt x="234438" y="108562"/>
                    <a:pt x="249029" y="78569"/>
                  </a:cubicBezTo>
                  <a:cubicBezTo>
                    <a:pt x="263620" y="48576"/>
                    <a:pt x="277401" y="18582"/>
                    <a:pt x="287939" y="6585"/>
                  </a:cubicBezTo>
                  <a:cubicBezTo>
                    <a:pt x="298477" y="-5412"/>
                    <a:pt x="300099" y="1721"/>
                    <a:pt x="312258" y="6585"/>
                  </a:cubicBezTo>
                  <a:cubicBezTo>
                    <a:pt x="324418" y="11449"/>
                    <a:pt x="347277" y="20528"/>
                    <a:pt x="360896" y="35768"/>
                  </a:cubicBezTo>
                  <a:cubicBezTo>
                    <a:pt x="374515" y="51008"/>
                    <a:pt x="390081" y="74517"/>
                    <a:pt x="393970" y="98025"/>
                  </a:cubicBezTo>
                  <a:cubicBezTo>
                    <a:pt x="355062" y="90406"/>
                    <a:pt x="342251" y="84569"/>
                    <a:pt x="310312" y="89272"/>
                  </a:cubicBezTo>
                  <a:cubicBezTo>
                    <a:pt x="280318" y="119265"/>
                    <a:pt x="244164" y="205681"/>
                    <a:pt x="200390" y="274095"/>
                  </a:cubicBezTo>
                  <a:cubicBezTo>
                    <a:pt x="174124" y="214112"/>
                    <a:pt x="128567" y="135639"/>
                    <a:pt x="100195" y="104835"/>
                  </a:cubicBezTo>
                  <a:cubicBezTo>
                    <a:pt x="66797" y="76139"/>
                    <a:pt x="40530" y="91380"/>
                    <a:pt x="0" y="101916"/>
                  </a:cubicBezTo>
                  <a:cubicBezTo>
                    <a:pt x="17833" y="63817"/>
                    <a:pt x="53340" y="15339"/>
                    <a:pt x="78794" y="1631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4" name="Group 118"/>
          <p:cNvGrpSpPr/>
          <p:nvPr/>
        </p:nvGrpSpPr>
        <p:grpSpPr>
          <a:xfrm>
            <a:off x="3990228" y="3118690"/>
            <a:ext cx="1114145" cy="1088565"/>
            <a:chOff x="5186888" y="3971505"/>
            <a:chExt cx="1710677" cy="1671310"/>
          </a:xfrm>
        </p:grpSpPr>
        <p:sp>
          <p:nvSpPr>
            <p:cNvPr id="120" name="Freeform 119"/>
            <p:cNvSpPr/>
            <p:nvPr/>
          </p:nvSpPr>
          <p:spPr>
            <a:xfrm>
              <a:off x="5186888" y="3971505"/>
              <a:ext cx="1710677" cy="1594714"/>
            </a:xfrm>
            <a:custGeom>
              <a:avLst/>
              <a:gdLst>
                <a:gd name="connsiteX0" fmla="*/ 135705 w 2544508"/>
                <a:gd name="connsiteY0" fmla="*/ 2232087 h 2258950"/>
                <a:gd name="connsiteX1" fmla="*/ 194826 w 2544508"/>
                <a:gd name="connsiteY1" fmla="*/ 1834008 h 2258950"/>
                <a:gd name="connsiteX2" fmla="*/ 242122 w 2544508"/>
                <a:gd name="connsiteY2" fmla="*/ 1692118 h 2258950"/>
                <a:gd name="connsiteX3" fmla="*/ 356422 w 2544508"/>
                <a:gd name="connsiteY3" fmla="*/ 1636939 h 2258950"/>
                <a:gd name="connsiteX4" fmla="*/ 990985 w 2544508"/>
                <a:gd name="connsiteY4" fmla="*/ 1455635 h 2258950"/>
                <a:gd name="connsiteX5" fmla="*/ 987043 w 2544508"/>
                <a:gd name="connsiteY5" fmla="*/ 1459577 h 2258950"/>
                <a:gd name="connsiteX6" fmla="*/ 1038281 w 2544508"/>
                <a:gd name="connsiteY6" fmla="*/ 1364983 h 2258950"/>
                <a:gd name="connsiteX7" fmla="*/ 1026457 w 2544508"/>
                <a:gd name="connsiteY7" fmla="*/ 1254625 h 2258950"/>
                <a:gd name="connsiteX8" fmla="*/ 963395 w 2544508"/>
                <a:gd name="connsiteY8" fmla="*/ 1160032 h 2258950"/>
                <a:gd name="connsiteX9" fmla="*/ 916098 w 2544508"/>
                <a:gd name="connsiteY9" fmla="*/ 1053614 h 2258950"/>
                <a:gd name="connsiteX10" fmla="*/ 908216 w 2544508"/>
                <a:gd name="connsiteY10" fmla="*/ 970846 h 2258950"/>
                <a:gd name="connsiteX11" fmla="*/ 872743 w 2544508"/>
                <a:gd name="connsiteY11" fmla="*/ 939314 h 2258950"/>
                <a:gd name="connsiteX12" fmla="*/ 821505 w 2544508"/>
                <a:gd name="connsiteY12" fmla="*/ 852604 h 2258950"/>
                <a:gd name="connsiteX13" fmla="*/ 809681 w 2544508"/>
                <a:gd name="connsiteY13" fmla="*/ 742246 h 2258950"/>
                <a:gd name="connsiteX14" fmla="*/ 829388 w 2544508"/>
                <a:gd name="connsiteY14" fmla="*/ 687066 h 2258950"/>
                <a:gd name="connsiteX15" fmla="*/ 817564 w 2544508"/>
                <a:gd name="connsiteY15" fmla="*/ 596414 h 2258950"/>
                <a:gd name="connsiteX16" fmla="*/ 805740 w 2544508"/>
                <a:gd name="connsiteY16" fmla="*/ 501821 h 2258950"/>
                <a:gd name="connsiteX17" fmla="*/ 837271 w 2544508"/>
                <a:gd name="connsiteY17" fmla="*/ 332342 h 2258950"/>
                <a:gd name="connsiteX18" fmla="*/ 888509 w 2544508"/>
                <a:gd name="connsiteY18" fmla="*/ 210159 h 2258950"/>
                <a:gd name="connsiteX19" fmla="*/ 983102 w 2544508"/>
                <a:gd name="connsiteY19" fmla="*/ 127390 h 2258950"/>
                <a:gd name="connsiteX20" fmla="*/ 1191995 w 2544508"/>
                <a:gd name="connsiteY20" fmla="*/ 20973 h 2258950"/>
                <a:gd name="connsiteX21" fmla="*/ 1404829 w 2544508"/>
                <a:gd name="connsiteY21" fmla="*/ 1266 h 2258950"/>
                <a:gd name="connsiteX22" fmla="*/ 1574309 w 2544508"/>
                <a:gd name="connsiteY22" fmla="*/ 40680 h 2258950"/>
                <a:gd name="connsiteX23" fmla="*/ 1688609 w 2544508"/>
                <a:gd name="connsiteY23" fmla="*/ 99801 h 2258950"/>
                <a:gd name="connsiteX24" fmla="*/ 1731964 w 2544508"/>
                <a:gd name="connsiteY24" fmla="*/ 154980 h 2258950"/>
                <a:gd name="connsiteX25" fmla="*/ 1728022 w 2544508"/>
                <a:gd name="connsiteY25" fmla="*/ 233808 h 2258950"/>
                <a:gd name="connsiteX26" fmla="*/ 1763495 w 2544508"/>
                <a:gd name="connsiteY26" fmla="*/ 249573 h 2258950"/>
                <a:gd name="connsiteX27" fmla="*/ 1838381 w 2544508"/>
                <a:gd name="connsiteY27" fmla="*/ 308694 h 2258950"/>
                <a:gd name="connsiteX28" fmla="*/ 1865971 w 2544508"/>
                <a:gd name="connsiteY28" fmla="*/ 430877 h 2258950"/>
                <a:gd name="connsiteX29" fmla="*/ 1877795 w 2544508"/>
                <a:gd name="connsiteY29" fmla="*/ 600356 h 2258950"/>
                <a:gd name="connsiteX30" fmla="*/ 1858088 w 2544508"/>
                <a:gd name="connsiteY30" fmla="*/ 694949 h 2258950"/>
                <a:gd name="connsiteX31" fmla="*/ 1881736 w 2544508"/>
                <a:gd name="connsiteY31" fmla="*/ 758011 h 2258950"/>
                <a:gd name="connsiteX32" fmla="*/ 1838381 w 2544508"/>
                <a:gd name="connsiteY32" fmla="*/ 899901 h 2258950"/>
                <a:gd name="connsiteX33" fmla="*/ 1787143 w 2544508"/>
                <a:gd name="connsiteY33" fmla="*/ 966904 h 2258950"/>
                <a:gd name="connsiteX34" fmla="*/ 1787143 w 2544508"/>
                <a:gd name="connsiteY34" fmla="*/ 966904 h 2258950"/>
                <a:gd name="connsiteX35" fmla="*/ 1763495 w 2544508"/>
                <a:gd name="connsiteY35" fmla="*/ 986611 h 2258950"/>
                <a:gd name="connsiteX36" fmla="*/ 1739847 w 2544508"/>
                <a:gd name="connsiteY36" fmla="*/ 1128501 h 2258950"/>
                <a:gd name="connsiteX37" fmla="*/ 1668902 w 2544508"/>
                <a:gd name="connsiteY37" fmla="*/ 1258566 h 2258950"/>
                <a:gd name="connsiteX38" fmla="*/ 1645253 w 2544508"/>
                <a:gd name="connsiteY38" fmla="*/ 1309804 h 2258950"/>
                <a:gd name="connsiteX39" fmla="*/ 1661019 w 2544508"/>
                <a:gd name="connsiteY39" fmla="*/ 1408339 h 2258950"/>
                <a:gd name="connsiteX40" fmla="*/ 1728022 w 2544508"/>
                <a:gd name="connsiteY40" fmla="*/ 1491108 h 2258950"/>
                <a:gd name="connsiteX41" fmla="*/ 1984212 w 2544508"/>
                <a:gd name="connsiteY41" fmla="*/ 1550228 h 2258950"/>
                <a:gd name="connsiteX42" fmla="*/ 2212812 w 2544508"/>
                <a:gd name="connsiteY42" fmla="*/ 1609349 h 2258950"/>
                <a:gd name="connsiteX43" fmla="*/ 2346819 w 2544508"/>
                <a:gd name="connsiteY43" fmla="*/ 1652704 h 2258950"/>
                <a:gd name="connsiteX44" fmla="*/ 2461119 w 2544508"/>
                <a:gd name="connsiteY44" fmla="*/ 1696059 h 2258950"/>
                <a:gd name="connsiteX45" fmla="*/ 2496591 w 2544508"/>
                <a:gd name="connsiteY45" fmla="*/ 1849773 h 2258950"/>
                <a:gd name="connsiteX46" fmla="*/ 2524181 w 2544508"/>
                <a:gd name="connsiteY46" fmla="*/ 2050783 h 2258950"/>
                <a:gd name="connsiteX47" fmla="*/ 2543888 w 2544508"/>
                <a:gd name="connsiteY47" fmla="*/ 2232087 h 2258950"/>
                <a:gd name="connsiteX48" fmla="*/ 2539947 w 2544508"/>
                <a:gd name="connsiteY48" fmla="*/ 2232087 h 2258950"/>
                <a:gd name="connsiteX49" fmla="*/ 194826 w 2544508"/>
                <a:gd name="connsiteY49" fmla="*/ 2224204 h 2258950"/>
                <a:gd name="connsiteX50" fmla="*/ 135705 w 2544508"/>
                <a:gd name="connsiteY50" fmla="*/ 2232087 h 2258950"/>
                <a:gd name="connsiteX0-1" fmla="*/ 0 w 2408803"/>
                <a:gd name="connsiteY0-2" fmla="*/ 2232087 h 2261428"/>
                <a:gd name="connsiteX1-3" fmla="*/ 59121 w 2408803"/>
                <a:gd name="connsiteY1-4" fmla="*/ 1834008 h 2261428"/>
                <a:gd name="connsiteX2-5" fmla="*/ 106417 w 2408803"/>
                <a:gd name="connsiteY2-6" fmla="*/ 1692118 h 2261428"/>
                <a:gd name="connsiteX3-7" fmla="*/ 220717 w 2408803"/>
                <a:gd name="connsiteY3-8" fmla="*/ 1636939 h 2261428"/>
                <a:gd name="connsiteX4-9" fmla="*/ 855280 w 2408803"/>
                <a:gd name="connsiteY4-10" fmla="*/ 1455635 h 2261428"/>
                <a:gd name="connsiteX5-11" fmla="*/ 851338 w 2408803"/>
                <a:gd name="connsiteY5-12" fmla="*/ 1459577 h 2261428"/>
                <a:gd name="connsiteX6-13" fmla="*/ 902576 w 2408803"/>
                <a:gd name="connsiteY6-14" fmla="*/ 1364983 h 2261428"/>
                <a:gd name="connsiteX7-15" fmla="*/ 890752 w 2408803"/>
                <a:gd name="connsiteY7-16" fmla="*/ 1254625 h 2261428"/>
                <a:gd name="connsiteX8-17" fmla="*/ 827690 w 2408803"/>
                <a:gd name="connsiteY8-18" fmla="*/ 1160032 h 2261428"/>
                <a:gd name="connsiteX9-19" fmla="*/ 780393 w 2408803"/>
                <a:gd name="connsiteY9-20" fmla="*/ 1053614 h 2261428"/>
                <a:gd name="connsiteX10-21" fmla="*/ 772511 w 2408803"/>
                <a:gd name="connsiteY10-22" fmla="*/ 970846 h 2261428"/>
                <a:gd name="connsiteX11-23" fmla="*/ 737038 w 2408803"/>
                <a:gd name="connsiteY11-24" fmla="*/ 939314 h 2261428"/>
                <a:gd name="connsiteX12-25" fmla="*/ 685800 w 2408803"/>
                <a:gd name="connsiteY12-26" fmla="*/ 852604 h 2261428"/>
                <a:gd name="connsiteX13-27" fmla="*/ 673976 w 2408803"/>
                <a:gd name="connsiteY13-28" fmla="*/ 742246 h 2261428"/>
                <a:gd name="connsiteX14-29" fmla="*/ 693683 w 2408803"/>
                <a:gd name="connsiteY14-30" fmla="*/ 687066 h 2261428"/>
                <a:gd name="connsiteX15-31" fmla="*/ 681859 w 2408803"/>
                <a:gd name="connsiteY15-32" fmla="*/ 596414 h 2261428"/>
                <a:gd name="connsiteX16-33" fmla="*/ 670035 w 2408803"/>
                <a:gd name="connsiteY16-34" fmla="*/ 501821 h 2261428"/>
                <a:gd name="connsiteX17-35" fmla="*/ 701566 w 2408803"/>
                <a:gd name="connsiteY17-36" fmla="*/ 332342 h 2261428"/>
                <a:gd name="connsiteX18-37" fmla="*/ 752804 w 2408803"/>
                <a:gd name="connsiteY18-38" fmla="*/ 210159 h 2261428"/>
                <a:gd name="connsiteX19-39" fmla="*/ 847397 w 2408803"/>
                <a:gd name="connsiteY19-40" fmla="*/ 127390 h 2261428"/>
                <a:gd name="connsiteX20-41" fmla="*/ 1056290 w 2408803"/>
                <a:gd name="connsiteY20-42" fmla="*/ 20973 h 2261428"/>
                <a:gd name="connsiteX21-43" fmla="*/ 1269124 w 2408803"/>
                <a:gd name="connsiteY21-44" fmla="*/ 1266 h 2261428"/>
                <a:gd name="connsiteX22-45" fmla="*/ 1438604 w 2408803"/>
                <a:gd name="connsiteY22-46" fmla="*/ 40680 h 2261428"/>
                <a:gd name="connsiteX23-47" fmla="*/ 1552904 w 2408803"/>
                <a:gd name="connsiteY23-48" fmla="*/ 99801 h 2261428"/>
                <a:gd name="connsiteX24-49" fmla="*/ 1596259 w 2408803"/>
                <a:gd name="connsiteY24-50" fmla="*/ 154980 h 2261428"/>
                <a:gd name="connsiteX25-51" fmla="*/ 1592317 w 2408803"/>
                <a:gd name="connsiteY25-52" fmla="*/ 233808 h 2261428"/>
                <a:gd name="connsiteX26-53" fmla="*/ 1627790 w 2408803"/>
                <a:gd name="connsiteY26-54" fmla="*/ 249573 h 2261428"/>
                <a:gd name="connsiteX27-55" fmla="*/ 1702676 w 2408803"/>
                <a:gd name="connsiteY27-56" fmla="*/ 308694 h 2261428"/>
                <a:gd name="connsiteX28-57" fmla="*/ 1730266 w 2408803"/>
                <a:gd name="connsiteY28-58" fmla="*/ 430877 h 2261428"/>
                <a:gd name="connsiteX29-59" fmla="*/ 1742090 w 2408803"/>
                <a:gd name="connsiteY29-60" fmla="*/ 600356 h 2261428"/>
                <a:gd name="connsiteX30-61" fmla="*/ 1722383 w 2408803"/>
                <a:gd name="connsiteY30-62" fmla="*/ 694949 h 2261428"/>
                <a:gd name="connsiteX31-63" fmla="*/ 1746031 w 2408803"/>
                <a:gd name="connsiteY31-64" fmla="*/ 758011 h 2261428"/>
                <a:gd name="connsiteX32-65" fmla="*/ 1702676 w 2408803"/>
                <a:gd name="connsiteY32-66" fmla="*/ 899901 h 2261428"/>
                <a:gd name="connsiteX33-67" fmla="*/ 1651438 w 2408803"/>
                <a:gd name="connsiteY33-68" fmla="*/ 966904 h 2261428"/>
                <a:gd name="connsiteX34-69" fmla="*/ 1651438 w 2408803"/>
                <a:gd name="connsiteY34-70" fmla="*/ 966904 h 2261428"/>
                <a:gd name="connsiteX35-71" fmla="*/ 1627790 w 2408803"/>
                <a:gd name="connsiteY35-72" fmla="*/ 986611 h 2261428"/>
                <a:gd name="connsiteX36-73" fmla="*/ 1604142 w 2408803"/>
                <a:gd name="connsiteY36-74" fmla="*/ 1128501 h 2261428"/>
                <a:gd name="connsiteX37-75" fmla="*/ 1533197 w 2408803"/>
                <a:gd name="connsiteY37-76" fmla="*/ 1258566 h 2261428"/>
                <a:gd name="connsiteX38-77" fmla="*/ 1509548 w 2408803"/>
                <a:gd name="connsiteY38-78" fmla="*/ 1309804 h 2261428"/>
                <a:gd name="connsiteX39-79" fmla="*/ 1525314 w 2408803"/>
                <a:gd name="connsiteY39-80" fmla="*/ 1408339 h 2261428"/>
                <a:gd name="connsiteX40-81" fmla="*/ 1592317 w 2408803"/>
                <a:gd name="connsiteY40-82" fmla="*/ 1491108 h 2261428"/>
                <a:gd name="connsiteX41-83" fmla="*/ 1848507 w 2408803"/>
                <a:gd name="connsiteY41-84" fmla="*/ 1550228 h 2261428"/>
                <a:gd name="connsiteX42-85" fmla="*/ 2077107 w 2408803"/>
                <a:gd name="connsiteY42-86" fmla="*/ 1609349 h 2261428"/>
                <a:gd name="connsiteX43-87" fmla="*/ 2211114 w 2408803"/>
                <a:gd name="connsiteY43-88" fmla="*/ 1652704 h 2261428"/>
                <a:gd name="connsiteX44-89" fmla="*/ 2325414 w 2408803"/>
                <a:gd name="connsiteY44-90" fmla="*/ 1696059 h 2261428"/>
                <a:gd name="connsiteX45-91" fmla="*/ 2360886 w 2408803"/>
                <a:gd name="connsiteY45-92" fmla="*/ 1849773 h 2261428"/>
                <a:gd name="connsiteX46-93" fmla="*/ 2388476 w 2408803"/>
                <a:gd name="connsiteY46-94" fmla="*/ 2050783 h 2261428"/>
                <a:gd name="connsiteX47-95" fmla="*/ 2408183 w 2408803"/>
                <a:gd name="connsiteY47-96" fmla="*/ 2232087 h 2261428"/>
                <a:gd name="connsiteX48-97" fmla="*/ 2404242 w 2408803"/>
                <a:gd name="connsiteY48-98" fmla="*/ 2232087 h 2261428"/>
                <a:gd name="connsiteX49-99" fmla="*/ 59121 w 2408803"/>
                <a:gd name="connsiteY49-100" fmla="*/ 2224204 h 2261428"/>
                <a:gd name="connsiteX50-101" fmla="*/ 0 w 2408803"/>
                <a:gd name="connsiteY50-102" fmla="*/ 2232087 h 2261428"/>
                <a:gd name="connsiteX0-103" fmla="*/ 241 w 2409044"/>
                <a:gd name="connsiteY0-104" fmla="*/ 2232087 h 2245516"/>
                <a:gd name="connsiteX1-105" fmla="*/ 59362 w 2409044"/>
                <a:gd name="connsiteY1-106" fmla="*/ 1834008 h 2245516"/>
                <a:gd name="connsiteX2-107" fmla="*/ 106658 w 2409044"/>
                <a:gd name="connsiteY2-108" fmla="*/ 1692118 h 2245516"/>
                <a:gd name="connsiteX3-109" fmla="*/ 220958 w 2409044"/>
                <a:gd name="connsiteY3-110" fmla="*/ 1636939 h 2245516"/>
                <a:gd name="connsiteX4-111" fmla="*/ 855521 w 2409044"/>
                <a:gd name="connsiteY4-112" fmla="*/ 1455635 h 2245516"/>
                <a:gd name="connsiteX5-113" fmla="*/ 851579 w 2409044"/>
                <a:gd name="connsiteY5-114" fmla="*/ 1459577 h 2245516"/>
                <a:gd name="connsiteX6-115" fmla="*/ 902817 w 2409044"/>
                <a:gd name="connsiteY6-116" fmla="*/ 1364983 h 2245516"/>
                <a:gd name="connsiteX7-117" fmla="*/ 890993 w 2409044"/>
                <a:gd name="connsiteY7-118" fmla="*/ 1254625 h 2245516"/>
                <a:gd name="connsiteX8-119" fmla="*/ 827931 w 2409044"/>
                <a:gd name="connsiteY8-120" fmla="*/ 1160032 h 2245516"/>
                <a:gd name="connsiteX9-121" fmla="*/ 780634 w 2409044"/>
                <a:gd name="connsiteY9-122" fmla="*/ 1053614 h 2245516"/>
                <a:gd name="connsiteX10-123" fmla="*/ 772752 w 2409044"/>
                <a:gd name="connsiteY10-124" fmla="*/ 970846 h 2245516"/>
                <a:gd name="connsiteX11-125" fmla="*/ 737279 w 2409044"/>
                <a:gd name="connsiteY11-126" fmla="*/ 939314 h 2245516"/>
                <a:gd name="connsiteX12-127" fmla="*/ 686041 w 2409044"/>
                <a:gd name="connsiteY12-128" fmla="*/ 852604 h 2245516"/>
                <a:gd name="connsiteX13-129" fmla="*/ 674217 w 2409044"/>
                <a:gd name="connsiteY13-130" fmla="*/ 742246 h 2245516"/>
                <a:gd name="connsiteX14-131" fmla="*/ 693924 w 2409044"/>
                <a:gd name="connsiteY14-132" fmla="*/ 687066 h 2245516"/>
                <a:gd name="connsiteX15-133" fmla="*/ 682100 w 2409044"/>
                <a:gd name="connsiteY15-134" fmla="*/ 596414 h 2245516"/>
                <a:gd name="connsiteX16-135" fmla="*/ 670276 w 2409044"/>
                <a:gd name="connsiteY16-136" fmla="*/ 501821 h 2245516"/>
                <a:gd name="connsiteX17-137" fmla="*/ 701807 w 2409044"/>
                <a:gd name="connsiteY17-138" fmla="*/ 332342 h 2245516"/>
                <a:gd name="connsiteX18-139" fmla="*/ 753045 w 2409044"/>
                <a:gd name="connsiteY18-140" fmla="*/ 210159 h 2245516"/>
                <a:gd name="connsiteX19-141" fmla="*/ 847638 w 2409044"/>
                <a:gd name="connsiteY19-142" fmla="*/ 127390 h 2245516"/>
                <a:gd name="connsiteX20-143" fmla="*/ 1056531 w 2409044"/>
                <a:gd name="connsiteY20-144" fmla="*/ 20973 h 2245516"/>
                <a:gd name="connsiteX21-145" fmla="*/ 1269365 w 2409044"/>
                <a:gd name="connsiteY21-146" fmla="*/ 1266 h 2245516"/>
                <a:gd name="connsiteX22-147" fmla="*/ 1438845 w 2409044"/>
                <a:gd name="connsiteY22-148" fmla="*/ 40680 h 2245516"/>
                <a:gd name="connsiteX23-149" fmla="*/ 1553145 w 2409044"/>
                <a:gd name="connsiteY23-150" fmla="*/ 99801 h 2245516"/>
                <a:gd name="connsiteX24-151" fmla="*/ 1596500 w 2409044"/>
                <a:gd name="connsiteY24-152" fmla="*/ 154980 h 2245516"/>
                <a:gd name="connsiteX25-153" fmla="*/ 1592558 w 2409044"/>
                <a:gd name="connsiteY25-154" fmla="*/ 233808 h 2245516"/>
                <a:gd name="connsiteX26-155" fmla="*/ 1628031 w 2409044"/>
                <a:gd name="connsiteY26-156" fmla="*/ 249573 h 2245516"/>
                <a:gd name="connsiteX27-157" fmla="*/ 1702917 w 2409044"/>
                <a:gd name="connsiteY27-158" fmla="*/ 308694 h 2245516"/>
                <a:gd name="connsiteX28-159" fmla="*/ 1730507 w 2409044"/>
                <a:gd name="connsiteY28-160" fmla="*/ 430877 h 2245516"/>
                <a:gd name="connsiteX29-161" fmla="*/ 1742331 w 2409044"/>
                <a:gd name="connsiteY29-162" fmla="*/ 600356 h 2245516"/>
                <a:gd name="connsiteX30-163" fmla="*/ 1722624 w 2409044"/>
                <a:gd name="connsiteY30-164" fmla="*/ 694949 h 2245516"/>
                <a:gd name="connsiteX31-165" fmla="*/ 1746272 w 2409044"/>
                <a:gd name="connsiteY31-166" fmla="*/ 758011 h 2245516"/>
                <a:gd name="connsiteX32-167" fmla="*/ 1702917 w 2409044"/>
                <a:gd name="connsiteY32-168" fmla="*/ 899901 h 2245516"/>
                <a:gd name="connsiteX33-169" fmla="*/ 1651679 w 2409044"/>
                <a:gd name="connsiteY33-170" fmla="*/ 966904 h 2245516"/>
                <a:gd name="connsiteX34-171" fmla="*/ 1651679 w 2409044"/>
                <a:gd name="connsiteY34-172" fmla="*/ 966904 h 2245516"/>
                <a:gd name="connsiteX35-173" fmla="*/ 1628031 w 2409044"/>
                <a:gd name="connsiteY35-174" fmla="*/ 986611 h 2245516"/>
                <a:gd name="connsiteX36-175" fmla="*/ 1604383 w 2409044"/>
                <a:gd name="connsiteY36-176" fmla="*/ 1128501 h 2245516"/>
                <a:gd name="connsiteX37-177" fmla="*/ 1533438 w 2409044"/>
                <a:gd name="connsiteY37-178" fmla="*/ 1258566 h 2245516"/>
                <a:gd name="connsiteX38-179" fmla="*/ 1509789 w 2409044"/>
                <a:gd name="connsiteY38-180" fmla="*/ 1309804 h 2245516"/>
                <a:gd name="connsiteX39-181" fmla="*/ 1525555 w 2409044"/>
                <a:gd name="connsiteY39-182" fmla="*/ 1408339 h 2245516"/>
                <a:gd name="connsiteX40-183" fmla="*/ 1592558 w 2409044"/>
                <a:gd name="connsiteY40-184" fmla="*/ 1491108 h 2245516"/>
                <a:gd name="connsiteX41-185" fmla="*/ 1848748 w 2409044"/>
                <a:gd name="connsiteY41-186" fmla="*/ 1550228 h 2245516"/>
                <a:gd name="connsiteX42-187" fmla="*/ 2077348 w 2409044"/>
                <a:gd name="connsiteY42-188" fmla="*/ 1609349 h 2245516"/>
                <a:gd name="connsiteX43-189" fmla="*/ 2211355 w 2409044"/>
                <a:gd name="connsiteY43-190" fmla="*/ 1652704 h 2245516"/>
                <a:gd name="connsiteX44-191" fmla="*/ 2325655 w 2409044"/>
                <a:gd name="connsiteY44-192" fmla="*/ 1696059 h 2245516"/>
                <a:gd name="connsiteX45-193" fmla="*/ 2361127 w 2409044"/>
                <a:gd name="connsiteY45-194" fmla="*/ 1849773 h 2245516"/>
                <a:gd name="connsiteX46-195" fmla="*/ 2388717 w 2409044"/>
                <a:gd name="connsiteY46-196" fmla="*/ 2050783 h 2245516"/>
                <a:gd name="connsiteX47-197" fmla="*/ 2408424 w 2409044"/>
                <a:gd name="connsiteY47-198" fmla="*/ 2232087 h 2245516"/>
                <a:gd name="connsiteX48-199" fmla="*/ 2404483 w 2409044"/>
                <a:gd name="connsiteY48-200" fmla="*/ 2232087 h 2245516"/>
                <a:gd name="connsiteX49-201" fmla="*/ 59362 w 2409044"/>
                <a:gd name="connsiteY49-202" fmla="*/ 2224204 h 2245516"/>
                <a:gd name="connsiteX50-203" fmla="*/ 241 w 2409044"/>
                <a:gd name="connsiteY50-204" fmla="*/ 2232087 h 2245516"/>
                <a:gd name="connsiteX0-205" fmla="*/ 62062 w 2470865"/>
                <a:gd name="connsiteY0-206" fmla="*/ 2232087 h 2262785"/>
                <a:gd name="connsiteX1-207" fmla="*/ 121183 w 2470865"/>
                <a:gd name="connsiteY1-208" fmla="*/ 1834008 h 2262785"/>
                <a:gd name="connsiteX2-209" fmla="*/ 168479 w 2470865"/>
                <a:gd name="connsiteY2-210" fmla="*/ 1692118 h 2262785"/>
                <a:gd name="connsiteX3-211" fmla="*/ 282779 w 2470865"/>
                <a:gd name="connsiteY3-212" fmla="*/ 1636939 h 2262785"/>
                <a:gd name="connsiteX4-213" fmla="*/ 917342 w 2470865"/>
                <a:gd name="connsiteY4-214" fmla="*/ 1455635 h 2262785"/>
                <a:gd name="connsiteX5-215" fmla="*/ 913400 w 2470865"/>
                <a:gd name="connsiteY5-216" fmla="*/ 1459577 h 2262785"/>
                <a:gd name="connsiteX6-217" fmla="*/ 964638 w 2470865"/>
                <a:gd name="connsiteY6-218" fmla="*/ 1364983 h 2262785"/>
                <a:gd name="connsiteX7-219" fmla="*/ 952814 w 2470865"/>
                <a:gd name="connsiteY7-220" fmla="*/ 1254625 h 2262785"/>
                <a:gd name="connsiteX8-221" fmla="*/ 889752 w 2470865"/>
                <a:gd name="connsiteY8-222" fmla="*/ 1160032 h 2262785"/>
                <a:gd name="connsiteX9-223" fmla="*/ 842455 w 2470865"/>
                <a:gd name="connsiteY9-224" fmla="*/ 1053614 h 2262785"/>
                <a:gd name="connsiteX10-225" fmla="*/ 834573 w 2470865"/>
                <a:gd name="connsiteY10-226" fmla="*/ 970846 h 2262785"/>
                <a:gd name="connsiteX11-227" fmla="*/ 799100 w 2470865"/>
                <a:gd name="connsiteY11-228" fmla="*/ 939314 h 2262785"/>
                <a:gd name="connsiteX12-229" fmla="*/ 747862 w 2470865"/>
                <a:gd name="connsiteY12-230" fmla="*/ 852604 h 2262785"/>
                <a:gd name="connsiteX13-231" fmla="*/ 736038 w 2470865"/>
                <a:gd name="connsiteY13-232" fmla="*/ 742246 h 2262785"/>
                <a:gd name="connsiteX14-233" fmla="*/ 755745 w 2470865"/>
                <a:gd name="connsiteY14-234" fmla="*/ 687066 h 2262785"/>
                <a:gd name="connsiteX15-235" fmla="*/ 743921 w 2470865"/>
                <a:gd name="connsiteY15-236" fmla="*/ 596414 h 2262785"/>
                <a:gd name="connsiteX16-237" fmla="*/ 732097 w 2470865"/>
                <a:gd name="connsiteY16-238" fmla="*/ 501821 h 2262785"/>
                <a:gd name="connsiteX17-239" fmla="*/ 763628 w 2470865"/>
                <a:gd name="connsiteY17-240" fmla="*/ 332342 h 2262785"/>
                <a:gd name="connsiteX18-241" fmla="*/ 814866 w 2470865"/>
                <a:gd name="connsiteY18-242" fmla="*/ 210159 h 2262785"/>
                <a:gd name="connsiteX19-243" fmla="*/ 909459 w 2470865"/>
                <a:gd name="connsiteY19-244" fmla="*/ 127390 h 2262785"/>
                <a:gd name="connsiteX20-245" fmla="*/ 1118352 w 2470865"/>
                <a:gd name="connsiteY20-246" fmla="*/ 20973 h 2262785"/>
                <a:gd name="connsiteX21-247" fmla="*/ 1331186 w 2470865"/>
                <a:gd name="connsiteY21-248" fmla="*/ 1266 h 2262785"/>
                <a:gd name="connsiteX22-249" fmla="*/ 1500666 w 2470865"/>
                <a:gd name="connsiteY22-250" fmla="*/ 40680 h 2262785"/>
                <a:gd name="connsiteX23-251" fmla="*/ 1614966 w 2470865"/>
                <a:gd name="connsiteY23-252" fmla="*/ 99801 h 2262785"/>
                <a:gd name="connsiteX24-253" fmla="*/ 1658321 w 2470865"/>
                <a:gd name="connsiteY24-254" fmla="*/ 154980 h 2262785"/>
                <a:gd name="connsiteX25-255" fmla="*/ 1654379 w 2470865"/>
                <a:gd name="connsiteY25-256" fmla="*/ 233808 h 2262785"/>
                <a:gd name="connsiteX26-257" fmla="*/ 1689852 w 2470865"/>
                <a:gd name="connsiteY26-258" fmla="*/ 249573 h 2262785"/>
                <a:gd name="connsiteX27-259" fmla="*/ 1764738 w 2470865"/>
                <a:gd name="connsiteY27-260" fmla="*/ 308694 h 2262785"/>
                <a:gd name="connsiteX28-261" fmla="*/ 1792328 w 2470865"/>
                <a:gd name="connsiteY28-262" fmla="*/ 430877 h 2262785"/>
                <a:gd name="connsiteX29-263" fmla="*/ 1804152 w 2470865"/>
                <a:gd name="connsiteY29-264" fmla="*/ 600356 h 2262785"/>
                <a:gd name="connsiteX30-265" fmla="*/ 1784445 w 2470865"/>
                <a:gd name="connsiteY30-266" fmla="*/ 694949 h 2262785"/>
                <a:gd name="connsiteX31-267" fmla="*/ 1808093 w 2470865"/>
                <a:gd name="connsiteY31-268" fmla="*/ 758011 h 2262785"/>
                <a:gd name="connsiteX32-269" fmla="*/ 1764738 w 2470865"/>
                <a:gd name="connsiteY32-270" fmla="*/ 899901 h 2262785"/>
                <a:gd name="connsiteX33-271" fmla="*/ 1713500 w 2470865"/>
                <a:gd name="connsiteY33-272" fmla="*/ 966904 h 2262785"/>
                <a:gd name="connsiteX34-273" fmla="*/ 1713500 w 2470865"/>
                <a:gd name="connsiteY34-274" fmla="*/ 966904 h 2262785"/>
                <a:gd name="connsiteX35-275" fmla="*/ 1689852 w 2470865"/>
                <a:gd name="connsiteY35-276" fmla="*/ 986611 h 2262785"/>
                <a:gd name="connsiteX36-277" fmla="*/ 1666204 w 2470865"/>
                <a:gd name="connsiteY36-278" fmla="*/ 1128501 h 2262785"/>
                <a:gd name="connsiteX37-279" fmla="*/ 1595259 w 2470865"/>
                <a:gd name="connsiteY37-280" fmla="*/ 1258566 h 2262785"/>
                <a:gd name="connsiteX38-281" fmla="*/ 1571610 w 2470865"/>
                <a:gd name="connsiteY38-282" fmla="*/ 1309804 h 2262785"/>
                <a:gd name="connsiteX39-283" fmla="*/ 1587376 w 2470865"/>
                <a:gd name="connsiteY39-284" fmla="*/ 1408339 h 2262785"/>
                <a:gd name="connsiteX40-285" fmla="*/ 1654379 w 2470865"/>
                <a:gd name="connsiteY40-286" fmla="*/ 1491108 h 2262785"/>
                <a:gd name="connsiteX41-287" fmla="*/ 1910569 w 2470865"/>
                <a:gd name="connsiteY41-288" fmla="*/ 1550228 h 2262785"/>
                <a:gd name="connsiteX42-289" fmla="*/ 2139169 w 2470865"/>
                <a:gd name="connsiteY42-290" fmla="*/ 1609349 h 2262785"/>
                <a:gd name="connsiteX43-291" fmla="*/ 2273176 w 2470865"/>
                <a:gd name="connsiteY43-292" fmla="*/ 1652704 h 2262785"/>
                <a:gd name="connsiteX44-293" fmla="*/ 2387476 w 2470865"/>
                <a:gd name="connsiteY44-294" fmla="*/ 1696059 h 2262785"/>
                <a:gd name="connsiteX45-295" fmla="*/ 2422948 w 2470865"/>
                <a:gd name="connsiteY45-296" fmla="*/ 1849773 h 2262785"/>
                <a:gd name="connsiteX46-297" fmla="*/ 2450538 w 2470865"/>
                <a:gd name="connsiteY46-298" fmla="*/ 2050783 h 2262785"/>
                <a:gd name="connsiteX47-299" fmla="*/ 2470245 w 2470865"/>
                <a:gd name="connsiteY47-300" fmla="*/ 2232087 h 2262785"/>
                <a:gd name="connsiteX48-301" fmla="*/ 2466304 w 2470865"/>
                <a:gd name="connsiteY48-302" fmla="*/ 2232087 h 2262785"/>
                <a:gd name="connsiteX49-303" fmla="*/ 1090762 w 2470865"/>
                <a:gd name="connsiteY49-304" fmla="*/ 2228145 h 2262785"/>
                <a:gd name="connsiteX50-305" fmla="*/ 62062 w 2470865"/>
                <a:gd name="connsiteY50-306" fmla="*/ 2232087 h 2262785"/>
                <a:gd name="connsiteX0-307" fmla="*/ 18957 w 2427760"/>
                <a:gd name="connsiteY0-308" fmla="*/ 2232087 h 2256644"/>
                <a:gd name="connsiteX1-309" fmla="*/ 78078 w 2427760"/>
                <a:gd name="connsiteY1-310" fmla="*/ 1834008 h 2256644"/>
                <a:gd name="connsiteX2-311" fmla="*/ 125374 w 2427760"/>
                <a:gd name="connsiteY2-312" fmla="*/ 1692118 h 2256644"/>
                <a:gd name="connsiteX3-313" fmla="*/ 239674 w 2427760"/>
                <a:gd name="connsiteY3-314" fmla="*/ 1636939 h 2256644"/>
                <a:gd name="connsiteX4-315" fmla="*/ 874237 w 2427760"/>
                <a:gd name="connsiteY4-316" fmla="*/ 1455635 h 2256644"/>
                <a:gd name="connsiteX5-317" fmla="*/ 870295 w 2427760"/>
                <a:gd name="connsiteY5-318" fmla="*/ 1459577 h 2256644"/>
                <a:gd name="connsiteX6-319" fmla="*/ 921533 w 2427760"/>
                <a:gd name="connsiteY6-320" fmla="*/ 1364983 h 2256644"/>
                <a:gd name="connsiteX7-321" fmla="*/ 909709 w 2427760"/>
                <a:gd name="connsiteY7-322" fmla="*/ 1254625 h 2256644"/>
                <a:gd name="connsiteX8-323" fmla="*/ 846647 w 2427760"/>
                <a:gd name="connsiteY8-324" fmla="*/ 1160032 h 2256644"/>
                <a:gd name="connsiteX9-325" fmla="*/ 799350 w 2427760"/>
                <a:gd name="connsiteY9-326" fmla="*/ 1053614 h 2256644"/>
                <a:gd name="connsiteX10-327" fmla="*/ 791468 w 2427760"/>
                <a:gd name="connsiteY10-328" fmla="*/ 970846 h 2256644"/>
                <a:gd name="connsiteX11-329" fmla="*/ 755995 w 2427760"/>
                <a:gd name="connsiteY11-330" fmla="*/ 939314 h 2256644"/>
                <a:gd name="connsiteX12-331" fmla="*/ 704757 w 2427760"/>
                <a:gd name="connsiteY12-332" fmla="*/ 852604 h 2256644"/>
                <a:gd name="connsiteX13-333" fmla="*/ 692933 w 2427760"/>
                <a:gd name="connsiteY13-334" fmla="*/ 742246 h 2256644"/>
                <a:gd name="connsiteX14-335" fmla="*/ 712640 w 2427760"/>
                <a:gd name="connsiteY14-336" fmla="*/ 687066 h 2256644"/>
                <a:gd name="connsiteX15-337" fmla="*/ 700816 w 2427760"/>
                <a:gd name="connsiteY15-338" fmla="*/ 596414 h 2256644"/>
                <a:gd name="connsiteX16-339" fmla="*/ 688992 w 2427760"/>
                <a:gd name="connsiteY16-340" fmla="*/ 501821 h 2256644"/>
                <a:gd name="connsiteX17-341" fmla="*/ 720523 w 2427760"/>
                <a:gd name="connsiteY17-342" fmla="*/ 332342 h 2256644"/>
                <a:gd name="connsiteX18-343" fmla="*/ 771761 w 2427760"/>
                <a:gd name="connsiteY18-344" fmla="*/ 210159 h 2256644"/>
                <a:gd name="connsiteX19-345" fmla="*/ 866354 w 2427760"/>
                <a:gd name="connsiteY19-346" fmla="*/ 127390 h 2256644"/>
                <a:gd name="connsiteX20-347" fmla="*/ 1075247 w 2427760"/>
                <a:gd name="connsiteY20-348" fmla="*/ 20973 h 2256644"/>
                <a:gd name="connsiteX21-349" fmla="*/ 1288081 w 2427760"/>
                <a:gd name="connsiteY21-350" fmla="*/ 1266 h 2256644"/>
                <a:gd name="connsiteX22-351" fmla="*/ 1457561 w 2427760"/>
                <a:gd name="connsiteY22-352" fmla="*/ 40680 h 2256644"/>
                <a:gd name="connsiteX23-353" fmla="*/ 1571861 w 2427760"/>
                <a:gd name="connsiteY23-354" fmla="*/ 99801 h 2256644"/>
                <a:gd name="connsiteX24-355" fmla="*/ 1615216 w 2427760"/>
                <a:gd name="connsiteY24-356" fmla="*/ 154980 h 2256644"/>
                <a:gd name="connsiteX25-357" fmla="*/ 1611274 w 2427760"/>
                <a:gd name="connsiteY25-358" fmla="*/ 233808 h 2256644"/>
                <a:gd name="connsiteX26-359" fmla="*/ 1646747 w 2427760"/>
                <a:gd name="connsiteY26-360" fmla="*/ 249573 h 2256644"/>
                <a:gd name="connsiteX27-361" fmla="*/ 1721633 w 2427760"/>
                <a:gd name="connsiteY27-362" fmla="*/ 308694 h 2256644"/>
                <a:gd name="connsiteX28-363" fmla="*/ 1749223 w 2427760"/>
                <a:gd name="connsiteY28-364" fmla="*/ 430877 h 2256644"/>
                <a:gd name="connsiteX29-365" fmla="*/ 1761047 w 2427760"/>
                <a:gd name="connsiteY29-366" fmla="*/ 600356 h 2256644"/>
                <a:gd name="connsiteX30-367" fmla="*/ 1741340 w 2427760"/>
                <a:gd name="connsiteY30-368" fmla="*/ 694949 h 2256644"/>
                <a:gd name="connsiteX31-369" fmla="*/ 1764988 w 2427760"/>
                <a:gd name="connsiteY31-370" fmla="*/ 758011 h 2256644"/>
                <a:gd name="connsiteX32-371" fmla="*/ 1721633 w 2427760"/>
                <a:gd name="connsiteY32-372" fmla="*/ 899901 h 2256644"/>
                <a:gd name="connsiteX33-373" fmla="*/ 1670395 w 2427760"/>
                <a:gd name="connsiteY33-374" fmla="*/ 966904 h 2256644"/>
                <a:gd name="connsiteX34-375" fmla="*/ 1670395 w 2427760"/>
                <a:gd name="connsiteY34-376" fmla="*/ 966904 h 2256644"/>
                <a:gd name="connsiteX35-377" fmla="*/ 1646747 w 2427760"/>
                <a:gd name="connsiteY35-378" fmla="*/ 986611 h 2256644"/>
                <a:gd name="connsiteX36-379" fmla="*/ 1623099 w 2427760"/>
                <a:gd name="connsiteY36-380" fmla="*/ 1128501 h 2256644"/>
                <a:gd name="connsiteX37-381" fmla="*/ 1552154 w 2427760"/>
                <a:gd name="connsiteY37-382" fmla="*/ 1258566 h 2256644"/>
                <a:gd name="connsiteX38-383" fmla="*/ 1528505 w 2427760"/>
                <a:gd name="connsiteY38-384" fmla="*/ 1309804 h 2256644"/>
                <a:gd name="connsiteX39-385" fmla="*/ 1544271 w 2427760"/>
                <a:gd name="connsiteY39-386" fmla="*/ 1408339 h 2256644"/>
                <a:gd name="connsiteX40-387" fmla="*/ 1611274 w 2427760"/>
                <a:gd name="connsiteY40-388" fmla="*/ 1491108 h 2256644"/>
                <a:gd name="connsiteX41-389" fmla="*/ 1867464 w 2427760"/>
                <a:gd name="connsiteY41-390" fmla="*/ 1550228 h 2256644"/>
                <a:gd name="connsiteX42-391" fmla="*/ 2096064 w 2427760"/>
                <a:gd name="connsiteY42-392" fmla="*/ 1609349 h 2256644"/>
                <a:gd name="connsiteX43-393" fmla="*/ 2230071 w 2427760"/>
                <a:gd name="connsiteY43-394" fmla="*/ 1652704 h 2256644"/>
                <a:gd name="connsiteX44-395" fmla="*/ 2344371 w 2427760"/>
                <a:gd name="connsiteY44-396" fmla="*/ 1696059 h 2256644"/>
                <a:gd name="connsiteX45-397" fmla="*/ 2379843 w 2427760"/>
                <a:gd name="connsiteY45-398" fmla="*/ 1849773 h 2256644"/>
                <a:gd name="connsiteX46-399" fmla="*/ 2407433 w 2427760"/>
                <a:gd name="connsiteY46-400" fmla="*/ 2050783 h 2256644"/>
                <a:gd name="connsiteX47-401" fmla="*/ 2427140 w 2427760"/>
                <a:gd name="connsiteY47-402" fmla="*/ 2232087 h 2256644"/>
                <a:gd name="connsiteX48-403" fmla="*/ 2423199 w 2427760"/>
                <a:gd name="connsiteY48-404" fmla="*/ 2232087 h 2256644"/>
                <a:gd name="connsiteX49-405" fmla="*/ 440685 w 2427760"/>
                <a:gd name="connsiteY49-406" fmla="*/ 2208438 h 2256644"/>
                <a:gd name="connsiteX50-407" fmla="*/ 18957 w 2427760"/>
                <a:gd name="connsiteY50-408" fmla="*/ 2232087 h 2256644"/>
                <a:gd name="connsiteX0-409" fmla="*/ 18957 w 2427760"/>
                <a:gd name="connsiteY0-410" fmla="*/ 2232087 h 2255961"/>
                <a:gd name="connsiteX1-411" fmla="*/ 78078 w 2427760"/>
                <a:gd name="connsiteY1-412" fmla="*/ 1834008 h 2255961"/>
                <a:gd name="connsiteX2-413" fmla="*/ 125374 w 2427760"/>
                <a:gd name="connsiteY2-414" fmla="*/ 1692118 h 2255961"/>
                <a:gd name="connsiteX3-415" fmla="*/ 239674 w 2427760"/>
                <a:gd name="connsiteY3-416" fmla="*/ 1636939 h 2255961"/>
                <a:gd name="connsiteX4-417" fmla="*/ 874237 w 2427760"/>
                <a:gd name="connsiteY4-418" fmla="*/ 1455635 h 2255961"/>
                <a:gd name="connsiteX5-419" fmla="*/ 870295 w 2427760"/>
                <a:gd name="connsiteY5-420" fmla="*/ 1459577 h 2255961"/>
                <a:gd name="connsiteX6-421" fmla="*/ 921533 w 2427760"/>
                <a:gd name="connsiteY6-422" fmla="*/ 1364983 h 2255961"/>
                <a:gd name="connsiteX7-423" fmla="*/ 909709 w 2427760"/>
                <a:gd name="connsiteY7-424" fmla="*/ 1254625 h 2255961"/>
                <a:gd name="connsiteX8-425" fmla="*/ 846647 w 2427760"/>
                <a:gd name="connsiteY8-426" fmla="*/ 1160032 h 2255961"/>
                <a:gd name="connsiteX9-427" fmla="*/ 799350 w 2427760"/>
                <a:gd name="connsiteY9-428" fmla="*/ 1053614 h 2255961"/>
                <a:gd name="connsiteX10-429" fmla="*/ 791468 w 2427760"/>
                <a:gd name="connsiteY10-430" fmla="*/ 970846 h 2255961"/>
                <a:gd name="connsiteX11-431" fmla="*/ 755995 w 2427760"/>
                <a:gd name="connsiteY11-432" fmla="*/ 939314 h 2255961"/>
                <a:gd name="connsiteX12-433" fmla="*/ 704757 w 2427760"/>
                <a:gd name="connsiteY12-434" fmla="*/ 852604 h 2255961"/>
                <a:gd name="connsiteX13-435" fmla="*/ 692933 w 2427760"/>
                <a:gd name="connsiteY13-436" fmla="*/ 742246 h 2255961"/>
                <a:gd name="connsiteX14-437" fmla="*/ 712640 w 2427760"/>
                <a:gd name="connsiteY14-438" fmla="*/ 687066 h 2255961"/>
                <a:gd name="connsiteX15-439" fmla="*/ 700816 w 2427760"/>
                <a:gd name="connsiteY15-440" fmla="*/ 596414 h 2255961"/>
                <a:gd name="connsiteX16-441" fmla="*/ 688992 w 2427760"/>
                <a:gd name="connsiteY16-442" fmla="*/ 501821 h 2255961"/>
                <a:gd name="connsiteX17-443" fmla="*/ 720523 w 2427760"/>
                <a:gd name="connsiteY17-444" fmla="*/ 332342 h 2255961"/>
                <a:gd name="connsiteX18-445" fmla="*/ 771761 w 2427760"/>
                <a:gd name="connsiteY18-446" fmla="*/ 210159 h 2255961"/>
                <a:gd name="connsiteX19-447" fmla="*/ 866354 w 2427760"/>
                <a:gd name="connsiteY19-448" fmla="*/ 127390 h 2255961"/>
                <a:gd name="connsiteX20-449" fmla="*/ 1075247 w 2427760"/>
                <a:gd name="connsiteY20-450" fmla="*/ 20973 h 2255961"/>
                <a:gd name="connsiteX21-451" fmla="*/ 1288081 w 2427760"/>
                <a:gd name="connsiteY21-452" fmla="*/ 1266 h 2255961"/>
                <a:gd name="connsiteX22-453" fmla="*/ 1457561 w 2427760"/>
                <a:gd name="connsiteY22-454" fmla="*/ 40680 h 2255961"/>
                <a:gd name="connsiteX23-455" fmla="*/ 1571861 w 2427760"/>
                <a:gd name="connsiteY23-456" fmla="*/ 99801 h 2255961"/>
                <a:gd name="connsiteX24-457" fmla="*/ 1615216 w 2427760"/>
                <a:gd name="connsiteY24-458" fmla="*/ 154980 h 2255961"/>
                <a:gd name="connsiteX25-459" fmla="*/ 1611274 w 2427760"/>
                <a:gd name="connsiteY25-460" fmla="*/ 233808 h 2255961"/>
                <a:gd name="connsiteX26-461" fmla="*/ 1646747 w 2427760"/>
                <a:gd name="connsiteY26-462" fmla="*/ 249573 h 2255961"/>
                <a:gd name="connsiteX27-463" fmla="*/ 1721633 w 2427760"/>
                <a:gd name="connsiteY27-464" fmla="*/ 308694 h 2255961"/>
                <a:gd name="connsiteX28-465" fmla="*/ 1749223 w 2427760"/>
                <a:gd name="connsiteY28-466" fmla="*/ 430877 h 2255961"/>
                <a:gd name="connsiteX29-467" fmla="*/ 1761047 w 2427760"/>
                <a:gd name="connsiteY29-468" fmla="*/ 600356 h 2255961"/>
                <a:gd name="connsiteX30-469" fmla="*/ 1741340 w 2427760"/>
                <a:gd name="connsiteY30-470" fmla="*/ 694949 h 2255961"/>
                <a:gd name="connsiteX31-471" fmla="*/ 1764988 w 2427760"/>
                <a:gd name="connsiteY31-472" fmla="*/ 758011 h 2255961"/>
                <a:gd name="connsiteX32-473" fmla="*/ 1721633 w 2427760"/>
                <a:gd name="connsiteY32-474" fmla="*/ 899901 h 2255961"/>
                <a:gd name="connsiteX33-475" fmla="*/ 1670395 w 2427760"/>
                <a:gd name="connsiteY33-476" fmla="*/ 966904 h 2255961"/>
                <a:gd name="connsiteX34-477" fmla="*/ 1670395 w 2427760"/>
                <a:gd name="connsiteY34-478" fmla="*/ 966904 h 2255961"/>
                <a:gd name="connsiteX35-479" fmla="*/ 1646747 w 2427760"/>
                <a:gd name="connsiteY35-480" fmla="*/ 986611 h 2255961"/>
                <a:gd name="connsiteX36-481" fmla="*/ 1623099 w 2427760"/>
                <a:gd name="connsiteY36-482" fmla="*/ 1128501 h 2255961"/>
                <a:gd name="connsiteX37-483" fmla="*/ 1552154 w 2427760"/>
                <a:gd name="connsiteY37-484" fmla="*/ 1258566 h 2255961"/>
                <a:gd name="connsiteX38-485" fmla="*/ 1528505 w 2427760"/>
                <a:gd name="connsiteY38-486" fmla="*/ 1309804 h 2255961"/>
                <a:gd name="connsiteX39-487" fmla="*/ 1544271 w 2427760"/>
                <a:gd name="connsiteY39-488" fmla="*/ 1408339 h 2255961"/>
                <a:gd name="connsiteX40-489" fmla="*/ 1611274 w 2427760"/>
                <a:gd name="connsiteY40-490" fmla="*/ 1491108 h 2255961"/>
                <a:gd name="connsiteX41-491" fmla="*/ 1867464 w 2427760"/>
                <a:gd name="connsiteY41-492" fmla="*/ 1550228 h 2255961"/>
                <a:gd name="connsiteX42-493" fmla="*/ 2096064 w 2427760"/>
                <a:gd name="connsiteY42-494" fmla="*/ 1609349 h 2255961"/>
                <a:gd name="connsiteX43-495" fmla="*/ 2230071 w 2427760"/>
                <a:gd name="connsiteY43-496" fmla="*/ 1652704 h 2255961"/>
                <a:gd name="connsiteX44-497" fmla="*/ 2344371 w 2427760"/>
                <a:gd name="connsiteY44-498" fmla="*/ 1696059 h 2255961"/>
                <a:gd name="connsiteX45-499" fmla="*/ 2379843 w 2427760"/>
                <a:gd name="connsiteY45-500" fmla="*/ 1849773 h 2255961"/>
                <a:gd name="connsiteX46-501" fmla="*/ 2407433 w 2427760"/>
                <a:gd name="connsiteY46-502" fmla="*/ 2050783 h 2255961"/>
                <a:gd name="connsiteX47-503" fmla="*/ 2427140 w 2427760"/>
                <a:gd name="connsiteY47-504" fmla="*/ 2232087 h 2255961"/>
                <a:gd name="connsiteX48-505" fmla="*/ 2423199 w 2427760"/>
                <a:gd name="connsiteY48-506" fmla="*/ 2232087 h 2255961"/>
                <a:gd name="connsiteX49-507" fmla="*/ 440685 w 2427760"/>
                <a:gd name="connsiteY49-508" fmla="*/ 2208438 h 2255961"/>
                <a:gd name="connsiteX50-509" fmla="*/ 18957 w 2427760"/>
                <a:gd name="connsiteY50-510" fmla="*/ 2232087 h 2255961"/>
                <a:gd name="connsiteX0-511" fmla="*/ 76709 w 2485512"/>
                <a:gd name="connsiteY0-512" fmla="*/ 2232087 h 2264696"/>
                <a:gd name="connsiteX1-513" fmla="*/ 135830 w 2485512"/>
                <a:gd name="connsiteY1-514" fmla="*/ 1834008 h 2264696"/>
                <a:gd name="connsiteX2-515" fmla="*/ 183126 w 2485512"/>
                <a:gd name="connsiteY2-516" fmla="*/ 1692118 h 2264696"/>
                <a:gd name="connsiteX3-517" fmla="*/ 297426 w 2485512"/>
                <a:gd name="connsiteY3-518" fmla="*/ 1636939 h 2264696"/>
                <a:gd name="connsiteX4-519" fmla="*/ 931989 w 2485512"/>
                <a:gd name="connsiteY4-520" fmla="*/ 1455635 h 2264696"/>
                <a:gd name="connsiteX5-521" fmla="*/ 928047 w 2485512"/>
                <a:gd name="connsiteY5-522" fmla="*/ 1459577 h 2264696"/>
                <a:gd name="connsiteX6-523" fmla="*/ 979285 w 2485512"/>
                <a:gd name="connsiteY6-524" fmla="*/ 1364983 h 2264696"/>
                <a:gd name="connsiteX7-525" fmla="*/ 967461 w 2485512"/>
                <a:gd name="connsiteY7-526" fmla="*/ 1254625 h 2264696"/>
                <a:gd name="connsiteX8-527" fmla="*/ 904399 w 2485512"/>
                <a:gd name="connsiteY8-528" fmla="*/ 1160032 h 2264696"/>
                <a:gd name="connsiteX9-529" fmla="*/ 857102 w 2485512"/>
                <a:gd name="connsiteY9-530" fmla="*/ 1053614 h 2264696"/>
                <a:gd name="connsiteX10-531" fmla="*/ 849220 w 2485512"/>
                <a:gd name="connsiteY10-532" fmla="*/ 970846 h 2264696"/>
                <a:gd name="connsiteX11-533" fmla="*/ 813747 w 2485512"/>
                <a:gd name="connsiteY11-534" fmla="*/ 939314 h 2264696"/>
                <a:gd name="connsiteX12-535" fmla="*/ 762509 w 2485512"/>
                <a:gd name="connsiteY12-536" fmla="*/ 852604 h 2264696"/>
                <a:gd name="connsiteX13-537" fmla="*/ 750685 w 2485512"/>
                <a:gd name="connsiteY13-538" fmla="*/ 742246 h 2264696"/>
                <a:gd name="connsiteX14-539" fmla="*/ 770392 w 2485512"/>
                <a:gd name="connsiteY14-540" fmla="*/ 687066 h 2264696"/>
                <a:gd name="connsiteX15-541" fmla="*/ 758568 w 2485512"/>
                <a:gd name="connsiteY15-542" fmla="*/ 596414 h 2264696"/>
                <a:gd name="connsiteX16-543" fmla="*/ 746744 w 2485512"/>
                <a:gd name="connsiteY16-544" fmla="*/ 501821 h 2264696"/>
                <a:gd name="connsiteX17-545" fmla="*/ 778275 w 2485512"/>
                <a:gd name="connsiteY17-546" fmla="*/ 332342 h 2264696"/>
                <a:gd name="connsiteX18-547" fmla="*/ 829513 w 2485512"/>
                <a:gd name="connsiteY18-548" fmla="*/ 210159 h 2264696"/>
                <a:gd name="connsiteX19-549" fmla="*/ 924106 w 2485512"/>
                <a:gd name="connsiteY19-550" fmla="*/ 127390 h 2264696"/>
                <a:gd name="connsiteX20-551" fmla="*/ 1132999 w 2485512"/>
                <a:gd name="connsiteY20-552" fmla="*/ 20973 h 2264696"/>
                <a:gd name="connsiteX21-553" fmla="*/ 1345833 w 2485512"/>
                <a:gd name="connsiteY21-554" fmla="*/ 1266 h 2264696"/>
                <a:gd name="connsiteX22-555" fmla="*/ 1515313 w 2485512"/>
                <a:gd name="connsiteY22-556" fmla="*/ 40680 h 2264696"/>
                <a:gd name="connsiteX23-557" fmla="*/ 1629613 w 2485512"/>
                <a:gd name="connsiteY23-558" fmla="*/ 99801 h 2264696"/>
                <a:gd name="connsiteX24-559" fmla="*/ 1672968 w 2485512"/>
                <a:gd name="connsiteY24-560" fmla="*/ 154980 h 2264696"/>
                <a:gd name="connsiteX25-561" fmla="*/ 1669026 w 2485512"/>
                <a:gd name="connsiteY25-562" fmla="*/ 233808 h 2264696"/>
                <a:gd name="connsiteX26-563" fmla="*/ 1704499 w 2485512"/>
                <a:gd name="connsiteY26-564" fmla="*/ 249573 h 2264696"/>
                <a:gd name="connsiteX27-565" fmla="*/ 1779385 w 2485512"/>
                <a:gd name="connsiteY27-566" fmla="*/ 308694 h 2264696"/>
                <a:gd name="connsiteX28-567" fmla="*/ 1806975 w 2485512"/>
                <a:gd name="connsiteY28-568" fmla="*/ 430877 h 2264696"/>
                <a:gd name="connsiteX29-569" fmla="*/ 1818799 w 2485512"/>
                <a:gd name="connsiteY29-570" fmla="*/ 600356 h 2264696"/>
                <a:gd name="connsiteX30-571" fmla="*/ 1799092 w 2485512"/>
                <a:gd name="connsiteY30-572" fmla="*/ 694949 h 2264696"/>
                <a:gd name="connsiteX31-573" fmla="*/ 1822740 w 2485512"/>
                <a:gd name="connsiteY31-574" fmla="*/ 758011 h 2264696"/>
                <a:gd name="connsiteX32-575" fmla="*/ 1779385 w 2485512"/>
                <a:gd name="connsiteY32-576" fmla="*/ 899901 h 2264696"/>
                <a:gd name="connsiteX33-577" fmla="*/ 1728147 w 2485512"/>
                <a:gd name="connsiteY33-578" fmla="*/ 966904 h 2264696"/>
                <a:gd name="connsiteX34-579" fmla="*/ 1728147 w 2485512"/>
                <a:gd name="connsiteY34-580" fmla="*/ 966904 h 2264696"/>
                <a:gd name="connsiteX35-581" fmla="*/ 1704499 w 2485512"/>
                <a:gd name="connsiteY35-582" fmla="*/ 986611 h 2264696"/>
                <a:gd name="connsiteX36-583" fmla="*/ 1680851 w 2485512"/>
                <a:gd name="connsiteY36-584" fmla="*/ 1128501 h 2264696"/>
                <a:gd name="connsiteX37-585" fmla="*/ 1609906 w 2485512"/>
                <a:gd name="connsiteY37-586" fmla="*/ 1258566 h 2264696"/>
                <a:gd name="connsiteX38-587" fmla="*/ 1586257 w 2485512"/>
                <a:gd name="connsiteY38-588" fmla="*/ 1309804 h 2264696"/>
                <a:gd name="connsiteX39-589" fmla="*/ 1602023 w 2485512"/>
                <a:gd name="connsiteY39-590" fmla="*/ 1408339 h 2264696"/>
                <a:gd name="connsiteX40-591" fmla="*/ 1669026 w 2485512"/>
                <a:gd name="connsiteY40-592" fmla="*/ 1491108 h 2264696"/>
                <a:gd name="connsiteX41-593" fmla="*/ 1925216 w 2485512"/>
                <a:gd name="connsiteY41-594" fmla="*/ 1550228 h 2264696"/>
                <a:gd name="connsiteX42-595" fmla="*/ 2153816 w 2485512"/>
                <a:gd name="connsiteY42-596" fmla="*/ 1609349 h 2264696"/>
                <a:gd name="connsiteX43-597" fmla="*/ 2287823 w 2485512"/>
                <a:gd name="connsiteY43-598" fmla="*/ 1652704 h 2264696"/>
                <a:gd name="connsiteX44-599" fmla="*/ 2402123 w 2485512"/>
                <a:gd name="connsiteY44-600" fmla="*/ 1696059 h 2264696"/>
                <a:gd name="connsiteX45-601" fmla="*/ 2437595 w 2485512"/>
                <a:gd name="connsiteY45-602" fmla="*/ 1849773 h 2264696"/>
                <a:gd name="connsiteX46-603" fmla="*/ 2465185 w 2485512"/>
                <a:gd name="connsiteY46-604" fmla="*/ 2050783 h 2264696"/>
                <a:gd name="connsiteX47-605" fmla="*/ 2484892 w 2485512"/>
                <a:gd name="connsiteY47-606" fmla="*/ 2232087 h 2264696"/>
                <a:gd name="connsiteX48-607" fmla="*/ 2480951 w 2485512"/>
                <a:gd name="connsiteY48-608" fmla="*/ 2232087 h 2264696"/>
                <a:gd name="connsiteX49-609" fmla="*/ 1306420 w 2485512"/>
                <a:gd name="connsiteY49-610" fmla="*/ 2236027 h 2264696"/>
                <a:gd name="connsiteX50-611" fmla="*/ 76709 w 2485512"/>
                <a:gd name="connsiteY50-612" fmla="*/ 2232087 h 2264696"/>
                <a:gd name="connsiteX0-613" fmla="*/ 4 w 2408807"/>
                <a:gd name="connsiteY0-614" fmla="*/ 2232087 h 2254305"/>
                <a:gd name="connsiteX1-615" fmla="*/ 59125 w 2408807"/>
                <a:gd name="connsiteY1-616" fmla="*/ 1834008 h 2254305"/>
                <a:gd name="connsiteX2-617" fmla="*/ 106421 w 2408807"/>
                <a:gd name="connsiteY2-618" fmla="*/ 1692118 h 2254305"/>
                <a:gd name="connsiteX3-619" fmla="*/ 220721 w 2408807"/>
                <a:gd name="connsiteY3-620" fmla="*/ 1636939 h 2254305"/>
                <a:gd name="connsiteX4-621" fmla="*/ 855284 w 2408807"/>
                <a:gd name="connsiteY4-622" fmla="*/ 1455635 h 2254305"/>
                <a:gd name="connsiteX5-623" fmla="*/ 851342 w 2408807"/>
                <a:gd name="connsiteY5-624" fmla="*/ 1459577 h 2254305"/>
                <a:gd name="connsiteX6-625" fmla="*/ 902580 w 2408807"/>
                <a:gd name="connsiteY6-626" fmla="*/ 1364983 h 2254305"/>
                <a:gd name="connsiteX7-627" fmla="*/ 890756 w 2408807"/>
                <a:gd name="connsiteY7-628" fmla="*/ 1254625 h 2254305"/>
                <a:gd name="connsiteX8-629" fmla="*/ 827694 w 2408807"/>
                <a:gd name="connsiteY8-630" fmla="*/ 1160032 h 2254305"/>
                <a:gd name="connsiteX9-631" fmla="*/ 780397 w 2408807"/>
                <a:gd name="connsiteY9-632" fmla="*/ 1053614 h 2254305"/>
                <a:gd name="connsiteX10-633" fmla="*/ 772515 w 2408807"/>
                <a:gd name="connsiteY10-634" fmla="*/ 970846 h 2254305"/>
                <a:gd name="connsiteX11-635" fmla="*/ 737042 w 2408807"/>
                <a:gd name="connsiteY11-636" fmla="*/ 939314 h 2254305"/>
                <a:gd name="connsiteX12-637" fmla="*/ 685804 w 2408807"/>
                <a:gd name="connsiteY12-638" fmla="*/ 852604 h 2254305"/>
                <a:gd name="connsiteX13-639" fmla="*/ 673980 w 2408807"/>
                <a:gd name="connsiteY13-640" fmla="*/ 742246 h 2254305"/>
                <a:gd name="connsiteX14-641" fmla="*/ 693687 w 2408807"/>
                <a:gd name="connsiteY14-642" fmla="*/ 687066 h 2254305"/>
                <a:gd name="connsiteX15-643" fmla="*/ 681863 w 2408807"/>
                <a:gd name="connsiteY15-644" fmla="*/ 596414 h 2254305"/>
                <a:gd name="connsiteX16-645" fmla="*/ 670039 w 2408807"/>
                <a:gd name="connsiteY16-646" fmla="*/ 501821 h 2254305"/>
                <a:gd name="connsiteX17-647" fmla="*/ 701570 w 2408807"/>
                <a:gd name="connsiteY17-648" fmla="*/ 332342 h 2254305"/>
                <a:gd name="connsiteX18-649" fmla="*/ 752808 w 2408807"/>
                <a:gd name="connsiteY18-650" fmla="*/ 210159 h 2254305"/>
                <a:gd name="connsiteX19-651" fmla="*/ 847401 w 2408807"/>
                <a:gd name="connsiteY19-652" fmla="*/ 127390 h 2254305"/>
                <a:gd name="connsiteX20-653" fmla="*/ 1056294 w 2408807"/>
                <a:gd name="connsiteY20-654" fmla="*/ 20973 h 2254305"/>
                <a:gd name="connsiteX21-655" fmla="*/ 1269128 w 2408807"/>
                <a:gd name="connsiteY21-656" fmla="*/ 1266 h 2254305"/>
                <a:gd name="connsiteX22-657" fmla="*/ 1438608 w 2408807"/>
                <a:gd name="connsiteY22-658" fmla="*/ 40680 h 2254305"/>
                <a:gd name="connsiteX23-659" fmla="*/ 1552908 w 2408807"/>
                <a:gd name="connsiteY23-660" fmla="*/ 99801 h 2254305"/>
                <a:gd name="connsiteX24-661" fmla="*/ 1596263 w 2408807"/>
                <a:gd name="connsiteY24-662" fmla="*/ 154980 h 2254305"/>
                <a:gd name="connsiteX25-663" fmla="*/ 1592321 w 2408807"/>
                <a:gd name="connsiteY25-664" fmla="*/ 233808 h 2254305"/>
                <a:gd name="connsiteX26-665" fmla="*/ 1627794 w 2408807"/>
                <a:gd name="connsiteY26-666" fmla="*/ 249573 h 2254305"/>
                <a:gd name="connsiteX27-667" fmla="*/ 1702680 w 2408807"/>
                <a:gd name="connsiteY27-668" fmla="*/ 308694 h 2254305"/>
                <a:gd name="connsiteX28-669" fmla="*/ 1730270 w 2408807"/>
                <a:gd name="connsiteY28-670" fmla="*/ 430877 h 2254305"/>
                <a:gd name="connsiteX29-671" fmla="*/ 1742094 w 2408807"/>
                <a:gd name="connsiteY29-672" fmla="*/ 600356 h 2254305"/>
                <a:gd name="connsiteX30-673" fmla="*/ 1722387 w 2408807"/>
                <a:gd name="connsiteY30-674" fmla="*/ 694949 h 2254305"/>
                <a:gd name="connsiteX31-675" fmla="*/ 1746035 w 2408807"/>
                <a:gd name="connsiteY31-676" fmla="*/ 758011 h 2254305"/>
                <a:gd name="connsiteX32-677" fmla="*/ 1702680 w 2408807"/>
                <a:gd name="connsiteY32-678" fmla="*/ 899901 h 2254305"/>
                <a:gd name="connsiteX33-679" fmla="*/ 1651442 w 2408807"/>
                <a:gd name="connsiteY33-680" fmla="*/ 966904 h 2254305"/>
                <a:gd name="connsiteX34-681" fmla="*/ 1651442 w 2408807"/>
                <a:gd name="connsiteY34-682" fmla="*/ 966904 h 2254305"/>
                <a:gd name="connsiteX35-683" fmla="*/ 1627794 w 2408807"/>
                <a:gd name="connsiteY35-684" fmla="*/ 986611 h 2254305"/>
                <a:gd name="connsiteX36-685" fmla="*/ 1604146 w 2408807"/>
                <a:gd name="connsiteY36-686" fmla="*/ 1128501 h 2254305"/>
                <a:gd name="connsiteX37-687" fmla="*/ 1533201 w 2408807"/>
                <a:gd name="connsiteY37-688" fmla="*/ 1258566 h 2254305"/>
                <a:gd name="connsiteX38-689" fmla="*/ 1509552 w 2408807"/>
                <a:gd name="connsiteY38-690" fmla="*/ 1309804 h 2254305"/>
                <a:gd name="connsiteX39-691" fmla="*/ 1525318 w 2408807"/>
                <a:gd name="connsiteY39-692" fmla="*/ 1408339 h 2254305"/>
                <a:gd name="connsiteX40-693" fmla="*/ 1592321 w 2408807"/>
                <a:gd name="connsiteY40-694" fmla="*/ 1491108 h 2254305"/>
                <a:gd name="connsiteX41-695" fmla="*/ 1848511 w 2408807"/>
                <a:gd name="connsiteY41-696" fmla="*/ 1550228 h 2254305"/>
                <a:gd name="connsiteX42-697" fmla="*/ 2077111 w 2408807"/>
                <a:gd name="connsiteY42-698" fmla="*/ 1609349 h 2254305"/>
                <a:gd name="connsiteX43-699" fmla="*/ 2211118 w 2408807"/>
                <a:gd name="connsiteY43-700" fmla="*/ 1652704 h 2254305"/>
                <a:gd name="connsiteX44-701" fmla="*/ 2325418 w 2408807"/>
                <a:gd name="connsiteY44-702" fmla="*/ 1696059 h 2254305"/>
                <a:gd name="connsiteX45-703" fmla="*/ 2360890 w 2408807"/>
                <a:gd name="connsiteY45-704" fmla="*/ 1849773 h 2254305"/>
                <a:gd name="connsiteX46-705" fmla="*/ 2388480 w 2408807"/>
                <a:gd name="connsiteY46-706" fmla="*/ 2050783 h 2254305"/>
                <a:gd name="connsiteX47-707" fmla="*/ 2408187 w 2408807"/>
                <a:gd name="connsiteY47-708" fmla="*/ 2232087 h 2254305"/>
                <a:gd name="connsiteX48-709" fmla="*/ 2404246 w 2408807"/>
                <a:gd name="connsiteY48-710" fmla="*/ 2232087 h 2254305"/>
                <a:gd name="connsiteX49-711" fmla="*/ 1229715 w 2408807"/>
                <a:gd name="connsiteY49-712" fmla="*/ 2236027 h 2254305"/>
                <a:gd name="connsiteX50-713" fmla="*/ 4 w 2408807"/>
                <a:gd name="connsiteY50-714" fmla="*/ 2232087 h 2254305"/>
                <a:gd name="connsiteX0-715" fmla="*/ 0 w 2408803"/>
                <a:gd name="connsiteY0-716" fmla="*/ 2232087 h 2245516"/>
                <a:gd name="connsiteX1-717" fmla="*/ 59121 w 2408803"/>
                <a:gd name="connsiteY1-718" fmla="*/ 1834008 h 2245516"/>
                <a:gd name="connsiteX2-719" fmla="*/ 106417 w 2408803"/>
                <a:gd name="connsiteY2-720" fmla="*/ 1692118 h 2245516"/>
                <a:gd name="connsiteX3-721" fmla="*/ 220717 w 2408803"/>
                <a:gd name="connsiteY3-722" fmla="*/ 1636939 h 2245516"/>
                <a:gd name="connsiteX4-723" fmla="*/ 855280 w 2408803"/>
                <a:gd name="connsiteY4-724" fmla="*/ 1455635 h 2245516"/>
                <a:gd name="connsiteX5-725" fmla="*/ 851338 w 2408803"/>
                <a:gd name="connsiteY5-726" fmla="*/ 1459577 h 2245516"/>
                <a:gd name="connsiteX6-727" fmla="*/ 902576 w 2408803"/>
                <a:gd name="connsiteY6-728" fmla="*/ 1364983 h 2245516"/>
                <a:gd name="connsiteX7-729" fmla="*/ 890752 w 2408803"/>
                <a:gd name="connsiteY7-730" fmla="*/ 1254625 h 2245516"/>
                <a:gd name="connsiteX8-731" fmla="*/ 827690 w 2408803"/>
                <a:gd name="connsiteY8-732" fmla="*/ 1160032 h 2245516"/>
                <a:gd name="connsiteX9-733" fmla="*/ 780393 w 2408803"/>
                <a:gd name="connsiteY9-734" fmla="*/ 1053614 h 2245516"/>
                <a:gd name="connsiteX10-735" fmla="*/ 772511 w 2408803"/>
                <a:gd name="connsiteY10-736" fmla="*/ 970846 h 2245516"/>
                <a:gd name="connsiteX11-737" fmla="*/ 737038 w 2408803"/>
                <a:gd name="connsiteY11-738" fmla="*/ 939314 h 2245516"/>
                <a:gd name="connsiteX12-739" fmla="*/ 685800 w 2408803"/>
                <a:gd name="connsiteY12-740" fmla="*/ 852604 h 2245516"/>
                <a:gd name="connsiteX13-741" fmla="*/ 673976 w 2408803"/>
                <a:gd name="connsiteY13-742" fmla="*/ 742246 h 2245516"/>
                <a:gd name="connsiteX14-743" fmla="*/ 693683 w 2408803"/>
                <a:gd name="connsiteY14-744" fmla="*/ 687066 h 2245516"/>
                <a:gd name="connsiteX15-745" fmla="*/ 681859 w 2408803"/>
                <a:gd name="connsiteY15-746" fmla="*/ 596414 h 2245516"/>
                <a:gd name="connsiteX16-747" fmla="*/ 670035 w 2408803"/>
                <a:gd name="connsiteY16-748" fmla="*/ 501821 h 2245516"/>
                <a:gd name="connsiteX17-749" fmla="*/ 701566 w 2408803"/>
                <a:gd name="connsiteY17-750" fmla="*/ 332342 h 2245516"/>
                <a:gd name="connsiteX18-751" fmla="*/ 752804 w 2408803"/>
                <a:gd name="connsiteY18-752" fmla="*/ 210159 h 2245516"/>
                <a:gd name="connsiteX19-753" fmla="*/ 847397 w 2408803"/>
                <a:gd name="connsiteY19-754" fmla="*/ 127390 h 2245516"/>
                <a:gd name="connsiteX20-755" fmla="*/ 1056290 w 2408803"/>
                <a:gd name="connsiteY20-756" fmla="*/ 20973 h 2245516"/>
                <a:gd name="connsiteX21-757" fmla="*/ 1269124 w 2408803"/>
                <a:gd name="connsiteY21-758" fmla="*/ 1266 h 2245516"/>
                <a:gd name="connsiteX22-759" fmla="*/ 1438604 w 2408803"/>
                <a:gd name="connsiteY22-760" fmla="*/ 40680 h 2245516"/>
                <a:gd name="connsiteX23-761" fmla="*/ 1552904 w 2408803"/>
                <a:gd name="connsiteY23-762" fmla="*/ 99801 h 2245516"/>
                <a:gd name="connsiteX24-763" fmla="*/ 1596259 w 2408803"/>
                <a:gd name="connsiteY24-764" fmla="*/ 154980 h 2245516"/>
                <a:gd name="connsiteX25-765" fmla="*/ 1592317 w 2408803"/>
                <a:gd name="connsiteY25-766" fmla="*/ 233808 h 2245516"/>
                <a:gd name="connsiteX26-767" fmla="*/ 1627790 w 2408803"/>
                <a:gd name="connsiteY26-768" fmla="*/ 249573 h 2245516"/>
                <a:gd name="connsiteX27-769" fmla="*/ 1702676 w 2408803"/>
                <a:gd name="connsiteY27-770" fmla="*/ 308694 h 2245516"/>
                <a:gd name="connsiteX28-771" fmla="*/ 1730266 w 2408803"/>
                <a:gd name="connsiteY28-772" fmla="*/ 430877 h 2245516"/>
                <a:gd name="connsiteX29-773" fmla="*/ 1742090 w 2408803"/>
                <a:gd name="connsiteY29-774" fmla="*/ 600356 h 2245516"/>
                <a:gd name="connsiteX30-775" fmla="*/ 1722383 w 2408803"/>
                <a:gd name="connsiteY30-776" fmla="*/ 694949 h 2245516"/>
                <a:gd name="connsiteX31-777" fmla="*/ 1746031 w 2408803"/>
                <a:gd name="connsiteY31-778" fmla="*/ 758011 h 2245516"/>
                <a:gd name="connsiteX32-779" fmla="*/ 1702676 w 2408803"/>
                <a:gd name="connsiteY32-780" fmla="*/ 899901 h 2245516"/>
                <a:gd name="connsiteX33-781" fmla="*/ 1651438 w 2408803"/>
                <a:gd name="connsiteY33-782" fmla="*/ 966904 h 2245516"/>
                <a:gd name="connsiteX34-783" fmla="*/ 1651438 w 2408803"/>
                <a:gd name="connsiteY34-784" fmla="*/ 966904 h 2245516"/>
                <a:gd name="connsiteX35-785" fmla="*/ 1627790 w 2408803"/>
                <a:gd name="connsiteY35-786" fmla="*/ 986611 h 2245516"/>
                <a:gd name="connsiteX36-787" fmla="*/ 1604142 w 2408803"/>
                <a:gd name="connsiteY36-788" fmla="*/ 1128501 h 2245516"/>
                <a:gd name="connsiteX37-789" fmla="*/ 1533197 w 2408803"/>
                <a:gd name="connsiteY37-790" fmla="*/ 1258566 h 2245516"/>
                <a:gd name="connsiteX38-791" fmla="*/ 1509548 w 2408803"/>
                <a:gd name="connsiteY38-792" fmla="*/ 1309804 h 2245516"/>
                <a:gd name="connsiteX39-793" fmla="*/ 1525314 w 2408803"/>
                <a:gd name="connsiteY39-794" fmla="*/ 1408339 h 2245516"/>
                <a:gd name="connsiteX40-795" fmla="*/ 1592317 w 2408803"/>
                <a:gd name="connsiteY40-796" fmla="*/ 1491108 h 2245516"/>
                <a:gd name="connsiteX41-797" fmla="*/ 1848507 w 2408803"/>
                <a:gd name="connsiteY41-798" fmla="*/ 1550228 h 2245516"/>
                <a:gd name="connsiteX42-799" fmla="*/ 2077107 w 2408803"/>
                <a:gd name="connsiteY42-800" fmla="*/ 1609349 h 2245516"/>
                <a:gd name="connsiteX43-801" fmla="*/ 2211114 w 2408803"/>
                <a:gd name="connsiteY43-802" fmla="*/ 1652704 h 2245516"/>
                <a:gd name="connsiteX44-803" fmla="*/ 2325414 w 2408803"/>
                <a:gd name="connsiteY44-804" fmla="*/ 1696059 h 2245516"/>
                <a:gd name="connsiteX45-805" fmla="*/ 2360886 w 2408803"/>
                <a:gd name="connsiteY45-806" fmla="*/ 1849773 h 2245516"/>
                <a:gd name="connsiteX46-807" fmla="*/ 2388476 w 2408803"/>
                <a:gd name="connsiteY46-808" fmla="*/ 2050783 h 2245516"/>
                <a:gd name="connsiteX47-809" fmla="*/ 2408183 w 2408803"/>
                <a:gd name="connsiteY47-810" fmla="*/ 2232087 h 2245516"/>
                <a:gd name="connsiteX48-811" fmla="*/ 2404242 w 2408803"/>
                <a:gd name="connsiteY48-812" fmla="*/ 2232087 h 2245516"/>
                <a:gd name="connsiteX49-813" fmla="*/ 1229711 w 2408803"/>
                <a:gd name="connsiteY49-814" fmla="*/ 2236027 h 2245516"/>
                <a:gd name="connsiteX50-815" fmla="*/ 0 w 2408803"/>
                <a:gd name="connsiteY50-816" fmla="*/ 2232087 h 2245516"/>
                <a:gd name="connsiteX0-817" fmla="*/ 0 w 2408803"/>
                <a:gd name="connsiteY0-818" fmla="*/ 2232087 h 2245516"/>
                <a:gd name="connsiteX1-819" fmla="*/ 59121 w 2408803"/>
                <a:gd name="connsiteY1-820" fmla="*/ 1834008 h 2245516"/>
                <a:gd name="connsiteX2-821" fmla="*/ 106417 w 2408803"/>
                <a:gd name="connsiteY2-822" fmla="*/ 1692118 h 2245516"/>
                <a:gd name="connsiteX3-823" fmla="*/ 220717 w 2408803"/>
                <a:gd name="connsiteY3-824" fmla="*/ 1636939 h 2245516"/>
                <a:gd name="connsiteX4-825" fmla="*/ 855280 w 2408803"/>
                <a:gd name="connsiteY4-826" fmla="*/ 1455635 h 2245516"/>
                <a:gd name="connsiteX5-827" fmla="*/ 851338 w 2408803"/>
                <a:gd name="connsiteY5-828" fmla="*/ 1459577 h 2245516"/>
                <a:gd name="connsiteX6-829" fmla="*/ 902576 w 2408803"/>
                <a:gd name="connsiteY6-830" fmla="*/ 1364983 h 2245516"/>
                <a:gd name="connsiteX7-831" fmla="*/ 890752 w 2408803"/>
                <a:gd name="connsiteY7-832" fmla="*/ 1254625 h 2245516"/>
                <a:gd name="connsiteX8-833" fmla="*/ 827690 w 2408803"/>
                <a:gd name="connsiteY8-834" fmla="*/ 1160032 h 2245516"/>
                <a:gd name="connsiteX9-835" fmla="*/ 780393 w 2408803"/>
                <a:gd name="connsiteY9-836" fmla="*/ 1053614 h 2245516"/>
                <a:gd name="connsiteX10-837" fmla="*/ 772511 w 2408803"/>
                <a:gd name="connsiteY10-838" fmla="*/ 970846 h 2245516"/>
                <a:gd name="connsiteX11-839" fmla="*/ 737038 w 2408803"/>
                <a:gd name="connsiteY11-840" fmla="*/ 939314 h 2245516"/>
                <a:gd name="connsiteX12-841" fmla="*/ 685800 w 2408803"/>
                <a:gd name="connsiteY12-842" fmla="*/ 852604 h 2245516"/>
                <a:gd name="connsiteX13-843" fmla="*/ 673976 w 2408803"/>
                <a:gd name="connsiteY13-844" fmla="*/ 742246 h 2245516"/>
                <a:gd name="connsiteX14-845" fmla="*/ 693683 w 2408803"/>
                <a:gd name="connsiteY14-846" fmla="*/ 687066 h 2245516"/>
                <a:gd name="connsiteX15-847" fmla="*/ 681859 w 2408803"/>
                <a:gd name="connsiteY15-848" fmla="*/ 596414 h 2245516"/>
                <a:gd name="connsiteX16-849" fmla="*/ 670035 w 2408803"/>
                <a:gd name="connsiteY16-850" fmla="*/ 501821 h 2245516"/>
                <a:gd name="connsiteX17-851" fmla="*/ 701566 w 2408803"/>
                <a:gd name="connsiteY17-852" fmla="*/ 332342 h 2245516"/>
                <a:gd name="connsiteX18-853" fmla="*/ 752804 w 2408803"/>
                <a:gd name="connsiteY18-854" fmla="*/ 210159 h 2245516"/>
                <a:gd name="connsiteX19-855" fmla="*/ 847397 w 2408803"/>
                <a:gd name="connsiteY19-856" fmla="*/ 127390 h 2245516"/>
                <a:gd name="connsiteX20-857" fmla="*/ 1056290 w 2408803"/>
                <a:gd name="connsiteY20-858" fmla="*/ 20973 h 2245516"/>
                <a:gd name="connsiteX21-859" fmla="*/ 1269124 w 2408803"/>
                <a:gd name="connsiteY21-860" fmla="*/ 1266 h 2245516"/>
                <a:gd name="connsiteX22-861" fmla="*/ 1438604 w 2408803"/>
                <a:gd name="connsiteY22-862" fmla="*/ 40680 h 2245516"/>
                <a:gd name="connsiteX23-863" fmla="*/ 1552904 w 2408803"/>
                <a:gd name="connsiteY23-864" fmla="*/ 99801 h 2245516"/>
                <a:gd name="connsiteX24-865" fmla="*/ 1596259 w 2408803"/>
                <a:gd name="connsiteY24-866" fmla="*/ 154980 h 2245516"/>
                <a:gd name="connsiteX25-867" fmla="*/ 1608082 w 2408803"/>
                <a:gd name="connsiteY25-868" fmla="*/ 214101 h 2245516"/>
                <a:gd name="connsiteX26-869" fmla="*/ 1627790 w 2408803"/>
                <a:gd name="connsiteY26-870" fmla="*/ 249573 h 2245516"/>
                <a:gd name="connsiteX27-871" fmla="*/ 1702676 w 2408803"/>
                <a:gd name="connsiteY27-872" fmla="*/ 308694 h 2245516"/>
                <a:gd name="connsiteX28-873" fmla="*/ 1730266 w 2408803"/>
                <a:gd name="connsiteY28-874" fmla="*/ 430877 h 2245516"/>
                <a:gd name="connsiteX29-875" fmla="*/ 1742090 w 2408803"/>
                <a:gd name="connsiteY29-876" fmla="*/ 600356 h 2245516"/>
                <a:gd name="connsiteX30-877" fmla="*/ 1722383 w 2408803"/>
                <a:gd name="connsiteY30-878" fmla="*/ 694949 h 2245516"/>
                <a:gd name="connsiteX31-879" fmla="*/ 1746031 w 2408803"/>
                <a:gd name="connsiteY31-880" fmla="*/ 758011 h 2245516"/>
                <a:gd name="connsiteX32-881" fmla="*/ 1702676 w 2408803"/>
                <a:gd name="connsiteY32-882" fmla="*/ 899901 h 2245516"/>
                <a:gd name="connsiteX33-883" fmla="*/ 1651438 w 2408803"/>
                <a:gd name="connsiteY33-884" fmla="*/ 966904 h 2245516"/>
                <a:gd name="connsiteX34-885" fmla="*/ 1651438 w 2408803"/>
                <a:gd name="connsiteY34-886" fmla="*/ 966904 h 2245516"/>
                <a:gd name="connsiteX35-887" fmla="*/ 1627790 w 2408803"/>
                <a:gd name="connsiteY35-888" fmla="*/ 986611 h 2245516"/>
                <a:gd name="connsiteX36-889" fmla="*/ 1604142 w 2408803"/>
                <a:gd name="connsiteY36-890" fmla="*/ 1128501 h 2245516"/>
                <a:gd name="connsiteX37-891" fmla="*/ 1533197 w 2408803"/>
                <a:gd name="connsiteY37-892" fmla="*/ 1258566 h 2245516"/>
                <a:gd name="connsiteX38-893" fmla="*/ 1509548 w 2408803"/>
                <a:gd name="connsiteY38-894" fmla="*/ 1309804 h 2245516"/>
                <a:gd name="connsiteX39-895" fmla="*/ 1525314 w 2408803"/>
                <a:gd name="connsiteY39-896" fmla="*/ 1408339 h 2245516"/>
                <a:gd name="connsiteX40-897" fmla="*/ 1592317 w 2408803"/>
                <a:gd name="connsiteY40-898" fmla="*/ 1491108 h 2245516"/>
                <a:gd name="connsiteX41-899" fmla="*/ 1848507 w 2408803"/>
                <a:gd name="connsiteY41-900" fmla="*/ 1550228 h 2245516"/>
                <a:gd name="connsiteX42-901" fmla="*/ 2077107 w 2408803"/>
                <a:gd name="connsiteY42-902" fmla="*/ 1609349 h 2245516"/>
                <a:gd name="connsiteX43-903" fmla="*/ 2211114 w 2408803"/>
                <a:gd name="connsiteY43-904" fmla="*/ 1652704 h 2245516"/>
                <a:gd name="connsiteX44-905" fmla="*/ 2325414 w 2408803"/>
                <a:gd name="connsiteY44-906" fmla="*/ 1696059 h 2245516"/>
                <a:gd name="connsiteX45-907" fmla="*/ 2360886 w 2408803"/>
                <a:gd name="connsiteY45-908" fmla="*/ 1849773 h 2245516"/>
                <a:gd name="connsiteX46-909" fmla="*/ 2388476 w 2408803"/>
                <a:gd name="connsiteY46-910" fmla="*/ 2050783 h 2245516"/>
                <a:gd name="connsiteX47-911" fmla="*/ 2408183 w 2408803"/>
                <a:gd name="connsiteY47-912" fmla="*/ 2232087 h 2245516"/>
                <a:gd name="connsiteX48-913" fmla="*/ 2404242 w 2408803"/>
                <a:gd name="connsiteY48-914" fmla="*/ 2232087 h 2245516"/>
                <a:gd name="connsiteX49-915" fmla="*/ 1229711 w 2408803"/>
                <a:gd name="connsiteY49-916" fmla="*/ 2236027 h 2245516"/>
                <a:gd name="connsiteX50-917" fmla="*/ 0 w 2408803"/>
                <a:gd name="connsiteY50-918" fmla="*/ 2232087 h 2245516"/>
                <a:gd name="connsiteX0-919" fmla="*/ 0 w 2408803"/>
                <a:gd name="connsiteY0-920" fmla="*/ 2232087 h 2245516"/>
                <a:gd name="connsiteX1-921" fmla="*/ 59121 w 2408803"/>
                <a:gd name="connsiteY1-922" fmla="*/ 1834008 h 2245516"/>
                <a:gd name="connsiteX2-923" fmla="*/ 106417 w 2408803"/>
                <a:gd name="connsiteY2-924" fmla="*/ 1692118 h 2245516"/>
                <a:gd name="connsiteX3-925" fmla="*/ 220717 w 2408803"/>
                <a:gd name="connsiteY3-926" fmla="*/ 1636939 h 2245516"/>
                <a:gd name="connsiteX4-927" fmla="*/ 855280 w 2408803"/>
                <a:gd name="connsiteY4-928" fmla="*/ 1455635 h 2245516"/>
                <a:gd name="connsiteX5-929" fmla="*/ 851338 w 2408803"/>
                <a:gd name="connsiteY5-930" fmla="*/ 1459577 h 2245516"/>
                <a:gd name="connsiteX6-931" fmla="*/ 902576 w 2408803"/>
                <a:gd name="connsiteY6-932" fmla="*/ 1364983 h 2245516"/>
                <a:gd name="connsiteX7-933" fmla="*/ 890752 w 2408803"/>
                <a:gd name="connsiteY7-934" fmla="*/ 1254625 h 2245516"/>
                <a:gd name="connsiteX8-935" fmla="*/ 827690 w 2408803"/>
                <a:gd name="connsiteY8-936" fmla="*/ 1160032 h 2245516"/>
                <a:gd name="connsiteX9-937" fmla="*/ 780393 w 2408803"/>
                <a:gd name="connsiteY9-938" fmla="*/ 1053614 h 2245516"/>
                <a:gd name="connsiteX10-939" fmla="*/ 772511 w 2408803"/>
                <a:gd name="connsiteY10-940" fmla="*/ 970846 h 2245516"/>
                <a:gd name="connsiteX11-941" fmla="*/ 737038 w 2408803"/>
                <a:gd name="connsiteY11-942" fmla="*/ 939314 h 2245516"/>
                <a:gd name="connsiteX12-943" fmla="*/ 685800 w 2408803"/>
                <a:gd name="connsiteY12-944" fmla="*/ 852604 h 2245516"/>
                <a:gd name="connsiteX13-945" fmla="*/ 673976 w 2408803"/>
                <a:gd name="connsiteY13-946" fmla="*/ 742246 h 2245516"/>
                <a:gd name="connsiteX14-947" fmla="*/ 693683 w 2408803"/>
                <a:gd name="connsiteY14-948" fmla="*/ 687066 h 2245516"/>
                <a:gd name="connsiteX15-949" fmla="*/ 681859 w 2408803"/>
                <a:gd name="connsiteY15-950" fmla="*/ 596414 h 2245516"/>
                <a:gd name="connsiteX16-951" fmla="*/ 670035 w 2408803"/>
                <a:gd name="connsiteY16-952" fmla="*/ 501821 h 2245516"/>
                <a:gd name="connsiteX17-953" fmla="*/ 701566 w 2408803"/>
                <a:gd name="connsiteY17-954" fmla="*/ 332342 h 2245516"/>
                <a:gd name="connsiteX18-955" fmla="*/ 752804 w 2408803"/>
                <a:gd name="connsiteY18-956" fmla="*/ 210159 h 2245516"/>
                <a:gd name="connsiteX19-957" fmla="*/ 847397 w 2408803"/>
                <a:gd name="connsiteY19-958" fmla="*/ 127390 h 2245516"/>
                <a:gd name="connsiteX20-959" fmla="*/ 1056290 w 2408803"/>
                <a:gd name="connsiteY20-960" fmla="*/ 20973 h 2245516"/>
                <a:gd name="connsiteX21-961" fmla="*/ 1269124 w 2408803"/>
                <a:gd name="connsiteY21-962" fmla="*/ 1266 h 2245516"/>
                <a:gd name="connsiteX22-963" fmla="*/ 1438604 w 2408803"/>
                <a:gd name="connsiteY22-964" fmla="*/ 40680 h 2245516"/>
                <a:gd name="connsiteX23-965" fmla="*/ 1552904 w 2408803"/>
                <a:gd name="connsiteY23-966" fmla="*/ 99801 h 2245516"/>
                <a:gd name="connsiteX24-967" fmla="*/ 1596259 w 2408803"/>
                <a:gd name="connsiteY24-968" fmla="*/ 154980 h 2245516"/>
                <a:gd name="connsiteX25-969" fmla="*/ 1608082 w 2408803"/>
                <a:gd name="connsiteY25-970" fmla="*/ 214101 h 2245516"/>
                <a:gd name="connsiteX26-971" fmla="*/ 1655380 w 2408803"/>
                <a:gd name="connsiteY26-972" fmla="*/ 237749 h 2245516"/>
                <a:gd name="connsiteX27-973" fmla="*/ 1702676 w 2408803"/>
                <a:gd name="connsiteY27-974" fmla="*/ 308694 h 2245516"/>
                <a:gd name="connsiteX28-975" fmla="*/ 1730266 w 2408803"/>
                <a:gd name="connsiteY28-976" fmla="*/ 430877 h 2245516"/>
                <a:gd name="connsiteX29-977" fmla="*/ 1742090 w 2408803"/>
                <a:gd name="connsiteY29-978" fmla="*/ 600356 h 2245516"/>
                <a:gd name="connsiteX30-979" fmla="*/ 1722383 w 2408803"/>
                <a:gd name="connsiteY30-980" fmla="*/ 694949 h 2245516"/>
                <a:gd name="connsiteX31-981" fmla="*/ 1746031 w 2408803"/>
                <a:gd name="connsiteY31-982" fmla="*/ 758011 h 2245516"/>
                <a:gd name="connsiteX32-983" fmla="*/ 1702676 w 2408803"/>
                <a:gd name="connsiteY32-984" fmla="*/ 899901 h 2245516"/>
                <a:gd name="connsiteX33-985" fmla="*/ 1651438 w 2408803"/>
                <a:gd name="connsiteY33-986" fmla="*/ 966904 h 2245516"/>
                <a:gd name="connsiteX34-987" fmla="*/ 1651438 w 2408803"/>
                <a:gd name="connsiteY34-988" fmla="*/ 966904 h 2245516"/>
                <a:gd name="connsiteX35-989" fmla="*/ 1627790 w 2408803"/>
                <a:gd name="connsiteY35-990" fmla="*/ 986611 h 2245516"/>
                <a:gd name="connsiteX36-991" fmla="*/ 1604142 w 2408803"/>
                <a:gd name="connsiteY36-992" fmla="*/ 1128501 h 2245516"/>
                <a:gd name="connsiteX37-993" fmla="*/ 1533197 w 2408803"/>
                <a:gd name="connsiteY37-994" fmla="*/ 1258566 h 2245516"/>
                <a:gd name="connsiteX38-995" fmla="*/ 1509548 w 2408803"/>
                <a:gd name="connsiteY38-996" fmla="*/ 1309804 h 2245516"/>
                <a:gd name="connsiteX39-997" fmla="*/ 1525314 w 2408803"/>
                <a:gd name="connsiteY39-998" fmla="*/ 1408339 h 2245516"/>
                <a:gd name="connsiteX40-999" fmla="*/ 1592317 w 2408803"/>
                <a:gd name="connsiteY40-1000" fmla="*/ 1491108 h 2245516"/>
                <a:gd name="connsiteX41-1001" fmla="*/ 1848507 w 2408803"/>
                <a:gd name="connsiteY41-1002" fmla="*/ 1550228 h 2245516"/>
                <a:gd name="connsiteX42-1003" fmla="*/ 2077107 w 2408803"/>
                <a:gd name="connsiteY42-1004" fmla="*/ 1609349 h 2245516"/>
                <a:gd name="connsiteX43-1005" fmla="*/ 2211114 w 2408803"/>
                <a:gd name="connsiteY43-1006" fmla="*/ 1652704 h 2245516"/>
                <a:gd name="connsiteX44-1007" fmla="*/ 2325414 w 2408803"/>
                <a:gd name="connsiteY44-1008" fmla="*/ 1696059 h 2245516"/>
                <a:gd name="connsiteX45-1009" fmla="*/ 2360886 w 2408803"/>
                <a:gd name="connsiteY45-1010" fmla="*/ 1849773 h 2245516"/>
                <a:gd name="connsiteX46-1011" fmla="*/ 2388476 w 2408803"/>
                <a:gd name="connsiteY46-1012" fmla="*/ 2050783 h 2245516"/>
                <a:gd name="connsiteX47-1013" fmla="*/ 2408183 w 2408803"/>
                <a:gd name="connsiteY47-1014" fmla="*/ 2232087 h 2245516"/>
                <a:gd name="connsiteX48-1015" fmla="*/ 2404242 w 2408803"/>
                <a:gd name="connsiteY48-1016" fmla="*/ 2232087 h 2245516"/>
                <a:gd name="connsiteX49-1017" fmla="*/ 1229711 w 2408803"/>
                <a:gd name="connsiteY49-1018" fmla="*/ 2236027 h 2245516"/>
                <a:gd name="connsiteX50-1019" fmla="*/ 0 w 2408803"/>
                <a:gd name="connsiteY50-1020" fmla="*/ 2232087 h 2245516"/>
                <a:gd name="connsiteX0-1021" fmla="*/ 0 w 2408803"/>
                <a:gd name="connsiteY0-1022" fmla="*/ 2232087 h 2245516"/>
                <a:gd name="connsiteX1-1023" fmla="*/ 59121 w 2408803"/>
                <a:gd name="connsiteY1-1024" fmla="*/ 1834008 h 2245516"/>
                <a:gd name="connsiteX2-1025" fmla="*/ 106417 w 2408803"/>
                <a:gd name="connsiteY2-1026" fmla="*/ 1692118 h 2245516"/>
                <a:gd name="connsiteX3-1027" fmla="*/ 220717 w 2408803"/>
                <a:gd name="connsiteY3-1028" fmla="*/ 1636939 h 2245516"/>
                <a:gd name="connsiteX4-1029" fmla="*/ 855280 w 2408803"/>
                <a:gd name="connsiteY4-1030" fmla="*/ 1455635 h 2245516"/>
                <a:gd name="connsiteX5-1031" fmla="*/ 981404 w 2408803"/>
                <a:gd name="connsiteY5-1032" fmla="*/ 1467460 h 2245516"/>
                <a:gd name="connsiteX6-1033" fmla="*/ 902576 w 2408803"/>
                <a:gd name="connsiteY6-1034" fmla="*/ 1364983 h 2245516"/>
                <a:gd name="connsiteX7-1035" fmla="*/ 890752 w 2408803"/>
                <a:gd name="connsiteY7-1036" fmla="*/ 1254625 h 2245516"/>
                <a:gd name="connsiteX8-1037" fmla="*/ 827690 w 2408803"/>
                <a:gd name="connsiteY8-1038" fmla="*/ 1160032 h 2245516"/>
                <a:gd name="connsiteX9-1039" fmla="*/ 780393 w 2408803"/>
                <a:gd name="connsiteY9-1040" fmla="*/ 1053614 h 2245516"/>
                <a:gd name="connsiteX10-1041" fmla="*/ 772511 w 2408803"/>
                <a:gd name="connsiteY10-1042" fmla="*/ 970846 h 2245516"/>
                <a:gd name="connsiteX11-1043" fmla="*/ 737038 w 2408803"/>
                <a:gd name="connsiteY11-1044" fmla="*/ 939314 h 2245516"/>
                <a:gd name="connsiteX12-1045" fmla="*/ 685800 w 2408803"/>
                <a:gd name="connsiteY12-1046" fmla="*/ 852604 h 2245516"/>
                <a:gd name="connsiteX13-1047" fmla="*/ 673976 w 2408803"/>
                <a:gd name="connsiteY13-1048" fmla="*/ 742246 h 2245516"/>
                <a:gd name="connsiteX14-1049" fmla="*/ 693683 w 2408803"/>
                <a:gd name="connsiteY14-1050" fmla="*/ 687066 h 2245516"/>
                <a:gd name="connsiteX15-1051" fmla="*/ 681859 w 2408803"/>
                <a:gd name="connsiteY15-1052" fmla="*/ 596414 h 2245516"/>
                <a:gd name="connsiteX16-1053" fmla="*/ 670035 w 2408803"/>
                <a:gd name="connsiteY16-1054" fmla="*/ 501821 h 2245516"/>
                <a:gd name="connsiteX17-1055" fmla="*/ 701566 w 2408803"/>
                <a:gd name="connsiteY17-1056" fmla="*/ 332342 h 2245516"/>
                <a:gd name="connsiteX18-1057" fmla="*/ 752804 w 2408803"/>
                <a:gd name="connsiteY18-1058" fmla="*/ 210159 h 2245516"/>
                <a:gd name="connsiteX19-1059" fmla="*/ 847397 w 2408803"/>
                <a:gd name="connsiteY19-1060" fmla="*/ 127390 h 2245516"/>
                <a:gd name="connsiteX20-1061" fmla="*/ 1056290 w 2408803"/>
                <a:gd name="connsiteY20-1062" fmla="*/ 20973 h 2245516"/>
                <a:gd name="connsiteX21-1063" fmla="*/ 1269124 w 2408803"/>
                <a:gd name="connsiteY21-1064" fmla="*/ 1266 h 2245516"/>
                <a:gd name="connsiteX22-1065" fmla="*/ 1438604 w 2408803"/>
                <a:gd name="connsiteY22-1066" fmla="*/ 40680 h 2245516"/>
                <a:gd name="connsiteX23-1067" fmla="*/ 1552904 w 2408803"/>
                <a:gd name="connsiteY23-1068" fmla="*/ 99801 h 2245516"/>
                <a:gd name="connsiteX24-1069" fmla="*/ 1596259 w 2408803"/>
                <a:gd name="connsiteY24-1070" fmla="*/ 154980 h 2245516"/>
                <a:gd name="connsiteX25-1071" fmla="*/ 1608082 w 2408803"/>
                <a:gd name="connsiteY25-1072" fmla="*/ 214101 h 2245516"/>
                <a:gd name="connsiteX26-1073" fmla="*/ 1655380 w 2408803"/>
                <a:gd name="connsiteY26-1074" fmla="*/ 237749 h 2245516"/>
                <a:gd name="connsiteX27-1075" fmla="*/ 1702676 w 2408803"/>
                <a:gd name="connsiteY27-1076" fmla="*/ 308694 h 2245516"/>
                <a:gd name="connsiteX28-1077" fmla="*/ 1730266 w 2408803"/>
                <a:gd name="connsiteY28-1078" fmla="*/ 430877 h 2245516"/>
                <a:gd name="connsiteX29-1079" fmla="*/ 1742090 w 2408803"/>
                <a:gd name="connsiteY29-1080" fmla="*/ 600356 h 2245516"/>
                <a:gd name="connsiteX30-1081" fmla="*/ 1722383 w 2408803"/>
                <a:gd name="connsiteY30-1082" fmla="*/ 694949 h 2245516"/>
                <a:gd name="connsiteX31-1083" fmla="*/ 1746031 w 2408803"/>
                <a:gd name="connsiteY31-1084" fmla="*/ 758011 h 2245516"/>
                <a:gd name="connsiteX32-1085" fmla="*/ 1702676 w 2408803"/>
                <a:gd name="connsiteY32-1086" fmla="*/ 899901 h 2245516"/>
                <a:gd name="connsiteX33-1087" fmla="*/ 1651438 w 2408803"/>
                <a:gd name="connsiteY33-1088" fmla="*/ 966904 h 2245516"/>
                <a:gd name="connsiteX34-1089" fmla="*/ 1651438 w 2408803"/>
                <a:gd name="connsiteY34-1090" fmla="*/ 966904 h 2245516"/>
                <a:gd name="connsiteX35-1091" fmla="*/ 1627790 w 2408803"/>
                <a:gd name="connsiteY35-1092" fmla="*/ 986611 h 2245516"/>
                <a:gd name="connsiteX36-1093" fmla="*/ 1604142 w 2408803"/>
                <a:gd name="connsiteY36-1094" fmla="*/ 1128501 h 2245516"/>
                <a:gd name="connsiteX37-1095" fmla="*/ 1533197 w 2408803"/>
                <a:gd name="connsiteY37-1096" fmla="*/ 1258566 h 2245516"/>
                <a:gd name="connsiteX38-1097" fmla="*/ 1509548 w 2408803"/>
                <a:gd name="connsiteY38-1098" fmla="*/ 1309804 h 2245516"/>
                <a:gd name="connsiteX39-1099" fmla="*/ 1525314 w 2408803"/>
                <a:gd name="connsiteY39-1100" fmla="*/ 1408339 h 2245516"/>
                <a:gd name="connsiteX40-1101" fmla="*/ 1592317 w 2408803"/>
                <a:gd name="connsiteY40-1102" fmla="*/ 1491108 h 2245516"/>
                <a:gd name="connsiteX41-1103" fmla="*/ 1848507 w 2408803"/>
                <a:gd name="connsiteY41-1104" fmla="*/ 1550228 h 2245516"/>
                <a:gd name="connsiteX42-1105" fmla="*/ 2077107 w 2408803"/>
                <a:gd name="connsiteY42-1106" fmla="*/ 1609349 h 2245516"/>
                <a:gd name="connsiteX43-1107" fmla="*/ 2211114 w 2408803"/>
                <a:gd name="connsiteY43-1108" fmla="*/ 1652704 h 2245516"/>
                <a:gd name="connsiteX44-1109" fmla="*/ 2325414 w 2408803"/>
                <a:gd name="connsiteY44-1110" fmla="*/ 1696059 h 2245516"/>
                <a:gd name="connsiteX45-1111" fmla="*/ 2360886 w 2408803"/>
                <a:gd name="connsiteY45-1112" fmla="*/ 1849773 h 2245516"/>
                <a:gd name="connsiteX46-1113" fmla="*/ 2388476 w 2408803"/>
                <a:gd name="connsiteY46-1114" fmla="*/ 2050783 h 2245516"/>
                <a:gd name="connsiteX47-1115" fmla="*/ 2408183 w 2408803"/>
                <a:gd name="connsiteY47-1116" fmla="*/ 2232087 h 2245516"/>
                <a:gd name="connsiteX48-1117" fmla="*/ 2404242 w 2408803"/>
                <a:gd name="connsiteY48-1118" fmla="*/ 2232087 h 2245516"/>
                <a:gd name="connsiteX49-1119" fmla="*/ 1229711 w 2408803"/>
                <a:gd name="connsiteY49-1120" fmla="*/ 2236027 h 2245516"/>
                <a:gd name="connsiteX50-1121" fmla="*/ 0 w 2408803"/>
                <a:gd name="connsiteY50-1122" fmla="*/ 2232087 h 2245516"/>
                <a:gd name="connsiteX0-1123" fmla="*/ 0 w 2408803"/>
                <a:gd name="connsiteY0-1124" fmla="*/ 2232087 h 2245516"/>
                <a:gd name="connsiteX1-1125" fmla="*/ 59121 w 2408803"/>
                <a:gd name="connsiteY1-1126" fmla="*/ 1834008 h 2245516"/>
                <a:gd name="connsiteX2-1127" fmla="*/ 106417 w 2408803"/>
                <a:gd name="connsiteY2-1128" fmla="*/ 1692118 h 2245516"/>
                <a:gd name="connsiteX3-1129" fmla="*/ 220717 w 2408803"/>
                <a:gd name="connsiteY3-1130" fmla="*/ 1636939 h 2245516"/>
                <a:gd name="connsiteX4-1131" fmla="*/ 855280 w 2408803"/>
                <a:gd name="connsiteY4-1132" fmla="*/ 1455635 h 2245516"/>
                <a:gd name="connsiteX5-1133" fmla="*/ 878929 w 2408803"/>
                <a:gd name="connsiteY5-1134" fmla="*/ 1400457 h 2245516"/>
                <a:gd name="connsiteX6-1135" fmla="*/ 902576 w 2408803"/>
                <a:gd name="connsiteY6-1136" fmla="*/ 1364983 h 2245516"/>
                <a:gd name="connsiteX7-1137" fmla="*/ 890752 w 2408803"/>
                <a:gd name="connsiteY7-1138" fmla="*/ 1254625 h 2245516"/>
                <a:gd name="connsiteX8-1139" fmla="*/ 827690 w 2408803"/>
                <a:gd name="connsiteY8-1140" fmla="*/ 1160032 h 2245516"/>
                <a:gd name="connsiteX9-1141" fmla="*/ 780393 w 2408803"/>
                <a:gd name="connsiteY9-1142" fmla="*/ 1053614 h 2245516"/>
                <a:gd name="connsiteX10-1143" fmla="*/ 772511 w 2408803"/>
                <a:gd name="connsiteY10-1144" fmla="*/ 970846 h 2245516"/>
                <a:gd name="connsiteX11-1145" fmla="*/ 737038 w 2408803"/>
                <a:gd name="connsiteY11-1146" fmla="*/ 939314 h 2245516"/>
                <a:gd name="connsiteX12-1147" fmla="*/ 685800 w 2408803"/>
                <a:gd name="connsiteY12-1148" fmla="*/ 852604 h 2245516"/>
                <a:gd name="connsiteX13-1149" fmla="*/ 673976 w 2408803"/>
                <a:gd name="connsiteY13-1150" fmla="*/ 742246 h 2245516"/>
                <a:gd name="connsiteX14-1151" fmla="*/ 693683 w 2408803"/>
                <a:gd name="connsiteY14-1152" fmla="*/ 687066 h 2245516"/>
                <a:gd name="connsiteX15-1153" fmla="*/ 681859 w 2408803"/>
                <a:gd name="connsiteY15-1154" fmla="*/ 596414 h 2245516"/>
                <a:gd name="connsiteX16-1155" fmla="*/ 670035 w 2408803"/>
                <a:gd name="connsiteY16-1156" fmla="*/ 501821 h 2245516"/>
                <a:gd name="connsiteX17-1157" fmla="*/ 701566 w 2408803"/>
                <a:gd name="connsiteY17-1158" fmla="*/ 332342 h 2245516"/>
                <a:gd name="connsiteX18-1159" fmla="*/ 752804 w 2408803"/>
                <a:gd name="connsiteY18-1160" fmla="*/ 210159 h 2245516"/>
                <a:gd name="connsiteX19-1161" fmla="*/ 847397 w 2408803"/>
                <a:gd name="connsiteY19-1162" fmla="*/ 127390 h 2245516"/>
                <a:gd name="connsiteX20-1163" fmla="*/ 1056290 w 2408803"/>
                <a:gd name="connsiteY20-1164" fmla="*/ 20973 h 2245516"/>
                <a:gd name="connsiteX21-1165" fmla="*/ 1269124 w 2408803"/>
                <a:gd name="connsiteY21-1166" fmla="*/ 1266 h 2245516"/>
                <a:gd name="connsiteX22-1167" fmla="*/ 1438604 w 2408803"/>
                <a:gd name="connsiteY22-1168" fmla="*/ 40680 h 2245516"/>
                <a:gd name="connsiteX23-1169" fmla="*/ 1552904 w 2408803"/>
                <a:gd name="connsiteY23-1170" fmla="*/ 99801 h 2245516"/>
                <a:gd name="connsiteX24-1171" fmla="*/ 1596259 w 2408803"/>
                <a:gd name="connsiteY24-1172" fmla="*/ 154980 h 2245516"/>
                <a:gd name="connsiteX25-1173" fmla="*/ 1608082 w 2408803"/>
                <a:gd name="connsiteY25-1174" fmla="*/ 214101 h 2245516"/>
                <a:gd name="connsiteX26-1175" fmla="*/ 1655380 w 2408803"/>
                <a:gd name="connsiteY26-1176" fmla="*/ 237749 h 2245516"/>
                <a:gd name="connsiteX27-1177" fmla="*/ 1702676 w 2408803"/>
                <a:gd name="connsiteY27-1178" fmla="*/ 308694 h 2245516"/>
                <a:gd name="connsiteX28-1179" fmla="*/ 1730266 w 2408803"/>
                <a:gd name="connsiteY28-1180" fmla="*/ 430877 h 2245516"/>
                <a:gd name="connsiteX29-1181" fmla="*/ 1742090 w 2408803"/>
                <a:gd name="connsiteY29-1182" fmla="*/ 600356 h 2245516"/>
                <a:gd name="connsiteX30-1183" fmla="*/ 1722383 w 2408803"/>
                <a:gd name="connsiteY30-1184" fmla="*/ 694949 h 2245516"/>
                <a:gd name="connsiteX31-1185" fmla="*/ 1746031 w 2408803"/>
                <a:gd name="connsiteY31-1186" fmla="*/ 758011 h 2245516"/>
                <a:gd name="connsiteX32-1187" fmla="*/ 1702676 w 2408803"/>
                <a:gd name="connsiteY32-1188" fmla="*/ 899901 h 2245516"/>
                <a:gd name="connsiteX33-1189" fmla="*/ 1651438 w 2408803"/>
                <a:gd name="connsiteY33-1190" fmla="*/ 966904 h 2245516"/>
                <a:gd name="connsiteX34-1191" fmla="*/ 1651438 w 2408803"/>
                <a:gd name="connsiteY34-1192" fmla="*/ 966904 h 2245516"/>
                <a:gd name="connsiteX35-1193" fmla="*/ 1627790 w 2408803"/>
                <a:gd name="connsiteY35-1194" fmla="*/ 986611 h 2245516"/>
                <a:gd name="connsiteX36-1195" fmla="*/ 1604142 w 2408803"/>
                <a:gd name="connsiteY36-1196" fmla="*/ 1128501 h 2245516"/>
                <a:gd name="connsiteX37-1197" fmla="*/ 1533197 w 2408803"/>
                <a:gd name="connsiteY37-1198" fmla="*/ 1258566 h 2245516"/>
                <a:gd name="connsiteX38-1199" fmla="*/ 1509548 w 2408803"/>
                <a:gd name="connsiteY38-1200" fmla="*/ 1309804 h 2245516"/>
                <a:gd name="connsiteX39-1201" fmla="*/ 1525314 w 2408803"/>
                <a:gd name="connsiteY39-1202" fmla="*/ 1408339 h 2245516"/>
                <a:gd name="connsiteX40-1203" fmla="*/ 1592317 w 2408803"/>
                <a:gd name="connsiteY40-1204" fmla="*/ 1491108 h 2245516"/>
                <a:gd name="connsiteX41-1205" fmla="*/ 1848507 w 2408803"/>
                <a:gd name="connsiteY41-1206" fmla="*/ 1550228 h 2245516"/>
                <a:gd name="connsiteX42-1207" fmla="*/ 2077107 w 2408803"/>
                <a:gd name="connsiteY42-1208" fmla="*/ 1609349 h 2245516"/>
                <a:gd name="connsiteX43-1209" fmla="*/ 2211114 w 2408803"/>
                <a:gd name="connsiteY43-1210" fmla="*/ 1652704 h 2245516"/>
                <a:gd name="connsiteX44-1211" fmla="*/ 2325414 w 2408803"/>
                <a:gd name="connsiteY44-1212" fmla="*/ 1696059 h 2245516"/>
                <a:gd name="connsiteX45-1213" fmla="*/ 2360886 w 2408803"/>
                <a:gd name="connsiteY45-1214" fmla="*/ 1849773 h 2245516"/>
                <a:gd name="connsiteX46-1215" fmla="*/ 2388476 w 2408803"/>
                <a:gd name="connsiteY46-1216" fmla="*/ 2050783 h 2245516"/>
                <a:gd name="connsiteX47-1217" fmla="*/ 2408183 w 2408803"/>
                <a:gd name="connsiteY47-1218" fmla="*/ 2232087 h 2245516"/>
                <a:gd name="connsiteX48-1219" fmla="*/ 2404242 w 2408803"/>
                <a:gd name="connsiteY48-1220" fmla="*/ 2232087 h 2245516"/>
                <a:gd name="connsiteX49-1221" fmla="*/ 1229711 w 2408803"/>
                <a:gd name="connsiteY49-1222" fmla="*/ 2236027 h 2245516"/>
                <a:gd name="connsiteX50-1223" fmla="*/ 0 w 2408803"/>
                <a:gd name="connsiteY50-1224" fmla="*/ 2232087 h 2245516"/>
                <a:gd name="connsiteX0-1225" fmla="*/ 0 w 2408803"/>
                <a:gd name="connsiteY0-1226" fmla="*/ 2232087 h 2245516"/>
                <a:gd name="connsiteX1-1227" fmla="*/ 59121 w 2408803"/>
                <a:gd name="connsiteY1-1228" fmla="*/ 1834008 h 2245516"/>
                <a:gd name="connsiteX2-1229" fmla="*/ 106417 w 2408803"/>
                <a:gd name="connsiteY2-1230" fmla="*/ 1692118 h 2245516"/>
                <a:gd name="connsiteX3-1231" fmla="*/ 220717 w 2408803"/>
                <a:gd name="connsiteY3-1232" fmla="*/ 1636939 h 2245516"/>
                <a:gd name="connsiteX4-1233" fmla="*/ 855280 w 2408803"/>
                <a:gd name="connsiteY4-1234" fmla="*/ 1455635 h 2245516"/>
                <a:gd name="connsiteX5-1235" fmla="*/ 878929 w 2408803"/>
                <a:gd name="connsiteY5-1236" fmla="*/ 1400457 h 2245516"/>
                <a:gd name="connsiteX6-1237" fmla="*/ 902576 w 2408803"/>
                <a:gd name="connsiteY6-1238" fmla="*/ 1364983 h 2245516"/>
                <a:gd name="connsiteX7-1239" fmla="*/ 890752 w 2408803"/>
                <a:gd name="connsiteY7-1240" fmla="*/ 1254625 h 2245516"/>
                <a:gd name="connsiteX8-1241" fmla="*/ 827690 w 2408803"/>
                <a:gd name="connsiteY8-1242" fmla="*/ 1160032 h 2245516"/>
                <a:gd name="connsiteX9-1243" fmla="*/ 780393 w 2408803"/>
                <a:gd name="connsiteY9-1244" fmla="*/ 1053614 h 2245516"/>
                <a:gd name="connsiteX10-1245" fmla="*/ 772511 w 2408803"/>
                <a:gd name="connsiteY10-1246" fmla="*/ 970846 h 2245516"/>
                <a:gd name="connsiteX11-1247" fmla="*/ 737038 w 2408803"/>
                <a:gd name="connsiteY11-1248" fmla="*/ 939314 h 2245516"/>
                <a:gd name="connsiteX12-1249" fmla="*/ 685800 w 2408803"/>
                <a:gd name="connsiteY12-1250" fmla="*/ 852604 h 2245516"/>
                <a:gd name="connsiteX13-1251" fmla="*/ 673976 w 2408803"/>
                <a:gd name="connsiteY13-1252" fmla="*/ 742246 h 2245516"/>
                <a:gd name="connsiteX14-1253" fmla="*/ 693683 w 2408803"/>
                <a:gd name="connsiteY14-1254" fmla="*/ 687066 h 2245516"/>
                <a:gd name="connsiteX15-1255" fmla="*/ 681859 w 2408803"/>
                <a:gd name="connsiteY15-1256" fmla="*/ 596414 h 2245516"/>
                <a:gd name="connsiteX16-1257" fmla="*/ 670035 w 2408803"/>
                <a:gd name="connsiteY16-1258" fmla="*/ 501821 h 2245516"/>
                <a:gd name="connsiteX17-1259" fmla="*/ 701566 w 2408803"/>
                <a:gd name="connsiteY17-1260" fmla="*/ 332342 h 2245516"/>
                <a:gd name="connsiteX18-1261" fmla="*/ 752804 w 2408803"/>
                <a:gd name="connsiteY18-1262" fmla="*/ 210159 h 2245516"/>
                <a:gd name="connsiteX19-1263" fmla="*/ 847397 w 2408803"/>
                <a:gd name="connsiteY19-1264" fmla="*/ 127390 h 2245516"/>
                <a:gd name="connsiteX20-1265" fmla="*/ 1056290 w 2408803"/>
                <a:gd name="connsiteY20-1266" fmla="*/ 20973 h 2245516"/>
                <a:gd name="connsiteX21-1267" fmla="*/ 1269124 w 2408803"/>
                <a:gd name="connsiteY21-1268" fmla="*/ 1266 h 2245516"/>
                <a:gd name="connsiteX22-1269" fmla="*/ 1438604 w 2408803"/>
                <a:gd name="connsiteY22-1270" fmla="*/ 40680 h 2245516"/>
                <a:gd name="connsiteX23-1271" fmla="*/ 1552904 w 2408803"/>
                <a:gd name="connsiteY23-1272" fmla="*/ 99801 h 2245516"/>
                <a:gd name="connsiteX24-1273" fmla="*/ 1596259 w 2408803"/>
                <a:gd name="connsiteY24-1274" fmla="*/ 154980 h 2245516"/>
                <a:gd name="connsiteX25-1275" fmla="*/ 1608082 w 2408803"/>
                <a:gd name="connsiteY25-1276" fmla="*/ 214101 h 2245516"/>
                <a:gd name="connsiteX26-1277" fmla="*/ 1655380 w 2408803"/>
                <a:gd name="connsiteY26-1278" fmla="*/ 237749 h 2245516"/>
                <a:gd name="connsiteX27-1279" fmla="*/ 1702676 w 2408803"/>
                <a:gd name="connsiteY27-1280" fmla="*/ 308694 h 2245516"/>
                <a:gd name="connsiteX28-1281" fmla="*/ 1730266 w 2408803"/>
                <a:gd name="connsiteY28-1282" fmla="*/ 430877 h 2245516"/>
                <a:gd name="connsiteX29-1283" fmla="*/ 1742090 w 2408803"/>
                <a:gd name="connsiteY29-1284" fmla="*/ 600356 h 2245516"/>
                <a:gd name="connsiteX30-1285" fmla="*/ 1722383 w 2408803"/>
                <a:gd name="connsiteY30-1286" fmla="*/ 694949 h 2245516"/>
                <a:gd name="connsiteX31-1287" fmla="*/ 1746031 w 2408803"/>
                <a:gd name="connsiteY31-1288" fmla="*/ 758011 h 2245516"/>
                <a:gd name="connsiteX32-1289" fmla="*/ 1702676 w 2408803"/>
                <a:gd name="connsiteY32-1290" fmla="*/ 899901 h 2245516"/>
                <a:gd name="connsiteX33-1291" fmla="*/ 1651438 w 2408803"/>
                <a:gd name="connsiteY33-1292" fmla="*/ 966904 h 2245516"/>
                <a:gd name="connsiteX34-1293" fmla="*/ 1651438 w 2408803"/>
                <a:gd name="connsiteY34-1294" fmla="*/ 966904 h 2245516"/>
                <a:gd name="connsiteX35-1295" fmla="*/ 1627790 w 2408803"/>
                <a:gd name="connsiteY35-1296" fmla="*/ 986611 h 2245516"/>
                <a:gd name="connsiteX36-1297" fmla="*/ 1604142 w 2408803"/>
                <a:gd name="connsiteY36-1298" fmla="*/ 1128501 h 2245516"/>
                <a:gd name="connsiteX37-1299" fmla="*/ 1533197 w 2408803"/>
                <a:gd name="connsiteY37-1300" fmla="*/ 1258566 h 2245516"/>
                <a:gd name="connsiteX38-1301" fmla="*/ 1509548 w 2408803"/>
                <a:gd name="connsiteY38-1302" fmla="*/ 1309804 h 2245516"/>
                <a:gd name="connsiteX39-1303" fmla="*/ 1525314 w 2408803"/>
                <a:gd name="connsiteY39-1304" fmla="*/ 1408339 h 2245516"/>
                <a:gd name="connsiteX40-1305" fmla="*/ 1592317 w 2408803"/>
                <a:gd name="connsiteY40-1306" fmla="*/ 1491108 h 2245516"/>
                <a:gd name="connsiteX41-1307" fmla="*/ 1848507 w 2408803"/>
                <a:gd name="connsiteY41-1308" fmla="*/ 1550228 h 2245516"/>
                <a:gd name="connsiteX42-1309" fmla="*/ 2077107 w 2408803"/>
                <a:gd name="connsiteY42-1310" fmla="*/ 1609349 h 2245516"/>
                <a:gd name="connsiteX43-1311" fmla="*/ 2211114 w 2408803"/>
                <a:gd name="connsiteY43-1312" fmla="*/ 1652704 h 2245516"/>
                <a:gd name="connsiteX44-1313" fmla="*/ 2325414 w 2408803"/>
                <a:gd name="connsiteY44-1314" fmla="*/ 1696059 h 2245516"/>
                <a:gd name="connsiteX45-1315" fmla="*/ 2360886 w 2408803"/>
                <a:gd name="connsiteY45-1316" fmla="*/ 1849773 h 2245516"/>
                <a:gd name="connsiteX46-1317" fmla="*/ 2388476 w 2408803"/>
                <a:gd name="connsiteY46-1318" fmla="*/ 2050783 h 2245516"/>
                <a:gd name="connsiteX47-1319" fmla="*/ 2408183 w 2408803"/>
                <a:gd name="connsiteY47-1320" fmla="*/ 2232087 h 2245516"/>
                <a:gd name="connsiteX48-1321" fmla="*/ 2404242 w 2408803"/>
                <a:gd name="connsiteY48-1322" fmla="*/ 2232087 h 2245516"/>
                <a:gd name="connsiteX49-1323" fmla="*/ 1229711 w 2408803"/>
                <a:gd name="connsiteY49-1324" fmla="*/ 2236027 h 2245516"/>
                <a:gd name="connsiteX50-1325" fmla="*/ 0 w 2408803"/>
                <a:gd name="connsiteY50-1326" fmla="*/ 2232087 h 2245516"/>
                <a:gd name="connsiteX0-1327" fmla="*/ 0 w 2408803"/>
                <a:gd name="connsiteY0-1328" fmla="*/ 2232087 h 2245516"/>
                <a:gd name="connsiteX1-1329" fmla="*/ 59121 w 2408803"/>
                <a:gd name="connsiteY1-1330" fmla="*/ 1834008 h 2245516"/>
                <a:gd name="connsiteX2-1331" fmla="*/ 106417 w 2408803"/>
                <a:gd name="connsiteY2-1332" fmla="*/ 1692118 h 2245516"/>
                <a:gd name="connsiteX3-1333" fmla="*/ 220717 w 2408803"/>
                <a:gd name="connsiteY3-1334" fmla="*/ 1636939 h 2245516"/>
                <a:gd name="connsiteX4-1335" fmla="*/ 855280 w 2408803"/>
                <a:gd name="connsiteY4-1336" fmla="*/ 1455635 h 2245516"/>
                <a:gd name="connsiteX5-1337" fmla="*/ 878929 w 2408803"/>
                <a:gd name="connsiteY5-1338" fmla="*/ 1400457 h 2245516"/>
                <a:gd name="connsiteX6-1339" fmla="*/ 902576 w 2408803"/>
                <a:gd name="connsiteY6-1340" fmla="*/ 1364983 h 2245516"/>
                <a:gd name="connsiteX7-1341" fmla="*/ 890752 w 2408803"/>
                <a:gd name="connsiteY7-1342" fmla="*/ 1254625 h 2245516"/>
                <a:gd name="connsiteX8-1343" fmla="*/ 827690 w 2408803"/>
                <a:gd name="connsiteY8-1344" fmla="*/ 1160032 h 2245516"/>
                <a:gd name="connsiteX9-1345" fmla="*/ 780393 w 2408803"/>
                <a:gd name="connsiteY9-1346" fmla="*/ 1053614 h 2245516"/>
                <a:gd name="connsiteX10-1347" fmla="*/ 772511 w 2408803"/>
                <a:gd name="connsiteY10-1348" fmla="*/ 970846 h 2245516"/>
                <a:gd name="connsiteX11-1349" fmla="*/ 737038 w 2408803"/>
                <a:gd name="connsiteY11-1350" fmla="*/ 939314 h 2245516"/>
                <a:gd name="connsiteX12-1351" fmla="*/ 685800 w 2408803"/>
                <a:gd name="connsiteY12-1352" fmla="*/ 852604 h 2245516"/>
                <a:gd name="connsiteX13-1353" fmla="*/ 673976 w 2408803"/>
                <a:gd name="connsiteY13-1354" fmla="*/ 742246 h 2245516"/>
                <a:gd name="connsiteX14-1355" fmla="*/ 693683 w 2408803"/>
                <a:gd name="connsiteY14-1356" fmla="*/ 687066 h 2245516"/>
                <a:gd name="connsiteX15-1357" fmla="*/ 681859 w 2408803"/>
                <a:gd name="connsiteY15-1358" fmla="*/ 596414 h 2245516"/>
                <a:gd name="connsiteX16-1359" fmla="*/ 670035 w 2408803"/>
                <a:gd name="connsiteY16-1360" fmla="*/ 501821 h 2245516"/>
                <a:gd name="connsiteX17-1361" fmla="*/ 701566 w 2408803"/>
                <a:gd name="connsiteY17-1362" fmla="*/ 332342 h 2245516"/>
                <a:gd name="connsiteX18-1363" fmla="*/ 752804 w 2408803"/>
                <a:gd name="connsiteY18-1364" fmla="*/ 210159 h 2245516"/>
                <a:gd name="connsiteX19-1365" fmla="*/ 847397 w 2408803"/>
                <a:gd name="connsiteY19-1366" fmla="*/ 127390 h 2245516"/>
                <a:gd name="connsiteX20-1367" fmla="*/ 1056290 w 2408803"/>
                <a:gd name="connsiteY20-1368" fmla="*/ 20973 h 2245516"/>
                <a:gd name="connsiteX21-1369" fmla="*/ 1269124 w 2408803"/>
                <a:gd name="connsiteY21-1370" fmla="*/ 1266 h 2245516"/>
                <a:gd name="connsiteX22-1371" fmla="*/ 1438604 w 2408803"/>
                <a:gd name="connsiteY22-1372" fmla="*/ 40680 h 2245516"/>
                <a:gd name="connsiteX23-1373" fmla="*/ 1552904 w 2408803"/>
                <a:gd name="connsiteY23-1374" fmla="*/ 99801 h 2245516"/>
                <a:gd name="connsiteX24-1375" fmla="*/ 1596259 w 2408803"/>
                <a:gd name="connsiteY24-1376" fmla="*/ 154980 h 2245516"/>
                <a:gd name="connsiteX25-1377" fmla="*/ 1608082 w 2408803"/>
                <a:gd name="connsiteY25-1378" fmla="*/ 214101 h 2245516"/>
                <a:gd name="connsiteX26-1379" fmla="*/ 1655380 w 2408803"/>
                <a:gd name="connsiteY26-1380" fmla="*/ 237749 h 2245516"/>
                <a:gd name="connsiteX27-1381" fmla="*/ 1702676 w 2408803"/>
                <a:gd name="connsiteY27-1382" fmla="*/ 308694 h 2245516"/>
                <a:gd name="connsiteX28-1383" fmla="*/ 1730266 w 2408803"/>
                <a:gd name="connsiteY28-1384" fmla="*/ 430877 h 2245516"/>
                <a:gd name="connsiteX29-1385" fmla="*/ 1742090 w 2408803"/>
                <a:gd name="connsiteY29-1386" fmla="*/ 600356 h 2245516"/>
                <a:gd name="connsiteX30-1387" fmla="*/ 1722383 w 2408803"/>
                <a:gd name="connsiteY30-1388" fmla="*/ 694949 h 2245516"/>
                <a:gd name="connsiteX31-1389" fmla="*/ 1746031 w 2408803"/>
                <a:gd name="connsiteY31-1390" fmla="*/ 758011 h 2245516"/>
                <a:gd name="connsiteX32-1391" fmla="*/ 1702676 w 2408803"/>
                <a:gd name="connsiteY32-1392" fmla="*/ 899901 h 2245516"/>
                <a:gd name="connsiteX33-1393" fmla="*/ 1651438 w 2408803"/>
                <a:gd name="connsiteY33-1394" fmla="*/ 966904 h 2245516"/>
                <a:gd name="connsiteX34-1395" fmla="*/ 1651438 w 2408803"/>
                <a:gd name="connsiteY34-1396" fmla="*/ 966904 h 2245516"/>
                <a:gd name="connsiteX35-1397" fmla="*/ 1627790 w 2408803"/>
                <a:gd name="connsiteY35-1398" fmla="*/ 986611 h 2245516"/>
                <a:gd name="connsiteX36-1399" fmla="*/ 1604142 w 2408803"/>
                <a:gd name="connsiteY36-1400" fmla="*/ 1128501 h 2245516"/>
                <a:gd name="connsiteX37-1401" fmla="*/ 1533197 w 2408803"/>
                <a:gd name="connsiteY37-1402" fmla="*/ 1258566 h 2245516"/>
                <a:gd name="connsiteX38-1403" fmla="*/ 1509548 w 2408803"/>
                <a:gd name="connsiteY38-1404" fmla="*/ 1309804 h 2245516"/>
                <a:gd name="connsiteX39-1405" fmla="*/ 1525314 w 2408803"/>
                <a:gd name="connsiteY39-1406" fmla="*/ 1408339 h 2245516"/>
                <a:gd name="connsiteX40-1407" fmla="*/ 1548962 w 2408803"/>
                <a:gd name="connsiteY40-1408" fmla="*/ 1439871 h 2245516"/>
                <a:gd name="connsiteX41-1409" fmla="*/ 1592317 w 2408803"/>
                <a:gd name="connsiteY41-1410" fmla="*/ 1491108 h 2245516"/>
                <a:gd name="connsiteX42-1411" fmla="*/ 1848507 w 2408803"/>
                <a:gd name="connsiteY42-1412" fmla="*/ 1550228 h 2245516"/>
                <a:gd name="connsiteX43-1413" fmla="*/ 2077107 w 2408803"/>
                <a:gd name="connsiteY43-1414" fmla="*/ 1609349 h 2245516"/>
                <a:gd name="connsiteX44-1415" fmla="*/ 2211114 w 2408803"/>
                <a:gd name="connsiteY44-1416" fmla="*/ 1652704 h 2245516"/>
                <a:gd name="connsiteX45-1417" fmla="*/ 2325414 w 2408803"/>
                <a:gd name="connsiteY45-1418" fmla="*/ 1696059 h 2245516"/>
                <a:gd name="connsiteX46-1419" fmla="*/ 2360886 w 2408803"/>
                <a:gd name="connsiteY46-1420" fmla="*/ 1849773 h 2245516"/>
                <a:gd name="connsiteX47-1421" fmla="*/ 2388476 w 2408803"/>
                <a:gd name="connsiteY47-1422" fmla="*/ 2050783 h 2245516"/>
                <a:gd name="connsiteX48-1423" fmla="*/ 2408183 w 2408803"/>
                <a:gd name="connsiteY48-1424" fmla="*/ 2232087 h 2245516"/>
                <a:gd name="connsiteX49-1425" fmla="*/ 2404242 w 2408803"/>
                <a:gd name="connsiteY49-1426" fmla="*/ 2232087 h 2245516"/>
                <a:gd name="connsiteX50-1427" fmla="*/ 1229711 w 2408803"/>
                <a:gd name="connsiteY50-1428" fmla="*/ 2236027 h 2245516"/>
                <a:gd name="connsiteX51" fmla="*/ 0 w 2408803"/>
                <a:gd name="connsiteY51" fmla="*/ 2232087 h 2245516"/>
                <a:gd name="connsiteX0-1429" fmla="*/ 0 w 2408803"/>
                <a:gd name="connsiteY0-1430" fmla="*/ 2232087 h 2245516"/>
                <a:gd name="connsiteX1-1431" fmla="*/ 59121 w 2408803"/>
                <a:gd name="connsiteY1-1432" fmla="*/ 1834008 h 2245516"/>
                <a:gd name="connsiteX2-1433" fmla="*/ 106417 w 2408803"/>
                <a:gd name="connsiteY2-1434" fmla="*/ 1692118 h 2245516"/>
                <a:gd name="connsiteX3-1435" fmla="*/ 220717 w 2408803"/>
                <a:gd name="connsiteY3-1436" fmla="*/ 1636939 h 2245516"/>
                <a:gd name="connsiteX4-1437" fmla="*/ 855280 w 2408803"/>
                <a:gd name="connsiteY4-1438" fmla="*/ 1455635 h 2245516"/>
                <a:gd name="connsiteX5-1439" fmla="*/ 878929 w 2408803"/>
                <a:gd name="connsiteY5-1440" fmla="*/ 1400457 h 2245516"/>
                <a:gd name="connsiteX6-1441" fmla="*/ 902576 w 2408803"/>
                <a:gd name="connsiteY6-1442" fmla="*/ 1364983 h 2245516"/>
                <a:gd name="connsiteX7-1443" fmla="*/ 890752 w 2408803"/>
                <a:gd name="connsiteY7-1444" fmla="*/ 1254625 h 2245516"/>
                <a:gd name="connsiteX8-1445" fmla="*/ 827690 w 2408803"/>
                <a:gd name="connsiteY8-1446" fmla="*/ 1160032 h 2245516"/>
                <a:gd name="connsiteX9-1447" fmla="*/ 780393 w 2408803"/>
                <a:gd name="connsiteY9-1448" fmla="*/ 1053614 h 2245516"/>
                <a:gd name="connsiteX10-1449" fmla="*/ 772511 w 2408803"/>
                <a:gd name="connsiteY10-1450" fmla="*/ 970846 h 2245516"/>
                <a:gd name="connsiteX11-1451" fmla="*/ 737038 w 2408803"/>
                <a:gd name="connsiteY11-1452" fmla="*/ 939314 h 2245516"/>
                <a:gd name="connsiteX12-1453" fmla="*/ 685800 w 2408803"/>
                <a:gd name="connsiteY12-1454" fmla="*/ 852604 h 2245516"/>
                <a:gd name="connsiteX13-1455" fmla="*/ 673976 w 2408803"/>
                <a:gd name="connsiteY13-1456" fmla="*/ 742246 h 2245516"/>
                <a:gd name="connsiteX14-1457" fmla="*/ 693683 w 2408803"/>
                <a:gd name="connsiteY14-1458" fmla="*/ 687066 h 2245516"/>
                <a:gd name="connsiteX15-1459" fmla="*/ 681859 w 2408803"/>
                <a:gd name="connsiteY15-1460" fmla="*/ 596414 h 2245516"/>
                <a:gd name="connsiteX16-1461" fmla="*/ 670035 w 2408803"/>
                <a:gd name="connsiteY16-1462" fmla="*/ 501821 h 2245516"/>
                <a:gd name="connsiteX17-1463" fmla="*/ 701566 w 2408803"/>
                <a:gd name="connsiteY17-1464" fmla="*/ 332342 h 2245516"/>
                <a:gd name="connsiteX18-1465" fmla="*/ 752804 w 2408803"/>
                <a:gd name="connsiteY18-1466" fmla="*/ 210159 h 2245516"/>
                <a:gd name="connsiteX19-1467" fmla="*/ 847397 w 2408803"/>
                <a:gd name="connsiteY19-1468" fmla="*/ 127390 h 2245516"/>
                <a:gd name="connsiteX20-1469" fmla="*/ 1056290 w 2408803"/>
                <a:gd name="connsiteY20-1470" fmla="*/ 20973 h 2245516"/>
                <a:gd name="connsiteX21-1471" fmla="*/ 1269124 w 2408803"/>
                <a:gd name="connsiteY21-1472" fmla="*/ 1266 h 2245516"/>
                <a:gd name="connsiteX22-1473" fmla="*/ 1438604 w 2408803"/>
                <a:gd name="connsiteY22-1474" fmla="*/ 40680 h 2245516"/>
                <a:gd name="connsiteX23-1475" fmla="*/ 1552904 w 2408803"/>
                <a:gd name="connsiteY23-1476" fmla="*/ 99801 h 2245516"/>
                <a:gd name="connsiteX24-1477" fmla="*/ 1596259 w 2408803"/>
                <a:gd name="connsiteY24-1478" fmla="*/ 154980 h 2245516"/>
                <a:gd name="connsiteX25-1479" fmla="*/ 1608082 w 2408803"/>
                <a:gd name="connsiteY25-1480" fmla="*/ 214101 h 2245516"/>
                <a:gd name="connsiteX26-1481" fmla="*/ 1655380 w 2408803"/>
                <a:gd name="connsiteY26-1482" fmla="*/ 237749 h 2245516"/>
                <a:gd name="connsiteX27-1483" fmla="*/ 1702676 w 2408803"/>
                <a:gd name="connsiteY27-1484" fmla="*/ 308694 h 2245516"/>
                <a:gd name="connsiteX28-1485" fmla="*/ 1730266 w 2408803"/>
                <a:gd name="connsiteY28-1486" fmla="*/ 430877 h 2245516"/>
                <a:gd name="connsiteX29-1487" fmla="*/ 1742090 w 2408803"/>
                <a:gd name="connsiteY29-1488" fmla="*/ 600356 h 2245516"/>
                <a:gd name="connsiteX30-1489" fmla="*/ 1722383 w 2408803"/>
                <a:gd name="connsiteY30-1490" fmla="*/ 694949 h 2245516"/>
                <a:gd name="connsiteX31-1491" fmla="*/ 1746031 w 2408803"/>
                <a:gd name="connsiteY31-1492" fmla="*/ 758011 h 2245516"/>
                <a:gd name="connsiteX32-1493" fmla="*/ 1702676 w 2408803"/>
                <a:gd name="connsiteY32-1494" fmla="*/ 899901 h 2245516"/>
                <a:gd name="connsiteX33-1495" fmla="*/ 1651438 w 2408803"/>
                <a:gd name="connsiteY33-1496" fmla="*/ 966904 h 2245516"/>
                <a:gd name="connsiteX34-1497" fmla="*/ 1651438 w 2408803"/>
                <a:gd name="connsiteY34-1498" fmla="*/ 966904 h 2245516"/>
                <a:gd name="connsiteX35-1499" fmla="*/ 1627790 w 2408803"/>
                <a:gd name="connsiteY35-1500" fmla="*/ 986611 h 2245516"/>
                <a:gd name="connsiteX36-1501" fmla="*/ 1604142 w 2408803"/>
                <a:gd name="connsiteY36-1502" fmla="*/ 1128501 h 2245516"/>
                <a:gd name="connsiteX37-1503" fmla="*/ 1533197 w 2408803"/>
                <a:gd name="connsiteY37-1504" fmla="*/ 1258566 h 2245516"/>
                <a:gd name="connsiteX38-1505" fmla="*/ 1509548 w 2408803"/>
                <a:gd name="connsiteY38-1506" fmla="*/ 1309804 h 2245516"/>
                <a:gd name="connsiteX39-1507" fmla="*/ 1525314 w 2408803"/>
                <a:gd name="connsiteY39-1508" fmla="*/ 1408339 h 2245516"/>
                <a:gd name="connsiteX40-1509" fmla="*/ 1548962 w 2408803"/>
                <a:gd name="connsiteY40-1510" fmla="*/ 1439871 h 2245516"/>
                <a:gd name="connsiteX41-1511" fmla="*/ 1600199 w 2408803"/>
                <a:gd name="connsiteY41-1512" fmla="*/ 1479284 h 2245516"/>
                <a:gd name="connsiteX42-1513" fmla="*/ 1848507 w 2408803"/>
                <a:gd name="connsiteY42-1514" fmla="*/ 1550228 h 2245516"/>
                <a:gd name="connsiteX43-1515" fmla="*/ 2077107 w 2408803"/>
                <a:gd name="connsiteY43-1516" fmla="*/ 1609349 h 2245516"/>
                <a:gd name="connsiteX44-1517" fmla="*/ 2211114 w 2408803"/>
                <a:gd name="connsiteY44-1518" fmla="*/ 1652704 h 2245516"/>
                <a:gd name="connsiteX45-1519" fmla="*/ 2325414 w 2408803"/>
                <a:gd name="connsiteY45-1520" fmla="*/ 1696059 h 2245516"/>
                <a:gd name="connsiteX46-1521" fmla="*/ 2360886 w 2408803"/>
                <a:gd name="connsiteY46-1522" fmla="*/ 1849773 h 2245516"/>
                <a:gd name="connsiteX47-1523" fmla="*/ 2388476 w 2408803"/>
                <a:gd name="connsiteY47-1524" fmla="*/ 2050783 h 2245516"/>
                <a:gd name="connsiteX48-1525" fmla="*/ 2408183 w 2408803"/>
                <a:gd name="connsiteY48-1526" fmla="*/ 2232087 h 2245516"/>
                <a:gd name="connsiteX49-1527" fmla="*/ 2404242 w 2408803"/>
                <a:gd name="connsiteY49-1528" fmla="*/ 2232087 h 2245516"/>
                <a:gd name="connsiteX50-1529" fmla="*/ 1229711 w 2408803"/>
                <a:gd name="connsiteY50-1530" fmla="*/ 2236027 h 2245516"/>
                <a:gd name="connsiteX51-1531" fmla="*/ 0 w 2408803"/>
                <a:gd name="connsiteY51-1532" fmla="*/ 2232087 h 2245516"/>
                <a:gd name="connsiteX0-1533" fmla="*/ 0 w 2408803"/>
                <a:gd name="connsiteY0-1534" fmla="*/ 2232087 h 2245516"/>
                <a:gd name="connsiteX1-1535" fmla="*/ 59121 w 2408803"/>
                <a:gd name="connsiteY1-1536" fmla="*/ 1834008 h 2245516"/>
                <a:gd name="connsiteX2-1537" fmla="*/ 106417 w 2408803"/>
                <a:gd name="connsiteY2-1538" fmla="*/ 1692118 h 2245516"/>
                <a:gd name="connsiteX3-1539" fmla="*/ 220717 w 2408803"/>
                <a:gd name="connsiteY3-1540" fmla="*/ 1636939 h 2245516"/>
                <a:gd name="connsiteX4-1541" fmla="*/ 855280 w 2408803"/>
                <a:gd name="connsiteY4-1542" fmla="*/ 1455635 h 2245516"/>
                <a:gd name="connsiteX5-1543" fmla="*/ 878929 w 2408803"/>
                <a:gd name="connsiteY5-1544" fmla="*/ 1400457 h 2245516"/>
                <a:gd name="connsiteX6-1545" fmla="*/ 902576 w 2408803"/>
                <a:gd name="connsiteY6-1546" fmla="*/ 1364983 h 2245516"/>
                <a:gd name="connsiteX7-1547" fmla="*/ 890752 w 2408803"/>
                <a:gd name="connsiteY7-1548" fmla="*/ 1254625 h 2245516"/>
                <a:gd name="connsiteX8-1549" fmla="*/ 827690 w 2408803"/>
                <a:gd name="connsiteY8-1550" fmla="*/ 1160032 h 2245516"/>
                <a:gd name="connsiteX9-1551" fmla="*/ 780393 w 2408803"/>
                <a:gd name="connsiteY9-1552" fmla="*/ 1053614 h 2245516"/>
                <a:gd name="connsiteX10-1553" fmla="*/ 772511 w 2408803"/>
                <a:gd name="connsiteY10-1554" fmla="*/ 970846 h 2245516"/>
                <a:gd name="connsiteX11-1555" fmla="*/ 737038 w 2408803"/>
                <a:gd name="connsiteY11-1556" fmla="*/ 939314 h 2245516"/>
                <a:gd name="connsiteX12-1557" fmla="*/ 685800 w 2408803"/>
                <a:gd name="connsiteY12-1558" fmla="*/ 852604 h 2245516"/>
                <a:gd name="connsiteX13-1559" fmla="*/ 673976 w 2408803"/>
                <a:gd name="connsiteY13-1560" fmla="*/ 742246 h 2245516"/>
                <a:gd name="connsiteX14-1561" fmla="*/ 693683 w 2408803"/>
                <a:gd name="connsiteY14-1562" fmla="*/ 687066 h 2245516"/>
                <a:gd name="connsiteX15-1563" fmla="*/ 681859 w 2408803"/>
                <a:gd name="connsiteY15-1564" fmla="*/ 596414 h 2245516"/>
                <a:gd name="connsiteX16-1565" fmla="*/ 670035 w 2408803"/>
                <a:gd name="connsiteY16-1566" fmla="*/ 501821 h 2245516"/>
                <a:gd name="connsiteX17-1567" fmla="*/ 701566 w 2408803"/>
                <a:gd name="connsiteY17-1568" fmla="*/ 332342 h 2245516"/>
                <a:gd name="connsiteX18-1569" fmla="*/ 752804 w 2408803"/>
                <a:gd name="connsiteY18-1570" fmla="*/ 210159 h 2245516"/>
                <a:gd name="connsiteX19-1571" fmla="*/ 847397 w 2408803"/>
                <a:gd name="connsiteY19-1572" fmla="*/ 127390 h 2245516"/>
                <a:gd name="connsiteX20-1573" fmla="*/ 1056290 w 2408803"/>
                <a:gd name="connsiteY20-1574" fmla="*/ 20973 h 2245516"/>
                <a:gd name="connsiteX21-1575" fmla="*/ 1269124 w 2408803"/>
                <a:gd name="connsiteY21-1576" fmla="*/ 1266 h 2245516"/>
                <a:gd name="connsiteX22-1577" fmla="*/ 1438604 w 2408803"/>
                <a:gd name="connsiteY22-1578" fmla="*/ 40680 h 2245516"/>
                <a:gd name="connsiteX23-1579" fmla="*/ 1552904 w 2408803"/>
                <a:gd name="connsiteY23-1580" fmla="*/ 99801 h 2245516"/>
                <a:gd name="connsiteX24-1581" fmla="*/ 1596259 w 2408803"/>
                <a:gd name="connsiteY24-1582" fmla="*/ 154980 h 2245516"/>
                <a:gd name="connsiteX25-1583" fmla="*/ 1608082 w 2408803"/>
                <a:gd name="connsiteY25-1584" fmla="*/ 214101 h 2245516"/>
                <a:gd name="connsiteX26-1585" fmla="*/ 1655380 w 2408803"/>
                <a:gd name="connsiteY26-1586" fmla="*/ 237749 h 2245516"/>
                <a:gd name="connsiteX27-1587" fmla="*/ 1702676 w 2408803"/>
                <a:gd name="connsiteY27-1588" fmla="*/ 308694 h 2245516"/>
                <a:gd name="connsiteX28-1589" fmla="*/ 1730266 w 2408803"/>
                <a:gd name="connsiteY28-1590" fmla="*/ 430877 h 2245516"/>
                <a:gd name="connsiteX29-1591" fmla="*/ 1742090 w 2408803"/>
                <a:gd name="connsiteY29-1592" fmla="*/ 600356 h 2245516"/>
                <a:gd name="connsiteX30-1593" fmla="*/ 1722383 w 2408803"/>
                <a:gd name="connsiteY30-1594" fmla="*/ 694949 h 2245516"/>
                <a:gd name="connsiteX31-1595" fmla="*/ 1746031 w 2408803"/>
                <a:gd name="connsiteY31-1596" fmla="*/ 758011 h 2245516"/>
                <a:gd name="connsiteX32-1597" fmla="*/ 1702676 w 2408803"/>
                <a:gd name="connsiteY32-1598" fmla="*/ 899901 h 2245516"/>
                <a:gd name="connsiteX33-1599" fmla="*/ 1651438 w 2408803"/>
                <a:gd name="connsiteY33-1600" fmla="*/ 966904 h 2245516"/>
                <a:gd name="connsiteX34-1601" fmla="*/ 1651438 w 2408803"/>
                <a:gd name="connsiteY34-1602" fmla="*/ 966904 h 2245516"/>
                <a:gd name="connsiteX35-1603" fmla="*/ 1627790 w 2408803"/>
                <a:gd name="connsiteY35-1604" fmla="*/ 986611 h 2245516"/>
                <a:gd name="connsiteX36-1605" fmla="*/ 1604142 w 2408803"/>
                <a:gd name="connsiteY36-1606" fmla="*/ 1128501 h 2245516"/>
                <a:gd name="connsiteX37-1607" fmla="*/ 1533197 w 2408803"/>
                <a:gd name="connsiteY37-1608" fmla="*/ 1258566 h 2245516"/>
                <a:gd name="connsiteX38-1609" fmla="*/ 1509548 w 2408803"/>
                <a:gd name="connsiteY38-1610" fmla="*/ 1309804 h 2245516"/>
                <a:gd name="connsiteX39-1611" fmla="*/ 1525314 w 2408803"/>
                <a:gd name="connsiteY39-1612" fmla="*/ 1408339 h 2245516"/>
                <a:gd name="connsiteX40-1613" fmla="*/ 1560786 w 2408803"/>
                <a:gd name="connsiteY40-1614" fmla="*/ 1424106 h 2245516"/>
                <a:gd name="connsiteX41-1615" fmla="*/ 1600199 w 2408803"/>
                <a:gd name="connsiteY41-1616" fmla="*/ 1479284 h 2245516"/>
                <a:gd name="connsiteX42-1617" fmla="*/ 1848507 w 2408803"/>
                <a:gd name="connsiteY42-1618" fmla="*/ 1550228 h 2245516"/>
                <a:gd name="connsiteX43-1619" fmla="*/ 2077107 w 2408803"/>
                <a:gd name="connsiteY43-1620" fmla="*/ 1609349 h 2245516"/>
                <a:gd name="connsiteX44-1621" fmla="*/ 2211114 w 2408803"/>
                <a:gd name="connsiteY44-1622" fmla="*/ 1652704 h 2245516"/>
                <a:gd name="connsiteX45-1623" fmla="*/ 2325414 w 2408803"/>
                <a:gd name="connsiteY45-1624" fmla="*/ 1696059 h 2245516"/>
                <a:gd name="connsiteX46-1625" fmla="*/ 2360886 w 2408803"/>
                <a:gd name="connsiteY46-1626" fmla="*/ 1849773 h 2245516"/>
                <a:gd name="connsiteX47-1627" fmla="*/ 2388476 w 2408803"/>
                <a:gd name="connsiteY47-1628" fmla="*/ 2050783 h 2245516"/>
                <a:gd name="connsiteX48-1629" fmla="*/ 2408183 w 2408803"/>
                <a:gd name="connsiteY48-1630" fmla="*/ 2232087 h 2245516"/>
                <a:gd name="connsiteX49-1631" fmla="*/ 2404242 w 2408803"/>
                <a:gd name="connsiteY49-1632" fmla="*/ 2232087 h 2245516"/>
                <a:gd name="connsiteX50-1633" fmla="*/ 1229711 w 2408803"/>
                <a:gd name="connsiteY50-1634" fmla="*/ 2236027 h 2245516"/>
                <a:gd name="connsiteX51-1635" fmla="*/ 0 w 2408803"/>
                <a:gd name="connsiteY51-1636" fmla="*/ 2232087 h 224551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531" y="connsiteY51-1532"/>
                </a:cxn>
              </a:cxnLst>
              <a:rect l="l" t="t" r="r" b="b"/>
              <a:pathLst>
                <a:path w="2408803" h="2245516">
                  <a:moveTo>
                    <a:pt x="0" y="2232087"/>
                  </a:moveTo>
                  <a:cubicBezTo>
                    <a:pt x="1971" y="2188732"/>
                    <a:pt x="41385" y="1924003"/>
                    <a:pt x="59121" y="1834008"/>
                  </a:cubicBezTo>
                  <a:cubicBezTo>
                    <a:pt x="76857" y="1744013"/>
                    <a:pt x="79484" y="1724963"/>
                    <a:pt x="106417" y="1692118"/>
                  </a:cubicBezTo>
                  <a:cubicBezTo>
                    <a:pt x="133350" y="1659273"/>
                    <a:pt x="95907" y="1676353"/>
                    <a:pt x="220717" y="1636939"/>
                  </a:cubicBezTo>
                  <a:cubicBezTo>
                    <a:pt x="345527" y="1597525"/>
                    <a:pt x="844112" y="1463518"/>
                    <a:pt x="855280" y="1455635"/>
                  </a:cubicBezTo>
                  <a:cubicBezTo>
                    <a:pt x="866448" y="1447752"/>
                    <a:pt x="871046" y="1415566"/>
                    <a:pt x="878929" y="1400457"/>
                  </a:cubicBezTo>
                  <a:cubicBezTo>
                    <a:pt x="886812" y="1385348"/>
                    <a:pt x="900606" y="1389288"/>
                    <a:pt x="902576" y="1364983"/>
                  </a:cubicBezTo>
                  <a:cubicBezTo>
                    <a:pt x="904546" y="1340678"/>
                    <a:pt x="903233" y="1288783"/>
                    <a:pt x="890752" y="1254625"/>
                  </a:cubicBezTo>
                  <a:cubicBezTo>
                    <a:pt x="878271" y="1220467"/>
                    <a:pt x="846083" y="1193534"/>
                    <a:pt x="827690" y="1160032"/>
                  </a:cubicBezTo>
                  <a:cubicBezTo>
                    <a:pt x="809297" y="1126530"/>
                    <a:pt x="789589" y="1085145"/>
                    <a:pt x="780393" y="1053614"/>
                  </a:cubicBezTo>
                  <a:cubicBezTo>
                    <a:pt x="771197" y="1022083"/>
                    <a:pt x="779737" y="989896"/>
                    <a:pt x="772511" y="970846"/>
                  </a:cubicBezTo>
                  <a:cubicBezTo>
                    <a:pt x="765285" y="951796"/>
                    <a:pt x="751490" y="959021"/>
                    <a:pt x="737038" y="939314"/>
                  </a:cubicBezTo>
                  <a:cubicBezTo>
                    <a:pt x="722586" y="919607"/>
                    <a:pt x="696310" y="885449"/>
                    <a:pt x="685800" y="852604"/>
                  </a:cubicBezTo>
                  <a:cubicBezTo>
                    <a:pt x="675290" y="819759"/>
                    <a:pt x="672662" y="769836"/>
                    <a:pt x="673976" y="742246"/>
                  </a:cubicBezTo>
                  <a:cubicBezTo>
                    <a:pt x="675290" y="714656"/>
                    <a:pt x="692369" y="711371"/>
                    <a:pt x="693683" y="687066"/>
                  </a:cubicBezTo>
                  <a:cubicBezTo>
                    <a:pt x="694997" y="662761"/>
                    <a:pt x="685800" y="627288"/>
                    <a:pt x="681859" y="596414"/>
                  </a:cubicBezTo>
                  <a:cubicBezTo>
                    <a:pt x="677918" y="565540"/>
                    <a:pt x="666751" y="545833"/>
                    <a:pt x="670035" y="501821"/>
                  </a:cubicBezTo>
                  <a:cubicBezTo>
                    <a:pt x="673319" y="457809"/>
                    <a:pt x="687771" y="380952"/>
                    <a:pt x="701566" y="332342"/>
                  </a:cubicBezTo>
                  <a:cubicBezTo>
                    <a:pt x="715361" y="283732"/>
                    <a:pt x="728499" y="244318"/>
                    <a:pt x="752804" y="210159"/>
                  </a:cubicBezTo>
                  <a:cubicBezTo>
                    <a:pt x="777109" y="176000"/>
                    <a:pt x="796816" y="158921"/>
                    <a:pt x="847397" y="127390"/>
                  </a:cubicBezTo>
                  <a:cubicBezTo>
                    <a:pt x="897978" y="95859"/>
                    <a:pt x="986002" y="41994"/>
                    <a:pt x="1056290" y="20973"/>
                  </a:cubicBezTo>
                  <a:cubicBezTo>
                    <a:pt x="1126578" y="-48"/>
                    <a:pt x="1205405" y="-2019"/>
                    <a:pt x="1269124" y="1266"/>
                  </a:cubicBezTo>
                  <a:cubicBezTo>
                    <a:pt x="1332843" y="4550"/>
                    <a:pt x="1391307" y="24257"/>
                    <a:pt x="1438604" y="40680"/>
                  </a:cubicBezTo>
                  <a:cubicBezTo>
                    <a:pt x="1485901" y="57102"/>
                    <a:pt x="1526628" y="80751"/>
                    <a:pt x="1552904" y="99801"/>
                  </a:cubicBezTo>
                  <a:cubicBezTo>
                    <a:pt x="1579180" y="118851"/>
                    <a:pt x="1587063" y="135930"/>
                    <a:pt x="1596259" y="154980"/>
                  </a:cubicBezTo>
                  <a:cubicBezTo>
                    <a:pt x="1605455" y="174030"/>
                    <a:pt x="1598229" y="200306"/>
                    <a:pt x="1608082" y="214101"/>
                  </a:cubicBezTo>
                  <a:cubicBezTo>
                    <a:pt x="1617935" y="227896"/>
                    <a:pt x="1639614" y="221984"/>
                    <a:pt x="1655380" y="237749"/>
                  </a:cubicBezTo>
                  <a:cubicBezTo>
                    <a:pt x="1671146" y="253514"/>
                    <a:pt x="1690195" y="276506"/>
                    <a:pt x="1702676" y="308694"/>
                  </a:cubicBezTo>
                  <a:cubicBezTo>
                    <a:pt x="1715157" y="340882"/>
                    <a:pt x="1723697" y="382267"/>
                    <a:pt x="1730266" y="430877"/>
                  </a:cubicBezTo>
                  <a:cubicBezTo>
                    <a:pt x="1736835" y="479487"/>
                    <a:pt x="1743404" y="556344"/>
                    <a:pt x="1742090" y="600356"/>
                  </a:cubicBezTo>
                  <a:cubicBezTo>
                    <a:pt x="1740776" y="644368"/>
                    <a:pt x="1721726" y="668673"/>
                    <a:pt x="1722383" y="694949"/>
                  </a:cubicBezTo>
                  <a:cubicBezTo>
                    <a:pt x="1723040" y="721225"/>
                    <a:pt x="1749315" y="723852"/>
                    <a:pt x="1746031" y="758011"/>
                  </a:cubicBezTo>
                  <a:cubicBezTo>
                    <a:pt x="1742747" y="792170"/>
                    <a:pt x="1718441" y="865086"/>
                    <a:pt x="1702676" y="899901"/>
                  </a:cubicBezTo>
                  <a:cubicBezTo>
                    <a:pt x="1686911" y="934716"/>
                    <a:pt x="1651438" y="966904"/>
                    <a:pt x="1651438" y="966904"/>
                  </a:cubicBezTo>
                  <a:lnTo>
                    <a:pt x="1651438" y="966904"/>
                  </a:lnTo>
                  <a:cubicBezTo>
                    <a:pt x="1647497" y="970188"/>
                    <a:pt x="1635673" y="959678"/>
                    <a:pt x="1627790" y="986611"/>
                  </a:cubicBezTo>
                  <a:cubicBezTo>
                    <a:pt x="1619907" y="1013544"/>
                    <a:pt x="1619907" y="1083175"/>
                    <a:pt x="1604142" y="1128501"/>
                  </a:cubicBezTo>
                  <a:cubicBezTo>
                    <a:pt x="1588377" y="1173827"/>
                    <a:pt x="1548963" y="1228349"/>
                    <a:pt x="1533197" y="1258566"/>
                  </a:cubicBezTo>
                  <a:cubicBezTo>
                    <a:pt x="1517431" y="1288783"/>
                    <a:pt x="1510862" y="1284842"/>
                    <a:pt x="1509548" y="1309804"/>
                  </a:cubicBezTo>
                  <a:cubicBezTo>
                    <a:pt x="1508234" y="1334766"/>
                    <a:pt x="1516774" y="1389289"/>
                    <a:pt x="1525314" y="1408339"/>
                  </a:cubicBezTo>
                  <a:cubicBezTo>
                    <a:pt x="1533854" y="1427389"/>
                    <a:pt x="1549619" y="1410311"/>
                    <a:pt x="1560786" y="1424106"/>
                  </a:cubicBezTo>
                  <a:cubicBezTo>
                    <a:pt x="1571953" y="1437901"/>
                    <a:pt x="1552245" y="1458264"/>
                    <a:pt x="1600199" y="1479284"/>
                  </a:cubicBezTo>
                  <a:cubicBezTo>
                    <a:pt x="1648153" y="1500304"/>
                    <a:pt x="1769022" y="1528551"/>
                    <a:pt x="1848507" y="1550228"/>
                  </a:cubicBezTo>
                  <a:cubicBezTo>
                    <a:pt x="1927992" y="1571906"/>
                    <a:pt x="2016673" y="1592270"/>
                    <a:pt x="2077107" y="1609349"/>
                  </a:cubicBezTo>
                  <a:cubicBezTo>
                    <a:pt x="2137542" y="1626428"/>
                    <a:pt x="2169729" y="1638252"/>
                    <a:pt x="2211114" y="1652704"/>
                  </a:cubicBezTo>
                  <a:cubicBezTo>
                    <a:pt x="2252499" y="1667156"/>
                    <a:pt x="2300452" y="1663214"/>
                    <a:pt x="2325414" y="1696059"/>
                  </a:cubicBezTo>
                  <a:cubicBezTo>
                    <a:pt x="2350376" y="1728904"/>
                    <a:pt x="2350376" y="1790652"/>
                    <a:pt x="2360886" y="1849773"/>
                  </a:cubicBezTo>
                  <a:cubicBezTo>
                    <a:pt x="2371396" y="1908894"/>
                    <a:pt x="2380593" y="1987064"/>
                    <a:pt x="2388476" y="2050783"/>
                  </a:cubicBezTo>
                  <a:cubicBezTo>
                    <a:pt x="2396359" y="2114502"/>
                    <a:pt x="2405555" y="2201870"/>
                    <a:pt x="2408183" y="2232087"/>
                  </a:cubicBezTo>
                  <a:cubicBezTo>
                    <a:pt x="2410811" y="2262304"/>
                    <a:pt x="2404242" y="2232087"/>
                    <a:pt x="2404242" y="2232087"/>
                  </a:cubicBezTo>
                  <a:lnTo>
                    <a:pt x="1229711" y="2236027"/>
                  </a:lnTo>
                  <a:cubicBezTo>
                    <a:pt x="951187" y="2243253"/>
                    <a:pt x="614855" y="2234057"/>
                    <a:pt x="0" y="2232087"/>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1" name="Freeform 120"/>
            <p:cNvSpPr/>
            <p:nvPr/>
          </p:nvSpPr>
          <p:spPr>
            <a:xfrm>
              <a:off x="5824980" y="5025839"/>
              <a:ext cx="172407" cy="616976"/>
            </a:xfrm>
            <a:custGeom>
              <a:avLst/>
              <a:gdLst>
                <a:gd name="connsiteX0" fmla="*/ 1212 w 152735"/>
                <a:gd name="connsiteY0" fmla="*/ 21993 h 633872"/>
                <a:gd name="connsiteX1" fmla="*/ 105427 w 152735"/>
                <a:gd name="connsiteY1" fmla="*/ 112761 h 633872"/>
                <a:gd name="connsiteX2" fmla="*/ 115512 w 152735"/>
                <a:gd name="connsiteY2" fmla="*/ 169911 h 633872"/>
                <a:gd name="connsiteX3" fmla="*/ 152492 w 152735"/>
                <a:gd name="connsiteY3" fmla="*/ 206890 h 633872"/>
                <a:gd name="connsiteX4" fmla="*/ 95342 w 152735"/>
                <a:gd name="connsiteY4" fmla="*/ 586770 h 633872"/>
                <a:gd name="connsiteX5" fmla="*/ 51639 w 152735"/>
                <a:gd name="connsiteY5" fmla="*/ 566599 h 633872"/>
                <a:gd name="connsiteX6" fmla="*/ 1212 w 152735"/>
                <a:gd name="connsiteY6" fmla="*/ 21993 h 633872"/>
                <a:gd name="connsiteX0-1" fmla="*/ 1212 w 152735"/>
                <a:gd name="connsiteY0-2" fmla="*/ 21993 h 633872"/>
                <a:gd name="connsiteX1-3" fmla="*/ 105427 w 152735"/>
                <a:gd name="connsiteY1-4" fmla="*/ 112761 h 633872"/>
                <a:gd name="connsiteX2-5" fmla="*/ 115512 w 152735"/>
                <a:gd name="connsiteY2-6" fmla="*/ 169911 h 633872"/>
                <a:gd name="connsiteX3-7" fmla="*/ 152492 w 152735"/>
                <a:gd name="connsiteY3-8" fmla="*/ 206890 h 633872"/>
                <a:gd name="connsiteX4-9" fmla="*/ 95342 w 152735"/>
                <a:gd name="connsiteY4-10" fmla="*/ 586770 h 633872"/>
                <a:gd name="connsiteX5-11" fmla="*/ 51639 w 152735"/>
                <a:gd name="connsiteY5-12" fmla="*/ 566599 h 633872"/>
                <a:gd name="connsiteX6-13" fmla="*/ 1212 w 152735"/>
                <a:gd name="connsiteY6-14" fmla="*/ 21993 h 633872"/>
                <a:gd name="connsiteX0-15" fmla="*/ 1212 w 152492"/>
                <a:gd name="connsiteY0-16" fmla="*/ 21993 h 633872"/>
                <a:gd name="connsiteX1-17" fmla="*/ 105427 w 152492"/>
                <a:gd name="connsiteY1-18" fmla="*/ 112761 h 633872"/>
                <a:gd name="connsiteX2-19" fmla="*/ 115512 w 152492"/>
                <a:gd name="connsiteY2-20" fmla="*/ 169911 h 633872"/>
                <a:gd name="connsiteX3-21" fmla="*/ 152492 w 152492"/>
                <a:gd name="connsiteY3-22" fmla="*/ 206890 h 633872"/>
                <a:gd name="connsiteX4-23" fmla="*/ 95342 w 152492"/>
                <a:gd name="connsiteY4-24" fmla="*/ 586770 h 633872"/>
                <a:gd name="connsiteX5-25" fmla="*/ 51639 w 152492"/>
                <a:gd name="connsiteY5-26" fmla="*/ 566599 h 633872"/>
                <a:gd name="connsiteX6-27" fmla="*/ 1212 w 152492"/>
                <a:gd name="connsiteY6-28" fmla="*/ 21993 h 633872"/>
                <a:gd name="connsiteX0-29" fmla="*/ 1212 w 152492"/>
                <a:gd name="connsiteY0-30" fmla="*/ 21993 h 633872"/>
                <a:gd name="connsiteX1-31" fmla="*/ 105427 w 152492"/>
                <a:gd name="connsiteY1-32" fmla="*/ 112761 h 633872"/>
                <a:gd name="connsiteX2-33" fmla="*/ 115512 w 152492"/>
                <a:gd name="connsiteY2-34" fmla="*/ 169911 h 633872"/>
                <a:gd name="connsiteX3-35" fmla="*/ 152492 w 152492"/>
                <a:gd name="connsiteY3-36" fmla="*/ 206890 h 633872"/>
                <a:gd name="connsiteX4-37" fmla="*/ 95342 w 152492"/>
                <a:gd name="connsiteY4-38" fmla="*/ 586770 h 633872"/>
                <a:gd name="connsiteX5-39" fmla="*/ 51639 w 152492"/>
                <a:gd name="connsiteY5-40" fmla="*/ 566599 h 633872"/>
                <a:gd name="connsiteX6-41" fmla="*/ 1212 w 152492"/>
                <a:gd name="connsiteY6-42" fmla="*/ 21993 h 633872"/>
                <a:gd name="connsiteX0-43" fmla="*/ 1212 w 152492"/>
                <a:gd name="connsiteY0-44" fmla="*/ 21993 h 633872"/>
                <a:gd name="connsiteX1-45" fmla="*/ 105427 w 152492"/>
                <a:gd name="connsiteY1-46" fmla="*/ 112761 h 633872"/>
                <a:gd name="connsiteX2-47" fmla="*/ 115512 w 152492"/>
                <a:gd name="connsiteY2-48" fmla="*/ 169911 h 633872"/>
                <a:gd name="connsiteX3-49" fmla="*/ 152492 w 152492"/>
                <a:gd name="connsiteY3-50" fmla="*/ 206890 h 633872"/>
                <a:gd name="connsiteX4-51" fmla="*/ 95342 w 152492"/>
                <a:gd name="connsiteY4-52" fmla="*/ 586770 h 633872"/>
                <a:gd name="connsiteX5-53" fmla="*/ 51639 w 152492"/>
                <a:gd name="connsiteY5-54" fmla="*/ 566599 h 633872"/>
                <a:gd name="connsiteX6-55" fmla="*/ 1212 w 152492"/>
                <a:gd name="connsiteY6-56" fmla="*/ 21993 h 633872"/>
                <a:gd name="connsiteX0-57" fmla="*/ 1212 w 152492"/>
                <a:gd name="connsiteY0-58" fmla="*/ 21993 h 633872"/>
                <a:gd name="connsiteX1-59" fmla="*/ 105427 w 152492"/>
                <a:gd name="connsiteY1-60" fmla="*/ 112761 h 633872"/>
                <a:gd name="connsiteX2-61" fmla="*/ 108789 w 152492"/>
                <a:gd name="connsiteY2-62" fmla="*/ 179996 h 633872"/>
                <a:gd name="connsiteX3-63" fmla="*/ 152492 w 152492"/>
                <a:gd name="connsiteY3-64" fmla="*/ 206890 h 633872"/>
                <a:gd name="connsiteX4-65" fmla="*/ 95342 w 152492"/>
                <a:gd name="connsiteY4-66" fmla="*/ 586770 h 633872"/>
                <a:gd name="connsiteX5-67" fmla="*/ 51639 w 152492"/>
                <a:gd name="connsiteY5-68" fmla="*/ 566599 h 633872"/>
                <a:gd name="connsiteX6-69" fmla="*/ 1212 w 152492"/>
                <a:gd name="connsiteY6-70" fmla="*/ 21993 h 633872"/>
                <a:gd name="connsiteX0-71" fmla="*/ 1212 w 152492"/>
                <a:gd name="connsiteY0-72" fmla="*/ 21993 h 633872"/>
                <a:gd name="connsiteX1-73" fmla="*/ 105427 w 152492"/>
                <a:gd name="connsiteY1-74" fmla="*/ 112761 h 633872"/>
                <a:gd name="connsiteX2-75" fmla="*/ 108789 w 152492"/>
                <a:gd name="connsiteY2-76" fmla="*/ 179996 h 633872"/>
                <a:gd name="connsiteX3-77" fmla="*/ 152492 w 152492"/>
                <a:gd name="connsiteY3-78" fmla="*/ 206890 h 633872"/>
                <a:gd name="connsiteX4-79" fmla="*/ 95342 w 152492"/>
                <a:gd name="connsiteY4-80" fmla="*/ 586770 h 633872"/>
                <a:gd name="connsiteX5-81" fmla="*/ 51639 w 152492"/>
                <a:gd name="connsiteY5-82" fmla="*/ 566599 h 633872"/>
                <a:gd name="connsiteX6-83" fmla="*/ 1212 w 152492"/>
                <a:gd name="connsiteY6-84" fmla="*/ 21993 h 633872"/>
                <a:gd name="connsiteX0-85" fmla="*/ 1212 w 152492"/>
                <a:gd name="connsiteY0-86" fmla="*/ 0 h 611879"/>
                <a:gd name="connsiteX1-87" fmla="*/ 105427 w 152492"/>
                <a:gd name="connsiteY1-88" fmla="*/ 90768 h 611879"/>
                <a:gd name="connsiteX2-89" fmla="*/ 108789 w 152492"/>
                <a:gd name="connsiteY2-90" fmla="*/ 158003 h 611879"/>
                <a:gd name="connsiteX3-91" fmla="*/ 152492 w 152492"/>
                <a:gd name="connsiteY3-92" fmla="*/ 184897 h 611879"/>
                <a:gd name="connsiteX4-93" fmla="*/ 95342 w 152492"/>
                <a:gd name="connsiteY4-94" fmla="*/ 564777 h 611879"/>
                <a:gd name="connsiteX5-95" fmla="*/ 51639 w 152492"/>
                <a:gd name="connsiteY5-96" fmla="*/ 544606 h 611879"/>
                <a:gd name="connsiteX6-97" fmla="*/ 1212 w 152492"/>
                <a:gd name="connsiteY6-98" fmla="*/ 0 h 611879"/>
                <a:gd name="connsiteX0-99" fmla="*/ 1212 w 152492"/>
                <a:gd name="connsiteY0-100" fmla="*/ 0 h 611879"/>
                <a:gd name="connsiteX1-101" fmla="*/ 95342 w 152492"/>
                <a:gd name="connsiteY1-102" fmla="*/ 90768 h 611879"/>
                <a:gd name="connsiteX2-103" fmla="*/ 108789 w 152492"/>
                <a:gd name="connsiteY2-104" fmla="*/ 158003 h 611879"/>
                <a:gd name="connsiteX3-105" fmla="*/ 152492 w 152492"/>
                <a:gd name="connsiteY3-106" fmla="*/ 184897 h 611879"/>
                <a:gd name="connsiteX4-107" fmla="*/ 95342 w 152492"/>
                <a:gd name="connsiteY4-108" fmla="*/ 564777 h 611879"/>
                <a:gd name="connsiteX5-109" fmla="*/ 51639 w 152492"/>
                <a:gd name="connsiteY5-110" fmla="*/ 544606 h 611879"/>
                <a:gd name="connsiteX6-111" fmla="*/ 1212 w 152492"/>
                <a:gd name="connsiteY6-112" fmla="*/ 0 h 611879"/>
                <a:gd name="connsiteX0-113" fmla="*/ 1212 w 152492"/>
                <a:gd name="connsiteY0-114" fmla="*/ 0 h 611879"/>
                <a:gd name="connsiteX1-115" fmla="*/ 95342 w 152492"/>
                <a:gd name="connsiteY1-116" fmla="*/ 90768 h 611879"/>
                <a:gd name="connsiteX2-117" fmla="*/ 108789 w 152492"/>
                <a:gd name="connsiteY2-118" fmla="*/ 158003 h 611879"/>
                <a:gd name="connsiteX3-119" fmla="*/ 152492 w 152492"/>
                <a:gd name="connsiteY3-120" fmla="*/ 184897 h 611879"/>
                <a:gd name="connsiteX4-121" fmla="*/ 95342 w 152492"/>
                <a:gd name="connsiteY4-122" fmla="*/ 564777 h 611879"/>
                <a:gd name="connsiteX5-123" fmla="*/ 51639 w 152492"/>
                <a:gd name="connsiteY5-124" fmla="*/ 544606 h 611879"/>
                <a:gd name="connsiteX6-125" fmla="*/ 1212 w 152492"/>
                <a:gd name="connsiteY6-126" fmla="*/ 0 h 611879"/>
                <a:gd name="connsiteX0-127" fmla="*/ 1212 w 152492"/>
                <a:gd name="connsiteY0-128" fmla="*/ 0 h 611879"/>
                <a:gd name="connsiteX1-129" fmla="*/ 95342 w 152492"/>
                <a:gd name="connsiteY1-130" fmla="*/ 90768 h 611879"/>
                <a:gd name="connsiteX2-131" fmla="*/ 108789 w 152492"/>
                <a:gd name="connsiteY2-132" fmla="*/ 158003 h 611879"/>
                <a:gd name="connsiteX3-133" fmla="*/ 152492 w 152492"/>
                <a:gd name="connsiteY3-134" fmla="*/ 184897 h 611879"/>
                <a:gd name="connsiteX4-135" fmla="*/ 95342 w 152492"/>
                <a:gd name="connsiteY4-136" fmla="*/ 564777 h 611879"/>
                <a:gd name="connsiteX5-137" fmla="*/ 51639 w 152492"/>
                <a:gd name="connsiteY5-138" fmla="*/ 544606 h 611879"/>
                <a:gd name="connsiteX6-139" fmla="*/ 1212 w 152492"/>
                <a:gd name="connsiteY6-140" fmla="*/ 0 h 611879"/>
                <a:gd name="connsiteX0-141" fmla="*/ 957 w 152237"/>
                <a:gd name="connsiteY0-142" fmla="*/ 0 h 616976"/>
                <a:gd name="connsiteX1-143" fmla="*/ 95087 w 152237"/>
                <a:gd name="connsiteY1-144" fmla="*/ 90768 h 616976"/>
                <a:gd name="connsiteX2-145" fmla="*/ 108534 w 152237"/>
                <a:gd name="connsiteY2-146" fmla="*/ 158003 h 616976"/>
                <a:gd name="connsiteX3-147" fmla="*/ 152237 w 152237"/>
                <a:gd name="connsiteY3-148" fmla="*/ 184897 h 616976"/>
                <a:gd name="connsiteX4-149" fmla="*/ 95087 w 152237"/>
                <a:gd name="connsiteY4-150" fmla="*/ 564777 h 616976"/>
                <a:gd name="connsiteX5-151" fmla="*/ 64831 w 152237"/>
                <a:gd name="connsiteY5-152" fmla="*/ 554691 h 616976"/>
                <a:gd name="connsiteX6-153" fmla="*/ 957 w 152237"/>
                <a:gd name="connsiteY6-154" fmla="*/ 0 h 616976"/>
                <a:gd name="connsiteX0-155" fmla="*/ 957 w 135428"/>
                <a:gd name="connsiteY0-156" fmla="*/ 0 h 616976"/>
                <a:gd name="connsiteX1-157" fmla="*/ 95087 w 135428"/>
                <a:gd name="connsiteY1-158" fmla="*/ 90768 h 616976"/>
                <a:gd name="connsiteX2-159" fmla="*/ 108534 w 135428"/>
                <a:gd name="connsiteY2-160" fmla="*/ 158003 h 616976"/>
                <a:gd name="connsiteX3-161" fmla="*/ 135428 w 135428"/>
                <a:gd name="connsiteY3-162" fmla="*/ 208429 h 616976"/>
                <a:gd name="connsiteX4-163" fmla="*/ 95087 w 135428"/>
                <a:gd name="connsiteY4-164" fmla="*/ 564777 h 616976"/>
                <a:gd name="connsiteX5-165" fmla="*/ 64831 w 135428"/>
                <a:gd name="connsiteY5-166" fmla="*/ 554691 h 616976"/>
                <a:gd name="connsiteX6-167" fmla="*/ 957 w 135428"/>
                <a:gd name="connsiteY6-168" fmla="*/ 0 h 616976"/>
                <a:gd name="connsiteX0-169" fmla="*/ 957 w 135428"/>
                <a:gd name="connsiteY0-170" fmla="*/ 0 h 616976"/>
                <a:gd name="connsiteX1-171" fmla="*/ 95087 w 135428"/>
                <a:gd name="connsiteY1-172" fmla="*/ 90768 h 616976"/>
                <a:gd name="connsiteX2-173" fmla="*/ 108534 w 135428"/>
                <a:gd name="connsiteY2-174" fmla="*/ 158003 h 616976"/>
                <a:gd name="connsiteX3-175" fmla="*/ 135428 w 135428"/>
                <a:gd name="connsiteY3-176" fmla="*/ 208429 h 616976"/>
                <a:gd name="connsiteX4-177" fmla="*/ 95087 w 135428"/>
                <a:gd name="connsiteY4-178" fmla="*/ 564777 h 616976"/>
                <a:gd name="connsiteX5-179" fmla="*/ 64831 w 135428"/>
                <a:gd name="connsiteY5-180" fmla="*/ 554691 h 616976"/>
                <a:gd name="connsiteX6-181" fmla="*/ 957 w 135428"/>
                <a:gd name="connsiteY6-182" fmla="*/ 0 h 616976"/>
                <a:gd name="connsiteX0-183" fmla="*/ 957 w 135428"/>
                <a:gd name="connsiteY0-184" fmla="*/ 0 h 616976"/>
                <a:gd name="connsiteX1-185" fmla="*/ 95087 w 135428"/>
                <a:gd name="connsiteY1-186" fmla="*/ 90768 h 616976"/>
                <a:gd name="connsiteX2-187" fmla="*/ 135428 w 135428"/>
                <a:gd name="connsiteY2-188" fmla="*/ 208429 h 616976"/>
                <a:gd name="connsiteX3-189" fmla="*/ 95087 w 135428"/>
                <a:gd name="connsiteY3-190" fmla="*/ 564777 h 616976"/>
                <a:gd name="connsiteX4-191" fmla="*/ 64831 w 135428"/>
                <a:gd name="connsiteY4-192" fmla="*/ 554691 h 616976"/>
                <a:gd name="connsiteX5-193" fmla="*/ 957 w 135428"/>
                <a:gd name="connsiteY5-194" fmla="*/ 0 h 616976"/>
                <a:gd name="connsiteX0-195" fmla="*/ 957 w 135428"/>
                <a:gd name="connsiteY0-196" fmla="*/ 0 h 616976"/>
                <a:gd name="connsiteX1-197" fmla="*/ 95087 w 135428"/>
                <a:gd name="connsiteY1-198" fmla="*/ 90768 h 616976"/>
                <a:gd name="connsiteX2-199" fmla="*/ 135428 w 135428"/>
                <a:gd name="connsiteY2-200" fmla="*/ 208429 h 616976"/>
                <a:gd name="connsiteX3-201" fmla="*/ 95087 w 135428"/>
                <a:gd name="connsiteY3-202" fmla="*/ 564777 h 616976"/>
                <a:gd name="connsiteX4-203" fmla="*/ 64831 w 135428"/>
                <a:gd name="connsiteY4-204" fmla="*/ 554691 h 616976"/>
                <a:gd name="connsiteX5-205" fmla="*/ 957 w 135428"/>
                <a:gd name="connsiteY5-206" fmla="*/ 0 h 616976"/>
                <a:gd name="connsiteX0-207" fmla="*/ 957 w 135428"/>
                <a:gd name="connsiteY0-208" fmla="*/ 0 h 616976"/>
                <a:gd name="connsiteX1-209" fmla="*/ 95087 w 135428"/>
                <a:gd name="connsiteY1-210" fmla="*/ 90768 h 616976"/>
                <a:gd name="connsiteX2-211" fmla="*/ 135428 w 135428"/>
                <a:gd name="connsiteY2-212" fmla="*/ 208429 h 616976"/>
                <a:gd name="connsiteX3-213" fmla="*/ 95087 w 135428"/>
                <a:gd name="connsiteY3-214" fmla="*/ 564777 h 616976"/>
                <a:gd name="connsiteX4-215" fmla="*/ 64831 w 135428"/>
                <a:gd name="connsiteY4-216" fmla="*/ 554691 h 616976"/>
                <a:gd name="connsiteX5-217" fmla="*/ 957 w 135428"/>
                <a:gd name="connsiteY5-218" fmla="*/ 0 h 61697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35428" h="616976">
                  <a:moveTo>
                    <a:pt x="957" y="0"/>
                  </a:moveTo>
                  <a:cubicBezTo>
                    <a:pt x="36815" y="65555"/>
                    <a:pt x="45781" y="66115"/>
                    <a:pt x="95087" y="90768"/>
                  </a:cubicBezTo>
                  <a:cubicBezTo>
                    <a:pt x="104052" y="145676"/>
                    <a:pt x="101810" y="183217"/>
                    <a:pt x="135428" y="208429"/>
                  </a:cubicBezTo>
                  <a:cubicBezTo>
                    <a:pt x="132066" y="277905"/>
                    <a:pt x="111896" y="504826"/>
                    <a:pt x="95087" y="564777"/>
                  </a:cubicBezTo>
                  <a:cubicBezTo>
                    <a:pt x="78278" y="624728"/>
                    <a:pt x="81080" y="647139"/>
                    <a:pt x="64831" y="554691"/>
                  </a:cubicBezTo>
                  <a:cubicBezTo>
                    <a:pt x="48582" y="462243"/>
                    <a:pt x="-8008" y="75640"/>
                    <a:pt x="95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2" name="Freeform 121"/>
            <p:cNvSpPr/>
            <p:nvPr/>
          </p:nvSpPr>
          <p:spPr>
            <a:xfrm flipH="1">
              <a:off x="6084434" y="5005568"/>
              <a:ext cx="176497" cy="608216"/>
            </a:xfrm>
            <a:custGeom>
              <a:avLst/>
              <a:gdLst>
                <a:gd name="connsiteX0" fmla="*/ 1212 w 152735"/>
                <a:gd name="connsiteY0" fmla="*/ 21993 h 633872"/>
                <a:gd name="connsiteX1" fmla="*/ 105427 w 152735"/>
                <a:gd name="connsiteY1" fmla="*/ 112761 h 633872"/>
                <a:gd name="connsiteX2" fmla="*/ 115512 w 152735"/>
                <a:gd name="connsiteY2" fmla="*/ 169911 h 633872"/>
                <a:gd name="connsiteX3" fmla="*/ 152492 w 152735"/>
                <a:gd name="connsiteY3" fmla="*/ 206890 h 633872"/>
                <a:gd name="connsiteX4" fmla="*/ 95342 w 152735"/>
                <a:gd name="connsiteY4" fmla="*/ 586770 h 633872"/>
                <a:gd name="connsiteX5" fmla="*/ 51639 w 152735"/>
                <a:gd name="connsiteY5" fmla="*/ 566599 h 633872"/>
                <a:gd name="connsiteX6" fmla="*/ 1212 w 152735"/>
                <a:gd name="connsiteY6" fmla="*/ 21993 h 633872"/>
                <a:gd name="connsiteX0-1" fmla="*/ 1212 w 152735"/>
                <a:gd name="connsiteY0-2" fmla="*/ 21993 h 633872"/>
                <a:gd name="connsiteX1-3" fmla="*/ 105427 w 152735"/>
                <a:gd name="connsiteY1-4" fmla="*/ 112761 h 633872"/>
                <a:gd name="connsiteX2-5" fmla="*/ 115512 w 152735"/>
                <a:gd name="connsiteY2-6" fmla="*/ 169911 h 633872"/>
                <a:gd name="connsiteX3-7" fmla="*/ 152492 w 152735"/>
                <a:gd name="connsiteY3-8" fmla="*/ 206890 h 633872"/>
                <a:gd name="connsiteX4-9" fmla="*/ 95342 w 152735"/>
                <a:gd name="connsiteY4-10" fmla="*/ 586770 h 633872"/>
                <a:gd name="connsiteX5-11" fmla="*/ 51639 w 152735"/>
                <a:gd name="connsiteY5-12" fmla="*/ 566599 h 633872"/>
                <a:gd name="connsiteX6-13" fmla="*/ 1212 w 152735"/>
                <a:gd name="connsiteY6-14" fmla="*/ 21993 h 633872"/>
                <a:gd name="connsiteX0-15" fmla="*/ 1212 w 152492"/>
                <a:gd name="connsiteY0-16" fmla="*/ 21993 h 633872"/>
                <a:gd name="connsiteX1-17" fmla="*/ 105427 w 152492"/>
                <a:gd name="connsiteY1-18" fmla="*/ 112761 h 633872"/>
                <a:gd name="connsiteX2-19" fmla="*/ 115512 w 152492"/>
                <a:gd name="connsiteY2-20" fmla="*/ 169911 h 633872"/>
                <a:gd name="connsiteX3-21" fmla="*/ 152492 w 152492"/>
                <a:gd name="connsiteY3-22" fmla="*/ 206890 h 633872"/>
                <a:gd name="connsiteX4-23" fmla="*/ 95342 w 152492"/>
                <a:gd name="connsiteY4-24" fmla="*/ 586770 h 633872"/>
                <a:gd name="connsiteX5-25" fmla="*/ 51639 w 152492"/>
                <a:gd name="connsiteY5-26" fmla="*/ 566599 h 633872"/>
                <a:gd name="connsiteX6-27" fmla="*/ 1212 w 152492"/>
                <a:gd name="connsiteY6-28" fmla="*/ 21993 h 633872"/>
                <a:gd name="connsiteX0-29" fmla="*/ 1212 w 152492"/>
                <a:gd name="connsiteY0-30" fmla="*/ 21993 h 633872"/>
                <a:gd name="connsiteX1-31" fmla="*/ 105427 w 152492"/>
                <a:gd name="connsiteY1-32" fmla="*/ 112761 h 633872"/>
                <a:gd name="connsiteX2-33" fmla="*/ 115512 w 152492"/>
                <a:gd name="connsiteY2-34" fmla="*/ 169911 h 633872"/>
                <a:gd name="connsiteX3-35" fmla="*/ 152492 w 152492"/>
                <a:gd name="connsiteY3-36" fmla="*/ 206890 h 633872"/>
                <a:gd name="connsiteX4-37" fmla="*/ 95342 w 152492"/>
                <a:gd name="connsiteY4-38" fmla="*/ 586770 h 633872"/>
                <a:gd name="connsiteX5-39" fmla="*/ 51639 w 152492"/>
                <a:gd name="connsiteY5-40" fmla="*/ 566599 h 633872"/>
                <a:gd name="connsiteX6-41" fmla="*/ 1212 w 152492"/>
                <a:gd name="connsiteY6-42" fmla="*/ 21993 h 633872"/>
                <a:gd name="connsiteX0-43" fmla="*/ 1212 w 152492"/>
                <a:gd name="connsiteY0-44" fmla="*/ 21993 h 633872"/>
                <a:gd name="connsiteX1-45" fmla="*/ 105427 w 152492"/>
                <a:gd name="connsiteY1-46" fmla="*/ 112761 h 633872"/>
                <a:gd name="connsiteX2-47" fmla="*/ 115512 w 152492"/>
                <a:gd name="connsiteY2-48" fmla="*/ 169911 h 633872"/>
                <a:gd name="connsiteX3-49" fmla="*/ 152492 w 152492"/>
                <a:gd name="connsiteY3-50" fmla="*/ 206890 h 633872"/>
                <a:gd name="connsiteX4-51" fmla="*/ 95342 w 152492"/>
                <a:gd name="connsiteY4-52" fmla="*/ 586770 h 633872"/>
                <a:gd name="connsiteX5-53" fmla="*/ 51639 w 152492"/>
                <a:gd name="connsiteY5-54" fmla="*/ 566599 h 633872"/>
                <a:gd name="connsiteX6-55" fmla="*/ 1212 w 152492"/>
                <a:gd name="connsiteY6-56" fmla="*/ 21993 h 633872"/>
                <a:gd name="connsiteX0-57" fmla="*/ 1212 w 152492"/>
                <a:gd name="connsiteY0-58" fmla="*/ 21993 h 633872"/>
                <a:gd name="connsiteX1-59" fmla="*/ 105427 w 152492"/>
                <a:gd name="connsiteY1-60" fmla="*/ 112761 h 633872"/>
                <a:gd name="connsiteX2-61" fmla="*/ 108789 w 152492"/>
                <a:gd name="connsiteY2-62" fmla="*/ 179996 h 633872"/>
                <a:gd name="connsiteX3-63" fmla="*/ 152492 w 152492"/>
                <a:gd name="connsiteY3-64" fmla="*/ 206890 h 633872"/>
                <a:gd name="connsiteX4-65" fmla="*/ 95342 w 152492"/>
                <a:gd name="connsiteY4-66" fmla="*/ 586770 h 633872"/>
                <a:gd name="connsiteX5-67" fmla="*/ 51639 w 152492"/>
                <a:gd name="connsiteY5-68" fmla="*/ 566599 h 633872"/>
                <a:gd name="connsiteX6-69" fmla="*/ 1212 w 152492"/>
                <a:gd name="connsiteY6-70" fmla="*/ 21993 h 633872"/>
                <a:gd name="connsiteX0-71" fmla="*/ 1212 w 152492"/>
                <a:gd name="connsiteY0-72" fmla="*/ 21993 h 633872"/>
                <a:gd name="connsiteX1-73" fmla="*/ 105427 w 152492"/>
                <a:gd name="connsiteY1-74" fmla="*/ 112761 h 633872"/>
                <a:gd name="connsiteX2-75" fmla="*/ 108789 w 152492"/>
                <a:gd name="connsiteY2-76" fmla="*/ 179996 h 633872"/>
                <a:gd name="connsiteX3-77" fmla="*/ 152492 w 152492"/>
                <a:gd name="connsiteY3-78" fmla="*/ 206890 h 633872"/>
                <a:gd name="connsiteX4-79" fmla="*/ 95342 w 152492"/>
                <a:gd name="connsiteY4-80" fmla="*/ 586770 h 633872"/>
                <a:gd name="connsiteX5-81" fmla="*/ 51639 w 152492"/>
                <a:gd name="connsiteY5-82" fmla="*/ 566599 h 633872"/>
                <a:gd name="connsiteX6-83" fmla="*/ 1212 w 152492"/>
                <a:gd name="connsiteY6-84" fmla="*/ 21993 h 633872"/>
                <a:gd name="connsiteX0-85" fmla="*/ 1212 w 152492"/>
                <a:gd name="connsiteY0-86" fmla="*/ 0 h 611879"/>
                <a:gd name="connsiteX1-87" fmla="*/ 105427 w 152492"/>
                <a:gd name="connsiteY1-88" fmla="*/ 90768 h 611879"/>
                <a:gd name="connsiteX2-89" fmla="*/ 108789 w 152492"/>
                <a:gd name="connsiteY2-90" fmla="*/ 158003 h 611879"/>
                <a:gd name="connsiteX3-91" fmla="*/ 152492 w 152492"/>
                <a:gd name="connsiteY3-92" fmla="*/ 184897 h 611879"/>
                <a:gd name="connsiteX4-93" fmla="*/ 95342 w 152492"/>
                <a:gd name="connsiteY4-94" fmla="*/ 564777 h 611879"/>
                <a:gd name="connsiteX5-95" fmla="*/ 51639 w 152492"/>
                <a:gd name="connsiteY5-96" fmla="*/ 544606 h 611879"/>
                <a:gd name="connsiteX6-97" fmla="*/ 1212 w 152492"/>
                <a:gd name="connsiteY6-98" fmla="*/ 0 h 611879"/>
                <a:gd name="connsiteX0-99" fmla="*/ 1212 w 152492"/>
                <a:gd name="connsiteY0-100" fmla="*/ 0 h 611879"/>
                <a:gd name="connsiteX1-101" fmla="*/ 95342 w 152492"/>
                <a:gd name="connsiteY1-102" fmla="*/ 90768 h 611879"/>
                <a:gd name="connsiteX2-103" fmla="*/ 108789 w 152492"/>
                <a:gd name="connsiteY2-104" fmla="*/ 158003 h 611879"/>
                <a:gd name="connsiteX3-105" fmla="*/ 152492 w 152492"/>
                <a:gd name="connsiteY3-106" fmla="*/ 184897 h 611879"/>
                <a:gd name="connsiteX4-107" fmla="*/ 95342 w 152492"/>
                <a:gd name="connsiteY4-108" fmla="*/ 564777 h 611879"/>
                <a:gd name="connsiteX5-109" fmla="*/ 51639 w 152492"/>
                <a:gd name="connsiteY5-110" fmla="*/ 544606 h 611879"/>
                <a:gd name="connsiteX6-111" fmla="*/ 1212 w 152492"/>
                <a:gd name="connsiteY6-112" fmla="*/ 0 h 611879"/>
                <a:gd name="connsiteX0-113" fmla="*/ 1212 w 152492"/>
                <a:gd name="connsiteY0-114" fmla="*/ 0 h 611879"/>
                <a:gd name="connsiteX1-115" fmla="*/ 95342 w 152492"/>
                <a:gd name="connsiteY1-116" fmla="*/ 90768 h 611879"/>
                <a:gd name="connsiteX2-117" fmla="*/ 108789 w 152492"/>
                <a:gd name="connsiteY2-118" fmla="*/ 158003 h 611879"/>
                <a:gd name="connsiteX3-119" fmla="*/ 152492 w 152492"/>
                <a:gd name="connsiteY3-120" fmla="*/ 184897 h 611879"/>
                <a:gd name="connsiteX4-121" fmla="*/ 95342 w 152492"/>
                <a:gd name="connsiteY4-122" fmla="*/ 564777 h 611879"/>
                <a:gd name="connsiteX5-123" fmla="*/ 51639 w 152492"/>
                <a:gd name="connsiteY5-124" fmla="*/ 544606 h 611879"/>
                <a:gd name="connsiteX6-125" fmla="*/ 1212 w 152492"/>
                <a:gd name="connsiteY6-126" fmla="*/ 0 h 611879"/>
                <a:gd name="connsiteX0-127" fmla="*/ 1212 w 152492"/>
                <a:gd name="connsiteY0-128" fmla="*/ 0 h 611879"/>
                <a:gd name="connsiteX1-129" fmla="*/ 95342 w 152492"/>
                <a:gd name="connsiteY1-130" fmla="*/ 90768 h 611879"/>
                <a:gd name="connsiteX2-131" fmla="*/ 108789 w 152492"/>
                <a:gd name="connsiteY2-132" fmla="*/ 158003 h 611879"/>
                <a:gd name="connsiteX3-133" fmla="*/ 152492 w 152492"/>
                <a:gd name="connsiteY3-134" fmla="*/ 184897 h 611879"/>
                <a:gd name="connsiteX4-135" fmla="*/ 95342 w 152492"/>
                <a:gd name="connsiteY4-136" fmla="*/ 564777 h 611879"/>
                <a:gd name="connsiteX5-137" fmla="*/ 51639 w 152492"/>
                <a:gd name="connsiteY5-138" fmla="*/ 544606 h 611879"/>
                <a:gd name="connsiteX6-139" fmla="*/ 1212 w 152492"/>
                <a:gd name="connsiteY6-140" fmla="*/ 0 h 611879"/>
                <a:gd name="connsiteX0-141" fmla="*/ 957 w 152237"/>
                <a:gd name="connsiteY0-142" fmla="*/ 0 h 616976"/>
                <a:gd name="connsiteX1-143" fmla="*/ 95087 w 152237"/>
                <a:gd name="connsiteY1-144" fmla="*/ 90768 h 616976"/>
                <a:gd name="connsiteX2-145" fmla="*/ 108534 w 152237"/>
                <a:gd name="connsiteY2-146" fmla="*/ 158003 h 616976"/>
                <a:gd name="connsiteX3-147" fmla="*/ 152237 w 152237"/>
                <a:gd name="connsiteY3-148" fmla="*/ 184897 h 616976"/>
                <a:gd name="connsiteX4-149" fmla="*/ 95087 w 152237"/>
                <a:gd name="connsiteY4-150" fmla="*/ 564777 h 616976"/>
                <a:gd name="connsiteX5-151" fmla="*/ 64831 w 152237"/>
                <a:gd name="connsiteY5-152" fmla="*/ 554691 h 616976"/>
                <a:gd name="connsiteX6-153" fmla="*/ 957 w 152237"/>
                <a:gd name="connsiteY6-154" fmla="*/ 0 h 616976"/>
                <a:gd name="connsiteX0-155" fmla="*/ 957 w 135428"/>
                <a:gd name="connsiteY0-156" fmla="*/ 0 h 616976"/>
                <a:gd name="connsiteX1-157" fmla="*/ 95087 w 135428"/>
                <a:gd name="connsiteY1-158" fmla="*/ 90768 h 616976"/>
                <a:gd name="connsiteX2-159" fmla="*/ 108534 w 135428"/>
                <a:gd name="connsiteY2-160" fmla="*/ 158003 h 616976"/>
                <a:gd name="connsiteX3-161" fmla="*/ 135428 w 135428"/>
                <a:gd name="connsiteY3-162" fmla="*/ 208429 h 616976"/>
                <a:gd name="connsiteX4-163" fmla="*/ 95087 w 135428"/>
                <a:gd name="connsiteY4-164" fmla="*/ 564777 h 616976"/>
                <a:gd name="connsiteX5-165" fmla="*/ 64831 w 135428"/>
                <a:gd name="connsiteY5-166" fmla="*/ 554691 h 616976"/>
                <a:gd name="connsiteX6-167" fmla="*/ 957 w 135428"/>
                <a:gd name="connsiteY6-168" fmla="*/ 0 h 616976"/>
                <a:gd name="connsiteX0-169" fmla="*/ 957 w 135428"/>
                <a:gd name="connsiteY0-170" fmla="*/ 0 h 616976"/>
                <a:gd name="connsiteX1-171" fmla="*/ 95087 w 135428"/>
                <a:gd name="connsiteY1-172" fmla="*/ 90768 h 616976"/>
                <a:gd name="connsiteX2-173" fmla="*/ 108534 w 135428"/>
                <a:gd name="connsiteY2-174" fmla="*/ 158003 h 616976"/>
                <a:gd name="connsiteX3-175" fmla="*/ 135428 w 135428"/>
                <a:gd name="connsiteY3-176" fmla="*/ 208429 h 616976"/>
                <a:gd name="connsiteX4-177" fmla="*/ 95087 w 135428"/>
                <a:gd name="connsiteY4-178" fmla="*/ 564777 h 616976"/>
                <a:gd name="connsiteX5-179" fmla="*/ 64831 w 135428"/>
                <a:gd name="connsiteY5-180" fmla="*/ 554691 h 616976"/>
                <a:gd name="connsiteX6-181" fmla="*/ 957 w 135428"/>
                <a:gd name="connsiteY6-182" fmla="*/ 0 h 616976"/>
                <a:gd name="connsiteX0-183" fmla="*/ 957 w 135428"/>
                <a:gd name="connsiteY0-184" fmla="*/ 0 h 616976"/>
                <a:gd name="connsiteX1-185" fmla="*/ 95087 w 135428"/>
                <a:gd name="connsiteY1-186" fmla="*/ 90768 h 616976"/>
                <a:gd name="connsiteX2-187" fmla="*/ 135428 w 135428"/>
                <a:gd name="connsiteY2-188" fmla="*/ 208429 h 616976"/>
                <a:gd name="connsiteX3-189" fmla="*/ 95087 w 135428"/>
                <a:gd name="connsiteY3-190" fmla="*/ 564777 h 616976"/>
                <a:gd name="connsiteX4-191" fmla="*/ 64831 w 135428"/>
                <a:gd name="connsiteY4-192" fmla="*/ 554691 h 616976"/>
                <a:gd name="connsiteX5-193" fmla="*/ 957 w 135428"/>
                <a:gd name="connsiteY5-194" fmla="*/ 0 h 616976"/>
                <a:gd name="connsiteX0-195" fmla="*/ 957 w 135428"/>
                <a:gd name="connsiteY0-196" fmla="*/ 0 h 616976"/>
                <a:gd name="connsiteX1-197" fmla="*/ 95087 w 135428"/>
                <a:gd name="connsiteY1-198" fmla="*/ 90768 h 616976"/>
                <a:gd name="connsiteX2-199" fmla="*/ 135428 w 135428"/>
                <a:gd name="connsiteY2-200" fmla="*/ 208429 h 616976"/>
                <a:gd name="connsiteX3-201" fmla="*/ 95087 w 135428"/>
                <a:gd name="connsiteY3-202" fmla="*/ 564777 h 616976"/>
                <a:gd name="connsiteX4-203" fmla="*/ 64831 w 135428"/>
                <a:gd name="connsiteY4-204" fmla="*/ 554691 h 616976"/>
                <a:gd name="connsiteX5-205" fmla="*/ 957 w 135428"/>
                <a:gd name="connsiteY5-206" fmla="*/ 0 h 616976"/>
                <a:gd name="connsiteX0-207" fmla="*/ 957 w 135428"/>
                <a:gd name="connsiteY0-208" fmla="*/ 0 h 616976"/>
                <a:gd name="connsiteX1-209" fmla="*/ 95087 w 135428"/>
                <a:gd name="connsiteY1-210" fmla="*/ 90768 h 616976"/>
                <a:gd name="connsiteX2-211" fmla="*/ 135428 w 135428"/>
                <a:gd name="connsiteY2-212" fmla="*/ 208429 h 616976"/>
                <a:gd name="connsiteX3-213" fmla="*/ 95087 w 135428"/>
                <a:gd name="connsiteY3-214" fmla="*/ 564777 h 616976"/>
                <a:gd name="connsiteX4-215" fmla="*/ 64831 w 135428"/>
                <a:gd name="connsiteY4-216" fmla="*/ 554691 h 616976"/>
                <a:gd name="connsiteX5-217" fmla="*/ 957 w 135428"/>
                <a:gd name="connsiteY5-218" fmla="*/ 0 h 616976"/>
                <a:gd name="connsiteX0-219" fmla="*/ 957 w 135428"/>
                <a:gd name="connsiteY0-220" fmla="*/ 0 h 616976"/>
                <a:gd name="connsiteX1-221" fmla="*/ 85052 w 135428"/>
                <a:gd name="connsiteY1-222" fmla="*/ 94129 h 616976"/>
                <a:gd name="connsiteX2-223" fmla="*/ 135428 w 135428"/>
                <a:gd name="connsiteY2-224" fmla="*/ 208429 h 616976"/>
                <a:gd name="connsiteX3-225" fmla="*/ 95087 w 135428"/>
                <a:gd name="connsiteY3-226" fmla="*/ 564777 h 616976"/>
                <a:gd name="connsiteX4-227" fmla="*/ 64831 w 135428"/>
                <a:gd name="connsiteY4-228" fmla="*/ 554691 h 616976"/>
                <a:gd name="connsiteX5-229" fmla="*/ 957 w 135428"/>
                <a:gd name="connsiteY5-230" fmla="*/ 0 h 616976"/>
                <a:gd name="connsiteX0-231" fmla="*/ 680 w 165258"/>
                <a:gd name="connsiteY0-232" fmla="*/ 0 h 631958"/>
                <a:gd name="connsiteX1-233" fmla="*/ 114882 w 165258"/>
                <a:gd name="connsiteY1-234" fmla="*/ 107576 h 631958"/>
                <a:gd name="connsiteX2-235" fmla="*/ 165258 w 165258"/>
                <a:gd name="connsiteY2-236" fmla="*/ 221876 h 631958"/>
                <a:gd name="connsiteX3-237" fmla="*/ 124917 w 165258"/>
                <a:gd name="connsiteY3-238" fmla="*/ 578224 h 631958"/>
                <a:gd name="connsiteX4-239" fmla="*/ 94661 w 165258"/>
                <a:gd name="connsiteY4-240" fmla="*/ 568138 h 631958"/>
                <a:gd name="connsiteX5-241" fmla="*/ 680 w 165258"/>
                <a:gd name="connsiteY5-242" fmla="*/ 0 h 631958"/>
                <a:gd name="connsiteX0-243" fmla="*/ 1069 w 165647"/>
                <a:gd name="connsiteY0-244" fmla="*/ 0 h 641425"/>
                <a:gd name="connsiteX1-245" fmla="*/ 115271 w 165647"/>
                <a:gd name="connsiteY1-246" fmla="*/ 107576 h 641425"/>
                <a:gd name="connsiteX2-247" fmla="*/ 165647 w 165647"/>
                <a:gd name="connsiteY2-248" fmla="*/ 221876 h 641425"/>
                <a:gd name="connsiteX3-249" fmla="*/ 125306 w 165647"/>
                <a:gd name="connsiteY3-250" fmla="*/ 578224 h 641425"/>
                <a:gd name="connsiteX4-251" fmla="*/ 95050 w 165647"/>
                <a:gd name="connsiteY4-252" fmla="*/ 568138 h 641425"/>
                <a:gd name="connsiteX5-253" fmla="*/ 1069 w 165647"/>
                <a:gd name="connsiteY5-254" fmla="*/ 0 h 641425"/>
                <a:gd name="connsiteX0-255" fmla="*/ 1069 w 165647"/>
                <a:gd name="connsiteY0-256" fmla="*/ 0 h 641425"/>
                <a:gd name="connsiteX1-257" fmla="*/ 115271 w 165647"/>
                <a:gd name="connsiteY1-258" fmla="*/ 107576 h 641425"/>
                <a:gd name="connsiteX2-259" fmla="*/ 165647 w 165647"/>
                <a:gd name="connsiteY2-260" fmla="*/ 221876 h 641425"/>
                <a:gd name="connsiteX3-261" fmla="*/ 125306 w 165647"/>
                <a:gd name="connsiteY3-262" fmla="*/ 578224 h 641425"/>
                <a:gd name="connsiteX4-263" fmla="*/ 95050 w 165647"/>
                <a:gd name="connsiteY4-264" fmla="*/ 568138 h 641425"/>
                <a:gd name="connsiteX5-265" fmla="*/ 1069 w 165647"/>
                <a:gd name="connsiteY5-266" fmla="*/ 0 h 641425"/>
                <a:gd name="connsiteX0-267" fmla="*/ 1069 w 165647"/>
                <a:gd name="connsiteY0-268" fmla="*/ 0 h 641425"/>
                <a:gd name="connsiteX1-269" fmla="*/ 115271 w 165647"/>
                <a:gd name="connsiteY1-270" fmla="*/ 107576 h 641425"/>
                <a:gd name="connsiteX2-271" fmla="*/ 165647 w 165647"/>
                <a:gd name="connsiteY2-272" fmla="*/ 221876 h 641425"/>
                <a:gd name="connsiteX3-273" fmla="*/ 125306 w 165647"/>
                <a:gd name="connsiteY3-274" fmla="*/ 578224 h 641425"/>
                <a:gd name="connsiteX4-275" fmla="*/ 95050 w 165647"/>
                <a:gd name="connsiteY4-276" fmla="*/ 568138 h 641425"/>
                <a:gd name="connsiteX5-277" fmla="*/ 1069 w 165647"/>
                <a:gd name="connsiteY5-278" fmla="*/ 0 h 641425"/>
                <a:gd name="connsiteX0-279" fmla="*/ 1069 w 166511"/>
                <a:gd name="connsiteY0-280" fmla="*/ 0 h 630644"/>
                <a:gd name="connsiteX1-281" fmla="*/ 115271 w 166511"/>
                <a:gd name="connsiteY1-282" fmla="*/ 107576 h 630644"/>
                <a:gd name="connsiteX2-283" fmla="*/ 165647 w 166511"/>
                <a:gd name="connsiteY2-284" fmla="*/ 221876 h 630644"/>
                <a:gd name="connsiteX3-285" fmla="*/ 143686 w 166511"/>
                <a:gd name="connsiteY3-286" fmla="*/ 416005 h 630644"/>
                <a:gd name="connsiteX4-287" fmla="*/ 125306 w 166511"/>
                <a:gd name="connsiteY4-288" fmla="*/ 578224 h 630644"/>
                <a:gd name="connsiteX5-289" fmla="*/ 95050 w 166511"/>
                <a:gd name="connsiteY5-290" fmla="*/ 568138 h 630644"/>
                <a:gd name="connsiteX6-291" fmla="*/ 1069 w 166511"/>
                <a:gd name="connsiteY6-292" fmla="*/ 0 h 630644"/>
                <a:gd name="connsiteX0-293" fmla="*/ 5716 w 171158"/>
                <a:gd name="connsiteY0-294" fmla="*/ 0 h 601393"/>
                <a:gd name="connsiteX1-295" fmla="*/ 119918 w 171158"/>
                <a:gd name="connsiteY1-296" fmla="*/ 107576 h 601393"/>
                <a:gd name="connsiteX2-297" fmla="*/ 170294 w 171158"/>
                <a:gd name="connsiteY2-298" fmla="*/ 221876 h 601393"/>
                <a:gd name="connsiteX3-299" fmla="*/ 148333 w 171158"/>
                <a:gd name="connsiteY3-300" fmla="*/ 416005 h 601393"/>
                <a:gd name="connsiteX4-301" fmla="*/ 129953 w 171158"/>
                <a:gd name="connsiteY4-302" fmla="*/ 578224 h 601393"/>
                <a:gd name="connsiteX5-303" fmla="*/ 99697 w 171158"/>
                <a:gd name="connsiteY5-304" fmla="*/ 568138 h 601393"/>
                <a:gd name="connsiteX6-305" fmla="*/ 22713 w 171158"/>
                <a:gd name="connsiteY6-306" fmla="*/ 276115 h 601393"/>
                <a:gd name="connsiteX7" fmla="*/ 5716 w 171158"/>
                <a:gd name="connsiteY7" fmla="*/ 0 h 601393"/>
                <a:gd name="connsiteX0-307" fmla="*/ 4248 w 179875"/>
                <a:gd name="connsiteY0-308" fmla="*/ 0 h 608216"/>
                <a:gd name="connsiteX1-309" fmla="*/ 128635 w 179875"/>
                <a:gd name="connsiteY1-310" fmla="*/ 114399 h 608216"/>
                <a:gd name="connsiteX2-311" fmla="*/ 179011 w 179875"/>
                <a:gd name="connsiteY2-312" fmla="*/ 228699 h 608216"/>
                <a:gd name="connsiteX3-313" fmla="*/ 157050 w 179875"/>
                <a:gd name="connsiteY3-314" fmla="*/ 422828 h 608216"/>
                <a:gd name="connsiteX4-315" fmla="*/ 138670 w 179875"/>
                <a:gd name="connsiteY4-316" fmla="*/ 585047 h 608216"/>
                <a:gd name="connsiteX5-317" fmla="*/ 108414 w 179875"/>
                <a:gd name="connsiteY5-318" fmla="*/ 574961 h 608216"/>
                <a:gd name="connsiteX6-319" fmla="*/ 31430 w 179875"/>
                <a:gd name="connsiteY6-320" fmla="*/ 282938 h 608216"/>
                <a:gd name="connsiteX7-321" fmla="*/ 4248 w 179875"/>
                <a:gd name="connsiteY7-322" fmla="*/ 0 h 608216"/>
                <a:gd name="connsiteX0-323" fmla="*/ 0 w 175627"/>
                <a:gd name="connsiteY0-324" fmla="*/ 0 h 608216"/>
                <a:gd name="connsiteX1-325" fmla="*/ 124387 w 175627"/>
                <a:gd name="connsiteY1-326" fmla="*/ 114399 h 608216"/>
                <a:gd name="connsiteX2-327" fmla="*/ 174763 w 175627"/>
                <a:gd name="connsiteY2-328" fmla="*/ 228699 h 608216"/>
                <a:gd name="connsiteX3-329" fmla="*/ 152802 w 175627"/>
                <a:gd name="connsiteY3-330" fmla="*/ 422828 h 608216"/>
                <a:gd name="connsiteX4-331" fmla="*/ 134422 w 175627"/>
                <a:gd name="connsiteY4-332" fmla="*/ 585047 h 608216"/>
                <a:gd name="connsiteX5-333" fmla="*/ 104166 w 175627"/>
                <a:gd name="connsiteY5-334" fmla="*/ 574961 h 608216"/>
                <a:gd name="connsiteX6-335" fmla="*/ 27182 w 175627"/>
                <a:gd name="connsiteY6-336" fmla="*/ 282938 h 608216"/>
                <a:gd name="connsiteX7-337" fmla="*/ 0 w 175627"/>
                <a:gd name="connsiteY7-338" fmla="*/ 0 h 608216"/>
                <a:gd name="connsiteX0-339" fmla="*/ 0 w 175627"/>
                <a:gd name="connsiteY0-340" fmla="*/ 0 h 608216"/>
                <a:gd name="connsiteX1-341" fmla="*/ 124387 w 175627"/>
                <a:gd name="connsiteY1-342" fmla="*/ 114399 h 608216"/>
                <a:gd name="connsiteX2-343" fmla="*/ 129035 w 175627"/>
                <a:gd name="connsiteY2-344" fmla="*/ 173757 h 608216"/>
                <a:gd name="connsiteX3-345" fmla="*/ 174763 w 175627"/>
                <a:gd name="connsiteY3-346" fmla="*/ 228699 h 608216"/>
                <a:gd name="connsiteX4-347" fmla="*/ 152802 w 175627"/>
                <a:gd name="connsiteY4-348" fmla="*/ 422828 h 608216"/>
                <a:gd name="connsiteX5-349" fmla="*/ 134422 w 175627"/>
                <a:gd name="connsiteY5-350" fmla="*/ 585047 h 608216"/>
                <a:gd name="connsiteX6-351" fmla="*/ 104166 w 175627"/>
                <a:gd name="connsiteY6-352" fmla="*/ 574961 h 608216"/>
                <a:gd name="connsiteX7-353" fmla="*/ 27182 w 175627"/>
                <a:gd name="connsiteY7-354" fmla="*/ 282938 h 608216"/>
                <a:gd name="connsiteX8" fmla="*/ 0 w 175627"/>
                <a:gd name="connsiteY8" fmla="*/ 0 h 608216"/>
                <a:gd name="connsiteX0-355" fmla="*/ 0 w 175627"/>
                <a:gd name="connsiteY0-356" fmla="*/ 0 h 608216"/>
                <a:gd name="connsiteX1-357" fmla="*/ 124387 w 175627"/>
                <a:gd name="connsiteY1-358" fmla="*/ 114399 h 608216"/>
                <a:gd name="connsiteX2-359" fmla="*/ 129035 w 175627"/>
                <a:gd name="connsiteY2-360" fmla="*/ 173757 h 608216"/>
                <a:gd name="connsiteX3-361" fmla="*/ 174763 w 175627"/>
                <a:gd name="connsiteY3-362" fmla="*/ 228699 h 608216"/>
                <a:gd name="connsiteX4-363" fmla="*/ 152802 w 175627"/>
                <a:gd name="connsiteY4-364" fmla="*/ 422828 h 608216"/>
                <a:gd name="connsiteX5-365" fmla="*/ 134422 w 175627"/>
                <a:gd name="connsiteY5-366" fmla="*/ 585047 h 608216"/>
                <a:gd name="connsiteX6-367" fmla="*/ 104166 w 175627"/>
                <a:gd name="connsiteY6-368" fmla="*/ 574961 h 608216"/>
                <a:gd name="connsiteX7-369" fmla="*/ 27182 w 175627"/>
                <a:gd name="connsiteY7-370" fmla="*/ 282938 h 608216"/>
                <a:gd name="connsiteX8-371" fmla="*/ 0 w 175627"/>
                <a:gd name="connsiteY8-372" fmla="*/ 0 h 608216"/>
                <a:gd name="connsiteX0-373" fmla="*/ 0 w 175627"/>
                <a:gd name="connsiteY0-374" fmla="*/ 0 h 608216"/>
                <a:gd name="connsiteX1-375" fmla="*/ 124387 w 175627"/>
                <a:gd name="connsiteY1-376" fmla="*/ 114399 h 608216"/>
                <a:gd name="connsiteX2-377" fmla="*/ 129035 w 175627"/>
                <a:gd name="connsiteY2-378" fmla="*/ 173757 h 608216"/>
                <a:gd name="connsiteX3-379" fmla="*/ 174763 w 175627"/>
                <a:gd name="connsiteY3-380" fmla="*/ 228699 h 608216"/>
                <a:gd name="connsiteX4-381" fmla="*/ 152802 w 175627"/>
                <a:gd name="connsiteY4-382" fmla="*/ 422828 h 608216"/>
                <a:gd name="connsiteX5-383" fmla="*/ 134422 w 175627"/>
                <a:gd name="connsiteY5-384" fmla="*/ 585047 h 608216"/>
                <a:gd name="connsiteX6-385" fmla="*/ 104166 w 175627"/>
                <a:gd name="connsiteY6-386" fmla="*/ 574961 h 608216"/>
                <a:gd name="connsiteX7-387" fmla="*/ 27182 w 175627"/>
                <a:gd name="connsiteY7-388" fmla="*/ 282938 h 608216"/>
                <a:gd name="connsiteX8-389" fmla="*/ 0 w 175627"/>
                <a:gd name="connsiteY8-390" fmla="*/ 0 h 60821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321" y="connsiteY7-322"/>
                </a:cxn>
                <a:cxn ang="0">
                  <a:pos x="connsiteX8-371" y="connsiteY8-372"/>
                </a:cxn>
              </a:cxnLst>
              <a:rect l="l" t="t" r="r" b="b"/>
              <a:pathLst>
                <a:path w="175627" h="608216">
                  <a:moveTo>
                    <a:pt x="0" y="0"/>
                  </a:moveTo>
                  <a:cubicBezTo>
                    <a:pt x="35858" y="65555"/>
                    <a:pt x="98847" y="86334"/>
                    <a:pt x="124387" y="114399"/>
                  </a:cubicBezTo>
                  <a:cubicBezTo>
                    <a:pt x="120428" y="142221"/>
                    <a:pt x="120639" y="154707"/>
                    <a:pt x="129035" y="173757"/>
                  </a:cubicBezTo>
                  <a:cubicBezTo>
                    <a:pt x="137431" y="192807"/>
                    <a:pt x="152129" y="206522"/>
                    <a:pt x="174763" y="228699"/>
                  </a:cubicBezTo>
                  <a:cubicBezTo>
                    <a:pt x="180065" y="280673"/>
                    <a:pt x="159526" y="363437"/>
                    <a:pt x="152802" y="422828"/>
                  </a:cubicBezTo>
                  <a:cubicBezTo>
                    <a:pt x="146079" y="482219"/>
                    <a:pt x="143094" y="560260"/>
                    <a:pt x="134422" y="585047"/>
                  </a:cubicBezTo>
                  <a:cubicBezTo>
                    <a:pt x="125750" y="609834"/>
                    <a:pt x="122039" y="625312"/>
                    <a:pt x="104166" y="574961"/>
                  </a:cubicBezTo>
                  <a:cubicBezTo>
                    <a:pt x="86293" y="524610"/>
                    <a:pt x="42845" y="377628"/>
                    <a:pt x="27182" y="282938"/>
                  </a:cubicBezTo>
                  <a:cubicBezTo>
                    <a:pt x="11519" y="188248"/>
                    <a:pt x="9262" y="68464"/>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grpSp>
    </p:spTree>
  </p:cSld>
  <p:clrMapOvr>
    <a:masterClrMapping/>
  </p:clrMapOvr>
  <p:transition spd="med" advTm="1000">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strips(upRight)">
                                      <p:cBhvr>
                                        <p:cTn id="12" dur="500"/>
                                        <p:tgtEl>
                                          <p:spTgt spid="41"/>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randombar(horizont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9" fill="hold" grpId="0" nodeType="click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strips(upLeft)">
                                      <p:cBhvr>
                                        <p:cTn id="22" dur="500"/>
                                        <p:tgtEl>
                                          <p:spTgt spid="42"/>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randombar(horizont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3"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strips(upRight)">
                                      <p:cBhvr>
                                        <p:cTn id="32" dur="500"/>
                                        <p:tgtEl>
                                          <p:spTgt spid="4"/>
                                        </p:tgtEl>
                                      </p:cBhvr>
                                    </p:animEffect>
                                  </p:childTnLst>
                                </p:cTn>
                              </p:par>
                              <p:par>
                                <p:cTn id="33" presetID="18" presetClass="entr" presetSubtype="3" fill="hold" grpId="0" nodeType="with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strips(upRight)">
                                      <p:cBhvr>
                                        <p:cTn id="35" dur="500"/>
                                        <p:tgtEl>
                                          <p:spTgt spid="44"/>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randombar(horizontal)">
                                      <p:cBhvr>
                                        <p:cTn id="40" dur="500"/>
                                        <p:tgtEl>
                                          <p:spTgt spid="7"/>
                                        </p:tgtEl>
                                      </p:cBhvr>
                                    </p:animEffect>
                                  </p:childTnLst>
                                </p:cTn>
                              </p:par>
                            </p:childTnLst>
                          </p:cTn>
                        </p:par>
                      </p:childTnLst>
                    </p:cTn>
                  </p:par>
                  <p:par>
                    <p:cTn id="41" fill="hold">
                      <p:stCondLst>
                        <p:cond delay="indefinite"/>
                      </p:stCondLst>
                      <p:childTnLst>
                        <p:par>
                          <p:cTn id="42" fill="hold">
                            <p:stCondLst>
                              <p:cond delay="0"/>
                            </p:stCondLst>
                            <p:childTnLst>
                              <p:par>
                                <p:cTn id="43" presetID="18" presetClass="entr" presetSubtype="9" fill="hold" nodeType="click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strips(upLeft)">
                                      <p:cBhvr>
                                        <p:cTn id="45" dur="500"/>
                                        <p:tgtEl>
                                          <p:spTgt spid="5"/>
                                        </p:tgtEl>
                                      </p:cBhvr>
                                    </p:animEffect>
                                  </p:childTnLst>
                                </p:cTn>
                              </p:par>
                              <p:par>
                                <p:cTn id="46" presetID="18" presetClass="entr" presetSubtype="9" fill="hold" grpId="0" nodeType="with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strips(upLeft)">
                                      <p:cBhvr>
                                        <p:cTn id="48" dur="500"/>
                                        <p:tgtEl>
                                          <p:spTgt spid="43"/>
                                        </p:tgtEl>
                                      </p:cBhvr>
                                    </p:animEffect>
                                  </p:childTnLst>
                                </p:cTn>
                              </p:par>
                            </p:childTnLst>
                          </p:cTn>
                        </p:par>
                      </p:childTnLst>
                    </p:cTn>
                  </p:par>
                  <p:par>
                    <p:cTn id="49" fill="hold">
                      <p:stCondLst>
                        <p:cond delay="indefinite"/>
                      </p:stCondLst>
                      <p:childTnLst>
                        <p:par>
                          <p:cTn id="50" fill="hold">
                            <p:stCondLst>
                              <p:cond delay="0"/>
                            </p:stCondLst>
                            <p:childTnLst>
                              <p:par>
                                <p:cTn id="51" presetID="14" presetClass="entr" presetSubtype="10" fill="hold" nodeType="click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randombar(horizontal)">
                                      <p:cBhvr>
                                        <p:cTn id="53" dur="500"/>
                                        <p:tgtEl>
                                          <p:spTgt spid="9"/>
                                        </p:tgtEl>
                                      </p:cBhvr>
                                    </p:animEffect>
                                  </p:childTnLst>
                                </p:cTn>
                              </p:par>
                            </p:childTnLst>
                          </p:cTn>
                        </p:par>
                      </p:childTnLst>
                    </p:cTn>
                  </p:par>
                  <p:par>
                    <p:cTn id="54" fill="hold">
                      <p:stCondLst>
                        <p:cond delay="indefinite"/>
                      </p:stCondLst>
                      <p:childTnLst>
                        <p:par>
                          <p:cTn id="55" fill="hold">
                            <p:stCondLst>
                              <p:cond delay="0"/>
                            </p:stCondLst>
                            <p:childTnLst>
                              <p:par>
                                <p:cTn id="56" presetID="18" presetClass="entr" presetSubtype="9" fill="hold" grpId="0" nodeType="click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strips(upLeft)">
                                      <p:cBhvr>
                                        <p:cTn id="58" dur="500"/>
                                        <p:tgtEl>
                                          <p:spTgt spid="64"/>
                                        </p:tgtEl>
                                      </p:cBhvr>
                                    </p:animEffect>
                                  </p:childTnLst>
                                </p:cTn>
                              </p:par>
                              <p:par>
                                <p:cTn id="59" presetID="18" presetClass="entr" presetSubtype="9" fill="hold" nodeType="withEffect">
                                  <p:stCondLst>
                                    <p:cond delay="0"/>
                                  </p:stCondLst>
                                  <p:childTnLst>
                                    <p:set>
                                      <p:cBhvr>
                                        <p:cTn id="60" dur="1" fill="hold">
                                          <p:stCondLst>
                                            <p:cond delay="0"/>
                                          </p:stCondLst>
                                        </p:cTn>
                                        <p:tgtEl>
                                          <p:spTgt spid="6"/>
                                        </p:tgtEl>
                                        <p:attrNameLst>
                                          <p:attrName>style.visibility</p:attrName>
                                        </p:attrNameLst>
                                      </p:cBhvr>
                                      <p:to>
                                        <p:strVal val="visible"/>
                                      </p:to>
                                    </p:set>
                                    <p:animEffect transition="in" filter="strips(upLeft)">
                                      <p:cBhvr>
                                        <p:cTn id="61" dur="500"/>
                                        <p:tgtEl>
                                          <p:spTgt spid="6"/>
                                        </p:tgtEl>
                                      </p:cBhvr>
                                    </p:animEffect>
                                  </p:childTnLst>
                                </p:cTn>
                              </p:par>
                            </p:childTnLst>
                          </p:cTn>
                        </p:par>
                      </p:childTnLst>
                    </p:cTn>
                  </p:par>
                  <p:par>
                    <p:cTn id="62" fill="hold">
                      <p:stCondLst>
                        <p:cond delay="indefinite"/>
                      </p:stCondLst>
                      <p:childTnLst>
                        <p:par>
                          <p:cTn id="63" fill="hold">
                            <p:stCondLst>
                              <p:cond delay="0"/>
                            </p:stCondLst>
                            <p:childTnLst>
                              <p:par>
                                <p:cTn id="64" presetID="12" presetClass="entr" presetSubtype="4" fill="hold" grpId="0" nodeType="clickEffect">
                                  <p:stCondLst>
                                    <p:cond delay="0"/>
                                  </p:stCondLst>
                                  <p:childTnLst>
                                    <p:set>
                                      <p:cBhvr>
                                        <p:cTn id="65" dur="1" fill="hold">
                                          <p:stCondLst>
                                            <p:cond delay="0"/>
                                          </p:stCondLst>
                                        </p:cTn>
                                        <p:tgtEl>
                                          <p:spTgt spid="86"/>
                                        </p:tgtEl>
                                        <p:attrNameLst>
                                          <p:attrName>style.visibility</p:attrName>
                                        </p:attrNameLst>
                                      </p:cBhvr>
                                      <p:to>
                                        <p:strVal val="visible"/>
                                      </p:to>
                                    </p:set>
                                    <p:anim calcmode="lin" valueType="num">
                                      <p:cBhvr additive="base">
                                        <p:cTn id="66" dur="500"/>
                                        <p:tgtEl>
                                          <p:spTgt spid="86"/>
                                        </p:tgtEl>
                                        <p:attrNameLst>
                                          <p:attrName>ppt_y</p:attrName>
                                        </p:attrNameLst>
                                      </p:cBhvr>
                                      <p:tavLst>
                                        <p:tav tm="0">
                                          <p:val>
                                            <p:strVal val="#ppt_y+#ppt_h*1.125000"/>
                                          </p:val>
                                        </p:tav>
                                        <p:tav tm="100000">
                                          <p:val>
                                            <p:strVal val="#ppt_y"/>
                                          </p:val>
                                        </p:tav>
                                      </p:tavLst>
                                    </p:anim>
                                    <p:animEffect transition="in" filter="wipe(up)">
                                      <p:cBhvr>
                                        <p:cTn id="67" dur="500"/>
                                        <p:tgtEl>
                                          <p:spTgt spid="86"/>
                                        </p:tgtEl>
                                      </p:cBhvr>
                                    </p:animEffect>
                                  </p:childTnLst>
                                </p:cTn>
                              </p:par>
                              <p:par>
                                <p:cTn id="68" presetID="12" presetClass="entr" presetSubtype="4" fill="hold" grpId="0" nodeType="with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p:tgtEl>
                                          <p:spTgt spid="87"/>
                                        </p:tgtEl>
                                        <p:attrNameLst>
                                          <p:attrName>ppt_y</p:attrName>
                                        </p:attrNameLst>
                                      </p:cBhvr>
                                      <p:tavLst>
                                        <p:tav tm="0">
                                          <p:val>
                                            <p:strVal val="#ppt_y+#ppt_h*1.125000"/>
                                          </p:val>
                                        </p:tav>
                                        <p:tav tm="100000">
                                          <p:val>
                                            <p:strVal val="#ppt_y"/>
                                          </p:val>
                                        </p:tav>
                                      </p:tavLst>
                                    </p:anim>
                                    <p:animEffect transition="in" filter="wipe(up)">
                                      <p:cBhvr>
                                        <p:cTn id="71" dur="500"/>
                                        <p:tgtEl>
                                          <p:spTgt spid="87"/>
                                        </p:tgtEl>
                                      </p:cBhvr>
                                    </p:animEffect>
                                  </p:childTnLst>
                                </p:cTn>
                              </p:par>
                              <p:par>
                                <p:cTn id="72" presetID="12" presetClass="entr" presetSubtype="4" fill="hold" grpId="0" nodeType="with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additive="base">
                                        <p:cTn id="74" dur="500"/>
                                        <p:tgtEl>
                                          <p:spTgt spid="89"/>
                                        </p:tgtEl>
                                        <p:attrNameLst>
                                          <p:attrName>ppt_y</p:attrName>
                                        </p:attrNameLst>
                                      </p:cBhvr>
                                      <p:tavLst>
                                        <p:tav tm="0">
                                          <p:val>
                                            <p:strVal val="#ppt_y+#ppt_h*1.125000"/>
                                          </p:val>
                                        </p:tav>
                                        <p:tav tm="100000">
                                          <p:val>
                                            <p:strVal val="#ppt_y"/>
                                          </p:val>
                                        </p:tav>
                                      </p:tavLst>
                                    </p:anim>
                                    <p:animEffect transition="in" filter="wipe(up)">
                                      <p:cBhvr>
                                        <p:cTn id="75" dur="500"/>
                                        <p:tgtEl>
                                          <p:spTgt spid="89"/>
                                        </p:tgtEl>
                                      </p:cBhvr>
                                    </p:animEffect>
                                  </p:childTnLst>
                                </p:cTn>
                              </p:par>
                              <p:par>
                                <p:cTn id="76" presetID="12" presetClass="entr" presetSubtype="4" fill="hold" grpId="0" nodeType="withEffect">
                                  <p:stCondLst>
                                    <p:cond delay="0"/>
                                  </p:stCondLst>
                                  <p:childTnLst>
                                    <p:set>
                                      <p:cBhvr>
                                        <p:cTn id="77" dur="1" fill="hold">
                                          <p:stCondLst>
                                            <p:cond delay="0"/>
                                          </p:stCondLst>
                                        </p:cTn>
                                        <p:tgtEl>
                                          <p:spTgt spid="90"/>
                                        </p:tgtEl>
                                        <p:attrNameLst>
                                          <p:attrName>style.visibility</p:attrName>
                                        </p:attrNameLst>
                                      </p:cBhvr>
                                      <p:to>
                                        <p:strVal val="visible"/>
                                      </p:to>
                                    </p:set>
                                    <p:anim calcmode="lin" valueType="num">
                                      <p:cBhvr additive="base">
                                        <p:cTn id="78" dur="500"/>
                                        <p:tgtEl>
                                          <p:spTgt spid="90"/>
                                        </p:tgtEl>
                                        <p:attrNameLst>
                                          <p:attrName>ppt_y</p:attrName>
                                        </p:attrNameLst>
                                      </p:cBhvr>
                                      <p:tavLst>
                                        <p:tav tm="0">
                                          <p:val>
                                            <p:strVal val="#ppt_y+#ppt_h*1.125000"/>
                                          </p:val>
                                        </p:tav>
                                        <p:tav tm="100000">
                                          <p:val>
                                            <p:strVal val="#ppt_y"/>
                                          </p:val>
                                        </p:tav>
                                      </p:tavLst>
                                    </p:anim>
                                    <p:animEffect transition="in" filter="wipe(up)">
                                      <p:cBhvr>
                                        <p:cTn id="79" dur="500"/>
                                        <p:tgtEl>
                                          <p:spTgt spid="90"/>
                                        </p:tgtEl>
                                      </p:cBhvr>
                                    </p:animEffect>
                                  </p:childTnLst>
                                </p:cTn>
                              </p:par>
                              <p:par>
                                <p:cTn id="80" presetID="12" presetClass="entr" presetSubtype="4" fill="hold" grpId="0" nodeType="withEffect">
                                  <p:stCondLst>
                                    <p:cond delay="0"/>
                                  </p:stCondLst>
                                  <p:childTnLst>
                                    <p:set>
                                      <p:cBhvr>
                                        <p:cTn id="81" dur="1" fill="hold">
                                          <p:stCondLst>
                                            <p:cond delay="0"/>
                                          </p:stCondLst>
                                        </p:cTn>
                                        <p:tgtEl>
                                          <p:spTgt spid="92"/>
                                        </p:tgtEl>
                                        <p:attrNameLst>
                                          <p:attrName>style.visibility</p:attrName>
                                        </p:attrNameLst>
                                      </p:cBhvr>
                                      <p:to>
                                        <p:strVal val="visible"/>
                                      </p:to>
                                    </p:set>
                                    <p:anim calcmode="lin" valueType="num">
                                      <p:cBhvr additive="base">
                                        <p:cTn id="82" dur="500"/>
                                        <p:tgtEl>
                                          <p:spTgt spid="92"/>
                                        </p:tgtEl>
                                        <p:attrNameLst>
                                          <p:attrName>ppt_y</p:attrName>
                                        </p:attrNameLst>
                                      </p:cBhvr>
                                      <p:tavLst>
                                        <p:tav tm="0">
                                          <p:val>
                                            <p:strVal val="#ppt_y+#ppt_h*1.125000"/>
                                          </p:val>
                                        </p:tav>
                                        <p:tav tm="100000">
                                          <p:val>
                                            <p:strVal val="#ppt_y"/>
                                          </p:val>
                                        </p:tav>
                                      </p:tavLst>
                                    </p:anim>
                                    <p:animEffect transition="in" filter="wipe(up)">
                                      <p:cBhvr>
                                        <p:cTn id="83" dur="500"/>
                                        <p:tgtEl>
                                          <p:spTgt spid="92"/>
                                        </p:tgtEl>
                                      </p:cBhvr>
                                    </p:animEffect>
                                  </p:childTnLst>
                                </p:cTn>
                              </p:par>
                              <p:par>
                                <p:cTn id="84" presetID="12" presetClass="entr" presetSubtype="4" fill="hold" grpId="0" nodeType="withEffect">
                                  <p:stCondLst>
                                    <p:cond delay="0"/>
                                  </p:stCondLst>
                                  <p:childTnLst>
                                    <p:set>
                                      <p:cBhvr>
                                        <p:cTn id="85" dur="1" fill="hold">
                                          <p:stCondLst>
                                            <p:cond delay="0"/>
                                          </p:stCondLst>
                                        </p:cTn>
                                        <p:tgtEl>
                                          <p:spTgt spid="93"/>
                                        </p:tgtEl>
                                        <p:attrNameLst>
                                          <p:attrName>style.visibility</p:attrName>
                                        </p:attrNameLst>
                                      </p:cBhvr>
                                      <p:to>
                                        <p:strVal val="visible"/>
                                      </p:to>
                                    </p:set>
                                    <p:anim calcmode="lin" valueType="num">
                                      <p:cBhvr additive="base">
                                        <p:cTn id="86" dur="500"/>
                                        <p:tgtEl>
                                          <p:spTgt spid="93"/>
                                        </p:tgtEl>
                                        <p:attrNameLst>
                                          <p:attrName>ppt_y</p:attrName>
                                        </p:attrNameLst>
                                      </p:cBhvr>
                                      <p:tavLst>
                                        <p:tav tm="0">
                                          <p:val>
                                            <p:strVal val="#ppt_y+#ppt_h*1.125000"/>
                                          </p:val>
                                        </p:tav>
                                        <p:tav tm="100000">
                                          <p:val>
                                            <p:strVal val="#ppt_y"/>
                                          </p:val>
                                        </p:tav>
                                      </p:tavLst>
                                    </p:anim>
                                    <p:animEffect transition="in" filter="wipe(up)">
                                      <p:cBhvr>
                                        <p:cTn id="87" dur="500"/>
                                        <p:tgtEl>
                                          <p:spTgt spid="93"/>
                                        </p:tgtEl>
                                      </p:cBhvr>
                                    </p:animEffect>
                                  </p:childTnLst>
                                </p:cTn>
                              </p:par>
                              <p:par>
                                <p:cTn id="88" presetID="12" presetClass="entr" presetSubtype="4" fill="hold" grpId="0" nodeType="withEffect">
                                  <p:stCondLst>
                                    <p:cond delay="0"/>
                                  </p:stCondLst>
                                  <p:childTnLst>
                                    <p:set>
                                      <p:cBhvr>
                                        <p:cTn id="89" dur="1" fill="hold">
                                          <p:stCondLst>
                                            <p:cond delay="0"/>
                                          </p:stCondLst>
                                        </p:cTn>
                                        <p:tgtEl>
                                          <p:spTgt spid="95"/>
                                        </p:tgtEl>
                                        <p:attrNameLst>
                                          <p:attrName>style.visibility</p:attrName>
                                        </p:attrNameLst>
                                      </p:cBhvr>
                                      <p:to>
                                        <p:strVal val="visible"/>
                                      </p:to>
                                    </p:set>
                                    <p:anim calcmode="lin" valueType="num">
                                      <p:cBhvr additive="base">
                                        <p:cTn id="90" dur="500"/>
                                        <p:tgtEl>
                                          <p:spTgt spid="95"/>
                                        </p:tgtEl>
                                        <p:attrNameLst>
                                          <p:attrName>ppt_y</p:attrName>
                                        </p:attrNameLst>
                                      </p:cBhvr>
                                      <p:tavLst>
                                        <p:tav tm="0">
                                          <p:val>
                                            <p:strVal val="#ppt_y+#ppt_h*1.125000"/>
                                          </p:val>
                                        </p:tav>
                                        <p:tav tm="100000">
                                          <p:val>
                                            <p:strVal val="#ppt_y"/>
                                          </p:val>
                                        </p:tav>
                                      </p:tavLst>
                                    </p:anim>
                                    <p:animEffect transition="in" filter="wipe(up)">
                                      <p:cBhvr>
                                        <p:cTn id="91" dur="500"/>
                                        <p:tgtEl>
                                          <p:spTgt spid="95"/>
                                        </p:tgtEl>
                                      </p:cBhvr>
                                    </p:animEffect>
                                  </p:childTnLst>
                                </p:cTn>
                              </p:par>
                              <p:par>
                                <p:cTn id="92" presetID="12" presetClass="entr" presetSubtype="4" fill="hold" grpId="0" nodeType="withEffect">
                                  <p:stCondLst>
                                    <p:cond delay="0"/>
                                  </p:stCondLst>
                                  <p:childTnLst>
                                    <p:set>
                                      <p:cBhvr>
                                        <p:cTn id="93" dur="1" fill="hold">
                                          <p:stCondLst>
                                            <p:cond delay="0"/>
                                          </p:stCondLst>
                                        </p:cTn>
                                        <p:tgtEl>
                                          <p:spTgt spid="96"/>
                                        </p:tgtEl>
                                        <p:attrNameLst>
                                          <p:attrName>style.visibility</p:attrName>
                                        </p:attrNameLst>
                                      </p:cBhvr>
                                      <p:to>
                                        <p:strVal val="visible"/>
                                      </p:to>
                                    </p:set>
                                    <p:anim calcmode="lin" valueType="num">
                                      <p:cBhvr additive="base">
                                        <p:cTn id="94" dur="500"/>
                                        <p:tgtEl>
                                          <p:spTgt spid="96"/>
                                        </p:tgtEl>
                                        <p:attrNameLst>
                                          <p:attrName>ppt_y</p:attrName>
                                        </p:attrNameLst>
                                      </p:cBhvr>
                                      <p:tavLst>
                                        <p:tav tm="0">
                                          <p:val>
                                            <p:strVal val="#ppt_y+#ppt_h*1.125000"/>
                                          </p:val>
                                        </p:tav>
                                        <p:tav tm="100000">
                                          <p:val>
                                            <p:strVal val="#ppt_y"/>
                                          </p:val>
                                        </p:tav>
                                      </p:tavLst>
                                    </p:anim>
                                    <p:animEffect transition="in" filter="wipe(up)">
                                      <p:cBhvr>
                                        <p:cTn id="95" dur="500"/>
                                        <p:tgtEl>
                                          <p:spTgt spid="96"/>
                                        </p:tgtEl>
                                      </p:cBhvr>
                                    </p:animEffect>
                                  </p:childTnLst>
                                </p:cTn>
                              </p:par>
                              <p:par>
                                <p:cTn id="96" presetID="12" presetClass="entr" presetSubtype="4" fill="hold" grpId="0" nodeType="withEffect">
                                  <p:stCondLst>
                                    <p:cond delay="0"/>
                                  </p:stCondLst>
                                  <p:childTnLst>
                                    <p:set>
                                      <p:cBhvr>
                                        <p:cTn id="97" dur="1" fill="hold">
                                          <p:stCondLst>
                                            <p:cond delay="0"/>
                                          </p:stCondLst>
                                        </p:cTn>
                                        <p:tgtEl>
                                          <p:spTgt spid="98"/>
                                        </p:tgtEl>
                                        <p:attrNameLst>
                                          <p:attrName>style.visibility</p:attrName>
                                        </p:attrNameLst>
                                      </p:cBhvr>
                                      <p:to>
                                        <p:strVal val="visible"/>
                                      </p:to>
                                    </p:set>
                                    <p:anim calcmode="lin" valueType="num">
                                      <p:cBhvr additive="base">
                                        <p:cTn id="98" dur="500"/>
                                        <p:tgtEl>
                                          <p:spTgt spid="98"/>
                                        </p:tgtEl>
                                        <p:attrNameLst>
                                          <p:attrName>ppt_y</p:attrName>
                                        </p:attrNameLst>
                                      </p:cBhvr>
                                      <p:tavLst>
                                        <p:tav tm="0">
                                          <p:val>
                                            <p:strVal val="#ppt_y+#ppt_h*1.125000"/>
                                          </p:val>
                                        </p:tav>
                                        <p:tav tm="100000">
                                          <p:val>
                                            <p:strVal val="#ppt_y"/>
                                          </p:val>
                                        </p:tav>
                                      </p:tavLst>
                                    </p:anim>
                                    <p:animEffect transition="in" filter="wipe(up)">
                                      <p:cBhvr>
                                        <p:cTn id="99" dur="500"/>
                                        <p:tgtEl>
                                          <p:spTgt spid="98"/>
                                        </p:tgtEl>
                                      </p:cBhvr>
                                    </p:animEffect>
                                  </p:childTnLst>
                                </p:cTn>
                              </p:par>
                              <p:par>
                                <p:cTn id="100" presetID="12" presetClass="entr" presetSubtype="4" fill="hold" grpId="0" nodeType="withEffect">
                                  <p:stCondLst>
                                    <p:cond delay="0"/>
                                  </p:stCondLst>
                                  <p:childTnLst>
                                    <p:set>
                                      <p:cBhvr>
                                        <p:cTn id="101" dur="1" fill="hold">
                                          <p:stCondLst>
                                            <p:cond delay="0"/>
                                          </p:stCondLst>
                                        </p:cTn>
                                        <p:tgtEl>
                                          <p:spTgt spid="99"/>
                                        </p:tgtEl>
                                        <p:attrNameLst>
                                          <p:attrName>style.visibility</p:attrName>
                                        </p:attrNameLst>
                                      </p:cBhvr>
                                      <p:to>
                                        <p:strVal val="visible"/>
                                      </p:to>
                                    </p:set>
                                    <p:anim calcmode="lin" valueType="num">
                                      <p:cBhvr additive="base">
                                        <p:cTn id="102" dur="500"/>
                                        <p:tgtEl>
                                          <p:spTgt spid="99"/>
                                        </p:tgtEl>
                                        <p:attrNameLst>
                                          <p:attrName>ppt_y</p:attrName>
                                        </p:attrNameLst>
                                      </p:cBhvr>
                                      <p:tavLst>
                                        <p:tav tm="0">
                                          <p:val>
                                            <p:strVal val="#ppt_y+#ppt_h*1.125000"/>
                                          </p:val>
                                        </p:tav>
                                        <p:tav tm="100000">
                                          <p:val>
                                            <p:strVal val="#ppt_y"/>
                                          </p:val>
                                        </p:tav>
                                      </p:tavLst>
                                    </p:anim>
                                    <p:animEffect transition="in" filter="wipe(up)">
                                      <p:cBhvr>
                                        <p:cTn id="103"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2" grpId="0" animBg="1"/>
      <p:bldP spid="43" grpId="0" animBg="1"/>
      <p:bldP spid="44" grpId="0" animBg="1"/>
      <p:bldP spid="64" grpId="0" animBg="1"/>
      <p:bldP spid="86" grpId="0" animBg="1"/>
      <p:bldP spid="87" grpId="0"/>
      <p:bldP spid="89" grpId="0" animBg="1"/>
      <p:bldP spid="90" grpId="0"/>
      <p:bldP spid="92" grpId="0" animBg="1"/>
      <p:bldP spid="93" grpId="0"/>
      <p:bldP spid="95" grpId="0" animBg="1"/>
      <p:bldP spid="96" grpId="0"/>
      <p:bldP spid="98" grpId="0" animBg="1"/>
      <p:bldP spid="9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
          <p:cNvGrpSpPr/>
          <p:nvPr/>
        </p:nvGrpSpPr>
        <p:grpSpPr bwMode="auto">
          <a:xfrm>
            <a:off x="838405" y="2032766"/>
            <a:ext cx="2209679" cy="2590800"/>
            <a:chOff x="1054100" y="2125444"/>
            <a:chExt cx="2209800" cy="2590800"/>
          </a:xfrm>
        </p:grpSpPr>
        <p:sp>
          <p:nvSpPr>
            <p:cNvPr id="3" name="矩形 2"/>
            <p:cNvSpPr/>
            <p:nvPr/>
          </p:nvSpPr>
          <p:spPr>
            <a:xfrm>
              <a:off x="1054100" y="2125444"/>
              <a:ext cx="2209800" cy="6667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4" name="矩形 43"/>
            <p:cNvSpPr/>
            <p:nvPr/>
          </p:nvSpPr>
          <p:spPr>
            <a:xfrm>
              <a:off x="1054100" y="2798544"/>
              <a:ext cx="2209800" cy="1917700"/>
            </a:xfrm>
            <a:prstGeom prst="rect">
              <a:avLst/>
            </a:prstGeom>
            <a:blipFill dpi="0" rotWithShape="1">
              <a:blip r:embed="rId1"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3577" name="文本框 13"/>
            <p:cNvSpPr txBox="1">
              <a:spLocks noChangeArrowheads="1"/>
            </p:cNvSpPr>
            <p:nvPr/>
          </p:nvSpPr>
          <p:spPr bwMode="auto">
            <a:xfrm>
              <a:off x="1757160" y="2152997"/>
              <a:ext cx="110805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eaLnBrk="1" hangingPunct="1"/>
              <a:r>
                <a:rPr lang="en-US" altLang="zh-CN" sz="360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65%</a:t>
              </a:r>
              <a:endParaRPr lang="zh-CN" altLang="en-US" sz="360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63" name="十字形 62"/>
            <p:cNvSpPr/>
            <p:nvPr/>
          </p:nvSpPr>
          <p:spPr>
            <a:xfrm>
              <a:off x="1528763" y="2395319"/>
              <a:ext cx="169862" cy="169862"/>
            </a:xfrm>
            <a:prstGeom prst="plus">
              <a:avLst>
                <a:gd name="adj" fmla="val 4138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lang="zh-CN" altLang="en-US">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 name="组合 4"/>
          <p:cNvGrpSpPr/>
          <p:nvPr/>
        </p:nvGrpSpPr>
        <p:grpSpPr bwMode="auto">
          <a:xfrm>
            <a:off x="3543356" y="1866078"/>
            <a:ext cx="2209678" cy="2757488"/>
            <a:chOff x="3498850" y="1958756"/>
            <a:chExt cx="2209800" cy="2757488"/>
          </a:xfrm>
        </p:grpSpPr>
        <p:sp>
          <p:nvSpPr>
            <p:cNvPr id="42" name="矩形 41"/>
            <p:cNvSpPr/>
            <p:nvPr/>
          </p:nvSpPr>
          <p:spPr>
            <a:xfrm>
              <a:off x="3498850" y="1958756"/>
              <a:ext cx="2209800" cy="8334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5" name="矩形 44"/>
            <p:cNvSpPr/>
            <p:nvPr/>
          </p:nvSpPr>
          <p:spPr>
            <a:xfrm>
              <a:off x="3498850" y="2798544"/>
              <a:ext cx="2209800" cy="1917700"/>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3570" name="文本框 13"/>
            <p:cNvSpPr txBox="1">
              <a:spLocks noChangeArrowheads="1"/>
            </p:cNvSpPr>
            <p:nvPr/>
          </p:nvSpPr>
          <p:spPr bwMode="auto">
            <a:xfrm>
              <a:off x="4247929" y="2064097"/>
              <a:ext cx="110805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eaLnBrk="1" hangingPunct="1"/>
              <a:r>
                <a:rPr lang="en-US" altLang="zh-CN" sz="360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85%</a:t>
              </a:r>
              <a:endParaRPr lang="zh-CN" altLang="en-US" sz="360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64" name="十字形 63"/>
            <p:cNvSpPr/>
            <p:nvPr/>
          </p:nvSpPr>
          <p:spPr>
            <a:xfrm>
              <a:off x="4032232" y="2306419"/>
              <a:ext cx="169862" cy="169862"/>
            </a:xfrm>
            <a:prstGeom prst="plus">
              <a:avLst>
                <a:gd name="adj" fmla="val 4138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lang="zh-CN" altLang="en-US">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 name="组合 5"/>
          <p:cNvGrpSpPr/>
          <p:nvPr/>
        </p:nvGrpSpPr>
        <p:grpSpPr bwMode="auto">
          <a:xfrm>
            <a:off x="6248307" y="2032766"/>
            <a:ext cx="2209678" cy="2590800"/>
            <a:chOff x="5943600" y="2125444"/>
            <a:chExt cx="2209800" cy="2590800"/>
          </a:xfrm>
        </p:grpSpPr>
        <p:sp>
          <p:nvSpPr>
            <p:cNvPr id="43" name="矩形 42"/>
            <p:cNvSpPr/>
            <p:nvPr/>
          </p:nvSpPr>
          <p:spPr>
            <a:xfrm>
              <a:off x="5943600" y="2125444"/>
              <a:ext cx="2209800" cy="6667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6" name="矩形 45"/>
            <p:cNvSpPr/>
            <p:nvPr/>
          </p:nvSpPr>
          <p:spPr>
            <a:xfrm>
              <a:off x="5943600" y="2798544"/>
              <a:ext cx="2209800" cy="191770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3563" name="文本框 13"/>
            <p:cNvSpPr txBox="1">
              <a:spLocks noChangeArrowheads="1"/>
            </p:cNvSpPr>
            <p:nvPr/>
          </p:nvSpPr>
          <p:spPr bwMode="auto">
            <a:xfrm>
              <a:off x="6660929" y="2152997"/>
              <a:ext cx="110805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eaLnBrk="1" hangingPunct="1"/>
              <a:r>
                <a:rPr lang="en-US" altLang="zh-CN" sz="360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40%</a:t>
              </a:r>
              <a:endParaRPr lang="zh-CN" altLang="en-US" sz="360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65" name="十字形 64"/>
            <p:cNvSpPr/>
            <p:nvPr/>
          </p:nvSpPr>
          <p:spPr>
            <a:xfrm>
              <a:off x="6445232" y="2395319"/>
              <a:ext cx="169862" cy="169862"/>
            </a:xfrm>
            <a:prstGeom prst="plus">
              <a:avLst>
                <a:gd name="adj" fmla="val 4138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lang="zh-CN" altLang="en-US">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1" name="Title 13"/>
          <p:cNvSpPr txBox="1"/>
          <p:nvPr/>
        </p:nvSpPr>
        <p:spPr bwMode="auto">
          <a:xfrm>
            <a:off x="866378" y="992164"/>
            <a:ext cx="218170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nSpc>
                <a:spcPct val="150000"/>
              </a:lnSpc>
            </a:pPr>
            <a:r>
              <a:rPr lang="zh-CN" altLang="en-US"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endParaRPr lang="zh-CN" altLang="en-US"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a:p>
            <a:pPr>
              <a:lnSpc>
                <a:spcPct val="150000"/>
              </a:lnSpc>
            </a:pPr>
            <a:r>
              <a:rPr lang="zh-CN" altLang="en-US" sz="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r>
              <a:rPr lang="zh-CN" altLang="en-US" sz="6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，添加相关标题，</a:t>
            </a:r>
            <a:r>
              <a:rPr lang="zh-CN" altLang="en-US" sz="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修改文字内容，也可以直接复制你的内容到此。请替换文字内容</a:t>
            </a:r>
            <a:r>
              <a:rPr lang="zh-CN" altLang="en-US" sz="6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，添加相关标题，</a:t>
            </a:r>
            <a:r>
              <a:rPr lang="zh-CN" altLang="en-US" sz="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修改文字内容，也可以直接复制你的内容到此</a:t>
            </a:r>
            <a:r>
              <a:rPr lang="zh-CN" altLang="en-US" sz="6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a:t>
            </a:r>
            <a:endParaRPr lang="zh-CN" altLang="en-US" sz="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Title 13"/>
          <p:cNvSpPr txBox="1"/>
          <p:nvPr/>
        </p:nvSpPr>
        <p:spPr bwMode="auto">
          <a:xfrm>
            <a:off x="3546156" y="992164"/>
            <a:ext cx="218170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nSpc>
                <a:spcPct val="150000"/>
              </a:lnSpc>
            </a:pPr>
            <a:r>
              <a:rPr lang="zh-CN" altLang="en-US"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endParaRPr lang="zh-CN" altLang="en-US"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a:p>
            <a:pPr>
              <a:lnSpc>
                <a:spcPct val="150000"/>
              </a:lnSpc>
            </a:pPr>
            <a:r>
              <a:rPr lang="zh-CN" altLang="en-US" sz="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r>
              <a:rPr lang="zh-CN" altLang="en-US" sz="6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，添加相关标题，</a:t>
            </a:r>
            <a:r>
              <a:rPr lang="zh-CN" altLang="en-US" sz="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修改文字内容，也可以直接复制你的内容到此。请替换文字内容</a:t>
            </a:r>
            <a:r>
              <a:rPr lang="zh-CN" altLang="en-US" sz="6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，添加相关标题，</a:t>
            </a:r>
            <a:r>
              <a:rPr lang="zh-CN" altLang="en-US" sz="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修改文字内容，也可以直接复制你的内容到此</a:t>
            </a:r>
            <a:r>
              <a:rPr lang="zh-CN" altLang="en-US" sz="6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a:t>
            </a:r>
            <a:endParaRPr lang="zh-CN" altLang="en-US" sz="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Title 13"/>
          <p:cNvSpPr txBox="1"/>
          <p:nvPr/>
        </p:nvSpPr>
        <p:spPr bwMode="auto">
          <a:xfrm>
            <a:off x="6262295" y="992164"/>
            <a:ext cx="218170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nSpc>
                <a:spcPct val="150000"/>
              </a:lnSpc>
            </a:pPr>
            <a:r>
              <a:rPr lang="zh-CN" altLang="en-US"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点击请替换文字内容</a:t>
            </a:r>
            <a:endParaRPr lang="zh-CN" altLang="en-US"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a:p>
            <a:pPr>
              <a:lnSpc>
                <a:spcPct val="150000"/>
              </a:lnSpc>
            </a:pPr>
            <a:r>
              <a:rPr lang="zh-CN" altLang="en-US" sz="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r>
              <a:rPr lang="zh-CN" altLang="en-US" sz="6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，添加相关标题，</a:t>
            </a:r>
            <a:r>
              <a:rPr lang="zh-CN" altLang="en-US" sz="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修改文字内容，也可以直接复制你的内容到此。请替换文字内容</a:t>
            </a:r>
            <a:r>
              <a:rPr lang="zh-CN" altLang="en-US" sz="6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，添加相关标题，</a:t>
            </a:r>
            <a:r>
              <a:rPr lang="zh-CN" altLang="en-US" sz="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修改文字内容，也可以直接复制你的内容到此</a:t>
            </a:r>
            <a:r>
              <a:rPr lang="zh-CN" altLang="en-US" sz="6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a:t>
            </a:r>
            <a:endParaRPr lang="zh-CN" altLang="en-US" sz="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ransition spd="med" advTm="1000">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11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anim calcmode="lin" valueType="num">
                                      <p:cBhvr>
                                        <p:cTn id="8" dur="750" fill="hold"/>
                                        <p:tgtEl>
                                          <p:spTgt spid="2"/>
                                        </p:tgtEl>
                                        <p:attrNameLst>
                                          <p:attrName>ppt_x</p:attrName>
                                        </p:attrNameLst>
                                      </p:cBhvr>
                                      <p:tavLst>
                                        <p:tav tm="0">
                                          <p:val>
                                            <p:strVal val="#ppt_x"/>
                                          </p:val>
                                        </p:tav>
                                        <p:tav tm="100000">
                                          <p:val>
                                            <p:strVal val="#ppt_x"/>
                                          </p:val>
                                        </p:tav>
                                      </p:tavLst>
                                    </p:anim>
                                    <p:anim calcmode="lin" valueType="num">
                                      <p:cBhvr>
                                        <p:cTn id="9" dur="75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130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750"/>
                                        <p:tgtEl>
                                          <p:spTgt spid="4"/>
                                        </p:tgtEl>
                                      </p:cBhvr>
                                    </p:animEffect>
                                    <p:anim calcmode="lin" valueType="num">
                                      <p:cBhvr>
                                        <p:cTn id="13" dur="750" fill="hold"/>
                                        <p:tgtEl>
                                          <p:spTgt spid="4"/>
                                        </p:tgtEl>
                                        <p:attrNameLst>
                                          <p:attrName>ppt_x</p:attrName>
                                        </p:attrNameLst>
                                      </p:cBhvr>
                                      <p:tavLst>
                                        <p:tav tm="0">
                                          <p:val>
                                            <p:strVal val="#ppt_x"/>
                                          </p:val>
                                        </p:tav>
                                        <p:tav tm="100000">
                                          <p:val>
                                            <p:strVal val="#ppt_x"/>
                                          </p:val>
                                        </p:tav>
                                      </p:tavLst>
                                    </p:anim>
                                    <p:anim calcmode="lin" valueType="num">
                                      <p:cBhvr>
                                        <p:cTn id="14" dur="75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160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750"/>
                                        <p:tgtEl>
                                          <p:spTgt spid="5"/>
                                        </p:tgtEl>
                                      </p:cBhvr>
                                    </p:animEffect>
                                    <p:anim calcmode="lin" valueType="num">
                                      <p:cBhvr>
                                        <p:cTn id="18" dur="750" fill="hold"/>
                                        <p:tgtEl>
                                          <p:spTgt spid="5"/>
                                        </p:tgtEl>
                                        <p:attrNameLst>
                                          <p:attrName>ppt_x</p:attrName>
                                        </p:attrNameLst>
                                      </p:cBhvr>
                                      <p:tavLst>
                                        <p:tav tm="0">
                                          <p:val>
                                            <p:strVal val="#ppt_x"/>
                                          </p:val>
                                        </p:tav>
                                        <p:tav tm="100000">
                                          <p:val>
                                            <p:strVal val="#ppt_x"/>
                                          </p:val>
                                        </p:tav>
                                      </p:tavLst>
                                    </p:anim>
                                    <p:anim calcmode="lin" valueType="num">
                                      <p:cBhvr>
                                        <p:cTn id="19" dur="750" fill="hold"/>
                                        <p:tgtEl>
                                          <p:spTgt spid="5"/>
                                        </p:tgtEl>
                                        <p:attrNameLst>
                                          <p:attrName>ppt_y</p:attrName>
                                        </p:attrNameLst>
                                      </p:cBhvr>
                                      <p:tavLst>
                                        <p:tav tm="0">
                                          <p:val>
                                            <p:strVal val="#ppt_y+.1"/>
                                          </p:val>
                                        </p:tav>
                                        <p:tav tm="100000">
                                          <p:val>
                                            <p:strVal val="#ppt_y"/>
                                          </p:val>
                                        </p:tav>
                                      </p:tavLst>
                                    </p:anim>
                                  </p:childTnLst>
                                </p:cTn>
                              </p:par>
                              <p:par>
                                <p:cTn id="20" presetID="22" presetClass="entr" presetSubtype="4" fill="hold" grpId="0" nodeType="withEffect">
                                  <p:stCondLst>
                                    <p:cond delay="1500"/>
                                  </p:stCondLst>
                                  <p:childTnLst>
                                    <p:set>
                                      <p:cBhvr>
                                        <p:cTn id="21" dur="1" fill="hold">
                                          <p:stCondLst>
                                            <p:cond delay="0"/>
                                          </p:stCondLst>
                                        </p:cTn>
                                        <p:tgtEl>
                                          <p:spTgt spid="21"/>
                                        </p:tgtEl>
                                        <p:attrNameLst>
                                          <p:attrName>style.visibility</p:attrName>
                                        </p:attrNameLst>
                                      </p:cBhvr>
                                      <p:to>
                                        <p:strVal val="visible"/>
                                      </p:to>
                                    </p:set>
                                    <p:animEffect transition="in" filter="wipe(down)">
                                      <p:cBhvr>
                                        <p:cTn id="22" dur="500"/>
                                        <p:tgtEl>
                                          <p:spTgt spid="21"/>
                                        </p:tgtEl>
                                      </p:cBhvr>
                                    </p:animEffect>
                                  </p:childTnLst>
                                </p:cTn>
                              </p:par>
                              <p:par>
                                <p:cTn id="23" presetID="22" presetClass="entr" presetSubtype="4" fill="hold" grpId="0" nodeType="withEffect">
                                  <p:stCondLst>
                                    <p:cond delay="1500"/>
                                  </p:stCondLst>
                                  <p:childTnLst>
                                    <p:set>
                                      <p:cBhvr>
                                        <p:cTn id="24" dur="1" fill="hold">
                                          <p:stCondLst>
                                            <p:cond delay="0"/>
                                          </p:stCondLst>
                                        </p:cTn>
                                        <p:tgtEl>
                                          <p:spTgt spid="22"/>
                                        </p:tgtEl>
                                        <p:attrNameLst>
                                          <p:attrName>style.visibility</p:attrName>
                                        </p:attrNameLst>
                                      </p:cBhvr>
                                      <p:to>
                                        <p:strVal val="visible"/>
                                      </p:to>
                                    </p:set>
                                    <p:animEffect transition="in" filter="wipe(down)">
                                      <p:cBhvr>
                                        <p:cTn id="25" dur="500"/>
                                        <p:tgtEl>
                                          <p:spTgt spid="22"/>
                                        </p:tgtEl>
                                      </p:cBhvr>
                                    </p:animEffect>
                                  </p:childTnLst>
                                </p:cTn>
                              </p:par>
                              <p:par>
                                <p:cTn id="26" presetID="22" presetClass="entr" presetSubtype="4" fill="hold" grpId="0" nodeType="withEffect">
                                  <p:stCondLst>
                                    <p:cond delay="1500"/>
                                  </p:stCondLst>
                                  <p:childTnLst>
                                    <p:set>
                                      <p:cBhvr>
                                        <p:cTn id="27" dur="1" fill="hold">
                                          <p:stCondLst>
                                            <p:cond delay="0"/>
                                          </p:stCondLst>
                                        </p:cTn>
                                        <p:tgtEl>
                                          <p:spTgt spid="23"/>
                                        </p:tgtEl>
                                        <p:attrNameLst>
                                          <p:attrName>style.visibility</p:attrName>
                                        </p:attrNameLst>
                                      </p:cBhvr>
                                      <p:to>
                                        <p:strVal val="visible"/>
                                      </p:to>
                                    </p:set>
                                    <p:animEffect transition="in" filter="wipe(down)">
                                      <p:cBhvr>
                                        <p:cTn id="2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C:\Users\Administrator\Desktop\4.jpg"/>
          <p:cNvPicPr>
            <a:picLocks noChangeAspect="1" noChangeArrowheads="1"/>
          </p:cNvPicPr>
          <p:nvPr/>
        </p:nvPicPr>
        <p:blipFill>
          <a:blip r:embed="rId1" cstate="print"/>
          <a:srcRect/>
          <a:stretch>
            <a:fillRect/>
          </a:stretch>
        </p:blipFill>
        <p:spPr bwMode="auto">
          <a:xfrm>
            <a:off x="0" y="-4762"/>
            <a:ext cx="9144000" cy="5148262"/>
          </a:xfrm>
          <a:prstGeom prst="rect">
            <a:avLst/>
          </a:prstGeom>
          <a:noFill/>
        </p:spPr>
      </p:pic>
      <p:grpSp>
        <p:nvGrpSpPr>
          <p:cNvPr id="2" name="组合 11"/>
          <p:cNvGrpSpPr/>
          <p:nvPr/>
        </p:nvGrpSpPr>
        <p:grpSpPr>
          <a:xfrm>
            <a:off x="1355488" y="2139702"/>
            <a:ext cx="1012247" cy="936104"/>
            <a:chOff x="5359953" y="1203598"/>
            <a:chExt cx="1012247" cy="936104"/>
          </a:xfrm>
        </p:grpSpPr>
        <p:sp>
          <p:nvSpPr>
            <p:cNvPr id="11" name="椭圆 10"/>
            <p:cNvSpPr/>
            <p:nvPr/>
          </p:nvSpPr>
          <p:spPr>
            <a:xfrm>
              <a:off x="5364088" y="1203598"/>
              <a:ext cx="936104" cy="9361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5359953" y="1324929"/>
              <a:ext cx="1012247" cy="742765"/>
            </a:xfrm>
            <a:prstGeom prst="rect">
              <a:avLst/>
            </a:prstGeom>
            <a:noFill/>
          </p:spPr>
          <p:txBody>
            <a:bodyPr wrap="square" lIns="65023" tIns="32511" rIns="65023" bIns="32511" rtlCol="0">
              <a:spAutoFit/>
            </a:bodyPr>
            <a:lstStyle/>
            <a:p>
              <a:pPr algn="ctr"/>
              <a:r>
                <a:rPr lang="en-US" altLang="zh-CN" sz="4400" b="1" dirty="0" smtClean="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rPr>
                <a:t>03</a:t>
              </a:r>
              <a:endParaRPr lang="zh-CN" altLang="en-US" sz="4400" b="1"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grpSp>
      <p:sp>
        <p:nvSpPr>
          <p:cNvPr id="21" name="矩形 20"/>
          <p:cNvSpPr/>
          <p:nvPr/>
        </p:nvSpPr>
        <p:spPr>
          <a:xfrm>
            <a:off x="2471104" y="2111541"/>
            <a:ext cx="2264468" cy="400110"/>
          </a:xfrm>
          <a:prstGeom prst="rect">
            <a:avLst/>
          </a:prstGeom>
        </p:spPr>
        <p:txBody>
          <a:bodyPr wrap="square" lIns="0" tIns="0" rIns="0" bIns="0">
            <a:spAutoFit/>
          </a:bodyPr>
          <a:lstStyle/>
          <a:p>
            <a:pPr algn="ctr"/>
            <a:r>
              <a:rPr lang="zh-CN" altLang="en-US" sz="2600" dirty="0" smtClean="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单击输入标题</a:t>
            </a:r>
            <a:endParaRPr lang="zh-CN" altLang="en-US" sz="26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TextBox 11"/>
          <p:cNvSpPr txBox="1"/>
          <p:nvPr/>
        </p:nvSpPr>
        <p:spPr>
          <a:xfrm>
            <a:off x="2543112" y="2671217"/>
            <a:ext cx="1251625" cy="169277"/>
          </a:xfrm>
          <a:prstGeom prst="rect">
            <a:avLst/>
          </a:prstGeom>
          <a:noFill/>
        </p:spPr>
        <p:txBody>
          <a:bodyPr wrap="none" lIns="0" tIns="0" rIns="0" bIns="0" rtlCol="0">
            <a:spAutoFit/>
          </a:bodyPr>
          <a:lstStyle/>
          <a:p>
            <a:pPr marL="121920" lvl="1" indent="-121920">
              <a:buFont typeface="Arial" panose="020B0604020202020204" pitchFamily="34" charset="0"/>
              <a:buChar char="•"/>
            </a:pPr>
            <a:r>
              <a:rPr lang="zh-CN" altLang="en-US" sz="1100" dirty="0" smtClean="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a:t>
            </a:r>
            <a:r>
              <a:rPr lang="zh-CN" altLang="en-US" sz="11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相关标题文字</a:t>
            </a:r>
            <a:endParaRPr lang="en-US" altLang="zh-CN" sz="11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TextBox 11"/>
          <p:cNvSpPr txBox="1"/>
          <p:nvPr/>
        </p:nvSpPr>
        <p:spPr>
          <a:xfrm>
            <a:off x="4112463" y="2671217"/>
            <a:ext cx="1251625" cy="169277"/>
          </a:xfrm>
          <a:prstGeom prst="rect">
            <a:avLst/>
          </a:prstGeom>
          <a:noFill/>
        </p:spPr>
        <p:txBody>
          <a:bodyPr wrap="none" lIns="0" tIns="0" rIns="0" bIns="0" rtlCol="0">
            <a:spAutoFit/>
          </a:bodyPr>
          <a:lstStyle/>
          <a:p>
            <a:pPr marL="121920" lvl="1" indent="-121920">
              <a:buFont typeface="Arial" panose="020B0604020202020204" pitchFamily="34" charset="0"/>
              <a:buChar char="•"/>
            </a:pPr>
            <a:r>
              <a:rPr lang="zh-CN" altLang="en-US" sz="1100" dirty="0" smtClean="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a:t>
            </a:r>
            <a:r>
              <a:rPr lang="zh-CN" altLang="en-US" sz="11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相关标题文字</a:t>
            </a:r>
            <a:endParaRPr lang="en-US" altLang="zh-CN" sz="11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TextBox 11"/>
          <p:cNvSpPr txBox="1"/>
          <p:nvPr/>
        </p:nvSpPr>
        <p:spPr>
          <a:xfrm>
            <a:off x="2543112" y="2906529"/>
            <a:ext cx="1251625" cy="169277"/>
          </a:xfrm>
          <a:prstGeom prst="rect">
            <a:avLst/>
          </a:prstGeom>
          <a:noFill/>
        </p:spPr>
        <p:txBody>
          <a:bodyPr wrap="none" lIns="0" tIns="0" rIns="0" bIns="0" rtlCol="0">
            <a:spAutoFit/>
          </a:bodyPr>
          <a:lstStyle/>
          <a:p>
            <a:pPr marL="121920" lvl="1" indent="-121920">
              <a:buFont typeface="Arial" panose="020B0604020202020204" pitchFamily="34" charset="0"/>
              <a:buChar char="•"/>
            </a:pPr>
            <a:r>
              <a:rPr lang="zh-CN" altLang="en-US" sz="1100" dirty="0" smtClean="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a:t>
            </a:r>
            <a:r>
              <a:rPr lang="zh-CN" altLang="en-US" sz="11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相关标题文字</a:t>
            </a:r>
            <a:endParaRPr lang="en-US" altLang="zh-CN" sz="11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TextBox 11"/>
          <p:cNvSpPr txBox="1"/>
          <p:nvPr/>
        </p:nvSpPr>
        <p:spPr>
          <a:xfrm>
            <a:off x="4112463" y="2906529"/>
            <a:ext cx="1251625" cy="169277"/>
          </a:xfrm>
          <a:prstGeom prst="rect">
            <a:avLst/>
          </a:prstGeom>
          <a:noFill/>
        </p:spPr>
        <p:txBody>
          <a:bodyPr wrap="none" lIns="0" tIns="0" rIns="0" bIns="0" rtlCol="0">
            <a:spAutoFit/>
          </a:bodyPr>
          <a:lstStyle/>
          <a:p>
            <a:pPr marL="121920" lvl="1" indent="-121920">
              <a:buFont typeface="Arial" panose="020B0604020202020204" pitchFamily="34" charset="0"/>
              <a:buChar char="•"/>
            </a:pPr>
            <a:r>
              <a:rPr lang="zh-CN" altLang="en-US" sz="1100" dirty="0" smtClean="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a:t>
            </a:r>
            <a:r>
              <a:rPr lang="zh-CN" altLang="en-US" sz="11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相关标题文字</a:t>
            </a:r>
            <a:endParaRPr lang="en-US" altLang="zh-CN" sz="11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ransition spd="med" advTm="1000">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strVal val="#ppt_w+.3"/>
                                          </p:val>
                                        </p:tav>
                                        <p:tav tm="100000">
                                          <p:val>
                                            <p:strVal val="#ppt_w"/>
                                          </p:val>
                                        </p:tav>
                                      </p:tavLst>
                                    </p:anim>
                                    <p:anim calcmode="lin" valueType="num">
                                      <p:cBhvr>
                                        <p:cTn id="8" dur="1000" fill="hold"/>
                                        <p:tgtEl>
                                          <p:spTgt spid="15"/>
                                        </p:tgtEl>
                                        <p:attrNameLst>
                                          <p:attrName>ppt_h</p:attrName>
                                        </p:attrNameLst>
                                      </p:cBhvr>
                                      <p:tavLst>
                                        <p:tav tm="0">
                                          <p:val>
                                            <p:strVal val="#ppt_h"/>
                                          </p:val>
                                        </p:tav>
                                        <p:tav tm="100000">
                                          <p:val>
                                            <p:strVal val="#ppt_h"/>
                                          </p:val>
                                        </p:tav>
                                      </p:tavLst>
                                    </p:anim>
                                    <p:animEffect transition="in" filter="fade">
                                      <p:cBhvr>
                                        <p:cTn id="9" dur="1000"/>
                                        <p:tgtEl>
                                          <p:spTgt spid="15"/>
                                        </p:tgtEl>
                                      </p:cBhvr>
                                    </p:animEffect>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3" presetClass="entr" presetSubtype="32"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p:cTn id="21" dur="500" fill="hold"/>
                                        <p:tgtEl>
                                          <p:spTgt spid="21"/>
                                        </p:tgtEl>
                                        <p:attrNameLst>
                                          <p:attrName>ppt_w</p:attrName>
                                        </p:attrNameLst>
                                      </p:cBhvr>
                                      <p:tavLst>
                                        <p:tav tm="0">
                                          <p:val>
                                            <p:strVal val="4*#ppt_w"/>
                                          </p:val>
                                        </p:tav>
                                        <p:tav tm="100000">
                                          <p:val>
                                            <p:strVal val="#ppt_w"/>
                                          </p:val>
                                        </p:tav>
                                      </p:tavLst>
                                    </p:anim>
                                    <p:anim calcmode="lin" valueType="num">
                                      <p:cBhvr>
                                        <p:cTn id="22" dur="500" fill="hold"/>
                                        <p:tgtEl>
                                          <p:spTgt spid="21"/>
                                        </p:tgtEl>
                                        <p:attrNameLst>
                                          <p:attrName>ppt_h</p:attrName>
                                        </p:attrNameLst>
                                      </p:cBhvr>
                                      <p:tavLst>
                                        <p:tav tm="0">
                                          <p:val>
                                            <p:strVal val="4*#ppt_h"/>
                                          </p:val>
                                        </p:tav>
                                        <p:tav tm="100000">
                                          <p:val>
                                            <p:strVal val="#ppt_h"/>
                                          </p:val>
                                        </p:tav>
                                      </p:tavLst>
                                    </p:anim>
                                  </p:childTnLst>
                                </p:cTn>
                              </p:par>
                            </p:childTnLst>
                          </p:cTn>
                        </p:par>
                        <p:par>
                          <p:cTn id="23" fill="hold">
                            <p:stCondLst>
                              <p:cond delay="500"/>
                            </p:stCondLst>
                            <p:childTnLst>
                              <p:par>
                                <p:cTn id="24" presetID="12" presetClass="entr" presetSubtype="8"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additive="base">
                                        <p:cTn id="26" dur="500"/>
                                        <p:tgtEl>
                                          <p:spTgt spid="22"/>
                                        </p:tgtEl>
                                        <p:attrNameLst>
                                          <p:attrName>ppt_x</p:attrName>
                                        </p:attrNameLst>
                                      </p:cBhvr>
                                      <p:tavLst>
                                        <p:tav tm="0">
                                          <p:val>
                                            <p:strVal val="#ppt_x-#ppt_w*1.125000"/>
                                          </p:val>
                                        </p:tav>
                                        <p:tav tm="100000">
                                          <p:val>
                                            <p:strVal val="#ppt_x"/>
                                          </p:val>
                                        </p:tav>
                                      </p:tavLst>
                                    </p:anim>
                                    <p:animEffect transition="in" filter="wipe(right)">
                                      <p:cBhvr>
                                        <p:cTn id="27" dur="500"/>
                                        <p:tgtEl>
                                          <p:spTgt spid="22"/>
                                        </p:tgtEl>
                                      </p:cBhvr>
                                    </p:animEffect>
                                  </p:childTnLst>
                                </p:cTn>
                              </p:par>
                            </p:childTnLst>
                          </p:cTn>
                        </p:par>
                        <p:par>
                          <p:cTn id="28" fill="hold">
                            <p:stCondLst>
                              <p:cond delay="1000"/>
                            </p:stCondLst>
                            <p:childTnLst>
                              <p:par>
                                <p:cTn id="29" presetID="12" presetClass="entr" presetSubtype="8" fill="hold" grpId="0" nodeType="after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additive="base">
                                        <p:cTn id="31" dur="500"/>
                                        <p:tgtEl>
                                          <p:spTgt spid="23"/>
                                        </p:tgtEl>
                                        <p:attrNameLst>
                                          <p:attrName>ppt_x</p:attrName>
                                        </p:attrNameLst>
                                      </p:cBhvr>
                                      <p:tavLst>
                                        <p:tav tm="0">
                                          <p:val>
                                            <p:strVal val="#ppt_x-#ppt_w*1.125000"/>
                                          </p:val>
                                        </p:tav>
                                        <p:tav tm="100000">
                                          <p:val>
                                            <p:strVal val="#ppt_x"/>
                                          </p:val>
                                        </p:tav>
                                      </p:tavLst>
                                    </p:anim>
                                    <p:animEffect transition="in" filter="wipe(right)">
                                      <p:cBhvr>
                                        <p:cTn id="32" dur="500"/>
                                        <p:tgtEl>
                                          <p:spTgt spid="23"/>
                                        </p:tgtEl>
                                      </p:cBhvr>
                                    </p:animEffect>
                                  </p:childTnLst>
                                </p:cTn>
                              </p:par>
                            </p:childTnLst>
                          </p:cTn>
                        </p:par>
                        <p:par>
                          <p:cTn id="33" fill="hold">
                            <p:stCondLst>
                              <p:cond delay="1500"/>
                            </p:stCondLst>
                            <p:childTnLst>
                              <p:par>
                                <p:cTn id="34" presetID="12" presetClass="entr" presetSubtype="8"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additive="base">
                                        <p:cTn id="36" dur="500"/>
                                        <p:tgtEl>
                                          <p:spTgt spid="24"/>
                                        </p:tgtEl>
                                        <p:attrNameLst>
                                          <p:attrName>ppt_x</p:attrName>
                                        </p:attrNameLst>
                                      </p:cBhvr>
                                      <p:tavLst>
                                        <p:tav tm="0">
                                          <p:val>
                                            <p:strVal val="#ppt_x-#ppt_w*1.125000"/>
                                          </p:val>
                                        </p:tav>
                                        <p:tav tm="100000">
                                          <p:val>
                                            <p:strVal val="#ppt_x"/>
                                          </p:val>
                                        </p:tav>
                                      </p:tavLst>
                                    </p:anim>
                                    <p:animEffect transition="in" filter="wipe(right)">
                                      <p:cBhvr>
                                        <p:cTn id="37" dur="500"/>
                                        <p:tgtEl>
                                          <p:spTgt spid="24"/>
                                        </p:tgtEl>
                                      </p:cBhvr>
                                    </p:animEffect>
                                  </p:childTnLst>
                                </p:cTn>
                              </p:par>
                            </p:childTnLst>
                          </p:cTn>
                        </p:par>
                        <p:par>
                          <p:cTn id="38" fill="hold">
                            <p:stCondLst>
                              <p:cond delay="2000"/>
                            </p:stCondLst>
                            <p:childTnLst>
                              <p:par>
                                <p:cTn id="39" presetID="12" presetClass="entr" presetSubtype="8"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additive="base">
                                        <p:cTn id="41" dur="500"/>
                                        <p:tgtEl>
                                          <p:spTgt spid="25"/>
                                        </p:tgtEl>
                                        <p:attrNameLst>
                                          <p:attrName>ppt_x</p:attrName>
                                        </p:attrNameLst>
                                      </p:cBhvr>
                                      <p:tavLst>
                                        <p:tav tm="0">
                                          <p:val>
                                            <p:strVal val="#ppt_x-#ppt_w*1.125000"/>
                                          </p:val>
                                        </p:tav>
                                        <p:tav tm="100000">
                                          <p:val>
                                            <p:strVal val="#ppt_x"/>
                                          </p:val>
                                        </p:tav>
                                      </p:tavLst>
                                    </p:anim>
                                    <p:animEffect transition="in" filter="wipe(right)">
                                      <p:cBhvr>
                                        <p:cTn id="4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p:bldP spid="2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5"/>
          <p:cNvGraphicFramePr>
            <a:graphicFrameLocks noChangeAspect="1"/>
          </p:cNvGraphicFramePr>
          <p:nvPr/>
        </p:nvGraphicFramePr>
        <p:xfrm>
          <a:off x="1298328" y="1582369"/>
          <a:ext cx="1697853" cy="1698476"/>
        </p:xfrm>
        <a:graphic>
          <a:graphicData uri="http://schemas.openxmlformats.org/drawingml/2006/chart">
            <c:chart xmlns:c="http://schemas.openxmlformats.org/drawingml/2006/chart" xmlns:r="http://schemas.openxmlformats.org/officeDocument/2006/relationships" r:id="rId1"/>
          </a:graphicData>
        </a:graphic>
      </p:graphicFrame>
      <p:sp>
        <p:nvSpPr>
          <p:cNvPr id="64518" name="AutoShape 6"/>
          <p:cNvSpPr/>
          <p:nvPr/>
        </p:nvSpPr>
        <p:spPr bwMode="auto">
          <a:xfrm>
            <a:off x="1590146" y="1901264"/>
            <a:ext cx="1086095" cy="1086155"/>
          </a:xfrm>
          <a:custGeom>
            <a:avLst/>
            <a:gdLst>
              <a:gd name="T0" fmla="*/ 1624724 w 19679"/>
              <a:gd name="T1" fmla="*/ 1783415 h 19679"/>
              <a:gd name="T2" fmla="*/ 1624724 w 19679"/>
              <a:gd name="T3" fmla="*/ 1783415 h 19679"/>
              <a:gd name="T4" fmla="*/ 1624724 w 19679"/>
              <a:gd name="T5" fmla="*/ 1783415 h 19679"/>
              <a:gd name="T6" fmla="*/ 1624724 w 19679"/>
              <a:gd name="T7" fmla="*/ 1783415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3" y="20638"/>
                  <a:pt x="2881" y="16796"/>
                </a:cubicBezTo>
                <a:cubicBezTo>
                  <a:pt x="-961" y="12953"/>
                  <a:pt x="-961" y="6724"/>
                  <a:pt x="2881" y="2881"/>
                </a:cubicBezTo>
                <a:cubicBezTo>
                  <a:pt x="6723" y="-961"/>
                  <a:pt x="12953" y="-961"/>
                  <a:pt x="16796" y="2881"/>
                </a:cubicBezTo>
              </a:path>
            </a:pathLst>
          </a:custGeom>
          <a:solidFill>
            <a:srgbClr val="F1F2F1"/>
          </a:solidFill>
          <a:ln w="25400" cap="flat" cmpd="sng">
            <a:solidFill>
              <a:srgbClr val="000000">
                <a:alpha val="0"/>
              </a:srgbClr>
            </a:solidFill>
            <a:prstDash val="solid"/>
            <a:miter lim="0"/>
          </a:ln>
          <a:effectLst/>
        </p:spPr>
        <p:txBody>
          <a:bodyPr lIns="0" tIns="0" rIns="0" bIns="0" anchor="ctr"/>
          <a:lstStyle/>
          <a:p>
            <a:endParaRPr lang="zh-CN" alt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64519" name="AutoShape 7"/>
          <p:cNvSpPr/>
          <p:nvPr/>
        </p:nvSpPr>
        <p:spPr bwMode="auto">
          <a:xfrm>
            <a:off x="1499947" y="3347158"/>
            <a:ext cx="1265962" cy="1532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p:spPr>
        <p:txBody>
          <a:bodyPr lIns="0" tIns="0" rIns="0" bIns="0" anchor="ctr">
            <a:spAutoFit/>
          </a:bodyP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ctr" eaLnBrk="1"/>
            <a:r>
              <a:rPr lang="zh-CN" altLang="en-US" sz="1000"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s-ES" altLang="zh-CN"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4520" name="AutoShape 8"/>
          <p:cNvSpPr/>
          <p:nvPr/>
        </p:nvSpPr>
        <p:spPr bwMode="auto">
          <a:xfrm>
            <a:off x="1499947" y="3526516"/>
            <a:ext cx="1265962" cy="4431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p:spPr>
        <p:txBody>
          <a:bodyPr lIns="0" tIns="0" rIns="0" bIns="0">
            <a:spAutoFit/>
          </a:bodyPr>
          <a:lstStyle>
            <a:lvl1pPr defTabSz="647700" eaLnBrk="0">
              <a:defRPr sz="2500" b="1">
                <a:solidFill>
                  <a:srgbClr val="FFFFFF"/>
                </a:solidFill>
                <a:latin typeface="Lato" charset="0"/>
                <a:ea typeface="MS PGothic" panose="020B0600070205080204" pitchFamily="34" charset="-128"/>
                <a:sym typeface="Lato" charset="0"/>
              </a:defRPr>
            </a:lvl1pPr>
            <a:lvl2pPr marL="742950" indent="-285750" defTabSz="647700" eaLnBrk="0">
              <a:defRPr sz="2500" b="1">
                <a:solidFill>
                  <a:srgbClr val="FFFFFF"/>
                </a:solidFill>
                <a:latin typeface="Lato" charset="0"/>
                <a:ea typeface="MS PGothic" panose="020B0600070205080204" pitchFamily="34" charset="-128"/>
                <a:sym typeface="Lato" charset="0"/>
              </a:defRPr>
            </a:lvl2pPr>
            <a:lvl3pPr marL="1143000" indent="-228600" defTabSz="647700" eaLnBrk="0">
              <a:defRPr sz="2500" b="1">
                <a:solidFill>
                  <a:srgbClr val="FFFFFF"/>
                </a:solidFill>
                <a:latin typeface="Lato" charset="0"/>
                <a:ea typeface="MS PGothic" panose="020B0600070205080204" pitchFamily="34" charset="-128"/>
                <a:sym typeface="Lato" charset="0"/>
              </a:defRPr>
            </a:lvl3pPr>
            <a:lvl4pPr marL="1600200" indent="-228600" defTabSz="647700" eaLnBrk="0">
              <a:defRPr sz="2500" b="1">
                <a:solidFill>
                  <a:srgbClr val="FFFFFF"/>
                </a:solidFill>
                <a:latin typeface="Lato" charset="0"/>
                <a:ea typeface="MS PGothic" panose="020B0600070205080204" pitchFamily="34" charset="-128"/>
                <a:sym typeface="Lato" charset="0"/>
              </a:defRPr>
            </a:lvl4pPr>
            <a:lvl5pPr marL="2057400" indent="-228600" defTabSz="647700" eaLnBrk="0">
              <a:defRPr sz="2500" b="1">
                <a:solidFill>
                  <a:srgbClr val="FFFFFF"/>
                </a:solidFill>
                <a:latin typeface="Lato" charset="0"/>
                <a:ea typeface="MS PGothic" panose="020B0600070205080204" pitchFamily="34" charset="-128"/>
                <a:sym typeface="Lato" charset="0"/>
              </a:defRPr>
            </a:lvl5pPr>
            <a:lvl6pPr marL="25146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eaLnBrk="1">
              <a:lnSpc>
                <a:spcPct val="120000"/>
              </a:lnSpc>
              <a:spcBef>
                <a:spcPts val="570"/>
              </a:spcBef>
            </a:pPr>
            <a:r>
              <a:rPr lang="zh-CN" altLang="en-US" sz="600" b="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点击输入文本内容点击输入文本内容点击输入文本内容点击输入文本内容点击输入文本内容点击输入文本内容点击输入文本内容</a:t>
            </a:r>
            <a:endParaRPr lang="es-ES" altLang="zh-CN" sz="600"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aphicFrame>
        <p:nvGraphicFramePr>
          <p:cNvPr id="3" name="Object 9"/>
          <p:cNvGraphicFramePr>
            <a:graphicFrameLocks noChangeAspect="1"/>
          </p:cNvGraphicFramePr>
          <p:nvPr/>
        </p:nvGraphicFramePr>
        <p:xfrm>
          <a:off x="2957450" y="1604654"/>
          <a:ext cx="1675569" cy="1675661"/>
        </p:xfrm>
        <a:graphic>
          <a:graphicData uri="http://schemas.openxmlformats.org/drawingml/2006/chart">
            <c:chart xmlns:c="http://schemas.openxmlformats.org/drawingml/2006/chart" xmlns:r="http://schemas.openxmlformats.org/officeDocument/2006/relationships" r:id="rId2"/>
          </a:graphicData>
        </a:graphic>
      </p:graphicFrame>
      <p:sp>
        <p:nvSpPr>
          <p:cNvPr id="64522" name="AutoShape 10"/>
          <p:cNvSpPr/>
          <p:nvPr/>
        </p:nvSpPr>
        <p:spPr bwMode="auto">
          <a:xfrm>
            <a:off x="3252450" y="1906040"/>
            <a:ext cx="1085565" cy="1086155"/>
          </a:xfrm>
          <a:custGeom>
            <a:avLst/>
            <a:gdLst>
              <a:gd name="T0" fmla="*/ 1623930 w 19679"/>
              <a:gd name="T1" fmla="*/ 1783414 h 19679"/>
              <a:gd name="T2" fmla="*/ 1623930 w 19679"/>
              <a:gd name="T3" fmla="*/ 1783414 h 19679"/>
              <a:gd name="T4" fmla="*/ 1623930 w 19679"/>
              <a:gd name="T5" fmla="*/ 1783414 h 19679"/>
              <a:gd name="T6" fmla="*/ 1623930 w 19679"/>
              <a:gd name="T7" fmla="*/ 1783414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rgbClr val="F1F2F1"/>
          </a:solidFill>
          <a:ln w="25400" cap="flat" cmpd="sng">
            <a:solidFill>
              <a:srgbClr val="000000">
                <a:alpha val="0"/>
              </a:srgbClr>
            </a:solidFill>
            <a:prstDash val="solid"/>
            <a:miter lim="0"/>
          </a:ln>
          <a:effectLst/>
        </p:spPr>
        <p:txBody>
          <a:bodyPr lIns="0" tIns="0" rIns="0" bIns="0" anchor="ctr"/>
          <a:lstStyle/>
          <a:p>
            <a:endParaRPr lang="zh-CN" alt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64523" name="AutoShape 11"/>
          <p:cNvSpPr/>
          <p:nvPr/>
        </p:nvSpPr>
        <p:spPr bwMode="auto">
          <a:xfrm>
            <a:off x="3162252" y="3347158"/>
            <a:ext cx="1265962" cy="1532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p:spPr>
        <p:txBody>
          <a:bodyPr lIns="0" tIns="0" rIns="0" bIns="0" anchor="ctr">
            <a:spAutoFit/>
          </a:bodyP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ctr" eaLnBrk="1"/>
            <a:r>
              <a:rPr lang="zh-CN" altLang="en-US" sz="1000"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s-ES" altLang="zh-CN"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4524" name="AutoShape 12"/>
          <p:cNvSpPr/>
          <p:nvPr/>
        </p:nvSpPr>
        <p:spPr bwMode="auto">
          <a:xfrm>
            <a:off x="3162252" y="3526516"/>
            <a:ext cx="1265962" cy="4431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p:spPr>
        <p:txBody>
          <a:bodyPr lIns="0" tIns="0" rIns="0" bIns="0">
            <a:spAutoFit/>
          </a:bodyPr>
          <a:lstStyle>
            <a:lvl1pPr defTabSz="647700" eaLnBrk="0">
              <a:defRPr sz="2500" b="1">
                <a:solidFill>
                  <a:srgbClr val="FFFFFF"/>
                </a:solidFill>
                <a:latin typeface="Lato" charset="0"/>
                <a:ea typeface="MS PGothic" panose="020B0600070205080204" pitchFamily="34" charset="-128"/>
                <a:sym typeface="Lato" charset="0"/>
              </a:defRPr>
            </a:lvl1pPr>
            <a:lvl2pPr marL="742950" indent="-285750" defTabSz="647700" eaLnBrk="0">
              <a:defRPr sz="2500" b="1">
                <a:solidFill>
                  <a:srgbClr val="FFFFFF"/>
                </a:solidFill>
                <a:latin typeface="Lato" charset="0"/>
                <a:ea typeface="MS PGothic" panose="020B0600070205080204" pitchFamily="34" charset="-128"/>
                <a:sym typeface="Lato" charset="0"/>
              </a:defRPr>
            </a:lvl2pPr>
            <a:lvl3pPr marL="1143000" indent="-228600" defTabSz="647700" eaLnBrk="0">
              <a:defRPr sz="2500" b="1">
                <a:solidFill>
                  <a:srgbClr val="FFFFFF"/>
                </a:solidFill>
                <a:latin typeface="Lato" charset="0"/>
                <a:ea typeface="MS PGothic" panose="020B0600070205080204" pitchFamily="34" charset="-128"/>
                <a:sym typeface="Lato" charset="0"/>
              </a:defRPr>
            </a:lvl3pPr>
            <a:lvl4pPr marL="1600200" indent="-228600" defTabSz="647700" eaLnBrk="0">
              <a:defRPr sz="2500" b="1">
                <a:solidFill>
                  <a:srgbClr val="FFFFFF"/>
                </a:solidFill>
                <a:latin typeface="Lato" charset="0"/>
                <a:ea typeface="MS PGothic" panose="020B0600070205080204" pitchFamily="34" charset="-128"/>
                <a:sym typeface="Lato" charset="0"/>
              </a:defRPr>
            </a:lvl4pPr>
            <a:lvl5pPr marL="2057400" indent="-228600" defTabSz="647700" eaLnBrk="0">
              <a:defRPr sz="2500" b="1">
                <a:solidFill>
                  <a:srgbClr val="FFFFFF"/>
                </a:solidFill>
                <a:latin typeface="Lato" charset="0"/>
                <a:ea typeface="MS PGothic" panose="020B0600070205080204" pitchFamily="34" charset="-128"/>
                <a:sym typeface="Lato" charset="0"/>
              </a:defRPr>
            </a:lvl5pPr>
            <a:lvl6pPr marL="25146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eaLnBrk="1">
              <a:lnSpc>
                <a:spcPct val="120000"/>
              </a:lnSpc>
              <a:spcBef>
                <a:spcPts val="570"/>
              </a:spcBef>
            </a:pPr>
            <a:r>
              <a:rPr lang="zh-CN" altLang="en-US" sz="600" b="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点击输入文本内容点击输入文本内容点击输入文本内容点击输入文本内容点击输入文本内容点击输入文本内容点击输入文本内容</a:t>
            </a:r>
            <a:endParaRPr lang="es-ES" altLang="zh-CN" sz="600"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aphicFrame>
        <p:nvGraphicFramePr>
          <p:cNvPr id="4" name="Object 13"/>
          <p:cNvGraphicFramePr>
            <a:graphicFrameLocks noChangeAspect="1"/>
          </p:cNvGraphicFramePr>
          <p:nvPr/>
        </p:nvGraphicFramePr>
        <p:xfrm>
          <a:off x="4567755" y="1603592"/>
          <a:ext cx="1677692" cy="1677784"/>
        </p:xfrm>
        <a:graphic>
          <a:graphicData uri="http://schemas.openxmlformats.org/drawingml/2006/chart">
            <c:chart xmlns:c="http://schemas.openxmlformats.org/drawingml/2006/chart" xmlns:r="http://schemas.openxmlformats.org/officeDocument/2006/relationships" r:id="rId3"/>
          </a:graphicData>
        </a:graphic>
      </p:graphicFrame>
      <p:sp>
        <p:nvSpPr>
          <p:cNvPr id="64526" name="AutoShape 14"/>
          <p:cNvSpPr/>
          <p:nvPr/>
        </p:nvSpPr>
        <p:spPr bwMode="auto">
          <a:xfrm>
            <a:off x="4863289" y="1906040"/>
            <a:ext cx="1086095" cy="1086155"/>
          </a:xfrm>
          <a:custGeom>
            <a:avLst/>
            <a:gdLst>
              <a:gd name="T0" fmla="*/ 1624723 w 19679"/>
              <a:gd name="T1" fmla="*/ 1783414 h 19679"/>
              <a:gd name="T2" fmla="*/ 1624723 w 19679"/>
              <a:gd name="T3" fmla="*/ 1783414 h 19679"/>
              <a:gd name="T4" fmla="*/ 1624723 w 19679"/>
              <a:gd name="T5" fmla="*/ 1783414 h 19679"/>
              <a:gd name="T6" fmla="*/ 1624723 w 19679"/>
              <a:gd name="T7" fmla="*/ 1783414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rgbClr val="F1F2F1"/>
          </a:solidFill>
          <a:ln w="25400" cap="flat" cmpd="sng">
            <a:solidFill>
              <a:srgbClr val="000000">
                <a:alpha val="0"/>
              </a:srgbClr>
            </a:solidFill>
            <a:prstDash val="solid"/>
            <a:miter lim="0"/>
          </a:ln>
          <a:effectLst/>
        </p:spPr>
        <p:txBody>
          <a:bodyPr lIns="0" tIns="0" rIns="0" bIns="0" anchor="ctr"/>
          <a:lstStyle/>
          <a:p>
            <a:endParaRPr lang="zh-CN" alt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64527" name="AutoShape 15"/>
          <p:cNvSpPr/>
          <p:nvPr/>
        </p:nvSpPr>
        <p:spPr bwMode="auto">
          <a:xfrm>
            <a:off x="4773620" y="3347158"/>
            <a:ext cx="1265962" cy="1532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p:spPr>
        <p:txBody>
          <a:bodyPr lIns="0" tIns="0" rIns="0" bIns="0" anchor="ctr">
            <a:spAutoFit/>
          </a:bodyP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ctr" eaLnBrk="1"/>
            <a:r>
              <a:rPr lang="zh-CN" altLang="en-US" sz="1000"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s-ES" altLang="zh-CN"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4528" name="AutoShape 16"/>
          <p:cNvSpPr/>
          <p:nvPr/>
        </p:nvSpPr>
        <p:spPr bwMode="auto">
          <a:xfrm>
            <a:off x="4773620" y="3526516"/>
            <a:ext cx="1265962" cy="4431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p:spPr>
        <p:txBody>
          <a:bodyPr lIns="0" tIns="0" rIns="0" bIns="0">
            <a:spAutoFit/>
          </a:bodyPr>
          <a:lstStyle>
            <a:lvl1pPr defTabSz="647700" eaLnBrk="0">
              <a:defRPr sz="2500" b="1">
                <a:solidFill>
                  <a:srgbClr val="FFFFFF"/>
                </a:solidFill>
                <a:latin typeface="Lato" charset="0"/>
                <a:ea typeface="MS PGothic" panose="020B0600070205080204" pitchFamily="34" charset="-128"/>
                <a:sym typeface="Lato" charset="0"/>
              </a:defRPr>
            </a:lvl1pPr>
            <a:lvl2pPr marL="742950" indent="-285750" defTabSz="647700" eaLnBrk="0">
              <a:defRPr sz="2500" b="1">
                <a:solidFill>
                  <a:srgbClr val="FFFFFF"/>
                </a:solidFill>
                <a:latin typeface="Lato" charset="0"/>
                <a:ea typeface="MS PGothic" panose="020B0600070205080204" pitchFamily="34" charset="-128"/>
                <a:sym typeface="Lato" charset="0"/>
              </a:defRPr>
            </a:lvl2pPr>
            <a:lvl3pPr marL="1143000" indent="-228600" defTabSz="647700" eaLnBrk="0">
              <a:defRPr sz="2500" b="1">
                <a:solidFill>
                  <a:srgbClr val="FFFFFF"/>
                </a:solidFill>
                <a:latin typeface="Lato" charset="0"/>
                <a:ea typeface="MS PGothic" panose="020B0600070205080204" pitchFamily="34" charset="-128"/>
                <a:sym typeface="Lato" charset="0"/>
              </a:defRPr>
            </a:lvl3pPr>
            <a:lvl4pPr marL="1600200" indent="-228600" defTabSz="647700" eaLnBrk="0">
              <a:defRPr sz="2500" b="1">
                <a:solidFill>
                  <a:srgbClr val="FFFFFF"/>
                </a:solidFill>
                <a:latin typeface="Lato" charset="0"/>
                <a:ea typeface="MS PGothic" panose="020B0600070205080204" pitchFamily="34" charset="-128"/>
                <a:sym typeface="Lato" charset="0"/>
              </a:defRPr>
            </a:lvl4pPr>
            <a:lvl5pPr marL="2057400" indent="-228600" defTabSz="647700" eaLnBrk="0">
              <a:defRPr sz="2500" b="1">
                <a:solidFill>
                  <a:srgbClr val="FFFFFF"/>
                </a:solidFill>
                <a:latin typeface="Lato" charset="0"/>
                <a:ea typeface="MS PGothic" panose="020B0600070205080204" pitchFamily="34" charset="-128"/>
                <a:sym typeface="Lato" charset="0"/>
              </a:defRPr>
            </a:lvl5pPr>
            <a:lvl6pPr marL="25146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eaLnBrk="1">
              <a:lnSpc>
                <a:spcPct val="120000"/>
              </a:lnSpc>
              <a:spcBef>
                <a:spcPts val="570"/>
              </a:spcBef>
            </a:pPr>
            <a:r>
              <a:rPr lang="zh-CN" altLang="en-US" sz="600" b="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点击输入文本内容点击输入文本内容点击输入文本内容点击输入文本内容点击输入文本内容点击输入文本内容点击输入文本内容</a:t>
            </a:r>
            <a:endParaRPr lang="es-ES" altLang="zh-CN" sz="600"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aphicFrame>
        <p:nvGraphicFramePr>
          <p:cNvPr id="5" name="Object 17"/>
          <p:cNvGraphicFramePr>
            <a:graphicFrameLocks noChangeAspect="1"/>
          </p:cNvGraphicFramePr>
          <p:nvPr/>
        </p:nvGraphicFramePr>
        <p:xfrm>
          <a:off x="6147820" y="1580246"/>
          <a:ext cx="1724383" cy="1724477"/>
        </p:xfrm>
        <a:graphic>
          <a:graphicData uri="http://schemas.openxmlformats.org/drawingml/2006/chart">
            <c:chart xmlns:c="http://schemas.openxmlformats.org/drawingml/2006/chart" xmlns:r="http://schemas.openxmlformats.org/officeDocument/2006/relationships" r:id="rId4"/>
          </a:graphicData>
        </a:graphic>
      </p:graphicFrame>
      <p:sp>
        <p:nvSpPr>
          <p:cNvPr id="64530" name="AutoShape 18"/>
          <p:cNvSpPr/>
          <p:nvPr/>
        </p:nvSpPr>
        <p:spPr bwMode="auto">
          <a:xfrm>
            <a:off x="6467229" y="1893836"/>
            <a:ext cx="1086095" cy="1086155"/>
          </a:xfrm>
          <a:custGeom>
            <a:avLst/>
            <a:gdLst>
              <a:gd name="T0" fmla="*/ 1624724 w 19679"/>
              <a:gd name="T1" fmla="*/ 1783415 h 19679"/>
              <a:gd name="T2" fmla="*/ 1624724 w 19679"/>
              <a:gd name="T3" fmla="*/ 1783415 h 19679"/>
              <a:gd name="T4" fmla="*/ 1624724 w 19679"/>
              <a:gd name="T5" fmla="*/ 1783415 h 19679"/>
              <a:gd name="T6" fmla="*/ 1624724 w 19679"/>
              <a:gd name="T7" fmla="*/ 1783415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rgbClr val="F1F2F1"/>
          </a:solidFill>
          <a:ln w="25400" cap="flat" cmpd="sng">
            <a:solidFill>
              <a:srgbClr val="000000">
                <a:alpha val="0"/>
              </a:srgbClr>
            </a:solidFill>
            <a:prstDash val="solid"/>
            <a:miter lim="0"/>
          </a:ln>
          <a:effectLst/>
        </p:spPr>
        <p:txBody>
          <a:bodyPr lIns="0" tIns="0" rIns="0" bIns="0" anchor="ctr"/>
          <a:lstStyle/>
          <a:p>
            <a:endParaRPr lang="zh-CN" alt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64531" name="AutoShape 19"/>
          <p:cNvSpPr/>
          <p:nvPr/>
        </p:nvSpPr>
        <p:spPr bwMode="auto">
          <a:xfrm>
            <a:off x="6377030" y="3347158"/>
            <a:ext cx="1265962" cy="1532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p:spPr>
        <p:txBody>
          <a:bodyPr lIns="0" tIns="0" rIns="0" bIns="0" anchor="ctr">
            <a:spAutoFit/>
          </a:bodyP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ctr" eaLnBrk="1"/>
            <a:r>
              <a:rPr lang="zh-CN" altLang="en-US" sz="1000"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s-ES" altLang="zh-CN"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4532" name="AutoShape 20"/>
          <p:cNvSpPr/>
          <p:nvPr/>
        </p:nvSpPr>
        <p:spPr bwMode="auto">
          <a:xfrm>
            <a:off x="6377030" y="3526516"/>
            <a:ext cx="1265962" cy="4431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p:spPr>
        <p:txBody>
          <a:bodyPr lIns="0" tIns="0" rIns="0" bIns="0">
            <a:spAutoFit/>
          </a:bodyPr>
          <a:lstStyle>
            <a:lvl1pPr defTabSz="647700" eaLnBrk="0">
              <a:defRPr sz="2500" b="1">
                <a:solidFill>
                  <a:srgbClr val="FFFFFF"/>
                </a:solidFill>
                <a:latin typeface="Lato" charset="0"/>
                <a:ea typeface="MS PGothic" panose="020B0600070205080204" pitchFamily="34" charset="-128"/>
                <a:sym typeface="Lato" charset="0"/>
              </a:defRPr>
            </a:lvl1pPr>
            <a:lvl2pPr marL="742950" indent="-285750" defTabSz="647700" eaLnBrk="0">
              <a:defRPr sz="2500" b="1">
                <a:solidFill>
                  <a:srgbClr val="FFFFFF"/>
                </a:solidFill>
                <a:latin typeface="Lato" charset="0"/>
                <a:ea typeface="MS PGothic" panose="020B0600070205080204" pitchFamily="34" charset="-128"/>
                <a:sym typeface="Lato" charset="0"/>
              </a:defRPr>
            </a:lvl2pPr>
            <a:lvl3pPr marL="1143000" indent="-228600" defTabSz="647700" eaLnBrk="0">
              <a:defRPr sz="2500" b="1">
                <a:solidFill>
                  <a:srgbClr val="FFFFFF"/>
                </a:solidFill>
                <a:latin typeface="Lato" charset="0"/>
                <a:ea typeface="MS PGothic" panose="020B0600070205080204" pitchFamily="34" charset="-128"/>
                <a:sym typeface="Lato" charset="0"/>
              </a:defRPr>
            </a:lvl3pPr>
            <a:lvl4pPr marL="1600200" indent="-228600" defTabSz="647700" eaLnBrk="0">
              <a:defRPr sz="2500" b="1">
                <a:solidFill>
                  <a:srgbClr val="FFFFFF"/>
                </a:solidFill>
                <a:latin typeface="Lato" charset="0"/>
                <a:ea typeface="MS PGothic" panose="020B0600070205080204" pitchFamily="34" charset="-128"/>
                <a:sym typeface="Lato" charset="0"/>
              </a:defRPr>
            </a:lvl4pPr>
            <a:lvl5pPr marL="2057400" indent="-228600" defTabSz="647700" eaLnBrk="0">
              <a:defRPr sz="2500" b="1">
                <a:solidFill>
                  <a:srgbClr val="FFFFFF"/>
                </a:solidFill>
                <a:latin typeface="Lato" charset="0"/>
                <a:ea typeface="MS PGothic" panose="020B0600070205080204" pitchFamily="34" charset="-128"/>
                <a:sym typeface="Lato" charset="0"/>
              </a:defRPr>
            </a:lvl5pPr>
            <a:lvl6pPr marL="25146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eaLnBrk="1">
              <a:lnSpc>
                <a:spcPct val="120000"/>
              </a:lnSpc>
              <a:spcBef>
                <a:spcPts val="570"/>
              </a:spcBef>
            </a:pPr>
            <a:r>
              <a:rPr lang="zh-CN" altLang="en-US" sz="600" b="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点击输入文本内容点击输入文本内容点击输入文本内容点击输入文本内容点击输入文本内容点击输入文本内容点击输入文本内容</a:t>
            </a:r>
            <a:endParaRPr lang="es-ES" altLang="zh-CN" sz="600" b="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6" name="Group 21"/>
          <p:cNvGrpSpPr/>
          <p:nvPr/>
        </p:nvGrpSpPr>
        <p:grpSpPr bwMode="auto">
          <a:xfrm>
            <a:off x="1957838" y="2273750"/>
            <a:ext cx="5229387" cy="326855"/>
            <a:chOff x="0" y="-1"/>
            <a:chExt cx="15646569" cy="977781"/>
          </a:xfrm>
        </p:grpSpPr>
        <p:sp>
          <p:nvSpPr>
            <p:cNvPr id="64534" name="AutoShape 22"/>
            <p:cNvSpPr/>
            <p:nvPr/>
          </p:nvSpPr>
          <p:spPr bwMode="auto">
            <a:xfrm>
              <a:off x="5087992" y="63491"/>
              <a:ext cx="889010" cy="888892"/>
            </a:xfrm>
            <a:custGeom>
              <a:avLst/>
              <a:gdLst>
                <a:gd name="T0" fmla="*/ 444505 w 21376"/>
                <a:gd name="T1" fmla="*/ 444446 h 21600"/>
                <a:gd name="T2" fmla="*/ 444505 w 21376"/>
                <a:gd name="T3" fmla="*/ 444446 h 21600"/>
                <a:gd name="T4" fmla="*/ 444505 w 21376"/>
                <a:gd name="T5" fmla="*/ 444446 h 21600"/>
                <a:gd name="T6" fmla="*/ 444505 w 21376"/>
                <a:gd name="T7" fmla="*/ 4444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376" h="21600">
                  <a:moveTo>
                    <a:pt x="21036" y="18604"/>
                  </a:moveTo>
                  <a:cubicBezTo>
                    <a:pt x="21454" y="19261"/>
                    <a:pt x="21485" y="19922"/>
                    <a:pt x="21134" y="20586"/>
                  </a:cubicBezTo>
                  <a:cubicBezTo>
                    <a:pt x="20969" y="20915"/>
                    <a:pt x="20731" y="21168"/>
                    <a:pt x="20427" y="21338"/>
                  </a:cubicBezTo>
                  <a:cubicBezTo>
                    <a:pt x="20122" y="21514"/>
                    <a:pt x="19797" y="21599"/>
                    <a:pt x="19455" y="21599"/>
                  </a:cubicBezTo>
                  <a:lnTo>
                    <a:pt x="1928" y="21599"/>
                  </a:lnTo>
                  <a:cubicBezTo>
                    <a:pt x="1585" y="21599"/>
                    <a:pt x="1263" y="21514"/>
                    <a:pt x="965" y="21338"/>
                  </a:cubicBezTo>
                  <a:cubicBezTo>
                    <a:pt x="663" y="21168"/>
                    <a:pt x="425" y="20915"/>
                    <a:pt x="248" y="20586"/>
                  </a:cubicBezTo>
                  <a:cubicBezTo>
                    <a:pt x="-114" y="19914"/>
                    <a:pt x="-80" y="19250"/>
                    <a:pt x="344" y="18604"/>
                  </a:cubicBezTo>
                  <a:lnTo>
                    <a:pt x="7509" y="7313"/>
                  </a:lnTo>
                  <a:lnTo>
                    <a:pt x="7509" y="2167"/>
                  </a:lnTo>
                  <a:lnTo>
                    <a:pt x="6427" y="2167"/>
                  </a:lnTo>
                  <a:cubicBezTo>
                    <a:pt x="6122" y="2167"/>
                    <a:pt x="5870" y="2061"/>
                    <a:pt x="5670" y="1850"/>
                  </a:cubicBezTo>
                  <a:cubicBezTo>
                    <a:pt x="5473" y="1638"/>
                    <a:pt x="5371" y="1380"/>
                    <a:pt x="5371" y="1072"/>
                  </a:cubicBezTo>
                  <a:cubicBezTo>
                    <a:pt x="5371" y="778"/>
                    <a:pt x="5473" y="528"/>
                    <a:pt x="5670" y="320"/>
                  </a:cubicBezTo>
                  <a:cubicBezTo>
                    <a:pt x="5870" y="108"/>
                    <a:pt x="6122" y="0"/>
                    <a:pt x="6427" y="0"/>
                  </a:cubicBezTo>
                  <a:lnTo>
                    <a:pt x="14953" y="0"/>
                  </a:lnTo>
                  <a:cubicBezTo>
                    <a:pt x="15260" y="0"/>
                    <a:pt x="15515" y="108"/>
                    <a:pt x="15724" y="320"/>
                  </a:cubicBezTo>
                  <a:cubicBezTo>
                    <a:pt x="15933" y="528"/>
                    <a:pt x="16038" y="778"/>
                    <a:pt x="16038" y="1072"/>
                  </a:cubicBezTo>
                  <a:cubicBezTo>
                    <a:pt x="16038" y="1380"/>
                    <a:pt x="15933" y="1638"/>
                    <a:pt x="15724" y="1850"/>
                  </a:cubicBezTo>
                  <a:cubicBezTo>
                    <a:pt x="15515" y="2061"/>
                    <a:pt x="15260" y="2167"/>
                    <a:pt x="14953" y="2167"/>
                  </a:cubicBezTo>
                  <a:lnTo>
                    <a:pt x="13900" y="2167"/>
                  </a:lnTo>
                  <a:lnTo>
                    <a:pt x="13900" y="7339"/>
                  </a:lnTo>
                  <a:lnTo>
                    <a:pt x="21036" y="18604"/>
                  </a:lnTo>
                  <a:close/>
                  <a:moveTo>
                    <a:pt x="5261" y="14865"/>
                  </a:moveTo>
                  <a:lnTo>
                    <a:pt x="16122" y="14865"/>
                  </a:lnTo>
                  <a:lnTo>
                    <a:pt x="11773" y="7974"/>
                  </a:lnTo>
                  <a:lnTo>
                    <a:pt x="11773" y="2167"/>
                  </a:lnTo>
                  <a:lnTo>
                    <a:pt x="9635" y="2167"/>
                  </a:lnTo>
                  <a:lnTo>
                    <a:pt x="9635" y="7947"/>
                  </a:lnTo>
                  <a:lnTo>
                    <a:pt x="5261" y="14865"/>
                  </a:lnTo>
                  <a:close/>
                </a:path>
              </a:pathLst>
            </a:custGeom>
            <a:solidFill>
              <a:schemeClr val="accent2"/>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7907" tIns="17907" rIns="17907" bIns="17907" anchor="ctr"/>
            <a:lstStyle/>
            <a:p>
              <a:endParaRPr lang="zh-CN" alt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64535" name="AutoShape 23"/>
            <p:cNvSpPr/>
            <p:nvPr/>
          </p:nvSpPr>
          <p:spPr bwMode="auto">
            <a:xfrm>
              <a:off x="9966433" y="-1"/>
              <a:ext cx="889010" cy="888892"/>
            </a:xfrm>
            <a:custGeom>
              <a:avLst/>
              <a:gdLst>
                <a:gd name="T0" fmla="*/ 444505 w 21600"/>
                <a:gd name="T1" fmla="*/ 444425 h 21579"/>
                <a:gd name="T2" fmla="*/ 444505 w 21600"/>
                <a:gd name="T3" fmla="*/ 444425 h 21579"/>
                <a:gd name="T4" fmla="*/ 444505 w 21600"/>
                <a:gd name="T5" fmla="*/ 444425 h 21579"/>
                <a:gd name="T6" fmla="*/ 444505 w 21600"/>
                <a:gd name="T7" fmla="*/ 444425 h 215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579">
                  <a:moveTo>
                    <a:pt x="21600" y="9391"/>
                  </a:moveTo>
                  <a:cubicBezTo>
                    <a:pt x="21600" y="9887"/>
                    <a:pt x="21472" y="10321"/>
                    <a:pt x="21218" y="10697"/>
                  </a:cubicBezTo>
                  <a:cubicBezTo>
                    <a:pt x="20963" y="11072"/>
                    <a:pt x="20647" y="11313"/>
                    <a:pt x="20263" y="11427"/>
                  </a:cubicBezTo>
                  <a:lnTo>
                    <a:pt x="20263" y="16610"/>
                  </a:lnTo>
                  <a:cubicBezTo>
                    <a:pt x="20263" y="17200"/>
                    <a:pt x="20087" y="17708"/>
                    <a:pt x="19729" y="18127"/>
                  </a:cubicBezTo>
                  <a:cubicBezTo>
                    <a:pt x="19374" y="18550"/>
                    <a:pt x="18951" y="18758"/>
                    <a:pt x="18459" y="18758"/>
                  </a:cubicBezTo>
                  <a:cubicBezTo>
                    <a:pt x="17927" y="18122"/>
                    <a:pt x="17286" y="17505"/>
                    <a:pt x="16537" y="16904"/>
                  </a:cubicBezTo>
                  <a:cubicBezTo>
                    <a:pt x="15785" y="16305"/>
                    <a:pt x="14980" y="15756"/>
                    <a:pt x="14116" y="15254"/>
                  </a:cubicBezTo>
                  <a:cubicBezTo>
                    <a:pt x="13254" y="14755"/>
                    <a:pt x="12363" y="14324"/>
                    <a:pt x="11449" y="13969"/>
                  </a:cubicBezTo>
                  <a:cubicBezTo>
                    <a:pt x="10536" y="13614"/>
                    <a:pt x="9648" y="13379"/>
                    <a:pt x="8788" y="13267"/>
                  </a:cubicBezTo>
                  <a:cubicBezTo>
                    <a:pt x="8453" y="13379"/>
                    <a:pt x="8179" y="13564"/>
                    <a:pt x="7968" y="13828"/>
                  </a:cubicBezTo>
                  <a:cubicBezTo>
                    <a:pt x="7758" y="14092"/>
                    <a:pt x="7613" y="14386"/>
                    <a:pt x="7535" y="14706"/>
                  </a:cubicBezTo>
                  <a:cubicBezTo>
                    <a:pt x="7457" y="15028"/>
                    <a:pt x="7449" y="15360"/>
                    <a:pt x="7510" y="15698"/>
                  </a:cubicBezTo>
                  <a:cubicBezTo>
                    <a:pt x="7574" y="16035"/>
                    <a:pt x="7719" y="16340"/>
                    <a:pt x="7946" y="16610"/>
                  </a:cubicBezTo>
                  <a:cubicBezTo>
                    <a:pt x="7750" y="16992"/>
                    <a:pt x="7660" y="17347"/>
                    <a:pt x="7677" y="17673"/>
                  </a:cubicBezTo>
                  <a:cubicBezTo>
                    <a:pt x="7692" y="17993"/>
                    <a:pt x="7772" y="18307"/>
                    <a:pt x="7917" y="18606"/>
                  </a:cubicBezTo>
                  <a:cubicBezTo>
                    <a:pt x="8059" y="18908"/>
                    <a:pt x="8255" y="19193"/>
                    <a:pt x="8497" y="19469"/>
                  </a:cubicBezTo>
                  <a:cubicBezTo>
                    <a:pt x="8737" y="19745"/>
                    <a:pt x="8996" y="20021"/>
                    <a:pt x="9271" y="20291"/>
                  </a:cubicBezTo>
                  <a:cubicBezTo>
                    <a:pt x="9114" y="20696"/>
                    <a:pt x="8842" y="21001"/>
                    <a:pt x="8455" y="21212"/>
                  </a:cubicBezTo>
                  <a:cubicBezTo>
                    <a:pt x="8069" y="21423"/>
                    <a:pt x="7655" y="21541"/>
                    <a:pt x="7212" y="21570"/>
                  </a:cubicBezTo>
                  <a:cubicBezTo>
                    <a:pt x="6771" y="21599"/>
                    <a:pt x="6340" y="21550"/>
                    <a:pt x="5917" y="21423"/>
                  </a:cubicBezTo>
                  <a:cubicBezTo>
                    <a:pt x="5496" y="21294"/>
                    <a:pt x="5163" y="21092"/>
                    <a:pt x="4923" y="20810"/>
                  </a:cubicBezTo>
                  <a:cubicBezTo>
                    <a:pt x="4781" y="20241"/>
                    <a:pt x="4624" y="19657"/>
                    <a:pt x="4453" y="19055"/>
                  </a:cubicBezTo>
                  <a:cubicBezTo>
                    <a:pt x="4281" y="18453"/>
                    <a:pt x="4139" y="17843"/>
                    <a:pt x="4032" y="17224"/>
                  </a:cubicBezTo>
                  <a:cubicBezTo>
                    <a:pt x="3921" y="16599"/>
                    <a:pt x="3868" y="15953"/>
                    <a:pt x="3868" y="15281"/>
                  </a:cubicBezTo>
                  <a:cubicBezTo>
                    <a:pt x="3868" y="14615"/>
                    <a:pt x="3961" y="13905"/>
                    <a:pt x="4149" y="13153"/>
                  </a:cubicBezTo>
                  <a:lnTo>
                    <a:pt x="1804" y="13153"/>
                  </a:lnTo>
                  <a:cubicBezTo>
                    <a:pt x="1312" y="13153"/>
                    <a:pt x="888" y="12945"/>
                    <a:pt x="533" y="12522"/>
                  </a:cubicBezTo>
                  <a:cubicBezTo>
                    <a:pt x="176" y="12100"/>
                    <a:pt x="0" y="11592"/>
                    <a:pt x="0" y="10990"/>
                  </a:cubicBezTo>
                  <a:lnTo>
                    <a:pt x="0" y="7774"/>
                  </a:lnTo>
                  <a:cubicBezTo>
                    <a:pt x="0" y="7184"/>
                    <a:pt x="176" y="6676"/>
                    <a:pt x="526" y="6245"/>
                  </a:cubicBezTo>
                  <a:cubicBezTo>
                    <a:pt x="878" y="5819"/>
                    <a:pt x="1304" y="5605"/>
                    <a:pt x="1804" y="5605"/>
                  </a:cubicBezTo>
                  <a:lnTo>
                    <a:pt x="7652" y="5605"/>
                  </a:lnTo>
                  <a:cubicBezTo>
                    <a:pt x="8551" y="5605"/>
                    <a:pt x="9508" y="5449"/>
                    <a:pt x="10524" y="5135"/>
                  </a:cubicBezTo>
                  <a:cubicBezTo>
                    <a:pt x="11540" y="4821"/>
                    <a:pt x="12536" y="4399"/>
                    <a:pt x="13511" y="3873"/>
                  </a:cubicBezTo>
                  <a:cubicBezTo>
                    <a:pt x="14488" y="3342"/>
                    <a:pt x="15408" y="2744"/>
                    <a:pt x="16272" y="2071"/>
                  </a:cubicBezTo>
                  <a:cubicBezTo>
                    <a:pt x="17134" y="1405"/>
                    <a:pt x="17864" y="713"/>
                    <a:pt x="18459" y="0"/>
                  </a:cubicBezTo>
                  <a:cubicBezTo>
                    <a:pt x="18951" y="0"/>
                    <a:pt x="19374" y="214"/>
                    <a:pt x="19729" y="633"/>
                  </a:cubicBezTo>
                  <a:cubicBezTo>
                    <a:pt x="20087" y="1056"/>
                    <a:pt x="20263" y="1567"/>
                    <a:pt x="20263" y="2165"/>
                  </a:cubicBezTo>
                  <a:lnTo>
                    <a:pt x="20263" y="7334"/>
                  </a:lnTo>
                  <a:cubicBezTo>
                    <a:pt x="20647" y="7445"/>
                    <a:pt x="20963" y="7692"/>
                    <a:pt x="21218" y="8070"/>
                  </a:cubicBezTo>
                  <a:cubicBezTo>
                    <a:pt x="21472" y="8454"/>
                    <a:pt x="21600" y="8895"/>
                    <a:pt x="21600" y="9391"/>
                  </a:cubicBezTo>
                  <a:moveTo>
                    <a:pt x="18459" y="2855"/>
                  </a:moveTo>
                  <a:cubicBezTo>
                    <a:pt x="17864" y="3407"/>
                    <a:pt x="17215" y="3941"/>
                    <a:pt x="16512" y="4451"/>
                  </a:cubicBezTo>
                  <a:cubicBezTo>
                    <a:pt x="15810" y="4962"/>
                    <a:pt x="15065" y="5423"/>
                    <a:pt x="14280" y="5834"/>
                  </a:cubicBezTo>
                  <a:cubicBezTo>
                    <a:pt x="13494" y="6245"/>
                    <a:pt x="12693" y="6608"/>
                    <a:pt x="11878" y="6923"/>
                  </a:cubicBezTo>
                  <a:cubicBezTo>
                    <a:pt x="11060" y="7237"/>
                    <a:pt x="10255" y="7462"/>
                    <a:pt x="9457" y="7603"/>
                  </a:cubicBezTo>
                  <a:lnTo>
                    <a:pt x="9457" y="11172"/>
                  </a:lnTo>
                  <a:cubicBezTo>
                    <a:pt x="10255" y="11325"/>
                    <a:pt x="11060" y="11554"/>
                    <a:pt x="11878" y="11862"/>
                  </a:cubicBezTo>
                  <a:cubicBezTo>
                    <a:pt x="12693" y="12170"/>
                    <a:pt x="13494" y="12537"/>
                    <a:pt x="14280" y="12956"/>
                  </a:cubicBezTo>
                  <a:cubicBezTo>
                    <a:pt x="15065" y="13379"/>
                    <a:pt x="15812" y="13843"/>
                    <a:pt x="16524" y="14347"/>
                  </a:cubicBezTo>
                  <a:cubicBezTo>
                    <a:pt x="17234" y="14855"/>
                    <a:pt x="17881" y="15380"/>
                    <a:pt x="18459" y="15920"/>
                  </a:cubicBezTo>
                  <a:lnTo>
                    <a:pt x="18459" y="2855"/>
                  </a:lnTo>
                  <a:close/>
                </a:path>
              </a:pathLst>
            </a:custGeom>
            <a:solidFill>
              <a:schemeClr val="accent3"/>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7907" tIns="17907" rIns="17907" bIns="17907" anchor="ctr"/>
            <a:lstStyle/>
            <a:p>
              <a:endParaRPr lang="zh-CN" alt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64536" name="AutoShape 24"/>
            <p:cNvSpPr/>
            <p:nvPr/>
          </p:nvSpPr>
          <p:spPr bwMode="auto">
            <a:xfrm>
              <a:off x="14757559" y="41269"/>
              <a:ext cx="889010" cy="777780"/>
            </a:xfrm>
            <a:custGeom>
              <a:avLst/>
              <a:gdLst>
                <a:gd name="T0" fmla="*/ 444505 w 21600"/>
                <a:gd name="T1" fmla="*/ 388890 h 21600"/>
                <a:gd name="T2" fmla="*/ 444505 w 21600"/>
                <a:gd name="T3" fmla="*/ 388890 h 21600"/>
                <a:gd name="T4" fmla="*/ 444505 w 21600"/>
                <a:gd name="T5" fmla="*/ 388890 h 21600"/>
                <a:gd name="T6" fmla="*/ 444505 w 21600"/>
                <a:gd name="T7" fmla="*/ 38889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0263" y="0"/>
                  </a:moveTo>
                  <a:cubicBezTo>
                    <a:pt x="20630" y="0"/>
                    <a:pt x="20946" y="161"/>
                    <a:pt x="21208" y="481"/>
                  </a:cubicBezTo>
                  <a:cubicBezTo>
                    <a:pt x="21470" y="798"/>
                    <a:pt x="21600" y="1177"/>
                    <a:pt x="21600" y="1618"/>
                  </a:cubicBezTo>
                  <a:lnTo>
                    <a:pt x="21600" y="19981"/>
                  </a:lnTo>
                  <a:cubicBezTo>
                    <a:pt x="21600" y="20422"/>
                    <a:pt x="21470" y="20801"/>
                    <a:pt x="21208" y="21121"/>
                  </a:cubicBezTo>
                  <a:cubicBezTo>
                    <a:pt x="20946" y="21441"/>
                    <a:pt x="20630" y="21600"/>
                    <a:pt x="20263" y="21600"/>
                  </a:cubicBezTo>
                  <a:lnTo>
                    <a:pt x="1346" y="21600"/>
                  </a:lnTo>
                  <a:cubicBezTo>
                    <a:pt x="979" y="21600"/>
                    <a:pt x="663" y="21441"/>
                    <a:pt x="399" y="21121"/>
                  </a:cubicBezTo>
                  <a:cubicBezTo>
                    <a:pt x="132" y="20801"/>
                    <a:pt x="0" y="20422"/>
                    <a:pt x="0" y="19981"/>
                  </a:cubicBezTo>
                  <a:lnTo>
                    <a:pt x="0" y="1618"/>
                  </a:lnTo>
                  <a:cubicBezTo>
                    <a:pt x="0" y="1177"/>
                    <a:pt x="132" y="798"/>
                    <a:pt x="399" y="481"/>
                  </a:cubicBezTo>
                  <a:cubicBezTo>
                    <a:pt x="663" y="161"/>
                    <a:pt x="979" y="0"/>
                    <a:pt x="1346" y="0"/>
                  </a:cubicBezTo>
                  <a:lnTo>
                    <a:pt x="20263" y="0"/>
                  </a:lnTo>
                  <a:close/>
                  <a:moveTo>
                    <a:pt x="19805" y="2252"/>
                  </a:moveTo>
                  <a:lnTo>
                    <a:pt x="8590" y="2252"/>
                  </a:lnTo>
                  <a:lnTo>
                    <a:pt x="8426" y="3545"/>
                  </a:lnTo>
                  <a:lnTo>
                    <a:pt x="1804" y="3545"/>
                  </a:lnTo>
                  <a:lnTo>
                    <a:pt x="1804" y="5501"/>
                  </a:lnTo>
                  <a:lnTo>
                    <a:pt x="19805" y="5501"/>
                  </a:lnTo>
                  <a:lnTo>
                    <a:pt x="19805" y="2252"/>
                  </a:lnTo>
                  <a:close/>
                  <a:moveTo>
                    <a:pt x="19805" y="17746"/>
                  </a:moveTo>
                  <a:lnTo>
                    <a:pt x="1804" y="17746"/>
                  </a:lnTo>
                  <a:lnTo>
                    <a:pt x="1804" y="19350"/>
                  </a:lnTo>
                  <a:lnTo>
                    <a:pt x="19805" y="19350"/>
                  </a:lnTo>
                  <a:lnTo>
                    <a:pt x="19805" y="17746"/>
                  </a:lnTo>
                  <a:close/>
                  <a:moveTo>
                    <a:pt x="3116" y="2743"/>
                  </a:moveTo>
                  <a:lnTo>
                    <a:pt x="6820" y="2743"/>
                  </a:lnTo>
                  <a:lnTo>
                    <a:pt x="6820" y="1436"/>
                  </a:lnTo>
                  <a:lnTo>
                    <a:pt x="3116" y="1436"/>
                  </a:lnTo>
                  <a:lnTo>
                    <a:pt x="3116" y="2743"/>
                  </a:lnTo>
                  <a:close/>
                  <a:moveTo>
                    <a:pt x="6529" y="11631"/>
                  </a:moveTo>
                  <a:cubicBezTo>
                    <a:pt x="6529" y="12342"/>
                    <a:pt x="6639" y="13011"/>
                    <a:pt x="6862" y="13634"/>
                  </a:cubicBezTo>
                  <a:cubicBezTo>
                    <a:pt x="7084" y="14257"/>
                    <a:pt x="7388" y="14800"/>
                    <a:pt x="7775" y="15264"/>
                  </a:cubicBezTo>
                  <a:cubicBezTo>
                    <a:pt x="8162" y="15731"/>
                    <a:pt x="8617" y="16095"/>
                    <a:pt x="9134" y="16359"/>
                  </a:cubicBezTo>
                  <a:cubicBezTo>
                    <a:pt x="9655" y="16630"/>
                    <a:pt x="10211" y="16762"/>
                    <a:pt x="10806" y="16762"/>
                  </a:cubicBezTo>
                  <a:cubicBezTo>
                    <a:pt x="11398" y="16762"/>
                    <a:pt x="11954" y="16630"/>
                    <a:pt x="12470" y="16359"/>
                  </a:cubicBezTo>
                  <a:cubicBezTo>
                    <a:pt x="12984" y="16095"/>
                    <a:pt x="13435" y="15731"/>
                    <a:pt x="13824" y="15264"/>
                  </a:cubicBezTo>
                  <a:cubicBezTo>
                    <a:pt x="14211" y="14800"/>
                    <a:pt x="14515" y="14257"/>
                    <a:pt x="14737" y="13634"/>
                  </a:cubicBezTo>
                  <a:cubicBezTo>
                    <a:pt x="14960" y="13011"/>
                    <a:pt x="15070" y="12342"/>
                    <a:pt x="15070" y="11631"/>
                  </a:cubicBezTo>
                  <a:cubicBezTo>
                    <a:pt x="15070" y="10917"/>
                    <a:pt x="14960" y="10250"/>
                    <a:pt x="14737" y="9625"/>
                  </a:cubicBezTo>
                  <a:cubicBezTo>
                    <a:pt x="14515" y="9002"/>
                    <a:pt x="14211" y="8461"/>
                    <a:pt x="13824" y="8003"/>
                  </a:cubicBezTo>
                  <a:cubicBezTo>
                    <a:pt x="13435" y="7542"/>
                    <a:pt x="12982" y="7178"/>
                    <a:pt x="12463" y="6914"/>
                  </a:cubicBezTo>
                  <a:cubicBezTo>
                    <a:pt x="11944" y="6646"/>
                    <a:pt x="11391" y="6511"/>
                    <a:pt x="10806" y="6511"/>
                  </a:cubicBezTo>
                  <a:cubicBezTo>
                    <a:pt x="10211" y="6511"/>
                    <a:pt x="9655" y="6646"/>
                    <a:pt x="9134" y="6914"/>
                  </a:cubicBezTo>
                  <a:cubicBezTo>
                    <a:pt x="8617" y="7178"/>
                    <a:pt x="8162" y="7542"/>
                    <a:pt x="7775" y="8003"/>
                  </a:cubicBezTo>
                  <a:cubicBezTo>
                    <a:pt x="7388" y="8461"/>
                    <a:pt x="7084" y="9002"/>
                    <a:pt x="6862" y="9625"/>
                  </a:cubicBezTo>
                  <a:cubicBezTo>
                    <a:pt x="6639" y="10250"/>
                    <a:pt x="6529" y="10917"/>
                    <a:pt x="6529" y="11631"/>
                  </a:cubicBezTo>
                  <a:moveTo>
                    <a:pt x="13724" y="11631"/>
                  </a:moveTo>
                  <a:cubicBezTo>
                    <a:pt x="13724" y="12109"/>
                    <a:pt x="13648" y="12565"/>
                    <a:pt x="13501" y="12999"/>
                  </a:cubicBezTo>
                  <a:cubicBezTo>
                    <a:pt x="13352" y="13434"/>
                    <a:pt x="13146" y="13813"/>
                    <a:pt x="12879" y="14127"/>
                  </a:cubicBezTo>
                  <a:cubicBezTo>
                    <a:pt x="12612" y="14439"/>
                    <a:pt x="12301" y="14688"/>
                    <a:pt x="11942" y="14870"/>
                  </a:cubicBezTo>
                  <a:cubicBezTo>
                    <a:pt x="11582" y="15052"/>
                    <a:pt x="11205" y="15144"/>
                    <a:pt x="10806" y="15144"/>
                  </a:cubicBezTo>
                  <a:cubicBezTo>
                    <a:pt x="10407" y="15144"/>
                    <a:pt x="10025" y="15052"/>
                    <a:pt x="9662" y="14870"/>
                  </a:cubicBezTo>
                  <a:cubicBezTo>
                    <a:pt x="9300" y="14688"/>
                    <a:pt x="8987" y="14439"/>
                    <a:pt x="8725" y="14127"/>
                  </a:cubicBezTo>
                  <a:cubicBezTo>
                    <a:pt x="8463" y="13813"/>
                    <a:pt x="8257" y="13440"/>
                    <a:pt x="8103" y="13008"/>
                  </a:cubicBezTo>
                  <a:cubicBezTo>
                    <a:pt x="7951" y="12579"/>
                    <a:pt x="7875" y="12118"/>
                    <a:pt x="7875" y="11631"/>
                  </a:cubicBezTo>
                  <a:cubicBezTo>
                    <a:pt x="7875" y="11152"/>
                    <a:pt x="7951" y="10700"/>
                    <a:pt x="8103" y="10265"/>
                  </a:cubicBezTo>
                  <a:cubicBezTo>
                    <a:pt x="8257" y="9836"/>
                    <a:pt x="8463" y="9460"/>
                    <a:pt x="8725" y="9140"/>
                  </a:cubicBezTo>
                  <a:cubicBezTo>
                    <a:pt x="8987" y="8823"/>
                    <a:pt x="9298" y="8576"/>
                    <a:pt x="9657" y="8394"/>
                  </a:cubicBezTo>
                  <a:cubicBezTo>
                    <a:pt x="10015" y="8218"/>
                    <a:pt x="10399" y="8130"/>
                    <a:pt x="10806" y="8130"/>
                  </a:cubicBezTo>
                  <a:cubicBezTo>
                    <a:pt x="11205" y="8130"/>
                    <a:pt x="11582" y="8218"/>
                    <a:pt x="11942" y="8394"/>
                  </a:cubicBezTo>
                  <a:cubicBezTo>
                    <a:pt x="12301" y="8576"/>
                    <a:pt x="12612" y="8823"/>
                    <a:pt x="12879" y="9140"/>
                  </a:cubicBezTo>
                  <a:cubicBezTo>
                    <a:pt x="13146" y="9460"/>
                    <a:pt x="13352" y="9836"/>
                    <a:pt x="13501" y="10265"/>
                  </a:cubicBezTo>
                  <a:cubicBezTo>
                    <a:pt x="13648" y="10700"/>
                    <a:pt x="13724" y="11152"/>
                    <a:pt x="13724" y="11631"/>
                  </a:cubicBezTo>
                  <a:moveTo>
                    <a:pt x="9692" y="11631"/>
                  </a:moveTo>
                  <a:cubicBezTo>
                    <a:pt x="9692" y="11246"/>
                    <a:pt x="9799" y="10929"/>
                    <a:pt x="10020" y="10682"/>
                  </a:cubicBezTo>
                  <a:cubicBezTo>
                    <a:pt x="10238" y="10432"/>
                    <a:pt x="10500" y="10309"/>
                    <a:pt x="10806" y="10309"/>
                  </a:cubicBezTo>
                  <a:lnTo>
                    <a:pt x="10806" y="10280"/>
                  </a:lnTo>
                  <a:cubicBezTo>
                    <a:pt x="10945" y="10280"/>
                    <a:pt x="11065" y="10224"/>
                    <a:pt x="11163" y="10109"/>
                  </a:cubicBezTo>
                  <a:cubicBezTo>
                    <a:pt x="11261" y="9998"/>
                    <a:pt x="11310" y="9862"/>
                    <a:pt x="11310" y="9704"/>
                  </a:cubicBezTo>
                  <a:cubicBezTo>
                    <a:pt x="11310" y="9533"/>
                    <a:pt x="11261" y="9392"/>
                    <a:pt x="11163" y="9275"/>
                  </a:cubicBezTo>
                  <a:cubicBezTo>
                    <a:pt x="11065" y="9157"/>
                    <a:pt x="10945" y="9096"/>
                    <a:pt x="10806" y="9096"/>
                  </a:cubicBezTo>
                  <a:cubicBezTo>
                    <a:pt x="10228" y="9096"/>
                    <a:pt x="9733" y="9348"/>
                    <a:pt x="9322" y="9848"/>
                  </a:cubicBezTo>
                  <a:cubicBezTo>
                    <a:pt x="8913" y="10350"/>
                    <a:pt x="8708" y="10943"/>
                    <a:pt x="8708" y="11628"/>
                  </a:cubicBezTo>
                  <a:cubicBezTo>
                    <a:pt x="8708" y="11777"/>
                    <a:pt x="8757" y="11913"/>
                    <a:pt x="8854" y="12027"/>
                  </a:cubicBezTo>
                  <a:cubicBezTo>
                    <a:pt x="8952" y="12147"/>
                    <a:pt x="9063" y="12206"/>
                    <a:pt x="9187" y="12206"/>
                  </a:cubicBezTo>
                  <a:cubicBezTo>
                    <a:pt x="9329" y="12206"/>
                    <a:pt x="9447" y="12148"/>
                    <a:pt x="9545" y="12027"/>
                  </a:cubicBezTo>
                  <a:cubicBezTo>
                    <a:pt x="9643" y="11916"/>
                    <a:pt x="9692" y="11780"/>
                    <a:pt x="9692" y="11631"/>
                  </a:cubicBezTo>
                </a:path>
              </a:pathLst>
            </a:custGeom>
            <a:solidFill>
              <a:schemeClr val="accent4"/>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7907" tIns="17907" rIns="17907" bIns="17907" anchor="ctr"/>
            <a:lstStyle/>
            <a:p>
              <a:endParaRPr lang="zh-CN" alt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64537" name="AutoShape 25"/>
            <p:cNvSpPr/>
            <p:nvPr/>
          </p:nvSpPr>
          <p:spPr bwMode="auto">
            <a:xfrm>
              <a:off x="0" y="88888"/>
              <a:ext cx="889010" cy="888892"/>
            </a:xfrm>
            <a:custGeom>
              <a:avLst/>
              <a:gdLst>
                <a:gd name="T0" fmla="*/ 444505 w 21600"/>
                <a:gd name="T1" fmla="*/ 444446 h 21588"/>
                <a:gd name="T2" fmla="*/ 444505 w 21600"/>
                <a:gd name="T3" fmla="*/ 444446 h 21588"/>
                <a:gd name="T4" fmla="*/ 444505 w 21600"/>
                <a:gd name="T5" fmla="*/ 444446 h 21588"/>
                <a:gd name="T6" fmla="*/ 444505 w 21600"/>
                <a:gd name="T7" fmla="*/ 444446 h 2158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588">
                  <a:moveTo>
                    <a:pt x="17530" y="7696"/>
                  </a:moveTo>
                  <a:cubicBezTo>
                    <a:pt x="17530" y="8751"/>
                    <a:pt x="17302" y="9747"/>
                    <a:pt x="16843" y="10684"/>
                  </a:cubicBezTo>
                  <a:cubicBezTo>
                    <a:pt x="16386" y="11620"/>
                    <a:pt x="15760" y="12436"/>
                    <a:pt x="14969" y="13127"/>
                  </a:cubicBezTo>
                  <a:cubicBezTo>
                    <a:pt x="14176" y="13821"/>
                    <a:pt x="13249" y="14371"/>
                    <a:pt x="12185" y="14775"/>
                  </a:cubicBezTo>
                  <a:cubicBezTo>
                    <a:pt x="11121" y="15181"/>
                    <a:pt x="9982" y="15384"/>
                    <a:pt x="8765" y="15384"/>
                  </a:cubicBezTo>
                  <a:cubicBezTo>
                    <a:pt x="8487" y="15384"/>
                    <a:pt x="8212" y="15370"/>
                    <a:pt x="7936" y="15342"/>
                  </a:cubicBezTo>
                  <a:cubicBezTo>
                    <a:pt x="7663" y="15316"/>
                    <a:pt x="7395" y="15283"/>
                    <a:pt x="7131" y="15249"/>
                  </a:cubicBezTo>
                  <a:cubicBezTo>
                    <a:pt x="6027" y="16264"/>
                    <a:pt x="4766" y="16967"/>
                    <a:pt x="3346" y="17339"/>
                  </a:cubicBezTo>
                  <a:cubicBezTo>
                    <a:pt x="3196" y="17379"/>
                    <a:pt x="3043" y="17413"/>
                    <a:pt x="2890" y="17444"/>
                  </a:cubicBezTo>
                  <a:cubicBezTo>
                    <a:pt x="2735" y="17475"/>
                    <a:pt x="2572" y="17509"/>
                    <a:pt x="2398" y="17545"/>
                  </a:cubicBezTo>
                  <a:cubicBezTo>
                    <a:pt x="2308" y="17562"/>
                    <a:pt x="2228" y="17534"/>
                    <a:pt x="2155" y="17455"/>
                  </a:cubicBezTo>
                  <a:cubicBezTo>
                    <a:pt x="2085" y="17379"/>
                    <a:pt x="2033" y="17297"/>
                    <a:pt x="2005" y="17207"/>
                  </a:cubicBezTo>
                  <a:lnTo>
                    <a:pt x="2005" y="17181"/>
                  </a:lnTo>
                  <a:cubicBezTo>
                    <a:pt x="1974" y="17071"/>
                    <a:pt x="1986" y="16984"/>
                    <a:pt x="2038" y="16916"/>
                  </a:cubicBezTo>
                  <a:cubicBezTo>
                    <a:pt x="2090" y="16851"/>
                    <a:pt x="2158" y="16769"/>
                    <a:pt x="2240" y="16679"/>
                  </a:cubicBezTo>
                  <a:cubicBezTo>
                    <a:pt x="2377" y="16518"/>
                    <a:pt x="2506" y="16355"/>
                    <a:pt x="2629" y="16188"/>
                  </a:cubicBezTo>
                  <a:cubicBezTo>
                    <a:pt x="2753" y="16022"/>
                    <a:pt x="2864" y="15830"/>
                    <a:pt x="2963" y="15621"/>
                  </a:cubicBezTo>
                  <a:cubicBezTo>
                    <a:pt x="3059" y="15410"/>
                    <a:pt x="3151" y="15159"/>
                    <a:pt x="3238" y="14871"/>
                  </a:cubicBezTo>
                  <a:cubicBezTo>
                    <a:pt x="3325" y="14580"/>
                    <a:pt x="3398" y="14225"/>
                    <a:pt x="3457" y="13801"/>
                  </a:cubicBezTo>
                  <a:cubicBezTo>
                    <a:pt x="2398" y="13102"/>
                    <a:pt x="1558" y="12222"/>
                    <a:pt x="934" y="11164"/>
                  </a:cubicBezTo>
                  <a:cubicBezTo>
                    <a:pt x="310" y="10106"/>
                    <a:pt x="0" y="8952"/>
                    <a:pt x="0" y="7696"/>
                  </a:cubicBezTo>
                  <a:cubicBezTo>
                    <a:pt x="0" y="6627"/>
                    <a:pt x="230" y="5625"/>
                    <a:pt x="691" y="4694"/>
                  </a:cubicBezTo>
                  <a:cubicBezTo>
                    <a:pt x="1153" y="3763"/>
                    <a:pt x="1781" y="2948"/>
                    <a:pt x="2574" y="2257"/>
                  </a:cubicBezTo>
                  <a:cubicBezTo>
                    <a:pt x="3365" y="1565"/>
                    <a:pt x="4290" y="1012"/>
                    <a:pt x="5352" y="609"/>
                  </a:cubicBezTo>
                  <a:cubicBezTo>
                    <a:pt x="6409" y="203"/>
                    <a:pt x="7548" y="0"/>
                    <a:pt x="8765" y="0"/>
                  </a:cubicBezTo>
                  <a:cubicBezTo>
                    <a:pt x="9982" y="0"/>
                    <a:pt x="11121" y="203"/>
                    <a:pt x="12185" y="609"/>
                  </a:cubicBezTo>
                  <a:cubicBezTo>
                    <a:pt x="13249" y="1012"/>
                    <a:pt x="14176" y="1565"/>
                    <a:pt x="14969" y="2257"/>
                  </a:cubicBezTo>
                  <a:cubicBezTo>
                    <a:pt x="15760" y="2948"/>
                    <a:pt x="16386" y="3763"/>
                    <a:pt x="16843" y="4694"/>
                  </a:cubicBezTo>
                  <a:cubicBezTo>
                    <a:pt x="17302" y="5625"/>
                    <a:pt x="17530" y="6627"/>
                    <a:pt x="17530" y="7696"/>
                  </a:cubicBezTo>
                  <a:moveTo>
                    <a:pt x="21600" y="11736"/>
                  </a:moveTo>
                  <a:cubicBezTo>
                    <a:pt x="21600" y="12986"/>
                    <a:pt x="21286" y="14146"/>
                    <a:pt x="20665" y="15204"/>
                  </a:cubicBezTo>
                  <a:cubicBezTo>
                    <a:pt x="20039" y="16261"/>
                    <a:pt x="19199" y="17139"/>
                    <a:pt x="18140" y="17841"/>
                  </a:cubicBezTo>
                  <a:cubicBezTo>
                    <a:pt x="18201" y="18265"/>
                    <a:pt x="18271" y="18620"/>
                    <a:pt x="18354" y="18908"/>
                  </a:cubicBezTo>
                  <a:cubicBezTo>
                    <a:pt x="18436" y="19199"/>
                    <a:pt x="18533" y="19444"/>
                    <a:pt x="18641" y="19661"/>
                  </a:cubicBezTo>
                  <a:cubicBezTo>
                    <a:pt x="18752" y="19870"/>
                    <a:pt x="18862" y="20059"/>
                    <a:pt x="18980" y="20226"/>
                  </a:cubicBezTo>
                  <a:cubicBezTo>
                    <a:pt x="19095" y="20392"/>
                    <a:pt x="19222" y="20556"/>
                    <a:pt x="19356" y="20719"/>
                  </a:cubicBezTo>
                  <a:cubicBezTo>
                    <a:pt x="19432" y="20809"/>
                    <a:pt x="19498" y="20891"/>
                    <a:pt x="19554" y="20968"/>
                  </a:cubicBezTo>
                  <a:cubicBezTo>
                    <a:pt x="19611" y="21047"/>
                    <a:pt x="19622" y="21128"/>
                    <a:pt x="19592" y="21219"/>
                  </a:cubicBezTo>
                  <a:lnTo>
                    <a:pt x="19592" y="21247"/>
                  </a:lnTo>
                  <a:cubicBezTo>
                    <a:pt x="19578" y="21351"/>
                    <a:pt x="19533" y="21439"/>
                    <a:pt x="19453" y="21509"/>
                  </a:cubicBezTo>
                  <a:cubicBezTo>
                    <a:pt x="19373" y="21577"/>
                    <a:pt x="19291" y="21600"/>
                    <a:pt x="19199" y="21583"/>
                  </a:cubicBezTo>
                  <a:cubicBezTo>
                    <a:pt x="19027" y="21549"/>
                    <a:pt x="18862" y="21512"/>
                    <a:pt x="18709" y="21481"/>
                  </a:cubicBezTo>
                  <a:cubicBezTo>
                    <a:pt x="18556" y="21450"/>
                    <a:pt x="18403" y="21419"/>
                    <a:pt x="18253" y="21379"/>
                  </a:cubicBezTo>
                  <a:cubicBezTo>
                    <a:pt x="17530" y="21199"/>
                    <a:pt x="16854" y="20931"/>
                    <a:pt x="16224" y="20570"/>
                  </a:cubicBezTo>
                  <a:cubicBezTo>
                    <a:pt x="15593" y="20211"/>
                    <a:pt x="15007" y="19783"/>
                    <a:pt x="14468" y="19286"/>
                  </a:cubicBezTo>
                  <a:cubicBezTo>
                    <a:pt x="14204" y="19323"/>
                    <a:pt x="13936" y="19354"/>
                    <a:pt x="13660" y="19382"/>
                  </a:cubicBezTo>
                  <a:cubicBezTo>
                    <a:pt x="13387" y="19407"/>
                    <a:pt x="13112" y="19424"/>
                    <a:pt x="12832" y="19424"/>
                  </a:cubicBezTo>
                  <a:cubicBezTo>
                    <a:pt x="11773" y="19424"/>
                    <a:pt x="10777" y="19263"/>
                    <a:pt x="9847" y="18950"/>
                  </a:cubicBezTo>
                  <a:cubicBezTo>
                    <a:pt x="8915" y="18634"/>
                    <a:pt x="8070" y="18211"/>
                    <a:pt x="7312" y="17678"/>
                  </a:cubicBezTo>
                  <a:cubicBezTo>
                    <a:pt x="7357" y="17644"/>
                    <a:pt x="7407" y="17607"/>
                    <a:pt x="7463" y="17571"/>
                  </a:cubicBezTo>
                  <a:cubicBezTo>
                    <a:pt x="7520" y="17537"/>
                    <a:pt x="7571" y="17500"/>
                    <a:pt x="7616" y="17463"/>
                  </a:cubicBezTo>
                  <a:cubicBezTo>
                    <a:pt x="8000" y="17517"/>
                    <a:pt x="8381" y="17545"/>
                    <a:pt x="8765" y="17545"/>
                  </a:cubicBezTo>
                  <a:cubicBezTo>
                    <a:pt x="10245" y="17545"/>
                    <a:pt x="11632" y="17291"/>
                    <a:pt x="12921" y="16781"/>
                  </a:cubicBezTo>
                  <a:cubicBezTo>
                    <a:pt x="14214" y="16270"/>
                    <a:pt x="15334" y="15576"/>
                    <a:pt x="16280" y="14690"/>
                  </a:cubicBezTo>
                  <a:cubicBezTo>
                    <a:pt x="17229" y="13801"/>
                    <a:pt x="17972" y="12757"/>
                    <a:pt x="18516" y="11558"/>
                  </a:cubicBezTo>
                  <a:cubicBezTo>
                    <a:pt x="19062" y="10365"/>
                    <a:pt x="19335" y="9075"/>
                    <a:pt x="19335" y="7696"/>
                  </a:cubicBezTo>
                  <a:cubicBezTo>
                    <a:pt x="19335" y="7326"/>
                    <a:pt x="19312" y="6954"/>
                    <a:pt x="19267" y="6564"/>
                  </a:cubicBezTo>
                  <a:cubicBezTo>
                    <a:pt x="19987" y="7267"/>
                    <a:pt x="20557" y="8054"/>
                    <a:pt x="20973" y="8926"/>
                  </a:cubicBezTo>
                  <a:cubicBezTo>
                    <a:pt x="21392" y="9801"/>
                    <a:pt x="21600" y="10737"/>
                    <a:pt x="21600" y="11736"/>
                  </a:cubicBezTo>
                </a:path>
              </a:pathLst>
            </a:custGeom>
            <a:solidFill>
              <a:schemeClr val="accent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7907" tIns="17907" rIns="17907" bIns="17907" anchor="ctr"/>
            <a:lstStyle/>
            <a:p>
              <a:endParaRPr lang="zh-CN" altLang="en-US" sz="1100" dirty="0">
                <a:latin typeface="Arial" panose="020B0604020202020204" pitchFamily="34" charset="0"/>
                <a:ea typeface="微软雅黑" panose="020B0503020204020204" pitchFamily="34" charset="-122"/>
                <a:sym typeface="Arial" panose="020B0604020202020204" pitchFamily="34" charset="0"/>
              </a:endParaRPr>
            </a:p>
          </p:txBody>
        </p:sp>
      </p:grpSp>
    </p:spTree>
  </p:cSld>
  <p:clrMapOvr>
    <a:masterClrMapping/>
  </p:clrMapOvr>
  <p:transition spd="med" advTm="1000">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 presetClass="entr" presetSubtype="2" fill="hold" grpId="0" nodeType="afterEffect">
                                  <p:stCondLst>
                                    <p:cond delay="100"/>
                                  </p:stCondLst>
                                  <p:childTnLst>
                                    <p:set>
                                      <p:cBhvr>
                                        <p:cTn id="11" dur="1" fill="hold">
                                          <p:stCondLst>
                                            <p:cond delay="0"/>
                                          </p:stCondLst>
                                        </p:cTn>
                                        <p:tgtEl>
                                          <p:spTgt spid="64519"/>
                                        </p:tgtEl>
                                        <p:attrNameLst>
                                          <p:attrName>style.visibility</p:attrName>
                                        </p:attrNameLst>
                                      </p:cBhvr>
                                      <p:to>
                                        <p:strVal val="visible"/>
                                      </p:to>
                                    </p:set>
                                    <p:anim calcmode="lin" valueType="num">
                                      <p:cBhvr additive="base">
                                        <p:cTn id="12" dur="500" fill="hold"/>
                                        <p:tgtEl>
                                          <p:spTgt spid="64519"/>
                                        </p:tgtEl>
                                        <p:attrNameLst>
                                          <p:attrName>ppt_x</p:attrName>
                                        </p:attrNameLst>
                                      </p:cBhvr>
                                      <p:tavLst>
                                        <p:tav tm="0">
                                          <p:val>
                                            <p:strVal val="1+#ppt_w/2"/>
                                          </p:val>
                                        </p:tav>
                                        <p:tav tm="100000">
                                          <p:val>
                                            <p:strVal val="#ppt_x"/>
                                          </p:val>
                                        </p:tav>
                                      </p:tavLst>
                                    </p:anim>
                                    <p:anim calcmode="lin" valueType="num">
                                      <p:cBhvr additive="base">
                                        <p:cTn id="13" dur="500" fill="hold"/>
                                        <p:tgtEl>
                                          <p:spTgt spid="64519"/>
                                        </p:tgtEl>
                                        <p:attrNameLst>
                                          <p:attrName>ppt_y</p:attrName>
                                        </p:attrNameLst>
                                      </p:cBhvr>
                                      <p:tavLst>
                                        <p:tav tm="0">
                                          <p:val>
                                            <p:strVal val="#ppt_y"/>
                                          </p:val>
                                        </p:tav>
                                        <p:tav tm="100000">
                                          <p:val>
                                            <p:strVal val="#ppt_y"/>
                                          </p:val>
                                        </p:tav>
                                      </p:tavLst>
                                    </p:anim>
                                  </p:childTnLst>
                                </p:cTn>
                              </p:par>
                            </p:childTnLst>
                          </p:cTn>
                        </p:par>
                        <p:par>
                          <p:cTn id="14" fill="hold">
                            <p:stCondLst>
                              <p:cond delay="1100"/>
                            </p:stCondLst>
                            <p:childTnLst>
                              <p:par>
                                <p:cTn id="15" presetID="2" presetClass="entr" presetSubtype="2" fill="hold" grpId="0" nodeType="afterEffect">
                                  <p:stCondLst>
                                    <p:cond delay="200"/>
                                  </p:stCondLst>
                                  <p:childTnLst>
                                    <p:set>
                                      <p:cBhvr>
                                        <p:cTn id="16" dur="1" fill="hold">
                                          <p:stCondLst>
                                            <p:cond delay="0"/>
                                          </p:stCondLst>
                                        </p:cTn>
                                        <p:tgtEl>
                                          <p:spTgt spid="64520"/>
                                        </p:tgtEl>
                                        <p:attrNameLst>
                                          <p:attrName>style.visibility</p:attrName>
                                        </p:attrNameLst>
                                      </p:cBhvr>
                                      <p:to>
                                        <p:strVal val="visible"/>
                                      </p:to>
                                    </p:set>
                                    <p:anim calcmode="lin" valueType="num">
                                      <p:cBhvr additive="base">
                                        <p:cTn id="17" dur="500" fill="hold"/>
                                        <p:tgtEl>
                                          <p:spTgt spid="64520"/>
                                        </p:tgtEl>
                                        <p:attrNameLst>
                                          <p:attrName>ppt_x</p:attrName>
                                        </p:attrNameLst>
                                      </p:cBhvr>
                                      <p:tavLst>
                                        <p:tav tm="0">
                                          <p:val>
                                            <p:strVal val="1+#ppt_w/2"/>
                                          </p:val>
                                        </p:tav>
                                        <p:tav tm="100000">
                                          <p:val>
                                            <p:strVal val="#ppt_x"/>
                                          </p:val>
                                        </p:tav>
                                      </p:tavLst>
                                    </p:anim>
                                    <p:anim calcmode="lin" valueType="num">
                                      <p:cBhvr additive="base">
                                        <p:cTn id="18" dur="500" fill="hold"/>
                                        <p:tgtEl>
                                          <p:spTgt spid="64520"/>
                                        </p:tgtEl>
                                        <p:attrNameLst>
                                          <p:attrName>ppt_y</p:attrName>
                                        </p:attrNameLst>
                                      </p:cBhvr>
                                      <p:tavLst>
                                        <p:tav tm="0">
                                          <p:val>
                                            <p:strVal val="#ppt_y"/>
                                          </p:val>
                                        </p:tav>
                                        <p:tav tm="100000">
                                          <p:val>
                                            <p:strVal val="#ppt_y"/>
                                          </p:val>
                                        </p:tav>
                                      </p:tavLst>
                                    </p:anim>
                                  </p:childTnLst>
                                </p:cTn>
                              </p:par>
                            </p:childTnLst>
                          </p:cTn>
                        </p:par>
                        <p:par>
                          <p:cTn id="19" fill="hold">
                            <p:stCondLst>
                              <p:cond delay="1800"/>
                            </p:stCondLst>
                            <p:childTnLst>
                              <p:par>
                                <p:cTn id="20" presetID="23" presetClass="entr" presetSubtype="16"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childTnLst>
                                </p:cTn>
                              </p:par>
                            </p:childTnLst>
                          </p:cTn>
                        </p:par>
                        <p:par>
                          <p:cTn id="24" fill="hold">
                            <p:stCondLst>
                              <p:cond delay="2300"/>
                            </p:stCondLst>
                            <p:childTnLst>
                              <p:par>
                                <p:cTn id="25" presetID="2" presetClass="entr" presetSubtype="2" fill="hold" grpId="0" nodeType="afterEffect">
                                  <p:stCondLst>
                                    <p:cond delay="100"/>
                                  </p:stCondLst>
                                  <p:childTnLst>
                                    <p:set>
                                      <p:cBhvr>
                                        <p:cTn id="26" dur="1" fill="hold">
                                          <p:stCondLst>
                                            <p:cond delay="0"/>
                                          </p:stCondLst>
                                        </p:cTn>
                                        <p:tgtEl>
                                          <p:spTgt spid="64523"/>
                                        </p:tgtEl>
                                        <p:attrNameLst>
                                          <p:attrName>style.visibility</p:attrName>
                                        </p:attrNameLst>
                                      </p:cBhvr>
                                      <p:to>
                                        <p:strVal val="visible"/>
                                      </p:to>
                                    </p:set>
                                    <p:anim calcmode="lin" valueType="num">
                                      <p:cBhvr additive="base">
                                        <p:cTn id="27" dur="500" fill="hold"/>
                                        <p:tgtEl>
                                          <p:spTgt spid="64523"/>
                                        </p:tgtEl>
                                        <p:attrNameLst>
                                          <p:attrName>ppt_x</p:attrName>
                                        </p:attrNameLst>
                                      </p:cBhvr>
                                      <p:tavLst>
                                        <p:tav tm="0">
                                          <p:val>
                                            <p:strVal val="1+#ppt_w/2"/>
                                          </p:val>
                                        </p:tav>
                                        <p:tav tm="100000">
                                          <p:val>
                                            <p:strVal val="#ppt_x"/>
                                          </p:val>
                                        </p:tav>
                                      </p:tavLst>
                                    </p:anim>
                                    <p:anim calcmode="lin" valueType="num">
                                      <p:cBhvr additive="base">
                                        <p:cTn id="28" dur="500" fill="hold"/>
                                        <p:tgtEl>
                                          <p:spTgt spid="64523"/>
                                        </p:tgtEl>
                                        <p:attrNameLst>
                                          <p:attrName>ppt_y</p:attrName>
                                        </p:attrNameLst>
                                      </p:cBhvr>
                                      <p:tavLst>
                                        <p:tav tm="0">
                                          <p:val>
                                            <p:strVal val="#ppt_y"/>
                                          </p:val>
                                        </p:tav>
                                        <p:tav tm="100000">
                                          <p:val>
                                            <p:strVal val="#ppt_y"/>
                                          </p:val>
                                        </p:tav>
                                      </p:tavLst>
                                    </p:anim>
                                  </p:childTnLst>
                                </p:cTn>
                              </p:par>
                            </p:childTnLst>
                          </p:cTn>
                        </p:par>
                        <p:par>
                          <p:cTn id="29" fill="hold">
                            <p:stCondLst>
                              <p:cond delay="2900"/>
                            </p:stCondLst>
                            <p:childTnLst>
                              <p:par>
                                <p:cTn id="30" presetID="2" presetClass="entr" presetSubtype="2" fill="hold" grpId="0" nodeType="afterEffect">
                                  <p:stCondLst>
                                    <p:cond delay="200"/>
                                  </p:stCondLst>
                                  <p:childTnLst>
                                    <p:set>
                                      <p:cBhvr>
                                        <p:cTn id="31" dur="1" fill="hold">
                                          <p:stCondLst>
                                            <p:cond delay="0"/>
                                          </p:stCondLst>
                                        </p:cTn>
                                        <p:tgtEl>
                                          <p:spTgt spid="64524"/>
                                        </p:tgtEl>
                                        <p:attrNameLst>
                                          <p:attrName>style.visibility</p:attrName>
                                        </p:attrNameLst>
                                      </p:cBhvr>
                                      <p:to>
                                        <p:strVal val="visible"/>
                                      </p:to>
                                    </p:set>
                                    <p:anim calcmode="lin" valueType="num">
                                      <p:cBhvr additive="base">
                                        <p:cTn id="32" dur="500" fill="hold"/>
                                        <p:tgtEl>
                                          <p:spTgt spid="64524"/>
                                        </p:tgtEl>
                                        <p:attrNameLst>
                                          <p:attrName>ppt_x</p:attrName>
                                        </p:attrNameLst>
                                      </p:cBhvr>
                                      <p:tavLst>
                                        <p:tav tm="0">
                                          <p:val>
                                            <p:strVal val="1+#ppt_w/2"/>
                                          </p:val>
                                        </p:tav>
                                        <p:tav tm="100000">
                                          <p:val>
                                            <p:strVal val="#ppt_x"/>
                                          </p:val>
                                        </p:tav>
                                      </p:tavLst>
                                    </p:anim>
                                    <p:anim calcmode="lin" valueType="num">
                                      <p:cBhvr additive="base">
                                        <p:cTn id="33" dur="500" fill="hold"/>
                                        <p:tgtEl>
                                          <p:spTgt spid="64524"/>
                                        </p:tgtEl>
                                        <p:attrNameLst>
                                          <p:attrName>ppt_y</p:attrName>
                                        </p:attrNameLst>
                                      </p:cBhvr>
                                      <p:tavLst>
                                        <p:tav tm="0">
                                          <p:val>
                                            <p:strVal val="#ppt_y"/>
                                          </p:val>
                                        </p:tav>
                                        <p:tav tm="100000">
                                          <p:val>
                                            <p:strVal val="#ppt_y"/>
                                          </p:val>
                                        </p:tav>
                                      </p:tavLst>
                                    </p:anim>
                                  </p:childTnLst>
                                </p:cTn>
                              </p:par>
                            </p:childTnLst>
                          </p:cTn>
                        </p:par>
                        <p:par>
                          <p:cTn id="34" fill="hold">
                            <p:stCondLst>
                              <p:cond delay="3600"/>
                            </p:stCondLst>
                            <p:childTnLst>
                              <p:par>
                                <p:cTn id="35" presetID="23" presetClass="entr" presetSubtype="16" fill="hold" grpId="0" nodeType="after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p:cTn id="37" dur="500" fill="hold"/>
                                        <p:tgtEl>
                                          <p:spTgt spid="4"/>
                                        </p:tgtEl>
                                        <p:attrNameLst>
                                          <p:attrName>ppt_w</p:attrName>
                                        </p:attrNameLst>
                                      </p:cBhvr>
                                      <p:tavLst>
                                        <p:tav tm="0">
                                          <p:val>
                                            <p:fltVal val="0"/>
                                          </p:val>
                                        </p:tav>
                                        <p:tav tm="100000">
                                          <p:val>
                                            <p:strVal val="#ppt_w"/>
                                          </p:val>
                                        </p:tav>
                                      </p:tavLst>
                                    </p:anim>
                                    <p:anim calcmode="lin" valueType="num">
                                      <p:cBhvr>
                                        <p:cTn id="38" dur="500" fill="hold"/>
                                        <p:tgtEl>
                                          <p:spTgt spid="4"/>
                                        </p:tgtEl>
                                        <p:attrNameLst>
                                          <p:attrName>ppt_h</p:attrName>
                                        </p:attrNameLst>
                                      </p:cBhvr>
                                      <p:tavLst>
                                        <p:tav tm="0">
                                          <p:val>
                                            <p:fltVal val="0"/>
                                          </p:val>
                                        </p:tav>
                                        <p:tav tm="100000">
                                          <p:val>
                                            <p:strVal val="#ppt_h"/>
                                          </p:val>
                                        </p:tav>
                                      </p:tavLst>
                                    </p:anim>
                                  </p:childTnLst>
                                </p:cTn>
                              </p:par>
                            </p:childTnLst>
                          </p:cTn>
                        </p:par>
                        <p:par>
                          <p:cTn id="39" fill="hold">
                            <p:stCondLst>
                              <p:cond delay="4100"/>
                            </p:stCondLst>
                            <p:childTnLst>
                              <p:par>
                                <p:cTn id="40" presetID="2" presetClass="entr" presetSubtype="2" fill="hold" grpId="0" nodeType="afterEffect">
                                  <p:stCondLst>
                                    <p:cond delay="100"/>
                                  </p:stCondLst>
                                  <p:childTnLst>
                                    <p:set>
                                      <p:cBhvr>
                                        <p:cTn id="41" dur="1" fill="hold">
                                          <p:stCondLst>
                                            <p:cond delay="0"/>
                                          </p:stCondLst>
                                        </p:cTn>
                                        <p:tgtEl>
                                          <p:spTgt spid="64527"/>
                                        </p:tgtEl>
                                        <p:attrNameLst>
                                          <p:attrName>style.visibility</p:attrName>
                                        </p:attrNameLst>
                                      </p:cBhvr>
                                      <p:to>
                                        <p:strVal val="visible"/>
                                      </p:to>
                                    </p:set>
                                    <p:anim calcmode="lin" valueType="num">
                                      <p:cBhvr additive="base">
                                        <p:cTn id="42" dur="500" fill="hold"/>
                                        <p:tgtEl>
                                          <p:spTgt spid="64527"/>
                                        </p:tgtEl>
                                        <p:attrNameLst>
                                          <p:attrName>ppt_x</p:attrName>
                                        </p:attrNameLst>
                                      </p:cBhvr>
                                      <p:tavLst>
                                        <p:tav tm="0">
                                          <p:val>
                                            <p:strVal val="1+#ppt_w/2"/>
                                          </p:val>
                                        </p:tav>
                                        <p:tav tm="100000">
                                          <p:val>
                                            <p:strVal val="#ppt_x"/>
                                          </p:val>
                                        </p:tav>
                                      </p:tavLst>
                                    </p:anim>
                                    <p:anim calcmode="lin" valueType="num">
                                      <p:cBhvr additive="base">
                                        <p:cTn id="43" dur="500" fill="hold"/>
                                        <p:tgtEl>
                                          <p:spTgt spid="64527"/>
                                        </p:tgtEl>
                                        <p:attrNameLst>
                                          <p:attrName>ppt_y</p:attrName>
                                        </p:attrNameLst>
                                      </p:cBhvr>
                                      <p:tavLst>
                                        <p:tav tm="0">
                                          <p:val>
                                            <p:strVal val="#ppt_y"/>
                                          </p:val>
                                        </p:tav>
                                        <p:tav tm="100000">
                                          <p:val>
                                            <p:strVal val="#ppt_y"/>
                                          </p:val>
                                        </p:tav>
                                      </p:tavLst>
                                    </p:anim>
                                  </p:childTnLst>
                                </p:cTn>
                              </p:par>
                            </p:childTnLst>
                          </p:cTn>
                        </p:par>
                        <p:par>
                          <p:cTn id="44" fill="hold">
                            <p:stCondLst>
                              <p:cond delay="4700"/>
                            </p:stCondLst>
                            <p:childTnLst>
                              <p:par>
                                <p:cTn id="45" presetID="2" presetClass="entr" presetSubtype="2" fill="hold" grpId="0" nodeType="afterEffect">
                                  <p:stCondLst>
                                    <p:cond delay="200"/>
                                  </p:stCondLst>
                                  <p:childTnLst>
                                    <p:set>
                                      <p:cBhvr>
                                        <p:cTn id="46" dur="1" fill="hold">
                                          <p:stCondLst>
                                            <p:cond delay="0"/>
                                          </p:stCondLst>
                                        </p:cTn>
                                        <p:tgtEl>
                                          <p:spTgt spid="64528"/>
                                        </p:tgtEl>
                                        <p:attrNameLst>
                                          <p:attrName>style.visibility</p:attrName>
                                        </p:attrNameLst>
                                      </p:cBhvr>
                                      <p:to>
                                        <p:strVal val="visible"/>
                                      </p:to>
                                    </p:set>
                                    <p:anim calcmode="lin" valueType="num">
                                      <p:cBhvr additive="base">
                                        <p:cTn id="47" dur="500" fill="hold"/>
                                        <p:tgtEl>
                                          <p:spTgt spid="64528"/>
                                        </p:tgtEl>
                                        <p:attrNameLst>
                                          <p:attrName>ppt_x</p:attrName>
                                        </p:attrNameLst>
                                      </p:cBhvr>
                                      <p:tavLst>
                                        <p:tav tm="0">
                                          <p:val>
                                            <p:strVal val="1+#ppt_w/2"/>
                                          </p:val>
                                        </p:tav>
                                        <p:tav tm="100000">
                                          <p:val>
                                            <p:strVal val="#ppt_x"/>
                                          </p:val>
                                        </p:tav>
                                      </p:tavLst>
                                    </p:anim>
                                    <p:anim calcmode="lin" valueType="num">
                                      <p:cBhvr additive="base">
                                        <p:cTn id="48" dur="500" fill="hold"/>
                                        <p:tgtEl>
                                          <p:spTgt spid="64528"/>
                                        </p:tgtEl>
                                        <p:attrNameLst>
                                          <p:attrName>ppt_y</p:attrName>
                                        </p:attrNameLst>
                                      </p:cBhvr>
                                      <p:tavLst>
                                        <p:tav tm="0">
                                          <p:val>
                                            <p:strVal val="#ppt_y"/>
                                          </p:val>
                                        </p:tav>
                                        <p:tav tm="100000">
                                          <p:val>
                                            <p:strVal val="#ppt_y"/>
                                          </p:val>
                                        </p:tav>
                                      </p:tavLst>
                                    </p:anim>
                                  </p:childTnLst>
                                </p:cTn>
                              </p:par>
                            </p:childTnLst>
                          </p:cTn>
                        </p:par>
                        <p:par>
                          <p:cTn id="49" fill="hold">
                            <p:stCondLst>
                              <p:cond delay="5400"/>
                            </p:stCondLst>
                            <p:childTnLst>
                              <p:par>
                                <p:cTn id="50" presetID="23" presetClass="entr" presetSubtype="16" fill="hold" grpId="0" nodeType="afterEffect">
                                  <p:stCondLst>
                                    <p:cond delay="0"/>
                                  </p:stCondLst>
                                  <p:childTnLst>
                                    <p:set>
                                      <p:cBhvr>
                                        <p:cTn id="51" dur="1" fill="hold">
                                          <p:stCondLst>
                                            <p:cond delay="0"/>
                                          </p:stCondLst>
                                        </p:cTn>
                                        <p:tgtEl>
                                          <p:spTgt spid="5"/>
                                        </p:tgtEl>
                                        <p:attrNameLst>
                                          <p:attrName>style.visibility</p:attrName>
                                        </p:attrNameLst>
                                      </p:cBhvr>
                                      <p:to>
                                        <p:strVal val="visible"/>
                                      </p:to>
                                    </p:set>
                                    <p:anim calcmode="lin" valueType="num">
                                      <p:cBhvr>
                                        <p:cTn id="52" dur="500" fill="hold"/>
                                        <p:tgtEl>
                                          <p:spTgt spid="5"/>
                                        </p:tgtEl>
                                        <p:attrNameLst>
                                          <p:attrName>ppt_w</p:attrName>
                                        </p:attrNameLst>
                                      </p:cBhvr>
                                      <p:tavLst>
                                        <p:tav tm="0">
                                          <p:val>
                                            <p:fltVal val="0"/>
                                          </p:val>
                                        </p:tav>
                                        <p:tav tm="100000">
                                          <p:val>
                                            <p:strVal val="#ppt_w"/>
                                          </p:val>
                                        </p:tav>
                                      </p:tavLst>
                                    </p:anim>
                                    <p:anim calcmode="lin" valueType="num">
                                      <p:cBhvr>
                                        <p:cTn id="53" dur="500" fill="hold"/>
                                        <p:tgtEl>
                                          <p:spTgt spid="5"/>
                                        </p:tgtEl>
                                        <p:attrNameLst>
                                          <p:attrName>ppt_h</p:attrName>
                                        </p:attrNameLst>
                                      </p:cBhvr>
                                      <p:tavLst>
                                        <p:tav tm="0">
                                          <p:val>
                                            <p:fltVal val="0"/>
                                          </p:val>
                                        </p:tav>
                                        <p:tav tm="100000">
                                          <p:val>
                                            <p:strVal val="#ppt_h"/>
                                          </p:val>
                                        </p:tav>
                                      </p:tavLst>
                                    </p:anim>
                                  </p:childTnLst>
                                </p:cTn>
                              </p:par>
                            </p:childTnLst>
                          </p:cTn>
                        </p:par>
                        <p:par>
                          <p:cTn id="54" fill="hold">
                            <p:stCondLst>
                              <p:cond delay="5900"/>
                            </p:stCondLst>
                            <p:childTnLst>
                              <p:par>
                                <p:cTn id="55" presetID="2" presetClass="entr" presetSubtype="2" fill="hold" grpId="0" nodeType="afterEffect">
                                  <p:stCondLst>
                                    <p:cond delay="100"/>
                                  </p:stCondLst>
                                  <p:childTnLst>
                                    <p:set>
                                      <p:cBhvr>
                                        <p:cTn id="56" dur="1" fill="hold">
                                          <p:stCondLst>
                                            <p:cond delay="0"/>
                                          </p:stCondLst>
                                        </p:cTn>
                                        <p:tgtEl>
                                          <p:spTgt spid="64531"/>
                                        </p:tgtEl>
                                        <p:attrNameLst>
                                          <p:attrName>style.visibility</p:attrName>
                                        </p:attrNameLst>
                                      </p:cBhvr>
                                      <p:to>
                                        <p:strVal val="visible"/>
                                      </p:to>
                                    </p:set>
                                    <p:anim calcmode="lin" valueType="num">
                                      <p:cBhvr additive="base">
                                        <p:cTn id="57" dur="500" fill="hold"/>
                                        <p:tgtEl>
                                          <p:spTgt spid="64531"/>
                                        </p:tgtEl>
                                        <p:attrNameLst>
                                          <p:attrName>ppt_x</p:attrName>
                                        </p:attrNameLst>
                                      </p:cBhvr>
                                      <p:tavLst>
                                        <p:tav tm="0">
                                          <p:val>
                                            <p:strVal val="1+#ppt_w/2"/>
                                          </p:val>
                                        </p:tav>
                                        <p:tav tm="100000">
                                          <p:val>
                                            <p:strVal val="#ppt_x"/>
                                          </p:val>
                                        </p:tav>
                                      </p:tavLst>
                                    </p:anim>
                                    <p:anim calcmode="lin" valueType="num">
                                      <p:cBhvr additive="base">
                                        <p:cTn id="58" dur="500" fill="hold"/>
                                        <p:tgtEl>
                                          <p:spTgt spid="64531"/>
                                        </p:tgtEl>
                                        <p:attrNameLst>
                                          <p:attrName>ppt_y</p:attrName>
                                        </p:attrNameLst>
                                      </p:cBhvr>
                                      <p:tavLst>
                                        <p:tav tm="0">
                                          <p:val>
                                            <p:strVal val="#ppt_y"/>
                                          </p:val>
                                        </p:tav>
                                        <p:tav tm="100000">
                                          <p:val>
                                            <p:strVal val="#ppt_y"/>
                                          </p:val>
                                        </p:tav>
                                      </p:tavLst>
                                    </p:anim>
                                  </p:childTnLst>
                                </p:cTn>
                              </p:par>
                            </p:childTnLst>
                          </p:cTn>
                        </p:par>
                        <p:par>
                          <p:cTn id="59" fill="hold">
                            <p:stCondLst>
                              <p:cond delay="6500"/>
                            </p:stCondLst>
                            <p:childTnLst>
                              <p:par>
                                <p:cTn id="60" presetID="2" presetClass="entr" presetSubtype="2" fill="hold" grpId="0" nodeType="afterEffect">
                                  <p:stCondLst>
                                    <p:cond delay="200"/>
                                  </p:stCondLst>
                                  <p:childTnLst>
                                    <p:set>
                                      <p:cBhvr>
                                        <p:cTn id="61" dur="1" fill="hold">
                                          <p:stCondLst>
                                            <p:cond delay="0"/>
                                          </p:stCondLst>
                                        </p:cTn>
                                        <p:tgtEl>
                                          <p:spTgt spid="64532"/>
                                        </p:tgtEl>
                                        <p:attrNameLst>
                                          <p:attrName>style.visibility</p:attrName>
                                        </p:attrNameLst>
                                      </p:cBhvr>
                                      <p:to>
                                        <p:strVal val="visible"/>
                                      </p:to>
                                    </p:set>
                                    <p:anim calcmode="lin" valueType="num">
                                      <p:cBhvr additive="base">
                                        <p:cTn id="62" dur="500" fill="hold"/>
                                        <p:tgtEl>
                                          <p:spTgt spid="64532"/>
                                        </p:tgtEl>
                                        <p:attrNameLst>
                                          <p:attrName>ppt_x</p:attrName>
                                        </p:attrNameLst>
                                      </p:cBhvr>
                                      <p:tavLst>
                                        <p:tav tm="0">
                                          <p:val>
                                            <p:strVal val="1+#ppt_w/2"/>
                                          </p:val>
                                        </p:tav>
                                        <p:tav tm="100000">
                                          <p:val>
                                            <p:strVal val="#ppt_x"/>
                                          </p:val>
                                        </p:tav>
                                      </p:tavLst>
                                    </p:anim>
                                    <p:anim calcmode="lin" valueType="num">
                                      <p:cBhvr additive="base">
                                        <p:cTn id="63" dur="500" fill="hold"/>
                                        <p:tgtEl>
                                          <p:spTgt spid="64532"/>
                                        </p:tgtEl>
                                        <p:attrNameLst>
                                          <p:attrName>ppt_y</p:attrName>
                                        </p:attrNameLst>
                                      </p:cBhvr>
                                      <p:tavLst>
                                        <p:tav tm="0">
                                          <p:val>
                                            <p:strVal val="#ppt_y"/>
                                          </p:val>
                                        </p:tav>
                                        <p:tav tm="100000">
                                          <p:val>
                                            <p:strVal val="#ppt_y"/>
                                          </p:val>
                                        </p:tav>
                                      </p:tavLst>
                                    </p:anim>
                                  </p:childTnLst>
                                </p:cTn>
                              </p:par>
                            </p:childTnLst>
                          </p:cTn>
                        </p:par>
                        <p:par>
                          <p:cTn id="64" fill="hold">
                            <p:stCondLst>
                              <p:cond delay="7200"/>
                            </p:stCondLst>
                            <p:childTnLst>
                              <p:par>
                                <p:cTn id="65" presetID="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 calcmode="lin" valueType="num">
                                      <p:cBhvr additive="base">
                                        <p:cTn id="67" dur="500" fill="hold"/>
                                        <p:tgtEl>
                                          <p:spTgt spid="6"/>
                                        </p:tgtEl>
                                        <p:attrNameLst>
                                          <p:attrName>ppt_x</p:attrName>
                                        </p:attrNameLst>
                                      </p:cBhvr>
                                      <p:tavLst>
                                        <p:tav tm="0">
                                          <p:val>
                                            <p:strVal val="#ppt_x"/>
                                          </p:val>
                                        </p:tav>
                                        <p:tav tm="100000">
                                          <p:val>
                                            <p:strVal val="#ppt_x"/>
                                          </p:val>
                                        </p:tav>
                                      </p:tavLst>
                                    </p:anim>
                                    <p:anim calcmode="lin" valueType="num">
                                      <p:cBhvr additive="base">
                                        <p:cTn id="6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64519" grpId="0" autoUpdateAnimBg="0"/>
      <p:bldP spid="64520" grpId="0" autoUpdateAnimBg="0"/>
      <p:bldGraphic spid="3" grpId="0">
        <p:bldAsOne/>
      </p:bldGraphic>
      <p:bldP spid="64523" grpId="0" autoUpdateAnimBg="0"/>
      <p:bldP spid="64524" grpId="0" autoUpdateAnimBg="0"/>
      <p:bldGraphic spid="4" grpId="0">
        <p:bldAsOne/>
      </p:bldGraphic>
      <p:bldP spid="64527" grpId="0" autoUpdateAnimBg="0"/>
      <p:bldP spid="64528" grpId="0" autoUpdateAnimBg="0"/>
      <p:bldGraphic spid="5" grpId="0">
        <p:bldAsOne/>
      </p:bldGraphic>
      <p:bldP spid="64531" grpId="0" autoUpdateAnimBg="0"/>
      <p:bldP spid="64532"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Oval 25"/>
          <p:cNvSpPr/>
          <p:nvPr/>
        </p:nvSpPr>
        <p:spPr>
          <a:xfrm>
            <a:off x="3149528" y="1393955"/>
            <a:ext cx="2916952" cy="2917112"/>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rtlCol="0" anchor="ctr"/>
          <a:lstStyle/>
          <a:p>
            <a:pPr algn="just">
              <a:lnSpc>
                <a:spcPct val="120000"/>
              </a:lnSpc>
            </a:pPr>
            <a:endParaRPr lang="en-AU" sz="600" dirty="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 name="Group 17"/>
          <p:cNvGrpSpPr/>
          <p:nvPr/>
        </p:nvGrpSpPr>
        <p:grpSpPr>
          <a:xfrm>
            <a:off x="3939742" y="1636999"/>
            <a:ext cx="1336525" cy="2431023"/>
            <a:chOff x="2777030" y="1276350"/>
            <a:chExt cx="1871170" cy="3403312"/>
          </a:xfrm>
          <a:effectLst>
            <a:outerShdw blurRad="50800" dist="38100" dir="2700000" algn="tl" rotWithShape="0">
              <a:prstClr val="black">
                <a:alpha val="40000"/>
              </a:prstClr>
            </a:outerShdw>
          </a:effectLst>
        </p:grpSpPr>
        <p:pic>
          <p:nvPicPr>
            <p:cNvPr id="19" name="Picture 1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777030" y="1276350"/>
              <a:ext cx="1871170" cy="3403312"/>
            </a:xfrm>
            <a:prstGeom prst="rect">
              <a:avLst/>
            </a:prstGeom>
          </p:spPr>
        </p:pic>
        <p:sp>
          <p:nvSpPr>
            <p:cNvPr id="20" name="Rectangle 19"/>
            <p:cNvSpPr/>
            <p:nvPr/>
          </p:nvSpPr>
          <p:spPr>
            <a:xfrm>
              <a:off x="2961703" y="1874759"/>
              <a:ext cx="1501824" cy="2211466"/>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 name="Group 28"/>
          <p:cNvGrpSpPr/>
          <p:nvPr/>
        </p:nvGrpSpPr>
        <p:grpSpPr>
          <a:xfrm>
            <a:off x="5436281" y="1570804"/>
            <a:ext cx="643310" cy="643347"/>
            <a:chOff x="8197836" y="1898395"/>
            <a:chExt cx="1017919" cy="1017922"/>
          </a:xfrm>
        </p:grpSpPr>
        <p:sp>
          <p:nvSpPr>
            <p:cNvPr id="27" name="Shape 255"/>
            <p:cNvSpPr/>
            <p:nvPr/>
          </p:nvSpPr>
          <p:spPr>
            <a:xfrm>
              <a:off x="8197836" y="1898395"/>
              <a:ext cx="1017919" cy="1017922"/>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6765"/>
                    <a:pt x="16765" y="21600"/>
                    <a:pt x="10800" y="21600"/>
                  </a:cubicBezTo>
                  <a:cubicBezTo>
                    <a:pt x="4835" y="21600"/>
                    <a:pt x="0" y="16765"/>
                    <a:pt x="0" y="10800"/>
                  </a:cubicBezTo>
                  <a:cubicBezTo>
                    <a:pt x="0" y="4835"/>
                    <a:pt x="4835" y="0"/>
                    <a:pt x="10800" y="0"/>
                  </a:cubicBezTo>
                  <a:cubicBezTo>
                    <a:pt x="16765" y="0"/>
                    <a:pt x="21600" y="4835"/>
                    <a:pt x="21600" y="10800"/>
                  </a:cubicBezTo>
                  <a:close/>
                </a:path>
              </a:pathLst>
            </a:custGeom>
            <a:solidFill>
              <a:schemeClr val="accent3"/>
            </a:solidFill>
            <a:ln w="76200" cap="flat">
              <a:solidFill>
                <a:schemeClr val="bg1"/>
              </a:solidFill>
              <a:miter lim="400000"/>
            </a:ln>
            <a:effectLst/>
          </p:spPr>
          <p:txBody>
            <a:bodyPr wrap="square" lIns="40181" tIns="40181" rIns="40181" bIns="40181" numCol="1" anchor="ctr">
              <a:noAutofit/>
            </a:bodyPr>
            <a:lstStyle/>
            <a:p>
              <a:pPr algn="just">
                <a:lnSpc>
                  <a:spcPct val="120000"/>
                </a:lnSpc>
                <a:defRPr sz="3200">
                  <a:solidFill>
                    <a:srgbClr val="FFFFFF"/>
                  </a:solidFill>
                  <a:latin typeface="+mn-lt"/>
                  <a:ea typeface="+mn-ea"/>
                  <a:cs typeface="+mn-cs"/>
                  <a:sym typeface="Helvetica Light"/>
                </a:defRPr>
              </a:pPr>
              <a:endParaRPr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Shape 256"/>
            <p:cNvSpPr/>
            <p:nvPr/>
          </p:nvSpPr>
          <p:spPr>
            <a:xfrm>
              <a:off x="8505560" y="2180961"/>
              <a:ext cx="402470" cy="452790"/>
            </a:xfrm>
            <a:custGeom>
              <a:avLst/>
              <a:gdLst/>
              <a:ahLst/>
              <a:cxnLst>
                <a:cxn ang="0">
                  <a:pos x="wd2" y="hd2"/>
                </a:cxn>
                <a:cxn ang="5400000">
                  <a:pos x="wd2" y="hd2"/>
                </a:cxn>
                <a:cxn ang="10800000">
                  <a:pos x="wd2" y="hd2"/>
                </a:cxn>
                <a:cxn ang="16200000">
                  <a:pos x="wd2" y="hd2"/>
                </a:cxn>
              </a:cxnLst>
              <a:rect l="0" t="0" r="r" b="b"/>
              <a:pathLst>
                <a:path w="21600" h="20960" extrusionOk="0">
                  <a:moveTo>
                    <a:pt x="4050" y="7519"/>
                  </a:moveTo>
                  <a:cubicBezTo>
                    <a:pt x="3162" y="7519"/>
                    <a:pt x="0" y="7985"/>
                    <a:pt x="0" y="11155"/>
                  </a:cubicBezTo>
                  <a:lnTo>
                    <a:pt x="0" y="16801"/>
                  </a:lnTo>
                  <a:cubicBezTo>
                    <a:pt x="0" y="19969"/>
                    <a:pt x="3162" y="20318"/>
                    <a:pt x="4050" y="20318"/>
                  </a:cubicBezTo>
                  <a:cubicBezTo>
                    <a:pt x="4937" y="20318"/>
                    <a:pt x="2700" y="19652"/>
                    <a:pt x="2700" y="17687"/>
                  </a:cubicBezTo>
                  <a:lnTo>
                    <a:pt x="2700" y="10266"/>
                  </a:lnTo>
                  <a:cubicBezTo>
                    <a:pt x="2700" y="8207"/>
                    <a:pt x="4937" y="7519"/>
                    <a:pt x="4050" y="7519"/>
                  </a:cubicBezTo>
                  <a:close/>
                  <a:moveTo>
                    <a:pt x="15725" y="7408"/>
                  </a:moveTo>
                  <a:cubicBezTo>
                    <a:pt x="15545" y="6995"/>
                    <a:pt x="20503" y="3177"/>
                    <a:pt x="17612" y="83"/>
                  </a:cubicBezTo>
                  <a:cubicBezTo>
                    <a:pt x="16936" y="-640"/>
                    <a:pt x="14641" y="3547"/>
                    <a:pt x="11382" y="5443"/>
                  </a:cubicBezTo>
                  <a:cubicBezTo>
                    <a:pt x="9584" y="6488"/>
                    <a:pt x="5400" y="8715"/>
                    <a:pt x="5400" y="9946"/>
                  </a:cubicBezTo>
                  <a:lnTo>
                    <a:pt x="5400" y="17913"/>
                  </a:lnTo>
                  <a:cubicBezTo>
                    <a:pt x="5400" y="19393"/>
                    <a:pt x="12034" y="20960"/>
                    <a:pt x="17075" y="20960"/>
                  </a:cubicBezTo>
                  <a:cubicBezTo>
                    <a:pt x="18923" y="20960"/>
                    <a:pt x="21600" y="10974"/>
                    <a:pt x="21600" y="9388"/>
                  </a:cubicBezTo>
                  <a:cubicBezTo>
                    <a:pt x="21600" y="7795"/>
                    <a:pt x="15902" y="7823"/>
                    <a:pt x="15725" y="7408"/>
                  </a:cubicBezTo>
                  <a:close/>
                </a:path>
              </a:pathLst>
            </a:custGeom>
            <a:solidFill>
              <a:srgbClr val="FFFFFF"/>
            </a:solidFill>
            <a:ln w="12700" cap="flat">
              <a:noFill/>
              <a:miter lim="400000"/>
            </a:ln>
            <a:effectLst/>
          </p:spPr>
          <p:txBody>
            <a:bodyPr wrap="square" lIns="46041" tIns="46041" rIns="46041" bIns="46041" numCol="1" anchor="ctr">
              <a:noAutofit/>
            </a:bodyPr>
            <a:lstStyle/>
            <a:p>
              <a:pPr algn="just">
                <a:lnSpc>
                  <a:spcPct val="120000"/>
                </a:lnSpc>
                <a:defRPr sz="3200">
                  <a:solidFill>
                    <a:srgbClr val="FFFFFF"/>
                  </a:solidFill>
                  <a:latin typeface="+mn-lt"/>
                  <a:ea typeface="+mn-ea"/>
                  <a:cs typeface="+mn-cs"/>
                  <a:sym typeface="Helvetica Light"/>
                </a:defRPr>
              </a:pPr>
              <a:endParaRPr sz="6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 name="Group 30"/>
          <p:cNvGrpSpPr/>
          <p:nvPr/>
        </p:nvGrpSpPr>
        <p:grpSpPr>
          <a:xfrm>
            <a:off x="3122016" y="1573006"/>
            <a:ext cx="643310" cy="643347"/>
            <a:chOff x="8197836" y="1898395"/>
            <a:chExt cx="1017919" cy="1017922"/>
          </a:xfrm>
        </p:grpSpPr>
        <p:sp>
          <p:nvSpPr>
            <p:cNvPr id="32" name="Shape 255"/>
            <p:cNvSpPr/>
            <p:nvPr/>
          </p:nvSpPr>
          <p:spPr>
            <a:xfrm>
              <a:off x="8197836" y="1898395"/>
              <a:ext cx="1017919" cy="1017922"/>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6765"/>
                    <a:pt x="16765" y="21600"/>
                    <a:pt x="10800" y="21600"/>
                  </a:cubicBezTo>
                  <a:cubicBezTo>
                    <a:pt x="4835" y="21600"/>
                    <a:pt x="0" y="16765"/>
                    <a:pt x="0" y="10800"/>
                  </a:cubicBezTo>
                  <a:cubicBezTo>
                    <a:pt x="0" y="4835"/>
                    <a:pt x="4835" y="0"/>
                    <a:pt x="10800" y="0"/>
                  </a:cubicBezTo>
                  <a:cubicBezTo>
                    <a:pt x="16765" y="0"/>
                    <a:pt x="21600" y="4835"/>
                    <a:pt x="21600" y="10800"/>
                  </a:cubicBezTo>
                  <a:close/>
                </a:path>
              </a:pathLst>
            </a:custGeom>
            <a:solidFill>
              <a:schemeClr val="accent2"/>
            </a:solidFill>
            <a:ln w="76200" cap="flat">
              <a:solidFill>
                <a:schemeClr val="bg1"/>
              </a:solidFill>
              <a:miter lim="400000"/>
            </a:ln>
            <a:effectLst/>
          </p:spPr>
          <p:txBody>
            <a:bodyPr wrap="square" lIns="40181" tIns="40181" rIns="40181" bIns="40181" numCol="1" anchor="ctr">
              <a:noAutofit/>
            </a:bodyPr>
            <a:lstStyle/>
            <a:p>
              <a:pPr algn="just">
                <a:lnSpc>
                  <a:spcPct val="120000"/>
                </a:lnSpc>
                <a:defRPr sz="3200">
                  <a:solidFill>
                    <a:srgbClr val="FFFFFF"/>
                  </a:solidFill>
                  <a:latin typeface="+mn-lt"/>
                  <a:ea typeface="+mn-ea"/>
                  <a:cs typeface="+mn-cs"/>
                  <a:sym typeface="Helvetica Light"/>
                </a:defRPr>
              </a:pPr>
              <a:endParaRPr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Shape 256"/>
            <p:cNvSpPr/>
            <p:nvPr/>
          </p:nvSpPr>
          <p:spPr>
            <a:xfrm flipH="1">
              <a:off x="8505560" y="2180961"/>
              <a:ext cx="402470" cy="452790"/>
            </a:xfrm>
            <a:custGeom>
              <a:avLst/>
              <a:gdLst/>
              <a:ahLst/>
              <a:cxnLst>
                <a:cxn ang="0">
                  <a:pos x="wd2" y="hd2"/>
                </a:cxn>
                <a:cxn ang="5400000">
                  <a:pos x="wd2" y="hd2"/>
                </a:cxn>
                <a:cxn ang="10800000">
                  <a:pos x="wd2" y="hd2"/>
                </a:cxn>
                <a:cxn ang="16200000">
                  <a:pos x="wd2" y="hd2"/>
                </a:cxn>
              </a:cxnLst>
              <a:rect l="0" t="0" r="r" b="b"/>
              <a:pathLst>
                <a:path w="21600" h="20960" extrusionOk="0">
                  <a:moveTo>
                    <a:pt x="4050" y="7519"/>
                  </a:moveTo>
                  <a:cubicBezTo>
                    <a:pt x="3162" y="7519"/>
                    <a:pt x="0" y="7985"/>
                    <a:pt x="0" y="11155"/>
                  </a:cubicBezTo>
                  <a:lnTo>
                    <a:pt x="0" y="16801"/>
                  </a:lnTo>
                  <a:cubicBezTo>
                    <a:pt x="0" y="19969"/>
                    <a:pt x="3162" y="20318"/>
                    <a:pt x="4050" y="20318"/>
                  </a:cubicBezTo>
                  <a:cubicBezTo>
                    <a:pt x="4937" y="20318"/>
                    <a:pt x="2700" y="19652"/>
                    <a:pt x="2700" y="17687"/>
                  </a:cubicBezTo>
                  <a:lnTo>
                    <a:pt x="2700" y="10266"/>
                  </a:lnTo>
                  <a:cubicBezTo>
                    <a:pt x="2700" y="8207"/>
                    <a:pt x="4937" y="7519"/>
                    <a:pt x="4050" y="7519"/>
                  </a:cubicBezTo>
                  <a:close/>
                  <a:moveTo>
                    <a:pt x="15725" y="7408"/>
                  </a:moveTo>
                  <a:cubicBezTo>
                    <a:pt x="15545" y="6995"/>
                    <a:pt x="20503" y="3177"/>
                    <a:pt x="17612" y="83"/>
                  </a:cubicBezTo>
                  <a:cubicBezTo>
                    <a:pt x="16936" y="-640"/>
                    <a:pt x="14641" y="3547"/>
                    <a:pt x="11382" y="5443"/>
                  </a:cubicBezTo>
                  <a:cubicBezTo>
                    <a:pt x="9584" y="6488"/>
                    <a:pt x="5400" y="8715"/>
                    <a:pt x="5400" y="9946"/>
                  </a:cubicBezTo>
                  <a:lnTo>
                    <a:pt x="5400" y="17913"/>
                  </a:lnTo>
                  <a:cubicBezTo>
                    <a:pt x="5400" y="19393"/>
                    <a:pt x="12034" y="20960"/>
                    <a:pt x="17075" y="20960"/>
                  </a:cubicBezTo>
                  <a:cubicBezTo>
                    <a:pt x="18923" y="20960"/>
                    <a:pt x="21600" y="10974"/>
                    <a:pt x="21600" y="9388"/>
                  </a:cubicBezTo>
                  <a:cubicBezTo>
                    <a:pt x="21600" y="7795"/>
                    <a:pt x="15902" y="7823"/>
                    <a:pt x="15725" y="7408"/>
                  </a:cubicBezTo>
                  <a:close/>
                </a:path>
              </a:pathLst>
            </a:custGeom>
            <a:solidFill>
              <a:srgbClr val="FFFFFF"/>
            </a:solidFill>
            <a:ln w="12700" cap="flat">
              <a:noFill/>
              <a:miter lim="400000"/>
            </a:ln>
            <a:effectLst/>
          </p:spPr>
          <p:txBody>
            <a:bodyPr wrap="square" lIns="46041" tIns="46041" rIns="46041" bIns="46041" numCol="1" anchor="ctr">
              <a:noAutofit/>
            </a:bodyPr>
            <a:lstStyle/>
            <a:p>
              <a:pPr algn="just">
                <a:lnSpc>
                  <a:spcPct val="120000"/>
                </a:lnSpc>
                <a:defRPr sz="3200">
                  <a:solidFill>
                    <a:srgbClr val="FFFFFF"/>
                  </a:solidFill>
                  <a:latin typeface="+mn-lt"/>
                  <a:ea typeface="+mn-ea"/>
                  <a:cs typeface="+mn-cs"/>
                  <a:sym typeface="Helvetica Light"/>
                </a:defRPr>
              </a:pPr>
              <a:endParaRPr sz="6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 name="Group 39"/>
          <p:cNvGrpSpPr/>
          <p:nvPr/>
        </p:nvGrpSpPr>
        <p:grpSpPr>
          <a:xfrm>
            <a:off x="5433175" y="3485001"/>
            <a:ext cx="643310" cy="643347"/>
            <a:chOff x="8197836" y="1898395"/>
            <a:chExt cx="1017919" cy="1017922"/>
          </a:xfrm>
        </p:grpSpPr>
        <p:sp>
          <p:nvSpPr>
            <p:cNvPr id="41" name="Shape 255"/>
            <p:cNvSpPr/>
            <p:nvPr/>
          </p:nvSpPr>
          <p:spPr>
            <a:xfrm>
              <a:off x="8197836" y="1898395"/>
              <a:ext cx="1017919" cy="1017922"/>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6765"/>
                    <a:pt x="16765" y="21600"/>
                    <a:pt x="10800" y="21600"/>
                  </a:cubicBezTo>
                  <a:cubicBezTo>
                    <a:pt x="4835" y="21600"/>
                    <a:pt x="0" y="16765"/>
                    <a:pt x="0" y="10800"/>
                  </a:cubicBezTo>
                  <a:cubicBezTo>
                    <a:pt x="0" y="4835"/>
                    <a:pt x="4835" y="0"/>
                    <a:pt x="10800" y="0"/>
                  </a:cubicBezTo>
                  <a:cubicBezTo>
                    <a:pt x="16765" y="0"/>
                    <a:pt x="21600" y="4835"/>
                    <a:pt x="21600" y="10800"/>
                  </a:cubicBezTo>
                  <a:close/>
                </a:path>
              </a:pathLst>
            </a:custGeom>
            <a:solidFill>
              <a:schemeClr val="accent5"/>
            </a:solidFill>
            <a:ln w="76200" cap="flat">
              <a:solidFill>
                <a:schemeClr val="bg1"/>
              </a:solidFill>
              <a:miter lim="400000"/>
            </a:ln>
            <a:effectLst/>
          </p:spPr>
          <p:txBody>
            <a:bodyPr wrap="square" lIns="40181" tIns="40181" rIns="40181" bIns="40181" numCol="1" anchor="ctr">
              <a:noAutofit/>
            </a:bodyPr>
            <a:lstStyle/>
            <a:p>
              <a:pPr algn="just">
                <a:lnSpc>
                  <a:spcPct val="120000"/>
                </a:lnSpc>
                <a:defRPr sz="3200">
                  <a:solidFill>
                    <a:srgbClr val="FFFFFF"/>
                  </a:solidFill>
                  <a:latin typeface="+mn-lt"/>
                  <a:ea typeface="+mn-ea"/>
                  <a:cs typeface="+mn-cs"/>
                  <a:sym typeface="Helvetica Light"/>
                </a:defRPr>
              </a:pPr>
              <a:endParaRPr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2" name="Shape 256"/>
            <p:cNvSpPr/>
            <p:nvPr/>
          </p:nvSpPr>
          <p:spPr>
            <a:xfrm>
              <a:off x="8505560" y="2180961"/>
              <a:ext cx="402470" cy="452790"/>
            </a:xfrm>
            <a:custGeom>
              <a:avLst/>
              <a:gdLst/>
              <a:ahLst/>
              <a:cxnLst>
                <a:cxn ang="0">
                  <a:pos x="wd2" y="hd2"/>
                </a:cxn>
                <a:cxn ang="5400000">
                  <a:pos x="wd2" y="hd2"/>
                </a:cxn>
                <a:cxn ang="10800000">
                  <a:pos x="wd2" y="hd2"/>
                </a:cxn>
                <a:cxn ang="16200000">
                  <a:pos x="wd2" y="hd2"/>
                </a:cxn>
              </a:cxnLst>
              <a:rect l="0" t="0" r="r" b="b"/>
              <a:pathLst>
                <a:path w="21600" h="20960" extrusionOk="0">
                  <a:moveTo>
                    <a:pt x="4050" y="7519"/>
                  </a:moveTo>
                  <a:cubicBezTo>
                    <a:pt x="3162" y="7519"/>
                    <a:pt x="0" y="7985"/>
                    <a:pt x="0" y="11155"/>
                  </a:cubicBezTo>
                  <a:lnTo>
                    <a:pt x="0" y="16801"/>
                  </a:lnTo>
                  <a:cubicBezTo>
                    <a:pt x="0" y="19969"/>
                    <a:pt x="3162" y="20318"/>
                    <a:pt x="4050" y="20318"/>
                  </a:cubicBezTo>
                  <a:cubicBezTo>
                    <a:pt x="4937" y="20318"/>
                    <a:pt x="2700" y="19652"/>
                    <a:pt x="2700" y="17687"/>
                  </a:cubicBezTo>
                  <a:lnTo>
                    <a:pt x="2700" y="10266"/>
                  </a:lnTo>
                  <a:cubicBezTo>
                    <a:pt x="2700" y="8207"/>
                    <a:pt x="4937" y="7519"/>
                    <a:pt x="4050" y="7519"/>
                  </a:cubicBezTo>
                  <a:close/>
                  <a:moveTo>
                    <a:pt x="15725" y="7408"/>
                  </a:moveTo>
                  <a:cubicBezTo>
                    <a:pt x="15545" y="6995"/>
                    <a:pt x="20503" y="3177"/>
                    <a:pt x="17612" y="83"/>
                  </a:cubicBezTo>
                  <a:cubicBezTo>
                    <a:pt x="16936" y="-640"/>
                    <a:pt x="14641" y="3547"/>
                    <a:pt x="11382" y="5443"/>
                  </a:cubicBezTo>
                  <a:cubicBezTo>
                    <a:pt x="9584" y="6488"/>
                    <a:pt x="5400" y="8715"/>
                    <a:pt x="5400" y="9946"/>
                  </a:cubicBezTo>
                  <a:lnTo>
                    <a:pt x="5400" y="17913"/>
                  </a:lnTo>
                  <a:cubicBezTo>
                    <a:pt x="5400" y="19393"/>
                    <a:pt x="12034" y="20960"/>
                    <a:pt x="17075" y="20960"/>
                  </a:cubicBezTo>
                  <a:cubicBezTo>
                    <a:pt x="18923" y="20960"/>
                    <a:pt x="21600" y="10974"/>
                    <a:pt x="21600" y="9388"/>
                  </a:cubicBezTo>
                  <a:cubicBezTo>
                    <a:pt x="21600" y="7795"/>
                    <a:pt x="15902" y="7823"/>
                    <a:pt x="15725" y="7408"/>
                  </a:cubicBezTo>
                  <a:close/>
                </a:path>
              </a:pathLst>
            </a:custGeom>
            <a:solidFill>
              <a:srgbClr val="FFFFFF"/>
            </a:solidFill>
            <a:ln w="12700" cap="flat">
              <a:noFill/>
              <a:miter lim="400000"/>
            </a:ln>
            <a:effectLst/>
          </p:spPr>
          <p:txBody>
            <a:bodyPr wrap="square" lIns="46041" tIns="46041" rIns="46041" bIns="46041" numCol="1" anchor="ctr">
              <a:noAutofit/>
            </a:bodyPr>
            <a:lstStyle/>
            <a:p>
              <a:pPr algn="just">
                <a:lnSpc>
                  <a:spcPct val="120000"/>
                </a:lnSpc>
                <a:defRPr sz="3200">
                  <a:solidFill>
                    <a:srgbClr val="FFFFFF"/>
                  </a:solidFill>
                  <a:latin typeface="+mn-lt"/>
                  <a:ea typeface="+mn-ea"/>
                  <a:cs typeface="+mn-cs"/>
                  <a:sym typeface="Helvetica Light"/>
                </a:defRPr>
              </a:pPr>
              <a:endParaRPr sz="6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 name="Group 42"/>
          <p:cNvGrpSpPr/>
          <p:nvPr/>
        </p:nvGrpSpPr>
        <p:grpSpPr>
          <a:xfrm>
            <a:off x="3145167" y="3487975"/>
            <a:ext cx="643310" cy="643347"/>
            <a:chOff x="8197836" y="1898395"/>
            <a:chExt cx="1017919" cy="1017922"/>
          </a:xfrm>
        </p:grpSpPr>
        <p:sp>
          <p:nvSpPr>
            <p:cNvPr id="44" name="Shape 255"/>
            <p:cNvSpPr/>
            <p:nvPr/>
          </p:nvSpPr>
          <p:spPr>
            <a:xfrm>
              <a:off x="8197836" y="1898395"/>
              <a:ext cx="1017919" cy="1017922"/>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6765"/>
                    <a:pt x="16765" y="21600"/>
                    <a:pt x="10800" y="21600"/>
                  </a:cubicBezTo>
                  <a:cubicBezTo>
                    <a:pt x="4835" y="21600"/>
                    <a:pt x="0" y="16765"/>
                    <a:pt x="0" y="10800"/>
                  </a:cubicBezTo>
                  <a:cubicBezTo>
                    <a:pt x="0" y="4835"/>
                    <a:pt x="4835" y="0"/>
                    <a:pt x="10800" y="0"/>
                  </a:cubicBezTo>
                  <a:cubicBezTo>
                    <a:pt x="16765" y="0"/>
                    <a:pt x="21600" y="4835"/>
                    <a:pt x="21600" y="10800"/>
                  </a:cubicBezTo>
                  <a:close/>
                </a:path>
              </a:pathLst>
            </a:custGeom>
            <a:solidFill>
              <a:schemeClr val="accent4"/>
            </a:solidFill>
            <a:ln w="76200" cap="flat">
              <a:solidFill>
                <a:schemeClr val="bg1"/>
              </a:solidFill>
              <a:miter lim="400000"/>
            </a:ln>
            <a:effectLst/>
          </p:spPr>
          <p:txBody>
            <a:bodyPr wrap="square" lIns="40181" tIns="40181" rIns="40181" bIns="40181" numCol="1" anchor="ctr">
              <a:noAutofit/>
            </a:bodyPr>
            <a:lstStyle/>
            <a:p>
              <a:pPr algn="just">
                <a:lnSpc>
                  <a:spcPct val="120000"/>
                </a:lnSpc>
                <a:defRPr sz="3200">
                  <a:solidFill>
                    <a:srgbClr val="FFFFFF"/>
                  </a:solidFill>
                  <a:latin typeface="+mn-lt"/>
                  <a:ea typeface="+mn-ea"/>
                  <a:cs typeface="+mn-cs"/>
                  <a:sym typeface="Helvetica Light"/>
                </a:defRPr>
              </a:pPr>
              <a:endParaRPr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5" name="Shape 256"/>
            <p:cNvSpPr/>
            <p:nvPr/>
          </p:nvSpPr>
          <p:spPr>
            <a:xfrm flipH="1">
              <a:off x="8505560" y="2180961"/>
              <a:ext cx="402470" cy="452790"/>
            </a:xfrm>
            <a:custGeom>
              <a:avLst/>
              <a:gdLst/>
              <a:ahLst/>
              <a:cxnLst>
                <a:cxn ang="0">
                  <a:pos x="wd2" y="hd2"/>
                </a:cxn>
                <a:cxn ang="5400000">
                  <a:pos x="wd2" y="hd2"/>
                </a:cxn>
                <a:cxn ang="10800000">
                  <a:pos x="wd2" y="hd2"/>
                </a:cxn>
                <a:cxn ang="16200000">
                  <a:pos x="wd2" y="hd2"/>
                </a:cxn>
              </a:cxnLst>
              <a:rect l="0" t="0" r="r" b="b"/>
              <a:pathLst>
                <a:path w="21600" h="20960" extrusionOk="0">
                  <a:moveTo>
                    <a:pt x="4050" y="7519"/>
                  </a:moveTo>
                  <a:cubicBezTo>
                    <a:pt x="3162" y="7519"/>
                    <a:pt x="0" y="7985"/>
                    <a:pt x="0" y="11155"/>
                  </a:cubicBezTo>
                  <a:lnTo>
                    <a:pt x="0" y="16801"/>
                  </a:lnTo>
                  <a:cubicBezTo>
                    <a:pt x="0" y="19969"/>
                    <a:pt x="3162" y="20318"/>
                    <a:pt x="4050" y="20318"/>
                  </a:cubicBezTo>
                  <a:cubicBezTo>
                    <a:pt x="4937" y="20318"/>
                    <a:pt x="2700" y="19652"/>
                    <a:pt x="2700" y="17687"/>
                  </a:cubicBezTo>
                  <a:lnTo>
                    <a:pt x="2700" y="10266"/>
                  </a:lnTo>
                  <a:cubicBezTo>
                    <a:pt x="2700" y="8207"/>
                    <a:pt x="4937" y="7519"/>
                    <a:pt x="4050" y="7519"/>
                  </a:cubicBezTo>
                  <a:close/>
                  <a:moveTo>
                    <a:pt x="15725" y="7408"/>
                  </a:moveTo>
                  <a:cubicBezTo>
                    <a:pt x="15545" y="6995"/>
                    <a:pt x="20503" y="3177"/>
                    <a:pt x="17612" y="83"/>
                  </a:cubicBezTo>
                  <a:cubicBezTo>
                    <a:pt x="16936" y="-640"/>
                    <a:pt x="14641" y="3547"/>
                    <a:pt x="11382" y="5443"/>
                  </a:cubicBezTo>
                  <a:cubicBezTo>
                    <a:pt x="9584" y="6488"/>
                    <a:pt x="5400" y="8715"/>
                    <a:pt x="5400" y="9946"/>
                  </a:cubicBezTo>
                  <a:lnTo>
                    <a:pt x="5400" y="17913"/>
                  </a:lnTo>
                  <a:cubicBezTo>
                    <a:pt x="5400" y="19393"/>
                    <a:pt x="12034" y="20960"/>
                    <a:pt x="17075" y="20960"/>
                  </a:cubicBezTo>
                  <a:cubicBezTo>
                    <a:pt x="18923" y="20960"/>
                    <a:pt x="21600" y="10974"/>
                    <a:pt x="21600" y="9388"/>
                  </a:cubicBezTo>
                  <a:cubicBezTo>
                    <a:pt x="21600" y="7795"/>
                    <a:pt x="15902" y="7823"/>
                    <a:pt x="15725" y="7408"/>
                  </a:cubicBezTo>
                  <a:close/>
                </a:path>
              </a:pathLst>
            </a:custGeom>
            <a:solidFill>
              <a:srgbClr val="FFFFFF"/>
            </a:solidFill>
            <a:ln w="12700" cap="flat">
              <a:noFill/>
              <a:miter lim="400000"/>
            </a:ln>
            <a:effectLst/>
          </p:spPr>
          <p:txBody>
            <a:bodyPr wrap="square" lIns="46041" tIns="46041" rIns="46041" bIns="46041" numCol="1" anchor="ctr">
              <a:noAutofit/>
            </a:bodyPr>
            <a:lstStyle/>
            <a:p>
              <a:pPr algn="just">
                <a:lnSpc>
                  <a:spcPct val="120000"/>
                </a:lnSpc>
                <a:defRPr sz="3200">
                  <a:solidFill>
                    <a:srgbClr val="FFFFFF"/>
                  </a:solidFill>
                  <a:latin typeface="+mn-lt"/>
                  <a:ea typeface="+mn-ea"/>
                  <a:cs typeface="+mn-cs"/>
                  <a:sym typeface="Helvetica Light"/>
                </a:defRPr>
              </a:pPr>
              <a:endParaRPr sz="600" dirty="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21" name="Text Placeholder 8"/>
          <p:cNvSpPr txBox="1"/>
          <p:nvPr/>
        </p:nvSpPr>
        <p:spPr>
          <a:xfrm>
            <a:off x="1745376" y="1632463"/>
            <a:ext cx="1258711" cy="212243"/>
          </a:xfrm>
          <a:prstGeom prst="rect">
            <a:avLst/>
          </a:prstGeom>
        </p:spPr>
        <p:txBody>
          <a:bodyPr lIns="65023" tIns="32511" rIns="65023" bIns="32511">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spcBef>
                <a:spcPts val="0"/>
              </a:spcBef>
              <a:buNone/>
            </a:pPr>
            <a:r>
              <a:rPr lang="zh-CN" altLang="en-US" sz="10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AU"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Text Placeholder 9"/>
          <p:cNvSpPr txBox="1"/>
          <p:nvPr/>
        </p:nvSpPr>
        <p:spPr>
          <a:xfrm>
            <a:off x="1386389" y="1811967"/>
            <a:ext cx="1617698" cy="503741"/>
          </a:xfrm>
          <a:prstGeom prst="rect">
            <a:avLst/>
          </a:prstGeom>
        </p:spPr>
        <p:txBody>
          <a:bodyPr lIns="65023" tIns="32511" rIns="65023" bIns="32511">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spcBef>
                <a:spcPts val="0"/>
              </a:spcBef>
              <a:buNone/>
            </a:pPr>
            <a:r>
              <a:rPr lang="zh-CN" altLang="en-US" sz="6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点击输入文本内容点击输入文本内容点击输入文本内容点击输入文本内容点击输入文本内容点击输入文本内容点击输入文本内容</a:t>
            </a:r>
            <a:r>
              <a:rPr lang="en-US" altLang="zh-CN" sz="6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a:t>
            </a:r>
            <a:endParaRPr lang="en-AU"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Text Placeholder 8"/>
          <p:cNvSpPr txBox="1"/>
          <p:nvPr/>
        </p:nvSpPr>
        <p:spPr>
          <a:xfrm>
            <a:off x="6227065" y="1632463"/>
            <a:ext cx="1258711" cy="212243"/>
          </a:xfrm>
          <a:prstGeom prst="rect">
            <a:avLst/>
          </a:prstGeom>
        </p:spPr>
        <p:txBody>
          <a:bodyPr lIns="65023" tIns="32511" rIns="65023" bIns="32511">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None/>
            </a:pPr>
            <a:r>
              <a:rPr lang="zh-CN" altLang="en-US" sz="10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AU"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Text Placeholder 9"/>
          <p:cNvSpPr txBox="1"/>
          <p:nvPr/>
        </p:nvSpPr>
        <p:spPr>
          <a:xfrm>
            <a:off x="6227064" y="1811967"/>
            <a:ext cx="1617698" cy="503741"/>
          </a:xfrm>
          <a:prstGeom prst="rect">
            <a:avLst/>
          </a:prstGeom>
        </p:spPr>
        <p:txBody>
          <a:bodyPr lIns="65023" tIns="32511" rIns="65023" bIns="32511">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20000"/>
              </a:lnSpc>
              <a:spcBef>
                <a:spcPts val="0"/>
              </a:spcBef>
              <a:buNone/>
            </a:pPr>
            <a:r>
              <a:rPr lang="zh-CN" altLang="en-US" sz="6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点击输入文本内容点击输入文本内容点击输入文本内容点击输入文本内容点击输入文本内容点击输入文本内容点击输入文本内容</a:t>
            </a:r>
            <a:endParaRPr lang="en-AU"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Text Placeholder 8"/>
          <p:cNvSpPr txBox="1"/>
          <p:nvPr/>
        </p:nvSpPr>
        <p:spPr>
          <a:xfrm>
            <a:off x="1745376" y="3531680"/>
            <a:ext cx="1258711" cy="212243"/>
          </a:xfrm>
          <a:prstGeom prst="rect">
            <a:avLst/>
          </a:prstGeom>
        </p:spPr>
        <p:txBody>
          <a:bodyPr lIns="65023" tIns="32511" rIns="65023" bIns="32511">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spcBef>
                <a:spcPts val="0"/>
              </a:spcBef>
              <a:buNone/>
            </a:pPr>
            <a:r>
              <a:rPr lang="zh-CN" altLang="en-US" sz="10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AU"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Text Placeholder 9"/>
          <p:cNvSpPr txBox="1"/>
          <p:nvPr/>
        </p:nvSpPr>
        <p:spPr>
          <a:xfrm>
            <a:off x="1386389" y="3711184"/>
            <a:ext cx="1617698" cy="503741"/>
          </a:xfrm>
          <a:prstGeom prst="rect">
            <a:avLst/>
          </a:prstGeom>
        </p:spPr>
        <p:txBody>
          <a:bodyPr lIns="65023" tIns="32511" rIns="65023" bIns="32511">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20000"/>
              </a:lnSpc>
              <a:spcBef>
                <a:spcPts val="0"/>
              </a:spcBef>
              <a:buNone/>
            </a:pPr>
            <a:r>
              <a:rPr lang="zh-CN" altLang="en-US" sz="6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点击输入文本内容点击输入文本内容点击输入文本内容点击输入文本内容点击输入文本内容点击输入文本内容点击输入文本内容</a:t>
            </a:r>
            <a:endParaRPr lang="en-AU"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Text Placeholder 8"/>
          <p:cNvSpPr txBox="1"/>
          <p:nvPr/>
        </p:nvSpPr>
        <p:spPr>
          <a:xfrm>
            <a:off x="6227065" y="3531680"/>
            <a:ext cx="1258711" cy="212243"/>
          </a:xfrm>
          <a:prstGeom prst="rect">
            <a:avLst/>
          </a:prstGeom>
        </p:spPr>
        <p:txBody>
          <a:bodyPr lIns="65023" tIns="32511" rIns="65023" bIns="32511">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None/>
            </a:pPr>
            <a:r>
              <a:rPr lang="zh-CN" altLang="en-US" sz="10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AU"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Text Placeholder 9"/>
          <p:cNvSpPr txBox="1"/>
          <p:nvPr/>
        </p:nvSpPr>
        <p:spPr>
          <a:xfrm>
            <a:off x="6227064" y="3711184"/>
            <a:ext cx="1617698" cy="503741"/>
          </a:xfrm>
          <a:prstGeom prst="rect">
            <a:avLst/>
          </a:prstGeom>
        </p:spPr>
        <p:txBody>
          <a:bodyPr lIns="65023" tIns="32511" rIns="65023" bIns="32511">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20000"/>
              </a:lnSpc>
              <a:spcBef>
                <a:spcPts val="0"/>
              </a:spcBef>
              <a:buNone/>
            </a:pPr>
            <a:r>
              <a:rPr lang="zh-CN" altLang="en-US" sz="6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点击输入文本内容点击输入文本内容点击输入文本内容点击输入文本内容点击输入文本内容点击输入文本内容点击输入文本内容</a:t>
            </a:r>
            <a:endParaRPr lang="en-AU"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p:transition spd="med" advTm="1000">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childTnLst>
                          </p:cTn>
                        </p:par>
                        <p:par>
                          <p:cTn id="10" fill="hold">
                            <p:stCondLst>
                              <p:cond delay="500"/>
                            </p:stCondLst>
                            <p:childTnLst>
                              <p:par>
                                <p:cTn id="11" presetID="2" presetClass="entr" presetSubtype="4"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par>
                          <p:cTn id="15" fill="hold">
                            <p:stCondLst>
                              <p:cond delay="1000"/>
                            </p:stCondLst>
                            <p:childTnLst>
                              <p:par>
                                <p:cTn id="16" presetID="49" presetClass="entr" presetSubtype="0" decel="10000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500" fill="hold"/>
                                        <p:tgtEl>
                                          <p:spTgt spid="4"/>
                                        </p:tgtEl>
                                        <p:attrNameLst>
                                          <p:attrName>ppt_w</p:attrName>
                                        </p:attrNameLst>
                                      </p:cBhvr>
                                      <p:tavLst>
                                        <p:tav tm="0">
                                          <p:val>
                                            <p:fltVal val="0"/>
                                          </p:val>
                                        </p:tav>
                                        <p:tav tm="100000">
                                          <p:val>
                                            <p:strVal val="#ppt_w"/>
                                          </p:val>
                                        </p:tav>
                                      </p:tavLst>
                                    </p:anim>
                                    <p:anim calcmode="lin" valueType="num">
                                      <p:cBhvr>
                                        <p:cTn id="19" dur="500" fill="hold"/>
                                        <p:tgtEl>
                                          <p:spTgt spid="4"/>
                                        </p:tgtEl>
                                        <p:attrNameLst>
                                          <p:attrName>ppt_h</p:attrName>
                                        </p:attrNameLst>
                                      </p:cBhvr>
                                      <p:tavLst>
                                        <p:tav tm="0">
                                          <p:val>
                                            <p:fltVal val="0"/>
                                          </p:val>
                                        </p:tav>
                                        <p:tav tm="100000">
                                          <p:val>
                                            <p:strVal val="#ppt_h"/>
                                          </p:val>
                                        </p:tav>
                                      </p:tavLst>
                                    </p:anim>
                                    <p:anim calcmode="lin" valueType="num">
                                      <p:cBhvr>
                                        <p:cTn id="20" dur="500" fill="hold"/>
                                        <p:tgtEl>
                                          <p:spTgt spid="4"/>
                                        </p:tgtEl>
                                        <p:attrNameLst>
                                          <p:attrName>style.rotation</p:attrName>
                                        </p:attrNameLst>
                                      </p:cBhvr>
                                      <p:tavLst>
                                        <p:tav tm="0">
                                          <p:val>
                                            <p:fltVal val="360"/>
                                          </p:val>
                                        </p:tav>
                                        <p:tav tm="100000">
                                          <p:val>
                                            <p:fltVal val="0"/>
                                          </p:val>
                                        </p:tav>
                                      </p:tavLst>
                                    </p:anim>
                                    <p:animEffect transition="in" filter="fade">
                                      <p:cBhvr>
                                        <p:cTn id="21" dur="500"/>
                                        <p:tgtEl>
                                          <p:spTgt spid="4"/>
                                        </p:tgtEl>
                                      </p:cBhvr>
                                    </p:animEffect>
                                  </p:childTnLst>
                                </p:cTn>
                              </p:par>
                            </p:childTnLst>
                          </p:cTn>
                        </p:par>
                        <p:par>
                          <p:cTn id="22" fill="hold">
                            <p:stCondLst>
                              <p:cond delay="1500"/>
                            </p:stCondLst>
                            <p:childTnLst>
                              <p:par>
                                <p:cTn id="23" presetID="49" presetClass="entr" presetSubtype="0" decel="10000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fltVal val="0"/>
                                          </p:val>
                                        </p:tav>
                                        <p:tav tm="100000">
                                          <p:val>
                                            <p:strVal val="#ppt_h"/>
                                          </p:val>
                                        </p:tav>
                                      </p:tavLst>
                                    </p:anim>
                                    <p:anim calcmode="lin" valueType="num">
                                      <p:cBhvr>
                                        <p:cTn id="27" dur="500" fill="hold"/>
                                        <p:tgtEl>
                                          <p:spTgt spid="3"/>
                                        </p:tgtEl>
                                        <p:attrNameLst>
                                          <p:attrName>style.rotation</p:attrName>
                                        </p:attrNameLst>
                                      </p:cBhvr>
                                      <p:tavLst>
                                        <p:tav tm="0">
                                          <p:val>
                                            <p:fltVal val="360"/>
                                          </p:val>
                                        </p:tav>
                                        <p:tav tm="100000">
                                          <p:val>
                                            <p:fltVal val="0"/>
                                          </p:val>
                                        </p:tav>
                                      </p:tavLst>
                                    </p:anim>
                                    <p:animEffect transition="in" filter="fade">
                                      <p:cBhvr>
                                        <p:cTn id="28" dur="500"/>
                                        <p:tgtEl>
                                          <p:spTgt spid="3"/>
                                        </p:tgtEl>
                                      </p:cBhvr>
                                    </p:animEffect>
                                  </p:childTnLst>
                                </p:cTn>
                              </p:par>
                            </p:childTnLst>
                          </p:cTn>
                        </p:par>
                        <p:par>
                          <p:cTn id="29" fill="hold">
                            <p:stCondLst>
                              <p:cond delay="2000"/>
                            </p:stCondLst>
                            <p:childTnLst>
                              <p:par>
                                <p:cTn id="30" presetID="49" presetClass="entr" presetSubtype="0" decel="100000"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 calcmode="lin" valueType="num">
                                      <p:cBhvr>
                                        <p:cTn id="34" dur="500" fill="hold"/>
                                        <p:tgtEl>
                                          <p:spTgt spid="6"/>
                                        </p:tgtEl>
                                        <p:attrNameLst>
                                          <p:attrName>style.rotation</p:attrName>
                                        </p:attrNameLst>
                                      </p:cBhvr>
                                      <p:tavLst>
                                        <p:tav tm="0">
                                          <p:val>
                                            <p:fltVal val="360"/>
                                          </p:val>
                                        </p:tav>
                                        <p:tav tm="100000">
                                          <p:val>
                                            <p:fltVal val="0"/>
                                          </p:val>
                                        </p:tav>
                                      </p:tavLst>
                                    </p:anim>
                                    <p:animEffect transition="in" filter="fade">
                                      <p:cBhvr>
                                        <p:cTn id="35" dur="500"/>
                                        <p:tgtEl>
                                          <p:spTgt spid="6"/>
                                        </p:tgtEl>
                                      </p:cBhvr>
                                    </p:animEffect>
                                  </p:childTnLst>
                                </p:cTn>
                              </p:par>
                            </p:childTnLst>
                          </p:cTn>
                        </p:par>
                        <p:par>
                          <p:cTn id="36" fill="hold">
                            <p:stCondLst>
                              <p:cond delay="2500"/>
                            </p:stCondLst>
                            <p:childTnLst>
                              <p:par>
                                <p:cTn id="37" presetID="49" presetClass="entr" presetSubtype="0" decel="100000" fill="hold" nodeType="after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p:cTn id="39" dur="500" fill="hold"/>
                                        <p:tgtEl>
                                          <p:spTgt spid="5"/>
                                        </p:tgtEl>
                                        <p:attrNameLst>
                                          <p:attrName>ppt_w</p:attrName>
                                        </p:attrNameLst>
                                      </p:cBhvr>
                                      <p:tavLst>
                                        <p:tav tm="0">
                                          <p:val>
                                            <p:fltVal val="0"/>
                                          </p:val>
                                        </p:tav>
                                        <p:tav tm="100000">
                                          <p:val>
                                            <p:strVal val="#ppt_w"/>
                                          </p:val>
                                        </p:tav>
                                      </p:tavLst>
                                    </p:anim>
                                    <p:anim calcmode="lin" valueType="num">
                                      <p:cBhvr>
                                        <p:cTn id="40" dur="500" fill="hold"/>
                                        <p:tgtEl>
                                          <p:spTgt spid="5"/>
                                        </p:tgtEl>
                                        <p:attrNameLst>
                                          <p:attrName>ppt_h</p:attrName>
                                        </p:attrNameLst>
                                      </p:cBhvr>
                                      <p:tavLst>
                                        <p:tav tm="0">
                                          <p:val>
                                            <p:fltVal val="0"/>
                                          </p:val>
                                        </p:tav>
                                        <p:tav tm="100000">
                                          <p:val>
                                            <p:strVal val="#ppt_h"/>
                                          </p:val>
                                        </p:tav>
                                      </p:tavLst>
                                    </p:anim>
                                    <p:anim calcmode="lin" valueType="num">
                                      <p:cBhvr>
                                        <p:cTn id="41" dur="500" fill="hold"/>
                                        <p:tgtEl>
                                          <p:spTgt spid="5"/>
                                        </p:tgtEl>
                                        <p:attrNameLst>
                                          <p:attrName>style.rotation</p:attrName>
                                        </p:attrNameLst>
                                      </p:cBhvr>
                                      <p:tavLst>
                                        <p:tav tm="0">
                                          <p:val>
                                            <p:fltVal val="360"/>
                                          </p:val>
                                        </p:tav>
                                        <p:tav tm="100000">
                                          <p:val>
                                            <p:fltVal val="0"/>
                                          </p:val>
                                        </p:tav>
                                      </p:tavLst>
                                    </p:anim>
                                    <p:animEffect transition="in" filter="fade">
                                      <p:cBhvr>
                                        <p:cTn id="42" dur="500"/>
                                        <p:tgtEl>
                                          <p:spTgt spid="5"/>
                                        </p:tgtEl>
                                      </p:cBhvr>
                                    </p:animEffect>
                                  </p:childTnLst>
                                </p:cTn>
                              </p:par>
                            </p:childTnLst>
                          </p:cTn>
                        </p:par>
                        <p:par>
                          <p:cTn id="43" fill="hold">
                            <p:stCondLst>
                              <p:cond delay="3000"/>
                            </p:stCondLst>
                            <p:childTnLst>
                              <p:par>
                                <p:cTn id="44" presetID="53" presetClass="entr" presetSubtype="16" fill="hold" grpId="0" nodeType="afterEffect">
                                  <p:stCondLst>
                                    <p:cond delay="0"/>
                                  </p:stCondLst>
                                  <p:childTnLst>
                                    <p:set>
                                      <p:cBhvr>
                                        <p:cTn id="45" dur="1" fill="hold">
                                          <p:stCondLst>
                                            <p:cond delay="0"/>
                                          </p:stCondLst>
                                        </p:cTn>
                                        <p:tgtEl>
                                          <p:spTgt spid="21">
                                            <p:txEl>
                                              <p:pRg st="0" end="0"/>
                                            </p:txEl>
                                          </p:spTgt>
                                        </p:tgtEl>
                                        <p:attrNameLst>
                                          <p:attrName>style.visibility</p:attrName>
                                        </p:attrNameLst>
                                      </p:cBhvr>
                                      <p:to>
                                        <p:strVal val="visible"/>
                                      </p:to>
                                    </p:set>
                                    <p:anim calcmode="lin" valueType="num">
                                      <p:cBhvr>
                                        <p:cTn id="46" dur="500" fill="hold"/>
                                        <p:tgtEl>
                                          <p:spTgt spid="21">
                                            <p:txEl>
                                              <p:pRg st="0" end="0"/>
                                            </p:txEl>
                                          </p:spTgt>
                                        </p:tgtEl>
                                        <p:attrNameLst>
                                          <p:attrName>ppt_w</p:attrName>
                                        </p:attrNameLst>
                                      </p:cBhvr>
                                      <p:tavLst>
                                        <p:tav tm="0">
                                          <p:val>
                                            <p:fltVal val="0"/>
                                          </p:val>
                                        </p:tav>
                                        <p:tav tm="100000">
                                          <p:val>
                                            <p:strVal val="#ppt_w"/>
                                          </p:val>
                                        </p:tav>
                                      </p:tavLst>
                                    </p:anim>
                                    <p:anim calcmode="lin" valueType="num">
                                      <p:cBhvr>
                                        <p:cTn id="47" dur="500" fill="hold"/>
                                        <p:tgtEl>
                                          <p:spTgt spid="21">
                                            <p:txEl>
                                              <p:pRg st="0" end="0"/>
                                            </p:txEl>
                                          </p:spTgt>
                                        </p:tgtEl>
                                        <p:attrNameLst>
                                          <p:attrName>ppt_h</p:attrName>
                                        </p:attrNameLst>
                                      </p:cBhvr>
                                      <p:tavLst>
                                        <p:tav tm="0">
                                          <p:val>
                                            <p:fltVal val="0"/>
                                          </p:val>
                                        </p:tav>
                                        <p:tav tm="100000">
                                          <p:val>
                                            <p:strVal val="#ppt_h"/>
                                          </p:val>
                                        </p:tav>
                                      </p:tavLst>
                                    </p:anim>
                                    <p:animEffect transition="in" filter="fade">
                                      <p:cBhvr>
                                        <p:cTn id="48" dur="500"/>
                                        <p:tgtEl>
                                          <p:spTgt spid="21">
                                            <p:txEl>
                                              <p:pRg st="0" end="0"/>
                                            </p:txEl>
                                          </p:spTgt>
                                        </p:tgtEl>
                                      </p:cBhvr>
                                    </p:animEffect>
                                  </p:childTnLst>
                                </p:cTn>
                              </p:par>
                            </p:childTnLst>
                          </p:cTn>
                        </p:par>
                        <p:par>
                          <p:cTn id="49" fill="hold">
                            <p:stCondLst>
                              <p:cond delay="3500"/>
                            </p:stCondLst>
                            <p:childTnLst>
                              <p:par>
                                <p:cTn id="50" presetID="22" presetClass="entr" presetSubtype="4" fill="hold" grpId="0" nodeType="afterEffect">
                                  <p:stCondLst>
                                    <p:cond delay="0"/>
                                  </p:stCondLst>
                                  <p:childTnLst>
                                    <p:set>
                                      <p:cBhvr>
                                        <p:cTn id="51" dur="1" fill="hold">
                                          <p:stCondLst>
                                            <p:cond delay="0"/>
                                          </p:stCondLst>
                                        </p:cTn>
                                        <p:tgtEl>
                                          <p:spTgt spid="22">
                                            <p:txEl>
                                              <p:pRg st="0" end="0"/>
                                            </p:txEl>
                                          </p:spTgt>
                                        </p:tgtEl>
                                        <p:attrNameLst>
                                          <p:attrName>style.visibility</p:attrName>
                                        </p:attrNameLst>
                                      </p:cBhvr>
                                      <p:to>
                                        <p:strVal val="visible"/>
                                      </p:to>
                                    </p:set>
                                    <p:animEffect transition="in" filter="wipe(down)">
                                      <p:cBhvr>
                                        <p:cTn id="52" dur="500"/>
                                        <p:tgtEl>
                                          <p:spTgt spid="22">
                                            <p:txEl>
                                              <p:pRg st="0" end="0"/>
                                            </p:txEl>
                                          </p:spTgt>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23">
                                            <p:txEl>
                                              <p:pRg st="0" end="0"/>
                                            </p:txEl>
                                          </p:spTgt>
                                        </p:tgtEl>
                                        <p:attrNameLst>
                                          <p:attrName>style.visibility</p:attrName>
                                        </p:attrNameLst>
                                      </p:cBhvr>
                                      <p:to>
                                        <p:strVal val="visible"/>
                                      </p:to>
                                    </p:set>
                                    <p:anim calcmode="lin" valueType="num">
                                      <p:cBhvr>
                                        <p:cTn id="56" dur="500" fill="hold"/>
                                        <p:tgtEl>
                                          <p:spTgt spid="23">
                                            <p:txEl>
                                              <p:pRg st="0" end="0"/>
                                            </p:txEl>
                                          </p:spTgt>
                                        </p:tgtEl>
                                        <p:attrNameLst>
                                          <p:attrName>ppt_w</p:attrName>
                                        </p:attrNameLst>
                                      </p:cBhvr>
                                      <p:tavLst>
                                        <p:tav tm="0">
                                          <p:val>
                                            <p:fltVal val="0"/>
                                          </p:val>
                                        </p:tav>
                                        <p:tav tm="100000">
                                          <p:val>
                                            <p:strVal val="#ppt_w"/>
                                          </p:val>
                                        </p:tav>
                                      </p:tavLst>
                                    </p:anim>
                                    <p:anim calcmode="lin" valueType="num">
                                      <p:cBhvr>
                                        <p:cTn id="57" dur="500" fill="hold"/>
                                        <p:tgtEl>
                                          <p:spTgt spid="23">
                                            <p:txEl>
                                              <p:pRg st="0" end="0"/>
                                            </p:txEl>
                                          </p:spTgt>
                                        </p:tgtEl>
                                        <p:attrNameLst>
                                          <p:attrName>ppt_h</p:attrName>
                                        </p:attrNameLst>
                                      </p:cBhvr>
                                      <p:tavLst>
                                        <p:tav tm="0">
                                          <p:val>
                                            <p:fltVal val="0"/>
                                          </p:val>
                                        </p:tav>
                                        <p:tav tm="100000">
                                          <p:val>
                                            <p:strVal val="#ppt_h"/>
                                          </p:val>
                                        </p:tav>
                                      </p:tavLst>
                                    </p:anim>
                                    <p:animEffect transition="in" filter="fade">
                                      <p:cBhvr>
                                        <p:cTn id="58" dur="500"/>
                                        <p:tgtEl>
                                          <p:spTgt spid="23">
                                            <p:txEl>
                                              <p:pRg st="0" end="0"/>
                                            </p:txEl>
                                          </p:spTgt>
                                        </p:tgtEl>
                                      </p:cBhvr>
                                    </p:animEffect>
                                  </p:childTnLst>
                                </p:cTn>
                              </p:par>
                            </p:childTnLst>
                          </p:cTn>
                        </p:par>
                        <p:par>
                          <p:cTn id="59" fill="hold">
                            <p:stCondLst>
                              <p:cond delay="4500"/>
                            </p:stCondLst>
                            <p:childTnLst>
                              <p:par>
                                <p:cTn id="60" presetID="22" presetClass="entr" presetSubtype="4" fill="hold" grpId="0" nodeType="afterEffect">
                                  <p:stCondLst>
                                    <p:cond delay="0"/>
                                  </p:stCondLst>
                                  <p:childTnLst>
                                    <p:set>
                                      <p:cBhvr>
                                        <p:cTn id="61" dur="1" fill="hold">
                                          <p:stCondLst>
                                            <p:cond delay="0"/>
                                          </p:stCondLst>
                                        </p:cTn>
                                        <p:tgtEl>
                                          <p:spTgt spid="24">
                                            <p:txEl>
                                              <p:pRg st="0" end="0"/>
                                            </p:txEl>
                                          </p:spTgt>
                                        </p:tgtEl>
                                        <p:attrNameLst>
                                          <p:attrName>style.visibility</p:attrName>
                                        </p:attrNameLst>
                                      </p:cBhvr>
                                      <p:to>
                                        <p:strVal val="visible"/>
                                      </p:to>
                                    </p:set>
                                    <p:animEffect transition="in" filter="wipe(down)">
                                      <p:cBhvr>
                                        <p:cTn id="62" dur="500"/>
                                        <p:tgtEl>
                                          <p:spTgt spid="24">
                                            <p:txEl>
                                              <p:pRg st="0" end="0"/>
                                            </p:txEl>
                                          </p:spTgt>
                                        </p:tgtEl>
                                      </p:cBhvr>
                                    </p:animEffect>
                                  </p:childTnLst>
                                </p:cTn>
                              </p:par>
                            </p:childTnLst>
                          </p:cTn>
                        </p:par>
                        <p:par>
                          <p:cTn id="63" fill="hold">
                            <p:stCondLst>
                              <p:cond delay="5000"/>
                            </p:stCondLst>
                            <p:childTnLst>
                              <p:par>
                                <p:cTn id="64" presetID="53" presetClass="entr" presetSubtype="16" fill="hold" grpId="0" nodeType="afterEffect">
                                  <p:stCondLst>
                                    <p:cond delay="0"/>
                                  </p:stCondLst>
                                  <p:childTnLst>
                                    <p:set>
                                      <p:cBhvr>
                                        <p:cTn id="65" dur="1" fill="hold">
                                          <p:stCondLst>
                                            <p:cond delay="0"/>
                                          </p:stCondLst>
                                        </p:cTn>
                                        <p:tgtEl>
                                          <p:spTgt spid="25">
                                            <p:txEl>
                                              <p:pRg st="0" end="0"/>
                                            </p:txEl>
                                          </p:spTgt>
                                        </p:tgtEl>
                                        <p:attrNameLst>
                                          <p:attrName>style.visibility</p:attrName>
                                        </p:attrNameLst>
                                      </p:cBhvr>
                                      <p:to>
                                        <p:strVal val="visible"/>
                                      </p:to>
                                    </p:set>
                                    <p:anim calcmode="lin" valueType="num">
                                      <p:cBhvr>
                                        <p:cTn id="66" dur="500" fill="hold"/>
                                        <p:tgtEl>
                                          <p:spTgt spid="25">
                                            <p:txEl>
                                              <p:pRg st="0" end="0"/>
                                            </p:txEl>
                                          </p:spTgt>
                                        </p:tgtEl>
                                        <p:attrNameLst>
                                          <p:attrName>ppt_w</p:attrName>
                                        </p:attrNameLst>
                                      </p:cBhvr>
                                      <p:tavLst>
                                        <p:tav tm="0">
                                          <p:val>
                                            <p:fltVal val="0"/>
                                          </p:val>
                                        </p:tav>
                                        <p:tav tm="100000">
                                          <p:val>
                                            <p:strVal val="#ppt_w"/>
                                          </p:val>
                                        </p:tav>
                                      </p:tavLst>
                                    </p:anim>
                                    <p:anim calcmode="lin" valueType="num">
                                      <p:cBhvr>
                                        <p:cTn id="67" dur="500" fill="hold"/>
                                        <p:tgtEl>
                                          <p:spTgt spid="25">
                                            <p:txEl>
                                              <p:pRg st="0" end="0"/>
                                            </p:txEl>
                                          </p:spTgt>
                                        </p:tgtEl>
                                        <p:attrNameLst>
                                          <p:attrName>ppt_h</p:attrName>
                                        </p:attrNameLst>
                                      </p:cBhvr>
                                      <p:tavLst>
                                        <p:tav tm="0">
                                          <p:val>
                                            <p:fltVal val="0"/>
                                          </p:val>
                                        </p:tav>
                                        <p:tav tm="100000">
                                          <p:val>
                                            <p:strVal val="#ppt_h"/>
                                          </p:val>
                                        </p:tav>
                                      </p:tavLst>
                                    </p:anim>
                                    <p:animEffect transition="in" filter="fade">
                                      <p:cBhvr>
                                        <p:cTn id="68" dur="500"/>
                                        <p:tgtEl>
                                          <p:spTgt spid="25">
                                            <p:txEl>
                                              <p:pRg st="0" end="0"/>
                                            </p:txEl>
                                          </p:spTgt>
                                        </p:tgtEl>
                                      </p:cBhvr>
                                    </p:animEffect>
                                  </p:childTnLst>
                                </p:cTn>
                              </p:par>
                            </p:childTnLst>
                          </p:cTn>
                        </p:par>
                        <p:par>
                          <p:cTn id="69" fill="hold">
                            <p:stCondLst>
                              <p:cond delay="5500"/>
                            </p:stCondLst>
                            <p:childTnLst>
                              <p:par>
                                <p:cTn id="70" presetID="22" presetClass="entr" presetSubtype="4" fill="hold" grpId="0" nodeType="afterEffect">
                                  <p:stCondLst>
                                    <p:cond delay="0"/>
                                  </p:stCondLst>
                                  <p:childTnLst>
                                    <p:set>
                                      <p:cBhvr>
                                        <p:cTn id="71" dur="1" fill="hold">
                                          <p:stCondLst>
                                            <p:cond delay="0"/>
                                          </p:stCondLst>
                                        </p:cTn>
                                        <p:tgtEl>
                                          <p:spTgt spid="30">
                                            <p:txEl>
                                              <p:pRg st="0" end="0"/>
                                            </p:txEl>
                                          </p:spTgt>
                                        </p:tgtEl>
                                        <p:attrNameLst>
                                          <p:attrName>style.visibility</p:attrName>
                                        </p:attrNameLst>
                                      </p:cBhvr>
                                      <p:to>
                                        <p:strVal val="visible"/>
                                      </p:to>
                                    </p:set>
                                    <p:animEffect transition="in" filter="wipe(down)">
                                      <p:cBhvr>
                                        <p:cTn id="72" dur="500"/>
                                        <p:tgtEl>
                                          <p:spTgt spid="30">
                                            <p:txEl>
                                              <p:pRg st="0" end="0"/>
                                            </p:txEl>
                                          </p:spTgt>
                                        </p:tgtEl>
                                      </p:cBhvr>
                                    </p:animEffect>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34">
                                            <p:txEl>
                                              <p:pRg st="0" end="0"/>
                                            </p:txEl>
                                          </p:spTgt>
                                        </p:tgtEl>
                                        <p:attrNameLst>
                                          <p:attrName>style.visibility</p:attrName>
                                        </p:attrNameLst>
                                      </p:cBhvr>
                                      <p:to>
                                        <p:strVal val="visible"/>
                                      </p:to>
                                    </p:set>
                                    <p:anim calcmode="lin" valueType="num">
                                      <p:cBhvr>
                                        <p:cTn id="76" dur="500" fill="hold"/>
                                        <p:tgtEl>
                                          <p:spTgt spid="34">
                                            <p:txEl>
                                              <p:pRg st="0" end="0"/>
                                            </p:txEl>
                                          </p:spTgt>
                                        </p:tgtEl>
                                        <p:attrNameLst>
                                          <p:attrName>ppt_w</p:attrName>
                                        </p:attrNameLst>
                                      </p:cBhvr>
                                      <p:tavLst>
                                        <p:tav tm="0">
                                          <p:val>
                                            <p:fltVal val="0"/>
                                          </p:val>
                                        </p:tav>
                                        <p:tav tm="100000">
                                          <p:val>
                                            <p:strVal val="#ppt_w"/>
                                          </p:val>
                                        </p:tav>
                                      </p:tavLst>
                                    </p:anim>
                                    <p:anim calcmode="lin" valueType="num">
                                      <p:cBhvr>
                                        <p:cTn id="77" dur="500" fill="hold"/>
                                        <p:tgtEl>
                                          <p:spTgt spid="34">
                                            <p:txEl>
                                              <p:pRg st="0" end="0"/>
                                            </p:txEl>
                                          </p:spTgt>
                                        </p:tgtEl>
                                        <p:attrNameLst>
                                          <p:attrName>ppt_h</p:attrName>
                                        </p:attrNameLst>
                                      </p:cBhvr>
                                      <p:tavLst>
                                        <p:tav tm="0">
                                          <p:val>
                                            <p:fltVal val="0"/>
                                          </p:val>
                                        </p:tav>
                                        <p:tav tm="100000">
                                          <p:val>
                                            <p:strVal val="#ppt_h"/>
                                          </p:val>
                                        </p:tav>
                                      </p:tavLst>
                                    </p:anim>
                                    <p:animEffect transition="in" filter="fade">
                                      <p:cBhvr>
                                        <p:cTn id="78" dur="500"/>
                                        <p:tgtEl>
                                          <p:spTgt spid="34">
                                            <p:txEl>
                                              <p:pRg st="0" end="0"/>
                                            </p:txEl>
                                          </p:spTgt>
                                        </p:tgtEl>
                                      </p:cBhvr>
                                    </p:animEffect>
                                  </p:childTnLst>
                                </p:cTn>
                              </p:par>
                            </p:childTnLst>
                          </p:cTn>
                        </p:par>
                        <p:par>
                          <p:cTn id="79" fill="hold">
                            <p:stCondLst>
                              <p:cond delay="6500"/>
                            </p:stCondLst>
                            <p:childTnLst>
                              <p:par>
                                <p:cTn id="80" presetID="22" presetClass="entr" presetSubtype="4" fill="hold" grpId="0" nodeType="afterEffect">
                                  <p:stCondLst>
                                    <p:cond delay="0"/>
                                  </p:stCondLst>
                                  <p:childTnLst>
                                    <p:set>
                                      <p:cBhvr>
                                        <p:cTn id="81" dur="1" fill="hold">
                                          <p:stCondLst>
                                            <p:cond delay="0"/>
                                          </p:stCondLst>
                                        </p:cTn>
                                        <p:tgtEl>
                                          <p:spTgt spid="35">
                                            <p:txEl>
                                              <p:pRg st="0" end="0"/>
                                            </p:txEl>
                                          </p:spTgt>
                                        </p:tgtEl>
                                        <p:attrNameLst>
                                          <p:attrName>style.visibility</p:attrName>
                                        </p:attrNameLst>
                                      </p:cBhvr>
                                      <p:to>
                                        <p:strVal val="visible"/>
                                      </p:to>
                                    </p:set>
                                    <p:animEffect transition="in" filter="wipe(down)">
                                      <p:cBhvr>
                                        <p:cTn id="82" dur="500"/>
                                        <p:tgtEl>
                                          <p:spTgt spid="3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1" grpId="0" build="p"/>
      <p:bldP spid="22" grpId="0" build="p"/>
      <p:bldP spid="23" grpId="0" build="p"/>
      <p:bldP spid="24" grpId="0" build="p"/>
      <p:bldP spid="25" grpId="0" build="p"/>
      <p:bldP spid="30" grpId="0" build="p"/>
      <p:bldP spid="34" grpId="0" build="p"/>
      <p:bldP spid="3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任意多边形 178"/>
          <p:cNvSpPr/>
          <p:nvPr/>
        </p:nvSpPr>
        <p:spPr bwMode="auto">
          <a:xfrm>
            <a:off x="2001781" y="1234238"/>
            <a:ext cx="968068" cy="2133091"/>
          </a:xfrm>
          <a:custGeom>
            <a:avLst/>
            <a:gdLst>
              <a:gd name="connsiteX0" fmla="*/ 234950 w 1428751"/>
              <a:gd name="connsiteY0" fmla="*/ 0 h 3148013"/>
              <a:gd name="connsiteX1" fmla="*/ 239712 w 1428751"/>
              <a:gd name="connsiteY1" fmla="*/ 0 h 3148013"/>
              <a:gd name="connsiteX2" fmla="*/ 276225 w 1428751"/>
              <a:gd name="connsiteY2" fmla="*/ 0 h 3148013"/>
              <a:gd name="connsiteX3" fmla="*/ 319088 w 1428751"/>
              <a:gd name="connsiteY3" fmla="*/ 0 h 3148013"/>
              <a:gd name="connsiteX4" fmla="*/ 361950 w 1428751"/>
              <a:gd name="connsiteY4" fmla="*/ 0 h 3148013"/>
              <a:gd name="connsiteX5" fmla="*/ 361951 w 1428751"/>
              <a:gd name="connsiteY5" fmla="*/ 0 h 3148013"/>
              <a:gd name="connsiteX6" fmla="*/ 404813 w 1428751"/>
              <a:gd name="connsiteY6" fmla="*/ 0 h 3148013"/>
              <a:gd name="connsiteX7" fmla="*/ 446088 w 1428751"/>
              <a:gd name="connsiteY7" fmla="*/ 0 h 3148013"/>
              <a:gd name="connsiteX8" fmla="*/ 488950 w 1428751"/>
              <a:gd name="connsiteY8" fmla="*/ 0 h 3148013"/>
              <a:gd name="connsiteX9" fmla="*/ 488951 w 1428751"/>
              <a:gd name="connsiteY9" fmla="*/ 0 h 3148013"/>
              <a:gd name="connsiteX10" fmla="*/ 531813 w 1428751"/>
              <a:gd name="connsiteY10" fmla="*/ 0 h 3148013"/>
              <a:gd name="connsiteX11" fmla="*/ 576263 w 1428751"/>
              <a:gd name="connsiteY11" fmla="*/ 0 h 3148013"/>
              <a:gd name="connsiteX12" fmla="*/ 617538 w 1428751"/>
              <a:gd name="connsiteY12" fmla="*/ 0 h 3148013"/>
              <a:gd name="connsiteX13" fmla="*/ 660400 w 1428751"/>
              <a:gd name="connsiteY13" fmla="*/ 0 h 3148013"/>
              <a:gd name="connsiteX14" fmla="*/ 660401 w 1428751"/>
              <a:gd name="connsiteY14" fmla="*/ 0 h 3148013"/>
              <a:gd name="connsiteX15" fmla="*/ 703263 w 1428751"/>
              <a:gd name="connsiteY15" fmla="*/ 0 h 3148013"/>
              <a:gd name="connsiteX16" fmla="*/ 744538 w 1428751"/>
              <a:gd name="connsiteY16" fmla="*/ 0 h 3148013"/>
              <a:gd name="connsiteX17" fmla="*/ 787400 w 1428751"/>
              <a:gd name="connsiteY17" fmla="*/ 0 h 3148013"/>
              <a:gd name="connsiteX18" fmla="*/ 787401 w 1428751"/>
              <a:gd name="connsiteY18" fmla="*/ 0 h 3148013"/>
              <a:gd name="connsiteX19" fmla="*/ 830263 w 1428751"/>
              <a:gd name="connsiteY19" fmla="*/ 0 h 3148013"/>
              <a:gd name="connsiteX20" fmla="*/ 873125 w 1428751"/>
              <a:gd name="connsiteY20" fmla="*/ 0 h 3148013"/>
              <a:gd name="connsiteX21" fmla="*/ 873126 w 1428751"/>
              <a:gd name="connsiteY21" fmla="*/ 0 h 3148013"/>
              <a:gd name="connsiteX22" fmla="*/ 914400 w 1428751"/>
              <a:gd name="connsiteY22" fmla="*/ 0 h 3148013"/>
              <a:gd name="connsiteX23" fmla="*/ 958850 w 1428751"/>
              <a:gd name="connsiteY23" fmla="*/ 0 h 3148013"/>
              <a:gd name="connsiteX24" fmla="*/ 990600 w 1428751"/>
              <a:gd name="connsiteY24" fmla="*/ 0 h 3148013"/>
              <a:gd name="connsiteX25" fmla="*/ 1001713 w 1428751"/>
              <a:gd name="connsiteY25" fmla="*/ 0 h 3148013"/>
              <a:gd name="connsiteX26" fmla="*/ 1039813 w 1428751"/>
              <a:gd name="connsiteY26" fmla="*/ 4762 h 3148013"/>
              <a:gd name="connsiteX27" fmla="*/ 1044576 w 1428751"/>
              <a:gd name="connsiteY27" fmla="*/ 6350 h 3148013"/>
              <a:gd name="connsiteX28" fmla="*/ 1044576 w 1428751"/>
              <a:gd name="connsiteY28" fmla="*/ 6350 h 3148013"/>
              <a:gd name="connsiteX29" fmla="*/ 1084262 w 1428751"/>
              <a:gd name="connsiteY29" fmla="*/ 15875 h 3148013"/>
              <a:gd name="connsiteX30" fmla="*/ 1085850 w 1428751"/>
              <a:gd name="connsiteY30" fmla="*/ 17462 h 3148013"/>
              <a:gd name="connsiteX31" fmla="*/ 1085850 w 1428751"/>
              <a:gd name="connsiteY31" fmla="*/ 17462 h 3148013"/>
              <a:gd name="connsiteX32" fmla="*/ 1123950 w 1428751"/>
              <a:gd name="connsiteY32" fmla="*/ 34924 h 3148013"/>
              <a:gd name="connsiteX33" fmla="*/ 1128713 w 1428751"/>
              <a:gd name="connsiteY33" fmla="*/ 38099 h 3148013"/>
              <a:gd name="connsiteX34" fmla="*/ 1128713 w 1428751"/>
              <a:gd name="connsiteY34" fmla="*/ 38100 h 3148013"/>
              <a:gd name="connsiteX35" fmla="*/ 1160463 w 1428751"/>
              <a:gd name="connsiteY35" fmla="*/ 60325 h 3148013"/>
              <a:gd name="connsiteX36" fmla="*/ 1171576 w 1428751"/>
              <a:gd name="connsiteY36" fmla="*/ 73025 h 3148013"/>
              <a:gd name="connsiteX37" fmla="*/ 1171576 w 1428751"/>
              <a:gd name="connsiteY37" fmla="*/ 73026 h 3148013"/>
              <a:gd name="connsiteX38" fmla="*/ 1189037 w 1428751"/>
              <a:gd name="connsiteY38" fmla="*/ 92075 h 3148013"/>
              <a:gd name="connsiteX39" fmla="*/ 1211263 w 1428751"/>
              <a:gd name="connsiteY39" fmla="*/ 128587 h 3148013"/>
              <a:gd name="connsiteX40" fmla="*/ 1214438 w 1428751"/>
              <a:gd name="connsiteY40" fmla="*/ 136525 h 3148013"/>
              <a:gd name="connsiteX41" fmla="*/ 1225550 w 1428751"/>
              <a:gd name="connsiteY41" fmla="*/ 166687 h 3148013"/>
              <a:gd name="connsiteX42" fmla="*/ 1230313 w 1428751"/>
              <a:gd name="connsiteY42" fmla="*/ 209550 h 3148013"/>
              <a:gd name="connsiteX43" fmla="*/ 1230313 w 1428751"/>
              <a:gd name="connsiteY43" fmla="*/ 617537 h 3148013"/>
              <a:gd name="connsiteX44" fmla="*/ 1255713 w 1428751"/>
              <a:gd name="connsiteY44" fmla="*/ 638175 h 3148013"/>
              <a:gd name="connsiteX45" fmla="*/ 1411289 w 1428751"/>
              <a:gd name="connsiteY45" fmla="*/ 755650 h 3148013"/>
              <a:gd name="connsiteX46" fmla="*/ 1425576 w 1428751"/>
              <a:gd name="connsiteY46" fmla="*/ 769938 h 3148013"/>
              <a:gd name="connsiteX47" fmla="*/ 1428751 w 1428751"/>
              <a:gd name="connsiteY47" fmla="*/ 787400 h 3148013"/>
              <a:gd name="connsiteX48" fmla="*/ 1425576 w 1428751"/>
              <a:gd name="connsiteY48" fmla="*/ 803275 h 3148013"/>
              <a:gd name="connsiteX49" fmla="*/ 1411289 w 1428751"/>
              <a:gd name="connsiteY49" fmla="*/ 817563 h 3148013"/>
              <a:gd name="connsiteX50" fmla="*/ 1255713 w 1428751"/>
              <a:gd name="connsiteY50" fmla="*/ 935038 h 3148013"/>
              <a:gd name="connsiteX51" fmla="*/ 1255713 w 1428751"/>
              <a:gd name="connsiteY51" fmla="*/ 935038 h 3148013"/>
              <a:gd name="connsiteX52" fmla="*/ 1230313 w 1428751"/>
              <a:gd name="connsiteY52" fmla="*/ 955675 h 3148013"/>
              <a:gd name="connsiteX53" fmla="*/ 1230313 w 1428751"/>
              <a:gd name="connsiteY53" fmla="*/ 2940051 h 3148013"/>
              <a:gd name="connsiteX54" fmla="*/ 1225550 w 1428751"/>
              <a:gd name="connsiteY54" fmla="*/ 2982913 h 3148013"/>
              <a:gd name="connsiteX55" fmla="*/ 1214438 w 1428751"/>
              <a:gd name="connsiteY55" fmla="*/ 3011488 h 3148013"/>
              <a:gd name="connsiteX56" fmla="*/ 1211263 w 1428751"/>
              <a:gd name="connsiteY56" fmla="*/ 3021013 h 3148013"/>
              <a:gd name="connsiteX57" fmla="*/ 1189037 w 1428751"/>
              <a:gd name="connsiteY57" fmla="*/ 3055938 h 3148013"/>
              <a:gd name="connsiteX58" fmla="*/ 1171576 w 1428751"/>
              <a:gd name="connsiteY58" fmla="*/ 3074987 h 3148013"/>
              <a:gd name="connsiteX59" fmla="*/ 1171576 w 1428751"/>
              <a:gd name="connsiteY59" fmla="*/ 3074988 h 3148013"/>
              <a:gd name="connsiteX60" fmla="*/ 1160463 w 1428751"/>
              <a:gd name="connsiteY60" fmla="*/ 3087688 h 3148013"/>
              <a:gd name="connsiteX61" fmla="*/ 1128713 w 1428751"/>
              <a:gd name="connsiteY61" fmla="*/ 3109913 h 3148013"/>
              <a:gd name="connsiteX62" fmla="*/ 1128713 w 1428751"/>
              <a:gd name="connsiteY62" fmla="*/ 3109913 h 3148013"/>
              <a:gd name="connsiteX63" fmla="*/ 1123950 w 1428751"/>
              <a:gd name="connsiteY63" fmla="*/ 3113088 h 3148013"/>
              <a:gd name="connsiteX64" fmla="*/ 1085850 w 1428751"/>
              <a:gd name="connsiteY64" fmla="*/ 3130550 h 3148013"/>
              <a:gd name="connsiteX65" fmla="*/ 1084262 w 1428751"/>
              <a:gd name="connsiteY65" fmla="*/ 3132138 h 3148013"/>
              <a:gd name="connsiteX66" fmla="*/ 1044576 w 1428751"/>
              <a:gd name="connsiteY66" fmla="*/ 3143250 h 3148013"/>
              <a:gd name="connsiteX67" fmla="*/ 1044576 w 1428751"/>
              <a:gd name="connsiteY67" fmla="*/ 3143251 h 3148013"/>
              <a:gd name="connsiteX68" fmla="*/ 1039813 w 1428751"/>
              <a:gd name="connsiteY68" fmla="*/ 3144838 h 3148013"/>
              <a:gd name="connsiteX69" fmla="*/ 1001713 w 1428751"/>
              <a:gd name="connsiteY69" fmla="*/ 3148013 h 3148013"/>
              <a:gd name="connsiteX70" fmla="*/ 990600 w 1428751"/>
              <a:gd name="connsiteY70" fmla="*/ 3148013 h 3148013"/>
              <a:gd name="connsiteX71" fmla="*/ 958850 w 1428751"/>
              <a:gd name="connsiteY71" fmla="*/ 3148013 h 3148013"/>
              <a:gd name="connsiteX72" fmla="*/ 914400 w 1428751"/>
              <a:gd name="connsiteY72" fmla="*/ 3148013 h 3148013"/>
              <a:gd name="connsiteX73" fmla="*/ 873126 w 1428751"/>
              <a:gd name="connsiteY73" fmla="*/ 3148013 h 3148013"/>
              <a:gd name="connsiteX74" fmla="*/ 873125 w 1428751"/>
              <a:gd name="connsiteY74" fmla="*/ 3148013 h 3148013"/>
              <a:gd name="connsiteX75" fmla="*/ 830263 w 1428751"/>
              <a:gd name="connsiteY75" fmla="*/ 3148013 h 3148013"/>
              <a:gd name="connsiteX76" fmla="*/ 787401 w 1428751"/>
              <a:gd name="connsiteY76" fmla="*/ 3148013 h 3148013"/>
              <a:gd name="connsiteX77" fmla="*/ 787400 w 1428751"/>
              <a:gd name="connsiteY77" fmla="*/ 3148013 h 3148013"/>
              <a:gd name="connsiteX78" fmla="*/ 744538 w 1428751"/>
              <a:gd name="connsiteY78" fmla="*/ 3148013 h 3148013"/>
              <a:gd name="connsiteX79" fmla="*/ 703263 w 1428751"/>
              <a:gd name="connsiteY79" fmla="*/ 3148013 h 3148013"/>
              <a:gd name="connsiteX80" fmla="*/ 660401 w 1428751"/>
              <a:gd name="connsiteY80" fmla="*/ 3148013 h 3148013"/>
              <a:gd name="connsiteX81" fmla="*/ 660400 w 1428751"/>
              <a:gd name="connsiteY81" fmla="*/ 3148013 h 3148013"/>
              <a:gd name="connsiteX82" fmla="*/ 617538 w 1428751"/>
              <a:gd name="connsiteY82" fmla="*/ 3148013 h 3148013"/>
              <a:gd name="connsiteX83" fmla="*/ 576263 w 1428751"/>
              <a:gd name="connsiteY83" fmla="*/ 3148013 h 3148013"/>
              <a:gd name="connsiteX84" fmla="*/ 531813 w 1428751"/>
              <a:gd name="connsiteY84" fmla="*/ 3148013 h 3148013"/>
              <a:gd name="connsiteX85" fmla="*/ 488951 w 1428751"/>
              <a:gd name="connsiteY85" fmla="*/ 3148013 h 3148013"/>
              <a:gd name="connsiteX86" fmla="*/ 488950 w 1428751"/>
              <a:gd name="connsiteY86" fmla="*/ 3148013 h 3148013"/>
              <a:gd name="connsiteX87" fmla="*/ 446088 w 1428751"/>
              <a:gd name="connsiteY87" fmla="*/ 3148013 h 3148013"/>
              <a:gd name="connsiteX88" fmla="*/ 404813 w 1428751"/>
              <a:gd name="connsiteY88" fmla="*/ 3148013 h 3148013"/>
              <a:gd name="connsiteX89" fmla="*/ 361951 w 1428751"/>
              <a:gd name="connsiteY89" fmla="*/ 3148013 h 3148013"/>
              <a:gd name="connsiteX90" fmla="*/ 361950 w 1428751"/>
              <a:gd name="connsiteY90" fmla="*/ 3148013 h 3148013"/>
              <a:gd name="connsiteX91" fmla="*/ 319088 w 1428751"/>
              <a:gd name="connsiteY91" fmla="*/ 3148013 h 3148013"/>
              <a:gd name="connsiteX92" fmla="*/ 276225 w 1428751"/>
              <a:gd name="connsiteY92" fmla="*/ 3148013 h 3148013"/>
              <a:gd name="connsiteX93" fmla="*/ 239712 w 1428751"/>
              <a:gd name="connsiteY93" fmla="*/ 3148013 h 3148013"/>
              <a:gd name="connsiteX94" fmla="*/ 234950 w 1428751"/>
              <a:gd name="connsiteY94" fmla="*/ 3148013 h 3148013"/>
              <a:gd name="connsiteX95" fmla="*/ 190500 w 1428751"/>
              <a:gd name="connsiteY95" fmla="*/ 3144838 h 3148013"/>
              <a:gd name="connsiteX96" fmla="*/ 190500 w 1428751"/>
              <a:gd name="connsiteY96" fmla="*/ 3144837 h 3148013"/>
              <a:gd name="connsiteX97" fmla="*/ 147638 w 1428751"/>
              <a:gd name="connsiteY97" fmla="*/ 3132137 h 3148013"/>
              <a:gd name="connsiteX98" fmla="*/ 147638 w 1428751"/>
              <a:gd name="connsiteY98" fmla="*/ 3132138 h 3148013"/>
              <a:gd name="connsiteX99" fmla="*/ 146050 w 1428751"/>
              <a:gd name="connsiteY99" fmla="*/ 3132138 h 3148013"/>
              <a:gd name="connsiteX100" fmla="*/ 104775 w 1428751"/>
              <a:gd name="connsiteY100" fmla="*/ 3113088 h 3148013"/>
              <a:gd name="connsiteX101" fmla="*/ 71437 w 1428751"/>
              <a:gd name="connsiteY101" fmla="*/ 3087688 h 3148013"/>
              <a:gd name="connsiteX102" fmla="*/ 63500 w 1428751"/>
              <a:gd name="connsiteY102" fmla="*/ 3081338 h 3148013"/>
              <a:gd name="connsiteX103" fmla="*/ 63500 w 1428751"/>
              <a:gd name="connsiteY103" fmla="*/ 3081336 h 3148013"/>
              <a:gd name="connsiteX104" fmla="*/ 41276 w 1428751"/>
              <a:gd name="connsiteY104" fmla="*/ 3055937 h 3148013"/>
              <a:gd name="connsiteX105" fmla="*/ 20638 w 1428751"/>
              <a:gd name="connsiteY105" fmla="*/ 3024187 h 3148013"/>
              <a:gd name="connsiteX106" fmla="*/ 19050 w 1428751"/>
              <a:gd name="connsiteY106" fmla="*/ 3021012 h 3148013"/>
              <a:gd name="connsiteX107" fmla="*/ 4762 w 1428751"/>
              <a:gd name="connsiteY107" fmla="*/ 2982912 h 3148013"/>
              <a:gd name="connsiteX108" fmla="*/ 0 w 1428751"/>
              <a:gd name="connsiteY108" fmla="*/ 2940050 h 3148013"/>
              <a:gd name="connsiteX109" fmla="*/ 0 w 1428751"/>
              <a:gd name="connsiteY109" fmla="*/ 209549 h 3148013"/>
              <a:gd name="connsiteX110" fmla="*/ 4762 w 1428751"/>
              <a:gd name="connsiteY110" fmla="*/ 166687 h 3148013"/>
              <a:gd name="connsiteX111" fmla="*/ 19050 w 1428751"/>
              <a:gd name="connsiteY111" fmla="*/ 128587 h 3148013"/>
              <a:gd name="connsiteX112" fmla="*/ 20638 w 1428751"/>
              <a:gd name="connsiteY112" fmla="*/ 125412 h 3148013"/>
              <a:gd name="connsiteX113" fmla="*/ 41276 w 1428751"/>
              <a:gd name="connsiteY113" fmla="*/ 92074 h 3148013"/>
              <a:gd name="connsiteX114" fmla="*/ 63500 w 1428751"/>
              <a:gd name="connsiteY114" fmla="*/ 68263 h 3148013"/>
              <a:gd name="connsiteX115" fmla="*/ 63500 w 1428751"/>
              <a:gd name="connsiteY115" fmla="*/ 68262 h 3148013"/>
              <a:gd name="connsiteX116" fmla="*/ 71437 w 1428751"/>
              <a:gd name="connsiteY116" fmla="*/ 60325 h 3148013"/>
              <a:gd name="connsiteX117" fmla="*/ 104775 w 1428751"/>
              <a:gd name="connsiteY117" fmla="*/ 34925 h 3148013"/>
              <a:gd name="connsiteX118" fmla="*/ 146050 w 1428751"/>
              <a:gd name="connsiteY118" fmla="*/ 15875 h 3148013"/>
              <a:gd name="connsiteX119" fmla="*/ 147638 w 1428751"/>
              <a:gd name="connsiteY119" fmla="*/ 15875 h 3148013"/>
              <a:gd name="connsiteX120" fmla="*/ 147638 w 1428751"/>
              <a:gd name="connsiteY120" fmla="*/ 15874 h 3148013"/>
              <a:gd name="connsiteX121" fmla="*/ 190501 w 1428751"/>
              <a:gd name="connsiteY121" fmla="*/ 4762 h 3148013"/>
              <a:gd name="connsiteX122" fmla="*/ 190501 w 1428751"/>
              <a:gd name="connsiteY122" fmla="*/ 4762 h 3148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1428751" h="3148013">
                <a:moveTo>
                  <a:pt x="234950" y="0"/>
                </a:moveTo>
                <a:lnTo>
                  <a:pt x="239712" y="0"/>
                </a:lnTo>
                <a:lnTo>
                  <a:pt x="276225" y="0"/>
                </a:lnTo>
                <a:lnTo>
                  <a:pt x="319088" y="0"/>
                </a:lnTo>
                <a:lnTo>
                  <a:pt x="361950" y="0"/>
                </a:lnTo>
                <a:lnTo>
                  <a:pt x="361951" y="0"/>
                </a:lnTo>
                <a:lnTo>
                  <a:pt x="404813" y="0"/>
                </a:lnTo>
                <a:lnTo>
                  <a:pt x="446088" y="0"/>
                </a:lnTo>
                <a:lnTo>
                  <a:pt x="488950" y="0"/>
                </a:lnTo>
                <a:lnTo>
                  <a:pt x="488951" y="0"/>
                </a:lnTo>
                <a:lnTo>
                  <a:pt x="531813" y="0"/>
                </a:lnTo>
                <a:lnTo>
                  <a:pt x="576263" y="0"/>
                </a:lnTo>
                <a:lnTo>
                  <a:pt x="617538" y="0"/>
                </a:lnTo>
                <a:lnTo>
                  <a:pt x="660400" y="0"/>
                </a:lnTo>
                <a:lnTo>
                  <a:pt x="660401" y="0"/>
                </a:lnTo>
                <a:lnTo>
                  <a:pt x="703263" y="0"/>
                </a:lnTo>
                <a:lnTo>
                  <a:pt x="744538" y="0"/>
                </a:lnTo>
                <a:lnTo>
                  <a:pt x="787400" y="0"/>
                </a:lnTo>
                <a:lnTo>
                  <a:pt x="787401" y="0"/>
                </a:lnTo>
                <a:lnTo>
                  <a:pt x="830263" y="0"/>
                </a:lnTo>
                <a:lnTo>
                  <a:pt x="873125" y="0"/>
                </a:lnTo>
                <a:lnTo>
                  <a:pt x="873126" y="0"/>
                </a:lnTo>
                <a:lnTo>
                  <a:pt x="914400" y="0"/>
                </a:lnTo>
                <a:lnTo>
                  <a:pt x="958850" y="0"/>
                </a:lnTo>
                <a:lnTo>
                  <a:pt x="990600" y="0"/>
                </a:lnTo>
                <a:lnTo>
                  <a:pt x="1001713" y="0"/>
                </a:lnTo>
                <a:lnTo>
                  <a:pt x="1039813" y="4762"/>
                </a:lnTo>
                <a:lnTo>
                  <a:pt x="1044576" y="6350"/>
                </a:lnTo>
                <a:lnTo>
                  <a:pt x="1044576" y="6350"/>
                </a:lnTo>
                <a:lnTo>
                  <a:pt x="1084262" y="15875"/>
                </a:lnTo>
                <a:lnTo>
                  <a:pt x="1085850" y="17462"/>
                </a:lnTo>
                <a:lnTo>
                  <a:pt x="1085850" y="17462"/>
                </a:lnTo>
                <a:lnTo>
                  <a:pt x="1123950" y="34924"/>
                </a:lnTo>
                <a:lnTo>
                  <a:pt x="1128713" y="38099"/>
                </a:lnTo>
                <a:lnTo>
                  <a:pt x="1128713" y="38100"/>
                </a:lnTo>
                <a:lnTo>
                  <a:pt x="1160463" y="60325"/>
                </a:lnTo>
                <a:lnTo>
                  <a:pt x="1171576" y="73025"/>
                </a:lnTo>
                <a:lnTo>
                  <a:pt x="1171576" y="73026"/>
                </a:lnTo>
                <a:lnTo>
                  <a:pt x="1189037" y="92075"/>
                </a:lnTo>
                <a:lnTo>
                  <a:pt x="1211263" y="128587"/>
                </a:lnTo>
                <a:lnTo>
                  <a:pt x="1214438" y="136525"/>
                </a:lnTo>
                <a:lnTo>
                  <a:pt x="1225550" y="166687"/>
                </a:lnTo>
                <a:lnTo>
                  <a:pt x="1230313" y="209550"/>
                </a:lnTo>
                <a:lnTo>
                  <a:pt x="1230313" y="617537"/>
                </a:lnTo>
                <a:lnTo>
                  <a:pt x="1255713" y="638175"/>
                </a:lnTo>
                <a:lnTo>
                  <a:pt x="1411289" y="755650"/>
                </a:lnTo>
                <a:lnTo>
                  <a:pt x="1425576" y="769938"/>
                </a:lnTo>
                <a:lnTo>
                  <a:pt x="1428751" y="787400"/>
                </a:lnTo>
                <a:lnTo>
                  <a:pt x="1425576" y="803275"/>
                </a:lnTo>
                <a:lnTo>
                  <a:pt x="1411289" y="817563"/>
                </a:lnTo>
                <a:lnTo>
                  <a:pt x="1255713" y="935038"/>
                </a:lnTo>
                <a:lnTo>
                  <a:pt x="1255713" y="935038"/>
                </a:lnTo>
                <a:lnTo>
                  <a:pt x="1230313" y="955675"/>
                </a:lnTo>
                <a:lnTo>
                  <a:pt x="1230313" y="2940051"/>
                </a:lnTo>
                <a:lnTo>
                  <a:pt x="1225550" y="2982913"/>
                </a:lnTo>
                <a:lnTo>
                  <a:pt x="1214438" y="3011488"/>
                </a:lnTo>
                <a:lnTo>
                  <a:pt x="1211263" y="3021013"/>
                </a:lnTo>
                <a:lnTo>
                  <a:pt x="1189037" y="3055938"/>
                </a:lnTo>
                <a:lnTo>
                  <a:pt x="1171576" y="3074987"/>
                </a:lnTo>
                <a:lnTo>
                  <a:pt x="1171576" y="3074988"/>
                </a:lnTo>
                <a:lnTo>
                  <a:pt x="1160463" y="3087688"/>
                </a:lnTo>
                <a:lnTo>
                  <a:pt x="1128713" y="3109913"/>
                </a:lnTo>
                <a:lnTo>
                  <a:pt x="1128713" y="3109913"/>
                </a:lnTo>
                <a:lnTo>
                  <a:pt x="1123950" y="3113088"/>
                </a:lnTo>
                <a:lnTo>
                  <a:pt x="1085850" y="3130550"/>
                </a:lnTo>
                <a:lnTo>
                  <a:pt x="1084262" y="3132138"/>
                </a:lnTo>
                <a:lnTo>
                  <a:pt x="1044576" y="3143250"/>
                </a:lnTo>
                <a:lnTo>
                  <a:pt x="1044576" y="3143251"/>
                </a:lnTo>
                <a:lnTo>
                  <a:pt x="1039813" y="3144838"/>
                </a:lnTo>
                <a:lnTo>
                  <a:pt x="1001713" y="3148013"/>
                </a:lnTo>
                <a:lnTo>
                  <a:pt x="990600" y="3148013"/>
                </a:lnTo>
                <a:lnTo>
                  <a:pt x="958850" y="3148013"/>
                </a:lnTo>
                <a:lnTo>
                  <a:pt x="914400" y="3148013"/>
                </a:lnTo>
                <a:lnTo>
                  <a:pt x="873126" y="3148013"/>
                </a:lnTo>
                <a:lnTo>
                  <a:pt x="873125" y="3148013"/>
                </a:lnTo>
                <a:lnTo>
                  <a:pt x="830263" y="3148013"/>
                </a:lnTo>
                <a:lnTo>
                  <a:pt x="787401" y="3148013"/>
                </a:lnTo>
                <a:lnTo>
                  <a:pt x="787400" y="3148013"/>
                </a:lnTo>
                <a:lnTo>
                  <a:pt x="744538" y="3148013"/>
                </a:lnTo>
                <a:lnTo>
                  <a:pt x="703263" y="3148013"/>
                </a:lnTo>
                <a:lnTo>
                  <a:pt x="660401" y="3148013"/>
                </a:lnTo>
                <a:lnTo>
                  <a:pt x="660400" y="3148013"/>
                </a:lnTo>
                <a:lnTo>
                  <a:pt x="617538" y="3148013"/>
                </a:lnTo>
                <a:lnTo>
                  <a:pt x="576263" y="3148013"/>
                </a:lnTo>
                <a:lnTo>
                  <a:pt x="531813" y="3148013"/>
                </a:lnTo>
                <a:lnTo>
                  <a:pt x="488951" y="3148013"/>
                </a:lnTo>
                <a:lnTo>
                  <a:pt x="488950" y="3148013"/>
                </a:lnTo>
                <a:lnTo>
                  <a:pt x="446088" y="3148013"/>
                </a:lnTo>
                <a:lnTo>
                  <a:pt x="404813" y="3148013"/>
                </a:lnTo>
                <a:lnTo>
                  <a:pt x="361951" y="3148013"/>
                </a:lnTo>
                <a:lnTo>
                  <a:pt x="361950" y="3148013"/>
                </a:lnTo>
                <a:lnTo>
                  <a:pt x="319088" y="3148013"/>
                </a:lnTo>
                <a:lnTo>
                  <a:pt x="276225" y="3148013"/>
                </a:lnTo>
                <a:lnTo>
                  <a:pt x="239712" y="3148013"/>
                </a:lnTo>
                <a:lnTo>
                  <a:pt x="234950" y="3148013"/>
                </a:lnTo>
                <a:lnTo>
                  <a:pt x="190500" y="3144838"/>
                </a:lnTo>
                <a:lnTo>
                  <a:pt x="190500" y="3144837"/>
                </a:lnTo>
                <a:lnTo>
                  <a:pt x="147638" y="3132137"/>
                </a:lnTo>
                <a:lnTo>
                  <a:pt x="147638" y="3132138"/>
                </a:lnTo>
                <a:lnTo>
                  <a:pt x="146050" y="3132138"/>
                </a:lnTo>
                <a:lnTo>
                  <a:pt x="104775" y="3113088"/>
                </a:lnTo>
                <a:lnTo>
                  <a:pt x="71437" y="3087688"/>
                </a:lnTo>
                <a:lnTo>
                  <a:pt x="63500" y="3081338"/>
                </a:lnTo>
                <a:lnTo>
                  <a:pt x="63500" y="3081336"/>
                </a:lnTo>
                <a:lnTo>
                  <a:pt x="41276" y="3055937"/>
                </a:lnTo>
                <a:lnTo>
                  <a:pt x="20638" y="3024187"/>
                </a:lnTo>
                <a:lnTo>
                  <a:pt x="19050" y="3021012"/>
                </a:lnTo>
                <a:lnTo>
                  <a:pt x="4762" y="2982912"/>
                </a:lnTo>
                <a:lnTo>
                  <a:pt x="0" y="2940050"/>
                </a:lnTo>
                <a:lnTo>
                  <a:pt x="0" y="209549"/>
                </a:lnTo>
                <a:lnTo>
                  <a:pt x="4762" y="166687"/>
                </a:lnTo>
                <a:lnTo>
                  <a:pt x="19050" y="128587"/>
                </a:lnTo>
                <a:lnTo>
                  <a:pt x="20638" y="125412"/>
                </a:lnTo>
                <a:lnTo>
                  <a:pt x="41276" y="92074"/>
                </a:lnTo>
                <a:lnTo>
                  <a:pt x="63500" y="68263"/>
                </a:lnTo>
                <a:lnTo>
                  <a:pt x="63500" y="68262"/>
                </a:lnTo>
                <a:lnTo>
                  <a:pt x="71437" y="60325"/>
                </a:lnTo>
                <a:lnTo>
                  <a:pt x="104775" y="34925"/>
                </a:lnTo>
                <a:lnTo>
                  <a:pt x="146050" y="15875"/>
                </a:lnTo>
                <a:lnTo>
                  <a:pt x="147638" y="15875"/>
                </a:lnTo>
                <a:lnTo>
                  <a:pt x="147638" y="15874"/>
                </a:lnTo>
                <a:lnTo>
                  <a:pt x="190501" y="4762"/>
                </a:lnTo>
                <a:lnTo>
                  <a:pt x="190501" y="4762"/>
                </a:lnTo>
                <a:close/>
              </a:path>
            </a:pathLst>
          </a:custGeom>
          <a:solidFill>
            <a:schemeClr val="accent1"/>
          </a:solidFill>
          <a:ln w="25400" cap="flat" cmpd="sng" algn="ctr">
            <a:noFill/>
            <a:prstDash val="solid"/>
          </a:ln>
          <a:effectLst/>
        </p:spPr>
        <p:txBody>
          <a:bodyPr rot="0" spcFirstLastPara="0" vertOverflow="overflow" horzOverflow="overflow" vert="horz" wrap="square" lIns="59538" tIns="29769" rIns="59538" bIns="29769" numCol="1" spcCol="0" rtlCol="0" fromWordArt="0" anchor="ctr" anchorCtr="0" forceAA="0" compatLnSpc="1">
            <a:noAutofit/>
          </a:bodyPr>
          <a:lstStyle/>
          <a:p>
            <a:pPr algn="ctr">
              <a:lnSpc>
                <a:spcPct val="120000"/>
              </a:lnSpc>
            </a:pPr>
            <a:endParaRPr lang="zh-CN" altLang="en-US" kern="0">
              <a:solidFill>
                <a:sysClr val="window" lastClr="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8" name="任意多边形 187"/>
          <p:cNvSpPr>
            <a:spLocks noChangeArrowheads="1"/>
          </p:cNvSpPr>
          <p:nvPr/>
        </p:nvSpPr>
        <p:spPr bwMode="auto">
          <a:xfrm>
            <a:off x="3433466" y="1234238"/>
            <a:ext cx="968067" cy="2133091"/>
          </a:xfrm>
          <a:custGeom>
            <a:avLst/>
            <a:gdLst>
              <a:gd name="connsiteX0" fmla="*/ 238125 w 1428750"/>
              <a:gd name="connsiteY0" fmla="*/ 0 h 3148013"/>
              <a:gd name="connsiteX1" fmla="*/ 258762 w 1428750"/>
              <a:gd name="connsiteY1" fmla="*/ 0 h 3148013"/>
              <a:gd name="connsiteX2" fmla="*/ 258763 w 1428750"/>
              <a:gd name="connsiteY2" fmla="*/ 0 h 3148013"/>
              <a:gd name="connsiteX3" fmla="*/ 303212 w 1428750"/>
              <a:gd name="connsiteY3" fmla="*/ 0 h 3148013"/>
              <a:gd name="connsiteX4" fmla="*/ 346075 w 1428750"/>
              <a:gd name="connsiteY4" fmla="*/ 0 h 3148013"/>
              <a:gd name="connsiteX5" fmla="*/ 388937 w 1428750"/>
              <a:gd name="connsiteY5" fmla="*/ 0 h 3148013"/>
              <a:gd name="connsiteX6" fmla="*/ 388938 w 1428750"/>
              <a:gd name="connsiteY6" fmla="*/ 0 h 3148013"/>
              <a:gd name="connsiteX7" fmla="*/ 431800 w 1428750"/>
              <a:gd name="connsiteY7" fmla="*/ 0 h 3148013"/>
              <a:gd name="connsiteX8" fmla="*/ 476250 w 1428750"/>
              <a:gd name="connsiteY8" fmla="*/ 0 h 3148013"/>
              <a:gd name="connsiteX9" fmla="*/ 519112 w 1428750"/>
              <a:gd name="connsiteY9" fmla="*/ 0 h 3148013"/>
              <a:gd name="connsiteX10" fmla="*/ 519113 w 1428750"/>
              <a:gd name="connsiteY10" fmla="*/ 0 h 3148013"/>
              <a:gd name="connsiteX11" fmla="*/ 563562 w 1428750"/>
              <a:gd name="connsiteY11" fmla="*/ 0 h 3148013"/>
              <a:gd name="connsiteX12" fmla="*/ 606425 w 1428750"/>
              <a:gd name="connsiteY12" fmla="*/ 0 h 3148013"/>
              <a:gd name="connsiteX13" fmla="*/ 649287 w 1428750"/>
              <a:gd name="connsiteY13" fmla="*/ 0 h 3148013"/>
              <a:gd name="connsiteX14" fmla="*/ 649288 w 1428750"/>
              <a:gd name="connsiteY14" fmla="*/ 0 h 3148013"/>
              <a:gd name="connsiteX15" fmla="*/ 692150 w 1428750"/>
              <a:gd name="connsiteY15" fmla="*/ 0 h 3148013"/>
              <a:gd name="connsiteX16" fmla="*/ 735012 w 1428750"/>
              <a:gd name="connsiteY16" fmla="*/ 0 h 3148013"/>
              <a:gd name="connsiteX17" fmla="*/ 735013 w 1428750"/>
              <a:gd name="connsiteY17" fmla="*/ 0 h 3148013"/>
              <a:gd name="connsiteX18" fmla="*/ 777875 w 1428750"/>
              <a:gd name="connsiteY18" fmla="*/ 0 h 3148013"/>
              <a:gd name="connsiteX19" fmla="*/ 822325 w 1428750"/>
              <a:gd name="connsiteY19" fmla="*/ 0 h 3148013"/>
              <a:gd name="connsiteX20" fmla="*/ 866775 w 1428750"/>
              <a:gd name="connsiteY20" fmla="*/ 0 h 3148013"/>
              <a:gd name="connsiteX21" fmla="*/ 909637 w 1428750"/>
              <a:gd name="connsiteY21" fmla="*/ 0 h 3148013"/>
              <a:gd name="connsiteX22" fmla="*/ 909638 w 1428750"/>
              <a:gd name="connsiteY22" fmla="*/ 0 h 3148013"/>
              <a:gd name="connsiteX23" fmla="*/ 952500 w 1428750"/>
              <a:gd name="connsiteY23" fmla="*/ 0 h 3148013"/>
              <a:gd name="connsiteX24" fmla="*/ 990600 w 1428750"/>
              <a:gd name="connsiteY24" fmla="*/ 0 h 3148013"/>
              <a:gd name="connsiteX25" fmla="*/ 995362 w 1428750"/>
              <a:gd name="connsiteY25" fmla="*/ 0 h 3148013"/>
              <a:gd name="connsiteX26" fmla="*/ 995363 w 1428750"/>
              <a:gd name="connsiteY26" fmla="*/ 0 h 3148013"/>
              <a:gd name="connsiteX27" fmla="*/ 995363 w 1428750"/>
              <a:gd name="connsiteY27" fmla="*/ 0 h 3148013"/>
              <a:gd name="connsiteX28" fmla="*/ 1038225 w 1428750"/>
              <a:gd name="connsiteY28" fmla="*/ 4762 h 3148013"/>
              <a:gd name="connsiteX29" fmla="*/ 1038225 w 1428750"/>
              <a:gd name="connsiteY29" fmla="*/ 4762 h 3148013"/>
              <a:gd name="connsiteX30" fmla="*/ 1081088 w 1428750"/>
              <a:gd name="connsiteY30" fmla="*/ 15874 h 3148013"/>
              <a:gd name="connsiteX31" fmla="*/ 1081088 w 1428750"/>
              <a:gd name="connsiteY31" fmla="*/ 15875 h 3148013"/>
              <a:gd name="connsiteX32" fmla="*/ 1082674 w 1428750"/>
              <a:gd name="connsiteY32" fmla="*/ 15875 h 3148013"/>
              <a:gd name="connsiteX33" fmla="*/ 1123950 w 1428750"/>
              <a:gd name="connsiteY33" fmla="*/ 34925 h 3148013"/>
              <a:gd name="connsiteX34" fmla="*/ 1123950 w 1428750"/>
              <a:gd name="connsiteY34" fmla="*/ 36512 h 3148013"/>
              <a:gd name="connsiteX35" fmla="*/ 1158875 w 1428750"/>
              <a:gd name="connsiteY35" fmla="*/ 60324 h 3148013"/>
              <a:gd name="connsiteX36" fmla="*/ 1169988 w 1428750"/>
              <a:gd name="connsiteY36" fmla="*/ 71437 h 3148013"/>
              <a:gd name="connsiteX37" fmla="*/ 1169988 w 1428750"/>
              <a:gd name="connsiteY37" fmla="*/ 71438 h 3148013"/>
              <a:gd name="connsiteX38" fmla="*/ 1189037 w 1428750"/>
              <a:gd name="connsiteY38" fmla="*/ 92074 h 3148013"/>
              <a:gd name="connsiteX39" fmla="*/ 1211262 w 1428750"/>
              <a:gd name="connsiteY39" fmla="*/ 128587 h 3148013"/>
              <a:gd name="connsiteX40" fmla="*/ 1212850 w 1428750"/>
              <a:gd name="connsiteY40" fmla="*/ 131762 h 3148013"/>
              <a:gd name="connsiteX41" fmla="*/ 1223962 w 1428750"/>
              <a:gd name="connsiteY41" fmla="*/ 166687 h 3148013"/>
              <a:gd name="connsiteX42" fmla="*/ 1230312 w 1428750"/>
              <a:gd name="connsiteY42" fmla="*/ 209549 h 3148013"/>
              <a:gd name="connsiteX43" fmla="*/ 1230312 w 1428750"/>
              <a:gd name="connsiteY43" fmla="*/ 617537 h 3148013"/>
              <a:gd name="connsiteX44" fmla="*/ 1255713 w 1428750"/>
              <a:gd name="connsiteY44" fmla="*/ 636587 h 3148013"/>
              <a:gd name="connsiteX45" fmla="*/ 1255713 w 1428750"/>
              <a:gd name="connsiteY45" fmla="*/ 636588 h 3148013"/>
              <a:gd name="connsiteX46" fmla="*/ 1298575 w 1428750"/>
              <a:gd name="connsiteY46" fmla="*/ 669924 h 3148013"/>
              <a:gd name="connsiteX47" fmla="*/ 1298575 w 1428750"/>
              <a:gd name="connsiteY47" fmla="*/ 669925 h 3148013"/>
              <a:gd name="connsiteX48" fmla="*/ 1341438 w 1428750"/>
              <a:gd name="connsiteY48" fmla="*/ 703262 h 3148013"/>
              <a:gd name="connsiteX49" fmla="*/ 1341438 w 1428750"/>
              <a:gd name="connsiteY49" fmla="*/ 703263 h 3148013"/>
              <a:gd name="connsiteX50" fmla="*/ 1384300 w 1428750"/>
              <a:gd name="connsiteY50" fmla="*/ 735012 h 3148013"/>
              <a:gd name="connsiteX51" fmla="*/ 1411288 w 1428750"/>
              <a:gd name="connsiteY51" fmla="*/ 755649 h 3148013"/>
              <a:gd name="connsiteX52" fmla="*/ 1423988 w 1428750"/>
              <a:gd name="connsiteY52" fmla="*/ 769937 h 3148013"/>
              <a:gd name="connsiteX53" fmla="*/ 1427163 w 1428750"/>
              <a:gd name="connsiteY53" fmla="*/ 787400 h 3148013"/>
              <a:gd name="connsiteX54" fmla="*/ 1427163 w 1428750"/>
              <a:gd name="connsiteY54" fmla="*/ 787400 h 3148013"/>
              <a:gd name="connsiteX55" fmla="*/ 1428750 w 1428750"/>
              <a:gd name="connsiteY55" fmla="*/ 787400 h 3148013"/>
              <a:gd name="connsiteX56" fmla="*/ 1428750 w 1428750"/>
              <a:gd name="connsiteY56" fmla="*/ 788988 h 3148013"/>
              <a:gd name="connsiteX57" fmla="*/ 1427162 w 1428750"/>
              <a:gd name="connsiteY57" fmla="*/ 788988 h 3148013"/>
              <a:gd name="connsiteX58" fmla="*/ 1427162 w 1428750"/>
              <a:gd name="connsiteY58" fmla="*/ 787405 h 3148013"/>
              <a:gd name="connsiteX59" fmla="*/ 1423988 w 1428750"/>
              <a:gd name="connsiteY59" fmla="*/ 803275 h 3148013"/>
              <a:gd name="connsiteX60" fmla="*/ 1411288 w 1428750"/>
              <a:gd name="connsiteY60" fmla="*/ 817563 h 3148013"/>
              <a:gd name="connsiteX61" fmla="*/ 1384300 w 1428750"/>
              <a:gd name="connsiteY61" fmla="*/ 838200 h 3148013"/>
              <a:gd name="connsiteX62" fmla="*/ 1384300 w 1428750"/>
              <a:gd name="connsiteY62" fmla="*/ 838200 h 3148013"/>
              <a:gd name="connsiteX63" fmla="*/ 1341438 w 1428750"/>
              <a:gd name="connsiteY63" fmla="*/ 871536 h 3148013"/>
              <a:gd name="connsiteX64" fmla="*/ 1341438 w 1428750"/>
              <a:gd name="connsiteY64" fmla="*/ 871538 h 3148013"/>
              <a:gd name="connsiteX65" fmla="*/ 1298575 w 1428750"/>
              <a:gd name="connsiteY65" fmla="*/ 904875 h 3148013"/>
              <a:gd name="connsiteX66" fmla="*/ 1255713 w 1428750"/>
              <a:gd name="connsiteY66" fmla="*/ 936624 h 3148013"/>
              <a:gd name="connsiteX67" fmla="*/ 1255713 w 1428750"/>
              <a:gd name="connsiteY67" fmla="*/ 936625 h 3148013"/>
              <a:gd name="connsiteX68" fmla="*/ 1230312 w 1428750"/>
              <a:gd name="connsiteY68" fmla="*/ 955675 h 3148013"/>
              <a:gd name="connsiteX69" fmla="*/ 1230312 w 1428750"/>
              <a:gd name="connsiteY69" fmla="*/ 2940050 h 3148013"/>
              <a:gd name="connsiteX70" fmla="*/ 1223962 w 1428750"/>
              <a:gd name="connsiteY70" fmla="*/ 2982913 h 3148013"/>
              <a:gd name="connsiteX71" fmla="*/ 1212850 w 1428750"/>
              <a:gd name="connsiteY71" fmla="*/ 3016250 h 3148013"/>
              <a:gd name="connsiteX72" fmla="*/ 1211262 w 1428750"/>
              <a:gd name="connsiteY72" fmla="*/ 3021013 h 3148013"/>
              <a:gd name="connsiteX73" fmla="*/ 1189037 w 1428750"/>
              <a:gd name="connsiteY73" fmla="*/ 3055938 h 3148013"/>
              <a:gd name="connsiteX74" fmla="*/ 1169988 w 1428750"/>
              <a:gd name="connsiteY74" fmla="*/ 3076574 h 3148013"/>
              <a:gd name="connsiteX75" fmla="*/ 1169988 w 1428750"/>
              <a:gd name="connsiteY75" fmla="*/ 3076575 h 3148013"/>
              <a:gd name="connsiteX76" fmla="*/ 1158875 w 1428750"/>
              <a:gd name="connsiteY76" fmla="*/ 3087688 h 3148013"/>
              <a:gd name="connsiteX77" fmla="*/ 1123950 w 1428750"/>
              <a:gd name="connsiteY77" fmla="*/ 3111500 h 3148013"/>
              <a:gd name="connsiteX78" fmla="*/ 1123950 w 1428750"/>
              <a:gd name="connsiteY78" fmla="*/ 3111501 h 3148013"/>
              <a:gd name="connsiteX79" fmla="*/ 1123950 w 1428750"/>
              <a:gd name="connsiteY79" fmla="*/ 3113088 h 3148013"/>
              <a:gd name="connsiteX80" fmla="*/ 1082674 w 1428750"/>
              <a:gd name="connsiteY80" fmla="*/ 3132138 h 3148013"/>
              <a:gd name="connsiteX81" fmla="*/ 1081087 w 1428750"/>
              <a:gd name="connsiteY81" fmla="*/ 3132138 h 3148013"/>
              <a:gd name="connsiteX82" fmla="*/ 1081087 w 1428750"/>
              <a:gd name="connsiteY82" fmla="*/ 3132138 h 3148013"/>
              <a:gd name="connsiteX83" fmla="*/ 1038225 w 1428750"/>
              <a:gd name="connsiteY83" fmla="*/ 3144837 h 3148013"/>
              <a:gd name="connsiteX84" fmla="*/ 1038225 w 1428750"/>
              <a:gd name="connsiteY84" fmla="*/ 3144838 h 3148013"/>
              <a:gd name="connsiteX85" fmla="*/ 995363 w 1428750"/>
              <a:gd name="connsiteY85" fmla="*/ 3148013 h 3148013"/>
              <a:gd name="connsiteX86" fmla="*/ 995362 w 1428750"/>
              <a:gd name="connsiteY86" fmla="*/ 3148013 h 3148013"/>
              <a:gd name="connsiteX87" fmla="*/ 990600 w 1428750"/>
              <a:gd name="connsiteY87" fmla="*/ 3148013 h 3148013"/>
              <a:gd name="connsiteX88" fmla="*/ 952500 w 1428750"/>
              <a:gd name="connsiteY88" fmla="*/ 3148013 h 3148013"/>
              <a:gd name="connsiteX89" fmla="*/ 909638 w 1428750"/>
              <a:gd name="connsiteY89" fmla="*/ 3148013 h 3148013"/>
              <a:gd name="connsiteX90" fmla="*/ 909637 w 1428750"/>
              <a:gd name="connsiteY90" fmla="*/ 3148013 h 3148013"/>
              <a:gd name="connsiteX91" fmla="*/ 866775 w 1428750"/>
              <a:gd name="connsiteY91" fmla="*/ 3148013 h 3148013"/>
              <a:gd name="connsiteX92" fmla="*/ 822325 w 1428750"/>
              <a:gd name="connsiteY92" fmla="*/ 3148013 h 3148013"/>
              <a:gd name="connsiteX93" fmla="*/ 777875 w 1428750"/>
              <a:gd name="connsiteY93" fmla="*/ 3148013 h 3148013"/>
              <a:gd name="connsiteX94" fmla="*/ 735013 w 1428750"/>
              <a:gd name="connsiteY94" fmla="*/ 3148013 h 3148013"/>
              <a:gd name="connsiteX95" fmla="*/ 735012 w 1428750"/>
              <a:gd name="connsiteY95" fmla="*/ 3148013 h 3148013"/>
              <a:gd name="connsiteX96" fmla="*/ 692150 w 1428750"/>
              <a:gd name="connsiteY96" fmla="*/ 3148013 h 3148013"/>
              <a:gd name="connsiteX97" fmla="*/ 649288 w 1428750"/>
              <a:gd name="connsiteY97" fmla="*/ 3148013 h 3148013"/>
              <a:gd name="connsiteX98" fmla="*/ 649287 w 1428750"/>
              <a:gd name="connsiteY98" fmla="*/ 3148013 h 3148013"/>
              <a:gd name="connsiteX99" fmla="*/ 606425 w 1428750"/>
              <a:gd name="connsiteY99" fmla="*/ 3148013 h 3148013"/>
              <a:gd name="connsiteX100" fmla="*/ 563562 w 1428750"/>
              <a:gd name="connsiteY100" fmla="*/ 3148013 h 3148013"/>
              <a:gd name="connsiteX101" fmla="*/ 519113 w 1428750"/>
              <a:gd name="connsiteY101" fmla="*/ 3148013 h 3148013"/>
              <a:gd name="connsiteX102" fmla="*/ 519112 w 1428750"/>
              <a:gd name="connsiteY102" fmla="*/ 3148013 h 3148013"/>
              <a:gd name="connsiteX103" fmla="*/ 476250 w 1428750"/>
              <a:gd name="connsiteY103" fmla="*/ 3148013 h 3148013"/>
              <a:gd name="connsiteX104" fmla="*/ 431800 w 1428750"/>
              <a:gd name="connsiteY104" fmla="*/ 3148013 h 3148013"/>
              <a:gd name="connsiteX105" fmla="*/ 388938 w 1428750"/>
              <a:gd name="connsiteY105" fmla="*/ 3148013 h 3148013"/>
              <a:gd name="connsiteX106" fmla="*/ 388937 w 1428750"/>
              <a:gd name="connsiteY106" fmla="*/ 3148013 h 3148013"/>
              <a:gd name="connsiteX107" fmla="*/ 346075 w 1428750"/>
              <a:gd name="connsiteY107" fmla="*/ 3148013 h 3148013"/>
              <a:gd name="connsiteX108" fmla="*/ 303212 w 1428750"/>
              <a:gd name="connsiteY108" fmla="*/ 3148013 h 3148013"/>
              <a:gd name="connsiteX109" fmla="*/ 258763 w 1428750"/>
              <a:gd name="connsiteY109" fmla="*/ 3148013 h 3148013"/>
              <a:gd name="connsiteX110" fmla="*/ 258762 w 1428750"/>
              <a:gd name="connsiteY110" fmla="*/ 3148013 h 3148013"/>
              <a:gd name="connsiteX111" fmla="*/ 238125 w 1428750"/>
              <a:gd name="connsiteY111" fmla="*/ 3148013 h 3148013"/>
              <a:gd name="connsiteX112" fmla="*/ 215900 w 1428750"/>
              <a:gd name="connsiteY112" fmla="*/ 3146426 h 3148013"/>
              <a:gd name="connsiteX113" fmla="*/ 215900 w 1428750"/>
              <a:gd name="connsiteY113" fmla="*/ 3146425 h 3148013"/>
              <a:gd name="connsiteX114" fmla="*/ 190499 w 1428750"/>
              <a:gd name="connsiteY114" fmla="*/ 3144838 h 3148013"/>
              <a:gd name="connsiteX115" fmla="*/ 173037 w 1428750"/>
              <a:gd name="connsiteY115" fmla="*/ 3140075 h 3148013"/>
              <a:gd name="connsiteX116" fmla="*/ 173037 w 1428750"/>
              <a:gd name="connsiteY116" fmla="*/ 3140075 h 3148013"/>
              <a:gd name="connsiteX117" fmla="*/ 146050 w 1428750"/>
              <a:gd name="connsiteY117" fmla="*/ 3132138 h 3148013"/>
              <a:gd name="connsiteX118" fmla="*/ 130175 w 1428750"/>
              <a:gd name="connsiteY118" fmla="*/ 3124200 h 3148013"/>
              <a:gd name="connsiteX119" fmla="*/ 106362 w 1428750"/>
              <a:gd name="connsiteY119" fmla="*/ 3113088 h 3148013"/>
              <a:gd name="connsiteX120" fmla="*/ 85725 w 1428750"/>
              <a:gd name="connsiteY120" fmla="*/ 3100388 h 3148013"/>
              <a:gd name="connsiteX121" fmla="*/ 85725 w 1428750"/>
              <a:gd name="connsiteY121" fmla="*/ 3100387 h 3148013"/>
              <a:gd name="connsiteX122" fmla="*/ 69850 w 1428750"/>
              <a:gd name="connsiteY122" fmla="*/ 3087687 h 3148013"/>
              <a:gd name="connsiteX123" fmla="*/ 42862 w 1428750"/>
              <a:gd name="connsiteY123" fmla="*/ 3059112 h 3148013"/>
              <a:gd name="connsiteX124" fmla="*/ 42862 w 1428750"/>
              <a:gd name="connsiteY124" fmla="*/ 3059110 h 3148013"/>
              <a:gd name="connsiteX125" fmla="*/ 41275 w 1428750"/>
              <a:gd name="connsiteY125" fmla="*/ 3055937 h 3148013"/>
              <a:gd name="connsiteX126" fmla="*/ 19050 w 1428750"/>
              <a:gd name="connsiteY126" fmla="*/ 3021012 h 3148013"/>
              <a:gd name="connsiteX127" fmla="*/ 4762 w 1428750"/>
              <a:gd name="connsiteY127" fmla="*/ 2982912 h 3148013"/>
              <a:gd name="connsiteX128" fmla="*/ 0 w 1428750"/>
              <a:gd name="connsiteY128" fmla="*/ 2940050 h 3148013"/>
              <a:gd name="connsiteX129" fmla="*/ 0 w 1428750"/>
              <a:gd name="connsiteY129" fmla="*/ 1049337 h 3148013"/>
              <a:gd name="connsiteX130" fmla="*/ 0 w 1428750"/>
              <a:gd name="connsiteY130" fmla="*/ 209549 h 3148013"/>
              <a:gd name="connsiteX131" fmla="*/ 4762 w 1428750"/>
              <a:gd name="connsiteY131" fmla="*/ 166687 h 3148013"/>
              <a:gd name="connsiteX132" fmla="*/ 19050 w 1428750"/>
              <a:gd name="connsiteY132" fmla="*/ 128587 h 3148013"/>
              <a:gd name="connsiteX133" fmla="*/ 41275 w 1428750"/>
              <a:gd name="connsiteY133" fmla="*/ 92074 h 3148013"/>
              <a:gd name="connsiteX134" fmla="*/ 42862 w 1428750"/>
              <a:gd name="connsiteY134" fmla="*/ 90488 h 3148013"/>
              <a:gd name="connsiteX135" fmla="*/ 42862 w 1428750"/>
              <a:gd name="connsiteY135" fmla="*/ 90487 h 3148013"/>
              <a:gd name="connsiteX136" fmla="*/ 69850 w 1428750"/>
              <a:gd name="connsiteY136" fmla="*/ 60324 h 3148013"/>
              <a:gd name="connsiteX137" fmla="*/ 85725 w 1428750"/>
              <a:gd name="connsiteY137" fmla="*/ 49212 h 3148013"/>
              <a:gd name="connsiteX138" fmla="*/ 85725 w 1428750"/>
              <a:gd name="connsiteY138" fmla="*/ 49212 h 3148013"/>
              <a:gd name="connsiteX139" fmla="*/ 106362 w 1428750"/>
              <a:gd name="connsiteY139" fmla="*/ 34925 h 3148013"/>
              <a:gd name="connsiteX140" fmla="*/ 130175 w 1428750"/>
              <a:gd name="connsiteY140" fmla="*/ 25400 h 3148013"/>
              <a:gd name="connsiteX141" fmla="*/ 146050 w 1428750"/>
              <a:gd name="connsiteY141" fmla="*/ 15875 h 3148013"/>
              <a:gd name="connsiteX142" fmla="*/ 173037 w 1428750"/>
              <a:gd name="connsiteY142" fmla="*/ 9525 h 3148013"/>
              <a:gd name="connsiteX143" fmla="*/ 173037 w 1428750"/>
              <a:gd name="connsiteY143" fmla="*/ 9525 h 3148013"/>
              <a:gd name="connsiteX144" fmla="*/ 190499 w 1428750"/>
              <a:gd name="connsiteY144" fmla="*/ 4762 h 3148013"/>
              <a:gd name="connsiteX145" fmla="*/ 215900 w 1428750"/>
              <a:gd name="connsiteY145" fmla="*/ 3175 h 3148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1428750" h="3148013">
                <a:moveTo>
                  <a:pt x="238125" y="0"/>
                </a:moveTo>
                <a:lnTo>
                  <a:pt x="258762" y="0"/>
                </a:lnTo>
                <a:lnTo>
                  <a:pt x="258763" y="0"/>
                </a:lnTo>
                <a:lnTo>
                  <a:pt x="303212" y="0"/>
                </a:lnTo>
                <a:lnTo>
                  <a:pt x="346075" y="0"/>
                </a:lnTo>
                <a:lnTo>
                  <a:pt x="388937" y="0"/>
                </a:lnTo>
                <a:lnTo>
                  <a:pt x="388938" y="0"/>
                </a:lnTo>
                <a:lnTo>
                  <a:pt x="431800" y="0"/>
                </a:lnTo>
                <a:lnTo>
                  <a:pt x="476250" y="0"/>
                </a:lnTo>
                <a:lnTo>
                  <a:pt x="519112" y="0"/>
                </a:lnTo>
                <a:lnTo>
                  <a:pt x="519113" y="0"/>
                </a:lnTo>
                <a:lnTo>
                  <a:pt x="563562" y="0"/>
                </a:lnTo>
                <a:lnTo>
                  <a:pt x="606425" y="0"/>
                </a:lnTo>
                <a:lnTo>
                  <a:pt x="649287" y="0"/>
                </a:lnTo>
                <a:lnTo>
                  <a:pt x="649288" y="0"/>
                </a:lnTo>
                <a:lnTo>
                  <a:pt x="692150" y="0"/>
                </a:lnTo>
                <a:lnTo>
                  <a:pt x="735012" y="0"/>
                </a:lnTo>
                <a:lnTo>
                  <a:pt x="735013" y="0"/>
                </a:lnTo>
                <a:lnTo>
                  <a:pt x="777875" y="0"/>
                </a:lnTo>
                <a:lnTo>
                  <a:pt x="822325" y="0"/>
                </a:lnTo>
                <a:lnTo>
                  <a:pt x="866775" y="0"/>
                </a:lnTo>
                <a:lnTo>
                  <a:pt x="909637" y="0"/>
                </a:lnTo>
                <a:lnTo>
                  <a:pt x="909638" y="0"/>
                </a:lnTo>
                <a:lnTo>
                  <a:pt x="952500" y="0"/>
                </a:lnTo>
                <a:lnTo>
                  <a:pt x="990600" y="0"/>
                </a:lnTo>
                <a:lnTo>
                  <a:pt x="995362" y="0"/>
                </a:lnTo>
                <a:lnTo>
                  <a:pt x="995363" y="0"/>
                </a:lnTo>
                <a:lnTo>
                  <a:pt x="995363" y="0"/>
                </a:lnTo>
                <a:lnTo>
                  <a:pt x="1038225" y="4762"/>
                </a:lnTo>
                <a:lnTo>
                  <a:pt x="1038225" y="4762"/>
                </a:lnTo>
                <a:lnTo>
                  <a:pt x="1081088" y="15874"/>
                </a:lnTo>
                <a:lnTo>
                  <a:pt x="1081088" y="15875"/>
                </a:lnTo>
                <a:lnTo>
                  <a:pt x="1082674" y="15875"/>
                </a:lnTo>
                <a:lnTo>
                  <a:pt x="1123950" y="34925"/>
                </a:lnTo>
                <a:lnTo>
                  <a:pt x="1123950" y="36512"/>
                </a:lnTo>
                <a:lnTo>
                  <a:pt x="1158875" y="60324"/>
                </a:lnTo>
                <a:lnTo>
                  <a:pt x="1169988" y="71437"/>
                </a:lnTo>
                <a:lnTo>
                  <a:pt x="1169988" y="71438"/>
                </a:lnTo>
                <a:lnTo>
                  <a:pt x="1189037" y="92074"/>
                </a:lnTo>
                <a:lnTo>
                  <a:pt x="1211262" y="128587"/>
                </a:lnTo>
                <a:lnTo>
                  <a:pt x="1212850" y="131762"/>
                </a:lnTo>
                <a:lnTo>
                  <a:pt x="1223962" y="166687"/>
                </a:lnTo>
                <a:lnTo>
                  <a:pt x="1230312" y="209549"/>
                </a:lnTo>
                <a:lnTo>
                  <a:pt x="1230312" y="617537"/>
                </a:lnTo>
                <a:lnTo>
                  <a:pt x="1255713" y="636587"/>
                </a:lnTo>
                <a:lnTo>
                  <a:pt x="1255713" y="636588"/>
                </a:lnTo>
                <a:lnTo>
                  <a:pt x="1298575" y="669924"/>
                </a:lnTo>
                <a:lnTo>
                  <a:pt x="1298575" y="669925"/>
                </a:lnTo>
                <a:lnTo>
                  <a:pt x="1341438" y="703262"/>
                </a:lnTo>
                <a:lnTo>
                  <a:pt x="1341438" y="703263"/>
                </a:lnTo>
                <a:lnTo>
                  <a:pt x="1384300" y="735012"/>
                </a:lnTo>
                <a:lnTo>
                  <a:pt x="1411288" y="755649"/>
                </a:lnTo>
                <a:lnTo>
                  <a:pt x="1423988" y="769937"/>
                </a:lnTo>
                <a:lnTo>
                  <a:pt x="1427163" y="787400"/>
                </a:lnTo>
                <a:lnTo>
                  <a:pt x="1427163" y="787400"/>
                </a:lnTo>
                <a:lnTo>
                  <a:pt x="1428750" y="787400"/>
                </a:lnTo>
                <a:lnTo>
                  <a:pt x="1428750" y="788988"/>
                </a:lnTo>
                <a:lnTo>
                  <a:pt x="1427162" y="788988"/>
                </a:lnTo>
                <a:lnTo>
                  <a:pt x="1427162" y="787405"/>
                </a:lnTo>
                <a:lnTo>
                  <a:pt x="1423988" y="803275"/>
                </a:lnTo>
                <a:lnTo>
                  <a:pt x="1411288" y="817563"/>
                </a:lnTo>
                <a:lnTo>
                  <a:pt x="1384300" y="838200"/>
                </a:lnTo>
                <a:lnTo>
                  <a:pt x="1384300" y="838200"/>
                </a:lnTo>
                <a:lnTo>
                  <a:pt x="1341438" y="871536"/>
                </a:lnTo>
                <a:lnTo>
                  <a:pt x="1341438" y="871538"/>
                </a:lnTo>
                <a:lnTo>
                  <a:pt x="1298575" y="904875"/>
                </a:lnTo>
                <a:lnTo>
                  <a:pt x="1255713" y="936624"/>
                </a:lnTo>
                <a:lnTo>
                  <a:pt x="1255713" y="936625"/>
                </a:lnTo>
                <a:lnTo>
                  <a:pt x="1230312" y="955675"/>
                </a:lnTo>
                <a:lnTo>
                  <a:pt x="1230312" y="2940050"/>
                </a:lnTo>
                <a:lnTo>
                  <a:pt x="1223962" y="2982913"/>
                </a:lnTo>
                <a:lnTo>
                  <a:pt x="1212850" y="3016250"/>
                </a:lnTo>
                <a:lnTo>
                  <a:pt x="1211262" y="3021013"/>
                </a:lnTo>
                <a:lnTo>
                  <a:pt x="1189037" y="3055938"/>
                </a:lnTo>
                <a:lnTo>
                  <a:pt x="1169988" y="3076574"/>
                </a:lnTo>
                <a:lnTo>
                  <a:pt x="1169988" y="3076575"/>
                </a:lnTo>
                <a:lnTo>
                  <a:pt x="1158875" y="3087688"/>
                </a:lnTo>
                <a:lnTo>
                  <a:pt x="1123950" y="3111500"/>
                </a:lnTo>
                <a:lnTo>
                  <a:pt x="1123950" y="3111501"/>
                </a:lnTo>
                <a:lnTo>
                  <a:pt x="1123950" y="3113088"/>
                </a:lnTo>
                <a:lnTo>
                  <a:pt x="1082674" y="3132138"/>
                </a:lnTo>
                <a:lnTo>
                  <a:pt x="1081087" y="3132138"/>
                </a:lnTo>
                <a:lnTo>
                  <a:pt x="1081087" y="3132138"/>
                </a:lnTo>
                <a:lnTo>
                  <a:pt x="1038225" y="3144837"/>
                </a:lnTo>
                <a:lnTo>
                  <a:pt x="1038225" y="3144838"/>
                </a:lnTo>
                <a:lnTo>
                  <a:pt x="995363" y="3148013"/>
                </a:lnTo>
                <a:lnTo>
                  <a:pt x="995362" y="3148013"/>
                </a:lnTo>
                <a:lnTo>
                  <a:pt x="990600" y="3148013"/>
                </a:lnTo>
                <a:lnTo>
                  <a:pt x="952500" y="3148013"/>
                </a:lnTo>
                <a:lnTo>
                  <a:pt x="909638" y="3148013"/>
                </a:lnTo>
                <a:lnTo>
                  <a:pt x="909637" y="3148013"/>
                </a:lnTo>
                <a:lnTo>
                  <a:pt x="866775" y="3148013"/>
                </a:lnTo>
                <a:lnTo>
                  <a:pt x="822325" y="3148013"/>
                </a:lnTo>
                <a:lnTo>
                  <a:pt x="777875" y="3148013"/>
                </a:lnTo>
                <a:lnTo>
                  <a:pt x="735013" y="3148013"/>
                </a:lnTo>
                <a:lnTo>
                  <a:pt x="735012" y="3148013"/>
                </a:lnTo>
                <a:lnTo>
                  <a:pt x="692150" y="3148013"/>
                </a:lnTo>
                <a:lnTo>
                  <a:pt x="649288" y="3148013"/>
                </a:lnTo>
                <a:lnTo>
                  <a:pt x="649287" y="3148013"/>
                </a:lnTo>
                <a:lnTo>
                  <a:pt x="606425" y="3148013"/>
                </a:lnTo>
                <a:lnTo>
                  <a:pt x="563562" y="3148013"/>
                </a:lnTo>
                <a:lnTo>
                  <a:pt x="519113" y="3148013"/>
                </a:lnTo>
                <a:lnTo>
                  <a:pt x="519112" y="3148013"/>
                </a:lnTo>
                <a:lnTo>
                  <a:pt x="476250" y="3148013"/>
                </a:lnTo>
                <a:lnTo>
                  <a:pt x="431800" y="3148013"/>
                </a:lnTo>
                <a:lnTo>
                  <a:pt x="388938" y="3148013"/>
                </a:lnTo>
                <a:lnTo>
                  <a:pt x="388937" y="3148013"/>
                </a:lnTo>
                <a:lnTo>
                  <a:pt x="346075" y="3148013"/>
                </a:lnTo>
                <a:lnTo>
                  <a:pt x="303212" y="3148013"/>
                </a:lnTo>
                <a:lnTo>
                  <a:pt x="258763" y="3148013"/>
                </a:lnTo>
                <a:lnTo>
                  <a:pt x="258762" y="3148013"/>
                </a:lnTo>
                <a:lnTo>
                  <a:pt x="238125" y="3148013"/>
                </a:lnTo>
                <a:lnTo>
                  <a:pt x="215900" y="3146426"/>
                </a:lnTo>
                <a:lnTo>
                  <a:pt x="215900" y="3146425"/>
                </a:lnTo>
                <a:lnTo>
                  <a:pt x="190499" y="3144838"/>
                </a:lnTo>
                <a:lnTo>
                  <a:pt x="173037" y="3140075"/>
                </a:lnTo>
                <a:lnTo>
                  <a:pt x="173037" y="3140075"/>
                </a:lnTo>
                <a:lnTo>
                  <a:pt x="146050" y="3132138"/>
                </a:lnTo>
                <a:lnTo>
                  <a:pt x="130175" y="3124200"/>
                </a:lnTo>
                <a:lnTo>
                  <a:pt x="106362" y="3113088"/>
                </a:lnTo>
                <a:lnTo>
                  <a:pt x="85725" y="3100388"/>
                </a:lnTo>
                <a:lnTo>
                  <a:pt x="85725" y="3100387"/>
                </a:lnTo>
                <a:lnTo>
                  <a:pt x="69850" y="3087687"/>
                </a:lnTo>
                <a:lnTo>
                  <a:pt x="42862" y="3059112"/>
                </a:lnTo>
                <a:lnTo>
                  <a:pt x="42862" y="3059110"/>
                </a:lnTo>
                <a:lnTo>
                  <a:pt x="41275" y="3055937"/>
                </a:lnTo>
                <a:lnTo>
                  <a:pt x="19050" y="3021012"/>
                </a:lnTo>
                <a:lnTo>
                  <a:pt x="4762" y="2982912"/>
                </a:lnTo>
                <a:lnTo>
                  <a:pt x="0" y="2940050"/>
                </a:lnTo>
                <a:lnTo>
                  <a:pt x="0" y="1049337"/>
                </a:lnTo>
                <a:lnTo>
                  <a:pt x="0" y="209549"/>
                </a:lnTo>
                <a:lnTo>
                  <a:pt x="4762" y="166687"/>
                </a:lnTo>
                <a:lnTo>
                  <a:pt x="19050" y="128587"/>
                </a:lnTo>
                <a:lnTo>
                  <a:pt x="41275" y="92074"/>
                </a:lnTo>
                <a:lnTo>
                  <a:pt x="42862" y="90488"/>
                </a:lnTo>
                <a:lnTo>
                  <a:pt x="42862" y="90487"/>
                </a:lnTo>
                <a:lnTo>
                  <a:pt x="69850" y="60324"/>
                </a:lnTo>
                <a:lnTo>
                  <a:pt x="85725" y="49212"/>
                </a:lnTo>
                <a:lnTo>
                  <a:pt x="85725" y="49212"/>
                </a:lnTo>
                <a:lnTo>
                  <a:pt x="106362" y="34925"/>
                </a:lnTo>
                <a:lnTo>
                  <a:pt x="130175" y="25400"/>
                </a:lnTo>
                <a:lnTo>
                  <a:pt x="146050" y="15875"/>
                </a:lnTo>
                <a:lnTo>
                  <a:pt x="173037" y="9525"/>
                </a:lnTo>
                <a:lnTo>
                  <a:pt x="173037" y="9525"/>
                </a:lnTo>
                <a:lnTo>
                  <a:pt x="190499" y="4762"/>
                </a:lnTo>
                <a:lnTo>
                  <a:pt x="215900" y="3175"/>
                </a:lnTo>
                <a:close/>
              </a:path>
            </a:pathLst>
          </a:custGeom>
          <a:solidFill>
            <a:schemeClr val="accent2"/>
          </a:solidFill>
          <a:ln w="25400" cap="flat" cmpd="sng" algn="ctr">
            <a:noFill/>
            <a:prstDash val="solid"/>
          </a:ln>
          <a:effectLst/>
        </p:spPr>
        <p:txBody>
          <a:bodyPr rot="0" spcFirstLastPara="0" vertOverflow="overflow" horzOverflow="overflow" vert="horz" wrap="square" lIns="59538" tIns="29769" rIns="59538" bIns="29769" numCol="1" spcCol="0" rtlCol="0" fromWordArt="0" anchor="ctr" anchorCtr="0" forceAA="0" compatLnSpc="1">
            <a:noAutofit/>
          </a:bodyPr>
          <a:lstStyle/>
          <a:p>
            <a:pPr algn="ctr">
              <a:lnSpc>
                <a:spcPct val="120000"/>
              </a:lnSpc>
            </a:pPr>
            <a:endParaRPr lang="zh-CN" altLang="en-US" kern="0">
              <a:solidFill>
                <a:sysClr val="window" lastClr="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9" name="任意多边形 168"/>
          <p:cNvSpPr/>
          <p:nvPr/>
        </p:nvSpPr>
        <p:spPr bwMode="auto">
          <a:xfrm>
            <a:off x="6336462" y="1234238"/>
            <a:ext cx="832537" cy="2133091"/>
          </a:xfrm>
          <a:custGeom>
            <a:avLst/>
            <a:gdLst>
              <a:gd name="connsiteX0" fmla="*/ 239712 w 1228725"/>
              <a:gd name="connsiteY0" fmla="*/ 0 h 3148013"/>
              <a:gd name="connsiteX1" fmla="*/ 252412 w 1228725"/>
              <a:gd name="connsiteY1" fmla="*/ 0 h 3148013"/>
              <a:gd name="connsiteX2" fmla="*/ 296862 w 1228725"/>
              <a:gd name="connsiteY2" fmla="*/ 0 h 3148013"/>
              <a:gd name="connsiteX3" fmla="*/ 339725 w 1228725"/>
              <a:gd name="connsiteY3" fmla="*/ 0 h 3148013"/>
              <a:gd name="connsiteX4" fmla="*/ 381000 w 1228725"/>
              <a:gd name="connsiteY4" fmla="*/ 0 h 3148013"/>
              <a:gd name="connsiteX5" fmla="*/ 423862 w 1228725"/>
              <a:gd name="connsiteY5" fmla="*/ 0 h 3148013"/>
              <a:gd name="connsiteX6" fmla="*/ 423863 w 1228725"/>
              <a:gd name="connsiteY6" fmla="*/ 0 h 3148013"/>
              <a:gd name="connsiteX7" fmla="*/ 465137 w 1228725"/>
              <a:gd name="connsiteY7" fmla="*/ 0 h 3148013"/>
              <a:gd name="connsiteX8" fmla="*/ 508000 w 1228725"/>
              <a:gd name="connsiteY8" fmla="*/ 0 h 3148013"/>
              <a:gd name="connsiteX9" fmla="*/ 550862 w 1228725"/>
              <a:gd name="connsiteY9" fmla="*/ 0 h 3148013"/>
              <a:gd name="connsiteX10" fmla="*/ 550863 w 1228725"/>
              <a:gd name="connsiteY10" fmla="*/ 0 h 3148013"/>
              <a:gd name="connsiteX11" fmla="*/ 592137 w 1228725"/>
              <a:gd name="connsiteY11" fmla="*/ 0 h 3148013"/>
              <a:gd name="connsiteX12" fmla="*/ 635000 w 1228725"/>
              <a:gd name="connsiteY12" fmla="*/ 0 h 3148013"/>
              <a:gd name="connsiteX13" fmla="*/ 676275 w 1228725"/>
              <a:gd name="connsiteY13" fmla="*/ 0 h 3148013"/>
              <a:gd name="connsiteX14" fmla="*/ 720725 w 1228725"/>
              <a:gd name="connsiteY14" fmla="*/ 0 h 3148013"/>
              <a:gd name="connsiteX15" fmla="*/ 763587 w 1228725"/>
              <a:gd name="connsiteY15" fmla="*/ 0 h 3148013"/>
              <a:gd name="connsiteX16" fmla="*/ 763588 w 1228725"/>
              <a:gd name="connsiteY16" fmla="*/ 0 h 3148013"/>
              <a:gd name="connsiteX17" fmla="*/ 804862 w 1228725"/>
              <a:gd name="connsiteY17" fmla="*/ 0 h 3148013"/>
              <a:gd name="connsiteX18" fmla="*/ 847725 w 1228725"/>
              <a:gd name="connsiteY18" fmla="*/ 0 h 3148013"/>
              <a:gd name="connsiteX19" fmla="*/ 889000 w 1228725"/>
              <a:gd name="connsiteY19" fmla="*/ 0 h 3148013"/>
              <a:gd name="connsiteX20" fmla="*/ 931862 w 1228725"/>
              <a:gd name="connsiteY20" fmla="*/ 0 h 3148013"/>
              <a:gd name="connsiteX21" fmla="*/ 931863 w 1228725"/>
              <a:gd name="connsiteY21" fmla="*/ 0 h 3148013"/>
              <a:gd name="connsiteX22" fmla="*/ 974725 w 1228725"/>
              <a:gd name="connsiteY22" fmla="*/ 0 h 3148013"/>
              <a:gd name="connsiteX23" fmla="*/ 989013 w 1228725"/>
              <a:gd name="connsiteY23" fmla="*/ 0 h 3148013"/>
              <a:gd name="connsiteX24" fmla="*/ 1016000 w 1228725"/>
              <a:gd name="connsiteY24" fmla="*/ 3175 h 3148013"/>
              <a:gd name="connsiteX25" fmla="*/ 1036638 w 1228725"/>
              <a:gd name="connsiteY25" fmla="*/ 4762 h 3148013"/>
              <a:gd name="connsiteX26" fmla="*/ 1058862 w 1228725"/>
              <a:gd name="connsiteY26" fmla="*/ 11112 h 3148013"/>
              <a:gd name="connsiteX27" fmla="*/ 1058862 w 1228725"/>
              <a:gd name="connsiteY27" fmla="*/ 11112 h 3148013"/>
              <a:gd name="connsiteX28" fmla="*/ 1081087 w 1228725"/>
              <a:gd name="connsiteY28" fmla="*/ 15874 h 3148013"/>
              <a:gd name="connsiteX29" fmla="*/ 1100137 w 1228725"/>
              <a:gd name="connsiteY29" fmla="*/ 25399 h 3148013"/>
              <a:gd name="connsiteX30" fmla="*/ 1100137 w 1228725"/>
              <a:gd name="connsiteY30" fmla="*/ 25400 h 3148013"/>
              <a:gd name="connsiteX31" fmla="*/ 1123949 w 1228725"/>
              <a:gd name="connsiteY31" fmla="*/ 34925 h 3148013"/>
              <a:gd name="connsiteX32" fmla="*/ 1144587 w 1228725"/>
              <a:gd name="connsiteY32" fmla="*/ 50800 h 3148013"/>
              <a:gd name="connsiteX33" fmla="*/ 1158875 w 1228725"/>
              <a:gd name="connsiteY33" fmla="*/ 60325 h 3148013"/>
              <a:gd name="connsiteX34" fmla="*/ 1187450 w 1228725"/>
              <a:gd name="connsiteY34" fmla="*/ 90488 h 3148013"/>
              <a:gd name="connsiteX35" fmla="*/ 1187450 w 1228725"/>
              <a:gd name="connsiteY35" fmla="*/ 90487 h 3148013"/>
              <a:gd name="connsiteX36" fmla="*/ 1189037 w 1228725"/>
              <a:gd name="connsiteY36" fmla="*/ 92075 h 3148013"/>
              <a:gd name="connsiteX37" fmla="*/ 1209675 w 1228725"/>
              <a:gd name="connsiteY37" fmla="*/ 128587 h 3148013"/>
              <a:gd name="connsiteX38" fmla="*/ 1222375 w 1228725"/>
              <a:gd name="connsiteY38" fmla="*/ 166687 h 3148013"/>
              <a:gd name="connsiteX39" fmla="*/ 1228725 w 1228725"/>
              <a:gd name="connsiteY39" fmla="*/ 209550 h 3148013"/>
              <a:gd name="connsiteX40" fmla="*/ 1228725 w 1228725"/>
              <a:gd name="connsiteY40" fmla="*/ 2940050 h 3148013"/>
              <a:gd name="connsiteX41" fmla="*/ 1222375 w 1228725"/>
              <a:gd name="connsiteY41" fmla="*/ 2982912 h 3148013"/>
              <a:gd name="connsiteX42" fmla="*/ 1209675 w 1228725"/>
              <a:gd name="connsiteY42" fmla="*/ 3021012 h 3148013"/>
              <a:gd name="connsiteX43" fmla="*/ 1189037 w 1228725"/>
              <a:gd name="connsiteY43" fmla="*/ 3055937 h 3148013"/>
              <a:gd name="connsiteX44" fmla="*/ 1187450 w 1228725"/>
              <a:gd name="connsiteY44" fmla="*/ 3059112 h 3148013"/>
              <a:gd name="connsiteX45" fmla="*/ 1187450 w 1228725"/>
              <a:gd name="connsiteY45" fmla="*/ 3059113 h 3148013"/>
              <a:gd name="connsiteX46" fmla="*/ 1158875 w 1228725"/>
              <a:gd name="connsiteY46" fmla="*/ 3087688 h 3148013"/>
              <a:gd name="connsiteX47" fmla="*/ 1144587 w 1228725"/>
              <a:gd name="connsiteY47" fmla="*/ 3097213 h 3148013"/>
              <a:gd name="connsiteX48" fmla="*/ 1144587 w 1228725"/>
              <a:gd name="connsiteY48" fmla="*/ 3097213 h 3148013"/>
              <a:gd name="connsiteX49" fmla="*/ 1123949 w 1228725"/>
              <a:gd name="connsiteY49" fmla="*/ 3113088 h 3148013"/>
              <a:gd name="connsiteX50" fmla="*/ 1100137 w 1228725"/>
              <a:gd name="connsiteY50" fmla="*/ 3124200 h 3148013"/>
              <a:gd name="connsiteX51" fmla="*/ 1081087 w 1228725"/>
              <a:gd name="connsiteY51" fmla="*/ 3132138 h 3148013"/>
              <a:gd name="connsiteX52" fmla="*/ 1058863 w 1228725"/>
              <a:gd name="connsiteY52" fmla="*/ 3136900 h 3148013"/>
              <a:gd name="connsiteX53" fmla="*/ 1036638 w 1228725"/>
              <a:gd name="connsiteY53" fmla="*/ 3144838 h 3148013"/>
              <a:gd name="connsiteX54" fmla="*/ 1016000 w 1228725"/>
              <a:gd name="connsiteY54" fmla="*/ 3146425 h 3148013"/>
              <a:gd name="connsiteX55" fmla="*/ 1016000 w 1228725"/>
              <a:gd name="connsiteY55" fmla="*/ 3146426 h 3148013"/>
              <a:gd name="connsiteX56" fmla="*/ 989013 w 1228725"/>
              <a:gd name="connsiteY56" fmla="*/ 3148013 h 3148013"/>
              <a:gd name="connsiteX57" fmla="*/ 974725 w 1228725"/>
              <a:gd name="connsiteY57" fmla="*/ 3148013 h 3148013"/>
              <a:gd name="connsiteX58" fmla="*/ 931863 w 1228725"/>
              <a:gd name="connsiteY58" fmla="*/ 3148013 h 3148013"/>
              <a:gd name="connsiteX59" fmla="*/ 931862 w 1228725"/>
              <a:gd name="connsiteY59" fmla="*/ 3148013 h 3148013"/>
              <a:gd name="connsiteX60" fmla="*/ 889000 w 1228725"/>
              <a:gd name="connsiteY60" fmla="*/ 3148013 h 3148013"/>
              <a:gd name="connsiteX61" fmla="*/ 847725 w 1228725"/>
              <a:gd name="connsiteY61" fmla="*/ 3148013 h 3148013"/>
              <a:gd name="connsiteX62" fmla="*/ 804862 w 1228725"/>
              <a:gd name="connsiteY62" fmla="*/ 3148013 h 3148013"/>
              <a:gd name="connsiteX63" fmla="*/ 763588 w 1228725"/>
              <a:gd name="connsiteY63" fmla="*/ 3148013 h 3148013"/>
              <a:gd name="connsiteX64" fmla="*/ 763587 w 1228725"/>
              <a:gd name="connsiteY64" fmla="*/ 3148013 h 3148013"/>
              <a:gd name="connsiteX65" fmla="*/ 720725 w 1228725"/>
              <a:gd name="connsiteY65" fmla="*/ 3148013 h 3148013"/>
              <a:gd name="connsiteX66" fmla="*/ 676275 w 1228725"/>
              <a:gd name="connsiteY66" fmla="*/ 3148013 h 3148013"/>
              <a:gd name="connsiteX67" fmla="*/ 635000 w 1228725"/>
              <a:gd name="connsiteY67" fmla="*/ 3148013 h 3148013"/>
              <a:gd name="connsiteX68" fmla="*/ 592137 w 1228725"/>
              <a:gd name="connsiteY68" fmla="*/ 3148013 h 3148013"/>
              <a:gd name="connsiteX69" fmla="*/ 550863 w 1228725"/>
              <a:gd name="connsiteY69" fmla="*/ 3148013 h 3148013"/>
              <a:gd name="connsiteX70" fmla="*/ 550862 w 1228725"/>
              <a:gd name="connsiteY70" fmla="*/ 3148013 h 3148013"/>
              <a:gd name="connsiteX71" fmla="*/ 508000 w 1228725"/>
              <a:gd name="connsiteY71" fmla="*/ 3148013 h 3148013"/>
              <a:gd name="connsiteX72" fmla="*/ 465137 w 1228725"/>
              <a:gd name="connsiteY72" fmla="*/ 3148013 h 3148013"/>
              <a:gd name="connsiteX73" fmla="*/ 423863 w 1228725"/>
              <a:gd name="connsiteY73" fmla="*/ 3148013 h 3148013"/>
              <a:gd name="connsiteX74" fmla="*/ 423862 w 1228725"/>
              <a:gd name="connsiteY74" fmla="*/ 3148013 h 3148013"/>
              <a:gd name="connsiteX75" fmla="*/ 381000 w 1228725"/>
              <a:gd name="connsiteY75" fmla="*/ 3148013 h 3148013"/>
              <a:gd name="connsiteX76" fmla="*/ 339725 w 1228725"/>
              <a:gd name="connsiteY76" fmla="*/ 3148013 h 3148013"/>
              <a:gd name="connsiteX77" fmla="*/ 296862 w 1228725"/>
              <a:gd name="connsiteY77" fmla="*/ 3148013 h 3148013"/>
              <a:gd name="connsiteX78" fmla="*/ 252412 w 1228725"/>
              <a:gd name="connsiteY78" fmla="*/ 3148013 h 3148013"/>
              <a:gd name="connsiteX79" fmla="*/ 239712 w 1228725"/>
              <a:gd name="connsiteY79" fmla="*/ 3148013 h 3148013"/>
              <a:gd name="connsiteX80" fmla="*/ 211137 w 1228725"/>
              <a:gd name="connsiteY80" fmla="*/ 3146426 h 3148013"/>
              <a:gd name="connsiteX81" fmla="*/ 211137 w 1228725"/>
              <a:gd name="connsiteY81" fmla="*/ 3146425 h 3148013"/>
              <a:gd name="connsiteX82" fmla="*/ 190500 w 1228725"/>
              <a:gd name="connsiteY82" fmla="*/ 3144838 h 3148013"/>
              <a:gd name="connsiteX83" fmla="*/ 168275 w 1228725"/>
              <a:gd name="connsiteY83" fmla="*/ 3136900 h 3148013"/>
              <a:gd name="connsiteX84" fmla="*/ 146049 w 1228725"/>
              <a:gd name="connsiteY84" fmla="*/ 3132138 h 3148013"/>
              <a:gd name="connsiteX85" fmla="*/ 125412 w 1228725"/>
              <a:gd name="connsiteY85" fmla="*/ 3124200 h 3148013"/>
              <a:gd name="connsiteX86" fmla="*/ 104774 w 1228725"/>
              <a:gd name="connsiteY86" fmla="*/ 3113088 h 3148013"/>
              <a:gd name="connsiteX87" fmla="*/ 84137 w 1228725"/>
              <a:gd name="connsiteY87" fmla="*/ 3097213 h 3148013"/>
              <a:gd name="connsiteX88" fmla="*/ 68263 w 1228725"/>
              <a:gd name="connsiteY88" fmla="*/ 3087688 h 3148013"/>
              <a:gd name="connsiteX89" fmla="*/ 41275 w 1228725"/>
              <a:gd name="connsiteY89" fmla="*/ 3059113 h 3148013"/>
              <a:gd name="connsiteX90" fmla="*/ 41275 w 1228725"/>
              <a:gd name="connsiteY90" fmla="*/ 3059112 h 3148013"/>
              <a:gd name="connsiteX91" fmla="*/ 39687 w 1228725"/>
              <a:gd name="connsiteY91" fmla="*/ 3055937 h 3148013"/>
              <a:gd name="connsiteX92" fmla="*/ 19050 w 1228725"/>
              <a:gd name="connsiteY92" fmla="*/ 3021012 h 3148013"/>
              <a:gd name="connsiteX93" fmla="*/ 3175 w 1228725"/>
              <a:gd name="connsiteY93" fmla="*/ 2982912 h 3148013"/>
              <a:gd name="connsiteX94" fmla="*/ 0 w 1228725"/>
              <a:gd name="connsiteY94" fmla="*/ 2940050 h 3148013"/>
              <a:gd name="connsiteX95" fmla="*/ 0 w 1228725"/>
              <a:gd name="connsiteY95" fmla="*/ 209550 h 3148013"/>
              <a:gd name="connsiteX96" fmla="*/ 3175 w 1228725"/>
              <a:gd name="connsiteY96" fmla="*/ 166687 h 3148013"/>
              <a:gd name="connsiteX97" fmla="*/ 19050 w 1228725"/>
              <a:gd name="connsiteY97" fmla="*/ 128587 h 3148013"/>
              <a:gd name="connsiteX98" fmla="*/ 39687 w 1228725"/>
              <a:gd name="connsiteY98" fmla="*/ 92075 h 3148013"/>
              <a:gd name="connsiteX99" fmla="*/ 41275 w 1228725"/>
              <a:gd name="connsiteY99" fmla="*/ 90487 h 3148013"/>
              <a:gd name="connsiteX100" fmla="*/ 41275 w 1228725"/>
              <a:gd name="connsiteY100" fmla="*/ 90488 h 3148013"/>
              <a:gd name="connsiteX101" fmla="*/ 68263 w 1228725"/>
              <a:gd name="connsiteY101" fmla="*/ 60325 h 3148013"/>
              <a:gd name="connsiteX102" fmla="*/ 84137 w 1228725"/>
              <a:gd name="connsiteY102" fmla="*/ 50801 h 3148013"/>
              <a:gd name="connsiteX103" fmla="*/ 84137 w 1228725"/>
              <a:gd name="connsiteY103" fmla="*/ 50800 h 3148013"/>
              <a:gd name="connsiteX104" fmla="*/ 104774 w 1228725"/>
              <a:gd name="connsiteY104" fmla="*/ 34925 h 3148013"/>
              <a:gd name="connsiteX105" fmla="*/ 125412 w 1228725"/>
              <a:gd name="connsiteY105" fmla="*/ 25400 h 3148013"/>
              <a:gd name="connsiteX106" fmla="*/ 125412 w 1228725"/>
              <a:gd name="connsiteY106" fmla="*/ 25399 h 3148013"/>
              <a:gd name="connsiteX107" fmla="*/ 146049 w 1228725"/>
              <a:gd name="connsiteY107" fmla="*/ 15874 h 3148013"/>
              <a:gd name="connsiteX108" fmla="*/ 168275 w 1228725"/>
              <a:gd name="connsiteY108" fmla="*/ 11112 h 3148013"/>
              <a:gd name="connsiteX109" fmla="*/ 168275 w 1228725"/>
              <a:gd name="connsiteY109" fmla="*/ 11112 h 3148013"/>
              <a:gd name="connsiteX110" fmla="*/ 190500 w 1228725"/>
              <a:gd name="connsiteY110" fmla="*/ 4762 h 3148013"/>
              <a:gd name="connsiteX111" fmla="*/ 211137 w 1228725"/>
              <a:gd name="connsiteY111" fmla="*/ 3175 h 3148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1228725" h="3148013">
                <a:moveTo>
                  <a:pt x="239712" y="0"/>
                </a:moveTo>
                <a:lnTo>
                  <a:pt x="252412" y="0"/>
                </a:lnTo>
                <a:lnTo>
                  <a:pt x="296862" y="0"/>
                </a:lnTo>
                <a:lnTo>
                  <a:pt x="339725" y="0"/>
                </a:lnTo>
                <a:lnTo>
                  <a:pt x="381000" y="0"/>
                </a:lnTo>
                <a:lnTo>
                  <a:pt x="423862" y="0"/>
                </a:lnTo>
                <a:lnTo>
                  <a:pt x="423863" y="0"/>
                </a:lnTo>
                <a:lnTo>
                  <a:pt x="465137" y="0"/>
                </a:lnTo>
                <a:lnTo>
                  <a:pt x="508000" y="0"/>
                </a:lnTo>
                <a:lnTo>
                  <a:pt x="550862" y="0"/>
                </a:lnTo>
                <a:lnTo>
                  <a:pt x="550863" y="0"/>
                </a:lnTo>
                <a:lnTo>
                  <a:pt x="592137" y="0"/>
                </a:lnTo>
                <a:lnTo>
                  <a:pt x="635000" y="0"/>
                </a:lnTo>
                <a:lnTo>
                  <a:pt x="676275" y="0"/>
                </a:lnTo>
                <a:lnTo>
                  <a:pt x="720725" y="0"/>
                </a:lnTo>
                <a:lnTo>
                  <a:pt x="763587" y="0"/>
                </a:lnTo>
                <a:lnTo>
                  <a:pt x="763588" y="0"/>
                </a:lnTo>
                <a:lnTo>
                  <a:pt x="804862" y="0"/>
                </a:lnTo>
                <a:lnTo>
                  <a:pt x="847725" y="0"/>
                </a:lnTo>
                <a:lnTo>
                  <a:pt x="889000" y="0"/>
                </a:lnTo>
                <a:lnTo>
                  <a:pt x="931862" y="0"/>
                </a:lnTo>
                <a:lnTo>
                  <a:pt x="931863" y="0"/>
                </a:lnTo>
                <a:lnTo>
                  <a:pt x="974725" y="0"/>
                </a:lnTo>
                <a:lnTo>
                  <a:pt x="989013" y="0"/>
                </a:lnTo>
                <a:lnTo>
                  <a:pt x="1016000" y="3175"/>
                </a:lnTo>
                <a:lnTo>
                  <a:pt x="1036638" y="4762"/>
                </a:lnTo>
                <a:lnTo>
                  <a:pt x="1058862" y="11112"/>
                </a:lnTo>
                <a:lnTo>
                  <a:pt x="1058862" y="11112"/>
                </a:lnTo>
                <a:lnTo>
                  <a:pt x="1081087" y="15874"/>
                </a:lnTo>
                <a:lnTo>
                  <a:pt x="1100137" y="25399"/>
                </a:lnTo>
                <a:lnTo>
                  <a:pt x="1100137" y="25400"/>
                </a:lnTo>
                <a:lnTo>
                  <a:pt x="1123949" y="34925"/>
                </a:lnTo>
                <a:lnTo>
                  <a:pt x="1144587" y="50800"/>
                </a:lnTo>
                <a:lnTo>
                  <a:pt x="1158875" y="60325"/>
                </a:lnTo>
                <a:lnTo>
                  <a:pt x="1187450" y="90488"/>
                </a:lnTo>
                <a:lnTo>
                  <a:pt x="1187450" y="90487"/>
                </a:lnTo>
                <a:lnTo>
                  <a:pt x="1189037" y="92075"/>
                </a:lnTo>
                <a:lnTo>
                  <a:pt x="1209675" y="128587"/>
                </a:lnTo>
                <a:lnTo>
                  <a:pt x="1222375" y="166687"/>
                </a:lnTo>
                <a:lnTo>
                  <a:pt x="1228725" y="209550"/>
                </a:lnTo>
                <a:lnTo>
                  <a:pt x="1228725" y="2940050"/>
                </a:lnTo>
                <a:lnTo>
                  <a:pt x="1222375" y="2982912"/>
                </a:lnTo>
                <a:lnTo>
                  <a:pt x="1209675" y="3021012"/>
                </a:lnTo>
                <a:lnTo>
                  <a:pt x="1189037" y="3055937"/>
                </a:lnTo>
                <a:lnTo>
                  <a:pt x="1187450" y="3059112"/>
                </a:lnTo>
                <a:lnTo>
                  <a:pt x="1187450" y="3059113"/>
                </a:lnTo>
                <a:lnTo>
                  <a:pt x="1158875" y="3087688"/>
                </a:lnTo>
                <a:lnTo>
                  <a:pt x="1144587" y="3097213"/>
                </a:lnTo>
                <a:lnTo>
                  <a:pt x="1144587" y="3097213"/>
                </a:lnTo>
                <a:lnTo>
                  <a:pt x="1123949" y="3113088"/>
                </a:lnTo>
                <a:lnTo>
                  <a:pt x="1100137" y="3124200"/>
                </a:lnTo>
                <a:lnTo>
                  <a:pt x="1081087" y="3132138"/>
                </a:lnTo>
                <a:lnTo>
                  <a:pt x="1058863" y="3136900"/>
                </a:lnTo>
                <a:lnTo>
                  <a:pt x="1036638" y="3144838"/>
                </a:lnTo>
                <a:lnTo>
                  <a:pt x="1016000" y="3146425"/>
                </a:lnTo>
                <a:lnTo>
                  <a:pt x="1016000" y="3146426"/>
                </a:lnTo>
                <a:lnTo>
                  <a:pt x="989013" y="3148013"/>
                </a:lnTo>
                <a:lnTo>
                  <a:pt x="974725" y="3148013"/>
                </a:lnTo>
                <a:lnTo>
                  <a:pt x="931863" y="3148013"/>
                </a:lnTo>
                <a:lnTo>
                  <a:pt x="931862" y="3148013"/>
                </a:lnTo>
                <a:lnTo>
                  <a:pt x="889000" y="3148013"/>
                </a:lnTo>
                <a:lnTo>
                  <a:pt x="847725" y="3148013"/>
                </a:lnTo>
                <a:lnTo>
                  <a:pt x="804862" y="3148013"/>
                </a:lnTo>
                <a:lnTo>
                  <a:pt x="763588" y="3148013"/>
                </a:lnTo>
                <a:lnTo>
                  <a:pt x="763587" y="3148013"/>
                </a:lnTo>
                <a:lnTo>
                  <a:pt x="720725" y="3148013"/>
                </a:lnTo>
                <a:lnTo>
                  <a:pt x="676275" y="3148013"/>
                </a:lnTo>
                <a:lnTo>
                  <a:pt x="635000" y="3148013"/>
                </a:lnTo>
                <a:lnTo>
                  <a:pt x="592137" y="3148013"/>
                </a:lnTo>
                <a:lnTo>
                  <a:pt x="550863" y="3148013"/>
                </a:lnTo>
                <a:lnTo>
                  <a:pt x="550862" y="3148013"/>
                </a:lnTo>
                <a:lnTo>
                  <a:pt x="508000" y="3148013"/>
                </a:lnTo>
                <a:lnTo>
                  <a:pt x="465137" y="3148013"/>
                </a:lnTo>
                <a:lnTo>
                  <a:pt x="423863" y="3148013"/>
                </a:lnTo>
                <a:lnTo>
                  <a:pt x="423862" y="3148013"/>
                </a:lnTo>
                <a:lnTo>
                  <a:pt x="381000" y="3148013"/>
                </a:lnTo>
                <a:lnTo>
                  <a:pt x="339725" y="3148013"/>
                </a:lnTo>
                <a:lnTo>
                  <a:pt x="296862" y="3148013"/>
                </a:lnTo>
                <a:lnTo>
                  <a:pt x="252412" y="3148013"/>
                </a:lnTo>
                <a:lnTo>
                  <a:pt x="239712" y="3148013"/>
                </a:lnTo>
                <a:lnTo>
                  <a:pt x="211137" y="3146426"/>
                </a:lnTo>
                <a:lnTo>
                  <a:pt x="211137" y="3146425"/>
                </a:lnTo>
                <a:lnTo>
                  <a:pt x="190500" y="3144838"/>
                </a:lnTo>
                <a:lnTo>
                  <a:pt x="168275" y="3136900"/>
                </a:lnTo>
                <a:lnTo>
                  <a:pt x="146049" y="3132138"/>
                </a:lnTo>
                <a:lnTo>
                  <a:pt x="125412" y="3124200"/>
                </a:lnTo>
                <a:lnTo>
                  <a:pt x="104774" y="3113088"/>
                </a:lnTo>
                <a:lnTo>
                  <a:pt x="84137" y="3097213"/>
                </a:lnTo>
                <a:lnTo>
                  <a:pt x="68263" y="3087688"/>
                </a:lnTo>
                <a:lnTo>
                  <a:pt x="41275" y="3059113"/>
                </a:lnTo>
                <a:lnTo>
                  <a:pt x="41275" y="3059112"/>
                </a:lnTo>
                <a:lnTo>
                  <a:pt x="39687" y="3055937"/>
                </a:lnTo>
                <a:lnTo>
                  <a:pt x="19050" y="3021012"/>
                </a:lnTo>
                <a:lnTo>
                  <a:pt x="3175" y="2982912"/>
                </a:lnTo>
                <a:lnTo>
                  <a:pt x="0" y="2940050"/>
                </a:lnTo>
                <a:lnTo>
                  <a:pt x="0" y="209550"/>
                </a:lnTo>
                <a:lnTo>
                  <a:pt x="3175" y="166687"/>
                </a:lnTo>
                <a:lnTo>
                  <a:pt x="19050" y="128587"/>
                </a:lnTo>
                <a:lnTo>
                  <a:pt x="39687" y="92075"/>
                </a:lnTo>
                <a:lnTo>
                  <a:pt x="41275" y="90487"/>
                </a:lnTo>
                <a:lnTo>
                  <a:pt x="41275" y="90488"/>
                </a:lnTo>
                <a:lnTo>
                  <a:pt x="68263" y="60325"/>
                </a:lnTo>
                <a:lnTo>
                  <a:pt x="84137" y="50801"/>
                </a:lnTo>
                <a:lnTo>
                  <a:pt x="84137" y="50800"/>
                </a:lnTo>
                <a:lnTo>
                  <a:pt x="104774" y="34925"/>
                </a:lnTo>
                <a:lnTo>
                  <a:pt x="125412" y="25400"/>
                </a:lnTo>
                <a:lnTo>
                  <a:pt x="125412" y="25399"/>
                </a:lnTo>
                <a:lnTo>
                  <a:pt x="146049" y="15874"/>
                </a:lnTo>
                <a:lnTo>
                  <a:pt x="168275" y="11112"/>
                </a:lnTo>
                <a:lnTo>
                  <a:pt x="168275" y="11112"/>
                </a:lnTo>
                <a:lnTo>
                  <a:pt x="190500" y="4762"/>
                </a:lnTo>
                <a:lnTo>
                  <a:pt x="211137" y="3175"/>
                </a:lnTo>
                <a:close/>
              </a:path>
            </a:pathLst>
          </a:custGeom>
          <a:solidFill>
            <a:schemeClr val="accent4"/>
          </a:solidFill>
          <a:ln w="25400" cap="flat" cmpd="sng" algn="ctr">
            <a:noFill/>
            <a:prstDash val="solid"/>
          </a:ln>
          <a:effectLst/>
        </p:spPr>
        <p:txBody>
          <a:bodyPr rot="0" spcFirstLastPara="0" vertOverflow="overflow" horzOverflow="overflow" vert="horz" wrap="square" lIns="59538" tIns="29769" rIns="59538" bIns="29769" numCol="1" spcCol="0" rtlCol="0" fromWordArt="0" anchor="ctr" anchorCtr="0" forceAA="0" compatLnSpc="1">
            <a:noAutofit/>
          </a:bodyPr>
          <a:lstStyle/>
          <a:p>
            <a:pPr algn="ctr">
              <a:lnSpc>
                <a:spcPct val="120000"/>
              </a:lnSpc>
            </a:pPr>
            <a:endParaRPr lang="zh-CN" altLang="en-US" kern="0">
              <a:solidFill>
                <a:sysClr val="window" lastClr="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9" name="任意多边形 198"/>
          <p:cNvSpPr>
            <a:spLocks noChangeArrowheads="1"/>
          </p:cNvSpPr>
          <p:nvPr/>
        </p:nvSpPr>
        <p:spPr bwMode="auto">
          <a:xfrm>
            <a:off x="4903701" y="1234238"/>
            <a:ext cx="969143" cy="2133091"/>
          </a:xfrm>
          <a:custGeom>
            <a:avLst/>
            <a:gdLst>
              <a:gd name="connsiteX0" fmla="*/ 1428750 w 1430338"/>
              <a:gd name="connsiteY0" fmla="*/ 787400 h 3148013"/>
              <a:gd name="connsiteX1" fmla="*/ 1430338 w 1430338"/>
              <a:gd name="connsiteY1" fmla="*/ 787400 h 3148013"/>
              <a:gd name="connsiteX2" fmla="*/ 1430338 w 1430338"/>
              <a:gd name="connsiteY2" fmla="*/ 788988 h 3148013"/>
              <a:gd name="connsiteX3" fmla="*/ 1428750 w 1430338"/>
              <a:gd name="connsiteY3" fmla="*/ 788988 h 3148013"/>
              <a:gd name="connsiteX4" fmla="*/ 239712 w 1430338"/>
              <a:gd name="connsiteY4" fmla="*/ 0 h 3148013"/>
              <a:gd name="connsiteX5" fmla="*/ 260350 w 1430338"/>
              <a:gd name="connsiteY5" fmla="*/ 0 h 3148013"/>
              <a:gd name="connsiteX6" fmla="*/ 303212 w 1430338"/>
              <a:gd name="connsiteY6" fmla="*/ 0 h 3148013"/>
              <a:gd name="connsiteX7" fmla="*/ 303213 w 1430338"/>
              <a:gd name="connsiteY7" fmla="*/ 0 h 3148013"/>
              <a:gd name="connsiteX8" fmla="*/ 346075 w 1430338"/>
              <a:gd name="connsiteY8" fmla="*/ 0 h 3148013"/>
              <a:gd name="connsiteX9" fmla="*/ 392112 w 1430338"/>
              <a:gd name="connsiteY9" fmla="*/ 0 h 3148013"/>
              <a:gd name="connsiteX10" fmla="*/ 392113 w 1430338"/>
              <a:gd name="connsiteY10" fmla="*/ 0 h 3148013"/>
              <a:gd name="connsiteX11" fmla="*/ 434975 w 1430338"/>
              <a:gd name="connsiteY11" fmla="*/ 0 h 3148013"/>
              <a:gd name="connsiteX12" fmla="*/ 477837 w 1430338"/>
              <a:gd name="connsiteY12" fmla="*/ 0 h 3148013"/>
              <a:gd name="connsiteX13" fmla="*/ 477838 w 1430338"/>
              <a:gd name="connsiteY13" fmla="*/ 0 h 3148013"/>
              <a:gd name="connsiteX14" fmla="*/ 520700 w 1430338"/>
              <a:gd name="connsiteY14" fmla="*/ 0 h 3148013"/>
              <a:gd name="connsiteX15" fmla="*/ 563562 w 1430338"/>
              <a:gd name="connsiteY15" fmla="*/ 0 h 3148013"/>
              <a:gd name="connsiteX16" fmla="*/ 563563 w 1430338"/>
              <a:gd name="connsiteY16" fmla="*/ 0 h 3148013"/>
              <a:gd name="connsiteX17" fmla="*/ 606425 w 1430338"/>
              <a:gd name="connsiteY17" fmla="*/ 0 h 3148013"/>
              <a:gd name="connsiteX18" fmla="*/ 649287 w 1430338"/>
              <a:gd name="connsiteY18" fmla="*/ 0 h 3148013"/>
              <a:gd name="connsiteX19" fmla="*/ 649288 w 1430338"/>
              <a:gd name="connsiteY19" fmla="*/ 0 h 3148013"/>
              <a:gd name="connsiteX20" fmla="*/ 693737 w 1430338"/>
              <a:gd name="connsiteY20" fmla="*/ 0 h 3148013"/>
              <a:gd name="connsiteX21" fmla="*/ 738187 w 1430338"/>
              <a:gd name="connsiteY21" fmla="*/ 0 h 3148013"/>
              <a:gd name="connsiteX22" fmla="*/ 781050 w 1430338"/>
              <a:gd name="connsiteY22" fmla="*/ 0 h 3148013"/>
              <a:gd name="connsiteX23" fmla="*/ 823912 w 1430338"/>
              <a:gd name="connsiteY23" fmla="*/ 0 h 3148013"/>
              <a:gd name="connsiteX24" fmla="*/ 823913 w 1430338"/>
              <a:gd name="connsiteY24" fmla="*/ 0 h 3148013"/>
              <a:gd name="connsiteX25" fmla="*/ 866775 w 1430338"/>
              <a:gd name="connsiteY25" fmla="*/ 0 h 3148013"/>
              <a:gd name="connsiteX26" fmla="*/ 909637 w 1430338"/>
              <a:gd name="connsiteY26" fmla="*/ 0 h 3148013"/>
              <a:gd name="connsiteX27" fmla="*/ 909638 w 1430338"/>
              <a:gd name="connsiteY27" fmla="*/ 0 h 3148013"/>
              <a:gd name="connsiteX28" fmla="*/ 952500 w 1430338"/>
              <a:gd name="connsiteY28" fmla="*/ 0 h 3148013"/>
              <a:gd name="connsiteX29" fmla="*/ 990600 w 1430338"/>
              <a:gd name="connsiteY29" fmla="*/ 0 h 3148013"/>
              <a:gd name="connsiteX30" fmla="*/ 996950 w 1430338"/>
              <a:gd name="connsiteY30" fmla="*/ 0 h 3148013"/>
              <a:gd name="connsiteX31" fmla="*/ 1039812 w 1430338"/>
              <a:gd name="connsiteY31" fmla="*/ 4762 h 3148013"/>
              <a:gd name="connsiteX32" fmla="*/ 1039812 w 1430338"/>
              <a:gd name="connsiteY32" fmla="*/ 4762 h 3148013"/>
              <a:gd name="connsiteX33" fmla="*/ 1082675 w 1430338"/>
              <a:gd name="connsiteY33" fmla="*/ 15874 h 3148013"/>
              <a:gd name="connsiteX34" fmla="*/ 1082675 w 1430338"/>
              <a:gd name="connsiteY34" fmla="*/ 15875 h 3148013"/>
              <a:gd name="connsiteX35" fmla="*/ 1084262 w 1430338"/>
              <a:gd name="connsiteY35" fmla="*/ 15875 h 3148013"/>
              <a:gd name="connsiteX36" fmla="*/ 1125537 w 1430338"/>
              <a:gd name="connsiteY36" fmla="*/ 34925 h 3148013"/>
              <a:gd name="connsiteX37" fmla="*/ 1127125 w 1430338"/>
              <a:gd name="connsiteY37" fmla="*/ 36512 h 3148013"/>
              <a:gd name="connsiteX38" fmla="*/ 1127125 w 1430338"/>
              <a:gd name="connsiteY38" fmla="*/ 36512 h 3148013"/>
              <a:gd name="connsiteX39" fmla="*/ 1160463 w 1430338"/>
              <a:gd name="connsiteY39" fmla="*/ 60324 h 3148013"/>
              <a:gd name="connsiteX40" fmla="*/ 1169988 w 1430338"/>
              <a:gd name="connsiteY40" fmla="*/ 71437 h 3148013"/>
              <a:gd name="connsiteX41" fmla="*/ 1169988 w 1430338"/>
              <a:gd name="connsiteY41" fmla="*/ 71438 h 3148013"/>
              <a:gd name="connsiteX42" fmla="*/ 1189037 w 1430338"/>
              <a:gd name="connsiteY42" fmla="*/ 92074 h 3148013"/>
              <a:gd name="connsiteX43" fmla="*/ 1211262 w 1430338"/>
              <a:gd name="connsiteY43" fmla="*/ 128587 h 3148013"/>
              <a:gd name="connsiteX44" fmla="*/ 1212850 w 1430338"/>
              <a:gd name="connsiteY44" fmla="*/ 131762 h 3148013"/>
              <a:gd name="connsiteX45" fmla="*/ 1225550 w 1430338"/>
              <a:gd name="connsiteY45" fmla="*/ 166687 h 3148013"/>
              <a:gd name="connsiteX46" fmla="*/ 1230312 w 1430338"/>
              <a:gd name="connsiteY46" fmla="*/ 209549 h 3148013"/>
              <a:gd name="connsiteX47" fmla="*/ 1230312 w 1430338"/>
              <a:gd name="connsiteY47" fmla="*/ 617537 h 3148013"/>
              <a:gd name="connsiteX48" fmla="*/ 1255713 w 1430338"/>
              <a:gd name="connsiteY48" fmla="*/ 636587 h 3148013"/>
              <a:gd name="connsiteX49" fmla="*/ 1255713 w 1430338"/>
              <a:gd name="connsiteY49" fmla="*/ 636588 h 3148013"/>
              <a:gd name="connsiteX50" fmla="*/ 1300162 w 1430338"/>
              <a:gd name="connsiteY50" fmla="*/ 669924 h 3148013"/>
              <a:gd name="connsiteX51" fmla="*/ 1300162 w 1430338"/>
              <a:gd name="connsiteY51" fmla="*/ 669925 h 3148013"/>
              <a:gd name="connsiteX52" fmla="*/ 1343025 w 1430338"/>
              <a:gd name="connsiteY52" fmla="*/ 703262 h 3148013"/>
              <a:gd name="connsiteX53" fmla="*/ 1343025 w 1430338"/>
              <a:gd name="connsiteY53" fmla="*/ 703262 h 3148013"/>
              <a:gd name="connsiteX54" fmla="*/ 1385888 w 1430338"/>
              <a:gd name="connsiteY54" fmla="*/ 735012 h 3148013"/>
              <a:gd name="connsiteX55" fmla="*/ 1385888 w 1430338"/>
              <a:gd name="connsiteY55" fmla="*/ 735013 h 3148013"/>
              <a:gd name="connsiteX56" fmla="*/ 1412875 w 1430338"/>
              <a:gd name="connsiteY56" fmla="*/ 755649 h 3148013"/>
              <a:gd name="connsiteX57" fmla="*/ 1425575 w 1430338"/>
              <a:gd name="connsiteY57" fmla="*/ 769937 h 3148013"/>
              <a:gd name="connsiteX58" fmla="*/ 1428750 w 1430338"/>
              <a:gd name="connsiteY58" fmla="*/ 787399 h 3148013"/>
              <a:gd name="connsiteX59" fmla="*/ 1425575 w 1430338"/>
              <a:gd name="connsiteY59" fmla="*/ 803275 h 3148013"/>
              <a:gd name="connsiteX60" fmla="*/ 1412875 w 1430338"/>
              <a:gd name="connsiteY60" fmla="*/ 817562 h 3148013"/>
              <a:gd name="connsiteX61" fmla="*/ 1385888 w 1430338"/>
              <a:gd name="connsiteY61" fmla="*/ 836611 h 3148013"/>
              <a:gd name="connsiteX62" fmla="*/ 1385888 w 1430338"/>
              <a:gd name="connsiteY62" fmla="*/ 836612 h 3148013"/>
              <a:gd name="connsiteX63" fmla="*/ 1343025 w 1430338"/>
              <a:gd name="connsiteY63" fmla="*/ 871537 h 3148013"/>
              <a:gd name="connsiteX64" fmla="*/ 1343025 w 1430338"/>
              <a:gd name="connsiteY64" fmla="*/ 871538 h 3148013"/>
              <a:gd name="connsiteX65" fmla="*/ 1300162 w 1430338"/>
              <a:gd name="connsiteY65" fmla="*/ 904875 h 3148013"/>
              <a:gd name="connsiteX66" fmla="*/ 1255713 w 1430338"/>
              <a:gd name="connsiteY66" fmla="*/ 936624 h 3148013"/>
              <a:gd name="connsiteX67" fmla="*/ 1255713 w 1430338"/>
              <a:gd name="connsiteY67" fmla="*/ 936625 h 3148013"/>
              <a:gd name="connsiteX68" fmla="*/ 1230312 w 1430338"/>
              <a:gd name="connsiteY68" fmla="*/ 955675 h 3148013"/>
              <a:gd name="connsiteX69" fmla="*/ 1230312 w 1430338"/>
              <a:gd name="connsiteY69" fmla="*/ 2940050 h 3148013"/>
              <a:gd name="connsiteX70" fmla="*/ 1225550 w 1430338"/>
              <a:gd name="connsiteY70" fmla="*/ 2982913 h 3148013"/>
              <a:gd name="connsiteX71" fmla="*/ 1212850 w 1430338"/>
              <a:gd name="connsiteY71" fmla="*/ 3016250 h 3148013"/>
              <a:gd name="connsiteX72" fmla="*/ 1211262 w 1430338"/>
              <a:gd name="connsiteY72" fmla="*/ 3021013 h 3148013"/>
              <a:gd name="connsiteX73" fmla="*/ 1189037 w 1430338"/>
              <a:gd name="connsiteY73" fmla="*/ 3055938 h 3148013"/>
              <a:gd name="connsiteX74" fmla="*/ 1169988 w 1430338"/>
              <a:gd name="connsiteY74" fmla="*/ 3076574 h 3148013"/>
              <a:gd name="connsiteX75" fmla="*/ 1169988 w 1430338"/>
              <a:gd name="connsiteY75" fmla="*/ 3076575 h 3148013"/>
              <a:gd name="connsiteX76" fmla="*/ 1160463 w 1430338"/>
              <a:gd name="connsiteY76" fmla="*/ 3087688 h 3148013"/>
              <a:gd name="connsiteX77" fmla="*/ 1127125 w 1430338"/>
              <a:gd name="connsiteY77" fmla="*/ 3111500 h 3148013"/>
              <a:gd name="connsiteX78" fmla="*/ 1127125 w 1430338"/>
              <a:gd name="connsiteY78" fmla="*/ 3111501 h 3148013"/>
              <a:gd name="connsiteX79" fmla="*/ 1125537 w 1430338"/>
              <a:gd name="connsiteY79" fmla="*/ 3113088 h 3148013"/>
              <a:gd name="connsiteX80" fmla="*/ 1084262 w 1430338"/>
              <a:gd name="connsiteY80" fmla="*/ 3132138 h 3148013"/>
              <a:gd name="connsiteX81" fmla="*/ 1082675 w 1430338"/>
              <a:gd name="connsiteY81" fmla="*/ 3132138 h 3148013"/>
              <a:gd name="connsiteX82" fmla="*/ 1082675 w 1430338"/>
              <a:gd name="connsiteY82" fmla="*/ 3132137 h 3148013"/>
              <a:gd name="connsiteX83" fmla="*/ 1039813 w 1430338"/>
              <a:gd name="connsiteY83" fmla="*/ 3144837 h 3148013"/>
              <a:gd name="connsiteX84" fmla="*/ 1039813 w 1430338"/>
              <a:gd name="connsiteY84" fmla="*/ 3144838 h 3148013"/>
              <a:gd name="connsiteX85" fmla="*/ 996950 w 1430338"/>
              <a:gd name="connsiteY85" fmla="*/ 3148013 h 3148013"/>
              <a:gd name="connsiteX86" fmla="*/ 990600 w 1430338"/>
              <a:gd name="connsiteY86" fmla="*/ 3148013 h 3148013"/>
              <a:gd name="connsiteX87" fmla="*/ 952500 w 1430338"/>
              <a:gd name="connsiteY87" fmla="*/ 3148013 h 3148013"/>
              <a:gd name="connsiteX88" fmla="*/ 909638 w 1430338"/>
              <a:gd name="connsiteY88" fmla="*/ 3148013 h 3148013"/>
              <a:gd name="connsiteX89" fmla="*/ 909637 w 1430338"/>
              <a:gd name="connsiteY89" fmla="*/ 3148013 h 3148013"/>
              <a:gd name="connsiteX90" fmla="*/ 866775 w 1430338"/>
              <a:gd name="connsiteY90" fmla="*/ 3148013 h 3148013"/>
              <a:gd name="connsiteX91" fmla="*/ 823913 w 1430338"/>
              <a:gd name="connsiteY91" fmla="*/ 3148013 h 3148013"/>
              <a:gd name="connsiteX92" fmla="*/ 823912 w 1430338"/>
              <a:gd name="connsiteY92" fmla="*/ 3148013 h 3148013"/>
              <a:gd name="connsiteX93" fmla="*/ 781050 w 1430338"/>
              <a:gd name="connsiteY93" fmla="*/ 3148013 h 3148013"/>
              <a:gd name="connsiteX94" fmla="*/ 738187 w 1430338"/>
              <a:gd name="connsiteY94" fmla="*/ 3148013 h 3148013"/>
              <a:gd name="connsiteX95" fmla="*/ 693737 w 1430338"/>
              <a:gd name="connsiteY95" fmla="*/ 3148013 h 3148013"/>
              <a:gd name="connsiteX96" fmla="*/ 649288 w 1430338"/>
              <a:gd name="connsiteY96" fmla="*/ 3148013 h 3148013"/>
              <a:gd name="connsiteX97" fmla="*/ 649287 w 1430338"/>
              <a:gd name="connsiteY97" fmla="*/ 3148013 h 3148013"/>
              <a:gd name="connsiteX98" fmla="*/ 606425 w 1430338"/>
              <a:gd name="connsiteY98" fmla="*/ 3148013 h 3148013"/>
              <a:gd name="connsiteX99" fmla="*/ 563563 w 1430338"/>
              <a:gd name="connsiteY99" fmla="*/ 3148013 h 3148013"/>
              <a:gd name="connsiteX100" fmla="*/ 563562 w 1430338"/>
              <a:gd name="connsiteY100" fmla="*/ 3148013 h 3148013"/>
              <a:gd name="connsiteX101" fmla="*/ 520700 w 1430338"/>
              <a:gd name="connsiteY101" fmla="*/ 3148013 h 3148013"/>
              <a:gd name="connsiteX102" fmla="*/ 477838 w 1430338"/>
              <a:gd name="connsiteY102" fmla="*/ 3148013 h 3148013"/>
              <a:gd name="connsiteX103" fmla="*/ 477837 w 1430338"/>
              <a:gd name="connsiteY103" fmla="*/ 3148013 h 3148013"/>
              <a:gd name="connsiteX104" fmla="*/ 434975 w 1430338"/>
              <a:gd name="connsiteY104" fmla="*/ 3148013 h 3148013"/>
              <a:gd name="connsiteX105" fmla="*/ 392113 w 1430338"/>
              <a:gd name="connsiteY105" fmla="*/ 3148013 h 3148013"/>
              <a:gd name="connsiteX106" fmla="*/ 392112 w 1430338"/>
              <a:gd name="connsiteY106" fmla="*/ 3148013 h 3148013"/>
              <a:gd name="connsiteX107" fmla="*/ 346075 w 1430338"/>
              <a:gd name="connsiteY107" fmla="*/ 3148013 h 3148013"/>
              <a:gd name="connsiteX108" fmla="*/ 303213 w 1430338"/>
              <a:gd name="connsiteY108" fmla="*/ 3148013 h 3148013"/>
              <a:gd name="connsiteX109" fmla="*/ 303212 w 1430338"/>
              <a:gd name="connsiteY109" fmla="*/ 3148013 h 3148013"/>
              <a:gd name="connsiteX110" fmla="*/ 260350 w 1430338"/>
              <a:gd name="connsiteY110" fmla="*/ 3148013 h 3148013"/>
              <a:gd name="connsiteX111" fmla="*/ 239712 w 1430338"/>
              <a:gd name="connsiteY111" fmla="*/ 3148013 h 3148013"/>
              <a:gd name="connsiteX112" fmla="*/ 217487 w 1430338"/>
              <a:gd name="connsiteY112" fmla="*/ 3146426 h 3148013"/>
              <a:gd name="connsiteX113" fmla="*/ 217487 w 1430338"/>
              <a:gd name="connsiteY113" fmla="*/ 3146425 h 3148013"/>
              <a:gd name="connsiteX114" fmla="*/ 192087 w 1430338"/>
              <a:gd name="connsiteY114" fmla="*/ 3144838 h 3148013"/>
              <a:gd name="connsiteX115" fmla="*/ 174625 w 1430338"/>
              <a:gd name="connsiteY115" fmla="*/ 3140075 h 3148013"/>
              <a:gd name="connsiteX116" fmla="*/ 146049 w 1430338"/>
              <a:gd name="connsiteY116" fmla="*/ 3132138 h 3148013"/>
              <a:gd name="connsiteX117" fmla="*/ 131762 w 1430338"/>
              <a:gd name="connsiteY117" fmla="*/ 3124200 h 3148013"/>
              <a:gd name="connsiteX118" fmla="*/ 131762 w 1430338"/>
              <a:gd name="connsiteY118" fmla="*/ 3124200 h 3148013"/>
              <a:gd name="connsiteX119" fmla="*/ 106362 w 1430338"/>
              <a:gd name="connsiteY119" fmla="*/ 3113088 h 3148013"/>
              <a:gd name="connsiteX120" fmla="*/ 88900 w 1430338"/>
              <a:gd name="connsiteY120" fmla="*/ 3100388 h 3148013"/>
              <a:gd name="connsiteX121" fmla="*/ 88900 w 1430338"/>
              <a:gd name="connsiteY121" fmla="*/ 3100387 h 3148013"/>
              <a:gd name="connsiteX122" fmla="*/ 71437 w 1430338"/>
              <a:gd name="connsiteY122" fmla="*/ 3087687 h 3148013"/>
              <a:gd name="connsiteX123" fmla="*/ 44450 w 1430338"/>
              <a:gd name="connsiteY123" fmla="*/ 3059112 h 3148013"/>
              <a:gd name="connsiteX124" fmla="*/ 41275 w 1430338"/>
              <a:gd name="connsiteY124" fmla="*/ 3055937 h 3148013"/>
              <a:gd name="connsiteX125" fmla="*/ 19050 w 1430338"/>
              <a:gd name="connsiteY125" fmla="*/ 3021012 h 3148013"/>
              <a:gd name="connsiteX126" fmla="*/ 4762 w 1430338"/>
              <a:gd name="connsiteY126" fmla="*/ 2982912 h 3148013"/>
              <a:gd name="connsiteX127" fmla="*/ 0 w 1430338"/>
              <a:gd name="connsiteY127" fmla="*/ 2940050 h 3148013"/>
              <a:gd name="connsiteX128" fmla="*/ 0 w 1430338"/>
              <a:gd name="connsiteY128" fmla="*/ 209549 h 3148013"/>
              <a:gd name="connsiteX129" fmla="*/ 4762 w 1430338"/>
              <a:gd name="connsiteY129" fmla="*/ 166687 h 3148013"/>
              <a:gd name="connsiteX130" fmla="*/ 19050 w 1430338"/>
              <a:gd name="connsiteY130" fmla="*/ 128587 h 3148013"/>
              <a:gd name="connsiteX131" fmla="*/ 41275 w 1430338"/>
              <a:gd name="connsiteY131" fmla="*/ 92074 h 3148013"/>
              <a:gd name="connsiteX132" fmla="*/ 44450 w 1430338"/>
              <a:gd name="connsiteY132" fmla="*/ 90487 h 3148013"/>
              <a:gd name="connsiteX133" fmla="*/ 71437 w 1430338"/>
              <a:gd name="connsiteY133" fmla="*/ 60324 h 3148013"/>
              <a:gd name="connsiteX134" fmla="*/ 88900 w 1430338"/>
              <a:gd name="connsiteY134" fmla="*/ 49212 h 3148013"/>
              <a:gd name="connsiteX135" fmla="*/ 88900 w 1430338"/>
              <a:gd name="connsiteY135" fmla="*/ 49212 h 3148013"/>
              <a:gd name="connsiteX136" fmla="*/ 106362 w 1430338"/>
              <a:gd name="connsiteY136" fmla="*/ 34925 h 3148013"/>
              <a:gd name="connsiteX137" fmla="*/ 131762 w 1430338"/>
              <a:gd name="connsiteY137" fmla="*/ 25400 h 3148013"/>
              <a:gd name="connsiteX138" fmla="*/ 131762 w 1430338"/>
              <a:gd name="connsiteY138" fmla="*/ 25400 h 3148013"/>
              <a:gd name="connsiteX139" fmla="*/ 146049 w 1430338"/>
              <a:gd name="connsiteY139" fmla="*/ 15875 h 3148013"/>
              <a:gd name="connsiteX140" fmla="*/ 174625 w 1430338"/>
              <a:gd name="connsiteY140" fmla="*/ 9525 h 3148013"/>
              <a:gd name="connsiteX141" fmla="*/ 192087 w 1430338"/>
              <a:gd name="connsiteY141" fmla="*/ 4762 h 3148013"/>
              <a:gd name="connsiteX142" fmla="*/ 217487 w 1430338"/>
              <a:gd name="connsiteY142" fmla="*/ 3175 h 3148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430338" h="3148013">
                <a:moveTo>
                  <a:pt x="1428750" y="787400"/>
                </a:moveTo>
                <a:lnTo>
                  <a:pt x="1430338" y="787400"/>
                </a:lnTo>
                <a:lnTo>
                  <a:pt x="1430338" y="788988"/>
                </a:lnTo>
                <a:lnTo>
                  <a:pt x="1428750" y="788988"/>
                </a:lnTo>
                <a:close/>
                <a:moveTo>
                  <a:pt x="239712" y="0"/>
                </a:moveTo>
                <a:lnTo>
                  <a:pt x="260350" y="0"/>
                </a:lnTo>
                <a:lnTo>
                  <a:pt x="303212" y="0"/>
                </a:lnTo>
                <a:lnTo>
                  <a:pt x="303213" y="0"/>
                </a:lnTo>
                <a:lnTo>
                  <a:pt x="346075" y="0"/>
                </a:lnTo>
                <a:lnTo>
                  <a:pt x="392112" y="0"/>
                </a:lnTo>
                <a:lnTo>
                  <a:pt x="392113" y="0"/>
                </a:lnTo>
                <a:lnTo>
                  <a:pt x="434975" y="0"/>
                </a:lnTo>
                <a:lnTo>
                  <a:pt x="477837" y="0"/>
                </a:lnTo>
                <a:lnTo>
                  <a:pt x="477838" y="0"/>
                </a:lnTo>
                <a:lnTo>
                  <a:pt x="520700" y="0"/>
                </a:lnTo>
                <a:lnTo>
                  <a:pt x="563562" y="0"/>
                </a:lnTo>
                <a:lnTo>
                  <a:pt x="563563" y="0"/>
                </a:lnTo>
                <a:lnTo>
                  <a:pt x="606425" y="0"/>
                </a:lnTo>
                <a:lnTo>
                  <a:pt x="649287" y="0"/>
                </a:lnTo>
                <a:lnTo>
                  <a:pt x="649288" y="0"/>
                </a:lnTo>
                <a:lnTo>
                  <a:pt x="693737" y="0"/>
                </a:lnTo>
                <a:lnTo>
                  <a:pt x="738187" y="0"/>
                </a:lnTo>
                <a:lnTo>
                  <a:pt x="781050" y="0"/>
                </a:lnTo>
                <a:lnTo>
                  <a:pt x="823912" y="0"/>
                </a:lnTo>
                <a:lnTo>
                  <a:pt x="823913" y="0"/>
                </a:lnTo>
                <a:lnTo>
                  <a:pt x="866775" y="0"/>
                </a:lnTo>
                <a:lnTo>
                  <a:pt x="909637" y="0"/>
                </a:lnTo>
                <a:lnTo>
                  <a:pt x="909638" y="0"/>
                </a:lnTo>
                <a:lnTo>
                  <a:pt x="952500" y="0"/>
                </a:lnTo>
                <a:lnTo>
                  <a:pt x="990600" y="0"/>
                </a:lnTo>
                <a:lnTo>
                  <a:pt x="996950" y="0"/>
                </a:lnTo>
                <a:lnTo>
                  <a:pt x="1039812" y="4762"/>
                </a:lnTo>
                <a:lnTo>
                  <a:pt x="1039812" y="4762"/>
                </a:lnTo>
                <a:lnTo>
                  <a:pt x="1082675" y="15874"/>
                </a:lnTo>
                <a:lnTo>
                  <a:pt x="1082675" y="15875"/>
                </a:lnTo>
                <a:lnTo>
                  <a:pt x="1084262" y="15875"/>
                </a:lnTo>
                <a:lnTo>
                  <a:pt x="1125537" y="34925"/>
                </a:lnTo>
                <a:lnTo>
                  <a:pt x="1127125" y="36512"/>
                </a:lnTo>
                <a:lnTo>
                  <a:pt x="1127125" y="36512"/>
                </a:lnTo>
                <a:lnTo>
                  <a:pt x="1160463" y="60324"/>
                </a:lnTo>
                <a:lnTo>
                  <a:pt x="1169988" y="71437"/>
                </a:lnTo>
                <a:lnTo>
                  <a:pt x="1169988" y="71438"/>
                </a:lnTo>
                <a:lnTo>
                  <a:pt x="1189037" y="92074"/>
                </a:lnTo>
                <a:lnTo>
                  <a:pt x="1211262" y="128587"/>
                </a:lnTo>
                <a:lnTo>
                  <a:pt x="1212850" y="131762"/>
                </a:lnTo>
                <a:lnTo>
                  <a:pt x="1225550" y="166687"/>
                </a:lnTo>
                <a:lnTo>
                  <a:pt x="1230312" y="209549"/>
                </a:lnTo>
                <a:lnTo>
                  <a:pt x="1230312" y="617537"/>
                </a:lnTo>
                <a:lnTo>
                  <a:pt x="1255713" y="636587"/>
                </a:lnTo>
                <a:lnTo>
                  <a:pt x="1255713" y="636588"/>
                </a:lnTo>
                <a:lnTo>
                  <a:pt x="1300162" y="669924"/>
                </a:lnTo>
                <a:lnTo>
                  <a:pt x="1300162" y="669925"/>
                </a:lnTo>
                <a:lnTo>
                  <a:pt x="1343025" y="703262"/>
                </a:lnTo>
                <a:lnTo>
                  <a:pt x="1343025" y="703262"/>
                </a:lnTo>
                <a:lnTo>
                  <a:pt x="1385888" y="735012"/>
                </a:lnTo>
                <a:lnTo>
                  <a:pt x="1385888" y="735013"/>
                </a:lnTo>
                <a:lnTo>
                  <a:pt x="1412875" y="755649"/>
                </a:lnTo>
                <a:lnTo>
                  <a:pt x="1425575" y="769937"/>
                </a:lnTo>
                <a:lnTo>
                  <a:pt x="1428750" y="787399"/>
                </a:lnTo>
                <a:lnTo>
                  <a:pt x="1425575" y="803275"/>
                </a:lnTo>
                <a:lnTo>
                  <a:pt x="1412875" y="817562"/>
                </a:lnTo>
                <a:lnTo>
                  <a:pt x="1385888" y="836611"/>
                </a:lnTo>
                <a:lnTo>
                  <a:pt x="1385888" y="836612"/>
                </a:lnTo>
                <a:lnTo>
                  <a:pt x="1343025" y="871537"/>
                </a:lnTo>
                <a:lnTo>
                  <a:pt x="1343025" y="871538"/>
                </a:lnTo>
                <a:lnTo>
                  <a:pt x="1300162" y="904875"/>
                </a:lnTo>
                <a:lnTo>
                  <a:pt x="1255713" y="936624"/>
                </a:lnTo>
                <a:lnTo>
                  <a:pt x="1255713" y="936625"/>
                </a:lnTo>
                <a:lnTo>
                  <a:pt x="1230312" y="955675"/>
                </a:lnTo>
                <a:lnTo>
                  <a:pt x="1230312" y="2940050"/>
                </a:lnTo>
                <a:lnTo>
                  <a:pt x="1225550" y="2982913"/>
                </a:lnTo>
                <a:lnTo>
                  <a:pt x="1212850" y="3016250"/>
                </a:lnTo>
                <a:lnTo>
                  <a:pt x="1211262" y="3021013"/>
                </a:lnTo>
                <a:lnTo>
                  <a:pt x="1189037" y="3055938"/>
                </a:lnTo>
                <a:lnTo>
                  <a:pt x="1169988" y="3076574"/>
                </a:lnTo>
                <a:lnTo>
                  <a:pt x="1169988" y="3076575"/>
                </a:lnTo>
                <a:lnTo>
                  <a:pt x="1160463" y="3087688"/>
                </a:lnTo>
                <a:lnTo>
                  <a:pt x="1127125" y="3111500"/>
                </a:lnTo>
                <a:lnTo>
                  <a:pt x="1127125" y="3111501"/>
                </a:lnTo>
                <a:lnTo>
                  <a:pt x="1125537" y="3113088"/>
                </a:lnTo>
                <a:lnTo>
                  <a:pt x="1084262" y="3132138"/>
                </a:lnTo>
                <a:lnTo>
                  <a:pt x="1082675" y="3132138"/>
                </a:lnTo>
                <a:lnTo>
                  <a:pt x="1082675" y="3132137"/>
                </a:lnTo>
                <a:lnTo>
                  <a:pt x="1039813" y="3144837"/>
                </a:lnTo>
                <a:lnTo>
                  <a:pt x="1039813" y="3144838"/>
                </a:lnTo>
                <a:lnTo>
                  <a:pt x="996950" y="3148013"/>
                </a:lnTo>
                <a:lnTo>
                  <a:pt x="990600" y="3148013"/>
                </a:lnTo>
                <a:lnTo>
                  <a:pt x="952500" y="3148013"/>
                </a:lnTo>
                <a:lnTo>
                  <a:pt x="909638" y="3148013"/>
                </a:lnTo>
                <a:lnTo>
                  <a:pt x="909637" y="3148013"/>
                </a:lnTo>
                <a:lnTo>
                  <a:pt x="866775" y="3148013"/>
                </a:lnTo>
                <a:lnTo>
                  <a:pt x="823913" y="3148013"/>
                </a:lnTo>
                <a:lnTo>
                  <a:pt x="823912" y="3148013"/>
                </a:lnTo>
                <a:lnTo>
                  <a:pt x="781050" y="3148013"/>
                </a:lnTo>
                <a:lnTo>
                  <a:pt x="738187" y="3148013"/>
                </a:lnTo>
                <a:lnTo>
                  <a:pt x="693737" y="3148013"/>
                </a:lnTo>
                <a:lnTo>
                  <a:pt x="649288" y="3148013"/>
                </a:lnTo>
                <a:lnTo>
                  <a:pt x="649287" y="3148013"/>
                </a:lnTo>
                <a:lnTo>
                  <a:pt x="606425" y="3148013"/>
                </a:lnTo>
                <a:lnTo>
                  <a:pt x="563563" y="3148013"/>
                </a:lnTo>
                <a:lnTo>
                  <a:pt x="563562" y="3148013"/>
                </a:lnTo>
                <a:lnTo>
                  <a:pt x="520700" y="3148013"/>
                </a:lnTo>
                <a:lnTo>
                  <a:pt x="477838" y="3148013"/>
                </a:lnTo>
                <a:lnTo>
                  <a:pt x="477837" y="3148013"/>
                </a:lnTo>
                <a:lnTo>
                  <a:pt x="434975" y="3148013"/>
                </a:lnTo>
                <a:lnTo>
                  <a:pt x="392113" y="3148013"/>
                </a:lnTo>
                <a:lnTo>
                  <a:pt x="392112" y="3148013"/>
                </a:lnTo>
                <a:lnTo>
                  <a:pt x="346075" y="3148013"/>
                </a:lnTo>
                <a:lnTo>
                  <a:pt x="303213" y="3148013"/>
                </a:lnTo>
                <a:lnTo>
                  <a:pt x="303212" y="3148013"/>
                </a:lnTo>
                <a:lnTo>
                  <a:pt x="260350" y="3148013"/>
                </a:lnTo>
                <a:lnTo>
                  <a:pt x="239712" y="3148013"/>
                </a:lnTo>
                <a:lnTo>
                  <a:pt x="217487" y="3146426"/>
                </a:lnTo>
                <a:lnTo>
                  <a:pt x="217487" y="3146425"/>
                </a:lnTo>
                <a:lnTo>
                  <a:pt x="192087" y="3144838"/>
                </a:lnTo>
                <a:lnTo>
                  <a:pt x="174625" y="3140075"/>
                </a:lnTo>
                <a:lnTo>
                  <a:pt x="146049" y="3132138"/>
                </a:lnTo>
                <a:lnTo>
                  <a:pt x="131762" y="3124200"/>
                </a:lnTo>
                <a:lnTo>
                  <a:pt x="131762" y="3124200"/>
                </a:lnTo>
                <a:lnTo>
                  <a:pt x="106362" y="3113088"/>
                </a:lnTo>
                <a:lnTo>
                  <a:pt x="88900" y="3100388"/>
                </a:lnTo>
                <a:lnTo>
                  <a:pt x="88900" y="3100387"/>
                </a:lnTo>
                <a:lnTo>
                  <a:pt x="71437" y="3087687"/>
                </a:lnTo>
                <a:lnTo>
                  <a:pt x="44450" y="3059112"/>
                </a:lnTo>
                <a:lnTo>
                  <a:pt x="41275" y="3055937"/>
                </a:lnTo>
                <a:lnTo>
                  <a:pt x="19050" y="3021012"/>
                </a:lnTo>
                <a:lnTo>
                  <a:pt x="4762" y="2982912"/>
                </a:lnTo>
                <a:lnTo>
                  <a:pt x="0" y="2940050"/>
                </a:lnTo>
                <a:lnTo>
                  <a:pt x="0" y="209549"/>
                </a:lnTo>
                <a:lnTo>
                  <a:pt x="4762" y="166687"/>
                </a:lnTo>
                <a:lnTo>
                  <a:pt x="19050" y="128587"/>
                </a:lnTo>
                <a:lnTo>
                  <a:pt x="41275" y="92074"/>
                </a:lnTo>
                <a:lnTo>
                  <a:pt x="44450" y="90487"/>
                </a:lnTo>
                <a:lnTo>
                  <a:pt x="71437" y="60324"/>
                </a:lnTo>
                <a:lnTo>
                  <a:pt x="88900" y="49212"/>
                </a:lnTo>
                <a:lnTo>
                  <a:pt x="88900" y="49212"/>
                </a:lnTo>
                <a:lnTo>
                  <a:pt x="106362" y="34925"/>
                </a:lnTo>
                <a:lnTo>
                  <a:pt x="131762" y="25400"/>
                </a:lnTo>
                <a:lnTo>
                  <a:pt x="131762" y="25400"/>
                </a:lnTo>
                <a:lnTo>
                  <a:pt x="146049" y="15875"/>
                </a:lnTo>
                <a:lnTo>
                  <a:pt x="174625" y="9525"/>
                </a:lnTo>
                <a:lnTo>
                  <a:pt x="192087" y="4762"/>
                </a:lnTo>
                <a:lnTo>
                  <a:pt x="217487" y="3175"/>
                </a:lnTo>
                <a:close/>
              </a:path>
            </a:pathLst>
          </a:custGeom>
          <a:solidFill>
            <a:schemeClr val="accent3"/>
          </a:solidFill>
          <a:ln w="25400" cap="flat" cmpd="sng" algn="ctr">
            <a:noFill/>
            <a:prstDash val="solid"/>
          </a:ln>
          <a:effectLst/>
        </p:spPr>
        <p:txBody>
          <a:bodyPr rot="0" spcFirstLastPara="0" vertOverflow="overflow" horzOverflow="overflow" vert="horz" wrap="square" lIns="59538" tIns="29769" rIns="59538" bIns="29769" numCol="1" spcCol="0" rtlCol="0" fromWordArt="0" anchor="ctr" anchorCtr="0" forceAA="0" compatLnSpc="1">
            <a:noAutofit/>
          </a:bodyPr>
          <a:lstStyle/>
          <a:p>
            <a:pPr algn="ctr">
              <a:lnSpc>
                <a:spcPct val="120000"/>
              </a:lnSpc>
            </a:pPr>
            <a:endParaRPr lang="zh-CN" altLang="en-US" kern="0">
              <a:solidFill>
                <a:sysClr val="window" lastClr="FFFFFF"/>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 name="组合 8"/>
          <p:cNvGrpSpPr/>
          <p:nvPr/>
        </p:nvGrpSpPr>
        <p:grpSpPr>
          <a:xfrm>
            <a:off x="6336462" y="1376230"/>
            <a:ext cx="404437" cy="1203696"/>
            <a:chOff x="9286715" y="1680422"/>
            <a:chExt cx="654939" cy="1949140"/>
          </a:xfrm>
          <a:solidFill>
            <a:schemeClr val="accent4"/>
          </a:solidFill>
        </p:grpSpPr>
        <p:sp>
          <p:nvSpPr>
            <p:cNvPr id="171" name="Freeform 137"/>
            <p:cNvSpPr/>
            <p:nvPr/>
          </p:nvSpPr>
          <p:spPr bwMode="auto">
            <a:xfrm>
              <a:off x="9286715" y="1680422"/>
              <a:ext cx="654939" cy="1949140"/>
            </a:xfrm>
            <a:custGeom>
              <a:avLst/>
              <a:gdLst>
                <a:gd name="T0" fmla="*/ 0 w 376"/>
                <a:gd name="T1" fmla="*/ 0 h 1119"/>
                <a:gd name="T2" fmla="*/ 259 w 376"/>
                <a:gd name="T3" fmla="*/ 37 h 1119"/>
                <a:gd name="T4" fmla="*/ 283 w 376"/>
                <a:gd name="T5" fmla="*/ 42 h 1119"/>
                <a:gd name="T6" fmla="*/ 305 w 376"/>
                <a:gd name="T7" fmla="*/ 50 h 1119"/>
                <a:gd name="T8" fmla="*/ 325 w 376"/>
                <a:gd name="T9" fmla="*/ 60 h 1119"/>
                <a:gd name="T10" fmla="*/ 343 w 376"/>
                <a:gd name="T11" fmla="*/ 72 h 1119"/>
                <a:gd name="T12" fmla="*/ 357 w 376"/>
                <a:gd name="T13" fmla="*/ 86 h 1119"/>
                <a:gd name="T14" fmla="*/ 368 w 376"/>
                <a:gd name="T15" fmla="*/ 101 h 1119"/>
                <a:gd name="T16" fmla="*/ 374 w 376"/>
                <a:gd name="T17" fmla="*/ 119 h 1119"/>
                <a:gd name="T18" fmla="*/ 376 w 376"/>
                <a:gd name="T19" fmla="*/ 140 h 1119"/>
                <a:gd name="T20" fmla="*/ 376 w 376"/>
                <a:gd name="T21" fmla="*/ 968 h 1119"/>
                <a:gd name="T22" fmla="*/ 374 w 376"/>
                <a:gd name="T23" fmla="*/ 988 h 1119"/>
                <a:gd name="T24" fmla="*/ 368 w 376"/>
                <a:gd name="T25" fmla="*/ 1007 h 1119"/>
                <a:gd name="T26" fmla="*/ 358 w 376"/>
                <a:gd name="T27" fmla="*/ 1022 h 1119"/>
                <a:gd name="T28" fmla="*/ 344 w 376"/>
                <a:gd name="T29" fmla="*/ 1036 h 1119"/>
                <a:gd name="T30" fmla="*/ 327 w 376"/>
                <a:gd name="T31" fmla="*/ 1048 h 1119"/>
                <a:gd name="T32" fmla="*/ 306 w 376"/>
                <a:gd name="T33" fmla="*/ 1058 h 1119"/>
                <a:gd name="T34" fmla="*/ 284 w 376"/>
                <a:gd name="T35" fmla="*/ 1066 h 1119"/>
                <a:gd name="T36" fmla="*/ 259 w 376"/>
                <a:gd name="T37" fmla="*/ 1071 h 1119"/>
                <a:gd name="T38" fmla="*/ 0 w 376"/>
                <a:gd name="T39" fmla="*/ 1119 h 1119"/>
                <a:gd name="T40" fmla="*/ 0 w 376"/>
                <a:gd name="T41" fmla="*/ 0 h 1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76" h="1119">
                  <a:moveTo>
                    <a:pt x="0" y="0"/>
                  </a:moveTo>
                  <a:lnTo>
                    <a:pt x="259" y="37"/>
                  </a:lnTo>
                  <a:lnTo>
                    <a:pt x="283" y="42"/>
                  </a:lnTo>
                  <a:lnTo>
                    <a:pt x="305" y="50"/>
                  </a:lnTo>
                  <a:lnTo>
                    <a:pt x="325" y="60"/>
                  </a:lnTo>
                  <a:lnTo>
                    <a:pt x="343" y="72"/>
                  </a:lnTo>
                  <a:lnTo>
                    <a:pt x="357" y="86"/>
                  </a:lnTo>
                  <a:lnTo>
                    <a:pt x="368" y="101"/>
                  </a:lnTo>
                  <a:lnTo>
                    <a:pt x="374" y="119"/>
                  </a:lnTo>
                  <a:lnTo>
                    <a:pt x="376" y="140"/>
                  </a:lnTo>
                  <a:lnTo>
                    <a:pt x="376" y="968"/>
                  </a:lnTo>
                  <a:lnTo>
                    <a:pt x="374" y="988"/>
                  </a:lnTo>
                  <a:lnTo>
                    <a:pt x="368" y="1007"/>
                  </a:lnTo>
                  <a:lnTo>
                    <a:pt x="358" y="1022"/>
                  </a:lnTo>
                  <a:lnTo>
                    <a:pt x="344" y="1036"/>
                  </a:lnTo>
                  <a:lnTo>
                    <a:pt x="327" y="1048"/>
                  </a:lnTo>
                  <a:lnTo>
                    <a:pt x="306" y="1058"/>
                  </a:lnTo>
                  <a:lnTo>
                    <a:pt x="284" y="1066"/>
                  </a:lnTo>
                  <a:lnTo>
                    <a:pt x="259" y="1071"/>
                  </a:lnTo>
                  <a:lnTo>
                    <a:pt x="0" y="1119"/>
                  </a:lnTo>
                  <a:lnTo>
                    <a:pt x="0" y="0"/>
                  </a:lnTo>
                  <a:close/>
                </a:path>
              </a:pathLst>
            </a:custGeom>
            <a:solidFill>
              <a:schemeClr val="bg1"/>
            </a:solidFill>
            <a:ln w="0">
              <a:noFill/>
              <a:prstDash val="solid"/>
              <a:round/>
            </a:ln>
            <a:effectLst>
              <a:outerShdw blurRad="254000" dist="38100" algn="l" rotWithShape="0">
                <a:prstClr val="black">
                  <a:alpha val="40000"/>
                </a:prstClr>
              </a:outerShdw>
            </a:effectLst>
          </p:spPr>
          <p:txBody>
            <a:bodyPr vert="horz" wrap="square" lIns="79405" tIns="39702" rIns="79405" bIns="39702" numCol="1" anchor="t" anchorCtr="0" compatLnSpc="1"/>
            <a:lstStyle/>
            <a:p>
              <a:pPr>
                <a:lnSpc>
                  <a:spcPct val="120000"/>
                </a:lnSpc>
              </a:pPr>
              <a:endParaRPr lang="zh-CN" altLang="en-US" sz="1100" dirty="0">
                <a:solidFill>
                  <a:srgbClr val="009882"/>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 name="组合 4"/>
            <p:cNvGrpSpPr/>
            <p:nvPr/>
          </p:nvGrpSpPr>
          <p:grpSpPr>
            <a:xfrm>
              <a:off x="9380775" y="2482548"/>
              <a:ext cx="362307" cy="344889"/>
              <a:chOff x="8289913" y="3162328"/>
              <a:chExt cx="362307" cy="344889"/>
            </a:xfrm>
            <a:grpFill/>
          </p:grpSpPr>
          <p:sp>
            <p:nvSpPr>
              <p:cNvPr id="177" name="Freeform 162"/>
              <p:cNvSpPr>
                <a:spLocks noEditPoints="1"/>
              </p:cNvSpPr>
              <p:nvPr/>
            </p:nvSpPr>
            <p:spPr bwMode="auto">
              <a:xfrm>
                <a:off x="8289913" y="3218068"/>
                <a:ext cx="362307" cy="289149"/>
              </a:xfrm>
              <a:custGeom>
                <a:avLst/>
                <a:gdLst>
                  <a:gd name="T0" fmla="*/ 174 w 208"/>
                  <a:gd name="T1" fmla="*/ 62 h 166"/>
                  <a:gd name="T2" fmla="*/ 175 w 208"/>
                  <a:gd name="T3" fmla="*/ 43 h 166"/>
                  <a:gd name="T4" fmla="*/ 122 w 208"/>
                  <a:gd name="T5" fmla="*/ 50 h 166"/>
                  <a:gd name="T6" fmla="*/ 116 w 208"/>
                  <a:gd name="T7" fmla="*/ 53 h 166"/>
                  <a:gd name="T8" fmla="*/ 80 w 208"/>
                  <a:gd name="T9" fmla="*/ 53 h 166"/>
                  <a:gd name="T10" fmla="*/ 75 w 208"/>
                  <a:gd name="T11" fmla="*/ 51 h 166"/>
                  <a:gd name="T12" fmla="*/ 72 w 208"/>
                  <a:gd name="T13" fmla="*/ 51 h 166"/>
                  <a:gd name="T14" fmla="*/ 48 w 208"/>
                  <a:gd name="T15" fmla="*/ 51 h 166"/>
                  <a:gd name="T16" fmla="*/ 48 w 208"/>
                  <a:gd name="T17" fmla="*/ 54 h 166"/>
                  <a:gd name="T18" fmla="*/ 55 w 208"/>
                  <a:gd name="T19" fmla="*/ 58 h 166"/>
                  <a:gd name="T20" fmla="*/ 58 w 208"/>
                  <a:gd name="T21" fmla="*/ 60 h 166"/>
                  <a:gd name="T22" fmla="*/ 127 w 208"/>
                  <a:gd name="T23" fmla="*/ 62 h 166"/>
                  <a:gd name="T24" fmla="*/ 10 w 208"/>
                  <a:gd name="T25" fmla="*/ 6 h 166"/>
                  <a:gd name="T26" fmla="*/ 70 w 208"/>
                  <a:gd name="T27" fmla="*/ 41 h 166"/>
                  <a:gd name="T28" fmla="*/ 10 w 208"/>
                  <a:gd name="T29" fmla="*/ 6 h 166"/>
                  <a:gd name="T30" fmla="*/ 71 w 208"/>
                  <a:gd name="T31" fmla="*/ 0 h 166"/>
                  <a:gd name="T32" fmla="*/ 75 w 208"/>
                  <a:gd name="T33" fmla="*/ 2 h 166"/>
                  <a:gd name="T34" fmla="*/ 76 w 208"/>
                  <a:gd name="T35" fmla="*/ 39 h 166"/>
                  <a:gd name="T36" fmla="*/ 80 w 208"/>
                  <a:gd name="T37" fmla="*/ 38 h 166"/>
                  <a:gd name="T38" fmla="*/ 126 w 208"/>
                  <a:gd name="T39" fmla="*/ 14 h 166"/>
                  <a:gd name="T40" fmla="*/ 131 w 208"/>
                  <a:gd name="T41" fmla="*/ 9 h 166"/>
                  <a:gd name="T42" fmla="*/ 166 w 208"/>
                  <a:gd name="T43" fmla="*/ 8 h 166"/>
                  <a:gd name="T44" fmla="*/ 169 w 208"/>
                  <a:gd name="T45" fmla="*/ 9 h 166"/>
                  <a:gd name="T46" fmla="*/ 172 w 208"/>
                  <a:gd name="T47" fmla="*/ 10 h 166"/>
                  <a:gd name="T48" fmla="*/ 175 w 208"/>
                  <a:gd name="T49" fmla="*/ 14 h 166"/>
                  <a:gd name="T50" fmla="*/ 207 w 208"/>
                  <a:gd name="T51" fmla="*/ 67 h 166"/>
                  <a:gd name="T52" fmla="*/ 208 w 208"/>
                  <a:gd name="T53" fmla="*/ 74 h 166"/>
                  <a:gd name="T54" fmla="*/ 206 w 208"/>
                  <a:gd name="T55" fmla="*/ 80 h 166"/>
                  <a:gd name="T56" fmla="*/ 201 w 208"/>
                  <a:gd name="T57" fmla="*/ 85 h 166"/>
                  <a:gd name="T58" fmla="*/ 194 w 208"/>
                  <a:gd name="T59" fmla="*/ 86 h 166"/>
                  <a:gd name="T60" fmla="*/ 193 w 208"/>
                  <a:gd name="T61" fmla="*/ 163 h 166"/>
                  <a:gd name="T62" fmla="*/ 189 w 208"/>
                  <a:gd name="T63" fmla="*/ 166 h 166"/>
                  <a:gd name="T64" fmla="*/ 185 w 208"/>
                  <a:gd name="T65" fmla="*/ 163 h 166"/>
                  <a:gd name="T66" fmla="*/ 184 w 208"/>
                  <a:gd name="T67" fmla="*/ 86 h 166"/>
                  <a:gd name="T68" fmla="*/ 171 w 208"/>
                  <a:gd name="T69" fmla="*/ 157 h 166"/>
                  <a:gd name="T70" fmla="*/ 168 w 208"/>
                  <a:gd name="T71" fmla="*/ 163 h 166"/>
                  <a:gd name="T72" fmla="*/ 162 w 208"/>
                  <a:gd name="T73" fmla="*/ 166 h 166"/>
                  <a:gd name="T74" fmla="*/ 155 w 208"/>
                  <a:gd name="T75" fmla="*/ 163 h 166"/>
                  <a:gd name="T76" fmla="*/ 153 w 208"/>
                  <a:gd name="T77" fmla="*/ 157 h 166"/>
                  <a:gd name="T78" fmla="*/ 147 w 208"/>
                  <a:gd name="T79" fmla="*/ 86 h 166"/>
                  <a:gd name="T80" fmla="*/ 147 w 208"/>
                  <a:gd name="T81" fmla="*/ 161 h 166"/>
                  <a:gd name="T82" fmla="*/ 141 w 208"/>
                  <a:gd name="T83" fmla="*/ 165 h 166"/>
                  <a:gd name="T84" fmla="*/ 135 w 208"/>
                  <a:gd name="T85" fmla="*/ 165 h 166"/>
                  <a:gd name="T86" fmla="*/ 130 w 208"/>
                  <a:gd name="T87" fmla="*/ 161 h 166"/>
                  <a:gd name="T88" fmla="*/ 129 w 208"/>
                  <a:gd name="T89" fmla="*/ 86 h 166"/>
                  <a:gd name="T90" fmla="*/ 29 w 208"/>
                  <a:gd name="T91" fmla="*/ 161 h 166"/>
                  <a:gd name="T92" fmla="*/ 26 w 208"/>
                  <a:gd name="T93" fmla="*/ 165 h 166"/>
                  <a:gd name="T94" fmla="*/ 21 w 208"/>
                  <a:gd name="T95" fmla="*/ 165 h 166"/>
                  <a:gd name="T96" fmla="*/ 19 w 208"/>
                  <a:gd name="T97" fmla="*/ 161 h 166"/>
                  <a:gd name="T98" fmla="*/ 11 w 208"/>
                  <a:gd name="T99" fmla="*/ 86 h 166"/>
                  <a:gd name="T100" fmla="*/ 4 w 208"/>
                  <a:gd name="T101" fmla="*/ 83 h 166"/>
                  <a:gd name="T102" fmla="*/ 0 w 208"/>
                  <a:gd name="T103" fmla="*/ 77 h 166"/>
                  <a:gd name="T104" fmla="*/ 0 w 208"/>
                  <a:gd name="T105" fmla="*/ 69 h 166"/>
                  <a:gd name="T106" fmla="*/ 4 w 208"/>
                  <a:gd name="T107" fmla="*/ 64 h 166"/>
                  <a:gd name="T108" fmla="*/ 11 w 208"/>
                  <a:gd name="T109" fmla="*/ 62 h 166"/>
                  <a:gd name="T110" fmla="*/ 22 w 208"/>
                  <a:gd name="T111" fmla="*/ 60 h 166"/>
                  <a:gd name="T112" fmla="*/ 23 w 208"/>
                  <a:gd name="T113" fmla="*/ 58 h 166"/>
                  <a:gd name="T114" fmla="*/ 30 w 208"/>
                  <a:gd name="T115" fmla="*/ 54 h 166"/>
                  <a:gd name="T116" fmla="*/ 32 w 208"/>
                  <a:gd name="T117" fmla="*/ 54 h 166"/>
                  <a:gd name="T118" fmla="*/ 9 w 208"/>
                  <a:gd name="T119" fmla="*/ 51 h 166"/>
                  <a:gd name="T120" fmla="*/ 4 w 208"/>
                  <a:gd name="T121" fmla="*/ 48 h 166"/>
                  <a:gd name="T122" fmla="*/ 3 w 208"/>
                  <a:gd name="T123" fmla="*/ 5 h 166"/>
                  <a:gd name="T124" fmla="*/ 7 w 208"/>
                  <a:gd name="T125"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8" h="166">
                    <a:moveTo>
                      <a:pt x="175" y="43"/>
                    </a:moveTo>
                    <a:lnTo>
                      <a:pt x="174" y="62"/>
                    </a:lnTo>
                    <a:lnTo>
                      <a:pt x="186" y="62"/>
                    </a:lnTo>
                    <a:lnTo>
                      <a:pt x="175" y="43"/>
                    </a:lnTo>
                    <a:close/>
                    <a:moveTo>
                      <a:pt x="126" y="42"/>
                    </a:moveTo>
                    <a:lnTo>
                      <a:pt x="122" y="50"/>
                    </a:lnTo>
                    <a:lnTo>
                      <a:pt x="119" y="52"/>
                    </a:lnTo>
                    <a:lnTo>
                      <a:pt x="116" y="53"/>
                    </a:lnTo>
                    <a:lnTo>
                      <a:pt x="115" y="53"/>
                    </a:lnTo>
                    <a:lnTo>
                      <a:pt x="80" y="53"/>
                    </a:lnTo>
                    <a:lnTo>
                      <a:pt x="77" y="53"/>
                    </a:lnTo>
                    <a:lnTo>
                      <a:pt x="75" y="51"/>
                    </a:lnTo>
                    <a:lnTo>
                      <a:pt x="74" y="50"/>
                    </a:lnTo>
                    <a:lnTo>
                      <a:pt x="72" y="51"/>
                    </a:lnTo>
                    <a:lnTo>
                      <a:pt x="71" y="51"/>
                    </a:lnTo>
                    <a:lnTo>
                      <a:pt x="48" y="51"/>
                    </a:lnTo>
                    <a:lnTo>
                      <a:pt x="48" y="54"/>
                    </a:lnTo>
                    <a:lnTo>
                      <a:pt x="48" y="54"/>
                    </a:lnTo>
                    <a:lnTo>
                      <a:pt x="48" y="54"/>
                    </a:lnTo>
                    <a:lnTo>
                      <a:pt x="55" y="58"/>
                    </a:lnTo>
                    <a:lnTo>
                      <a:pt x="57" y="59"/>
                    </a:lnTo>
                    <a:lnTo>
                      <a:pt x="58" y="60"/>
                    </a:lnTo>
                    <a:lnTo>
                      <a:pt x="57" y="62"/>
                    </a:lnTo>
                    <a:lnTo>
                      <a:pt x="127" y="62"/>
                    </a:lnTo>
                    <a:lnTo>
                      <a:pt x="126" y="42"/>
                    </a:lnTo>
                    <a:close/>
                    <a:moveTo>
                      <a:pt x="10" y="6"/>
                    </a:moveTo>
                    <a:lnTo>
                      <a:pt x="10" y="41"/>
                    </a:lnTo>
                    <a:lnTo>
                      <a:pt x="70" y="41"/>
                    </a:lnTo>
                    <a:lnTo>
                      <a:pt x="70" y="6"/>
                    </a:lnTo>
                    <a:lnTo>
                      <a:pt x="10" y="6"/>
                    </a:lnTo>
                    <a:close/>
                    <a:moveTo>
                      <a:pt x="9" y="0"/>
                    </a:moveTo>
                    <a:lnTo>
                      <a:pt x="71" y="0"/>
                    </a:lnTo>
                    <a:lnTo>
                      <a:pt x="73" y="0"/>
                    </a:lnTo>
                    <a:lnTo>
                      <a:pt x="75" y="2"/>
                    </a:lnTo>
                    <a:lnTo>
                      <a:pt x="76" y="5"/>
                    </a:lnTo>
                    <a:lnTo>
                      <a:pt x="76" y="39"/>
                    </a:lnTo>
                    <a:lnTo>
                      <a:pt x="78" y="38"/>
                    </a:lnTo>
                    <a:lnTo>
                      <a:pt x="80" y="38"/>
                    </a:lnTo>
                    <a:lnTo>
                      <a:pt x="111" y="38"/>
                    </a:lnTo>
                    <a:lnTo>
                      <a:pt x="126" y="14"/>
                    </a:lnTo>
                    <a:lnTo>
                      <a:pt x="128" y="11"/>
                    </a:lnTo>
                    <a:lnTo>
                      <a:pt x="131" y="9"/>
                    </a:lnTo>
                    <a:lnTo>
                      <a:pt x="135" y="8"/>
                    </a:lnTo>
                    <a:lnTo>
                      <a:pt x="166" y="8"/>
                    </a:lnTo>
                    <a:lnTo>
                      <a:pt x="168" y="9"/>
                    </a:lnTo>
                    <a:lnTo>
                      <a:pt x="169" y="9"/>
                    </a:lnTo>
                    <a:lnTo>
                      <a:pt x="169" y="9"/>
                    </a:lnTo>
                    <a:lnTo>
                      <a:pt x="172" y="10"/>
                    </a:lnTo>
                    <a:lnTo>
                      <a:pt x="173" y="11"/>
                    </a:lnTo>
                    <a:lnTo>
                      <a:pt x="175" y="14"/>
                    </a:lnTo>
                    <a:lnTo>
                      <a:pt x="205" y="65"/>
                    </a:lnTo>
                    <a:lnTo>
                      <a:pt x="207" y="67"/>
                    </a:lnTo>
                    <a:lnTo>
                      <a:pt x="208" y="71"/>
                    </a:lnTo>
                    <a:lnTo>
                      <a:pt x="208" y="74"/>
                    </a:lnTo>
                    <a:lnTo>
                      <a:pt x="208" y="77"/>
                    </a:lnTo>
                    <a:lnTo>
                      <a:pt x="206" y="80"/>
                    </a:lnTo>
                    <a:lnTo>
                      <a:pt x="204" y="83"/>
                    </a:lnTo>
                    <a:lnTo>
                      <a:pt x="201" y="85"/>
                    </a:lnTo>
                    <a:lnTo>
                      <a:pt x="198" y="86"/>
                    </a:lnTo>
                    <a:lnTo>
                      <a:pt x="194" y="86"/>
                    </a:lnTo>
                    <a:lnTo>
                      <a:pt x="194" y="161"/>
                    </a:lnTo>
                    <a:lnTo>
                      <a:pt x="193" y="163"/>
                    </a:lnTo>
                    <a:lnTo>
                      <a:pt x="191" y="165"/>
                    </a:lnTo>
                    <a:lnTo>
                      <a:pt x="189" y="166"/>
                    </a:lnTo>
                    <a:lnTo>
                      <a:pt x="186" y="165"/>
                    </a:lnTo>
                    <a:lnTo>
                      <a:pt x="185" y="163"/>
                    </a:lnTo>
                    <a:lnTo>
                      <a:pt x="184" y="161"/>
                    </a:lnTo>
                    <a:lnTo>
                      <a:pt x="184" y="86"/>
                    </a:lnTo>
                    <a:lnTo>
                      <a:pt x="171" y="86"/>
                    </a:lnTo>
                    <a:lnTo>
                      <a:pt x="171" y="157"/>
                    </a:lnTo>
                    <a:lnTo>
                      <a:pt x="169" y="161"/>
                    </a:lnTo>
                    <a:lnTo>
                      <a:pt x="168" y="163"/>
                    </a:lnTo>
                    <a:lnTo>
                      <a:pt x="165" y="165"/>
                    </a:lnTo>
                    <a:lnTo>
                      <a:pt x="162" y="166"/>
                    </a:lnTo>
                    <a:lnTo>
                      <a:pt x="159" y="165"/>
                    </a:lnTo>
                    <a:lnTo>
                      <a:pt x="155" y="163"/>
                    </a:lnTo>
                    <a:lnTo>
                      <a:pt x="154" y="161"/>
                    </a:lnTo>
                    <a:lnTo>
                      <a:pt x="153" y="157"/>
                    </a:lnTo>
                    <a:lnTo>
                      <a:pt x="153" y="86"/>
                    </a:lnTo>
                    <a:lnTo>
                      <a:pt x="147" y="86"/>
                    </a:lnTo>
                    <a:lnTo>
                      <a:pt x="147" y="157"/>
                    </a:lnTo>
                    <a:lnTo>
                      <a:pt x="147" y="161"/>
                    </a:lnTo>
                    <a:lnTo>
                      <a:pt x="144" y="163"/>
                    </a:lnTo>
                    <a:lnTo>
                      <a:pt x="141" y="165"/>
                    </a:lnTo>
                    <a:lnTo>
                      <a:pt x="138" y="166"/>
                    </a:lnTo>
                    <a:lnTo>
                      <a:pt x="135" y="165"/>
                    </a:lnTo>
                    <a:lnTo>
                      <a:pt x="133" y="163"/>
                    </a:lnTo>
                    <a:lnTo>
                      <a:pt x="130" y="161"/>
                    </a:lnTo>
                    <a:lnTo>
                      <a:pt x="129" y="157"/>
                    </a:lnTo>
                    <a:lnTo>
                      <a:pt x="129" y="86"/>
                    </a:lnTo>
                    <a:lnTo>
                      <a:pt x="29" y="86"/>
                    </a:lnTo>
                    <a:lnTo>
                      <a:pt x="29" y="161"/>
                    </a:lnTo>
                    <a:lnTo>
                      <a:pt x="28" y="163"/>
                    </a:lnTo>
                    <a:lnTo>
                      <a:pt x="26" y="165"/>
                    </a:lnTo>
                    <a:lnTo>
                      <a:pt x="24" y="166"/>
                    </a:lnTo>
                    <a:lnTo>
                      <a:pt x="21" y="165"/>
                    </a:lnTo>
                    <a:lnTo>
                      <a:pt x="20" y="163"/>
                    </a:lnTo>
                    <a:lnTo>
                      <a:pt x="19" y="161"/>
                    </a:lnTo>
                    <a:lnTo>
                      <a:pt x="19" y="86"/>
                    </a:lnTo>
                    <a:lnTo>
                      <a:pt x="11" y="86"/>
                    </a:lnTo>
                    <a:lnTo>
                      <a:pt x="8" y="85"/>
                    </a:lnTo>
                    <a:lnTo>
                      <a:pt x="4" y="83"/>
                    </a:lnTo>
                    <a:lnTo>
                      <a:pt x="2" y="80"/>
                    </a:lnTo>
                    <a:lnTo>
                      <a:pt x="0" y="77"/>
                    </a:lnTo>
                    <a:lnTo>
                      <a:pt x="0" y="74"/>
                    </a:lnTo>
                    <a:lnTo>
                      <a:pt x="0" y="69"/>
                    </a:lnTo>
                    <a:lnTo>
                      <a:pt x="2" y="66"/>
                    </a:lnTo>
                    <a:lnTo>
                      <a:pt x="4" y="64"/>
                    </a:lnTo>
                    <a:lnTo>
                      <a:pt x="8" y="62"/>
                    </a:lnTo>
                    <a:lnTo>
                      <a:pt x="11" y="62"/>
                    </a:lnTo>
                    <a:lnTo>
                      <a:pt x="22" y="62"/>
                    </a:lnTo>
                    <a:lnTo>
                      <a:pt x="22" y="60"/>
                    </a:lnTo>
                    <a:lnTo>
                      <a:pt x="22" y="59"/>
                    </a:lnTo>
                    <a:lnTo>
                      <a:pt x="23" y="58"/>
                    </a:lnTo>
                    <a:lnTo>
                      <a:pt x="23" y="58"/>
                    </a:lnTo>
                    <a:lnTo>
                      <a:pt x="30" y="54"/>
                    </a:lnTo>
                    <a:lnTo>
                      <a:pt x="30" y="54"/>
                    </a:lnTo>
                    <a:lnTo>
                      <a:pt x="32" y="54"/>
                    </a:lnTo>
                    <a:lnTo>
                      <a:pt x="32" y="51"/>
                    </a:lnTo>
                    <a:lnTo>
                      <a:pt x="9" y="51"/>
                    </a:lnTo>
                    <a:lnTo>
                      <a:pt x="7" y="50"/>
                    </a:lnTo>
                    <a:lnTo>
                      <a:pt x="4" y="48"/>
                    </a:lnTo>
                    <a:lnTo>
                      <a:pt x="3" y="46"/>
                    </a:lnTo>
                    <a:lnTo>
                      <a:pt x="3" y="5"/>
                    </a:lnTo>
                    <a:lnTo>
                      <a:pt x="4" y="2"/>
                    </a:lnTo>
                    <a:lnTo>
                      <a:pt x="7" y="0"/>
                    </a:lnTo>
                    <a:lnTo>
                      <a:pt x="9"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100" dirty="0">
                  <a:solidFill>
                    <a:srgbClr val="009882"/>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8" name="Freeform 163"/>
              <p:cNvSpPr/>
              <p:nvPr/>
            </p:nvSpPr>
            <p:spPr bwMode="auto">
              <a:xfrm>
                <a:off x="8518096" y="3162328"/>
                <a:ext cx="66191" cy="64449"/>
              </a:xfrm>
              <a:custGeom>
                <a:avLst/>
                <a:gdLst>
                  <a:gd name="T0" fmla="*/ 19 w 38"/>
                  <a:gd name="T1" fmla="*/ 0 h 37"/>
                  <a:gd name="T2" fmla="*/ 29 w 38"/>
                  <a:gd name="T3" fmla="*/ 3 h 37"/>
                  <a:gd name="T4" fmla="*/ 35 w 38"/>
                  <a:gd name="T5" fmla="*/ 9 h 37"/>
                  <a:gd name="T6" fmla="*/ 38 w 38"/>
                  <a:gd name="T7" fmla="*/ 19 h 37"/>
                  <a:gd name="T8" fmla="*/ 35 w 38"/>
                  <a:gd name="T9" fmla="*/ 28 h 37"/>
                  <a:gd name="T10" fmla="*/ 29 w 38"/>
                  <a:gd name="T11" fmla="*/ 34 h 37"/>
                  <a:gd name="T12" fmla="*/ 19 w 38"/>
                  <a:gd name="T13" fmla="*/ 37 h 37"/>
                  <a:gd name="T14" fmla="*/ 10 w 38"/>
                  <a:gd name="T15" fmla="*/ 34 h 37"/>
                  <a:gd name="T16" fmla="*/ 4 w 38"/>
                  <a:gd name="T17" fmla="*/ 28 h 37"/>
                  <a:gd name="T18" fmla="*/ 0 w 38"/>
                  <a:gd name="T19" fmla="*/ 19 h 37"/>
                  <a:gd name="T20" fmla="*/ 4 w 38"/>
                  <a:gd name="T21" fmla="*/ 9 h 37"/>
                  <a:gd name="T22" fmla="*/ 10 w 38"/>
                  <a:gd name="T23" fmla="*/ 3 h 37"/>
                  <a:gd name="T24" fmla="*/ 19 w 38"/>
                  <a:gd name="T25"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 h="37">
                    <a:moveTo>
                      <a:pt x="19" y="0"/>
                    </a:moveTo>
                    <a:lnTo>
                      <a:pt x="29" y="3"/>
                    </a:lnTo>
                    <a:lnTo>
                      <a:pt x="35" y="9"/>
                    </a:lnTo>
                    <a:lnTo>
                      <a:pt x="38" y="19"/>
                    </a:lnTo>
                    <a:lnTo>
                      <a:pt x="35" y="28"/>
                    </a:lnTo>
                    <a:lnTo>
                      <a:pt x="29" y="34"/>
                    </a:lnTo>
                    <a:lnTo>
                      <a:pt x="19" y="37"/>
                    </a:lnTo>
                    <a:lnTo>
                      <a:pt x="10" y="34"/>
                    </a:lnTo>
                    <a:lnTo>
                      <a:pt x="4" y="28"/>
                    </a:lnTo>
                    <a:lnTo>
                      <a:pt x="0" y="19"/>
                    </a:lnTo>
                    <a:lnTo>
                      <a:pt x="4" y="9"/>
                    </a:lnTo>
                    <a:lnTo>
                      <a:pt x="10" y="3"/>
                    </a:lnTo>
                    <a:lnTo>
                      <a:pt x="19"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100" dirty="0">
                  <a:solidFill>
                    <a:srgbClr val="009882"/>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4" name="组合 5"/>
          <p:cNvGrpSpPr/>
          <p:nvPr/>
        </p:nvGrpSpPr>
        <p:grpSpPr>
          <a:xfrm>
            <a:off x="2001783" y="1376230"/>
            <a:ext cx="406588" cy="1203696"/>
            <a:chOff x="2267202" y="1680422"/>
            <a:chExt cx="658423" cy="1949140"/>
          </a:xfrm>
          <a:solidFill>
            <a:schemeClr val="accent1"/>
          </a:solidFill>
        </p:grpSpPr>
        <p:sp>
          <p:nvSpPr>
            <p:cNvPr id="180" name="Freeform 37"/>
            <p:cNvSpPr/>
            <p:nvPr/>
          </p:nvSpPr>
          <p:spPr bwMode="auto">
            <a:xfrm>
              <a:off x="2267202" y="1680422"/>
              <a:ext cx="658423" cy="1949140"/>
            </a:xfrm>
            <a:custGeom>
              <a:avLst/>
              <a:gdLst>
                <a:gd name="T0" fmla="*/ 0 w 378"/>
                <a:gd name="T1" fmla="*/ 0 h 1119"/>
                <a:gd name="T2" fmla="*/ 259 w 378"/>
                <a:gd name="T3" fmla="*/ 37 h 1119"/>
                <a:gd name="T4" fmla="*/ 283 w 378"/>
                <a:gd name="T5" fmla="*/ 42 h 1119"/>
                <a:gd name="T6" fmla="*/ 306 w 378"/>
                <a:gd name="T7" fmla="*/ 50 h 1119"/>
                <a:gd name="T8" fmla="*/ 326 w 378"/>
                <a:gd name="T9" fmla="*/ 60 h 1119"/>
                <a:gd name="T10" fmla="*/ 343 w 378"/>
                <a:gd name="T11" fmla="*/ 72 h 1119"/>
                <a:gd name="T12" fmla="*/ 357 w 378"/>
                <a:gd name="T13" fmla="*/ 86 h 1119"/>
                <a:gd name="T14" fmla="*/ 368 w 378"/>
                <a:gd name="T15" fmla="*/ 101 h 1119"/>
                <a:gd name="T16" fmla="*/ 376 w 378"/>
                <a:gd name="T17" fmla="*/ 119 h 1119"/>
                <a:gd name="T18" fmla="*/ 378 w 378"/>
                <a:gd name="T19" fmla="*/ 140 h 1119"/>
                <a:gd name="T20" fmla="*/ 378 w 378"/>
                <a:gd name="T21" fmla="*/ 968 h 1119"/>
                <a:gd name="T22" fmla="*/ 376 w 378"/>
                <a:gd name="T23" fmla="*/ 988 h 1119"/>
                <a:gd name="T24" fmla="*/ 369 w 378"/>
                <a:gd name="T25" fmla="*/ 1007 h 1119"/>
                <a:gd name="T26" fmla="*/ 358 w 378"/>
                <a:gd name="T27" fmla="*/ 1022 h 1119"/>
                <a:gd name="T28" fmla="*/ 344 w 378"/>
                <a:gd name="T29" fmla="*/ 1036 h 1119"/>
                <a:gd name="T30" fmla="*/ 327 w 378"/>
                <a:gd name="T31" fmla="*/ 1048 h 1119"/>
                <a:gd name="T32" fmla="*/ 307 w 378"/>
                <a:gd name="T33" fmla="*/ 1058 h 1119"/>
                <a:gd name="T34" fmla="*/ 284 w 378"/>
                <a:gd name="T35" fmla="*/ 1066 h 1119"/>
                <a:gd name="T36" fmla="*/ 259 w 378"/>
                <a:gd name="T37" fmla="*/ 1071 h 1119"/>
                <a:gd name="T38" fmla="*/ 0 w 378"/>
                <a:gd name="T39" fmla="*/ 1119 h 1119"/>
                <a:gd name="T40" fmla="*/ 0 w 378"/>
                <a:gd name="T41" fmla="*/ 0 h 1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78" h="1119">
                  <a:moveTo>
                    <a:pt x="0" y="0"/>
                  </a:moveTo>
                  <a:lnTo>
                    <a:pt x="259" y="37"/>
                  </a:lnTo>
                  <a:lnTo>
                    <a:pt x="283" y="42"/>
                  </a:lnTo>
                  <a:lnTo>
                    <a:pt x="306" y="50"/>
                  </a:lnTo>
                  <a:lnTo>
                    <a:pt x="326" y="60"/>
                  </a:lnTo>
                  <a:lnTo>
                    <a:pt x="343" y="72"/>
                  </a:lnTo>
                  <a:lnTo>
                    <a:pt x="357" y="86"/>
                  </a:lnTo>
                  <a:lnTo>
                    <a:pt x="368" y="101"/>
                  </a:lnTo>
                  <a:lnTo>
                    <a:pt x="376" y="119"/>
                  </a:lnTo>
                  <a:lnTo>
                    <a:pt x="378" y="140"/>
                  </a:lnTo>
                  <a:lnTo>
                    <a:pt x="378" y="968"/>
                  </a:lnTo>
                  <a:lnTo>
                    <a:pt x="376" y="988"/>
                  </a:lnTo>
                  <a:lnTo>
                    <a:pt x="369" y="1007"/>
                  </a:lnTo>
                  <a:lnTo>
                    <a:pt x="358" y="1022"/>
                  </a:lnTo>
                  <a:lnTo>
                    <a:pt x="344" y="1036"/>
                  </a:lnTo>
                  <a:lnTo>
                    <a:pt x="327" y="1048"/>
                  </a:lnTo>
                  <a:lnTo>
                    <a:pt x="307" y="1058"/>
                  </a:lnTo>
                  <a:lnTo>
                    <a:pt x="284" y="1066"/>
                  </a:lnTo>
                  <a:lnTo>
                    <a:pt x="259" y="1071"/>
                  </a:lnTo>
                  <a:lnTo>
                    <a:pt x="0" y="1119"/>
                  </a:lnTo>
                  <a:lnTo>
                    <a:pt x="0" y="0"/>
                  </a:lnTo>
                  <a:close/>
                </a:path>
              </a:pathLst>
            </a:custGeom>
            <a:solidFill>
              <a:schemeClr val="bg1"/>
            </a:solidFill>
            <a:ln w="0">
              <a:noFill/>
              <a:prstDash val="solid"/>
              <a:round/>
            </a:ln>
            <a:effectLst>
              <a:outerShdw blurRad="254000" dist="38100" algn="l" rotWithShape="0">
                <a:prstClr val="black">
                  <a:alpha val="40000"/>
                </a:prstClr>
              </a:outerShdw>
            </a:effectLst>
          </p:spPr>
          <p:txBody>
            <a:bodyPr vert="horz" wrap="square" lIns="79405" tIns="39702" rIns="79405" bIns="39702" numCol="1" anchor="t" anchorCtr="0" compatLnSpc="1"/>
            <a:lstStyle/>
            <a:p>
              <a:pPr>
                <a:lnSpc>
                  <a:spcPct val="120000"/>
                </a:lnSpc>
              </a:pPr>
              <a:endParaRPr lang="zh-CN" altLang="en-US" sz="1100" dirty="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5" name="组合 1"/>
            <p:cNvGrpSpPr/>
            <p:nvPr/>
          </p:nvGrpSpPr>
          <p:grpSpPr>
            <a:xfrm>
              <a:off x="2462290" y="2482548"/>
              <a:ext cx="165477" cy="344888"/>
              <a:chOff x="3505027" y="3162328"/>
              <a:chExt cx="165477" cy="344888"/>
            </a:xfrm>
            <a:grpFill/>
          </p:grpSpPr>
          <p:sp>
            <p:nvSpPr>
              <p:cNvPr id="186" name="Freeform 157"/>
              <p:cNvSpPr/>
              <p:nvPr/>
            </p:nvSpPr>
            <p:spPr bwMode="auto">
              <a:xfrm>
                <a:off x="3557283" y="3162328"/>
                <a:ext cx="62707" cy="62707"/>
              </a:xfrm>
              <a:custGeom>
                <a:avLst/>
                <a:gdLst>
                  <a:gd name="T0" fmla="*/ 19 w 36"/>
                  <a:gd name="T1" fmla="*/ 0 h 36"/>
                  <a:gd name="T2" fmla="*/ 27 w 36"/>
                  <a:gd name="T3" fmla="*/ 3 h 36"/>
                  <a:gd name="T4" fmla="*/ 34 w 36"/>
                  <a:gd name="T5" fmla="*/ 9 h 36"/>
                  <a:gd name="T6" fmla="*/ 36 w 36"/>
                  <a:gd name="T7" fmla="*/ 18 h 36"/>
                  <a:gd name="T8" fmla="*/ 34 w 36"/>
                  <a:gd name="T9" fmla="*/ 28 h 36"/>
                  <a:gd name="T10" fmla="*/ 27 w 36"/>
                  <a:gd name="T11" fmla="*/ 34 h 36"/>
                  <a:gd name="T12" fmla="*/ 19 w 36"/>
                  <a:gd name="T13" fmla="*/ 36 h 36"/>
                  <a:gd name="T14" fmla="*/ 9 w 36"/>
                  <a:gd name="T15" fmla="*/ 34 h 36"/>
                  <a:gd name="T16" fmla="*/ 2 w 36"/>
                  <a:gd name="T17" fmla="*/ 28 h 36"/>
                  <a:gd name="T18" fmla="*/ 0 w 36"/>
                  <a:gd name="T19" fmla="*/ 18 h 36"/>
                  <a:gd name="T20" fmla="*/ 2 w 36"/>
                  <a:gd name="T21" fmla="*/ 9 h 36"/>
                  <a:gd name="T22" fmla="*/ 9 w 36"/>
                  <a:gd name="T23" fmla="*/ 3 h 36"/>
                  <a:gd name="T24" fmla="*/ 19 w 36"/>
                  <a:gd name="T25"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 h="36">
                    <a:moveTo>
                      <a:pt x="19" y="0"/>
                    </a:moveTo>
                    <a:lnTo>
                      <a:pt x="27" y="3"/>
                    </a:lnTo>
                    <a:lnTo>
                      <a:pt x="34" y="9"/>
                    </a:lnTo>
                    <a:lnTo>
                      <a:pt x="36" y="18"/>
                    </a:lnTo>
                    <a:lnTo>
                      <a:pt x="34" y="28"/>
                    </a:lnTo>
                    <a:lnTo>
                      <a:pt x="27" y="34"/>
                    </a:lnTo>
                    <a:lnTo>
                      <a:pt x="19" y="36"/>
                    </a:lnTo>
                    <a:lnTo>
                      <a:pt x="9" y="34"/>
                    </a:lnTo>
                    <a:lnTo>
                      <a:pt x="2" y="28"/>
                    </a:lnTo>
                    <a:lnTo>
                      <a:pt x="0" y="18"/>
                    </a:lnTo>
                    <a:lnTo>
                      <a:pt x="2" y="9"/>
                    </a:lnTo>
                    <a:lnTo>
                      <a:pt x="9" y="3"/>
                    </a:lnTo>
                    <a:lnTo>
                      <a:pt x="19"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1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7" name="Freeform 158"/>
              <p:cNvSpPr>
                <a:spLocks noEditPoints="1"/>
              </p:cNvSpPr>
              <p:nvPr/>
            </p:nvSpPr>
            <p:spPr bwMode="auto">
              <a:xfrm>
                <a:off x="3505027" y="3176263"/>
                <a:ext cx="165477" cy="330953"/>
              </a:xfrm>
              <a:custGeom>
                <a:avLst/>
                <a:gdLst>
                  <a:gd name="T0" fmla="*/ 71 w 95"/>
                  <a:gd name="T1" fmla="*/ 21 h 190"/>
                  <a:gd name="T2" fmla="*/ 73 w 95"/>
                  <a:gd name="T3" fmla="*/ 23 h 190"/>
                  <a:gd name="T4" fmla="*/ 77 w 95"/>
                  <a:gd name="T5" fmla="*/ 23 h 190"/>
                  <a:gd name="T6" fmla="*/ 77 w 95"/>
                  <a:gd name="T7" fmla="*/ 21 h 190"/>
                  <a:gd name="T8" fmla="*/ 70 w 95"/>
                  <a:gd name="T9" fmla="*/ 3 h 190"/>
                  <a:gd name="T10" fmla="*/ 69 w 95"/>
                  <a:gd name="T11" fmla="*/ 15 h 190"/>
                  <a:gd name="T12" fmla="*/ 73 w 95"/>
                  <a:gd name="T13" fmla="*/ 17 h 190"/>
                  <a:gd name="T14" fmla="*/ 79 w 95"/>
                  <a:gd name="T15" fmla="*/ 16 h 190"/>
                  <a:gd name="T16" fmla="*/ 79 w 95"/>
                  <a:gd name="T17" fmla="*/ 4 h 190"/>
                  <a:gd name="T18" fmla="*/ 73 w 95"/>
                  <a:gd name="T19" fmla="*/ 2 h 190"/>
                  <a:gd name="T20" fmla="*/ 76 w 95"/>
                  <a:gd name="T21" fmla="*/ 1 h 190"/>
                  <a:gd name="T22" fmla="*/ 75 w 95"/>
                  <a:gd name="T23" fmla="*/ 0 h 190"/>
                  <a:gd name="T24" fmla="*/ 75 w 95"/>
                  <a:gd name="T25" fmla="*/ 1 h 190"/>
                  <a:gd name="T26" fmla="*/ 73 w 95"/>
                  <a:gd name="T27" fmla="*/ 1 h 190"/>
                  <a:gd name="T28" fmla="*/ 74 w 95"/>
                  <a:gd name="T29" fmla="*/ 0 h 190"/>
                  <a:gd name="T30" fmla="*/ 79 w 95"/>
                  <a:gd name="T31" fmla="*/ 1 h 190"/>
                  <a:gd name="T32" fmla="*/ 81 w 95"/>
                  <a:gd name="T33" fmla="*/ 21 h 190"/>
                  <a:gd name="T34" fmla="*/ 82 w 95"/>
                  <a:gd name="T35" fmla="*/ 22 h 190"/>
                  <a:gd name="T36" fmla="*/ 90 w 95"/>
                  <a:gd name="T37" fmla="*/ 25 h 190"/>
                  <a:gd name="T38" fmla="*/ 95 w 95"/>
                  <a:gd name="T39" fmla="*/ 60 h 190"/>
                  <a:gd name="T40" fmla="*/ 89 w 95"/>
                  <a:gd name="T41" fmla="*/ 65 h 190"/>
                  <a:gd name="T42" fmla="*/ 82 w 95"/>
                  <a:gd name="T43" fmla="*/ 63 h 190"/>
                  <a:gd name="T44" fmla="*/ 70 w 95"/>
                  <a:gd name="T45" fmla="*/ 101 h 190"/>
                  <a:gd name="T46" fmla="*/ 68 w 95"/>
                  <a:gd name="T47" fmla="*/ 185 h 190"/>
                  <a:gd name="T48" fmla="*/ 61 w 95"/>
                  <a:gd name="T49" fmla="*/ 190 h 190"/>
                  <a:gd name="T50" fmla="*/ 52 w 95"/>
                  <a:gd name="T51" fmla="*/ 185 h 190"/>
                  <a:gd name="T52" fmla="*/ 45 w 95"/>
                  <a:gd name="T53" fmla="*/ 108 h 190"/>
                  <a:gd name="T54" fmla="*/ 42 w 95"/>
                  <a:gd name="T55" fmla="*/ 187 h 190"/>
                  <a:gd name="T56" fmla="*/ 33 w 95"/>
                  <a:gd name="T57" fmla="*/ 189 h 190"/>
                  <a:gd name="T58" fmla="*/ 28 w 95"/>
                  <a:gd name="T59" fmla="*/ 181 h 190"/>
                  <a:gd name="T60" fmla="*/ 26 w 95"/>
                  <a:gd name="T61" fmla="*/ 98 h 190"/>
                  <a:gd name="T62" fmla="*/ 12 w 95"/>
                  <a:gd name="T63" fmla="*/ 110 h 190"/>
                  <a:gd name="T64" fmla="*/ 4 w 95"/>
                  <a:gd name="T65" fmla="*/ 112 h 190"/>
                  <a:gd name="T66" fmla="*/ 0 w 95"/>
                  <a:gd name="T67" fmla="*/ 104 h 190"/>
                  <a:gd name="T68" fmla="*/ 25 w 95"/>
                  <a:gd name="T69" fmla="*/ 37 h 190"/>
                  <a:gd name="T70" fmla="*/ 29 w 95"/>
                  <a:gd name="T71" fmla="*/ 32 h 190"/>
                  <a:gd name="T72" fmla="*/ 64 w 95"/>
                  <a:gd name="T73" fmla="*/ 30 h 190"/>
                  <a:gd name="T74" fmla="*/ 70 w 95"/>
                  <a:gd name="T75" fmla="*/ 33 h 190"/>
                  <a:gd name="T76" fmla="*/ 76 w 95"/>
                  <a:gd name="T77" fmla="*/ 27 h 190"/>
                  <a:gd name="T78" fmla="*/ 77 w 95"/>
                  <a:gd name="T79" fmla="*/ 25 h 190"/>
                  <a:gd name="T80" fmla="*/ 68 w 95"/>
                  <a:gd name="T81" fmla="*/ 23 h 190"/>
                  <a:gd name="T82" fmla="*/ 68 w 95"/>
                  <a:gd name="T83" fmla="*/ 2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5" h="190">
                    <a:moveTo>
                      <a:pt x="73" y="21"/>
                    </a:moveTo>
                    <a:lnTo>
                      <a:pt x="71" y="21"/>
                    </a:lnTo>
                    <a:lnTo>
                      <a:pt x="71" y="21"/>
                    </a:lnTo>
                    <a:lnTo>
                      <a:pt x="71" y="23"/>
                    </a:lnTo>
                    <a:lnTo>
                      <a:pt x="71" y="23"/>
                    </a:lnTo>
                    <a:lnTo>
                      <a:pt x="73" y="23"/>
                    </a:lnTo>
                    <a:lnTo>
                      <a:pt x="77" y="23"/>
                    </a:lnTo>
                    <a:lnTo>
                      <a:pt x="77" y="23"/>
                    </a:lnTo>
                    <a:lnTo>
                      <a:pt x="77" y="23"/>
                    </a:lnTo>
                    <a:lnTo>
                      <a:pt x="77" y="21"/>
                    </a:lnTo>
                    <a:lnTo>
                      <a:pt x="77" y="21"/>
                    </a:lnTo>
                    <a:lnTo>
                      <a:pt x="77" y="21"/>
                    </a:lnTo>
                    <a:lnTo>
                      <a:pt x="73" y="21"/>
                    </a:lnTo>
                    <a:close/>
                    <a:moveTo>
                      <a:pt x="73" y="2"/>
                    </a:moveTo>
                    <a:lnTo>
                      <a:pt x="70" y="3"/>
                    </a:lnTo>
                    <a:lnTo>
                      <a:pt x="69" y="4"/>
                    </a:lnTo>
                    <a:lnTo>
                      <a:pt x="69" y="5"/>
                    </a:lnTo>
                    <a:lnTo>
                      <a:pt x="69" y="15"/>
                    </a:lnTo>
                    <a:lnTo>
                      <a:pt x="69" y="16"/>
                    </a:lnTo>
                    <a:lnTo>
                      <a:pt x="70" y="17"/>
                    </a:lnTo>
                    <a:lnTo>
                      <a:pt x="73" y="17"/>
                    </a:lnTo>
                    <a:lnTo>
                      <a:pt x="76" y="17"/>
                    </a:lnTo>
                    <a:lnTo>
                      <a:pt x="78" y="17"/>
                    </a:lnTo>
                    <a:lnTo>
                      <a:pt x="79" y="16"/>
                    </a:lnTo>
                    <a:lnTo>
                      <a:pt x="79" y="15"/>
                    </a:lnTo>
                    <a:lnTo>
                      <a:pt x="79" y="5"/>
                    </a:lnTo>
                    <a:lnTo>
                      <a:pt x="79" y="4"/>
                    </a:lnTo>
                    <a:lnTo>
                      <a:pt x="78" y="3"/>
                    </a:lnTo>
                    <a:lnTo>
                      <a:pt x="76" y="2"/>
                    </a:lnTo>
                    <a:lnTo>
                      <a:pt x="73" y="2"/>
                    </a:lnTo>
                    <a:close/>
                    <a:moveTo>
                      <a:pt x="76" y="0"/>
                    </a:moveTo>
                    <a:lnTo>
                      <a:pt x="75" y="1"/>
                    </a:lnTo>
                    <a:lnTo>
                      <a:pt x="76" y="1"/>
                    </a:lnTo>
                    <a:lnTo>
                      <a:pt x="76" y="1"/>
                    </a:lnTo>
                    <a:lnTo>
                      <a:pt x="76" y="0"/>
                    </a:lnTo>
                    <a:close/>
                    <a:moveTo>
                      <a:pt x="75" y="0"/>
                    </a:moveTo>
                    <a:lnTo>
                      <a:pt x="74" y="1"/>
                    </a:lnTo>
                    <a:lnTo>
                      <a:pt x="75" y="1"/>
                    </a:lnTo>
                    <a:lnTo>
                      <a:pt x="75" y="1"/>
                    </a:lnTo>
                    <a:lnTo>
                      <a:pt x="75" y="0"/>
                    </a:lnTo>
                    <a:close/>
                    <a:moveTo>
                      <a:pt x="74" y="0"/>
                    </a:moveTo>
                    <a:lnTo>
                      <a:pt x="73" y="1"/>
                    </a:lnTo>
                    <a:lnTo>
                      <a:pt x="74" y="1"/>
                    </a:lnTo>
                    <a:lnTo>
                      <a:pt x="74" y="1"/>
                    </a:lnTo>
                    <a:lnTo>
                      <a:pt x="74" y="0"/>
                    </a:lnTo>
                    <a:close/>
                    <a:moveTo>
                      <a:pt x="71" y="0"/>
                    </a:moveTo>
                    <a:lnTo>
                      <a:pt x="77" y="0"/>
                    </a:lnTo>
                    <a:lnTo>
                      <a:pt x="79" y="1"/>
                    </a:lnTo>
                    <a:lnTo>
                      <a:pt x="80" y="2"/>
                    </a:lnTo>
                    <a:lnTo>
                      <a:pt x="81" y="4"/>
                    </a:lnTo>
                    <a:lnTo>
                      <a:pt x="81" y="21"/>
                    </a:lnTo>
                    <a:lnTo>
                      <a:pt x="81" y="22"/>
                    </a:lnTo>
                    <a:lnTo>
                      <a:pt x="81" y="22"/>
                    </a:lnTo>
                    <a:lnTo>
                      <a:pt x="82" y="22"/>
                    </a:lnTo>
                    <a:lnTo>
                      <a:pt x="86" y="22"/>
                    </a:lnTo>
                    <a:lnTo>
                      <a:pt x="88" y="23"/>
                    </a:lnTo>
                    <a:lnTo>
                      <a:pt x="90" y="25"/>
                    </a:lnTo>
                    <a:lnTo>
                      <a:pt x="91" y="28"/>
                    </a:lnTo>
                    <a:lnTo>
                      <a:pt x="95" y="57"/>
                    </a:lnTo>
                    <a:lnTo>
                      <a:pt x="95" y="60"/>
                    </a:lnTo>
                    <a:lnTo>
                      <a:pt x="94" y="63"/>
                    </a:lnTo>
                    <a:lnTo>
                      <a:pt x="92" y="64"/>
                    </a:lnTo>
                    <a:lnTo>
                      <a:pt x="89" y="65"/>
                    </a:lnTo>
                    <a:lnTo>
                      <a:pt x="87" y="65"/>
                    </a:lnTo>
                    <a:lnTo>
                      <a:pt x="84" y="64"/>
                    </a:lnTo>
                    <a:lnTo>
                      <a:pt x="82" y="63"/>
                    </a:lnTo>
                    <a:lnTo>
                      <a:pt x="73" y="54"/>
                    </a:lnTo>
                    <a:lnTo>
                      <a:pt x="70" y="98"/>
                    </a:lnTo>
                    <a:lnTo>
                      <a:pt x="70" y="101"/>
                    </a:lnTo>
                    <a:lnTo>
                      <a:pt x="69" y="103"/>
                    </a:lnTo>
                    <a:lnTo>
                      <a:pt x="69" y="181"/>
                    </a:lnTo>
                    <a:lnTo>
                      <a:pt x="68" y="185"/>
                    </a:lnTo>
                    <a:lnTo>
                      <a:pt x="66" y="187"/>
                    </a:lnTo>
                    <a:lnTo>
                      <a:pt x="64" y="189"/>
                    </a:lnTo>
                    <a:lnTo>
                      <a:pt x="61" y="190"/>
                    </a:lnTo>
                    <a:lnTo>
                      <a:pt x="57" y="189"/>
                    </a:lnTo>
                    <a:lnTo>
                      <a:pt x="54" y="187"/>
                    </a:lnTo>
                    <a:lnTo>
                      <a:pt x="52" y="185"/>
                    </a:lnTo>
                    <a:lnTo>
                      <a:pt x="52" y="181"/>
                    </a:lnTo>
                    <a:lnTo>
                      <a:pt x="52" y="108"/>
                    </a:lnTo>
                    <a:lnTo>
                      <a:pt x="45" y="108"/>
                    </a:lnTo>
                    <a:lnTo>
                      <a:pt x="45" y="181"/>
                    </a:lnTo>
                    <a:lnTo>
                      <a:pt x="44" y="185"/>
                    </a:lnTo>
                    <a:lnTo>
                      <a:pt x="42" y="187"/>
                    </a:lnTo>
                    <a:lnTo>
                      <a:pt x="40" y="189"/>
                    </a:lnTo>
                    <a:lnTo>
                      <a:pt x="37" y="190"/>
                    </a:lnTo>
                    <a:lnTo>
                      <a:pt x="33" y="189"/>
                    </a:lnTo>
                    <a:lnTo>
                      <a:pt x="30" y="187"/>
                    </a:lnTo>
                    <a:lnTo>
                      <a:pt x="28" y="185"/>
                    </a:lnTo>
                    <a:lnTo>
                      <a:pt x="28" y="181"/>
                    </a:lnTo>
                    <a:lnTo>
                      <a:pt x="28" y="103"/>
                    </a:lnTo>
                    <a:lnTo>
                      <a:pt x="26" y="101"/>
                    </a:lnTo>
                    <a:lnTo>
                      <a:pt x="26" y="98"/>
                    </a:lnTo>
                    <a:lnTo>
                      <a:pt x="25" y="77"/>
                    </a:lnTo>
                    <a:lnTo>
                      <a:pt x="14" y="108"/>
                    </a:lnTo>
                    <a:lnTo>
                      <a:pt x="12" y="110"/>
                    </a:lnTo>
                    <a:lnTo>
                      <a:pt x="10" y="112"/>
                    </a:lnTo>
                    <a:lnTo>
                      <a:pt x="7" y="112"/>
                    </a:lnTo>
                    <a:lnTo>
                      <a:pt x="4" y="112"/>
                    </a:lnTo>
                    <a:lnTo>
                      <a:pt x="2" y="110"/>
                    </a:lnTo>
                    <a:lnTo>
                      <a:pt x="0" y="108"/>
                    </a:lnTo>
                    <a:lnTo>
                      <a:pt x="0" y="104"/>
                    </a:lnTo>
                    <a:lnTo>
                      <a:pt x="0" y="102"/>
                    </a:lnTo>
                    <a:lnTo>
                      <a:pt x="24" y="38"/>
                    </a:lnTo>
                    <a:lnTo>
                      <a:pt x="25" y="37"/>
                    </a:lnTo>
                    <a:lnTo>
                      <a:pt x="26" y="35"/>
                    </a:lnTo>
                    <a:lnTo>
                      <a:pt x="27" y="33"/>
                    </a:lnTo>
                    <a:lnTo>
                      <a:pt x="29" y="32"/>
                    </a:lnTo>
                    <a:lnTo>
                      <a:pt x="31" y="32"/>
                    </a:lnTo>
                    <a:lnTo>
                      <a:pt x="33" y="30"/>
                    </a:lnTo>
                    <a:lnTo>
                      <a:pt x="64" y="30"/>
                    </a:lnTo>
                    <a:lnTo>
                      <a:pt x="65" y="30"/>
                    </a:lnTo>
                    <a:lnTo>
                      <a:pt x="68" y="32"/>
                    </a:lnTo>
                    <a:lnTo>
                      <a:pt x="70" y="33"/>
                    </a:lnTo>
                    <a:lnTo>
                      <a:pt x="78" y="39"/>
                    </a:lnTo>
                    <a:lnTo>
                      <a:pt x="76" y="30"/>
                    </a:lnTo>
                    <a:lnTo>
                      <a:pt x="76" y="27"/>
                    </a:lnTo>
                    <a:lnTo>
                      <a:pt x="77" y="25"/>
                    </a:lnTo>
                    <a:lnTo>
                      <a:pt x="77" y="25"/>
                    </a:lnTo>
                    <a:lnTo>
                      <a:pt x="77" y="25"/>
                    </a:lnTo>
                    <a:lnTo>
                      <a:pt x="71" y="25"/>
                    </a:lnTo>
                    <a:lnTo>
                      <a:pt x="69" y="25"/>
                    </a:lnTo>
                    <a:lnTo>
                      <a:pt x="68" y="23"/>
                    </a:lnTo>
                    <a:lnTo>
                      <a:pt x="67" y="21"/>
                    </a:lnTo>
                    <a:lnTo>
                      <a:pt x="67" y="4"/>
                    </a:lnTo>
                    <a:lnTo>
                      <a:pt x="68" y="2"/>
                    </a:lnTo>
                    <a:lnTo>
                      <a:pt x="69" y="1"/>
                    </a:lnTo>
                    <a:lnTo>
                      <a:pt x="71"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1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6" name="组合 6"/>
          <p:cNvGrpSpPr/>
          <p:nvPr/>
        </p:nvGrpSpPr>
        <p:grpSpPr>
          <a:xfrm>
            <a:off x="3433467" y="1376230"/>
            <a:ext cx="405513" cy="1203696"/>
            <a:chOff x="4585650" y="1680422"/>
            <a:chExt cx="656681" cy="1949140"/>
          </a:xfrm>
          <a:solidFill>
            <a:schemeClr val="accent2"/>
          </a:solidFill>
        </p:grpSpPr>
        <p:sp>
          <p:nvSpPr>
            <p:cNvPr id="189" name="Freeform 72"/>
            <p:cNvSpPr/>
            <p:nvPr/>
          </p:nvSpPr>
          <p:spPr bwMode="auto">
            <a:xfrm>
              <a:off x="4585650" y="1680422"/>
              <a:ext cx="656681" cy="1949140"/>
            </a:xfrm>
            <a:custGeom>
              <a:avLst/>
              <a:gdLst>
                <a:gd name="T0" fmla="*/ 0 w 377"/>
                <a:gd name="T1" fmla="*/ 0 h 1119"/>
                <a:gd name="T2" fmla="*/ 259 w 377"/>
                <a:gd name="T3" fmla="*/ 37 h 1119"/>
                <a:gd name="T4" fmla="*/ 283 w 377"/>
                <a:gd name="T5" fmla="*/ 42 h 1119"/>
                <a:gd name="T6" fmla="*/ 306 w 377"/>
                <a:gd name="T7" fmla="*/ 50 h 1119"/>
                <a:gd name="T8" fmla="*/ 326 w 377"/>
                <a:gd name="T9" fmla="*/ 60 h 1119"/>
                <a:gd name="T10" fmla="*/ 344 w 377"/>
                <a:gd name="T11" fmla="*/ 72 h 1119"/>
                <a:gd name="T12" fmla="*/ 358 w 377"/>
                <a:gd name="T13" fmla="*/ 86 h 1119"/>
                <a:gd name="T14" fmla="*/ 369 w 377"/>
                <a:gd name="T15" fmla="*/ 101 h 1119"/>
                <a:gd name="T16" fmla="*/ 375 w 377"/>
                <a:gd name="T17" fmla="*/ 119 h 1119"/>
                <a:gd name="T18" fmla="*/ 377 w 377"/>
                <a:gd name="T19" fmla="*/ 140 h 1119"/>
                <a:gd name="T20" fmla="*/ 377 w 377"/>
                <a:gd name="T21" fmla="*/ 968 h 1119"/>
                <a:gd name="T22" fmla="*/ 375 w 377"/>
                <a:gd name="T23" fmla="*/ 988 h 1119"/>
                <a:gd name="T24" fmla="*/ 369 w 377"/>
                <a:gd name="T25" fmla="*/ 1007 h 1119"/>
                <a:gd name="T26" fmla="*/ 358 w 377"/>
                <a:gd name="T27" fmla="*/ 1022 h 1119"/>
                <a:gd name="T28" fmla="*/ 344 w 377"/>
                <a:gd name="T29" fmla="*/ 1036 h 1119"/>
                <a:gd name="T30" fmla="*/ 327 w 377"/>
                <a:gd name="T31" fmla="*/ 1048 h 1119"/>
                <a:gd name="T32" fmla="*/ 307 w 377"/>
                <a:gd name="T33" fmla="*/ 1058 h 1119"/>
                <a:gd name="T34" fmla="*/ 284 w 377"/>
                <a:gd name="T35" fmla="*/ 1066 h 1119"/>
                <a:gd name="T36" fmla="*/ 259 w 377"/>
                <a:gd name="T37" fmla="*/ 1071 h 1119"/>
                <a:gd name="T38" fmla="*/ 0 w 377"/>
                <a:gd name="T39" fmla="*/ 1119 h 1119"/>
                <a:gd name="T40" fmla="*/ 0 w 377"/>
                <a:gd name="T41" fmla="*/ 0 h 1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77" h="1119">
                  <a:moveTo>
                    <a:pt x="0" y="0"/>
                  </a:moveTo>
                  <a:lnTo>
                    <a:pt x="259" y="37"/>
                  </a:lnTo>
                  <a:lnTo>
                    <a:pt x="283" y="42"/>
                  </a:lnTo>
                  <a:lnTo>
                    <a:pt x="306" y="50"/>
                  </a:lnTo>
                  <a:lnTo>
                    <a:pt x="326" y="60"/>
                  </a:lnTo>
                  <a:lnTo>
                    <a:pt x="344" y="72"/>
                  </a:lnTo>
                  <a:lnTo>
                    <a:pt x="358" y="86"/>
                  </a:lnTo>
                  <a:lnTo>
                    <a:pt x="369" y="101"/>
                  </a:lnTo>
                  <a:lnTo>
                    <a:pt x="375" y="119"/>
                  </a:lnTo>
                  <a:lnTo>
                    <a:pt x="377" y="140"/>
                  </a:lnTo>
                  <a:lnTo>
                    <a:pt x="377" y="968"/>
                  </a:lnTo>
                  <a:lnTo>
                    <a:pt x="375" y="988"/>
                  </a:lnTo>
                  <a:lnTo>
                    <a:pt x="369" y="1007"/>
                  </a:lnTo>
                  <a:lnTo>
                    <a:pt x="358" y="1022"/>
                  </a:lnTo>
                  <a:lnTo>
                    <a:pt x="344" y="1036"/>
                  </a:lnTo>
                  <a:lnTo>
                    <a:pt x="327" y="1048"/>
                  </a:lnTo>
                  <a:lnTo>
                    <a:pt x="307" y="1058"/>
                  </a:lnTo>
                  <a:lnTo>
                    <a:pt x="284" y="1066"/>
                  </a:lnTo>
                  <a:lnTo>
                    <a:pt x="259" y="1071"/>
                  </a:lnTo>
                  <a:lnTo>
                    <a:pt x="0" y="1119"/>
                  </a:lnTo>
                  <a:lnTo>
                    <a:pt x="0" y="0"/>
                  </a:lnTo>
                  <a:close/>
                </a:path>
              </a:pathLst>
            </a:custGeom>
            <a:solidFill>
              <a:schemeClr val="bg1"/>
            </a:solidFill>
            <a:ln w="0">
              <a:noFill/>
              <a:prstDash val="solid"/>
              <a:round/>
            </a:ln>
            <a:effectLst>
              <a:outerShdw blurRad="254000" dist="38100" algn="l" rotWithShape="0">
                <a:prstClr val="black">
                  <a:alpha val="40000"/>
                </a:prstClr>
              </a:outerShdw>
            </a:effectLst>
          </p:spPr>
          <p:txBody>
            <a:bodyPr vert="horz" wrap="square" lIns="79405" tIns="39702" rIns="79405" bIns="39702" numCol="1" anchor="t" anchorCtr="0" compatLnSpc="1"/>
            <a:lstStyle/>
            <a:p>
              <a:pPr>
                <a:lnSpc>
                  <a:spcPct val="120000"/>
                </a:lnSpc>
              </a:pPr>
              <a:endParaRPr lang="zh-CN" altLang="en-US" sz="1100" dirty="0">
                <a:solidFill>
                  <a:srgbClr val="009882"/>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7" name="组合 2"/>
            <p:cNvGrpSpPr/>
            <p:nvPr/>
          </p:nvGrpSpPr>
          <p:grpSpPr>
            <a:xfrm>
              <a:off x="4745901" y="2482548"/>
              <a:ext cx="224700" cy="344888"/>
              <a:chOff x="5098828" y="3162328"/>
              <a:chExt cx="224700" cy="344888"/>
            </a:xfrm>
            <a:grpFill/>
          </p:grpSpPr>
          <p:sp>
            <p:nvSpPr>
              <p:cNvPr id="196" name="Freeform 164"/>
              <p:cNvSpPr/>
              <p:nvPr/>
            </p:nvSpPr>
            <p:spPr bwMode="auto">
              <a:xfrm>
                <a:off x="5152825" y="3162328"/>
                <a:ext cx="62707" cy="62707"/>
              </a:xfrm>
              <a:custGeom>
                <a:avLst/>
                <a:gdLst>
                  <a:gd name="T0" fmla="*/ 18 w 36"/>
                  <a:gd name="T1" fmla="*/ 0 h 36"/>
                  <a:gd name="T2" fmla="*/ 27 w 36"/>
                  <a:gd name="T3" fmla="*/ 3 h 36"/>
                  <a:gd name="T4" fmla="*/ 34 w 36"/>
                  <a:gd name="T5" fmla="*/ 9 h 36"/>
                  <a:gd name="T6" fmla="*/ 36 w 36"/>
                  <a:gd name="T7" fmla="*/ 18 h 36"/>
                  <a:gd name="T8" fmla="*/ 34 w 36"/>
                  <a:gd name="T9" fmla="*/ 28 h 36"/>
                  <a:gd name="T10" fmla="*/ 27 w 36"/>
                  <a:gd name="T11" fmla="*/ 34 h 36"/>
                  <a:gd name="T12" fmla="*/ 18 w 36"/>
                  <a:gd name="T13" fmla="*/ 36 h 36"/>
                  <a:gd name="T14" fmla="*/ 9 w 36"/>
                  <a:gd name="T15" fmla="*/ 34 h 36"/>
                  <a:gd name="T16" fmla="*/ 2 w 36"/>
                  <a:gd name="T17" fmla="*/ 28 h 36"/>
                  <a:gd name="T18" fmla="*/ 0 w 36"/>
                  <a:gd name="T19" fmla="*/ 18 h 36"/>
                  <a:gd name="T20" fmla="*/ 2 w 36"/>
                  <a:gd name="T21" fmla="*/ 9 h 36"/>
                  <a:gd name="T22" fmla="*/ 9 w 36"/>
                  <a:gd name="T23" fmla="*/ 3 h 36"/>
                  <a:gd name="T24" fmla="*/ 18 w 36"/>
                  <a:gd name="T25"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 h="36">
                    <a:moveTo>
                      <a:pt x="18" y="0"/>
                    </a:moveTo>
                    <a:lnTo>
                      <a:pt x="27" y="3"/>
                    </a:lnTo>
                    <a:lnTo>
                      <a:pt x="34" y="9"/>
                    </a:lnTo>
                    <a:lnTo>
                      <a:pt x="36" y="18"/>
                    </a:lnTo>
                    <a:lnTo>
                      <a:pt x="34" y="28"/>
                    </a:lnTo>
                    <a:lnTo>
                      <a:pt x="27" y="34"/>
                    </a:lnTo>
                    <a:lnTo>
                      <a:pt x="18" y="36"/>
                    </a:lnTo>
                    <a:lnTo>
                      <a:pt x="9" y="34"/>
                    </a:lnTo>
                    <a:lnTo>
                      <a:pt x="2" y="28"/>
                    </a:lnTo>
                    <a:lnTo>
                      <a:pt x="0" y="18"/>
                    </a:lnTo>
                    <a:lnTo>
                      <a:pt x="2" y="9"/>
                    </a:lnTo>
                    <a:lnTo>
                      <a:pt x="9" y="3"/>
                    </a:lnTo>
                    <a:lnTo>
                      <a:pt x="18"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100" dirty="0">
                  <a:solidFill>
                    <a:srgbClr val="009882"/>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7" name="Freeform 165"/>
              <p:cNvSpPr>
                <a:spLocks noEditPoints="1"/>
              </p:cNvSpPr>
              <p:nvPr/>
            </p:nvSpPr>
            <p:spPr bwMode="auto">
              <a:xfrm>
                <a:off x="5257337" y="3211100"/>
                <a:ext cx="59223" cy="41805"/>
              </a:xfrm>
              <a:custGeom>
                <a:avLst/>
                <a:gdLst>
                  <a:gd name="T0" fmla="*/ 4 w 34"/>
                  <a:gd name="T1" fmla="*/ 3 h 24"/>
                  <a:gd name="T2" fmla="*/ 4 w 34"/>
                  <a:gd name="T3" fmla="*/ 19 h 24"/>
                  <a:gd name="T4" fmla="*/ 28 w 34"/>
                  <a:gd name="T5" fmla="*/ 19 h 24"/>
                  <a:gd name="T6" fmla="*/ 28 w 34"/>
                  <a:gd name="T7" fmla="*/ 3 h 24"/>
                  <a:gd name="T8" fmla="*/ 4 w 34"/>
                  <a:gd name="T9" fmla="*/ 3 h 24"/>
                  <a:gd name="T10" fmla="*/ 2 w 34"/>
                  <a:gd name="T11" fmla="*/ 0 h 24"/>
                  <a:gd name="T12" fmla="*/ 30 w 34"/>
                  <a:gd name="T13" fmla="*/ 0 h 24"/>
                  <a:gd name="T14" fmla="*/ 33 w 34"/>
                  <a:gd name="T15" fmla="*/ 0 h 24"/>
                  <a:gd name="T16" fmla="*/ 34 w 34"/>
                  <a:gd name="T17" fmla="*/ 2 h 24"/>
                  <a:gd name="T18" fmla="*/ 34 w 34"/>
                  <a:gd name="T19" fmla="*/ 20 h 24"/>
                  <a:gd name="T20" fmla="*/ 33 w 34"/>
                  <a:gd name="T21" fmla="*/ 22 h 24"/>
                  <a:gd name="T22" fmla="*/ 30 w 34"/>
                  <a:gd name="T23" fmla="*/ 24 h 24"/>
                  <a:gd name="T24" fmla="*/ 2 w 34"/>
                  <a:gd name="T25" fmla="*/ 24 h 24"/>
                  <a:gd name="T26" fmla="*/ 0 w 34"/>
                  <a:gd name="T27" fmla="*/ 22 h 24"/>
                  <a:gd name="T28" fmla="*/ 0 w 34"/>
                  <a:gd name="T29" fmla="*/ 20 h 24"/>
                  <a:gd name="T30" fmla="*/ 0 w 34"/>
                  <a:gd name="T31" fmla="*/ 2 h 24"/>
                  <a:gd name="T32" fmla="*/ 0 w 34"/>
                  <a:gd name="T33" fmla="*/ 0 h 24"/>
                  <a:gd name="T34" fmla="*/ 2 w 34"/>
                  <a:gd name="T35"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 h="24">
                    <a:moveTo>
                      <a:pt x="4" y="3"/>
                    </a:moveTo>
                    <a:lnTo>
                      <a:pt x="4" y="19"/>
                    </a:lnTo>
                    <a:lnTo>
                      <a:pt x="28" y="19"/>
                    </a:lnTo>
                    <a:lnTo>
                      <a:pt x="28" y="3"/>
                    </a:lnTo>
                    <a:lnTo>
                      <a:pt x="4" y="3"/>
                    </a:lnTo>
                    <a:close/>
                    <a:moveTo>
                      <a:pt x="2" y="0"/>
                    </a:moveTo>
                    <a:lnTo>
                      <a:pt x="30" y="0"/>
                    </a:lnTo>
                    <a:lnTo>
                      <a:pt x="33" y="0"/>
                    </a:lnTo>
                    <a:lnTo>
                      <a:pt x="34" y="2"/>
                    </a:lnTo>
                    <a:lnTo>
                      <a:pt x="34" y="20"/>
                    </a:lnTo>
                    <a:lnTo>
                      <a:pt x="33" y="22"/>
                    </a:lnTo>
                    <a:lnTo>
                      <a:pt x="30" y="24"/>
                    </a:lnTo>
                    <a:lnTo>
                      <a:pt x="2" y="24"/>
                    </a:lnTo>
                    <a:lnTo>
                      <a:pt x="0" y="22"/>
                    </a:lnTo>
                    <a:lnTo>
                      <a:pt x="0" y="20"/>
                    </a:lnTo>
                    <a:lnTo>
                      <a:pt x="0" y="2"/>
                    </a:lnTo>
                    <a:lnTo>
                      <a:pt x="0" y="0"/>
                    </a:lnTo>
                    <a:lnTo>
                      <a:pt x="2"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100" dirty="0">
                  <a:solidFill>
                    <a:srgbClr val="009882"/>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8" name="Freeform 166"/>
              <p:cNvSpPr/>
              <p:nvPr/>
            </p:nvSpPr>
            <p:spPr bwMode="auto">
              <a:xfrm>
                <a:off x="5098828" y="3228519"/>
                <a:ext cx="224700" cy="278697"/>
              </a:xfrm>
              <a:custGeom>
                <a:avLst/>
                <a:gdLst>
                  <a:gd name="T0" fmla="*/ 64 w 129"/>
                  <a:gd name="T1" fmla="*/ 0 h 160"/>
                  <a:gd name="T2" fmla="*/ 70 w 129"/>
                  <a:gd name="T3" fmla="*/ 4 h 160"/>
                  <a:gd name="T4" fmla="*/ 73 w 129"/>
                  <a:gd name="T5" fmla="*/ 5 h 160"/>
                  <a:gd name="T6" fmla="*/ 98 w 129"/>
                  <a:gd name="T7" fmla="*/ 20 h 160"/>
                  <a:gd name="T8" fmla="*/ 87 w 129"/>
                  <a:gd name="T9" fmla="*/ 20 h 160"/>
                  <a:gd name="T10" fmla="*/ 86 w 129"/>
                  <a:gd name="T11" fmla="*/ 18 h 160"/>
                  <a:gd name="T12" fmla="*/ 87 w 129"/>
                  <a:gd name="T13" fmla="*/ 17 h 160"/>
                  <a:gd name="T14" fmla="*/ 92 w 129"/>
                  <a:gd name="T15" fmla="*/ 14 h 160"/>
                  <a:gd name="T16" fmla="*/ 124 w 129"/>
                  <a:gd name="T17" fmla="*/ 15 h 160"/>
                  <a:gd name="T18" fmla="*/ 129 w 129"/>
                  <a:gd name="T19" fmla="*/ 18 h 160"/>
                  <a:gd name="T20" fmla="*/ 128 w 129"/>
                  <a:gd name="T21" fmla="*/ 20 h 160"/>
                  <a:gd name="T22" fmla="*/ 114 w 129"/>
                  <a:gd name="T23" fmla="*/ 20 h 160"/>
                  <a:gd name="T24" fmla="*/ 114 w 129"/>
                  <a:gd name="T25" fmla="*/ 25 h 160"/>
                  <a:gd name="T26" fmla="*/ 93 w 129"/>
                  <a:gd name="T27" fmla="*/ 46 h 160"/>
                  <a:gd name="T28" fmla="*/ 92 w 129"/>
                  <a:gd name="T29" fmla="*/ 46 h 160"/>
                  <a:gd name="T30" fmla="*/ 89 w 129"/>
                  <a:gd name="T31" fmla="*/ 47 h 160"/>
                  <a:gd name="T32" fmla="*/ 83 w 129"/>
                  <a:gd name="T33" fmla="*/ 46 h 160"/>
                  <a:gd name="T34" fmla="*/ 73 w 129"/>
                  <a:gd name="T35" fmla="*/ 32 h 160"/>
                  <a:gd name="T36" fmla="*/ 71 w 129"/>
                  <a:gd name="T37" fmla="*/ 71 h 160"/>
                  <a:gd name="T38" fmla="*/ 69 w 129"/>
                  <a:gd name="T39" fmla="*/ 151 h 160"/>
                  <a:gd name="T40" fmla="*/ 67 w 129"/>
                  <a:gd name="T41" fmla="*/ 157 h 160"/>
                  <a:gd name="T42" fmla="*/ 61 w 129"/>
                  <a:gd name="T43" fmla="*/ 160 h 160"/>
                  <a:gd name="T44" fmla="*/ 55 w 129"/>
                  <a:gd name="T45" fmla="*/ 157 h 160"/>
                  <a:gd name="T46" fmla="*/ 52 w 129"/>
                  <a:gd name="T47" fmla="*/ 151 h 160"/>
                  <a:gd name="T48" fmla="*/ 45 w 129"/>
                  <a:gd name="T49" fmla="*/ 78 h 160"/>
                  <a:gd name="T50" fmla="*/ 45 w 129"/>
                  <a:gd name="T51" fmla="*/ 155 h 160"/>
                  <a:gd name="T52" fmla="*/ 41 w 129"/>
                  <a:gd name="T53" fmla="*/ 159 h 160"/>
                  <a:gd name="T54" fmla="*/ 33 w 129"/>
                  <a:gd name="T55" fmla="*/ 159 h 160"/>
                  <a:gd name="T56" fmla="*/ 29 w 129"/>
                  <a:gd name="T57" fmla="*/ 155 h 160"/>
                  <a:gd name="T58" fmla="*/ 28 w 129"/>
                  <a:gd name="T59" fmla="*/ 73 h 160"/>
                  <a:gd name="T60" fmla="*/ 27 w 129"/>
                  <a:gd name="T61" fmla="*/ 68 h 160"/>
                  <a:gd name="T62" fmla="*/ 15 w 129"/>
                  <a:gd name="T63" fmla="*/ 78 h 160"/>
                  <a:gd name="T64" fmla="*/ 11 w 129"/>
                  <a:gd name="T65" fmla="*/ 82 h 160"/>
                  <a:gd name="T66" fmla="*/ 5 w 129"/>
                  <a:gd name="T67" fmla="*/ 82 h 160"/>
                  <a:gd name="T68" fmla="*/ 1 w 129"/>
                  <a:gd name="T69" fmla="*/ 78 h 160"/>
                  <a:gd name="T70" fmla="*/ 1 w 129"/>
                  <a:gd name="T71" fmla="*/ 72 h 160"/>
                  <a:gd name="T72" fmla="*/ 26 w 129"/>
                  <a:gd name="T73" fmla="*/ 7 h 160"/>
                  <a:gd name="T74" fmla="*/ 28 w 129"/>
                  <a:gd name="T75" fmla="*/ 3 h 160"/>
                  <a:gd name="T76" fmla="*/ 31 w 129"/>
                  <a:gd name="T77" fmla="*/ 2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60">
                    <a:moveTo>
                      <a:pt x="35" y="0"/>
                    </a:moveTo>
                    <a:lnTo>
                      <a:pt x="64" y="0"/>
                    </a:lnTo>
                    <a:lnTo>
                      <a:pt x="67" y="2"/>
                    </a:lnTo>
                    <a:lnTo>
                      <a:pt x="70" y="4"/>
                    </a:lnTo>
                    <a:lnTo>
                      <a:pt x="70" y="4"/>
                    </a:lnTo>
                    <a:lnTo>
                      <a:pt x="73" y="5"/>
                    </a:lnTo>
                    <a:lnTo>
                      <a:pt x="89" y="29"/>
                    </a:lnTo>
                    <a:lnTo>
                      <a:pt x="98" y="20"/>
                    </a:lnTo>
                    <a:lnTo>
                      <a:pt x="88" y="20"/>
                    </a:lnTo>
                    <a:lnTo>
                      <a:pt x="87" y="20"/>
                    </a:lnTo>
                    <a:lnTo>
                      <a:pt x="86" y="18"/>
                    </a:lnTo>
                    <a:lnTo>
                      <a:pt x="86" y="18"/>
                    </a:lnTo>
                    <a:lnTo>
                      <a:pt x="87" y="17"/>
                    </a:lnTo>
                    <a:lnTo>
                      <a:pt x="87" y="17"/>
                    </a:lnTo>
                    <a:lnTo>
                      <a:pt x="91" y="15"/>
                    </a:lnTo>
                    <a:lnTo>
                      <a:pt x="92" y="14"/>
                    </a:lnTo>
                    <a:lnTo>
                      <a:pt x="122" y="14"/>
                    </a:lnTo>
                    <a:lnTo>
                      <a:pt x="124" y="15"/>
                    </a:lnTo>
                    <a:lnTo>
                      <a:pt x="128" y="17"/>
                    </a:lnTo>
                    <a:lnTo>
                      <a:pt x="129" y="18"/>
                    </a:lnTo>
                    <a:lnTo>
                      <a:pt x="129" y="18"/>
                    </a:lnTo>
                    <a:lnTo>
                      <a:pt x="128" y="20"/>
                    </a:lnTo>
                    <a:lnTo>
                      <a:pt x="127" y="20"/>
                    </a:lnTo>
                    <a:lnTo>
                      <a:pt x="114" y="20"/>
                    </a:lnTo>
                    <a:lnTo>
                      <a:pt x="114" y="23"/>
                    </a:lnTo>
                    <a:lnTo>
                      <a:pt x="114" y="25"/>
                    </a:lnTo>
                    <a:lnTo>
                      <a:pt x="112" y="27"/>
                    </a:lnTo>
                    <a:lnTo>
                      <a:pt x="93" y="46"/>
                    </a:lnTo>
                    <a:lnTo>
                      <a:pt x="92" y="46"/>
                    </a:lnTo>
                    <a:lnTo>
                      <a:pt x="92" y="46"/>
                    </a:lnTo>
                    <a:lnTo>
                      <a:pt x="91" y="47"/>
                    </a:lnTo>
                    <a:lnTo>
                      <a:pt x="89" y="47"/>
                    </a:lnTo>
                    <a:lnTo>
                      <a:pt x="86" y="47"/>
                    </a:lnTo>
                    <a:lnTo>
                      <a:pt x="83" y="46"/>
                    </a:lnTo>
                    <a:lnTo>
                      <a:pt x="81" y="45"/>
                    </a:lnTo>
                    <a:lnTo>
                      <a:pt x="73" y="32"/>
                    </a:lnTo>
                    <a:lnTo>
                      <a:pt x="71" y="68"/>
                    </a:lnTo>
                    <a:lnTo>
                      <a:pt x="71" y="71"/>
                    </a:lnTo>
                    <a:lnTo>
                      <a:pt x="69" y="73"/>
                    </a:lnTo>
                    <a:lnTo>
                      <a:pt x="69" y="151"/>
                    </a:lnTo>
                    <a:lnTo>
                      <a:pt x="69" y="155"/>
                    </a:lnTo>
                    <a:lnTo>
                      <a:pt x="67" y="157"/>
                    </a:lnTo>
                    <a:lnTo>
                      <a:pt x="65" y="159"/>
                    </a:lnTo>
                    <a:lnTo>
                      <a:pt x="61" y="160"/>
                    </a:lnTo>
                    <a:lnTo>
                      <a:pt x="57" y="159"/>
                    </a:lnTo>
                    <a:lnTo>
                      <a:pt x="55" y="157"/>
                    </a:lnTo>
                    <a:lnTo>
                      <a:pt x="53" y="155"/>
                    </a:lnTo>
                    <a:lnTo>
                      <a:pt x="52" y="151"/>
                    </a:lnTo>
                    <a:lnTo>
                      <a:pt x="52" y="78"/>
                    </a:lnTo>
                    <a:lnTo>
                      <a:pt x="45" y="78"/>
                    </a:lnTo>
                    <a:lnTo>
                      <a:pt x="45" y="151"/>
                    </a:lnTo>
                    <a:lnTo>
                      <a:pt x="45" y="155"/>
                    </a:lnTo>
                    <a:lnTo>
                      <a:pt x="43" y="157"/>
                    </a:lnTo>
                    <a:lnTo>
                      <a:pt x="41" y="159"/>
                    </a:lnTo>
                    <a:lnTo>
                      <a:pt x="37" y="160"/>
                    </a:lnTo>
                    <a:lnTo>
                      <a:pt x="33" y="159"/>
                    </a:lnTo>
                    <a:lnTo>
                      <a:pt x="31" y="157"/>
                    </a:lnTo>
                    <a:lnTo>
                      <a:pt x="29" y="155"/>
                    </a:lnTo>
                    <a:lnTo>
                      <a:pt x="28" y="151"/>
                    </a:lnTo>
                    <a:lnTo>
                      <a:pt x="28" y="73"/>
                    </a:lnTo>
                    <a:lnTo>
                      <a:pt x="27" y="71"/>
                    </a:lnTo>
                    <a:lnTo>
                      <a:pt x="27" y="68"/>
                    </a:lnTo>
                    <a:lnTo>
                      <a:pt x="26" y="47"/>
                    </a:lnTo>
                    <a:lnTo>
                      <a:pt x="15" y="78"/>
                    </a:lnTo>
                    <a:lnTo>
                      <a:pt x="13" y="80"/>
                    </a:lnTo>
                    <a:lnTo>
                      <a:pt x="11" y="82"/>
                    </a:lnTo>
                    <a:lnTo>
                      <a:pt x="7" y="82"/>
                    </a:lnTo>
                    <a:lnTo>
                      <a:pt x="5" y="82"/>
                    </a:lnTo>
                    <a:lnTo>
                      <a:pt x="2" y="80"/>
                    </a:lnTo>
                    <a:lnTo>
                      <a:pt x="1" y="78"/>
                    </a:lnTo>
                    <a:lnTo>
                      <a:pt x="0" y="74"/>
                    </a:lnTo>
                    <a:lnTo>
                      <a:pt x="1" y="72"/>
                    </a:lnTo>
                    <a:lnTo>
                      <a:pt x="25" y="8"/>
                    </a:lnTo>
                    <a:lnTo>
                      <a:pt x="26" y="7"/>
                    </a:lnTo>
                    <a:lnTo>
                      <a:pt x="26" y="5"/>
                    </a:lnTo>
                    <a:lnTo>
                      <a:pt x="28" y="3"/>
                    </a:lnTo>
                    <a:lnTo>
                      <a:pt x="29" y="2"/>
                    </a:lnTo>
                    <a:lnTo>
                      <a:pt x="31" y="2"/>
                    </a:lnTo>
                    <a:lnTo>
                      <a:pt x="35"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100" dirty="0">
                  <a:solidFill>
                    <a:srgbClr val="009882"/>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8" name="组合 9"/>
          <p:cNvGrpSpPr/>
          <p:nvPr/>
        </p:nvGrpSpPr>
        <p:grpSpPr>
          <a:xfrm>
            <a:off x="2264686" y="2868211"/>
            <a:ext cx="4656058" cy="405535"/>
            <a:chOff x="2692946" y="4096380"/>
            <a:chExt cx="7539950" cy="656681"/>
          </a:xfrm>
          <a:solidFill>
            <a:schemeClr val="bg1"/>
          </a:solidFill>
        </p:grpSpPr>
        <p:grpSp>
          <p:nvGrpSpPr>
            <p:cNvPr id="9" name="组合 206"/>
            <p:cNvGrpSpPr/>
            <p:nvPr/>
          </p:nvGrpSpPr>
          <p:grpSpPr>
            <a:xfrm>
              <a:off x="9717306" y="4108573"/>
              <a:ext cx="515590" cy="606167"/>
              <a:chOff x="8418513" y="4619626"/>
              <a:chExt cx="469900" cy="552450"/>
            </a:xfrm>
            <a:grpFill/>
          </p:grpSpPr>
          <p:sp>
            <p:nvSpPr>
              <p:cNvPr id="172" name="Freeform 152"/>
              <p:cNvSpPr>
                <a:spLocks noEditPoints="1"/>
              </p:cNvSpPr>
              <p:nvPr/>
            </p:nvSpPr>
            <p:spPr bwMode="auto">
              <a:xfrm>
                <a:off x="8520113" y="4921251"/>
                <a:ext cx="52388" cy="85725"/>
              </a:xfrm>
              <a:custGeom>
                <a:avLst/>
                <a:gdLst>
                  <a:gd name="T0" fmla="*/ 15 w 33"/>
                  <a:gd name="T1" fmla="*/ 5 h 54"/>
                  <a:gd name="T2" fmla="*/ 12 w 33"/>
                  <a:gd name="T3" fmla="*/ 6 h 54"/>
                  <a:gd name="T4" fmla="*/ 8 w 33"/>
                  <a:gd name="T5" fmla="*/ 8 h 54"/>
                  <a:gd name="T6" fmla="*/ 6 w 33"/>
                  <a:gd name="T7" fmla="*/ 12 h 54"/>
                  <a:gd name="T8" fmla="*/ 5 w 33"/>
                  <a:gd name="T9" fmla="*/ 16 h 54"/>
                  <a:gd name="T10" fmla="*/ 5 w 33"/>
                  <a:gd name="T11" fmla="*/ 48 h 54"/>
                  <a:gd name="T12" fmla="*/ 28 w 33"/>
                  <a:gd name="T13" fmla="*/ 48 h 54"/>
                  <a:gd name="T14" fmla="*/ 28 w 33"/>
                  <a:gd name="T15" fmla="*/ 16 h 54"/>
                  <a:gd name="T16" fmla="*/ 27 w 33"/>
                  <a:gd name="T17" fmla="*/ 12 h 54"/>
                  <a:gd name="T18" fmla="*/ 25 w 33"/>
                  <a:gd name="T19" fmla="*/ 8 h 54"/>
                  <a:gd name="T20" fmla="*/ 21 w 33"/>
                  <a:gd name="T21" fmla="*/ 6 h 54"/>
                  <a:gd name="T22" fmla="*/ 17 w 33"/>
                  <a:gd name="T23" fmla="*/ 5 h 54"/>
                  <a:gd name="T24" fmla="*/ 15 w 33"/>
                  <a:gd name="T25" fmla="*/ 5 h 54"/>
                  <a:gd name="T26" fmla="*/ 15 w 33"/>
                  <a:gd name="T27" fmla="*/ 0 h 54"/>
                  <a:gd name="T28" fmla="*/ 17 w 33"/>
                  <a:gd name="T29" fmla="*/ 0 h 54"/>
                  <a:gd name="T30" fmla="*/ 22 w 33"/>
                  <a:gd name="T31" fmla="*/ 0 h 54"/>
                  <a:gd name="T32" fmla="*/ 27 w 33"/>
                  <a:gd name="T33" fmla="*/ 2 h 54"/>
                  <a:gd name="T34" fmla="*/ 30 w 33"/>
                  <a:gd name="T35" fmla="*/ 6 h 54"/>
                  <a:gd name="T36" fmla="*/ 32 w 33"/>
                  <a:gd name="T37" fmla="*/ 11 h 54"/>
                  <a:gd name="T38" fmla="*/ 33 w 33"/>
                  <a:gd name="T39" fmla="*/ 16 h 54"/>
                  <a:gd name="T40" fmla="*/ 33 w 33"/>
                  <a:gd name="T41" fmla="*/ 54 h 54"/>
                  <a:gd name="T42" fmla="*/ 0 w 33"/>
                  <a:gd name="T43" fmla="*/ 54 h 54"/>
                  <a:gd name="T44" fmla="*/ 0 w 33"/>
                  <a:gd name="T45" fmla="*/ 16 h 54"/>
                  <a:gd name="T46" fmla="*/ 0 w 33"/>
                  <a:gd name="T47" fmla="*/ 11 h 54"/>
                  <a:gd name="T48" fmla="*/ 2 w 33"/>
                  <a:gd name="T49" fmla="*/ 6 h 54"/>
                  <a:gd name="T50" fmla="*/ 6 w 33"/>
                  <a:gd name="T51" fmla="*/ 2 h 54"/>
                  <a:gd name="T52" fmla="*/ 11 w 33"/>
                  <a:gd name="T53" fmla="*/ 0 h 54"/>
                  <a:gd name="T54" fmla="*/ 15 w 33"/>
                  <a:gd name="T55"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3" h="54">
                    <a:moveTo>
                      <a:pt x="15" y="5"/>
                    </a:moveTo>
                    <a:lnTo>
                      <a:pt x="12" y="6"/>
                    </a:lnTo>
                    <a:lnTo>
                      <a:pt x="8" y="8"/>
                    </a:lnTo>
                    <a:lnTo>
                      <a:pt x="6" y="12"/>
                    </a:lnTo>
                    <a:lnTo>
                      <a:pt x="5" y="16"/>
                    </a:lnTo>
                    <a:lnTo>
                      <a:pt x="5" y="48"/>
                    </a:lnTo>
                    <a:lnTo>
                      <a:pt x="28" y="48"/>
                    </a:lnTo>
                    <a:lnTo>
                      <a:pt x="28" y="16"/>
                    </a:lnTo>
                    <a:lnTo>
                      <a:pt x="27" y="12"/>
                    </a:lnTo>
                    <a:lnTo>
                      <a:pt x="25" y="8"/>
                    </a:lnTo>
                    <a:lnTo>
                      <a:pt x="21" y="6"/>
                    </a:lnTo>
                    <a:lnTo>
                      <a:pt x="17" y="5"/>
                    </a:lnTo>
                    <a:lnTo>
                      <a:pt x="15" y="5"/>
                    </a:lnTo>
                    <a:close/>
                    <a:moveTo>
                      <a:pt x="15" y="0"/>
                    </a:moveTo>
                    <a:lnTo>
                      <a:pt x="17" y="0"/>
                    </a:lnTo>
                    <a:lnTo>
                      <a:pt x="22" y="0"/>
                    </a:lnTo>
                    <a:lnTo>
                      <a:pt x="27" y="2"/>
                    </a:lnTo>
                    <a:lnTo>
                      <a:pt x="30" y="6"/>
                    </a:lnTo>
                    <a:lnTo>
                      <a:pt x="32" y="11"/>
                    </a:lnTo>
                    <a:lnTo>
                      <a:pt x="33" y="16"/>
                    </a:lnTo>
                    <a:lnTo>
                      <a:pt x="33" y="54"/>
                    </a:lnTo>
                    <a:lnTo>
                      <a:pt x="0" y="54"/>
                    </a:lnTo>
                    <a:lnTo>
                      <a:pt x="0" y="16"/>
                    </a:lnTo>
                    <a:lnTo>
                      <a:pt x="0" y="11"/>
                    </a:lnTo>
                    <a:lnTo>
                      <a:pt x="2" y="6"/>
                    </a:lnTo>
                    <a:lnTo>
                      <a:pt x="6" y="2"/>
                    </a:lnTo>
                    <a:lnTo>
                      <a:pt x="11" y="0"/>
                    </a:lnTo>
                    <a:lnTo>
                      <a:pt x="15"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1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3" name="Freeform 153"/>
              <p:cNvSpPr>
                <a:spLocks noEditPoints="1"/>
              </p:cNvSpPr>
              <p:nvPr/>
            </p:nvSpPr>
            <p:spPr bwMode="auto">
              <a:xfrm>
                <a:off x="8589963" y="4883151"/>
                <a:ext cx="55563" cy="123825"/>
              </a:xfrm>
              <a:custGeom>
                <a:avLst/>
                <a:gdLst>
                  <a:gd name="T0" fmla="*/ 16 w 35"/>
                  <a:gd name="T1" fmla="*/ 6 h 78"/>
                  <a:gd name="T2" fmla="*/ 12 w 35"/>
                  <a:gd name="T3" fmla="*/ 7 h 78"/>
                  <a:gd name="T4" fmla="*/ 9 w 35"/>
                  <a:gd name="T5" fmla="*/ 10 h 78"/>
                  <a:gd name="T6" fmla="*/ 7 w 35"/>
                  <a:gd name="T7" fmla="*/ 13 h 78"/>
                  <a:gd name="T8" fmla="*/ 7 w 35"/>
                  <a:gd name="T9" fmla="*/ 16 h 78"/>
                  <a:gd name="T10" fmla="*/ 7 w 35"/>
                  <a:gd name="T11" fmla="*/ 72 h 78"/>
                  <a:gd name="T12" fmla="*/ 28 w 35"/>
                  <a:gd name="T13" fmla="*/ 72 h 78"/>
                  <a:gd name="T14" fmla="*/ 28 w 35"/>
                  <a:gd name="T15" fmla="*/ 16 h 78"/>
                  <a:gd name="T16" fmla="*/ 27 w 35"/>
                  <a:gd name="T17" fmla="*/ 13 h 78"/>
                  <a:gd name="T18" fmla="*/ 25 w 35"/>
                  <a:gd name="T19" fmla="*/ 10 h 78"/>
                  <a:gd name="T20" fmla="*/ 22 w 35"/>
                  <a:gd name="T21" fmla="*/ 7 h 78"/>
                  <a:gd name="T22" fmla="*/ 19 w 35"/>
                  <a:gd name="T23" fmla="*/ 6 h 78"/>
                  <a:gd name="T24" fmla="*/ 16 w 35"/>
                  <a:gd name="T25" fmla="*/ 6 h 78"/>
                  <a:gd name="T26" fmla="*/ 16 w 35"/>
                  <a:gd name="T27" fmla="*/ 0 h 78"/>
                  <a:gd name="T28" fmla="*/ 19 w 35"/>
                  <a:gd name="T29" fmla="*/ 0 h 78"/>
                  <a:gd name="T30" fmla="*/ 23 w 35"/>
                  <a:gd name="T31" fmla="*/ 1 h 78"/>
                  <a:gd name="T32" fmla="*/ 28 w 35"/>
                  <a:gd name="T33" fmla="*/ 3 h 78"/>
                  <a:gd name="T34" fmla="*/ 32 w 35"/>
                  <a:gd name="T35" fmla="*/ 7 h 78"/>
                  <a:gd name="T36" fmla="*/ 34 w 35"/>
                  <a:gd name="T37" fmla="*/ 12 h 78"/>
                  <a:gd name="T38" fmla="*/ 35 w 35"/>
                  <a:gd name="T39" fmla="*/ 16 h 78"/>
                  <a:gd name="T40" fmla="*/ 35 w 35"/>
                  <a:gd name="T41" fmla="*/ 78 h 78"/>
                  <a:gd name="T42" fmla="*/ 0 w 35"/>
                  <a:gd name="T43" fmla="*/ 78 h 78"/>
                  <a:gd name="T44" fmla="*/ 0 w 35"/>
                  <a:gd name="T45" fmla="*/ 16 h 78"/>
                  <a:gd name="T46" fmla="*/ 1 w 35"/>
                  <a:gd name="T47" fmla="*/ 12 h 78"/>
                  <a:gd name="T48" fmla="*/ 3 w 35"/>
                  <a:gd name="T49" fmla="*/ 7 h 78"/>
                  <a:gd name="T50" fmla="*/ 7 w 35"/>
                  <a:gd name="T51" fmla="*/ 3 h 78"/>
                  <a:gd name="T52" fmla="*/ 11 w 35"/>
                  <a:gd name="T53" fmla="*/ 1 h 78"/>
                  <a:gd name="T54" fmla="*/ 16 w 35"/>
                  <a:gd name="T55"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 h="78">
                    <a:moveTo>
                      <a:pt x="16" y="6"/>
                    </a:moveTo>
                    <a:lnTo>
                      <a:pt x="12" y="7"/>
                    </a:lnTo>
                    <a:lnTo>
                      <a:pt x="9" y="10"/>
                    </a:lnTo>
                    <a:lnTo>
                      <a:pt x="7" y="13"/>
                    </a:lnTo>
                    <a:lnTo>
                      <a:pt x="7" y="16"/>
                    </a:lnTo>
                    <a:lnTo>
                      <a:pt x="7" y="72"/>
                    </a:lnTo>
                    <a:lnTo>
                      <a:pt x="28" y="72"/>
                    </a:lnTo>
                    <a:lnTo>
                      <a:pt x="28" y="16"/>
                    </a:lnTo>
                    <a:lnTo>
                      <a:pt x="27" y="13"/>
                    </a:lnTo>
                    <a:lnTo>
                      <a:pt x="25" y="10"/>
                    </a:lnTo>
                    <a:lnTo>
                      <a:pt x="22" y="7"/>
                    </a:lnTo>
                    <a:lnTo>
                      <a:pt x="19" y="6"/>
                    </a:lnTo>
                    <a:lnTo>
                      <a:pt x="16" y="6"/>
                    </a:lnTo>
                    <a:close/>
                    <a:moveTo>
                      <a:pt x="16" y="0"/>
                    </a:moveTo>
                    <a:lnTo>
                      <a:pt x="19" y="0"/>
                    </a:lnTo>
                    <a:lnTo>
                      <a:pt x="23" y="1"/>
                    </a:lnTo>
                    <a:lnTo>
                      <a:pt x="28" y="3"/>
                    </a:lnTo>
                    <a:lnTo>
                      <a:pt x="32" y="7"/>
                    </a:lnTo>
                    <a:lnTo>
                      <a:pt x="34" y="12"/>
                    </a:lnTo>
                    <a:lnTo>
                      <a:pt x="35" y="16"/>
                    </a:lnTo>
                    <a:lnTo>
                      <a:pt x="35" y="78"/>
                    </a:lnTo>
                    <a:lnTo>
                      <a:pt x="0" y="78"/>
                    </a:lnTo>
                    <a:lnTo>
                      <a:pt x="0" y="16"/>
                    </a:lnTo>
                    <a:lnTo>
                      <a:pt x="1" y="12"/>
                    </a:lnTo>
                    <a:lnTo>
                      <a:pt x="3" y="7"/>
                    </a:lnTo>
                    <a:lnTo>
                      <a:pt x="7" y="3"/>
                    </a:lnTo>
                    <a:lnTo>
                      <a:pt x="11" y="1"/>
                    </a:lnTo>
                    <a:lnTo>
                      <a:pt x="16"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1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4" name="Freeform 154"/>
              <p:cNvSpPr>
                <a:spLocks noEditPoints="1"/>
              </p:cNvSpPr>
              <p:nvPr/>
            </p:nvSpPr>
            <p:spPr bwMode="auto">
              <a:xfrm>
                <a:off x="8662988" y="4846638"/>
                <a:ext cx="52388" cy="160338"/>
              </a:xfrm>
              <a:custGeom>
                <a:avLst/>
                <a:gdLst>
                  <a:gd name="T0" fmla="*/ 16 w 33"/>
                  <a:gd name="T1" fmla="*/ 7 h 101"/>
                  <a:gd name="T2" fmla="*/ 12 w 33"/>
                  <a:gd name="T3" fmla="*/ 8 h 101"/>
                  <a:gd name="T4" fmla="*/ 8 w 33"/>
                  <a:gd name="T5" fmla="*/ 10 h 101"/>
                  <a:gd name="T6" fmla="*/ 6 w 33"/>
                  <a:gd name="T7" fmla="*/ 13 h 101"/>
                  <a:gd name="T8" fmla="*/ 5 w 33"/>
                  <a:gd name="T9" fmla="*/ 16 h 101"/>
                  <a:gd name="T10" fmla="*/ 5 w 33"/>
                  <a:gd name="T11" fmla="*/ 95 h 101"/>
                  <a:gd name="T12" fmla="*/ 28 w 33"/>
                  <a:gd name="T13" fmla="*/ 95 h 101"/>
                  <a:gd name="T14" fmla="*/ 28 w 33"/>
                  <a:gd name="T15" fmla="*/ 16 h 101"/>
                  <a:gd name="T16" fmla="*/ 27 w 33"/>
                  <a:gd name="T17" fmla="*/ 13 h 101"/>
                  <a:gd name="T18" fmla="*/ 25 w 33"/>
                  <a:gd name="T19" fmla="*/ 10 h 101"/>
                  <a:gd name="T20" fmla="*/ 21 w 33"/>
                  <a:gd name="T21" fmla="*/ 8 h 101"/>
                  <a:gd name="T22" fmla="*/ 17 w 33"/>
                  <a:gd name="T23" fmla="*/ 7 h 101"/>
                  <a:gd name="T24" fmla="*/ 16 w 33"/>
                  <a:gd name="T25" fmla="*/ 7 h 101"/>
                  <a:gd name="T26" fmla="*/ 16 w 33"/>
                  <a:gd name="T27" fmla="*/ 0 h 101"/>
                  <a:gd name="T28" fmla="*/ 17 w 33"/>
                  <a:gd name="T29" fmla="*/ 0 h 101"/>
                  <a:gd name="T30" fmla="*/ 23 w 33"/>
                  <a:gd name="T31" fmla="*/ 1 h 101"/>
                  <a:gd name="T32" fmla="*/ 27 w 33"/>
                  <a:gd name="T33" fmla="*/ 3 h 101"/>
                  <a:gd name="T34" fmla="*/ 30 w 33"/>
                  <a:gd name="T35" fmla="*/ 8 h 101"/>
                  <a:gd name="T36" fmla="*/ 32 w 33"/>
                  <a:gd name="T37" fmla="*/ 12 h 101"/>
                  <a:gd name="T38" fmla="*/ 33 w 33"/>
                  <a:gd name="T39" fmla="*/ 16 h 101"/>
                  <a:gd name="T40" fmla="*/ 33 w 33"/>
                  <a:gd name="T41" fmla="*/ 101 h 101"/>
                  <a:gd name="T42" fmla="*/ 0 w 33"/>
                  <a:gd name="T43" fmla="*/ 101 h 101"/>
                  <a:gd name="T44" fmla="*/ 0 w 33"/>
                  <a:gd name="T45" fmla="*/ 16 h 101"/>
                  <a:gd name="T46" fmla="*/ 0 w 33"/>
                  <a:gd name="T47" fmla="*/ 12 h 101"/>
                  <a:gd name="T48" fmla="*/ 2 w 33"/>
                  <a:gd name="T49" fmla="*/ 8 h 101"/>
                  <a:gd name="T50" fmla="*/ 6 w 33"/>
                  <a:gd name="T51" fmla="*/ 3 h 101"/>
                  <a:gd name="T52" fmla="*/ 11 w 33"/>
                  <a:gd name="T53" fmla="*/ 1 h 101"/>
                  <a:gd name="T54" fmla="*/ 16 w 33"/>
                  <a:gd name="T55"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3" h="101">
                    <a:moveTo>
                      <a:pt x="16" y="7"/>
                    </a:moveTo>
                    <a:lnTo>
                      <a:pt x="12" y="8"/>
                    </a:lnTo>
                    <a:lnTo>
                      <a:pt x="8" y="10"/>
                    </a:lnTo>
                    <a:lnTo>
                      <a:pt x="6" y="13"/>
                    </a:lnTo>
                    <a:lnTo>
                      <a:pt x="5" y="16"/>
                    </a:lnTo>
                    <a:lnTo>
                      <a:pt x="5" y="95"/>
                    </a:lnTo>
                    <a:lnTo>
                      <a:pt x="28" y="95"/>
                    </a:lnTo>
                    <a:lnTo>
                      <a:pt x="28" y="16"/>
                    </a:lnTo>
                    <a:lnTo>
                      <a:pt x="27" y="13"/>
                    </a:lnTo>
                    <a:lnTo>
                      <a:pt x="25" y="10"/>
                    </a:lnTo>
                    <a:lnTo>
                      <a:pt x="21" y="8"/>
                    </a:lnTo>
                    <a:lnTo>
                      <a:pt x="17" y="7"/>
                    </a:lnTo>
                    <a:lnTo>
                      <a:pt x="16" y="7"/>
                    </a:lnTo>
                    <a:close/>
                    <a:moveTo>
                      <a:pt x="16" y="0"/>
                    </a:moveTo>
                    <a:lnTo>
                      <a:pt x="17" y="0"/>
                    </a:lnTo>
                    <a:lnTo>
                      <a:pt x="23" y="1"/>
                    </a:lnTo>
                    <a:lnTo>
                      <a:pt x="27" y="3"/>
                    </a:lnTo>
                    <a:lnTo>
                      <a:pt x="30" y="8"/>
                    </a:lnTo>
                    <a:lnTo>
                      <a:pt x="32" y="12"/>
                    </a:lnTo>
                    <a:lnTo>
                      <a:pt x="33" y="16"/>
                    </a:lnTo>
                    <a:lnTo>
                      <a:pt x="33" y="101"/>
                    </a:lnTo>
                    <a:lnTo>
                      <a:pt x="0" y="101"/>
                    </a:lnTo>
                    <a:lnTo>
                      <a:pt x="0" y="16"/>
                    </a:lnTo>
                    <a:lnTo>
                      <a:pt x="0" y="12"/>
                    </a:lnTo>
                    <a:lnTo>
                      <a:pt x="2" y="8"/>
                    </a:lnTo>
                    <a:lnTo>
                      <a:pt x="6" y="3"/>
                    </a:lnTo>
                    <a:lnTo>
                      <a:pt x="11" y="1"/>
                    </a:lnTo>
                    <a:lnTo>
                      <a:pt x="16"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1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5" name="Freeform 155"/>
              <p:cNvSpPr>
                <a:spLocks noEditPoints="1"/>
              </p:cNvSpPr>
              <p:nvPr/>
            </p:nvSpPr>
            <p:spPr bwMode="auto">
              <a:xfrm>
                <a:off x="8732838" y="4810126"/>
                <a:ext cx="55563" cy="196850"/>
              </a:xfrm>
              <a:custGeom>
                <a:avLst/>
                <a:gdLst>
                  <a:gd name="T0" fmla="*/ 17 w 35"/>
                  <a:gd name="T1" fmla="*/ 6 h 124"/>
                  <a:gd name="T2" fmla="*/ 12 w 35"/>
                  <a:gd name="T3" fmla="*/ 7 h 124"/>
                  <a:gd name="T4" fmla="*/ 9 w 35"/>
                  <a:gd name="T5" fmla="*/ 9 h 124"/>
                  <a:gd name="T6" fmla="*/ 7 w 35"/>
                  <a:gd name="T7" fmla="*/ 12 h 124"/>
                  <a:gd name="T8" fmla="*/ 7 w 35"/>
                  <a:gd name="T9" fmla="*/ 17 h 124"/>
                  <a:gd name="T10" fmla="*/ 7 w 35"/>
                  <a:gd name="T11" fmla="*/ 118 h 124"/>
                  <a:gd name="T12" fmla="*/ 28 w 35"/>
                  <a:gd name="T13" fmla="*/ 118 h 124"/>
                  <a:gd name="T14" fmla="*/ 28 w 35"/>
                  <a:gd name="T15" fmla="*/ 17 h 124"/>
                  <a:gd name="T16" fmla="*/ 27 w 35"/>
                  <a:gd name="T17" fmla="*/ 12 h 124"/>
                  <a:gd name="T18" fmla="*/ 25 w 35"/>
                  <a:gd name="T19" fmla="*/ 9 h 124"/>
                  <a:gd name="T20" fmla="*/ 22 w 35"/>
                  <a:gd name="T21" fmla="*/ 7 h 124"/>
                  <a:gd name="T22" fmla="*/ 19 w 35"/>
                  <a:gd name="T23" fmla="*/ 6 h 124"/>
                  <a:gd name="T24" fmla="*/ 17 w 35"/>
                  <a:gd name="T25" fmla="*/ 6 h 124"/>
                  <a:gd name="T26" fmla="*/ 17 w 35"/>
                  <a:gd name="T27" fmla="*/ 0 h 124"/>
                  <a:gd name="T28" fmla="*/ 19 w 35"/>
                  <a:gd name="T29" fmla="*/ 0 h 124"/>
                  <a:gd name="T30" fmla="*/ 24 w 35"/>
                  <a:gd name="T31" fmla="*/ 0 h 124"/>
                  <a:gd name="T32" fmla="*/ 28 w 35"/>
                  <a:gd name="T33" fmla="*/ 2 h 124"/>
                  <a:gd name="T34" fmla="*/ 32 w 35"/>
                  <a:gd name="T35" fmla="*/ 7 h 124"/>
                  <a:gd name="T36" fmla="*/ 34 w 35"/>
                  <a:gd name="T37" fmla="*/ 11 h 124"/>
                  <a:gd name="T38" fmla="*/ 35 w 35"/>
                  <a:gd name="T39" fmla="*/ 17 h 124"/>
                  <a:gd name="T40" fmla="*/ 35 w 35"/>
                  <a:gd name="T41" fmla="*/ 124 h 124"/>
                  <a:gd name="T42" fmla="*/ 0 w 35"/>
                  <a:gd name="T43" fmla="*/ 124 h 124"/>
                  <a:gd name="T44" fmla="*/ 0 w 35"/>
                  <a:gd name="T45" fmla="*/ 17 h 124"/>
                  <a:gd name="T46" fmla="*/ 1 w 35"/>
                  <a:gd name="T47" fmla="*/ 11 h 124"/>
                  <a:gd name="T48" fmla="*/ 4 w 35"/>
                  <a:gd name="T49" fmla="*/ 7 h 124"/>
                  <a:gd name="T50" fmla="*/ 7 w 35"/>
                  <a:gd name="T51" fmla="*/ 2 h 124"/>
                  <a:gd name="T52" fmla="*/ 11 w 35"/>
                  <a:gd name="T53" fmla="*/ 0 h 124"/>
                  <a:gd name="T54" fmla="*/ 17 w 35"/>
                  <a:gd name="T55"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 h="124">
                    <a:moveTo>
                      <a:pt x="17" y="6"/>
                    </a:moveTo>
                    <a:lnTo>
                      <a:pt x="12" y="7"/>
                    </a:lnTo>
                    <a:lnTo>
                      <a:pt x="9" y="9"/>
                    </a:lnTo>
                    <a:lnTo>
                      <a:pt x="7" y="12"/>
                    </a:lnTo>
                    <a:lnTo>
                      <a:pt x="7" y="17"/>
                    </a:lnTo>
                    <a:lnTo>
                      <a:pt x="7" y="118"/>
                    </a:lnTo>
                    <a:lnTo>
                      <a:pt x="28" y="118"/>
                    </a:lnTo>
                    <a:lnTo>
                      <a:pt x="28" y="17"/>
                    </a:lnTo>
                    <a:lnTo>
                      <a:pt x="27" y="12"/>
                    </a:lnTo>
                    <a:lnTo>
                      <a:pt x="25" y="9"/>
                    </a:lnTo>
                    <a:lnTo>
                      <a:pt x="22" y="7"/>
                    </a:lnTo>
                    <a:lnTo>
                      <a:pt x="19" y="6"/>
                    </a:lnTo>
                    <a:lnTo>
                      <a:pt x="17" y="6"/>
                    </a:lnTo>
                    <a:close/>
                    <a:moveTo>
                      <a:pt x="17" y="0"/>
                    </a:moveTo>
                    <a:lnTo>
                      <a:pt x="19" y="0"/>
                    </a:lnTo>
                    <a:lnTo>
                      <a:pt x="24" y="0"/>
                    </a:lnTo>
                    <a:lnTo>
                      <a:pt x="28" y="2"/>
                    </a:lnTo>
                    <a:lnTo>
                      <a:pt x="32" y="7"/>
                    </a:lnTo>
                    <a:lnTo>
                      <a:pt x="34" y="11"/>
                    </a:lnTo>
                    <a:lnTo>
                      <a:pt x="35" y="17"/>
                    </a:lnTo>
                    <a:lnTo>
                      <a:pt x="35" y="124"/>
                    </a:lnTo>
                    <a:lnTo>
                      <a:pt x="0" y="124"/>
                    </a:lnTo>
                    <a:lnTo>
                      <a:pt x="0" y="17"/>
                    </a:lnTo>
                    <a:lnTo>
                      <a:pt x="1" y="11"/>
                    </a:lnTo>
                    <a:lnTo>
                      <a:pt x="4" y="7"/>
                    </a:lnTo>
                    <a:lnTo>
                      <a:pt x="7" y="2"/>
                    </a:lnTo>
                    <a:lnTo>
                      <a:pt x="11" y="0"/>
                    </a:lnTo>
                    <a:lnTo>
                      <a:pt x="17"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1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6" name="Freeform 156"/>
              <p:cNvSpPr>
                <a:spLocks noEditPoints="1"/>
              </p:cNvSpPr>
              <p:nvPr/>
            </p:nvSpPr>
            <p:spPr bwMode="auto">
              <a:xfrm>
                <a:off x="8418513" y="4619626"/>
                <a:ext cx="469900" cy="552450"/>
              </a:xfrm>
              <a:custGeom>
                <a:avLst/>
                <a:gdLst>
                  <a:gd name="T0" fmla="*/ 82 w 296"/>
                  <a:gd name="T1" fmla="*/ 330 h 348"/>
                  <a:gd name="T2" fmla="*/ 80 w 296"/>
                  <a:gd name="T3" fmla="*/ 335 h 348"/>
                  <a:gd name="T4" fmla="*/ 84 w 296"/>
                  <a:gd name="T5" fmla="*/ 342 h 348"/>
                  <a:gd name="T6" fmla="*/ 211 w 296"/>
                  <a:gd name="T7" fmla="*/ 342 h 348"/>
                  <a:gd name="T8" fmla="*/ 216 w 296"/>
                  <a:gd name="T9" fmla="*/ 335 h 348"/>
                  <a:gd name="T10" fmla="*/ 213 w 296"/>
                  <a:gd name="T11" fmla="*/ 330 h 348"/>
                  <a:gd name="T12" fmla="*/ 86 w 296"/>
                  <a:gd name="T13" fmla="*/ 328 h 348"/>
                  <a:gd name="T14" fmla="*/ 183 w 296"/>
                  <a:gd name="T15" fmla="*/ 321 h 348"/>
                  <a:gd name="T16" fmla="*/ 29 w 296"/>
                  <a:gd name="T17" fmla="*/ 109 h 348"/>
                  <a:gd name="T18" fmla="*/ 267 w 296"/>
                  <a:gd name="T19" fmla="*/ 109 h 348"/>
                  <a:gd name="T20" fmla="*/ 137 w 296"/>
                  <a:gd name="T21" fmla="*/ 143 h 348"/>
                  <a:gd name="T22" fmla="*/ 88 w 296"/>
                  <a:gd name="T23" fmla="*/ 121 h 348"/>
                  <a:gd name="T24" fmla="*/ 39 w 296"/>
                  <a:gd name="T25" fmla="*/ 109 h 348"/>
                  <a:gd name="T26" fmla="*/ 10 w 296"/>
                  <a:gd name="T27" fmla="*/ 92 h 348"/>
                  <a:gd name="T28" fmla="*/ 6 w 296"/>
                  <a:gd name="T29" fmla="*/ 99 h 348"/>
                  <a:gd name="T30" fmla="*/ 7 w 296"/>
                  <a:gd name="T31" fmla="*/ 271 h 348"/>
                  <a:gd name="T32" fmla="*/ 283 w 296"/>
                  <a:gd name="T33" fmla="*/ 273 h 348"/>
                  <a:gd name="T34" fmla="*/ 289 w 296"/>
                  <a:gd name="T35" fmla="*/ 269 h 348"/>
                  <a:gd name="T36" fmla="*/ 289 w 296"/>
                  <a:gd name="T37" fmla="*/ 95 h 348"/>
                  <a:gd name="T38" fmla="*/ 283 w 296"/>
                  <a:gd name="T39" fmla="*/ 91 h 348"/>
                  <a:gd name="T40" fmla="*/ 147 w 296"/>
                  <a:gd name="T41" fmla="*/ 104 h 348"/>
                  <a:gd name="T42" fmla="*/ 23 w 296"/>
                  <a:gd name="T43" fmla="*/ 261 h 348"/>
                  <a:gd name="T44" fmla="*/ 22 w 296"/>
                  <a:gd name="T45" fmla="*/ 97 h 348"/>
                  <a:gd name="T46" fmla="*/ 88 w 296"/>
                  <a:gd name="T47" fmla="*/ 5 h 348"/>
                  <a:gd name="T48" fmla="*/ 33 w 296"/>
                  <a:gd name="T49" fmla="*/ 21 h 348"/>
                  <a:gd name="T50" fmla="*/ 10 w 296"/>
                  <a:gd name="T51" fmla="*/ 60 h 348"/>
                  <a:gd name="T52" fmla="*/ 33 w 296"/>
                  <a:gd name="T53" fmla="*/ 99 h 348"/>
                  <a:gd name="T54" fmla="*/ 88 w 296"/>
                  <a:gd name="T55" fmla="*/ 115 h 348"/>
                  <a:gd name="T56" fmla="*/ 105 w 296"/>
                  <a:gd name="T57" fmla="*/ 114 h 348"/>
                  <a:gd name="T58" fmla="*/ 129 w 296"/>
                  <a:gd name="T59" fmla="*/ 107 h 348"/>
                  <a:gd name="T60" fmla="*/ 164 w 296"/>
                  <a:gd name="T61" fmla="*/ 75 h 348"/>
                  <a:gd name="T62" fmla="*/ 155 w 296"/>
                  <a:gd name="T63" fmla="*/ 32 h 348"/>
                  <a:gd name="T64" fmla="*/ 108 w 296"/>
                  <a:gd name="T65" fmla="*/ 7 h 348"/>
                  <a:gd name="T66" fmla="*/ 110 w 296"/>
                  <a:gd name="T67" fmla="*/ 2 h 348"/>
                  <a:gd name="T68" fmla="*/ 160 w 296"/>
                  <a:gd name="T69" fmla="*/ 29 h 348"/>
                  <a:gd name="T70" fmla="*/ 170 w 296"/>
                  <a:gd name="T71" fmla="*/ 74 h 348"/>
                  <a:gd name="T72" fmla="*/ 287 w 296"/>
                  <a:gd name="T73" fmla="*/ 85 h 348"/>
                  <a:gd name="T74" fmla="*/ 295 w 296"/>
                  <a:gd name="T75" fmla="*/ 94 h 348"/>
                  <a:gd name="T76" fmla="*/ 295 w 296"/>
                  <a:gd name="T77" fmla="*/ 270 h 348"/>
                  <a:gd name="T78" fmla="*/ 287 w 296"/>
                  <a:gd name="T79" fmla="*/ 279 h 348"/>
                  <a:gd name="T80" fmla="*/ 190 w 296"/>
                  <a:gd name="T81" fmla="*/ 321 h 348"/>
                  <a:gd name="T82" fmla="*/ 217 w 296"/>
                  <a:gd name="T83" fmla="*/ 323 h 348"/>
                  <a:gd name="T84" fmla="*/ 222 w 296"/>
                  <a:gd name="T85" fmla="*/ 334 h 348"/>
                  <a:gd name="T86" fmla="*/ 219 w 296"/>
                  <a:gd name="T87" fmla="*/ 343 h 348"/>
                  <a:gd name="T88" fmla="*/ 209 w 296"/>
                  <a:gd name="T89" fmla="*/ 348 h 348"/>
                  <a:gd name="T90" fmla="*/ 79 w 296"/>
                  <a:gd name="T91" fmla="*/ 346 h 348"/>
                  <a:gd name="T92" fmla="*/ 73 w 296"/>
                  <a:gd name="T93" fmla="*/ 335 h 348"/>
                  <a:gd name="T94" fmla="*/ 77 w 296"/>
                  <a:gd name="T95" fmla="*/ 327 h 348"/>
                  <a:gd name="T96" fmla="*/ 86 w 296"/>
                  <a:gd name="T97" fmla="*/ 321 h 348"/>
                  <a:gd name="T98" fmla="*/ 13 w 296"/>
                  <a:gd name="T99" fmla="*/ 279 h 348"/>
                  <a:gd name="T100" fmla="*/ 2 w 296"/>
                  <a:gd name="T101" fmla="*/ 274 h 348"/>
                  <a:gd name="T102" fmla="*/ 0 w 296"/>
                  <a:gd name="T103" fmla="*/ 99 h 348"/>
                  <a:gd name="T104" fmla="*/ 5 w 296"/>
                  <a:gd name="T105" fmla="*/ 88 h 348"/>
                  <a:gd name="T106" fmla="*/ 6 w 296"/>
                  <a:gd name="T107" fmla="*/ 74 h 348"/>
                  <a:gd name="T108" fmla="*/ 16 w 296"/>
                  <a:gd name="T109" fmla="*/ 29 h 348"/>
                  <a:gd name="T110" fmla="*/ 66 w 296"/>
                  <a:gd name="T111" fmla="*/ 2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6" h="348">
                    <a:moveTo>
                      <a:pt x="86" y="328"/>
                    </a:moveTo>
                    <a:lnTo>
                      <a:pt x="84" y="328"/>
                    </a:lnTo>
                    <a:lnTo>
                      <a:pt x="82" y="330"/>
                    </a:lnTo>
                    <a:lnTo>
                      <a:pt x="80" y="332"/>
                    </a:lnTo>
                    <a:lnTo>
                      <a:pt x="80" y="334"/>
                    </a:lnTo>
                    <a:lnTo>
                      <a:pt x="80" y="335"/>
                    </a:lnTo>
                    <a:lnTo>
                      <a:pt x="80" y="339"/>
                    </a:lnTo>
                    <a:lnTo>
                      <a:pt x="82" y="341"/>
                    </a:lnTo>
                    <a:lnTo>
                      <a:pt x="84" y="342"/>
                    </a:lnTo>
                    <a:lnTo>
                      <a:pt x="86" y="343"/>
                    </a:lnTo>
                    <a:lnTo>
                      <a:pt x="209" y="343"/>
                    </a:lnTo>
                    <a:lnTo>
                      <a:pt x="211" y="342"/>
                    </a:lnTo>
                    <a:lnTo>
                      <a:pt x="213" y="341"/>
                    </a:lnTo>
                    <a:lnTo>
                      <a:pt x="216" y="339"/>
                    </a:lnTo>
                    <a:lnTo>
                      <a:pt x="216" y="335"/>
                    </a:lnTo>
                    <a:lnTo>
                      <a:pt x="216" y="334"/>
                    </a:lnTo>
                    <a:lnTo>
                      <a:pt x="216" y="332"/>
                    </a:lnTo>
                    <a:lnTo>
                      <a:pt x="213" y="330"/>
                    </a:lnTo>
                    <a:lnTo>
                      <a:pt x="211" y="328"/>
                    </a:lnTo>
                    <a:lnTo>
                      <a:pt x="209" y="328"/>
                    </a:lnTo>
                    <a:lnTo>
                      <a:pt x="86" y="328"/>
                    </a:lnTo>
                    <a:close/>
                    <a:moveTo>
                      <a:pt x="113" y="279"/>
                    </a:moveTo>
                    <a:lnTo>
                      <a:pt x="113" y="321"/>
                    </a:lnTo>
                    <a:lnTo>
                      <a:pt x="183" y="321"/>
                    </a:lnTo>
                    <a:lnTo>
                      <a:pt x="183" y="279"/>
                    </a:lnTo>
                    <a:lnTo>
                      <a:pt x="113" y="279"/>
                    </a:lnTo>
                    <a:close/>
                    <a:moveTo>
                      <a:pt x="29" y="109"/>
                    </a:moveTo>
                    <a:lnTo>
                      <a:pt x="29" y="255"/>
                    </a:lnTo>
                    <a:lnTo>
                      <a:pt x="267" y="255"/>
                    </a:lnTo>
                    <a:lnTo>
                      <a:pt x="267" y="109"/>
                    </a:lnTo>
                    <a:lnTo>
                      <a:pt x="137" y="109"/>
                    </a:lnTo>
                    <a:lnTo>
                      <a:pt x="133" y="112"/>
                    </a:lnTo>
                    <a:lnTo>
                      <a:pt x="137" y="143"/>
                    </a:lnTo>
                    <a:lnTo>
                      <a:pt x="104" y="120"/>
                    </a:lnTo>
                    <a:lnTo>
                      <a:pt x="95" y="121"/>
                    </a:lnTo>
                    <a:lnTo>
                      <a:pt x="88" y="121"/>
                    </a:lnTo>
                    <a:lnTo>
                      <a:pt x="70" y="120"/>
                    </a:lnTo>
                    <a:lnTo>
                      <a:pt x="54" y="116"/>
                    </a:lnTo>
                    <a:lnTo>
                      <a:pt x="39" y="109"/>
                    </a:lnTo>
                    <a:lnTo>
                      <a:pt x="29" y="109"/>
                    </a:lnTo>
                    <a:close/>
                    <a:moveTo>
                      <a:pt x="13" y="91"/>
                    </a:moveTo>
                    <a:lnTo>
                      <a:pt x="10" y="92"/>
                    </a:lnTo>
                    <a:lnTo>
                      <a:pt x="7" y="93"/>
                    </a:lnTo>
                    <a:lnTo>
                      <a:pt x="6" y="95"/>
                    </a:lnTo>
                    <a:lnTo>
                      <a:pt x="6" y="99"/>
                    </a:lnTo>
                    <a:lnTo>
                      <a:pt x="6" y="266"/>
                    </a:lnTo>
                    <a:lnTo>
                      <a:pt x="6" y="269"/>
                    </a:lnTo>
                    <a:lnTo>
                      <a:pt x="7" y="271"/>
                    </a:lnTo>
                    <a:lnTo>
                      <a:pt x="10" y="272"/>
                    </a:lnTo>
                    <a:lnTo>
                      <a:pt x="13" y="273"/>
                    </a:lnTo>
                    <a:lnTo>
                      <a:pt x="283" y="273"/>
                    </a:lnTo>
                    <a:lnTo>
                      <a:pt x="285" y="272"/>
                    </a:lnTo>
                    <a:lnTo>
                      <a:pt x="287" y="271"/>
                    </a:lnTo>
                    <a:lnTo>
                      <a:pt x="289" y="269"/>
                    </a:lnTo>
                    <a:lnTo>
                      <a:pt x="289" y="266"/>
                    </a:lnTo>
                    <a:lnTo>
                      <a:pt x="289" y="99"/>
                    </a:lnTo>
                    <a:lnTo>
                      <a:pt x="289" y="95"/>
                    </a:lnTo>
                    <a:lnTo>
                      <a:pt x="287" y="93"/>
                    </a:lnTo>
                    <a:lnTo>
                      <a:pt x="285" y="92"/>
                    </a:lnTo>
                    <a:lnTo>
                      <a:pt x="283" y="91"/>
                    </a:lnTo>
                    <a:lnTo>
                      <a:pt x="160" y="91"/>
                    </a:lnTo>
                    <a:lnTo>
                      <a:pt x="154" y="97"/>
                    </a:lnTo>
                    <a:lnTo>
                      <a:pt x="147" y="104"/>
                    </a:lnTo>
                    <a:lnTo>
                      <a:pt x="272" y="104"/>
                    </a:lnTo>
                    <a:lnTo>
                      <a:pt x="272" y="261"/>
                    </a:lnTo>
                    <a:lnTo>
                      <a:pt x="23" y="261"/>
                    </a:lnTo>
                    <a:lnTo>
                      <a:pt x="23" y="104"/>
                    </a:lnTo>
                    <a:lnTo>
                      <a:pt x="29" y="104"/>
                    </a:lnTo>
                    <a:lnTo>
                      <a:pt x="22" y="97"/>
                    </a:lnTo>
                    <a:lnTo>
                      <a:pt x="16" y="91"/>
                    </a:lnTo>
                    <a:lnTo>
                      <a:pt x="13" y="91"/>
                    </a:lnTo>
                    <a:close/>
                    <a:moveTo>
                      <a:pt x="88" y="5"/>
                    </a:moveTo>
                    <a:lnTo>
                      <a:pt x="67" y="7"/>
                    </a:lnTo>
                    <a:lnTo>
                      <a:pt x="48" y="13"/>
                    </a:lnTo>
                    <a:lnTo>
                      <a:pt x="33" y="21"/>
                    </a:lnTo>
                    <a:lnTo>
                      <a:pt x="21" y="32"/>
                    </a:lnTo>
                    <a:lnTo>
                      <a:pt x="13" y="45"/>
                    </a:lnTo>
                    <a:lnTo>
                      <a:pt x="10" y="60"/>
                    </a:lnTo>
                    <a:lnTo>
                      <a:pt x="13" y="75"/>
                    </a:lnTo>
                    <a:lnTo>
                      <a:pt x="21" y="88"/>
                    </a:lnTo>
                    <a:lnTo>
                      <a:pt x="33" y="99"/>
                    </a:lnTo>
                    <a:lnTo>
                      <a:pt x="48" y="107"/>
                    </a:lnTo>
                    <a:lnTo>
                      <a:pt x="67" y="113"/>
                    </a:lnTo>
                    <a:lnTo>
                      <a:pt x="88" y="115"/>
                    </a:lnTo>
                    <a:lnTo>
                      <a:pt x="96" y="115"/>
                    </a:lnTo>
                    <a:lnTo>
                      <a:pt x="104" y="114"/>
                    </a:lnTo>
                    <a:lnTo>
                      <a:pt x="105" y="114"/>
                    </a:lnTo>
                    <a:lnTo>
                      <a:pt x="130" y="131"/>
                    </a:lnTo>
                    <a:lnTo>
                      <a:pt x="127" y="108"/>
                    </a:lnTo>
                    <a:lnTo>
                      <a:pt x="129" y="107"/>
                    </a:lnTo>
                    <a:lnTo>
                      <a:pt x="144" y="99"/>
                    </a:lnTo>
                    <a:lnTo>
                      <a:pt x="156" y="87"/>
                    </a:lnTo>
                    <a:lnTo>
                      <a:pt x="164" y="75"/>
                    </a:lnTo>
                    <a:lnTo>
                      <a:pt x="166" y="60"/>
                    </a:lnTo>
                    <a:lnTo>
                      <a:pt x="162" y="45"/>
                    </a:lnTo>
                    <a:lnTo>
                      <a:pt x="155" y="32"/>
                    </a:lnTo>
                    <a:lnTo>
                      <a:pt x="143" y="21"/>
                    </a:lnTo>
                    <a:lnTo>
                      <a:pt x="127" y="13"/>
                    </a:lnTo>
                    <a:lnTo>
                      <a:pt x="108" y="7"/>
                    </a:lnTo>
                    <a:lnTo>
                      <a:pt x="88" y="5"/>
                    </a:lnTo>
                    <a:close/>
                    <a:moveTo>
                      <a:pt x="88" y="0"/>
                    </a:moveTo>
                    <a:lnTo>
                      <a:pt x="110" y="2"/>
                    </a:lnTo>
                    <a:lnTo>
                      <a:pt x="130" y="7"/>
                    </a:lnTo>
                    <a:lnTo>
                      <a:pt x="147" y="17"/>
                    </a:lnTo>
                    <a:lnTo>
                      <a:pt x="160" y="29"/>
                    </a:lnTo>
                    <a:lnTo>
                      <a:pt x="169" y="44"/>
                    </a:lnTo>
                    <a:lnTo>
                      <a:pt x="171" y="60"/>
                    </a:lnTo>
                    <a:lnTo>
                      <a:pt x="170" y="74"/>
                    </a:lnTo>
                    <a:lnTo>
                      <a:pt x="165" y="85"/>
                    </a:lnTo>
                    <a:lnTo>
                      <a:pt x="283" y="85"/>
                    </a:lnTo>
                    <a:lnTo>
                      <a:pt x="287" y="85"/>
                    </a:lnTo>
                    <a:lnTo>
                      <a:pt x="291" y="88"/>
                    </a:lnTo>
                    <a:lnTo>
                      <a:pt x="294" y="91"/>
                    </a:lnTo>
                    <a:lnTo>
                      <a:pt x="295" y="94"/>
                    </a:lnTo>
                    <a:lnTo>
                      <a:pt x="296" y="99"/>
                    </a:lnTo>
                    <a:lnTo>
                      <a:pt x="296" y="266"/>
                    </a:lnTo>
                    <a:lnTo>
                      <a:pt x="295" y="270"/>
                    </a:lnTo>
                    <a:lnTo>
                      <a:pt x="294" y="274"/>
                    </a:lnTo>
                    <a:lnTo>
                      <a:pt x="291" y="277"/>
                    </a:lnTo>
                    <a:lnTo>
                      <a:pt x="287" y="279"/>
                    </a:lnTo>
                    <a:lnTo>
                      <a:pt x="283" y="279"/>
                    </a:lnTo>
                    <a:lnTo>
                      <a:pt x="190" y="279"/>
                    </a:lnTo>
                    <a:lnTo>
                      <a:pt x="190" y="321"/>
                    </a:lnTo>
                    <a:lnTo>
                      <a:pt x="209" y="321"/>
                    </a:lnTo>
                    <a:lnTo>
                      <a:pt x="212" y="322"/>
                    </a:lnTo>
                    <a:lnTo>
                      <a:pt x="217" y="323"/>
                    </a:lnTo>
                    <a:lnTo>
                      <a:pt x="219" y="327"/>
                    </a:lnTo>
                    <a:lnTo>
                      <a:pt x="221" y="330"/>
                    </a:lnTo>
                    <a:lnTo>
                      <a:pt x="222" y="334"/>
                    </a:lnTo>
                    <a:lnTo>
                      <a:pt x="222" y="335"/>
                    </a:lnTo>
                    <a:lnTo>
                      <a:pt x="221" y="340"/>
                    </a:lnTo>
                    <a:lnTo>
                      <a:pt x="219" y="343"/>
                    </a:lnTo>
                    <a:lnTo>
                      <a:pt x="217" y="346"/>
                    </a:lnTo>
                    <a:lnTo>
                      <a:pt x="212" y="348"/>
                    </a:lnTo>
                    <a:lnTo>
                      <a:pt x="209" y="348"/>
                    </a:lnTo>
                    <a:lnTo>
                      <a:pt x="86" y="348"/>
                    </a:lnTo>
                    <a:lnTo>
                      <a:pt x="82" y="348"/>
                    </a:lnTo>
                    <a:lnTo>
                      <a:pt x="79" y="346"/>
                    </a:lnTo>
                    <a:lnTo>
                      <a:pt x="77" y="343"/>
                    </a:lnTo>
                    <a:lnTo>
                      <a:pt x="75" y="340"/>
                    </a:lnTo>
                    <a:lnTo>
                      <a:pt x="73" y="335"/>
                    </a:lnTo>
                    <a:lnTo>
                      <a:pt x="73" y="334"/>
                    </a:lnTo>
                    <a:lnTo>
                      <a:pt x="75" y="330"/>
                    </a:lnTo>
                    <a:lnTo>
                      <a:pt x="77" y="327"/>
                    </a:lnTo>
                    <a:lnTo>
                      <a:pt x="79" y="323"/>
                    </a:lnTo>
                    <a:lnTo>
                      <a:pt x="82" y="322"/>
                    </a:lnTo>
                    <a:lnTo>
                      <a:pt x="86" y="321"/>
                    </a:lnTo>
                    <a:lnTo>
                      <a:pt x="106" y="321"/>
                    </a:lnTo>
                    <a:lnTo>
                      <a:pt x="106" y="279"/>
                    </a:lnTo>
                    <a:lnTo>
                      <a:pt x="13" y="279"/>
                    </a:lnTo>
                    <a:lnTo>
                      <a:pt x="8" y="279"/>
                    </a:lnTo>
                    <a:lnTo>
                      <a:pt x="5" y="277"/>
                    </a:lnTo>
                    <a:lnTo>
                      <a:pt x="2" y="274"/>
                    </a:lnTo>
                    <a:lnTo>
                      <a:pt x="1" y="270"/>
                    </a:lnTo>
                    <a:lnTo>
                      <a:pt x="0" y="266"/>
                    </a:lnTo>
                    <a:lnTo>
                      <a:pt x="0" y="99"/>
                    </a:lnTo>
                    <a:lnTo>
                      <a:pt x="1" y="94"/>
                    </a:lnTo>
                    <a:lnTo>
                      <a:pt x="2" y="91"/>
                    </a:lnTo>
                    <a:lnTo>
                      <a:pt x="5" y="88"/>
                    </a:lnTo>
                    <a:lnTo>
                      <a:pt x="8" y="87"/>
                    </a:lnTo>
                    <a:lnTo>
                      <a:pt x="12" y="85"/>
                    </a:lnTo>
                    <a:lnTo>
                      <a:pt x="6" y="74"/>
                    </a:lnTo>
                    <a:lnTo>
                      <a:pt x="4" y="60"/>
                    </a:lnTo>
                    <a:lnTo>
                      <a:pt x="7" y="44"/>
                    </a:lnTo>
                    <a:lnTo>
                      <a:pt x="16" y="29"/>
                    </a:lnTo>
                    <a:lnTo>
                      <a:pt x="29" y="17"/>
                    </a:lnTo>
                    <a:lnTo>
                      <a:pt x="45" y="7"/>
                    </a:lnTo>
                    <a:lnTo>
                      <a:pt x="66" y="2"/>
                    </a:lnTo>
                    <a:lnTo>
                      <a:pt x="88"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1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0" name="组合 208"/>
            <p:cNvGrpSpPr/>
            <p:nvPr/>
          </p:nvGrpSpPr>
          <p:grpSpPr>
            <a:xfrm>
              <a:off x="2692946" y="4096380"/>
              <a:ext cx="496430" cy="656681"/>
              <a:chOff x="3883026" y="4608513"/>
              <a:chExt cx="452438" cy="598488"/>
            </a:xfrm>
            <a:grpFill/>
          </p:grpSpPr>
          <p:sp>
            <p:nvSpPr>
              <p:cNvPr id="181" name="Freeform 138"/>
              <p:cNvSpPr>
                <a:spLocks noEditPoints="1"/>
              </p:cNvSpPr>
              <p:nvPr/>
            </p:nvSpPr>
            <p:spPr bwMode="auto">
              <a:xfrm>
                <a:off x="3883026" y="4760913"/>
                <a:ext cx="354013" cy="446088"/>
              </a:xfrm>
              <a:custGeom>
                <a:avLst/>
                <a:gdLst>
                  <a:gd name="T0" fmla="*/ 103 w 223"/>
                  <a:gd name="T1" fmla="*/ 10 h 281"/>
                  <a:gd name="T2" fmla="*/ 64 w 223"/>
                  <a:gd name="T3" fmla="*/ 32 h 281"/>
                  <a:gd name="T4" fmla="*/ 41 w 223"/>
                  <a:gd name="T5" fmla="*/ 71 h 281"/>
                  <a:gd name="T6" fmla="*/ 37 w 223"/>
                  <a:gd name="T7" fmla="*/ 120 h 281"/>
                  <a:gd name="T8" fmla="*/ 37 w 223"/>
                  <a:gd name="T9" fmla="*/ 169 h 281"/>
                  <a:gd name="T10" fmla="*/ 43 w 223"/>
                  <a:gd name="T11" fmla="*/ 228 h 281"/>
                  <a:gd name="T12" fmla="*/ 72 w 223"/>
                  <a:gd name="T13" fmla="*/ 228 h 281"/>
                  <a:gd name="T14" fmla="*/ 92 w 223"/>
                  <a:gd name="T15" fmla="*/ 227 h 281"/>
                  <a:gd name="T16" fmla="*/ 216 w 223"/>
                  <a:gd name="T17" fmla="*/ 276 h 281"/>
                  <a:gd name="T18" fmla="*/ 190 w 223"/>
                  <a:gd name="T19" fmla="*/ 174 h 281"/>
                  <a:gd name="T20" fmla="*/ 198 w 223"/>
                  <a:gd name="T21" fmla="*/ 159 h 281"/>
                  <a:gd name="T22" fmla="*/ 210 w 223"/>
                  <a:gd name="T23" fmla="*/ 132 h 281"/>
                  <a:gd name="T24" fmla="*/ 216 w 223"/>
                  <a:gd name="T25" fmla="*/ 95 h 281"/>
                  <a:gd name="T26" fmla="*/ 204 w 223"/>
                  <a:gd name="T27" fmla="*/ 50 h 281"/>
                  <a:gd name="T28" fmla="*/ 171 w 223"/>
                  <a:gd name="T29" fmla="*/ 18 h 281"/>
                  <a:gd name="T30" fmla="*/ 127 w 223"/>
                  <a:gd name="T31" fmla="*/ 6 h 281"/>
                  <a:gd name="T32" fmla="*/ 148 w 223"/>
                  <a:gd name="T33" fmla="*/ 2 h 281"/>
                  <a:gd name="T34" fmla="*/ 186 w 223"/>
                  <a:gd name="T35" fmla="*/ 20 h 281"/>
                  <a:gd name="T36" fmla="*/ 212 w 223"/>
                  <a:gd name="T37" fmla="*/ 53 h 281"/>
                  <a:gd name="T38" fmla="*/ 222 w 223"/>
                  <a:gd name="T39" fmla="*/ 95 h 281"/>
                  <a:gd name="T40" fmla="*/ 216 w 223"/>
                  <a:gd name="T41" fmla="*/ 133 h 281"/>
                  <a:gd name="T42" fmla="*/ 204 w 223"/>
                  <a:gd name="T43" fmla="*/ 162 h 281"/>
                  <a:gd name="T44" fmla="*/ 195 w 223"/>
                  <a:gd name="T45" fmla="*/ 176 h 281"/>
                  <a:gd name="T46" fmla="*/ 96 w 223"/>
                  <a:gd name="T47" fmla="*/ 281 h 281"/>
                  <a:gd name="T48" fmla="*/ 54 w 223"/>
                  <a:gd name="T49" fmla="*/ 234 h 281"/>
                  <a:gd name="T50" fmla="*/ 36 w 223"/>
                  <a:gd name="T51" fmla="*/ 233 h 281"/>
                  <a:gd name="T52" fmla="*/ 30 w 223"/>
                  <a:gd name="T53" fmla="*/ 233 h 281"/>
                  <a:gd name="T54" fmla="*/ 0 w 223"/>
                  <a:gd name="T55" fmla="*/ 176 h 281"/>
                  <a:gd name="T56" fmla="*/ 31 w 223"/>
                  <a:gd name="T57" fmla="*/ 95 h 281"/>
                  <a:gd name="T58" fmla="*/ 41 w 223"/>
                  <a:gd name="T59" fmla="*/ 53 h 281"/>
                  <a:gd name="T60" fmla="*/ 67 w 223"/>
                  <a:gd name="T61" fmla="*/ 20 h 281"/>
                  <a:gd name="T62" fmla="*/ 105 w 223"/>
                  <a:gd name="T63" fmla="*/ 2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3" h="281">
                    <a:moveTo>
                      <a:pt x="127" y="6"/>
                    </a:moveTo>
                    <a:lnTo>
                      <a:pt x="103" y="10"/>
                    </a:lnTo>
                    <a:lnTo>
                      <a:pt x="81" y="18"/>
                    </a:lnTo>
                    <a:lnTo>
                      <a:pt x="64" y="32"/>
                    </a:lnTo>
                    <a:lnTo>
                      <a:pt x="50" y="50"/>
                    </a:lnTo>
                    <a:lnTo>
                      <a:pt x="41" y="71"/>
                    </a:lnTo>
                    <a:lnTo>
                      <a:pt x="38" y="95"/>
                    </a:lnTo>
                    <a:lnTo>
                      <a:pt x="37" y="120"/>
                    </a:lnTo>
                    <a:lnTo>
                      <a:pt x="9" y="169"/>
                    </a:lnTo>
                    <a:lnTo>
                      <a:pt x="37" y="169"/>
                    </a:lnTo>
                    <a:lnTo>
                      <a:pt x="36" y="228"/>
                    </a:lnTo>
                    <a:lnTo>
                      <a:pt x="43" y="228"/>
                    </a:lnTo>
                    <a:lnTo>
                      <a:pt x="54" y="228"/>
                    </a:lnTo>
                    <a:lnTo>
                      <a:pt x="72" y="228"/>
                    </a:lnTo>
                    <a:lnTo>
                      <a:pt x="90" y="227"/>
                    </a:lnTo>
                    <a:lnTo>
                      <a:pt x="92" y="227"/>
                    </a:lnTo>
                    <a:lnTo>
                      <a:pt x="101" y="276"/>
                    </a:lnTo>
                    <a:lnTo>
                      <a:pt x="216" y="276"/>
                    </a:lnTo>
                    <a:lnTo>
                      <a:pt x="189" y="175"/>
                    </a:lnTo>
                    <a:lnTo>
                      <a:pt x="190" y="174"/>
                    </a:lnTo>
                    <a:lnTo>
                      <a:pt x="192" y="169"/>
                    </a:lnTo>
                    <a:lnTo>
                      <a:pt x="198" y="159"/>
                    </a:lnTo>
                    <a:lnTo>
                      <a:pt x="204" y="146"/>
                    </a:lnTo>
                    <a:lnTo>
                      <a:pt x="210" y="132"/>
                    </a:lnTo>
                    <a:lnTo>
                      <a:pt x="215" y="115"/>
                    </a:lnTo>
                    <a:lnTo>
                      <a:pt x="216" y="95"/>
                    </a:lnTo>
                    <a:lnTo>
                      <a:pt x="212" y="71"/>
                    </a:lnTo>
                    <a:lnTo>
                      <a:pt x="204" y="50"/>
                    </a:lnTo>
                    <a:lnTo>
                      <a:pt x="190" y="32"/>
                    </a:lnTo>
                    <a:lnTo>
                      <a:pt x="171" y="18"/>
                    </a:lnTo>
                    <a:lnTo>
                      <a:pt x="151" y="10"/>
                    </a:lnTo>
                    <a:lnTo>
                      <a:pt x="127" y="6"/>
                    </a:lnTo>
                    <a:close/>
                    <a:moveTo>
                      <a:pt x="127" y="0"/>
                    </a:moveTo>
                    <a:lnTo>
                      <a:pt x="148" y="2"/>
                    </a:lnTo>
                    <a:lnTo>
                      <a:pt x="168" y="10"/>
                    </a:lnTo>
                    <a:lnTo>
                      <a:pt x="186" y="20"/>
                    </a:lnTo>
                    <a:lnTo>
                      <a:pt x="201" y="36"/>
                    </a:lnTo>
                    <a:lnTo>
                      <a:pt x="212" y="53"/>
                    </a:lnTo>
                    <a:lnTo>
                      <a:pt x="219" y="74"/>
                    </a:lnTo>
                    <a:lnTo>
                      <a:pt x="222" y="95"/>
                    </a:lnTo>
                    <a:lnTo>
                      <a:pt x="220" y="116"/>
                    </a:lnTo>
                    <a:lnTo>
                      <a:pt x="216" y="133"/>
                    </a:lnTo>
                    <a:lnTo>
                      <a:pt x="210" y="149"/>
                    </a:lnTo>
                    <a:lnTo>
                      <a:pt x="204" y="162"/>
                    </a:lnTo>
                    <a:lnTo>
                      <a:pt x="197" y="172"/>
                    </a:lnTo>
                    <a:lnTo>
                      <a:pt x="195" y="176"/>
                    </a:lnTo>
                    <a:lnTo>
                      <a:pt x="223" y="281"/>
                    </a:lnTo>
                    <a:lnTo>
                      <a:pt x="96" y="281"/>
                    </a:lnTo>
                    <a:lnTo>
                      <a:pt x="87" y="233"/>
                    </a:lnTo>
                    <a:lnTo>
                      <a:pt x="54" y="234"/>
                    </a:lnTo>
                    <a:lnTo>
                      <a:pt x="43" y="233"/>
                    </a:lnTo>
                    <a:lnTo>
                      <a:pt x="36" y="233"/>
                    </a:lnTo>
                    <a:lnTo>
                      <a:pt x="33" y="233"/>
                    </a:lnTo>
                    <a:lnTo>
                      <a:pt x="30" y="233"/>
                    </a:lnTo>
                    <a:lnTo>
                      <a:pt x="30" y="176"/>
                    </a:lnTo>
                    <a:lnTo>
                      <a:pt x="0" y="176"/>
                    </a:lnTo>
                    <a:lnTo>
                      <a:pt x="31" y="118"/>
                    </a:lnTo>
                    <a:lnTo>
                      <a:pt x="31" y="95"/>
                    </a:lnTo>
                    <a:lnTo>
                      <a:pt x="33" y="74"/>
                    </a:lnTo>
                    <a:lnTo>
                      <a:pt x="41" y="53"/>
                    </a:lnTo>
                    <a:lnTo>
                      <a:pt x="52" y="36"/>
                    </a:lnTo>
                    <a:lnTo>
                      <a:pt x="67" y="20"/>
                    </a:lnTo>
                    <a:lnTo>
                      <a:pt x="84" y="10"/>
                    </a:lnTo>
                    <a:lnTo>
                      <a:pt x="105" y="2"/>
                    </a:lnTo>
                    <a:lnTo>
                      <a:pt x="127"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1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2" name="Freeform 139"/>
              <p:cNvSpPr>
                <a:spLocks noEditPoints="1"/>
              </p:cNvSpPr>
              <p:nvPr/>
            </p:nvSpPr>
            <p:spPr bwMode="auto">
              <a:xfrm>
                <a:off x="3973513" y="4791076"/>
                <a:ext cx="219075" cy="214313"/>
              </a:xfrm>
              <a:custGeom>
                <a:avLst/>
                <a:gdLst>
                  <a:gd name="T0" fmla="*/ 70 w 138"/>
                  <a:gd name="T1" fmla="*/ 6 h 135"/>
                  <a:gd name="T2" fmla="*/ 50 w 138"/>
                  <a:gd name="T3" fmla="*/ 9 h 135"/>
                  <a:gd name="T4" fmla="*/ 33 w 138"/>
                  <a:gd name="T5" fmla="*/ 18 h 135"/>
                  <a:gd name="T6" fmla="*/ 19 w 138"/>
                  <a:gd name="T7" fmla="*/ 32 h 135"/>
                  <a:gd name="T8" fmla="*/ 10 w 138"/>
                  <a:gd name="T9" fmla="*/ 48 h 135"/>
                  <a:gd name="T10" fmla="*/ 7 w 138"/>
                  <a:gd name="T11" fmla="*/ 68 h 135"/>
                  <a:gd name="T12" fmla="*/ 10 w 138"/>
                  <a:gd name="T13" fmla="*/ 87 h 135"/>
                  <a:gd name="T14" fmla="*/ 19 w 138"/>
                  <a:gd name="T15" fmla="*/ 103 h 135"/>
                  <a:gd name="T16" fmla="*/ 33 w 138"/>
                  <a:gd name="T17" fmla="*/ 117 h 135"/>
                  <a:gd name="T18" fmla="*/ 50 w 138"/>
                  <a:gd name="T19" fmla="*/ 125 h 135"/>
                  <a:gd name="T20" fmla="*/ 70 w 138"/>
                  <a:gd name="T21" fmla="*/ 128 h 135"/>
                  <a:gd name="T22" fmla="*/ 89 w 138"/>
                  <a:gd name="T23" fmla="*/ 125 h 135"/>
                  <a:gd name="T24" fmla="*/ 107 w 138"/>
                  <a:gd name="T25" fmla="*/ 117 h 135"/>
                  <a:gd name="T26" fmla="*/ 121 w 138"/>
                  <a:gd name="T27" fmla="*/ 103 h 135"/>
                  <a:gd name="T28" fmla="*/ 129 w 138"/>
                  <a:gd name="T29" fmla="*/ 87 h 135"/>
                  <a:gd name="T30" fmla="*/ 133 w 138"/>
                  <a:gd name="T31" fmla="*/ 68 h 135"/>
                  <a:gd name="T32" fmla="*/ 129 w 138"/>
                  <a:gd name="T33" fmla="*/ 48 h 135"/>
                  <a:gd name="T34" fmla="*/ 121 w 138"/>
                  <a:gd name="T35" fmla="*/ 32 h 135"/>
                  <a:gd name="T36" fmla="*/ 107 w 138"/>
                  <a:gd name="T37" fmla="*/ 18 h 135"/>
                  <a:gd name="T38" fmla="*/ 89 w 138"/>
                  <a:gd name="T39" fmla="*/ 9 h 135"/>
                  <a:gd name="T40" fmla="*/ 70 w 138"/>
                  <a:gd name="T41" fmla="*/ 6 h 135"/>
                  <a:gd name="T42" fmla="*/ 70 w 138"/>
                  <a:gd name="T43" fmla="*/ 0 h 135"/>
                  <a:gd name="T44" fmla="*/ 88 w 138"/>
                  <a:gd name="T45" fmla="*/ 2 h 135"/>
                  <a:gd name="T46" fmla="*/ 104 w 138"/>
                  <a:gd name="T47" fmla="*/ 9 h 135"/>
                  <a:gd name="T48" fmla="*/ 119 w 138"/>
                  <a:gd name="T49" fmla="*/ 20 h 135"/>
                  <a:gd name="T50" fmla="*/ 129 w 138"/>
                  <a:gd name="T51" fmla="*/ 34 h 135"/>
                  <a:gd name="T52" fmla="*/ 136 w 138"/>
                  <a:gd name="T53" fmla="*/ 49 h 135"/>
                  <a:gd name="T54" fmla="*/ 138 w 138"/>
                  <a:gd name="T55" fmla="*/ 68 h 135"/>
                  <a:gd name="T56" fmla="*/ 136 w 138"/>
                  <a:gd name="T57" fmla="*/ 85 h 135"/>
                  <a:gd name="T58" fmla="*/ 129 w 138"/>
                  <a:gd name="T59" fmla="*/ 101 h 135"/>
                  <a:gd name="T60" fmla="*/ 119 w 138"/>
                  <a:gd name="T61" fmla="*/ 115 h 135"/>
                  <a:gd name="T62" fmla="*/ 104 w 138"/>
                  <a:gd name="T63" fmla="*/ 125 h 135"/>
                  <a:gd name="T64" fmla="*/ 88 w 138"/>
                  <a:gd name="T65" fmla="*/ 133 h 135"/>
                  <a:gd name="T66" fmla="*/ 70 w 138"/>
                  <a:gd name="T67" fmla="*/ 135 h 135"/>
                  <a:gd name="T68" fmla="*/ 51 w 138"/>
                  <a:gd name="T69" fmla="*/ 133 h 135"/>
                  <a:gd name="T70" fmla="*/ 35 w 138"/>
                  <a:gd name="T71" fmla="*/ 125 h 135"/>
                  <a:gd name="T72" fmla="*/ 21 w 138"/>
                  <a:gd name="T73" fmla="*/ 115 h 135"/>
                  <a:gd name="T74" fmla="*/ 10 w 138"/>
                  <a:gd name="T75" fmla="*/ 101 h 135"/>
                  <a:gd name="T76" fmla="*/ 3 w 138"/>
                  <a:gd name="T77" fmla="*/ 85 h 135"/>
                  <a:gd name="T78" fmla="*/ 0 w 138"/>
                  <a:gd name="T79" fmla="*/ 68 h 135"/>
                  <a:gd name="T80" fmla="*/ 3 w 138"/>
                  <a:gd name="T81" fmla="*/ 49 h 135"/>
                  <a:gd name="T82" fmla="*/ 10 w 138"/>
                  <a:gd name="T83" fmla="*/ 34 h 135"/>
                  <a:gd name="T84" fmla="*/ 21 w 138"/>
                  <a:gd name="T85" fmla="*/ 20 h 135"/>
                  <a:gd name="T86" fmla="*/ 35 w 138"/>
                  <a:gd name="T87" fmla="*/ 9 h 135"/>
                  <a:gd name="T88" fmla="*/ 51 w 138"/>
                  <a:gd name="T89" fmla="*/ 2 h 135"/>
                  <a:gd name="T90" fmla="*/ 70 w 138"/>
                  <a:gd name="T91"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8" h="135">
                    <a:moveTo>
                      <a:pt x="70" y="6"/>
                    </a:moveTo>
                    <a:lnTo>
                      <a:pt x="50" y="9"/>
                    </a:lnTo>
                    <a:lnTo>
                      <a:pt x="33" y="18"/>
                    </a:lnTo>
                    <a:lnTo>
                      <a:pt x="19" y="32"/>
                    </a:lnTo>
                    <a:lnTo>
                      <a:pt x="10" y="48"/>
                    </a:lnTo>
                    <a:lnTo>
                      <a:pt x="7" y="68"/>
                    </a:lnTo>
                    <a:lnTo>
                      <a:pt x="10" y="87"/>
                    </a:lnTo>
                    <a:lnTo>
                      <a:pt x="19" y="103"/>
                    </a:lnTo>
                    <a:lnTo>
                      <a:pt x="33" y="117"/>
                    </a:lnTo>
                    <a:lnTo>
                      <a:pt x="50" y="125"/>
                    </a:lnTo>
                    <a:lnTo>
                      <a:pt x="70" y="128"/>
                    </a:lnTo>
                    <a:lnTo>
                      <a:pt x="89" y="125"/>
                    </a:lnTo>
                    <a:lnTo>
                      <a:pt x="107" y="117"/>
                    </a:lnTo>
                    <a:lnTo>
                      <a:pt x="121" y="103"/>
                    </a:lnTo>
                    <a:lnTo>
                      <a:pt x="129" y="87"/>
                    </a:lnTo>
                    <a:lnTo>
                      <a:pt x="133" y="68"/>
                    </a:lnTo>
                    <a:lnTo>
                      <a:pt x="129" y="48"/>
                    </a:lnTo>
                    <a:lnTo>
                      <a:pt x="121" y="32"/>
                    </a:lnTo>
                    <a:lnTo>
                      <a:pt x="107" y="18"/>
                    </a:lnTo>
                    <a:lnTo>
                      <a:pt x="89" y="9"/>
                    </a:lnTo>
                    <a:lnTo>
                      <a:pt x="70" y="6"/>
                    </a:lnTo>
                    <a:close/>
                    <a:moveTo>
                      <a:pt x="70" y="0"/>
                    </a:moveTo>
                    <a:lnTo>
                      <a:pt x="88" y="2"/>
                    </a:lnTo>
                    <a:lnTo>
                      <a:pt x="104" y="9"/>
                    </a:lnTo>
                    <a:lnTo>
                      <a:pt x="119" y="20"/>
                    </a:lnTo>
                    <a:lnTo>
                      <a:pt x="129" y="34"/>
                    </a:lnTo>
                    <a:lnTo>
                      <a:pt x="136" y="49"/>
                    </a:lnTo>
                    <a:lnTo>
                      <a:pt x="138" y="68"/>
                    </a:lnTo>
                    <a:lnTo>
                      <a:pt x="136" y="85"/>
                    </a:lnTo>
                    <a:lnTo>
                      <a:pt x="129" y="101"/>
                    </a:lnTo>
                    <a:lnTo>
                      <a:pt x="119" y="115"/>
                    </a:lnTo>
                    <a:lnTo>
                      <a:pt x="104" y="125"/>
                    </a:lnTo>
                    <a:lnTo>
                      <a:pt x="88" y="133"/>
                    </a:lnTo>
                    <a:lnTo>
                      <a:pt x="70" y="135"/>
                    </a:lnTo>
                    <a:lnTo>
                      <a:pt x="51" y="133"/>
                    </a:lnTo>
                    <a:lnTo>
                      <a:pt x="35" y="125"/>
                    </a:lnTo>
                    <a:lnTo>
                      <a:pt x="21" y="115"/>
                    </a:lnTo>
                    <a:lnTo>
                      <a:pt x="10" y="101"/>
                    </a:lnTo>
                    <a:lnTo>
                      <a:pt x="3" y="85"/>
                    </a:lnTo>
                    <a:lnTo>
                      <a:pt x="0" y="68"/>
                    </a:lnTo>
                    <a:lnTo>
                      <a:pt x="3" y="49"/>
                    </a:lnTo>
                    <a:lnTo>
                      <a:pt x="10" y="34"/>
                    </a:lnTo>
                    <a:lnTo>
                      <a:pt x="21" y="20"/>
                    </a:lnTo>
                    <a:lnTo>
                      <a:pt x="35" y="9"/>
                    </a:lnTo>
                    <a:lnTo>
                      <a:pt x="51" y="2"/>
                    </a:lnTo>
                    <a:lnTo>
                      <a:pt x="70"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1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3" name="Freeform 140"/>
              <p:cNvSpPr>
                <a:spLocks noEditPoints="1"/>
              </p:cNvSpPr>
              <p:nvPr/>
            </p:nvSpPr>
            <p:spPr bwMode="auto">
              <a:xfrm>
                <a:off x="4102101" y="4608513"/>
                <a:ext cx="233363" cy="204788"/>
              </a:xfrm>
              <a:custGeom>
                <a:avLst/>
                <a:gdLst>
                  <a:gd name="T0" fmla="*/ 52 w 147"/>
                  <a:gd name="T1" fmla="*/ 8 h 129"/>
                  <a:gd name="T2" fmla="*/ 18 w 147"/>
                  <a:gd name="T3" fmla="*/ 24 h 129"/>
                  <a:gd name="T4" fmla="*/ 5 w 147"/>
                  <a:gd name="T5" fmla="*/ 50 h 129"/>
                  <a:gd name="T6" fmla="*/ 18 w 147"/>
                  <a:gd name="T7" fmla="*/ 76 h 129"/>
                  <a:gd name="T8" fmla="*/ 52 w 147"/>
                  <a:gd name="T9" fmla="*/ 92 h 129"/>
                  <a:gd name="T10" fmla="*/ 80 w 147"/>
                  <a:gd name="T11" fmla="*/ 95 h 129"/>
                  <a:gd name="T12" fmla="*/ 89 w 147"/>
                  <a:gd name="T13" fmla="*/ 94 h 129"/>
                  <a:gd name="T14" fmla="*/ 90 w 147"/>
                  <a:gd name="T15" fmla="*/ 108 h 129"/>
                  <a:gd name="T16" fmla="*/ 94 w 147"/>
                  <a:gd name="T17" fmla="*/ 115 h 129"/>
                  <a:gd name="T18" fmla="*/ 105 w 147"/>
                  <a:gd name="T19" fmla="*/ 100 h 129"/>
                  <a:gd name="T20" fmla="*/ 109 w 147"/>
                  <a:gd name="T21" fmla="*/ 88 h 129"/>
                  <a:gd name="T22" fmla="*/ 123 w 147"/>
                  <a:gd name="T23" fmla="*/ 81 h 129"/>
                  <a:gd name="T24" fmla="*/ 138 w 147"/>
                  <a:gd name="T25" fmla="*/ 61 h 129"/>
                  <a:gd name="T26" fmla="*/ 137 w 147"/>
                  <a:gd name="T27" fmla="*/ 36 h 129"/>
                  <a:gd name="T28" fmla="*/ 114 w 147"/>
                  <a:gd name="T29" fmla="*/ 14 h 129"/>
                  <a:gd name="T30" fmla="*/ 73 w 147"/>
                  <a:gd name="T31" fmla="*/ 6 h 129"/>
                  <a:gd name="T32" fmla="*/ 93 w 147"/>
                  <a:gd name="T33" fmla="*/ 1 h 129"/>
                  <a:gd name="T34" fmla="*/ 125 w 147"/>
                  <a:gd name="T35" fmla="*/ 14 h 129"/>
                  <a:gd name="T36" fmla="*/ 144 w 147"/>
                  <a:gd name="T37" fmla="*/ 37 h 129"/>
                  <a:gd name="T38" fmla="*/ 145 w 147"/>
                  <a:gd name="T39" fmla="*/ 63 h 129"/>
                  <a:gd name="T40" fmla="*/ 129 w 147"/>
                  <a:gd name="T41" fmla="*/ 84 h 129"/>
                  <a:gd name="T42" fmla="*/ 109 w 147"/>
                  <a:gd name="T43" fmla="*/ 106 h 129"/>
                  <a:gd name="T44" fmla="*/ 94 w 147"/>
                  <a:gd name="T45" fmla="*/ 123 h 129"/>
                  <a:gd name="T46" fmla="*/ 85 w 147"/>
                  <a:gd name="T47" fmla="*/ 127 h 129"/>
                  <a:gd name="T48" fmla="*/ 81 w 147"/>
                  <a:gd name="T49" fmla="*/ 124 h 129"/>
                  <a:gd name="T50" fmla="*/ 83 w 147"/>
                  <a:gd name="T51" fmla="*/ 100 h 129"/>
                  <a:gd name="T52" fmla="*/ 54 w 147"/>
                  <a:gd name="T53" fmla="*/ 99 h 129"/>
                  <a:gd name="T54" fmla="*/ 21 w 147"/>
                  <a:gd name="T55" fmla="*/ 86 h 129"/>
                  <a:gd name="T56" fmla="*/ 2 w 147"/>
                  <a:gd name="T57" fmla="*/ 64 h 129"/>
                  <a:gd name="T58" fmla="*/ 2 w 147"/>
                  <a:gd name="T59" fmla="*/ 37 h 129"/>
                  <a:gd name="T60" fmla="*/ 21 w 147"/>
                  <a:gd name="T61" fmla="*/ 14 h 129"/>
                  <a:gd name="T62" fmla="*/ 54 w 147"/>
                  <a:gd name="T63" fmla="*/ 1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7" h="129">
                    <a:moveTo>
                      <a:pt x="73" y="6"/>
                    </a:moveTo>
                    <a:lnTo>
                      <a:pt x="52" y="8"/>
                    </a:lnTo>
                    <a:lnTo>
                      <a:pt x="33" y="14"/>
                    </a:lnTo>
                    <a:lnTo>
                      <a:pt x="18" y="24"/>
                    </a:lnTo>
                    <a:lnTo>
                      <a:pt x="9" y="36"/>
                    </a:lnTo>
                    <a:lnTo>
                      <a:pt x="5" y="50"/>
                    </a:lnTo>
                    <a:lnTo>
                      <a:pt x="9" y="64"/>
                    </a:lnTo>
                    <a:lnTo>
                      <a:pt x="18" y="76"/>
                    </a:lnTo>
                    <a:lnTo>
                      <a:pt x="33" y="86"/>
                    </a:lnTo>
                    <a:lnTo>
                      <a:pt x="52" y="92"/>
                    </a:lnTo>
                    <a:lnTo>
                      <a:pt x="73" y="95"/>
                    </a:lnTo>
                    <a:lnTo>
                      <a:pt x="80" y="95"/>
                    </a:lnTo>
                    <a:lnTo>
                      <a:pt x="85" y="95"/>
                    </a:lnTo>
                    <a:lnTo>
                      <a:pt x="89" y="94"/>
                    </a:lnTo>
                    <a:lnTo>
                      <a:pt x="89" y="97"/>
                    </a:lnTo>
                    <a:lnTo>
                      <a:pt x="90" y="108"/>
                    </a:lnTo>
                    <a:lnTo>
                      <a:pt x="89" y="119"/>
                    </a:lnTo>
                    <a:lnTo>
                      <a:pt x="94" y="115"/>
                    </a:lnTo>
                    <a:lnTo>
                      <a:pt x="99" y="109"/>
                    </a:lnTo>
                    <a:lnTo>
                      <a:pt x="105" y="100"/>
                    </a:lnTo>
                    <a:lnTo>
                      <a:pt x="109" y="89"/>
                    </a:lnTo>
                    <a:lnTo>
                      <a:pt x="109" y="88"/>
                    </a:lnTo>
                    <a:lnTo>
                      <a:pt x="111" y="87"/>
                    </a:lnTo>
                    <a:lnTo>
                      <a:pt x="123" y="81"/>
                    </a:lnTo>
                    <a:lnTo>
                      <a:pt x="133" y="72"/>
                    </a:lnTo>
                    <a:lnTo>
                      <a:pt x="138" y="61"/>
                    </a:lnTo>
                    <a:lnTo>
                      <a:pt x="141" y="50"/>
                    </a:lnTo>
                    <a:lnTo>
                      <a:pt x="137" y="36"/>
                    </a:lnTo>
                    <a:lnTo>
                      <a:pt x="128" y="24"/>
                    </a:lnTo>
                    <a:lnTo>
                      <a:pt x="114" y="14"/>
                    </a:lnTo>
                    <a:lnTo>
                      <a:pt x="95" y="8"/>
                    </a:lnTo>
                    <a:lnTo>
                      <a:pt x="73" y="6"/>
                    </a:lnTo>
                    <a:close/>
                    <a:moveTo>
                      <a:pt x="73" y="0"/>
                    </a:moveTo>
                    <a:lnTo>
                      <a:pt x="93" y="1"/>
                    </a:lnTo>
                    <a:lnTo>
                      <a:pt x="110" y="7"/>
                    </a:lnTo>
                    <a:lnTo>
                      <a:pt x="125" y="14"/>
                    </a:lnTo>
                    <a:lnTo>
                      <a:pt x="137" y="25"/>
                    </a:lnTo>
                    <a:lnTo>
                      <a:pt x="144" y="37"/>
                    </a:lnTo>
                    <a:lnTo>
                      <a:pt x="147" y="50"/>
                    </a:lnTo>
                    <a:lnTo>
                      <a:pt x="145" y="63"/>
                    </a:lnTo>
                    <a:lnTo>
                      <a:pt x="138" y="74"/>
                    </a:lnTo>
                    <a:lnTo>
                      <a:pt x="129" y="84"/>
                    </a:lnTo>
                    <a:lnTo>
                      <a:pt x="115" y="92"/>
                    </a:lnTo>
                    <a:lnTo>
                      <a:pt x="109" y="106"/>
                    </a:lnTo>
                    <a:lnTo>
                      <a:pt x="102" y="116"/>
                    </a:lnTo>
                    <a:lnTo>
                      <a:pt x="94" y="123"/>
                    </a:lnTo>
                    <a:lnTo>
                      <a:pt x="89" y="126"/>
                    </a:lnTo>
                    <a:lnTo>
                      <a:pt x="85" y="127"/>
                    </a:lnTo>
                    <a:lnTo>
                      <a:pt x="80" y="129"/>
                    </a:lnTo>
                    <a:lnTo>
                      <a:pt x="81" y="124"/>
                    </a:lnTo>
                    <a:lnTo>
                      <a:pt x="83" y="112"/>
                    </a:lnTo>
                    <a:lnTo>
                      <a:pt x="83" y="100"/>
                    </a:lnTo>
                    <a:lnTo>
                      <a:pt x="73" y="101"/>
                    </a:lnTo>
                    <a:lnTo>
                      <a:pt x="54" y="99"/>
                    </a:lnTo>
                    <a:lnTo>
                      <a:pt x="36" y="94"/>
                    </a:lnTo>
                    <a:lnTo>
                      <a:pt x="21" y="86"/>
                    </a:lnTo>
                    <a:lnTo>
                      <a:pt x="9" y="76"/>
                    </a:lnTo>
                    <a:lnTo>
                      <a:pt x="2" y="64"/>
                    </a:lnTo>
                    <a:lnTo>
                      <a:pt x="0" y="50"/>
                    </a:lnTo>
                    <a:lnTo>
                      <a:pt x="2" y="37"/>
                    </a:lnTo>
                    <a:lnTo>
                      <a:pt x="9" y="25"/>
                    </a:lnTo>
                    <a:lnTo>
                      <a:pt x="21" y="14"/>
                    </a:lnTo>
                    <a:lnTo>
                      <a:pt x="36" y="7"/>
                    </a:lnTo>
                    <a:lnTo>
                      <a:pt x="54" y="1"/>
                    </a:lnTo>
                    <a:lnTo>
                      <a:pt x="73"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1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4" name="Rectangle 141"/>
              <p:cNvSpPr>
                <a:spLocks noChangeArrowheads="1"/>
              </p:cNvSpPr>
              <p:nvPr/>
            </p:nvSpPr>
            <p:spPr bwMode="auto">
              <a:xfrm>
                <a:off x="4156076" y="4664076"/>
                <a:ext cx="120650" cy="9525"/>
              </a:xfrm>
              <a:prstGeom prst="rect">
                <a:avLst/>
              </a:prstGeom>
              <a:grpFill/>
              <a:ln w="0">
                <a:noFill/>
                <a:prstDash val="solid"/>
                <a:miter lim="800000"/>
              </a:ln>
            </p:spPr>
            <p:txBody>
              <a:bodyPr vert="horz" wrap="square" lIns="79405" tIns="39702" rIns="79405" bIns="39702" numCol="1" anchor="t" anchorCtr="0" compatLnSpc="1"/>
              <a:lstStyle/>
              <a:p>
                <a:pPr>
                  <a:lnSpc>
                    <a:spcPct val="120000"/>
                  </a:lnSpc>
                </a:pPr>
                <a:endParaRPr lang="zh-CN" altLang="en-US" sz="11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5" name="Rectangle 142"/>
              <p:cNvSpPr>
                <a:spLocks noChangeArrowheads="1"/>
              </p:cNvSpPr>
              <p:nvPr/>
            </p:nvSpPr>
            <p:spPr bwMode="auto">
              <a:xfrm>
                <a:off x="4156076" y="4705351"/>
                <a:ext cx="120650" cy="9525"/>
              </a:xfrm>
              <a:prstGeom prst="rect">
                <a:avLst/>
              </a:prstGeom>
              <a:grpFill/>
              <a:ln w="0">
                <a:noFill/>
                <a:prstDash val="solid"/>
                <a:miter lim="800000"/>
              </a:ln>
            </p:spPr>
            <p:txBody>
              <a:bodyPr vert="horz" wrap="square" lIns="79405" tIns="39702" rIns="79405" bIns="39702" numCol="1" anchor="t" anchorCtr="0" compatLnSpc="1"/>
              <a:lstStyle/>
              <a:p>
                <a:pPr>
                  <a:lnSpc>
                    <a:spcPct val="120000"/>
                  </a:lnSpc>
                </a:pPr>
                <a:endParaRPr lang="zh-CN" altLang="en-US" sz="11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1" name="组合 209"/>
            <p:cNvGrpSpPr/>
            <p:nvPr/>
          </p:nvGrpSpPr>
          <p:grpSpPr>
            <a:xfrm>
              <a:off x="4969565" y="4232245"/>
              <a:ext cx="531267" cy="400627"/>
              <a:chOff x="5394326" y="4732338"/>
              <a:chExt cx="484188" cy="365125"/>
            </a:xfrm>
            <a:grpFill/>
          </p:grpSpPr>
          <p:sp>
            <p:nvSpPr>
              <p:cNvPr id="190" name="Freeform 143"/>
              <p:cNvSpPr/>
              <p:nvPr/>
            </p:nvSpPr>
            <p:spPr bwMode="auto">
              <a:xfrm>
                <a:off x="5394326" y="4760913"/>
                <a:ext cx="484188" cy="336550"/>
              </a:xfrm>
              <a:custGeom>
                <a:avLst/>
                <a:gdLst>
                  <a:gd name="T0" fmla="*/ 0 w 305"/>
                  <a:gd name="T1" fmla="*/ 0 h 212"/>
                  <a:gd name="T2" fmla="*/ 6 w 305"/>
                  <a:gd name="T3" fmla="*/ 0 h 212"/>
                  <a:gd name="T4" fmla="*/ 6 w 305"/>
                  <a:gd name="T5" fmla="*/ 206 h 212"/>
                  <a:gd name="T6" fmla="*/ 305 w 305"/>
                  <a:gd name="T7" fmla="*/ 206 h 212"/>
                  <a:gd name="T8" fmla="*/ 305 w 305"/>
                  <a:gd name="T9" fmla="*/ 212 h 212"/>
                  <a:gd name="T10" fmla="*/ 0 w 305"/>
                  <a:gd name="T11" fmla="*/ 212 h 212"/>
                  <a:gd name="T12" fmla="*/ 0 w 305"/>
                  <a:gd name="T13" fmla="*/ 0 h 212"/>
                </a:gdLst>
                <a:ahLst/>
                <a:cxnLst>
                  <a:cxn ang="0">
                    <a:pos x="T0" y="T1"/>
                  </a:cxn>
                  <a:cxn ang="0">
                    <a:pos x="T2" y="T3"/>
                  </a:cxn>
                  <a:cxn ang="0">
                    <a:pos x="T4" y="T5"/>
                  </a:cxn>
                  <a:cxn ang="0">
                    <a:pos x="T6" y="T7"/>
                  </a:cxn>
                  <a:cxn ang="0">
                    <a:pos x="T8" y="T9"/>
                  </a:cxn>
                  <a:cxn ang="0">
                    <a:pos x="T10" y="T11"/>
                  </a:cxn>
                  <a:cxn ang="0">
                    <a:pos x="T12" y="T13"/>
                  </a:cxn>
                </a:cxnLst>
                <a:rect l="0" t="0" r="r" b="b"/>
                <a:pathLst>
                  <a:path w="305" h="212">
                    <a:moveTo>
                      <a:pt x="0" y="0"/>
                    </a:moveTo>
                    <a:lnTo>
                      <a:pt x="6" y="0"/>
                    </a:lnTo>
                    <a:lnTo>
                      <a:pt x="6" y="206"/>
                    </a:lnTo>
                    <a:lnTo>
                      <a:pt x="305" y="206"/>
                    </a:lnTo>
                    <a:lnTo>
                      <a:pt x="305" y="212"/>
                    </a:lnTo>
                    <a:lnTo>
                      <a:pt x="0" y="212"/>
                    </a:lnTo>
                    <a:lnTo>
                      <a:pt x="0"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1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1" name="Freeform 144"/>
              <p:cNvSpPr>
                <a:spLocks noEditPoints="1"/>
              </p:cNvSpPr>
              <p:nvPr/>
            </p:nvSpPr>
            <p:spPr bwMode="auto">
              <a:xfrm>
                <a:off x="5449888" y="4946651"/>
                <a:ext cx="76200" cy="123825"/>
              </a:xfrm>
              <a:custGeom>
                <a:avLst/>
                <a:gdLst>
                  <a:gd name="T0" fmla="*/ 23 w 48"/>
                  <a:gd name="T1" fmla="*/ 7 h 78"/>
                  <a:gd name="T2" fmla="*/ 19 w 48"/>
                  <a:gd name="T3" fmla="*/ 8 h 78"/>
                  <a:gd name="T4" fmla="*/ 15 w 48"/>
                  <a:gd name="T5" fmla="*/ 9 h 78"/>
                  <a:gd name="T6" fmla="*/ 11 w 48"/>
                  <a:gd name="T7" fmla="*/ 11 h 78"/>
                  <a:gd name="T8" fmla="*/ 8 w 48"/>
                  <a:gd name="T9" fmla="*/ 15 h 78"/>
                  <a:gd name="T10" fmla="*/ 7 w 48"/>
                  <a:gd name="T11" fmla="*/ 19 h 78"/>
                  <a:gd name="T12" fmla="*/ 6 w 48"/>
                  <a:gd name="T13" fmla="*/ 23 h 78"/>
                  <a:gd name="T14" fmla="*/ 6 w 48"/>
                  <a:gd name="T15" fmla="*/ 73 h 78"/>
                  <a:gd name="T16" fmla="*/ 42 w 48"/>
                  <a:gd name="T17" fmla="*/ 73 h 78"/>
                  <a:gd name="T18" fmla="*/ 42 w 48"/>
                  <a:gd name="T19" fmla="*/ 23 h 78"/>
                  <a:gd name="T20" fmla="*/ 42 w 48"/>
                  <a:gd name="T21" fmla="*/ 19 h 78"/>
                  <a:gd name="T22" fmla="*/ 40 w 48"/>
                  <a:gd name="T23" fmla="*/ 15 h 78"/>
                  <a:gd name="T24" fmla="*/ 37 w 48"/>
                  <a:gd name="T25" fmla="*/ 11 h 78"/>
                  <a:gd name="T26" fmla="*/ 34 w 48"/>
                  <a:gd name="T27" fmla="*/ 9 h 78"/>
                  <a:gd name="T28" fmla="*/ 30 w 48"/>
                  <a:gd name="T29" fmla="*/ 8 h 78"/>
                  <a:gd name="T30" fmla="*/ 25 w 48"/>
                  <a:gd name="T31" fmla="*/ 7 h 78"/>
                  <a:gd name="T32" fmla="*/ 23 w 48"/>
                  <a:gd name="T33" fmla="*/ 7 h 78"/>
                  <a:gd name="T34" fmla="*/ 23 w 48"/>
                  <a:gd name="T35" fmla="*/ 0 h 78"/>
                  <a:gd name="T36" fmla="*/ 25 w 48"/>
                  <a:gd name="T37" fmla="*/ 0 h 78"/>
                  <a:gd name="T38" fmla="*/ 37 w 48"/>
                  <a:gd name="T39" fmla="*/ 3 h 78"/>
                  <a:gd name="T40" fmla="*/ 45 w 48"/>
                  <a:gd name="T41" fmla="*/ 12 h 78"/>
                  <a:gd name="T42" fmla="*/ 48 w 48"/>
                  <a:gd name="T43" fmla="*/ 23 h 78"/>
                  <a:gd name="T44" fmla="*/ 48 w 48"/>
                  <a:gd name="T45" fmla="*/ 78 h 78"/>
                  <a:gd name="T46" fmla="*/ 0 w 48"/>
                  <a:gd name="T47" fmla="*/ 78 h 78"/>
                  <a:gd name="T48" fmla="*/ 0 w 48"/>
                  <a:gd name="T49" fmla="*/ 23 h 78"/>
                  <a:gd name="T50" fmla="*/ 4 w 48"/>
                  <a:gd name="T51" fmla="*/ 12 h 78"/>
                  <a:gd name="T52" fmla="*/ 11 w 48"/>
                  <a:gd name="T53" fmla="*/ 3 h 78"/>
                  <a:gd name="T54" fmla="*/ 23 w 48"/>
                  <a:gd name="T55"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8" h="78">
                    <a:moveTo>
                      <a:pt x="23" y="7"/>
                    </a:moveTo>
                    <a:lnTo>
                      <a:pt x="19" y="8"/>
                    </a:lnTo>
                    <a:lnTo>
                      <a:pt x="15" y="9"/>
                    </a:lnTo>
                    <a:lnTo>
                      <a:pt x="11" y="11"/>
                    </a:lnTo>
                    <a:lnTo>
                      <a:pt x="8" y="15"/>
                    </a:lnTo>
                    <a:lnTo>
                      <a:pt x="7" y="19"/>
                    </a:lnTo>
                    <a:lnTo>
                      <a:pt x="6" y="23"/>
                    </a:lnTo>
                    <a:lnTo>
                      <a:pt x="6" y="73"/>
                    </a:lnTo>
                    <a:lnTo>
                      <a:pt x="42" y="73"/>
                    </a:lnTo>
                    <a:lnTo>
                      <a:pt x="42" y="23"/>
                    </a:lnTo>
                    <a:lnTo>
                      <a:pt x="42" y="19"/>
                    </a:lnTo>
                    <a:lnTo>
                      <a:pt x="40" y="15"/>
                    </a:lnTo>
                    <a:lnTo>
                      <a:pt x="37" y="11"/>
                    </a:lnTo>
                    <a:lnTo>
                      <a:pt x="34" y="9"/>
                    </a:lnTo>
                    <a:lnTo>
                      <a:pt x="30" y="8"/>
                    </a:lnTo>
                    <a:lnTo>
                      <a:pt x="25" y="7"/>
                    </a:lnTo>
                    <a:lnTo>
                      <a:pt x="23" y="7"/>
                    </a:lnTo>
                    <a:close/>
                    <a:moveTo>
                      <a:pt x="23" y="0"/>
                    </a:moveTo>
                    <a:lnTo>
                      <a:pt x="25" y="0"/>
                    </a:lnTo>
                    <a:lnTo>
                      <a:pt x="37" y="3"/>
                    </a:lnTo>
                    <a:lnTo>
                      <a:pt x="45" y="12"/>
                    </a:lnTo>
                    <a:lnTo>
                      <a:pt x="48" y="23"/>
                    </a:lnTo>
                    <a:lnTo>
                      <a:pt x="48" y="78"/>
                    </a:lnTo>
                    <a:lnTo>
                      <a:pt x="0" y="78"/>
                    </a:lnTo>
                    <a:lnTo>
                      <a:pt x="0" y="23"/>
                    </a:lnTo>
                    <a:lnTo>
                      <a:pt x="4" y="12"/>
                    </a:lnTo>
                    <a:lnTo>
                      <a:pt x="11" y="3"/>
                    </a:lnTo>
                    <a:lnTo>
                      <a:pt x="23"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1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2" name="Freeform 145"/>
              <p:cNvSpPr>
                <a:spLocks noEditPoints="1"/>
              </p:cNvSpPr>
              <p:nvPr/>
            </p:nvSpPr>
            <p:spPr bwMode="auto">
              <a:xfrm>
                <a:off x="5556251" y="4892676"/>
                <a:ext cx="74613" cy="177800"/>
              </a:xfrm>
              <a:custGeom>
                <a:avLst/>
                <a:gdLst>
                  <a:gd name="T0" fmla="*/ 22 w 47"/>
                  <a:gd name="T1" fmla="*/ 7 h 112"/>
                  <a:gd name="T2" fmla="*/ 18 w 47"/>
                  <a:gd name="T3" fmla="*/ 7 h 112"/>
                  <a:gd name="T4" fmla="*/ 14 w 47"/>
                  <a:gd name="T5" fmla="*/ 9 h 112"/>
                  <a:gd name="T6" fmla="*/ 11 w 47"/>
                  <a:gd name="T7" fmla="*/ 11 h 112"/>
                  <a:gd name="T8" fmla="*/ 8 w 47"/>
                  <a:gd name="T9" fmla="*/ 15 h 112"/>
                  <a:gd name="T10" fmla="*/ 6 w 47"/>
                  <a:gd name="T11" fmla="*/ 19 h 112"/>
                  <a:gd name="T12" fmla="*/ 6 w 47"/>
                  <a:gd name="T13" fmla="*/ 23 h 112"/>
                  <a:gd name="T14" fmla="*/ 6 w 47"/>
                  <a:gd name="T15" fmla="*/ 107 h 112"/>
                  <a:gd name="T16" fmla="*/ 42 w 47"/>
                  <a:gd name="T17" fmla="*/ 107 h 112"/>
                  <a:gd name="T18" fmla="*/ 42 w 47"/>
                  <a:gd name="T19" fmla="*/ 23 h 112"/>
                  <a:gd name="T20" fmla="*/ 41 w 47"/>
                  <a:gd name="T21" fmla="*/ 19 h 112"/>
                  <a:gd name="T22" fmla="*/ 40 w 47"/>
                  <a:gd name="T23" fmla="*/ 15 h 112"/>
                  <a:gd name="T24" fmla="*/ 37 w 47"/>
                  <a:gd name="T25" fmla="*/ 11 h 112"/>
                  <a:gd name="T26" fmla="*/ 33 w 47"/>
                  <a:gd name="T27" fmla="*/ 9 h 112"/>
                  <a:gd name="T28" fmla="*/ 29 w 47"/>
                  <a:gd name="T29" fmla="*/ 7 h 112"/>
                  <a:gd name="T30" fmla="*/ 25 w 47"/>
                  <a:gd name="T31" fmla="*/ 7 h 112"/>
                  <a:gd name="T32" fmla="*/ 22 w 47"/>
                  <a:gd name="T33" fmla="*/ 7 h 112"/>
                  <a:gd name="T34" fmla="*/ 22 w 47"/>
                  <a:gd name="T35" fmla="*/ 0 h 112"/>
                  <a:gd name="T36" fmla="*/ 25 w 47"/>
                  <a:gd name="T37" fmla="*/ 0 h 112"/>
                  <a:gd name="T38" fmla="*/ 37 w 47"/>
                  <a:gd name="T39" fmla="*/ 4 h 112"/>
                  <a:gd name="T40" fmla="*/ 44 w 47"/>
                  <a:gd name="T41" fmla="*/ 12 h 112"/>
                  <a:gd name="T42" fmla="*/ 47 w 47"/>
                  <a:gd name="T43" fmla="*/ 23 h 112"/>
                  <a:gd name="T44" fmla="*/ 47 w 47"/>
                  <a:gd name="T45" fmla="*/ 112 h 112"/>
                  <a:gd name="T46" fmla="*/ 0 w 47"/>
                  <a:gd name="T47" fmla="*/ 112 h 112"/>
                  <a:gd name="T48" fmla="*/ 0 w 47"/>
                  <a:gd name="T49" fmla="*/ 23 h 112"/>
                  <a:gd name="T50" fmla="*/ 3 w 47"/>
                  <a:gd name="T51" fmla="*/ 12 h 112"/>
                  <a:gd name="T52" fmla="*/ 11 w 47"/>
                  <a:gd name="T53" fmla="*/ 4 h 112"/>
                  <a:gd name="T54" fmla="*/ 22 w 47"/>
                  <a:gd name="T55"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7" h="112">
                    <a:moveTo>
                      <a:pt x="22" y="7"/>
                    </a:moveTo>
                    <a:lnTo>
                      <a:pt x="18" y="7"/>
                    </a:lnTo>
                    <a:lnTo>
                      <a:pt x="14" y="9"/>
                    </a:lnTo>
                    <a:lnTo>
                      <a:pt x="11" y="11"/>
                    </a:lnTo>
                    <a:lnTo>
                      <a:pt x="8" y="15"/>
                    </a:lnTo>
                    <a:lnTo>
                      <a:pt x="6" y="19"/>
                    </a:lnTo>
                    <a:lnTo>
                      <a:pt x="6" y="23"/>
                    </a:lnTo>
                    <a:lnTo>
                      <a:pt x="6" y="107"/>
                    </a:lnTo>
                    <a:lnTo>
                      <a:pt x="42" y="107"/>
                    </a:lnTo>
                    <a:lnTo>
                      <a:pt x="42" y="23"/>
                    </a:lnTo>
                    <a:lnTo>
                      <a:pt x="41" y="19"/>
                    </a:lnTo>
                    <a:lnTo>
                      <a:pt x="40" y="15"/>
                    </a:lnTo>
                    <a:lnTo>
                      <a:pt x="37" y="11"/>
                    </a:lnTo>
                    <a:lnTo>
                      <a:pt x="33" y="9"/>
                    </a:lnTo>
                    <a:lnTo>
                      <a:pt x="29" y="7"/>
                    </a:lnTo>
                    <a:lnTo>
                      <a:pt x="25" y="7"/>
                    </a:lnTo>
                    <a:lnTo>
                      <a:pt x="22" y="7"/>
                    </a:lnTo>
                    <a:close/>
                    <a:moveTo>
                      <a:pt x="22" y="0"/>
                    </a:moveTo>
                    <a:lnTo>
                      <a:pt x="25" y="0"/>
                    </a:lnTo>
                    <a:lnTo>
                      <a:pt x="37" y="4"/>
                    </a:lnTo>
                    <a:lnTo>
                      <a:pt x="44" y="12"/>
                    </a:lnTo>
                    <a:lnTo>
                      <a:pt x="47" y="23"/>
                    </a:lnTo>
                    <a:lnTo>
                      <a:pt x="47" y="112"/>
                    </a:lnTo>
                    <a:lnTo>
                      <a:pt x="0" y="112"/>
                    </a:lnTo>
                    <a:lnTo>
                      <a:pt x="0" y="23"/>
                    </a:lnTo>
                    <a:lnTo>
                      <a:pt x="3" y="12"/>
                    </a:lnTo>
                    <a:lnTo>
                      <a:pt x="11" y="4"/>
                    </a:lnTo>
                    <a:lnTo>
                      <a:pt x="22"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1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3" name="Freeform 146"/>
              <p:cNvSpPr>
                <a:spLocks noEditPoints="1"/>
              </p:cNvSpPr>
              <p:nvPr/>
            </p:nvSpPr>
            <p:spPr bwMode="auto">
              <a:xfrm>
                <a:off x="5662613" y="4840288"/>
                <a:ext cx="76200" cy="230188"/>
              </a:xfrm>
              <a:custGeom>
                <a:avLst/>
                <a:gdLst>
                  <a:gd name="T0" fmla="*/ 22 w 48"/>
                  <a:gd name="T1" fmla="*/ 6 h 145"/>
                  <a:gd name="T2" fmla="*/ 17 w 48"/>
                  <a:gd name="T3" fmla="*/ 6 h 145"/>
                  <a:gd name="T4" fmla="*/ 14 w 48"/>
                  <a:gd name="T5" fmla="*/ 8 h 145"/>
                  <a:gd name="T6" fmla="*/ 11 w 48"/>
                  <a:gd name="T7" fmla="*/ 11 h 145"/>
                  <a:gd name="T8" fmla="*/ 8 w 48"/>
                  <a:gd name="T9" fmla="*/ 14 h 145"/>
                  <a:gd name="T10" fmla="*/ 6 w 48"/>
                  <a:gd name="T11" fmla="*/ 18 h 145"/>
                  <a:gd name="T12" fmla="*/ 5 w 48"/>
                  <a:gd name="T13" fmla="*/ 23 h 145"/>
                  <a:gd name="T14" fmla="*/ 5 w 48"/>
                  <a:gd name="T15" fmla="*/ 140 h 145"/>
                  <a:gd name="T16" fmla="*/ 41 w 48"/>
                  <a:gd name="T17" fmla="*/ 140 h 145"/>
                  <a:gd name="T18" fmla="*/ 41 w 48"/>
                  <a:gd name="T19" fmla="*/ 23 h 145"/>
                  <a:gd name="T20" fmla="*/ 40 w 48"/>
                  <a:gd name="T21" fmla="*/ 18 h 145"/>
                  <a:gd name="T22" fmla="*/ 39 w 48"/>
                  <a:gd name="T23" fmla="*/ 14 h 145"/>
                  <a:gd name="T24" fmla="*/ 36 w 48"/>
                  <a:gd name="T25" fmla="*/ 11 h 145"/>
                  <a:gd name="T26" fmla="*/ 33 w 48"/>
                  <a:gd name="T27" fmla="*/ 8 h 145"/>
                  <a:gd name="T28" fmla="*/ 29 w 48"/>
                  <a:gd name="T29" fmla="*/ 6 h 145"/>
                  <a:gd name="T30" fmla="*/ 25 w 48"/>
                  <a:gd name="T31" fmla="*/ 6 h 145"/>
                  <a:gd name="T32" fmla="*/ 22 w 48"/>
                  <a:gd name="T33" fmla="*/ 6 h 145"/>
                  <a:gd name="T34" fmla="*/ 22 w 48"/>
                  <a:gd name="T35" fmla="*/ 0 h 145"/>
                  <a:gd name="T36" fmla="*/ 25 w 48"/>
                  <a:gd name="T37" fmla="*/ 0 h 145"/>
                  <a:gd name="T38" fmla="*/ 36 w 48"/>
                  <a:gd name="T39" fmla="*/ 3 h 145"/>
                  <a:gd name="T40" fmla="*/ 44 w 48"/>
                  <a:gd name="T41" fmla="*/ 12 h 145"/>
                  <a:gd name="T42" fmla="*/ 48 w 48"/>
                  <a:gd name="T43" fmla="*/ 23 h 145"/>
                  <a:gd name="T44" fmla="*/ 48 w 48"/>
                  <a:gd name="T45" fmla="*/ 145 h 145"/>
                  <a:gd name="T46" fmla="*/ 0 w 48"/>
                  <a:gd name="T47" fmla="*/ 145 h 145"/>
                  <a:gd name="T48" fmla="*/ 0 w 48"/>
                  <a:gd name="T49" fmla="*/ 23 h 145"/>
                  <a:gd name="T50" fmla="*/ 2 w 48"/>
                  <a:gd name="T51" fmla="*/ 12 h 145"/>
                  <a:gd name="T52" fmla="*/ 11 w 48"/>
                  <a:gd name="T53" fmla="*/ 3 h 145"/>
                  <a:gd name="T54" fmla="*/ 22 w 48"/>
                  <a:gd name="T55"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8" h="145">
                    <a:moveTo>
                      <a:pt x="22" y="6"/>
                    </a:moveTo>
                    <a:lnTo>
                      <a:pt x="17" y="6"/>
                    </a:lnTo>
                    <a:lnTo>
                      <a:pt x="14" y="8"/>
                    </a:lnTo>
                    <a:lnTo>
                      <a:pt x="11" y="11"/>
                    </a:lnTo>
                    <a:lnTo>
                      <a:pt x="8" y="14"/>
                    </a:lnTo>
                    <a:lnTo>
                      <a:pt x="6" y="18"/>
                    </a:lnTo>
                    <a:lnTo>
                      <a:pt x="5" y="23"/>
                    </a:lnTo>
                    <a:lnTo>
                      <a:pt x="5" y="140"/>
                    </a:lnTo>
                    <a:lnTo>
                      <a:pt x="41" y="140"/>
                    </a:lnTo>
                    <a:lnTo>
                      <a:pt x="41" y="23"/>
                    </a:lnTo>
                    <a:lnTo>
                      <a:pt x="40" y="18"/>
                    </a:lnTo>
                    <a:lnTo>
                      <a:pt x="39" y="14"/>
                    </a:lnTo>
                    <a:lnTo>
                      <a:pt x="36" y="11"/>
                    </a:lnTo>
                    <a:lnTo>
                      <a:pt x="33" y="8"/>
                    </a:lnTo>
                    <a:lnTo>
                      <a:pt x="29" y="6"/>
                    </a:lnTo>
                    <a:lnTo>
                      <a:pt x="25" y="6"/>
                    </a:lnTo>
                    <a:lnTo>
                      <a:pt x="22" y="6"/>
                    </a:lnTo>
                    <a:close/>
                    <a:moveTo>
                      <a:pt x="22" y="0"/>
                    </a:moveTo>
                    <a:lnTo>
                      <a:pt x="25" y="0"/>
                    </a:lnTo>
                    <a:lnTo>
                      <a:pt x="36" y="3"/>
                    </a:lnTo>
                    <a:lnTo>
                      <a:pt x="44" y="12"/>
                    </a:lnTo>
                    <a:lnTo>
                      <a:pt x="48" y="23"/>
                    </a:lnTo>
                    <a:lnTo>
                      <a:pt x="48" y="145"/>
                    </a:lnTo>
                    <a:lnTo>
                      <a:pt x="0" y="145"/>
                    </a:lnTo>
                    <a:lnTo>
                      <a:pt x="0" y="23"/>
                    </a:lnTo>
                    <a:lnTo>
                      <a:pt x="2" y="12"/>
                    </a:lnTo>
                    <a:lnTo>
                      <a:pt x="11" y="3"/>
                    </a:lnTo>
                    <a:lnTo>
                      <a:pt x="22"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1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4" name="Freeform 147"/>
              <p:cNvSpPr>
                <a:spLocks noEditPoints="1"/>
              </p:cNvSpPr>
              <p:nvPr/>
            </p:nvSpPr>
            <p:spPr bwMode="auto">
              <a:xfrm>
                <a:off x="5767388" y="4784726"/>
                <a:ext cx="76200" cy="285750"/>
              </a:xfrm>
              <a:custGeom>
                <a:avLst/>
                <a:gdLst>
                  <a:gd name="T0" fmla="*/ 23 w 48"/>
                  <a:gd name="T1" fmla="*/ 5 h 180"/>
                  <a:gd name="T2" fmla="*/ 19 w 48"/>
                  <a:gd name="T3" fmla="*/ 6 h 180"/>
                  <a:gd name="T4" fmla="*/ 14 w 48"/>
                  <a:gd name="T5" fmla="*/ 9 h 180"/>
                  <a:gd name="T6" fmla="*/ 11 w 48"/>
                  <a:gd name="T7" fmla="*/ 11 h 180"/>
                  <a:gd name="T8" fmla="*/ 8 w 48"/>
                  <a:gd name="T9" fmla="*/ 14 h 180"/>
                  <a:gd name="T10" fmla="*/ 7 w 48"/>
                  <a:gd name="T11" fmla="*/ 18 h 180"/>
                  <a:gd name="T12" fmla="*/ 6 w 48"/>
                  <a:gd name="T13" fmla="*/ 23 h 180"/>
                  <a:gd name="T14" fmla="*/ 6 w 48"/>
                  <a:gd name="T15" fmla="*/ 175 h 180"/>
                  <a:gd name="T16" fmla="*/ 41 w 48"/>
                  <a:gd name="T17" fmla="*/ 175 h 180"/>
                  <a:gd name="T18" fmla="*/ 41 w 48"/>
                  <a:gd name="T19" fmla="*/ 23 h 180"/>
                  <a:gd name="T20" fmla="*/ 41 w 48"/>
                  <a:gd name="T21" fmla="*/ 18 h 180"/>
                  <a:gd name="T22" fmla="*/ 39 w 48"/>
                  <a:gd name="T23" fmla="*/ 14 h 180"/>
                  <a:gd name="T24" fmla="*/ 37 w 48"/>
                  <a:gd name="T25" fmla="*/ 11 h 180"/>
                  <a:gd name="T26" fmla="*/ 34 w 48"/>
                  <a:gd name="T27" fmla="*/ 9 h 180"/>
                  <a:gd name="T28" fmla="*/ 29 w 48"/>
                  <a:gd name="T29" fmla="*/ 6 h 180"/>
                  <a:gd name="T30" fmla="*/ 25 w 48"/>
                  <a:gd name="T31" fmla="*/ 5 h 180"/>
                  <a:gd name="T32" fmla="*/ 23 w 48"/>
                  <a:gd name="T33" fmla="*/ 5 h 180"/>
                  <a:gd name="T34" fmla="*/ 23 w 48"/>
                  <a:gd name="T35" fmla="*/ 0 h 180"/>
                  <a:gd name="T36" fmla="*/ 25 w 48"/>
                  <a:gd name="T37" fmla="*/ 0 h 180"/>
                  <a:gd name="T38" fmla="*/ 37 w 48"/>
                  <a:gd name="T39" fmla="*/ 3 h 180"/>
                  <a:gd name="T40" fmla="*/ 45 w 48"/>
                  <a:gd name="T41" fmla="*/ 11 h 180"/>
                  <a:gd name="T42" fmla="*/ 48 w 48"/>
                  <a:gd name="T43" fmla="*/ 23 h 180"/>
                  <a:gd name="T44" fmla="*/ 48 w 48"/>
                  <a:gd name="T45" fmla="*/ 180 h 180"/>
                  <a:gd name="T46" fmla="*/ 0 w 48"/>
                  <a:gd name="T47" fmla="*/ 180 h 180"/>
                  <a:gd name="T48" fmla="*/ 0 w 48"/>
                  <a:gd name="T49" fmla="*/ 23 h 180"/>
                  <a:gd name="T50" fmla="*/ 3 w 48"/>
                  <a:gd name="T51" fmla="*/ 11 h 180"/>
                  <a:gd name="T52" fmla="*/ 11 w 48"/>
                  <a:gd name="T53" fmla="*/ 3 h 180"/>
                  <a:gd name="T54" fmla="*/ 23 w 48"/>
                  <a:gd name="T55"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8" h="180">
                    <a:moveTo>
                      <a:pt x="23" y="5"/>
                    </a:moveTo>
                    <a:lnTo>
                      <a:pt x="19" y="6"/>
                    </a:lnTo>
                    <a:lnTo>
                      <a:pt x="14" y="9"/>
                    </a:lnTo>
                    <a:lnTo>
                      <a:pt x="11" y="11"/>
                    </a:lnTo>
                    <a:lnTo>
                      <a:pt x="8" y="14"/>
                    </a:lnTo>
                    <a:lnTo>
                      <a:pt x="7" y="18"/>
                    </a:lnTo>
                    <a:lnTo>
                      <a:pt x="6" y="23"/>
                    </a:lnTo>
                    <a:lnTo>
                      <a:pt x="6" y="175"/>
                    </a:lnTo>
                    <a:lnTo>
                      <a:pt x="41" y="175"/>
                    </a:lnTo>
                    <a:lnTo>
                      <a:pt x="41" y="23"/>
                    </a:lnTo>
                    <a:lnTo>
                      <a:pt x="41" y="18"/>
                    </a:lnTo>
                    <a:lnTo>
                      <a:pt x="39" y="14"/>
                    </a:lnTo>
                    <a:lnTo>
                      <a:pt x="37" y="11"/>
                    </a:lnTo>
                    <a:lnTo>
                      <a:pt x="34" y="9"/>
                    </a:lnTo>
                    <a:lnTo>
                      <a:pt x="29" y="6"/>
                    </a:lnTo>
                    <a:lnTo>
                      <a:pt x="25" y="5"/>
                    </a:lnTo>
                    <a:lnTo>
                      <a:pt x="23" y="5"/>
                    </a:lnTo>
                    <a:close/>
                    <a:moveTo>
                      <a:pt x="23" y="0"/>
                    </a:moveTo>
                    <a:lnTo>
                      <a:pt x="25" y="0"/>
                    </a:lnTo>
                    <a:lnTo>
                      <a:pt x="37" y="3"/>
                    </a:lnTo>
                    <a:lnTo>
                      <a:pt x="45" y="11"/>
                    </a:lnTo>
                    <a:lnTo>
                      <a:pt x="48" y="23"/>
                    </a:lnTo>
                    <a:lnTo>
                      <a:pt x="48" y="180"/>
                    </a:lnTo>
                    <a:lnTo>
                      <a:pt x="0" y="180"/>
                    </a:lnTo>
                    <a:lnTo>
                      <a:pt x="0" y="23"/>
                    </a:lnTo>
                    <a:lnTo>
                      <a:pt x="3" y="11"/>
                    </a:lnTo>
                    <a:lnTo>
                      <a:pt x="11" y="3"/>
                    </a:lnTo>
                    <a:lnTo>
                      <a:pt x="23"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1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5" name="Freeform 148"/>
              <p:cNvSpPr/>
              <p:nvPr/>
            </p:nvSpPr>
            <p:spPr bwMode="auto">
              <a:xfrm>
                <a:off x="5453063" y="4732338"/>
                <a:ext cx="293688" cy="153988"/>
              </a:xfrm>
              <a:custGeom>
                <a:avLst/>
                <a:gdLst>
                  <a:gd name="T0" fmla="*/ 134 w 185"/>
                  <a:gd name="T1" fmla="*/ 0 h 97"/>
                  <a:gd name="T2" fmla="*/ 185 w 185"/>
                  <a:gd name="T3" fmla="*/ 13 h 97"/>
                  <a:gd name="T4" fmla="*/ 160 w 185"/>
                  <a:gd name="T5" fmla="*/ 59 h 97"/>
                  <a:gd name="T6" fmla="*/ 155 w 185"/>
                  <a:gd name="T7" fmla="*/ 57 h 97"/>
                  <a:gd name="T8" fmla="*/ 173 w 185"/>
                  <a:gd name="T9" fmla="*/ 21 h 97"/>
                  <a:gd name="T10" fmla="*/ 2 w 185"/>
                  <a:gd name="T11" fmla="*/ 97 h 97"/>
                  <a:gd name="T12" fmla="*/ 0 w 185"/>
                  <a:gd name="T13" fmla="*/ 92 h 97"/>
                  <a:gd name="T14" fmla="*/ 171 w 185"/>
                  <a:gd name="T15" fmla="*/ 16 h 97"/>
                  <a:gd name="T16" fmla="*/ 133 w 185"/>
                  <a:gd name="T17" fmla="*/ 6 h 97"/>
                  <a:gd name="T18" fmla="*/ 134 w 185"/>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5" h="97">
                    <a:moveTo>
                      <a:pt x="134" y="0"/>
                    </a:moveTo>
                    <a:lnTo>
                      <a:pt x="185" y="13"/>
                    </a:lnTo>
                    <a:lnTo>
                      <a:pt x="160" y="59"/>
                    </a:lnTo>
                    <a:lnTo>
                      <a:pt x="155" y="57"/>
                    </a:lnTo>
                    <a:lnTo>
                      <a:pt x="173" y="21"/>
                    </a:lnTo>
                    <a:lnTo>
                      <a:pt x="2" y="97"/>
                    </a:lnTo>
                    <a:lnTo>
                      <a:pt x="0" y="92"/>
                    </a:lnTo>
                    <a:lnTo>
                      <a:pt x="171" y="16"/>
                    </a:lnTo>
                    <a:lnTo>
                      <a:pt x="133" y="6"/>
                    </a:lnTo>
                    <a:lnTo>
                      <a:pt x="134"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1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2" name="组合 207"/>
            <p:cNvGrpSpPr/>
            <p:nvPr/>
          </p:nvGrpSpPr>
          <p:grpSpPr>
            <a:xfrm>
              <a:off x="7326383" y="4173021"/>
              <a:ext cx="607909" cy="538235"/>
              <a:chOff x="6907213" y="4678363"/>
              <a:chExt cx="554038" cy="490538"/>
            </a:xfrm>
            <a:grpFill/>
          </p:grpSpPr>
          <p:sp>
            <p:nvSpPr>
              <p:cNvPr id="201" name="Freeform 149"/>
              <p:cNvSpPr>
                <a:spLocks noEditPoints="1"/>
              </p:cNvSpPr>
              <p:nvPr/>
            </p:nvSpPr>
            <p:spPr bwMode="auto">
              <a:xfrm>
                <a:off x="6907213" y="4678363"/>
                <a:ext cx="554038" cy="490538"/>
              </a:xfrm>
              <a:custGeom>
                <a:avLst/>
                <a:gdLst>
                  <a:gd name="T0" fmla="*/ 13 w 349"/>
                  <a:gd name="T1" fmla="*/ 182 h 309"/>
                  <a:gd name="T2" fmla="*/ 193 w 349"/>
                  <a:gd name="T3" fmla="*/ 154 h 309"/>
                  <a:gd name="T4" fmla="*/ 292 w 349"/>
                  <a:gd name="T5" fmla="*/ 118 h 309"/>
                  <a:gd name="T6" fmla="*/ 338 w 349"/>
                  <a:gd name="T7" fmla="*/ 166 h 309"/>
                  <a:gd name="T8" fmla="*/ 198 w 349"/>
                  <a:gd name="T9" fmla="*/ 114 h 309"/>
                  <a:gd name="T10" fmla="*/ 343 w 349"/>
                  <a:gd name="T11" fmla="*/ 303 h 309"/>
                  <a:gd name="T12" fmla="*/ 286 w 349"/>
                  <a:gd name="T13" fmla="*/ 171 h 309"/>
                  <a:gd name="T14" fmla="*/ 198 w 349"/>
                  <a:gd name="T15" fmla="*/ 114 h 309"/>
                  <a:gd name="T16" fmla="*/ 57 w 349"/>
                  <a:gd name="T17" fmla="*/ 120 h 309"/>
                  <a:gd name="T18" fmla="*/ 193 w 349"/>
                  <a:gd name="T19" fmla="*/ 108 h 309"/>
                  <a:gd name="T20" fmla="*/ 207 w 349"/>
                  <a:gd name="T21" fmla="*/ 21 h 309"/>
                  <a:gd name="T22" fmla="*/ 54 w 349"/>
                  <a:gd name="T23" fmla="*/ 5 h 309"/>
                  <a:gd name="T24" fmla="*/ 46 w 349"/>
                  <a:gd name="T25" fmla="*/ 7 h 309"/>
                  <a:gd name="T26" fmla="*/ 42 w 349"/>
                  <a:gd name="T27" fmla="*/ 14 h 309"/>
                  <a:gd name="T28" fmla="*/ 41 w 349"/>
                  <a:gd name="T29" fmla="*/ 123 h 309"/>
                  <a:gd name="T30" fmla="*/ 44 w 349"/>
                  <a:gd name="T31" fmla="*/ 131 h 309"/>
                  <a:gd name="T32" fmla="*/ 50 w 349"/>
                  <a:gd name="T33" fmla="*/ 135 h 309"/>
                  <a:gd name="T34" fmla="*/ 193 w 349"/>
                  <a:gd name="T35" fmla="*/ 136 h 309"/>
                  <a:gd name="T36" fmla="*/ 51 w 349"/>
                  <a:gd name="T37" fmla="*/ 127 h 309"/>
                  <a:gd name="T38" fmla="*/ 212 w 349"/>
                  <a:gd name="T39" fmla="*/ 15 h 309"/>
                  <a:gd name="T40" fmla="*/ 222 w 349"/>
                  <a:gd name="T41" fmla="*/ 108 h 309"/>
                  <a:gd name="T42" fmla="*/ 222 w 349"/>
                  <a:gd name="T43" fmla="*/ 14 h 309"/>
                  <a:gd name="T44" fmla="*/ 218 w 349"/>
                  <a:gd name="T45" fmla="*/ 7 h 309"/>
                  <a:gd name="T46" fmla="*/ 210 w 349"/>
                  <a:gd name="T47" fmla="*/ 5 h 309"/>
                  <a:gd name="T48" fmla="*/ 54 w 349"/>
                  <a:gd name="T49" fmla="*/ 0 h 309"/>
                  <a:gd name="T50" fmla="*/ 219 w 349"/>
                  <a:gd name="T51" fmla="*/ 2 h 309"/>
                  <a:gd name="T52" fmla="*/ 229 w 349"/>
                  <a:gd name="T53" fmla="*/ 18 h 309"/>
                  <a:gd name="T54" fmla="*/ 291 w 349"/>
                  <a:gd name="T55" fmla="*/ 108 h 309"/>
                  <a:gd name="T56" fmla="*/ 349 w 349"/>
                  <a:gd name="T57" fmla="*/ 309 h 309"/>
                  <a:gd name="T58" fmla="*/ 193 w 349"/>
                  <a:gd name="T59" fmla="*/ 188 h 309"/>
                  <a:gd name="T60" fmla="*/ 37 w 349"/>
                  <a:gd name="T61" fmla="*/ 148 h 309"/>
                  <a:gd name="T62" fmla="*/ 193 w 349"/>
                  <a:gd name="T63" fmla="*/ 142 h 309"/>
                  <a:gd name="T64" fmla="*/ 44 w 349"/>
                  <a:gd name="T65" fmla="*/ 140 h 309"/>
                  <a:gd name="T66" fmla="*/ 35 w 349"/>
                  <a:gd name="T67" fmla="*/ 123 h 309"/>
                  <a:gd name="T68" fmla="*/ 38 w 349"/>
                  <a:gd name="T69" fmla="*/ 8 h 309"/>
                  <a:gd name="T70" fmla="*/ 54 w 349"/>
                  <a:gd name="T71" fmla="*/ 0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49" h="309">
                    <a:moveTo>
                      <a:pt x="40" y="154"/>
                    </a:moveTo>
                    <a:lnTo>
                      <a:pt x="13" y="182"/>
                    </a:lnTo>
                    <a:lnTo>
                      <a:pt x="193" y="182"/>
                    </a:lnTo>
                    <a:lnTo>
                      <a:pt x="193" y="154"/>
                    </a:lnTo>
                    <a:lnTo>
                      <a:pt x="40" y="154"/>
                    </a:lnTo>
                    <a:close/>
                    <a:moveTo>
                      <a:pt x="292" y="118"/>
                    </a:moveTo>
                    <a:lnTo>
                      <a:pt x="292" y="166"/>
                    </a:lnTo>
                    <a:lnTo>
                      <a:pt x="338" y="166"/>
                    </a:lnTo>
                    <a:lnTo>
                      <a:pt x="292" y="118"/>
                    </a:lnTo>
                    <a:close/>
                    <a:moveTo>
                      <a:pt x="198" y="114"/>
                    </a:moveTo>
                    <a:lnTo>
                      <a:pt x="198" y="303"/>
                    </a:lnTo>
                    <a:lnTo>
                      <a:pt x="343" y="303"/>
                    </a:lnTo>
                    <a:lnTo>
                      <a:pt x="343" y="171"/>
                    </a:lnTo>
                    <a:lnTo>
                      <a:pt x="286" y="171"/>
                    </a:lnTo>
                    <a:lnTo>
                      <a:pt x="286" y="114"/>
                    </a:lnTo>
                    <a:lnTo>
                      <a:pt x="198" y="114"/>
                    </a:lnTo>
                    <a:close/>
                    <a:moveTo>
                      <a:pt x="57" y="21"/>
                    </a:moveTo>
                    <a:lnTo>
                      <a:pt x="57" y="120"/>
                    </a:lnTo>
                    <a:lnTo>
                      <a:pt x="193" y="120"/>
                    </a:lnTo>
                    <a:lnTo>
                      <a:pt x="193" y="108"/>
                    </a:lnTo>
                    <a:lnTo>
                      <a:pt x="207" y="108"/>
                    </a:lnTo>
                    <a:lnTo>
                      <a:pt x="207" y="21"/>
                    </a:lnTo>
                    <a:lnTo>
                      <a:pt x="57" y="21"/>
                    </a:lnTo>
                    <a:close/>
                    <a:moveTo>
                      <a:pt x="54" y="5"/>
                    </a:moveTo>
                    <a:lnTo>
                      <a:pt x="50" y="6"/>
                    </a:lnTo>
                    <a:lnTo>
                      <a:pt x="46" y="7"/>
                    </a:lnTo>
                    <a:lnTo>
                      <a:pt x="44" y="10"/>
                    </a:lnTo>
                    <a:lnTo>
                      <a:pt x="42" y="14"/>
                    </a:lnTo>
                    <a:lnTo>
                      <a:pt x="41" y="18"/>
                    </a:lnTo>
                    <a:lnTo>
                      <a:pt x="41" y="123"/>
                    </a:lnTo>
                    <a:lnTo>
                      <a:pt x="42" y="128"/>
                    </a:lnTo>
                    <a:lnTo>
                      <a:pt x="44" y="131"/>
                    </a:lnTo>
                    <a:lnTo>
                      <a:pt x="46" y="133"/>
                    </a:lnTo>
                    <a:lnTo>
                      <a:pt x="50" y="135"/>
                    </a:lnTo>
                    <a:lnTo>
                      <a:pt x="54" y="136"/>
                    </a:lnTo>
                    <a:lnTo>
                      <a:pt x="193" y="136"/>
                    </a:lnTo>
                    <a:lnTo>
                      <a:pt x="193" y="127"/>
                    </a:lnTo>
                    <a:lnTo>
                      <a:pt x="51" y="127"/>
                    </a:lnTo>
                    <a:lnTo>
                      <a:pt x="51" y="15"/>
                    </a:lnTo>
                    <a:lnTo>
                      <a:pt x="212" y="15"/>
                    </a:lnTo>
                    <a:lnTo>
                      <a:pt x="212" y="108"/>
                    </a:lnTo>
                    <a:lnTo>
                      <a:pt x="222" y="108"/>
                    </a:lnTo>
                    <a:lnTo>
                      <a:pt x="222" y="18"/>
                    </a:lnTo>
                    <a:lnTo>
                      <a:pt x="222" y="14"/>
                    </a:lnTo>
                    <a:lnTo>
                      <a:pt x="220" y="10"/>
                    </a:lnTo>
                    <a:lnTo>
                      <a:pt x="218" y="7"/>
                    </a:lnTo>
                    <a:lnTo>
                      <a:pt x="214" y="6"/>
                    </a:lnTo>
                    <a:lnTo>
                      <a:pt x="210" y="5"/>
                    </a:lnTo>
                    <a:lnTo>
                      <a:pt x="54" y="5"/>
                    </a:lnTo>
                    <a:close/>
                    <a:moveTo>
                      <a:pt x="54" y="0"/>
                    </a:moveTo>
                    <a:lnTo>
                      <a:pt x="210" y="0"/>
                    </a:lnTo>
                    <a:lnTo>
                      <a:pt x="219" y="2"/>
                    </a:lnTo>
                    <a:lnTo>
                      <a:pt x="227" y="8"/>
                    </a:lnTo>
                    <a:lnTo>
                      <a:pt x="229" y="18"/>
                    </a:lnTo>
                    <a:lnTo>
                      <a:pt x="229" y="108"/>
                    </a:lnTo>
                    <a:lnTo>
                      <a:pt x="291" y="108"/>
                    </a:lnTo>
                    <a:lnTo>
                      <a:pt x="349" y="167"/>
                    </a:lnTo>
                    <a:lnTo>
                      <a:pt x="349" y="309"/>
                    </a:lnTo>
                    <a:lnTo>
                      <a:pt x="193" y="309"/>
                    </a:lnTo>
                    <a:lnTo>
                      <a:pt x="193" y="188"/>
                    </a:lnTo>
                    <a:lnTo>
                      <a:pt x="0" y="188"/>
                    </a:lnTo>
                    <a:lnTo>
                      <a:pt x="37" y="148"/>
                    </a:lnTo>
                    <a:lnTo>
                      <a:pt x="193" y="148"/>
                    </a:lnTo>
                    <a:lnTo>
                      <a:pt x="193" y="142"/>
                    </a:lnTo>
                    <a:lnTo>
                      <a:pt x="54" y="142"/>
                    </a:lnTo>
                    <a:lnTo>
                      <a:pt x="44" y="140"/>
                    </a:lnTo>
                    <a:lnTo>
                      <a:pt x="38" y="133"/>
                    </a:lnTo>
                    <a:lnTo>
                      <a:pt x="35" y="123"/>
                    </a:lnTo>
                    <a:lnTo>
                      <a:pt x="35" y="18"/>
                    </a:lnTo>
                    <a:lnTo>
                      <a:pt x="38" y="8"/>
                    </a:lnTo>
                    <a:lnTo>
                      <a:pt x="44" y="2"/>
                    </a:lnTo>
                    <a:lnTo>
                      <a:pt x="54"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1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2" name="Freeform 150"/>
              <p:cNvSpPr/>
              <p:nvPr/>
            </p:nvSpPr>
            <p:spPr bwMode="auto">
              <a:xfrm>
                <a:off x="7296151" y="4713288"/>
                <a:ext cx="161925" cy="138113"/>
              </a:xfrm>
              <a:custGeom>
                <a:avLst/>
                <a:gdLst>
                  <a:gd name="T0" fmla="*/ 1 w 102"/>
                  <a:gd name="T1" fmla="*/ 0 h 87"/>
                  <a:gd name="T2" fmla="*/ 24 w 102"/>
                  <a:gd name="T3" fmla="*/ 8 h 87"/>
                  <a:gd name="T4" fmla="*/ 44 w 102"/>
                  <a:gd name="T5" fmla="*/ 19 h 87"/>
                  <a:gd name="T6" fmla="*/ 63 w 102"/>
                  <a:gd name="T7" fmla="*/ 34 h 87"/>
                  <a:gd name="T8" fmla="*/ 78 w 102"/>
                  <a:gd name="T9" fmla="*/ 51 h 87"/>
                  <a:gd name="T10" fmla="*/ 90 w 102"/>
                  <a:gd name="T11" fmla="*/ 73 h 87"/>
                  <a:gd name="T12" fmla="*/ 97 w 102"/>
                  <a:gd name="T13" fmla="*/ 37 h 87"/>
                  <a:gd name="T14" fmla="*/ 102 w 102"/>
                  <a:gd name="T15" fmla="*/ 38 h 87"/>
                  <a:gd name="T16" fmla="*/ 93 w 102"/>
                  <a:gd name="T17" fmla="*/ 87 h 87"/>
                  <a:gd name="T18" fmla="*/ 47 w 102"/>
                  <a:gd name="T19" fmla="*/ 67 h 87"/>
                  <a:gd name="T20" fmla="*/ 50 w 102"/>
                  <a:gd name="T21" fmla="*/ 61 h 87"/>
                  <a:gd name="T22" fmla="*/ 86 w 102"/>
                  <a:gd name="T23" fmla="*/ 78 h 87"/>
                  <a:gd name="T24" fmla="*/ 74 w 102"/>
                  <a:gd name="T25" fmla="*/ 57 h 87"/>
                  <a:gd name="T26" fmla="*/ 60 w 102"/>
                  <a:gd name="T27" fmla="*/ 40 h 87"/>
                  <a:gd name="T28" fmla="*/ 42 w 102"/>
                  <a:gd name="T29" fmla="*/ 24 h 87"/>
                  <a:gd name="T30" fmla="*/ 23 w 102"/>
                  <a:gd name="T31" fmla="*/ 13 h 87"/>
                  <a:gd name="T32" fmla="*/ 0 w 102"/>
                  <a:gd name="T33" fmla="*/ 6 h 87"/>
                  <a:gd name="T34" fmla="*/ 1 w 102"/>
                  <a:gd name="T35"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2" h="87">
                    <a:moveTo>
                      <a:pt x="1" y="0"/>
                    </a:moveTo>
                    <a:lnTo>
                      <a:pt x="24" y="8"/>
                    </a:lnTo>
                    <a:lnTo>
                      <a:pt x="44" y="19"/>
                    </a:lnTo>
                    <a:lnTo>
                      <a:pt x="63" y="34"/>
                    </a:lnTo>
                    <a:lnTo>
                      <a:pt x="78" y="51"/>
                    </a:lnTo>
                    <a:lnTo>
                      <a:pt x="90" y="73"/>
                    </a:lnTo>
                    <a:lnTo>
                      <a:pt x="97" y="37"/>
                    </a:lnTo>
                    <a:lnTo>
                      <a:pt x="102" y="38"/>
                    </a:lnTo>
                    <a:lnTo>
                      <a:pt x="93" y="87"/>
                    </a:lnTo>
                    <a:lnTo>
                      <a:pt x="47" y="67"/>
                    </a:lnTo>
                    <a:lnTo>
                      <a:pt x="50" y="61"/>
                    </a:lnTo>
                    <a:lnTo>
                      <a:pt x="86" y="78"/>
                    </a:lnTo>
                    <a:lnTo>
                      <a:pt x="74" y="57"/>
                    </a:lnTo>
                    <a:lnTo>
                      <a:pt x="60" y="40"/>
                    </a:lnTo>
                    <a:lnTo>
                      <a:pt x="42" y="24"/>
                    </a:lnTo>
                    <a:lnTo>
                      <a:pt x="23" y="13"/>
                    </a:lnTo>
                    <a:lnTo>
                      <a:pt x="0" y="6"/>
                    </a:lnTo>
                    <a:lnTo>
                      <a:pt x="1"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1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3" name="Freeform 151"/>
              <p:cNvSpPr/>
              <p:nvPr/>
            </p:nvSpPr>
            <p:spPr bwMode="auto">
              <a:xfrm>
                <a:off x="7050088" y="5016501"/>
                <a:ext cx="133350" cy="114300"/>
              </a:xfrm>
              <a:custGeom>
                <a:avLst/>
                <a:gdLst>
                  <a:gd name="T0" fmla="*/ 2 w 84"/>
                  <a:gd name="T1" fmla="*/ 0 h 72"/>
                  <a:gd name="T2" fmla="*/ 50 w 84"/>
                  <a:gd name="T3" fmla="*/ 14 h 72"/>
                  <a:gd name="T4" fmla="*/ 49 w 84"/>
                  <a:gd name="T5" fmla="*/ 19 h 72"/>
                  <a:gd name="T6" fmla="*/ 11 w 84"/>
                  <a:gd name="T7" fmla="*/ 8 h 72"/>
                  <a:gd name="T8" fmla="*/ 25 w 84"/>
                  <a:gd name="T9" fmla="*/ 28 h 72"/>
                  <a:gd name="T10" fmla="*/ 42 w 84"/>
                  <a:gd name="T11" fmla="*/ 45 h 72"/>
                  <a:gd name="T12" fmla="*/ 62 w 84"/>
                  <a:gd name="T13" fmla="*/ 57 h 72"/>
                  <a:gd name="T14" fmla="*/ 84 w 84"/>
                  <a:gd name="T15" fmla="*/ 66 h 72"/>
                  <a:gd name="T16" fmla="*/ 82 w 84"/>
                  <a:gd name="T17" fmla="*/ 72 h 72"/>
                  <a:gd name="T18" fmla="*/ 59 w 84"/>
                  <a:gd name="T19" fmla="*/ 64 h 72"/>
                  <a:gd name="T20" fmla="*/ 39 w 84"/>
                  <a:gd name="T21" fmla="*/ 51 h 72"/>
                  <a:gd name="T22" fmla="*/ 21 w 84"/>
                  <a:gd name="T23" fmla="*/ 34 h 72"/>
                  <a:gd name="T24" fmla="*/ 7 w 84"/>
                  <a:gd name="T25" fmla="*/ 15 h 72"/>
                  <a:gd name="T26" fmla="*/ 5 w 84"/>
                  <a:gd name="T27" fmla="*/ 51 h 72"/>
                  <a:gd name="T28" fmla="*/ 0 w 84"/>
                  <a:gd name="T29" fmla="*/ 51 h 72"/>
                  <a:gd name="T30" fmla="*/ 2 w 84"/>
                  <a:gd name="T31"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2">
                    <a:moveTo>
                      <a:pt x="2" y="0"/>
                    </a:moveTo>
                    <a:lnTo>
                      <a:pt x="50" y="14"/>
                    </a:lnTo>
                    <a:lnTo>
                      <a:pt x="49" y="19"/>
                    </a:lnTo>
                    <a:lnTo>
                      <a:pt x="11" y="8"/>
                    </a:lnTo>
                    <a:lnTo>
                      <a:pt x="25" y="28"/>
                    </a:lnTo>
                    <a:lnTo>
                      <a:pt x="42" y="45"/>
                    </a:lnTo>
                    <a:lnTo>
                      <a:pt x="62" y="57"/>
                    </a:lnTo>
                    <a:lnTo>
                      <a:pt x="84" y="66"/>
                    </a:lnTo>
                    <a:lnTo>
                      <a:pt x="82" y="72"/>
                    </a:lnTo>
                    <a:lnTo>
                      <a:pt x="59" y="64"/>
                    </a:lnTo>
                    <a:lnTo>
                      <a:pt x="39" y="51"/>
                    </a:lnTo>
                    <a:lnTo>
                      <a:pt x="21" y="34"/>
                    </a:lnTo>
                    <a:lnTo>
                      <a:pt x="7" y="15"/>
                    </a:lnTo>
                    <a:lnTo>
                      <a:pt x="5" y="51"/>
                    </a:lnTo>
                    <a:lnTo>
                      <a:pt x="0" y="51"/>
                    </a:lnTo>
                    <a:lnTo>
                      <a:pt x="2"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1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13" name="组合 7"/>
          <p:cNvGrpSpPr/>
          <p:nvPr/>
        </p:nvGrpSpPr>
        <p:grpSpPr>
          <a:xfrm>
            <a:off x="4903702" y="1376230"/>
            <a:ext cx="406588" cy="1203696"/>
            <a:chOff x="6966525" y="1680422"/>
            <a:chExt cx="658423" cy="1949140"/>
          </a:xfrm>
          <a:solidFill>
            <a:schemeClr val="accent3"/>
          </a:solidFill>
        </p:grpSpPr>
        <p:sp>
          <p:nvSpPr>
            <p:cNvPr id="200" name="Freeform 107"/>
            <p:cNvSpPr/>
            <p:nvPr/>
          </p:nvSpPr>
          <p:spPr bwMode="auto">
            <a:xfrm>
              <a:off x="6966525" y="1680422"/>
              <a:ext cx="658423" cy="1949140"/>
            </a:xfrm>
            <a:custGeom>
              <a:avLst/>
              <a:gdLst>
                <a:gd name="T0" fmla="*/ 0 w 378"/>
                <a:gd name="T1" fmla="*/ 0 h 1119"/>
                <a:gd name="T2" fmla="*/ 260 w 378"/>
                <a:gd name="T3" fmla="*/ 37 h 1119"/>
                <a:gd name="T4" fmla="*/ 285 w 378"/>
                <a:gd name="T5" fmla="*/ 42 h 1119"/>
                <a:gd name="T6" fmla="*/ 306 w 378"/>
                <a:gd name="T7" fmla="*/ 50 h 1119"/>
                <a:gd name="T8" fmla="*/ 327 w 378"/>
                <a:gd name="T9" fmla="*/ 60 h 1119"/>
                <a:gd name="T10" fmla="*/ 344 w 378"/>
                <a:gd name="T11" fmla="*/ 72 h 1119"/>
                <a:gd name="T12" fmla="*/ 358 w 378"/>
                <a:gd name="T13" fmla="*/ 86 h 1119"/>
                <a:gd name="T14" fmla="*/ 369 w 378"/>
                <a:gd name="T15" fmla="*/ 101 h 1119"/>
                <a:gd name="T16" fmla="*/ 376 w 378"/>
                <a:gd name="T17" fmla="*/ 119 h 1119"/>
                <a:gd name="T18" fmla="*/ 378 w 378"/>
                <a:gd name="T19" fmla="*/ 140 h 1119"/>
                <a:gd name="T20" fmla="*/ 378 w 378"/>
                <a:gd name="T21" fmla="*/ 968 h 1119"/>
                <a:gd name="T22" fmla="*/ 376 w 378"/>
                <a:gd name="T23" fmla="*/ 988 h 1119"/>
                <a:gd name="T24" fmla="*/ 369 w 378"/>
                <a:gd name="T25" fmla="*/ 1007 h 1119"/>
                <a:gd name="T26" fmla="*/ 359 w 378"/>
                <a:gd name="T27" fmla="*/ 1022 h 1119"/>
                <a:gd name="T28" fmla="*/ 345 w 378"/>
                <a:gd name="T29" fmla="*/ 1036 h 1119"/>
                <a:gd name="T30" fmla="*/ 328 w 378"/>
                <a:gd name="T31" fmla="*/ 1048 h 1119"/>
                <a:gd name="T32" fmla="*/ 307 w 378"/>
                <a:gd name="T33" fmla="*/ 1058 h 1119"/>
                <a:gd name="T34" fmla="*/ 285 w 378"/>
                <a:gd name="T35" fmla="*/ 1066 h 1119"/>
                <a:gd name="T36" fmla="*/ 260 w 378"/>
                <a:gd name="T37" fmla="*/ 1071 h 1119"/>
                <a:gd name="T38" fmla="*/ 0 w 378"/>
                <a:gd name="T39" fmla="*/ 1119 h 1119"/>
                <a:gd name="T40" fmla="*/ 0 w 378"/>
                <a:gd name="T41" fmla="*/ 0 h 1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78" h="1119">
                  <a:moveTo>
                    <a:pt x="0" y="0"/>
                  </a:moveTo>
                  <a:lnTo>
                    <a:pt x="260" y="37"/>
                  </a:lnTo>
                  <a:lnTo>
                    <a:pt x="285" y="42"/>
                  </a:lnTo>
                  <a:lnTo>
                    <a:pt x="306" y="50"/>
                  </a:lnTo>
                  <a:lnTo>
                    <a:pt x="327" y="60"/>
                  </a:lnTo>
                  <a:lnTo>
                    <a:pt x="344" y="72"/>
                  </a:lnTo>
                  <a:lnTo>
                    <a:pt x="358" y="86"/>
                  </a:lnTo>
                  <a:lnTo>
                    <a:pt x="369" y="101"/>
                  </a:lnTo>
                  <a:lnTo>
                    <a:pt x="376" y="119"/>
                  </a:lnTo>
                  <a:lnTo>
                    <a:pt x="378" y="140"/>
                  </a:lnTo>
                  <a:lnTo>
                    <a:pt x="378" y="968"/>
                  </a:lnTo>
                  <a:lnTo>
                    <a:pt x="376" y="988"/>
                  </a:lnTo>
                  <a:lnTo>
                    <a:pt x="369" y="1007"/>
                  </a:lnTo>
                  <a:lnTo>
                    <a:pt x="359" y="1022"/>
                  </a:lnTo>
                  <a:lnTo>
                    <a:pt x="345" y="1036"/>
                  </a:lnTo>
                  <a:lnTo>
                    <a:pt x="328" y="1048"/>
                  </a:lnTo>
                  <a:lnTo>
                    <a:pt x="307" y="1058"/>
                  </a:lnTo>
                  <a:lnTo>
                    <a:pt x="285" y="1066"/>
                  </a:lnTo>
                  <a:lnTo>
                    <a:pt x="260" y="1071"/>
                  </a:lnTo>
                  <a:lnTo>
                    <a:pt x="0" y="1119"/>
                  </a:lnTo>
                  <a:lnTo>
                    <a:pt x="0" y="0"/>
                  </a:lnTo>
                  <a:close/>
                </a:path>
              </a:pathLst>
            </a:custGeom>
            <a:solidFill>
              <a:schemeClr val="bg1"/>
            </a:solidFill>
            <a:ln w="0">
              <a:noFill/>
              <a:prstDash val="solid"/>
              <a:round/>
            </a:ln>
            <a:effectLst>
              <a:outerShdw blurRad="254000" dist="38100" algn="l" rotWithShape="0">
                <a:prstClr val="black">
                  <a:alpha val="40000"/>
                </a:prstClr>
              </a:outerShdw>
            </a:effectLst>
          </p:spPr>
          <p:txBody>
            <a:bodyPr vert="horz" wrap="square" lIns="79405" tIns="39702" rIns="79405" bIns="39702" numCol="1" anchor="t" anchorCtr="0" compatLnSpc="1"/>
            <a:lstStyle/>
            <a:p>
              <a:pPr>
                <a:lnSpc>
                  <a:spcPct val="120000"/>
                </a:lnSpc>
              </a:pPr>
              <a:endParaRPr lang="zh-CN" altLang="en-US" sz="1100" dirty="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4" name="组合 3"/>
            <p:cNvGrpSpPr/>
            <p:nvPr/>
          </p:nvGrpSpPr>
          <p:grpSpPr>
            <a:xfrm>
              <a:off x="7095423" y="2482548"/>
              <a:ext cx="214247" cy="344888"/>
              <a:chOff x="6694371" y="3162328"/>
              <a:chExt cx="214247" cy="344888"/>
            </a:xfrm>
            <a:grpFill/>
          </p:grpSpPr>
          <p:sp>
            <p:nvSpPr>
              <p:cNvPr id="204" name="Freeform 159"/>
              <p:cNvSpPr/>
              <p:nvPr/>
            </p:nvSpPr>
            <p:spPr bwMode="auto">
              <a:xfrm>
                <a:off x="6694371" y="3228519"/>
                <a:ext cx="198572" cy="278697"/>
              </a:xfrm>
              <a:custGeom>
                <a:avLst/>
                <a:gdLst>
                  <a:gd name="T0" fmla="*/ 64 w 114"/>
                  <a:gd name="T1" fmla="*/ 0 h 160"/>
                  <a:gd name="T2" fmla="*/ 71 w 114"/>
                  <a:gd name="T3" fmla="*/ 4 h 160"/>
                  <a:gd name="T4" fmla="*/ 89 w 114"/>
                  <a:gd name="T5" fmla="*/ 29 h 160"/>
                  <a:gd name="T6" fmla="*/ 103 w 114"/>
                  <a:gd name="T7" fmla="*/ 15 h 160"/>
                  <a:gd name="T8" fmla="*/ 105 w 114"/>
                  <a:gd name="T9" fmla="*/ 15 h 160"/>
                  <a:gd name="T10" fmla="*/ 109 w 114"/>
                  <a:gd name="T11" fmla="*/ 15 h 160"/>
                  <a:gd name="T12" fmla="*/ 112 w 114"/>
                  <a:gd name="T13" fmla="*/ 17 h 160"/>
                  <a:gd name="T14" fmla="*/ 114 w 114"/>
                  <a:gd name="T15" fmla="*/ 22 h 160"/>
                  <a:gd name="T16" fmla="*/ 112 w 114"/>
                  <a:gd name="T17" fmla="*/ 27 h 160"/>
                  <a:gd name="T18" fmla="*/ 92 w 114"/>
                  <a:gd name="T19" fmla="*/ 46 h 160"/>
                  <a:gd name="T20" fmla="*/ 91 w 114"/>
                  <a:gd name="T21" fmla="*/ 47 h 160"/>
                  <a:gd name="T22" fmla="*/ 86 w 114"/>
                  <a:gd name="T23" fmla="*/ 47 h 160"/>
                  <a:gd name="T24" fmla="*/ 81 w 114"/>
                  <a:gd name="T25" fmla="*/ 45 h 160"/>
                  <a:gd name="T26" fmla="*/ 72 w 114"/>
                  <a:gd name="T27" fmla="*/ 68 h 160"/>
                  <a:gd name="T28" fmla="*/ 69 w 114"/>
                  <a:gd name="T29" fmla="*/ 73 h 160"/>
                  <a:gd name="T30" fmla="*/ 68 w 114"/>
                  <a:gd name="T31" fmla="*/ 155 h 160"/>
                  <a:gd name="T32" fmla="*/ 64 w 114"/>
                  <a:gd name="T33" fmla="*/ 159 h 160"/>
                  <a:gd name="T34" fmla="*/ 57 w 114"/>
                  <a:gd name="T35" fmla="*/ 159 h 160"/>
                  <a:gd name="T36" fmla="*/ 53 w 114"/>
                  <a:gd name="T37" fmla="*/ 155 h 160"/>
                  <a:gd name="T38" fmla="*/ 52 w 114"/>
                  <a:gd name="T39" fmla="*/ 78 h 160"/>
                  <a:gd name="T40" fmla="*/ 46 w 114"/>
                  <a:gd name="T41" fmla="*/ 151 h 160"/>
                  <a:gd name="T42" fmla="*/ 43 w 114"/>
                  <a:gd name="T43" fmla="*/ 157 h 160"/>
                  <a:gd name="T44" fmla="*/ 37 w 114"/>
                  <a:gd name="T45" fmla="*/ 160 h 160"/>
                  <a:gd name="T46" fmla="*/ 31 w 114"/>
                  <a:gd name="T47" fmla="*/ 157 h 160"/>
                  <a:gd name="T48" fmla="*/ 28 w 114"/>
                  <a:gd name="T49" fmla="*/ 151 h 160"/>
                  <a:gd name="T50" fmla="*/ 27 w 114"/>
                  <a:gd name="T51" fmla="*/ 71 h 160"/>
                  <a:gd name="T52" fmla="*/ 26 w 114"/>
                  <a:gd name="T53" fmla="*/ 47 h 160"/>
                  <a:gd name="T54" fmla="*/ 13 w 114"/>
                  <a:gd name="T55" fmla="*/ 80 h 160"/>
                  <a:gd name="T56" fmla="*/ 8 w 114"/>
                  <a:gd name="T57" fmla="*/ 82 h 160"/>
                  <a:gd name="T58" fmla="*/ 2 w 114"/>
                  <a:gd name="T59" fmla="*/ 80 h 160"/>
                  <a:gd name="T60" fmla="*/ 0 w 114"/>
                  <a:gd name="T61" fmla="*/ 74 h 160"/>
                  <a:gd name="T62" fmla="*/ 25 w 114"/>
                  <a:gd name="T63" fmla="*/ 8 h 160"/>
                  <a:gd name="T64" fmla="*/ 26 w 114"/>
                  <a:gd name="T65" fmla="*/ 5 h 160"/>
                  <a:gd name="T66" fmla="*/ 29 w 114"/>
                  <a:gd name="T67" fmla="*/ 2 h 160"/>
                  <a:gd name="T68" fmla="*/ 34 w 114"/>
                  <a:gd name="T69"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4" h="160">
                    <a:moveTo>
                      <a:pt x="34" y="0"/>
                    </a:moveTo>
                    <a:lnTo>
                      <a:pt x="64" y="0"/>
                    </a:lnTo>
                    <a:lnTo>
                      <a:pt x="67" y="2"/>
                    </a:lnTo>
                    <a:lnTo>
                      <a:pt x="71" y="4"/>
                    </a:lnTo>
                    <a:lnTo>
                      <a:pt x="72" y="5"/>
                    </a:lnTo>
                    <a:lnTo>
                      <a:pt x="89" y="29"/>
                    </a:lnTo>
                    <a:lnTo>
                      <a:pt x="101" y="16"/>
                    </a:lnTo>
                    <a:lnTo>
                      <a:pt x="103" y="15"/>
                    </a:lnTo>
                    <a:lnTo>
                      <a:pt x="104" y="15"/>
                    </a:lnTo>
                    <a:lnTo>
                      <a:pt x="105" y="15"/>
                    </a:lnTo>
                    <a:lnTo>
                      <a:pt x="106" y="14"/>
                    </a:lnTo>
                    <a:lnTo>
                      <a:pt x="109" y="15"/>
                    </a:lnTo>
                    <a:lnTo>
                      <a:pt x="111" y="15"/>
                    </a:lnTo>
                    <a:lnTo>
                      <a:pt x="112" y="17"/>
                    </a:lnTo>
                    <a:lnTo>
                      <a:pt x="114" y="19"/>
                    </a:lnTo>
                    <a:lnTo>
                      <a:pt x="114" y="22"/>
                    </a:lnTo>
                    <a:lnTo>
                      <a:pt x="113" y="24"/>
                    </a:lnTo>
                    <a:lnTo>
                      <a:pt x="112" y="27"/>
                    </a:lnTo>
                    <a:lnTo>
                      <a:pt x="92" y="46"/>
                    </a:lnTo>
                    <a:lnTo>
                      <a:pt x="92" y="46"/>
                    </a:lnTo>
                    <a:lnTo>
                      <a:pt x="92" y="46"/>
                    </a:lnTo>
                    <a:lnTo>
                      <a:pt x="91" y="47"/>
                    </a:lnTo>
                    <a:lnTo>
                      <a:pt x="89" y="47"/>
                    </a:lnTo>
                    <a:lnTo>
                      <a:pt x="86" y="47"/>
                    </a:lnTo>
                    <a:lnTo>
                      <a:pt x="84" y="46"/>
                    </a:lnTo>
                    <a:lnTo>
                      <a:pt x="81" y="45"/>
                    </a:lnTo>
                    <a:lnTo>
                      <a:pt x="73" y="32"/>
                    </a:lnTo>
                    <a:lnTo>
                      <a:pt x="72" y="68"/>
                    </a:lnTo>
                    <a:lnTo>
                      <a:pt x="71" y="71"/>
                    </a:lnTo>
                    <a:lnTo>
                      <a:pt x="69" y="73"/>
                    </a:lnTo>
                    <a:lnTo>
                      <a:pt x="69" y="151"/>
                    </a:lnTo>
                    <a:lnTo>
                      <a:pt x="68" y="155"/>
                    </a:lnTo>
                    <a:lnTo>
                      <a:pt x="67" y="157"/>
                    </a:lnTo>
                    <a:lnTo>
                      <a:pt x="64" y="159"/>
                    </a:lnTo>
                    <a:lnTo>
                      <a:pt x="61" y="160"/>
                    </a:lnTo>
                    <a:lnTo>
                      <a:pt x="57" y="159"/>
                    </a:lnTo>
                    <a:lnTo>
                      <a:pt x="55" y="157"/>
                    </a:lnTo>
                    <a:lnTo>
                      <a:pt x="53" y="155"/>
                    </a:lnTo>
                    <a:lnTo>
                      <a:pt x="52" y="151"/>
                    </a:lnTo>
                    <a:lnTo>
                      <a:pt x="52" y="78"/>
                    </a:lnTo>
                    <a:lnTo>
                      <a:pt x="46" y="78"/>
                    </a:lnTo>
                    <a:lnTo>
                      <a:pt x="46" y="151"/>
                    </a:lnTo>
                    <a:lnTo>
                      <a:pt x="44" y="155"/>
                    </a:lnTo>
                    <a:lnTo>
                      <a:pt x="43" y="157"/>
                    </a:lnTo>
                    <a:lnTo>
                      <a:pt x="40" y="159"/>
                    </a:lnTo>
                    <a:lnTo>
                      <a:pt x="37" y="160"/>
                    </a:lnTo>
                    <a:lnTo>
                      <a:pt x="34" y="159"/>
                    </a:lnTo>
                    <a:lnTo>
                      <a:pt x="31" y="157"/>
                    </a:lnTo>
                    <a:lnTo>
                      <a:pt x="29" y="155"/>
                    </a:lnTo>
                    <a:lnTo>
                      <a:pt x="28" y="151"/>
                    </a:lnTo>
                    <a:lnTo>
                      <a:pt x="28" y="73"/>
                    </a:lnTo>
                    <a:lnTo>
                      <a:pt x="27" y="71"/>
                    </a:lnTo>
                    <a:lnTo>
                      <a:pt x="26" y="68"/>
                    </a:lnTo>
                    <a:lnTo>
                      <a:pt x="26" y="47"/>
                    </a:lnTo>
                    <a:lnTo>
                      <a:pt x="14" y="78"/>
                    </a:lnTo>
                    <a:lnTo>
                      <a:pt x="13" y="80"/>
                    </a:lnTo>
                    <a:lnTo>
                      <a:pt x="11" y="82"/>
                    </a:lnTo>
                    <a:lnTo>
                      <a:pt x="8" y="82"/>
                    </a:lnTo>
                    <a:lnTo>
                      <a:pt x="4" y="82"/>
                    </a:lnTo>
                    <a:lnTo>
                      <a:pt x="2" y="80"/>
                    </a:lnTo>
                    <a:lnTo>
                      <a:pt x="1" y="78"/>
                    </a:lnTo>
                    <a:lnTo>
                      <a:pt x="0" y="74"/>
                    </a:lnTo>
                    <a:lnTo>
                      <a:pt x="0" y="72"/>
                    </a:lnTo>
                    <a:lnTo>
                      <a:pt x="25" y="8"/>
                    </a:lnTo>
                    <a:lnTo>
                      <a:pt x="25" y="7"/>
                    </a:lnTo>
                    <a:lnTo>
                      <a:pt x="26" y="5"/>
                    </a:lnTo>
                    <a:lnTo>
                      <a:pt x="27" y="3"/>
                    </a:lnTo>
                    <a:lnTo>
                      <a:pt x="29" y="2"/>
                    </a:lnTo>
                    <a:lnTo>
                      <a:pt x="31" y="2"/>
                    </a:lnTo>
                    <a:lnTo>
                      <a:pt x="34"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1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5" name="Freeform 160"/>
              <p:cNvSpPr/>
              <p:nvPr/>
            </p:nvSpPr>
            <p:spPr bwMode="auto">
              <a:xfrm>
                <a:off x="6746626" y="3162328"/>
                <a:ext cx="64449" cy="62707"/>
              </a:xfrm>
              <a:custGeom>
                <a:avLst/>
                <a:gdLst>
                  <a:gd name="T0" fmla="*/ 19 w 37"/>
                  <a:gd name="T1" fmla="*/ 0 h 36"/>
                  <a:gd name="T2" fmla="*/ 29 w 37"/>
                  <a:gd name="T3" fmla="*/ 3 h 36"/>
                  <a:gd name="T4" fmla="*/ 35 w 37"/>
                  <a:gd name="T5" fmla="*/ 9 h 36"/>
                  <a:gd name="T6" fmla="*/ 37 w 37"/>
                  <a:gd name="T7" fmla="*/ 18 h 36"/>
                  <a:gd name="T8" fmla="*/ 35 w 37"/>
                  <a:gd name="T9" fmla="*/ 28 h 36"/>
                  <a:gd name="T10" fmla="*/ 29 w 37"/>
                  <a:gd name="T11" fmla="*/ 34 h 36"/>
                  <a:gd name="T12" fmla="*/ 19 w 37"/>
                  <a:gd name="T13" fmla="*/ 36 h 36"/>
                  <a:gd name="T14" fmla="*/ 10 w 37"/>
                  <a:gd name="T15" fmla="*/ 34 h 36"/>
                  <a:gd name="T16" fmla="*/ 4 w 37"/>
                  <a:gd name="T17" fmla="*/ 28 h 36"/>
                  <a:gd name="T18" fmla="*/ 0 w 37"/>
                  <a:gd name="T19" fmla="*/ 18 h 36"/>
                  <a:gd name="T20" fmla="*/ 4 w 37"/>
                  <a:gd name="T21" fmla="*/ 9 h 36"/>
                  <a:gd name="T22" fmla="*/ 10 w 37"/>
                  <a:gd name="T23" fmla="*/ 3 h 36"/>
                  <a:gd name="T24" fmla="*/ 19 w 37"/>
                  <a:gd name="T25"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 h="36">
                    <a:moveTo>
                      <a:pt x="19" y="0"/>
                    </a:moveTo>
                    <a:lnTo>
                      <a:pt x="29" y="3"/>
                    </a:lnTo>
                    <a:lnTo>
                      <a:pt x="35" y="9"/>
                    </a:lnTo>
                    <a:lnTo>
                      <a:pt x="37" y="18"/>
                    </a:lnTo>
                    <a:lnTo>
                      <a:pt x="35" y="28"/>
                    </a:lnTo>
                    <a:lnTo>
                      <a:pt x="29" y="34"/>
                    </a:lnTo>
                    <a:lnTo>
                      <a:pt x="19" y="36"/>
                    </a:lnTo>
                    <a:lnTo>
                      <a:pt x="10" y="34"/>
                    </a:lnTo>
                    <a:lnTo>
                      <a:pt x="4" y="28"/>
                    </a:lnTo>
                    <a:lnTo>
                      <a:pt x="0" y="18"/>
                    </a:lnTo>
                    <a:lnTo>
                      <a:pt x="4" y="9"/>
                    </a:lnTo>
                    <a:lnTo>
                      <a:pt x="10" y="3"/>
                    </a:lnTo>
                    <a:lnTo>
                      <a:pt x="19"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1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6" name="Freeform 161"/>
              <p:cNvSpPr>
                <a:spLocks noEditPoints="1"/>
              </p:cNvSpPr>
              <p:nvPr/>
            </p:nvSpPr>
            <p:spPr bwMode="auto">
              <a:xfrm>
                <a:off x="6852879" y="3169296"/>
                <a:ext cx="55739" cy="76642"/>
              </a:xfrm>
              <a:custGeom>
                <a:avLst/>
                <a:gdLst>
                  <a:gd name="T0" fmla="*/ 12 w 32"/>
                  <a:gd name="T1" fmla="*/ 4 h 44"/>
                  <a:gd name="T2" fmla="*/ 7 w 32"/>
                  <a:gd name="T3" fmla="*/ 8 h 44"/>
                  <a:gd name="T4" fmla="*/ 6 w 32"/>
                  <a:gd name="T5" fmla="*/ 15 h 44"/>
                  <a:gd name="T6" fmla="*/ 8 w 32"/>
                  <a:gd name="T7" fmla="*/ 21 h 44"/>
                  <a:gd name="T8" fmla="*/ 11 w 32"/>
                  <a:gd name="T9" fmla="*/ 27 h 44"/>
                  <a:gd name="T10" fmla="*/ 14 w 32"/>
                  <a:gd name="T11" fmla="*/ 30 h 44"/>
                  <a:gd name="T12" fmla="*/ 13 w 32"/>
                  <a:gd name="T13" fmla="*/ 24 h 44"/>
                  <a:gd name="T14" fmla="*/ 13 w 32"/>
                  <a:gd name="T15" fmla="*/ 19 h 44"/>
                  <a:gd name="T16" fmla="*/ 15 w 32"/>
                  <a:gd name="T17" fmla="*/ 19 h 44"/>
                  <a:gd name="T18" fmla="*/ 18 w 32"/>
                  <a:gd name="T19" fmla="*/ 19 h 44"/>
                  <a:gd name="T20" fmla="*/ 20 w 32"/>
                  <a:gd name="T21" fmla="*/ 20 h 44"/>
                  <a:gd name="T22" fmla="*/ 18 w 32"/>
                  <a:gd name="T23" fmla="*/ 27 h 44"/>
                  <a:gd name="T24" fmla="*/ 21 w 32"/>
                  <a:gd name="T25" fmla="*/ 30 h 44"/>
                  <a:gd name="T26" fmla="*/ 23 w 32"/>
                  <a:gd name="T27" fmla="*/ 24 h 44"/>
                  <a:gd name="T28" fmla="*/ 26 w 32"/>
                  <a:gd name="T29" fmla="*/ 18 h 44"/>
                  <a:gd name="T30" fmla="*/ 26 w 32"/>
                  <a:gd name="T31" fmla="*/ 11 h 44"/>
                  <a:gd name="T32" fmla="*/ 22 w 32"/>
                  <a:gd name="T33" fmla="*/ 6 h 44"/>
                  <a:gd name="T34" fmla="*/ 16 w 32"/>
                  <a:gd name="T35" fmla="*/ 4 h 44"/>
                  <a:gd name="T36" fmla="*/ 21 w 32"/>
                  <a:gd name="T37" fmla="*/ 0 h 44"/>
                  <a:gd name="T38" fmla="*/ 28 w 32"/>
                  <a:gd name="T39" fmla="*/ 5 h 44"/>
                  <a:gd name="T40" fmla="*/ 32 w 32"/>
                  <a:gd name="T41" fmla="*/ 15 h 44"/>
                  <a:gd name="T42" fmla="*/ 27 w 32"/>
                  <a:gd name="T43" fmla="*/ 25 h 44"/>
                  <a:gd name="T44" fmla="*/ 25 w 32"/>
                  <a:gd name="T45" fmla="*/ 29 h 44"/>
                  <a:gd name="T46" fmla="*/ 24 w 32"/>
                  <a:gd name="T47" fmla="*/ 40 h 44"/>
                  <a:gd name="T48" fmla="*/ 23 w 32"/>
                  <a:gd name="T49" fmla="*/ 43 h 44"/>
                  <a:gd name="T50" fmla="*/ 19 w 32"/>
                  <a:gd name="T51" fmla="*/ 43 h 44"/>
                  <a:gd name="T52" fmla="*/ 16 w 32"/>
                  <a:gd name="T53" fmla="*/ 44 h 44"/>
                  <a:gd name="T54" fmla="*/ 13 w 32"/>
                  <a:gd name="T55" fmla="*/ 43 h 44"/>
                  <a:gd name="T56" fmla="*/ 9 w 32"/>
                  <a:gd name="T57" fmla="*/ 43 h 44"/>
                  <a:gd name="T58" fmla="*/ 8 w 32"/>
                  <a:gd name="T59" fmla="*/ 40 h 44"/>
                  <a:gd name="T60" fmla="*/ 7 w 32"/>
                  <a:gd name="T61" fmla="*/ 29 h 44"/>
                  <a:gd name="T62" fmla="*/ 4 w 32"/>
                  <a:gd name="T63" fmla="*/ 25 h 44"/>
                  <a:gd name="T64" fmla="*/ 0 w 32"/>
                  <a:gd name="T65" fmla="*/ 15 h 44"/>
                  <a:gd name="T66" fmla="*/ 3 w 32"/>
                  <a:gd name="T67" fmla="*/ 5 h 44"/>
                  <a:gd name="T68" fmla="*/ 11 w 32"/>
                  <a:gd name="T69"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2" h="44">
                    <a:moveTo>
                      <a:pt x="16" y="4"/>
                    </a:moveTo>
                    <a:lnTo>
                      <a:pt x="12" y="4"/>
                    </a:lnTo>
                    <a:lnTo>
                      <a:pt x="10" y="6"/>
                    </a:lnTo>
                    <a:lnTo>
                      <a:pt x="7" y="8"/>
                    </a:lnTo>
                    <a:lnTo>
                      <a:pt x="6" y="11"/>
                    </a:lnTo>
                    <a:lnTo>
                      <a:pt x="6" y="15"/>
                    </a:lnTo>
                    <a:lnTo>
                      <a:pt x="6" y="18"/>
                    </a:lnTo>
                    <a:lnTo>
                      <a:pt x="8" y="21"/>
                    </a:lnTo>
                    <a:lnTo>
                      <a:pt x="9" y="24"/>
                    </a:lnTo>
                    <a:lnTo>
                      <a:pt x="11" y="27"/>
                    </a:lnTo>
                    <a:lnTo>
                      <a:pt x="12" y="30"/>
                    </a:lnTo>
                    <a:lnTo>
                      <a:pt x="14" y="30"/>
                    </a:lnTo>
                    <a:lnTo>
                      <a:pt x="14" y="27"/>
                    </a:lnTo>
                    <a:lnTo>
                      <a:pt x="13" y="24"/>
                    </a:lnTo>
                    <a:lnTo>
                      <a:pt x="12" y="20"/>
                    </a:lnTo>
                    <a:lnTo>
                      <a:pt x="13" y="19"/>
                    </a:lnTo>
                    <a:lnTo>
                      <a:pt x="14" y="19"/>
                    </a:lnTo>
                    <a:lnTo>
                      <a:pt x="15" y="19"/>
                    </a:lnTo>
                    <a:lnTo>
                      <a:pt x="16" y="19"/>
                    </a:lnTo>
                    <a:lnTo>
                      <a:pt x="18" y="19"/>
                    </a:lnTo>
                    <a:lnTo>
                      <a:pt x="19" y="19"/>
                    </a:lnTo>
                    <a:lnTo>
                      <a:pt x="20" y="20"/>
                    </a:lnTo>
                    <a:lnTo>
                      <a:pt x="19" y="24"/>
                    </a:lnTo>
                    <a:lnTo>
                      <a:pt x="18" y="27"/>
                    </a:lnTo>
                    <a:lnTo>
                      <a:pt x="18" y="30"/>
                    </a:lnTo>
                    <a:lnTo>
                      <a:pt x="21" y="30"/>
                    </a:lnTo>
                    <a:lnTo>
                      <a:pt x="21" y="27"/>
                    </a:lnTo>
                    <a:lnTo>
                      <a:pt x="23" y="24"/>
                    </a:lnTo>
                    <a:lnTo>
                      <a:pt x="24" y="21"/>
                    </a:lnTo>
                    <a:lnTo>
                      <a:pt x="26" y="18"/>
                    </a:lnTo>
                    <a:lnTo>
                      <a:pt x="27" y="15"/>
                    </a:lnTo>
                    <a:lnTo>
                      <a:pt x="26" y="11"/>
                    </a:lnTo>
                    <a:lnTo>
                      <a:pt x="25" y="8"/>
                    </a:lnTo>
                    <a:lnTo>
                      <a:pt x="22" y="6"/>
                    </a:lnTo>
                    <a:lnTo>
                      <a:pt x="20" y="4"/>
                    </a:lnTo>
                    <a:lnTo>
                      <a:pt x="16" y="4"/>
                    </a:lnTo>
                    <a:close/>
                    <a:moveTo>
                      <a:pt x="16" y="0"/>
                    </a:moveTo>
                    <a:lnTo>
                      <a:pt x="21" y="0"/>
                    </a:lnTo>
                    <a:lnTo>
                      <a:pt x="25" y="2"/>
                    </a:lnTo>
                    <a:lnTo>
                      <a:pt x="28" y="5"/>
                    </a:lnTo>
                    <a:lnTo>
                      <a:pt x="31" y="9"/>
                    </a:lnTo>
                    <a:lnTo>
                      <a:pt x="32" y="15"/>
                    </a:lnTo>
                    <a:lnTo>
                      <a:pt x="31" y="19"/>
                    </a:lnTo>
                    <a:lnTo>
                      <a:pt x="27" y="25"/>
                    </a:lnTo>
                    <a:lnTo>
                      <a:pt x="26" y="27"/>
                    </a:lnTo>
                    <a:lnTo>
                      <a:pt x="25" y="29"/>
                    </a:lnTo>
                    <a:lnTo>
                      <a:pt x="24" y="31"/>
                    </a:lnTo>
                    <a:lnTo>
                      <a:pt x="24" y="40"/>
                    </a:lnTo>
                    <a:lnTo>
                      <a:pt x="24" y="42"/>
                    </a:lnTo>
                    <a:lnTo>
                      <a:pt x="23" y="43"/>
                    </a:lnTo>
                    <a:lnTo>
                      <a:pt x="21" y="43"/>
                    </a:lnTo>
                    <a:lnTo>
                      <a:pt x="19" y="43"/>
                    </a:lnTo>
                    <a:lnTo>
                      <a:pt x="18" y="44"/>
                    </a:lnTo>
                    <a:lnTo>
                      <a:pt x="16" y="44"/>
                    </a:lnTo>
                    <a:lnTo>
                      <a:pt x="14" y="44"/>
                    </a:lnTo>
                    <a:lnTo>
                      <a:pt x="13" y="43"/>
                    </a:lnTo>
                    <a:lnTo>
                      <a:pt x="11" y="43"/>
                    </a:lnTo>
                    <a:lnTo>
                      <a:pt x="9" y="43"/>
                    </a:lnTo>
                    <a:lnTo>
                      <a:pt x="8" y="42"/>
                    </a:lnTo>
                    <a:lnTo>
                      <a:pt x="8" y="40"/>
                    </a:lnTo>
                    <a:lnTo>
                      <a:pt x="8" y="31"/>
                    </a:lnTo>
                    <a:lnTo>
                      <a:pt x="7" y="29"/>
                    </a:lnTo>
                    <a:lnTo>
                      <a:pt x="6" y="27"/>
                    </a:lnTo>
                    <a:lnTo>
                      <a:pt x="4" y="25"/>
                    </a:lnTo>
                    <a:lnTo>
                      <a:pt x="1" y="19"/>
                    </a:lnTo>
                    <a:lnTo>
                      <a:pt x="0" y="15"/>
                    </a:lnTo>
                    <a:lnTo>
                      <a:pt x="1" y="9"/>
                    </a:lnTo>
                    <a:lnTo>
                      <a:pt x="3" y="5"/>
                    </a:lnTo>
                    <a:lnTo>
                      <a:pt x="7" y="2"/>
                    </a:lnTo>
                    <a:lnTo>
                      <a:pt x="11" y="0"/>
                    </a:lnTo>
                    <a:lnTo>
                      <a:pt x="16" y="0"/>
                    </a:lnTo>
                    <a:close/>
                  </a:path>
                </a:pathLst>
              </a:custGeom>
              <a:grpFill/>
              <a:ln w="0">
                <a:noFill/>
                <a:prstDash val="solid"/>
                <a:round/>
              </a:ln>
            </p:spPr>
            <p:txBody>
              <a:bodyPr vert="horz" wrap="square" lIns="79405" tIns="39702" rIns="79405" bIns="39702" numCol="1" anchor="t" anchorCtr="0" compatLnSpc="1"/>
              <a:lstStyle/>
              <a:p>
                <a:pPr>
                  <a:lnSpc>
                    <a:spcPct val="120000"/>
                  </a:lnSpc>
                </a:pPr>
                <a:endParaRPr lang="zh-CN" altLang="en-US" sz="11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sp>
        <p:nvSpPr>
          <p:cNvPr id="47" name="TextBox 23"/>
          <p:cNvSpPr txBox="1"/>
          <p:nvPr/>
        </p:nvSpPr>
        <p:spPr>
          <a:xfrm>
            <a:off x="1416182" y="3786157"/>
            <a:ext cx="1518621" cy="499302"/>
          </a:xfrm>
          <a:prstGeom prst="rect">
            <a:avLst/>
          </a:prstGeom>
          <a:noFill/>
        </p:spPr>
        <p:txBody>
          <a:bodyPr wrap="square" lIns="65023" tIns="32511" rIns="65023" bIns="32511" rtlCol="0">
            <a:spAutoFit/>
          </a:bodyPr>
          <a:lstStyle/>
          <a:p>
            <a:pPr>
              <a:lnSpc>
                <a:spcPct val="120000"/>
              </a:lnSpc>
            </a:pPr>
            <a:r>
              <a:rPr lang="zh-CN" altLang="en-US" sz="6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点击输入文本内容点击输入文本内容点击输入文本内容点击输入文本内容点击输入文本内容点击输入文本内容点击输入文本内容</a:t>
            </a:r>
            <a:endParaRPr lang="en-GB"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8" name="TextBox 24"/>
          <p:cNvSpPr txBox="1"/>
          <p:nvPr/>
        </p:nvSpPr>
        <p:spPr>
          <a:xfrm>
            <a:off x="1416184" y="3603494"/>
            <a:ext cx="1028998" cy="250323"/>
          </a:xfrm>
          <a:prstGeom prst="rect">
            <a:avLst/>
          </a:prstGeom>
          <a:noFill/>
        </p:spPr>
        <p:txBody>
          <a:bodyPr wrap="none" lIns="65023" tIns="32511" rIns="65023" bIns="32511" rtlCol="0">
            <a:spAutoFit/>
          </a:bodyPr>
          <a:lstStyle/>
          <a:p>
            <a:pPr>
              <a:lnSpc>
                <a:spcPct val="120000"/>
              </a:lnSpc>
            </a:pPr>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9" name="TextBox 23"/>
          <p:cNvSpPr txBox="1"/>
          <p:nvPr/>
        </p:nvSpPr>
        <p:spPr>
          <a:xfrm>
            <a:off x="3010169" y="3786157"/>
            <a:ext cx="1518621" cy="499302"/>
          </a:xfrm>
          <a:prstGeom prst="rect">
            <a:avLst/>
          </a:prstGeom>
          <a:noFill/>
        </p:spPr>
        <p:txBody>
          <a:bodyPr wrap="square" lIns="65023" tIns="32511" rIns="65023" bIns="32511" rtlCol="0">
            <a:spAutoFit/>
          </a:bodyPr>
          <a:lstStyle/>
          <a:p>
            <a:pPr>
              <a:lnSpc>
                <a:spcPct val="120000"/>
              </a:lnSpc>
            </a:pPr>
            <a:r>
              <a:rPr lang="zh-CN" altLang="en-US" sz="6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点击输入文本内容点击输入文本内容点击输入文本内容点击输入文本内容点击输入文本内容点击输入文本内容点击输入文本内容</a:t>
            </a:r>
            <a:endParaRPr lang="en-GB"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0" name="TextBox 24"/>
          <p:cNvSpPr txBox="1"/>
          <p:nvPr/>
        </p:nvSpPr>
        <p:spPr>
          <a:xfrm>
            <a:off x="3010168" y="3603494"/>
            <a:ext cx="1028998" cy="250323"/>
          </a:xfrm>
          <a:prstGeom prst="rect">
            <a:avLst/>
          </a:prstGeom>
          <a:noFill/>
        </p:spPr>
        <p:txBody>
          <a:bodyPr wrap="none" lIns="65023" tIns="32511" rIns="65023" bIns="32511" rtlCol="0">
            <a:spAutoFit/>
          </a:bodyPr>
          <a:lstStyle/>
          <a:p>
            <a:pPr>
              <a:lnSpc>
                <a:spcPct val="120000"/>
              </a:lnSpc>
            </a:pPr>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 name="TextBox 23"/>
          <p:cNvSpPr txBox="1"/>
          <p:nvPr/>
        </p:nvSpPr>
        <p:spPr>
          <a:xfrm>
            <a:off x="4610034" y="3786157"/>
            <a:ext cx="1518621" cy="499302"/>
          </a:xfrm>
          <a:prstGeom prst="rect">
            <a:avLst/>
          </a:prstGeom>
          <a:noFill/>
        </p:spPr>
        <p:txBody>
          <a:bodyPr wrap="square" lIns="65023" tIns="32511" rIns="65023" bIns="32511" rtlCol="0">
            <a:spAutoFit/>
          </a:bodyPr>
          <a:lstStyle/>
          <a:p>
            <a:pPr>
              <a:lnSpc>
                <a:spcPct val="120000"/>
              </a:lnSpc>
            </a:pPr>
            <a:r>
              <a:rPr lang="zh-CN" altLang="en-US" sz="6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点击输入文本内容点击输入文本内容点击输入文本内容点击输入文本内容点击输入文本内容点击输入文本内容点击输入文本内容</a:t>
            </a:r>
            <a:endParaRPr lang="en-GB"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2" name="TextBox 24"/>
          <p:cNvSpPr txBox="1"/>
          <p:nvPr/>
        </p:nvSpPr>
        <p:spPr>
          <a:xfrm>
            <a:off x="4610036" y="3603494"/>
            <a:ext cx="1028998" cy="250323"/>
          </a:xfrm>
          <a:prstGeom prst="rect">
            <a:avLst/>
          </a:prstGeom>
          <a:noFill/>
        </p:spPr>
        <p:txBody>
          <a:bodyPr wrap="none" lIns="65023" tIns="32511" rIns="65023" bIns="32511" rtlCol="0">
            <a:spAutoFit/>
          </a:bodyPr>
          <a:lstStyle/>
          <a:p>
            <a:pPr>
              <a:lnSpc>
                <a:spcPct val="120000"/>
              </a:lnSpc>
            </a:pPr>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3" name="TextBox 23"/>
          <p:cNvSpPr txBox="1"/>
          <p:nvPr/>
        </p:nvSpPr>
        <p:spPr>
          <a:xfrm>
            <a:off x="6204020" y="3786157"/>
            <a:ext cx="1518621" cy="499302"/>
          </a:xfrm>
          <a:prstGeom prst="rect">
            <a:avLst/>
          </a:prstGeom>
          <a:noFill/>
        </p:spPr>
        <p:txBody>
          <a:bodyPr wrap="square" lIns="65023" tIns="32511" rIns="65023" bIns="32511" rtlCol="0">
            <a:spAutoFit/>
          </a:bodyPr>
          <a:lstStyle/>
          <a:p>
            <a:pPr>
              <a:lnSpc>
                <a:spcPct val="120000"/>
              </a:lnSpc>
            </a:pPr>
            <a:r>
              <a:rPr lang="zh-CN" altLang="en-US" sz="6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点击输入文本内容点击输入文本内容点击输入文本内容点击输入文本内容点击输入文本内容点击输入文本内容点击输入文本内容</a:t>
            </a:r>
            <a:endParaRPr lang="en-GB"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4" name="TextBox 24"/>
          <p:cNvSpPr txBox="1"/>
          <p:nvPr/>
        </p:nvSpPr>
        <p:spPr>
          <a:xfrm>
            <a:off x="6204020" y="3603494"/>
            <a:ext cx="1028998" cy="250323"/>
          </a:xfrm>
          <a:prstGeom prst="rect">
            <a:avLst/>
          </a:prstGeom>
          <a:noFill/>
        </p:spPr>
        <p:txBody>
          <a:bodyPr wrap="none" lIns="65023" tIns="32511" rIns="65023" bIns="32511" rtlCol="0">
            <a:spAutoFit/>
          </a:bodyPr>
          <a:lstStyle/>
          <a:p>
            <a:pPr>
              <a:lnSpc>
                <a:spcPct val="120000"/>
              </a:lnSpc>
            </a:pPr>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p:transition spd="med" advTm="1000">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 calcmode="lin" valueType="num">
                                      <p:cBhvr additive="base">
                                        <p:cTn id="7" dur="500"/>
                                        <p:tgtEl>
                                          <p:spTgt spid="179"/>
                                        </p:tgtEl>
                                        <p:attrNameLst>
                                          <p:attrName>ppt_x</p:attrName>
                                        </p:attrNameLst>
                                      </p:cBhvr>
                                      <p:tavLst>
                                        <p:tav tm="0">
                                          <p:val>
                                            <p:strVal val="#ppt_x+#ppt_w*1.125000"/>
                                          </p:val>
                                        </p:tav>
                                        <p:tav tm="100000">
                                          <p:val>
                                            <p:strVal val="#ppt_x"/>
                                          </p:val>
                                        </p:tav>
                                      </p:tavLst>
                                    </p:anim>
                                    <p:animEffect transition="in" filter="wipe(left)">
                                      <p:cBhvr>
                                        <p:cTn id="8" dur="500"/>
                                        <p:tgtEl>
                                          <p:spTgt spid="179"/>
                                        </p:tgtEl>
                                      </p:cBhvr>
                                    </p:animEffect>
                                  </p:childTnLst>
                                </p:cTn>
                              </p:par>
                              <p:par>
                                <p:cTn id="9" presetID="12" presetClass="entr" presetSubtype="2" fill="hold" grpId="0" nodeType="withEffect">
                                  <p:stCondLst>
                                    <p:cond delay="0"/>
                                  </p:stCondLst>
                                  <p:childTnLst>
                                    <p:set>
                                      <p:cBhvr>
                                        <p:cTn id="10" dur="1" fill="hold">
                                          <p:stCondLst>
                                            <p:cond delay="0"/>
                                          </p:stCondLst>
                                        </p:cTn>
                                        <p:tgtEl>
                                          <p:spTgt spid="188"/>
                                        </p:tgtEl>
                                        <p:attrNameLst>
                                          <p:attrName>style.visibility</p:attrName>
                                        </p:attrNameLst>
                                      </p:cBhvr>
                                      <p:to>
                                        <p:strVal val="visible"/>
                                      </p:to>
                                    </p:set>
                                    <p:anim calcmode="lin" valueType="num">
                                      <p:cBhvr additive="base">
                                        <p:cTn id="11" dur="500"/>
                                        <p:tgtEl>
                                          <p:spTgt spid="188"/>
                                        </p:tgtEl>
                                        <p:attrNameLst>
                                          <p:attrName>ppt_x</p:attrName>
                                        </p:attrNameLst>
                                      </p:cBhvr>
                                      <p:tavLst>
                                        <p:tav tm="0">
                                          <p:val>
                                            <p:strVal val="#ppt_x+#ppt_w*1.125000"/>
                                          </p:val>
                                        </p:tav>
                                        <p:tav tm="100000">
                                          <p:val>
                                            <p:strVal val="#ppt_x"/>
                                          </p:val>
                                        </p:tav>
                                      </p:tavLst>
                                    </p:anim>
                                    <p:animEffect transition="in" filter="wipe(left)">
                                      <p:cBhvr>
                                        <p:cTn id="12" dur="500"/>
                                        <p:tgtEl>
                                          <p:spTgt spid="188"/>
                                        </p:tgtEl>
                                      </p:cBhvr>
                                    </p:animEffect>
                                  </p:childTnLst>
                                </p:cTn>
                              </p:par>
                              <p:par>
                                <p:cTn id="13" presetID="12" presetClass="entr" presetSubtype="2" fill="hold" grpId="0" nodeType="withEffect">
                                  <p:stCondLst>
                                    <p:cond delay="0"/>
                                  </p:stCondLst>
                                  <p:childTnLst>
                                    <p:set>
                                      <p:cBhvr>
                                        <p:cTn id="14" dur="1" fill="hold">
                                          <p:stCondLst>
                                            <p:cond delay="0"/>
                                          </p:stCondLst>
                                        </p:cTn>
                                        <p:tgtEl>
                                          <p:spTgt spid="199"/>
                                        </p:tgtEl>
                                        <p:attrNameLst>
                                          <p:attrName>style.visibility</p:attrName>
                                        </p:attrNameLst>
                                      </p:cBhvr>
                                      <p:to>
                                        <p:strVal val="visible"/>
                                      </p:to>
                                    </p:set>
                                    <p:anim calcmode="lin" valueType="num">
                                      <p:cBhvr additive="base">
                                        <p:cTn id="15" dur="500"/>
                                        <p:tgtEl>
                                          <p:spTgt spid="199"/>
                                        </p:tgtEl>
                                        <p:attrNameLst>
                                          <p:attrName>ppt_x</p:attrName>
                                        </p:attrNameLst>
                                      </p:cBhvr>
                                      <p:tavLst>
                                        <p:tav tm="0">
                                          <p:val>
                                            <p:strVal val="#ppt_x+#ppt_w*1.125000"/>
                                          </p:val>
                                        </p:tav>
                                        <p:tav tm="100000">
                                          <p:val>
                                            <p:strVal val="#ppt_x"/>
                                          </p:val>
                                        </p:tav>
                                      </p:tavLst>
                                    </p:anim>
                                    <p:animEffect transition="in" filter="wipe(left)">
                                      <p:cBhvr>
                                        <p:cTn id="16" dur="500"/>
                                        <p:tgtEl>
                                          <p:spTgt spid="199"/>
                                        </p:tgtEl>
                                      </p:cBhvr>
                                    </p:animEffect>
                                  </p:childTnLst>
                                </p:cTn>
                              </p:par>
                              <p:par>
                                <p:cTn id="17" presetID="12" presetClass="entr" presetSubtype="2" fill="hold" grpId="0" nodeType="withEffect">
                                  <p:stCondLst>
                                    <p:cond delay="0"/>
                                  </p:stCondLst>
                                  <p:childTnLst>
                                    <p:set>
                                      <p:cBhvr>
                                        <p:cTn id="18" dur="1" fill="hold">
                                          <p:stCondLst>
                                            <p:cond delay="0"/>
                                          </p:stCondLst>
                                        </p:cTn>
                                        <p:tgtEl>
                                          <p:spTgt spid="169"/>
                                        </p:tgtEl>
                                        <p:attrNameLst>
                                          <p:attrName>style.visibility</p:attrName>
                                        </p:attrNameLst>
                                      </p:cBhvr>
                                      <p:to>
                                        <p:strVal val="visible"/>
                                      </p:to>
                                    </p:set>
                                    <p:anim calcmode="lin" valueType="num">
                                      <p:cBhvr additive="base">
                                        <p:cTn id="19" dur="500"/>
                                        <p:tgtEl>
                                          <p:spTgt spid="169"/>
                                        </p:tgtEl>
                                        <p:attrNameLst>
                                          <p:attrName>ppt_x</p:attrName>
                                        </p:attrNameLst>
                                      </p:cBhvr>
                                      <p:tavLst>
                                        <p:tav tm="0">
                                          <p:val>
                                            <p:strVal val="#ppt_x+#ppt_w*1.125000"/>
                                          </p:val>
                                        </p:tav>
                                        <p:tav tm="100000">
                                          <p:val>
                                            <p:strVal val="#ppt_x"/>
                                          </p:val>
                                        </p:tav>
                                      </p:tavLst>
                                    </p:anim>
                                    <p:animEffect transition="in" filter="wipe(left)">
                                      <p:cBhvr>
                                        <p:cTn id="20" dur="500"/>
                                        <p:tgtEl>
                                          <p:spTgt spid="169"/>
                                        </p:tgtEl>
                                      </p:cBhvr>
                                    </p:animEffect>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left)">
                                      <p:cBhvr>
                                        <p:cTn id="24" dur="500"/>
                                        <p:tgtEl>
                                          <p:spTgt spid="4"/>
                                        </p:tgtEl>
                                      </p:cBhvr>
                                    </p:animEffect>
                                  </p:childTnLst>
                                </p:cTn>
                              </p:par>
                              <p:par>
                                <p:cTn id="25" presetID="22" presetClass="entr" presetSubtype="8"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par>
                                <p:cTn id="28" presetID="22" presetClass="entr" presetSubtype="8" fill="hold"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wipe(left)">
                                      <p:cBhvr>
                                        <p:cTn id="30" dur="500"/>
                                        <p:tgtEl>
                                          <p:spTgt spid="13"/>
                                        </p:tgtEl>
                                      </p:cBhvr>
                                    </p:animEffect>
                                  </p:childTnLst>
                                </p:cTn>
                              </p:par>
                              <p:par>
                                <p:cTn id="31" presetID="22" presetClass="entr" presetSubtype="8" fill="hold" nodeType="with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wipe(left)">
                                      <p:cBhvr>
                                        <p:cTn id="33" dur="500"/>
                                        <p:tgtEl>
                                          <p:spTgt spid="2"/>
                                        </p:tgtEl>
                                      </p:cBhvr>
                                    </p:animEffect>
                                  </p:childTnLst>
                                </p:cTn>
                              </p:par>
                            </p:childTnLst>
                          </p:cTn>
                        </p:par>
                        <p:par>
                          <p:cTn id="34" fill="hold">
                            <p:stCondLst>
                              <p:cond delay="1000"/>
                            </p:stCondLst>
                            <p:childTnLst>
                              <p:par>
                                <p:cTn id="35" presetID="53" presetClass="entr" presetSubtype="16" fill="hold" nodeType="after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p:cTn id="37" dur="500" fill="hold"/>
                                        <p:tgtEl>
                                          <p:spTgt spid="8"/>
                                        </p:tgtEl>
                                        <p:attrNameLst>
                                          <p:attrName>ppt_w</p:attrName>
                                        </p:attrNameLst>
                                      </p:cBhvr>
                                      <p:tavLst>
                                        <p:tav tm="0">
                                          <p:val>
                                            <p:fltVal val="0"/>
                                          </p:val>
                                        </p:tav>
                                        <p:tav tm="100000">
                                          <p:val>
                                            <p:strVal val="#ppt_w"/>
                                          </p:val>
                                        </p:tav>
                                      </p:tavLst>
                                    </p:anim>
                                    <p:anim calcmode="lin" valueType="num">
                                      <p:cBhvr>
                                        <p:cTn id="38" dur="500" fill="hold"/>
                                        <p:tgtEl>
                                          <p:spTgt spid="8"/>
                                        </p:tgtEl>
                                        <p:attrNameLst>
                                          <p:attrName>ppt_h</p:attrName>
                                        </p:attrNameLst>
                                      </p:cBhvr>
                                      <p:tavLst>
                                        <p:tav tm="0">
                                          <p:val>
                                            <p:fltVal val="0"/>
                                          </p:val>
                                        </p:tav>
                                        <p:tav tm="100000">
                                          <p:val>
                                            <p:strVal val="#ppt_h"/>
                                          </p:val>
                                        </p:tav>
                                      </p:tavLst>
                                    </p:anim>
                                    <p:animEffect transition="in" filter="fade">
                                      <p:cBhvr>
                                        <p:cTn id="39" dur="500"/>
                                        <p:tgtEl>
                                          <p:spTgt spid="8"/>
                                        </p:tgtEl>
                                      </p:cBhvr>
                                    </p:animEffect>
                                  </p:childTnLst>
                                </p:cTn>
                              </p:par>
                            </p:childTnLst>
                          </p:cTn>
                        </p:par>
                        <p:par>
                          <p:cTn id="40" fill="hold">
                            <p:stCondLst>
                              <p:cond delay="1500"/>
                            </p:stCondLst>
                            <p:childTnLst>
                              <p:par>
                                <p:cTn id="41" presetID="12" presetClass="entr" presetSubtype="4"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additive="base">
                                        <p:cTn id="43" dur="500"/>
                                        <p:tgtEl>
                                          <p:spTgt spid="47"/>
                                        </p:tgtEl>
                                        <p:attrNameLst>
                                          <p:attrName>ppt_y</p:attrName>
                                        </p:attrNameLst>
                                      </p:cBhvr>
                                      <p:tavLst>
                                        <p:tav tm="0">
                                          <p:val>
                                            <p:strVal val="#ppt_y+#ppt_h*1.125000"/>
                                          </p:val>
                                        </p:tav>
                                        <p:tav tm="100000">
                                          <p:val>
                                            <p:strVal val="#ppt_y"/>
                                          </p:val>
                                        </p:tav>
                                      </p:tavLst>
                                    </p:anim>
                                    <p:animEffect transition="in" filter="wipe(up)">
                                      <p:cBhvr>
                                        <p:cTn id="44" dur="500"/>
                                        <p:tgtEl>
                                          <p:spTgt spid="47"/>
                                        </p:tgtEl>
                                      </p:cBhvr>
                                    </p:animEffect>
                                  </p:childTnLst>
                                </p:cTn>
                              </p:par>
                              <p:par>
                                <p:cTn id="45" presetID="12" presetClass="entr" presetSubtype="1" fill="hold" grpId="0" nodeType="with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p:tgtEl>
                                          <p:spTgt spid="48"/>
                                        </p:tgtEl>
                                        <p:attrNameLst>
                                          <p:attrName>ppt_y</p:attrName>
                                        </p:attrNameLst>
                                      </p:cBhvr>
                                      <p:tavLst>
                                        <p:tav tm="0">
                                          <p:val>
                                            <p:strVal val="#ppt_y-#ppt_h*1.125000"/>
                                          </p:val>
                                        </p:tav>
                                        <p:tav tm="100000">
                                          <p:val>
                                            <p:strVal val="#ppt_y"/>
                                          </p:val>
                                        </p:tav>
                                      </p:tavLst>
                                    </p:anim>
                                    <p:animEffect transition="in" filter="wipe(down)">
                                      <p:cBhvr>
                                        <p:cTn id="48" dur="500"/>
                                        <p:tgtEl>
                                          <p:spTgt spid="48"/>
                                        </p:tgtEl>
                                      </p:cBhvr>
                                    </p:animEffect>
                                  </p:childTnLst>
                                </p:cTn>
                              </p:par>
                            </p:childTnLst>
                          </p:cTn>
                        </p:par>
                        <p:par>
                          <p:cTn id="49" fill="hold">
                            <p:stCondLst>
                              <p:cond delay="2000"/>
                            </p:stCondLst>
                            <p:childTnLst>
                              <p:par>
                                <p:cTn id="50" presetID="12" presetClass="entr" presetSubtype="4" fill="hold" grpId="0" nodeType="afterEffect">
                                  <p:stCondLst>
                                    <p:cond delay="0"/>
                                  </p:stCondLst>
                                  <p:childTnLst>
                                    <p:set>
                                      <p:cBhvr>
                                        <p:cTn id="51" dur="1" fill="hold">
                                          <p:stCondLst>
                                            <p:cond delay="0"/>
                                          </p:stCondLst>
                                        </p:cTn>
                                        <p:tgtEl>
                                          <p:spTgt spid="49"/>
                                        </p:tgtEl>
                                        <p:attrNameLst>
                                          <p:attrName>style.visibility</p:attrName>
                                        </p:attrNameLst>
                                      </p:cBhvr>
                                      <p:to>
                                        <p:strVal val="visible"/>
                                      </p:to>
                                    </p:set>
                                    <p:anim calcmode="lin" valueType="num">
                                      <p:cBhvr additive="base">
                                        <p:cTn id="52" dur="500"/>
                                        <p:tgtEl>
                                          <p:spTgt spid="49"/>
                                        </p:tgtEl>
                                        <p:attrNameLst>
                                          <p:attrName>ppt_y</p:attrName>
                                        </p:attrNameLst>
                                      </p:cBhvr>
                                      <p:tavLst>
                                        <p:tav tm="0">
                                          <p:val>
                                            <p:strVal val="#ppt_y+#ppt_h*1.125000"/>
                                          </p:val>
                                        </p:tav>
                                        <p:tav tm="100000">
                                          <p:val>
                                            <p:strVal val="#ppt_y"/>
                                          </p:val>
                                        </p:tav>
                                      </p:tavLst>
                                    </p:anim>
                                    <p:animEffect transition="in" filter="wipe(up)">
                                      <p:cBhvr>
                                        <p:cTn id="53" dur="500"/>
                                        <p:tgtEl>
                                          <p:spTgt spid="49"/>
                                        </p:tgtEl>
                                      </p:cBhvr>
                                    </p:animEffect>
                                  </p:childTnLst>
                                </p:cTn>
                              </p:par>
                              <p:par>
                                <p:cTn id="54" presetID="12" presetClass="entr" presetSubtype="1" fill="hold" grpId="0" nodeType="withEffect">
                                  <p:stCondLst>
                                    <p:cond delay="0"/>
                                  </p:stCondLst>
                                  <p:childTnLst>
                                    <p:set>
                                      <p:cBhvr>
                                        <p:cTn id="55" dur="1" fill="hold">
                                          <p:stCondLst>
                                            <p:cond delay="0"/>
                                          </p:stCondLst>
                                        </p:cTn>
                                        <p:tgtEl>
                                          <p:spTgt spid="50"/>
                                        </p:tgtEl>
                                        <p:attrNameLst>
                                          <p:attrName>style.visibility</p:attrName>
                                        </p:attrNameLst>
                                      </p:cBhvr>
                                      <p:to>
                                        <p:strVal val="visible"/>
                                      </p:to>
                                    </p:set>
                                    <p:anim calcmode="lin" valueType="num">
                                      <p:cBhvr additive="base">
                                        <p:cTn id="56" dur="500"/>
                                        <p:tgtEl>
                                          <p:spTgt spid="50"/>
                                        </p:tgtEl>
                                        <p:attrNameLst>
                                          <p:attrName>ppt_y</p:attrName>
                                        </p:attrNameLst>
                                      </p:cBhvr>
                                      <p:tavLst>
                                        <p:tav tm="0">
                                          <p:val>
                                            <p:strVal val="#ppt_y-#ppt_h*1.125000"/>
                                          </p:val>
                                        </p:tav>
                                        <p:tav tm="100000">
                                          <p:val>
                                            <p:strVal val="#ppt_y"/>
                                          </p:val>
                                        </p:tav>
                                      </p:tavLst>
                                    </p:anim>
                                    <p:animEffect transition="in" filter="wipe(down)">
                                      <p:cBhvr>
                                        <p:cTn id="57" dur="500"/>
                                        <p:tgtEl>
                                          <p:spTgt spid="50"/>
                                        </p:tgtEl>
                                      </p:cBhvr>
                                    </p:animEffect>
                                  </p:childTnLst>
                                </p:cTn>
                              </p:par>
                            </p:childTnLst>
                          </p:cTn>
                        </p:par>
                        <p:par>
                          <p:cTn id="58" fill="hold">
                            <p:stCondLst>
                              <p:cond delay="2500"/>
                            </p:stCondLst>
                            <p:childTnLst>
                              <p:par>
                                <p:cTn id="59" presetID="12" presetClass="entr" presetSubtype="4"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additive="base">
                                        <p:cTn id="61" dur="500"/>
                                        <p:tgtEl>
                                          <p:spTgt spid="51"/>
                                        </p:tgtEl>
                                        <p:attrNameLst>
                                          <p:attrName>ppt_y</p:attrName>
                                        </p:attrNameLst>
                                      </p:cBhvr>
                                      <p:tavLst>
                                        <p:tav tm="0">
                                          <p:val>
                                            <p:strVal val="#ppt_y+#ppt_h*1.125000"/>
                                          </p:val>
                                        </p:tav>
                                        <p:tav tm="100000">
                                          <p:val>
                                            <p:strVal val="#ppt_y"/>
                                          </p:val>
                                        </p:tav>
                                      </p:tavLst>
                                    </p:anim>
                                    <p:animEffect transition="in" filter="wipe(up)">
                                      <p:cBhvr>
                                        <p:cTn id="62" dur="500"/>
                                        <p:tgtEl>
                                          <p:spTgt spid="51"/>
                                        </p:tgtEl>
                                      </p:cBhvr>
                                    </p:animEffect>
                                  </p:childTnLst>
                                </p:cTn>
                              </p:par>
                              <p:par>
                                <p:cTn id="63" presetID="12" presetClass="entr" presetSubtype="1" fill="hold" grpId="0" nodeType="withEffect">
                                  <p:stCondLst>
                                    <p:cond delay="0"/>
                                  </p:stCondLst>
                                  <p:childTnLst>
                                    <p:set>
                                      <p:cBhvr>
                                        <p:cTn id="64" dur="1" fill="hold">
                                          <p:stCondLst>
                                            <p:cond delay="0"/>
                                          </p:stCondLst>
                                        </p:cTn>
                                        <p:tgtEl>
                                          <p:spTgt spid="52"/>
                                        </p:tgtEl>
                                        <p:attrNameLst>
                                          <p:attrName>style.visibility</p:attrName>
                                        </p:attrNameLst>
                                      </p:cBhvr>
                                      <p:to>
                                        <p:strVal val="visible"/>
                                      </p:to>
                                    </p:set>
                                    <p:anim calcmode="lin" valueType="num">
                                      <p:cBhvr additive="base">
                                        <p:cTn id="65" dur="500"/>
                                        <p:tgtEl>
                                          <p:spTgt spid="52"/>
                                        </p:tgtEl>
                                        <p:attrNameLst>
                                          <p:attrName>ppt_y</p:attrName>
                                        </p:attrNameLst>
                                      </p:cBhvr>
                                      <p:tavLst>
                                        <p:tav tm="0">
                                          <p:val>
                                            <p:strVal val="#ppt_y-#ppt_h*1.125000"/>
                                          </p:val>
                                        </p:tav>
                                        <p:tav tm="100000">
                                          <p:val>
                                            <p:strVal val="#ppt_y"/>
                                          </p:val>
                                        </p:tav>
                                      </p:tavLst>
                                    </p:anim>
                                    <p:animEffect transition="in" filter="wipe(down)">
                                      <p:cBhvr>
                                        <p:cTn id="66" dur="500"/>
                                        <p:tgtEl>
                                          <p:spTgt spid="52"/>
                                        </p:tgtEl>
                                      </p:cBhvr>
                                    </p:animEffect>
                                  </p:childTnLst>
                                </p:cTn>
                              </p:par>
                            </p:childTnLst>
                          </p:cTn>
                        </p:par>
                        <p:par>
                          <p:cTn id="67" fill="hold">
                            <p:stCondLst>
                              <p:cond delay="3000"/>
                            </p:stCondLst>
                            <p:childTnLst>
                              <p:par>
                                <p:cTn id="68" presetID="12" presetClass="entr" presetSubtype="4" fill="hold" grpId="0" nodeType="afterEffect">
                                  <p:stCondLst>
                                    <p:cond delay="0"/>
                                  </p:stCondLst>
                                  <p:childTnLst>
                                    <p:set>
                                      <p:cBhvr>
                                        <p:cTn id="69" dur="1" fill="hold">
                                          <p:stCondLst>
                                            <p:cond delay="0"/>
                                          </p:stCondLst>
                                        </p:cTn>
                                        <p:tgtEl>
                                          <p:spTgt spid="53"/>
                                        </p:tgtEl>
                                        <p:attrNameLst>
                                          <p:attrName>style.visibility</p:attrName>
                                        </p:attrNameLst>
                                      </p:cBhvr>
                                      <p:to>
                                        <p:strVal val="visible"/>
                                      </p:to>
                                    </p:set>
                                    <p:anim calcmode="lin" valueType="num">
                                      <p:cBhvr additive="base">
                                        <p:cTn id="70" dur="500"/>
                                        <p:tgtEl>
                                          <p:spTgt spid="53"/>
                                        </p:tgtEl>
                                        <p:attrNameLst>
                                          <p:attrName>ppt_y</p:attrName>
                                        </p:attrNameLst>
                                      </p:cBhvr>
                                      <p:tavLst>
                                        <p:tav tm="0">
                                          <p:val>
                                            <p:strVal val="#ppt_y+#ppt_h*1.125000"/>
                                          </p:val>
                                        </p:tav>
                                        <p:tav tm="100000">
                                          <p:val>
                                            <p:strVal val="#ppt_y"/>
                                          </p:val>
                                        </p:tav>
                                      </p:tavLst>
                                    </p:anim>
                                    <p:animEffect transition="in" filter="wipe(up)">
                                      <p:cBhvr>
                                        <p:cTn id="71" dur="500"/>
                                        <p:tgtEl>
                                          <p:spTgt spid="53"/>
                                        </p:tgtEl>
                                      </p:cBhvr>
                                    </p:animEffect>
                                  </p:childTnLst>
                                </p:cTn>
                              </p:par>
                              <p:par>
                                <p:cTn id="72" presetID="12" presetClass="entr" presetSubtype="1" fill="hold" grpId="0" nodeType="withEffect">
                                  <p:stCondLst>
                                    <p:cond delay="0"/>
                                  </p:stCondLst>
                                  <p:childTnLst>
                                    <p:set>
                                      <p:cBhvr>
                                        <p:cTn id="73" dur="1" fill="hold">
                                          <p:stCondLst>
                                            <p:cond delay="0"/>
                                          </p:stCondLst>
                                        </p:cTn>
                                        <p:tgtEl>
                                          <p:spTgt spid="54"/>
                                        </p:tgtEl>
                                        <p:attrNameLst>
                                          <p:attrName>style.visibility</p:attrName>
                                        </p:attrNameLst>
                                      </p:cBhvr>
                                      <p:to>
                                        <p:strVal val="visible"/>
                                      </p:to>
                                    </p:set>
                                    <p:anim calcmode="lin" valueType="num">
                                      <p:cBhvr additive="base">
                                        <p:cTn id="74" dur="500"/>
                                        <p:tgtEl>
                                          <p:spTgt spid="54"/>
                                        </p:tgtEl>
                                        <p:attrNameLst>
                                          <p:attrName>ppt_y</p:attrName>
                                        </p:attrNameLst>
                                      </p:cBhvr>
                                      <p:tavLst>
                                        <p:tav tm="0">
                                          <p:val>
                                            <p:strVal val="#ppt_y-#ppt_h*1.125000"/>
                                          </p:val>
                                        </p:tav>
                                        <p:tav tm="100000">
                                          <p:val>
                                            <p:strVal val="#ppt_y"/>
                                          </p:val>
                                        </p:tav>
                                      </p:tavLst>
                                    </p:anim>
                                    <p:animEffect transition="in" filter="wipe(down)">
                                      <p:cBhvr>
                                        <p:cTn id="75"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188" grpId="0" animBg="1"/>
      <p:bldP spid="169" grpId="0" animBg="1"/>
      <p:bldP spid="199" grpId="0" animBg="1"/>
      <p:bldP spid="47" grpId="0"/>
      <p:bldP spid="48" grpId="0"/>
      <p:bldP spid="49" grpId="0"/>
      <p:bldP spid="50" grpId="0"/>
      <p:bldP spid="51" grpId="0"/>
      <p:bldP spid="52" grpId="0"/>
      <p:bldP spid="53" grpId="0"/>
      <p:bldP spid="5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 4"/>
          <p:cNvGrpSpPr/>
          <p:nvPr/>
        </p:nvGrpSpPr>
        <p:grpSpPr>
          <a:xfrm>
            <a:off x="858376" y="984287"/>
            <a:ext cx="7242805" cy="2956150"/>
            <a:chOff x="569157" y="1199776"/>
            <a:chExt cx="7243203" cy="2956150"/>
          </a:xfrm>
          <a:solidFill>
            <a:schemeClr val="accent1"/>
          </a:solidFill>
        </p:grpSpPr>
        <p:sp>
          <p:nvSpPr>
            <p:cNvPr id="153" name="Oval 152"/>
            <p:cNvSpPr/>
            <p:nvPr/>
          </p:nvSpPr>
          <p:spPr>
            <a:xfrm>
              <a:off x="569157" y="1635646"/>
              <a:ext cx="2592288" cy="2520280"/>
            </a:xfrm>
            <a:prstGeom prst="ellipse">
              <a:avLst/>
            </a:prstGeom>
            <a:grpFill/>
            <a:ln w="190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tr-TR" sz="17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4" name="Oval 153"/>
            <p:cNvSpPr/>
            <p:nvPr/>
          </p:nvSpPr>
          <p:spPr>
            <a:xfrm>
              <a:off x="2953805" y="1491630"/>
              <a:ext cx="898115" cy="872480"/>
            </a:xfrm>
            <a:prstGeom prst="ellipse">
              <a:avLst/>
            </a:prstGeom>
            <a:solidFill>
              <a:schemeClr val="accent2"/>
            </a:solidFill>
            <a:ln w="190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tr-TR" sz="17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5" name="Oval 154"/>
            <p:cNvSpPr/>
            <p:nvPr/>
          </p:nvSpPr>
          <p:spPr>
            <a:xfrm>
              <a:off x="3161445" y="2283718"/>
              <a:ext cx="1410555" cy="1368152"/>
            </a:xfrm>
            <a:prstGeom prst="ellipse">
              <a:avLst/>
            </a:prstGeom>
            <a:solidFill>
              <a:schemeClr val="accent3"/>
            </a:solidFill>
            <a:ln w="190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tr-TR" sz="17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6" name="Oval 155"/>
            <p:cNvSpPr/>
            <p:nvPr/>
          </p:nvSpPr>
          <p:spPr>
            <a:xfrm>
              <a:off x="2953805" y="3507854"/>
              <a:ext cx="648072" cy="606944"/>
            </a:xfrm>
            <a:prstGeom prst="ellipse">
              <a:avLst/>
            </a:prstGeom>
            <a:solidFill>
              <a:schemeClr val="accent4"/>
            </a:solidFill>
            <a:ln w="190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tr-TR" sz="17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7" name="Oval 156"/>
            <p:cNvSpPr/>
            <p:nvPr/>
          </p:nvSpPr>
          <p:spPr>
            <a:xfrm>
              <a:off x="4019122" y="1199776"/>
              <a:ext cx="1410555" cy="1368152"/>
            </a:xfrm>
            <a:prstGeom prst="ellipse">
              <a:avLst/>
            </a:prstGeom>
            <a:solidFill>
              <a:schemeClr val="accent5"/>
            </a:solidFill>
            <a:ln w="190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tr-TR" sz="17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8" name="Oval 157"/>
            <p:cNvSpPr/>
            <p:nvPr/>
          </p:nvSpPr>
          <p:spPr>
            <a:xfrm>
              <a:off x="4572001" y="2643758"/>
              <a:ext cx="936104" cy="864096"/>
            </a:xfrm>
            <a:prstGeom prst="ellipse">
              <a:avLst/>
            </a:prstGeom>
            <a:solidFill>
              <a:schemeClr val="accent6"/>
            </a:solidFill>
            <a:ln w="190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tr-TR" sz="17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9" name="Oval 158"/>
            <p:cNvSpPr/>
            <p:nvPr/>
          </p:nvSpPr>
          <p:spPr>
            <a:xfrm>
              <a:off x="5411199" y="1841631"/>
              <a:ext cx="1410555" cy="1368152"/>
            </a:xfrm>
            <a:prstGeom prst="ellipse">
              <a:avLst/>
            </a:prstGeom>
            <a:solidFill>
              <a:schemeClr val="accent1"/>
            </a:solidFill>
            <a:ln w="190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tr-TR" sz="17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0" name="Oval 159"/>
            <p:cNvSpPr/>
            <p:nvPr/>
          </p:nvSpPr>
          <p:spPr>
            <a:xfrm>
              <a:off x="6444208" y="3062355"/>
              <a:ext cx="601954" cy="574409"/>
            </a:xfrm>
            <a:prstGeom prst="ellipse">
              <a:avLst/>
            </a:prstGeom>
            <a:solidFill>
              <a:schemeClr val="accent2"/>
            </a:solidFill>
            <a:ln w="190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tr-TR" sz="17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1" name="Oval 160"/>
            <p:cNvSpPr/>
            <p:nvPr/>
          </p:nvSpPr>
          <p:spPr>
            <a:xfrm>
              <a:off x="6821754" y="2139703"/>
              <a:ext cx="990606" cy="966710"/>
            </a:xfrm>
            <a:prstGeom prst="ellipse">
              <a:avLst/>
            </a:prstGeom>
            <a:solidFill>
              <a:schemeClr val="accent3"/>
            </a:solidFill>
            <a:ln w="190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tr-TR" sz="17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 name="Grup 163"/>
          <p:cNvGrpSpPr/>
          <p:nvPr/>
        </p:nvGrpSpPr>
        <p:grpSpPr>
          <a:xfrm>
            <a:off x="1844658" y="1491613"/>
            <a:ext cx="6109877" cy="2263054"/>
            <a:chOff x="1555496" y="1707103"/>
            <a:chExt cx="6110211" cy="2263055"/>
          </a:xfrm>
        </p:grpSpPr>
        <p:sp>
          <p:nvSpPr>
            <p:cNvPr id="165" name="Metin kutusu 164"/>
            <p:cNvSpPr txBox="1"/>
            <p:nvPr/>
          </p:nvSpPr>
          <p:spPr>
            <a:xfrm>
              <a:off x="1555496" y="2701212"/>
              <a:ext cx="697665" cy="276999"/>
            </a:xfrm>
            <a:prstGeom prst="rect">
              <a:avLst/>
            </a:prstGeom>
            <a:noFill/>
          </p:spPr>
          <p:txBody>
            <a:bodyPr wrap="none" rtlCol="0">
              <a:spAutoFit/>
            </a:bodyPr>
            <a:lstStyle/>
            <a:p>
              <a:pPr algn="ctr">
                <a:lnSpc>
                  <a:spcPct val="120000"/>
                </a:lnSpc>
              </a:pPr>
              <a:r>
                <a:rPr lang="zh-CN" altLang="en-US" sz="10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tr-TR" altLang="zh-CN" sz="10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6" name="Metin kutusu 165"/>
            <p:cNvSpPr txBox="1"/>
            <p:nvPr/>
          </p:nvSpPr>
          <p:spPr>
            <a:xfrm>
              <a:off x="3062155" y="1759917"/>
              <a:ext cx="697665" cy="276999"/>
            </a:xfrm>
            <a:prstGeom prst="rect">
              <a:avLst/>
            </a:prstGeom>
            <a:noFill/>
          </p:spPr>
          <p:txBody>
            <a:bodyPr wrap="none" rtlCol="0">
              <a:spAutoFit/>
            </a:bodyPr>
            <a:lstStyle/>
            <a:p>
              <a:pPr algn="ctr">
                <a:lnSpc>
                  <a:spcPct val="120000"/>
                </a:lnSpc>
              </a:pPr>
              <a:r>
                <a:rPr lang="zh-CN" altLang="en-US" sz="10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tr-TR" altLang="zh-CN" sz="10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7" name="Metin kutusu 166"/>
            <p:cNvSpPr txBox="1"/>
            <p:nvPr/>
          </p:nvSpPr>
          <p:spPr>
            <a:xfrm>
              <a:off x="3524444" y="2816509"/>
              <a:ext cx="697665" cy="276999"/>
            </a:xfrm>
            <a:prstGeom prst="rect">
              <a:avLst/>
            </a:prstGeom>
            <a:noFill/>
          </p:spPr>
          <p:txBody>
            <a:bodyPr wrap="none" rtlCol="0">
              <a:spAutoFit/>
            </a:bodyPr>
            <a:lstStyle/>
            <a:p>
              <a:pPr algn="ctr">
                <a:lnSpc>
                  <a:spcPct val="120000"/>
                </a:lnSpc>
              </a:pPr>
              <a:r>
                <a:rPr lang="zh-CN" altLang="en-US" sz="10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tr-TR" altLang="zh-CN" sz="10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8" name="Metin kutusu 167"/>
            <p:cNvSpPr txBox="1"/>
            <p:nvPr/>
          </p:nvSpPr>
          <p:spPr>
            <a:xfrm>
              <a:off x="2917495" y="3693159"/>
              <a:ext cx="697665" cy="276999"/>
            </a:xfrm>
            <a:prstGeom prst="rect">
              <a:avLst/>
            </a:prstGeom>
            <a:noFill/>
          </p:spPr>
          <p:txBody>
            <a:bodyPr wrap="none" rtlCol="0">
              <a:spAutoFit/>
            </a:bodyPr>
            <a:lstStyle/>
            <a:p>
              <a:pPr algn="ctr">
                <a:lnSpc>
                  <a:spcPct val="120000"/>
                </a:lnSpc>
              </a:pPr>
              <a:r>
                <a:rPr lang="zh-CN" altLang="en-US" sz="1000" b="1" dirty="0" smtClean="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tr-TR" sz="10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9" name="Metin kutusu 168"/>
            <p:cNvSpPr txBox="1"/>
            <p:nvPr/>
          </p:nvSpPr>
          <p:spPr>
            <a:xfrm>
              <a:off x="4360768" y="1707103"/>
              <a:ext cx="697665" cy="276999"/>
            </a:xfrm>
            <a:prstGeom prst="rect">
              <a:avLst/>
            </a:prstGeom>
            <a:noFill/>
          </p:spPr>
          <p:txBody>
            <a:bodyPr wrap="none" rtlCol="0">
              <a:spAutoFit/>
            </a:bodyPr>
            <a:lstStyle/>
            <a:p>
              <a:pPr algn="ctr">
                <a:lnSpc>
                  <a:spcPct val="120000"/>
                </a:lnSpc>
              </a:pPr>
              <a:r>
                <a:rPr lang="zh-CN" altLang="en-US" sz="10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tr-TR" altLang="zh-CN" sz="10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0" name="Metin kutusu 169"/>
            <p:cNvSpPr txBox="1"/>
            <p:nvPr/>
          </p:nvSpPr>
          <p:spPr>
            <a:xfrm>
              <a:off x="4691482" y="2904035"/>
              <a:ext cx="697665" cy="276999"/>
            </a:xfrm>
            <a:prstGeom prst="rect">
              <a:avLst/>
            </a:prstGeom>
            <a:noFill/>
          </p:spPr>
          <p:txBody>
            <a:bodyPr wrap="none" rtlCol="0">
              <a:spAutoFit/>
            </a:bodyPr>
            <a:lstStyle/>
            <a:p>
              <a:pPr algn="ctr">
                <a:lnSpc>
                  <a:spcPct val="120000"/>
                </a:lnSpc>
              </a:pPr>
              <a:r>
                <a:rPr lang="zh-CN" altLang="en-US" sz="10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tr-TR" altLang="zh-CN" sz="10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1" name="Metin kutusu 170"/>
            <p:cNvSpPr txBox="1"/>
            <p:nvPr/>
          </p:nvSpPr>
          <p:spPr>
            <a:xfrm>
              <a:off x="5788398" y="2382017"/>
              <a:ext cx="697665" cy="276999"/>
            </a:xfrm>
            <a:prstGeom prst="rect">
              <a:avLst/>
            </a:prstGeom>
            <a:noFill/>
          </p:spPr>
          <p:txBody>
            <a:bodyPr wrap="none" rtlCol="0">
              <a:spAutoFit/>
            </a:bodyPr>
            <a:lstStyle/>
            <a:p>
              <a:pPr algn="ctr">
                <a:lnSpc>
                  <a:spcPct val="120000"/>
                </a:lnSpc>
              </a:pPr>
              <a:r>
                <a:rPr lang="zh-CN" altLang="en-US" sz="10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tr-TR" altLang="zh-CN" sz="10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2" name="Metin kutusu 171"/>
            <p:cNvSpPr txBox="1"/>
            <p:nvPr/>
          </p:nvSpPr>
          <p:spPr>
            <a:xfrm>
              <a:off x="6968042" y="2495068"/>
              <a:ext cx="697665" cy="276999"/>
            </a:xfrm>
            <a:prstGeom prst="rect">
              <a:avLst/>
            </a:prstGeom>
            <a:noFill/>
          </p:spPr>
          <p:txBody>
            <a:bodyPr wrap="none" rtlCol="0">
              <a:spAutoFit/>
            </a:bodyPr>
            <a:lstStyle/>
            <a:p>
              <a:pPr algn="ctr">
                <a:lnSpc>
                  <a:spcPct val="120000"/>
                </a:lnSpc>
              </a:pPr>
              <a:r>
                <a:rPr lang="zh-CN" altLang="en-US" sz="10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tr-TR" altLang="zh-CN" sz="10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3" name="Metin kutusu 172"/>
            <p:cNvSpPr txBox="1"/>
            <p:nvPr/>
          </p:nvSpPr>
          <p:spPr>
            <a:xfrm>
              <a:off x="6416400" y="3226709"/>
              <a:ext cx="697665" cy="276999"/>
            </a:xfrm>
            <a:prstGeom prst="rect">
              <a:avLst/>
            </a:prstGeom>
            <a:noFill/>
          </p:spPr>
          <p:txBody>
            <a:bodyPr wrap="none" rtlCol="0">
              <a:spAutoFit/>
            </a:bodyPr>
            <a:lstStyle/>
            <a:p>
              <a:pPr algn="ctr">
                <a:lnSpc>
                  <a:spcPct val="120000"/>
                </a:lnSpc>
              </a:pPr>
              <a:r>
                <a:rPr lang="zh-CN" altLang="en-US" sz="10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tr-TR" altLang="zh-CN" sz="10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77" name="Dikdörtgen 176"/>
          <p:cNvSpPr/>
          <p:nvPr/>
        </p:nvSpPr>
        <p:spPr>
          <a:xfrm>
            <a:off x="4308151" y="3782753"/>
            <a:ext cx="3793030" cy="443198"/>
          </a:xfrm>
          <a:prstGeom prst="rect">
            <a:avLst/>
          </a:prstGeom>
        </p:spPr>
        <p:txBody>
          <a:bodyPr wrap="square" lIns="0" tIns="0" rIns="0" bIns="0">
            <a:spAutoFit/>
          </a:bodyPr>
          <a:lstStyle/>
          <a:p>
            <a:pPr algn="just">
              <a:lnSpc>
                <a:spcPct val="120000"/>
              </a:lnSpc>
            </a:pPr>
            <a:r>
              <a:rPr lang="zh-CN" altLang="en-US" sz="6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输入文本内容点击输入文本内容点击输入文本内容点击输入文本内容点击输入文本内容点击输入文本内容点击输入文本内容。点击输入文本内容点击输入文本内容点击输入文本内容点击输入文本内容点击输入文本内容点击输入文本内容点击输入文本内容。点击输入文本内容点击输入文本内容点击输入文本内容点击输入文本内容点击输入文本内容点击输入文本内容点击输入文本内容。</a:t>
            </a:r>
            <a:endParaRPr lang="tr-TR"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ustDataLst>
      <p:tags r:id="rId1"/>
    </p:custDataLst>
  </p:cSld>
  <p:clrMapOvr>
    <a:masterClrMapping/>
  </p:clrMapOvr>
  <p:transition spd="med" advTm="1000">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4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177"/>
                                        </p:tgtEl>
                                        <p:attrNameLst>
                                          <p:attrName>style.visibility</p:attrName>
                                        </p:attrNameLst>
                                      </p:cBhvr>
                                      <p:to>
                                        <p:strVal val="visible"/>
                                      </p:to>
                                    </p:set>
                                    <p:anim calcmode="lin" valueType="num">
                                      <p:cBhvr>
                                        <p:cTn id="19" dur="1000" fill="hold"/>
                                        <p:tgtEl>
                                          <p:spTgt spid="177"/>
                                        </p:tgtEl>
                                        <p:attrNameLst>
                                          <p:attrName>ppt_w</p:attrName>
                                        </p:attrNameLst>
                                      </p:cBhvr>
                                      <p:tavLst>
                                        <p:tav tm="0">
                                          <p:val>
                                            <p:fltVal val="0"/>
                                          </p:val>
                                        </p:tav>
                                        <p:tav tm="100000">
                                          <p:val>
                                            <p:strVal val="#ppt_w"/>
                                          </p:val>
                                        </p:tav>
                                      </p:tavLst>
                                    </p:anim>
                                    <p:anim calcmode="lin" valueType="num">
                                      <p:cBhvr>
                                        <p:cTn id="20" dur="1000" fill="hold"/>
                                        <p:tgtEl>
                                          <p:spTgt spid="177"/>
                                        </p:tgtEl>
                                        <p:attrNameLst>
                                          <p:attrName>ppt_h</p:attrName>
                                        </p:attrNameLst>
                                      </p:cBhvr>
                                      <p:tavLst>
                                        <p:tav tm="0">
                                          <p:val>
                                            <p:fltVal val="0"/>
                                          </p:val>
                                        </p:tav>
                                        <p:tav tm="100000">
                                          <p:val>
                                            <p:strVal val="#ppt_h"/>
                                          </p:val>
                                        </p:tav>
                                      </p:tavLst>
                                    </p:anim>
                                    <p:anim calcmode="lin" valueType="num">
                                      <p:cBhvr>
                                        <p:cTn id="21" dur="1000" fill="hold"/>
                                        <p:tgtEl>
                                          <p:spTgt spid="177"/>
                                        </p:tgtEl>
                                        <p:attrNameLst>
                                          <p:attrName>style.rotation</p:attrName>
                                        </p:attrNameLst>
                                      </p:cBhvr>
                                      <p:tavLst>
                                        <p:tav tm="0">
                                          <p:val>
                                            <p:fltVal val="90"/>
                                          </p:val>
                                        </p:tav>
                                        <p:tav tm="100000">
                                          <p:val>
                                            <p:fltVal val="0"/>
                                          </p:val>
                                        </p:tav>
                                      </p:tavLst>
                                    </p:anim>
                                    <p:animEffect transition="in" filter="fade">
                                      <p:cBhvr>
                                        <p:cTn id="22" dur="1000"/>
                                        <p:tgtEl>
                                          <p:spTgt spid="1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C:\Users\Administrator\Desktop\4.jpg"/>
          <p:cNvPicPr>
            <a:picLocks noChangeAspect="1" noChangeArrowheads="1"/>
          </p:cNvPicPr>
          <p:nvPr/>
        </p:nvPicPr>
        <p:blipFill>
          <a:blip r:embed="rId1" cstate="print"/>
          <a:srcRect/>
          <a:stretch>
            <a:fillRect/>
          </a:stretch>
        </p:blipFill>
        <p:spPr bwMode="auto">
          <a:xfrm>
            <a:off x="0" y="-4762"/>
            <a:ext cx="9144000" cy="5148262"/>
          </a:xfrm>
          <a:prstGeom prst="rect">
            <a:avLst/>
          </a:prstGeom>
          <a:noFill/>
        </p:spPr>
      </p:pic>
      <p:grpSp>
        <p:nvGrpSpPr>
          <p:cNvPr id="2" name="组合 11"/>
          <p:cNvGrpSpPr/>
          <p:nvPr/>
        </p:nvGrpSpPr>
        <p:grpSpPr>
          <a:xfrm>
            <a:off x="1355488" y="2139702"/>
            <a:ext cx="1012247" cy="936104"/>
            <a:chOff x="5359953" y="1203598"/>
            <a:chExt cx="1012247" cy="936104"/>
          </a:xfrm>
        </p:grpSpPr>
        <p:sp>
          <p:nvSpPr>
            <p:cNvPr id="11" name="椭圆 10"/>
            <p:cNvSpPr/>
            <p:nvPr/>
          </p:nvSpPr>
          <p:spPr>
            <a:xfrm>
              <a:off x="5364088" y="1203598"/>
              <a:ext cx="936104" cy="9361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5359953" y="1324929"/>
              <a:ext cx="1012247" cy="742765"/>
            </a:xfrm>
            <a:prstGeom prst="rect">
              <a:avLst/>
            </a:prstGeom>
            <a:noFill/>
          </p:spPr>
          <p:txBody>
            <a:bodyPr wrap="square" lIns="65023" tIns="32511" rIns="65023" bIns="32511" rtlCol="0">
              <a:spAutoFit/>
            </a:bodyPr>
            <a:lstStyle/>
            <a:p>
              <a:pPr algn="ctr"/>
              <a:r>
                <a:rPr lang="en-US" altLang="zh-CN" sz="4400" b="1" dirty="0" smtClean="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rPr>
                <a:t>04</a:t>
              </a:r>
              <a:endParaRPr lang="zh-CN" altLang="en-US" sz="4400" b="1"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grpSp>
      <p:sp>
        <p:nvSpPr>
          <p:cNvPr id="21" name="矩形 20"/>
          <p:cNvSpPr/>
          <p:nvPr/>
        </p:nvSpPr>
        <p:spPr>
          <a:xfrm>
            <a:off x="2471104" y="2111541"/>
            <a:ext cx="2264468" cy="400110"/>
          </a:xfrm>
          <a:prstGeom prst="rect">
            <a:avLst/>
          </a:prstGeom>
        </p:spPr>
        <p:txBody>
          <a:bodyPr wrap="square" lIns="0" tIns="0" rIns="0" bIns="0">
            <a:spAutoFit/>
          </a:bodyPr>
          <a:lstStyle/>
          <a:p>
            <a:pPr algn="ctr"/>
            <a:r>
              <a:rPr lang="zh-CN" altLang="en-US" sz="2600" dirty="0" smtClean="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单击输入标题</a:t>
            </a:r>
            <a:endParaRPr lang="zh-CN" altLang="en-US" sz="26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TextBox 11"/>
          <p:cNvSpPr txBox="1"/>
          <p:nvPr/>
        </p:nvSpPr>
        <p:spPr>
          <a:xfrm>
            <a:off x="2543112" y="2671217"/>
            <a:ext cx="1251625" cy="169277"/>
          </a:xfrm>
          <a:prstGeom prst="rect">
            <a:avLst/>
          </a:prstGeom>
          <a:noFill/>
        </p:spPr>
        <p:txBody>
          <a:bodyPr wrap="none" lIns="0" tIns="0" rIns="0" bIns="0" rtlCol="0">
            <a:spAutoFit/>
          </a:bodyPr>
          <a:lstStyle/>
          <a:p>
            <a:pPr marL="121920" lvl="1" indent="-121920">
              <a:buFont typeface="Arial" panose="020B0604020202020204" pitchFamily="34" charset="0"/>
              <a:buChar char="•"/>
            </a:pPr>
            <a:r>
              <a:rPr lang="zh-CN" altLang="en-US" sz="1100" dirty="0" smtClean="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a:t>
            </a:r>
            <a:r>
              <a:rPr lang="zh-CN" altLang="en-US" sz="11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相关标题文字</a:t>
            </a:r>
            <a:endParaRPr lang="en-US" altLang="zh-CN" sz="11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TextBox 11"/>
          <p:cNvSpPr txBox="1"/>
          <p:nvPr/>
        </p:nvSpPr>
        <p:spPr>
          <a:xfrm>
            <a:off x="4112463" y="2671217"/>
            <a:ext cx="1251625" cy="169277"/>
          </a:xfrm>
          <a:prstGeom prst="rect">
            <a:avLst/>
          </a:prstGeom>
          <a:noFill/>
        </p:spPr>
        <p:txBody>
          <a:bodyPr wrap="none" lIns="0" tIns="0" rIns="0" bIns="0" rtlCol="0">
            <a:spAutoFit/>
          </a:bodyPr>
          <a:lstStyle/>
          <a:p>
            <a:pPr marL="121920" lvl="1" indent="-121920">
              <a:buFont typeface="Arial" panose="020B0604020202020204" pitchFamily="34" charset="0"/>
              <a:buChar char="•"/>
            </a:pPr>
            <a:r>
              <a:rPr lang="zh-CN" altLang="en-US" sz="1100" dirty="0" smtClean="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a:t>
            </a:r>
            <a:r>
              <a:rPr lang="zh-CN" altLang="en-US" sz="11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相关标题文字</a:t>
            </a:r>
            <a:endParaRPr lang="en-US" altLang="zh-CN" sz="11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TextBox 11"/>
          <p:cNvSpPr txBox="1"/>
          <p:nvPr/>
        </p:nvSpPr>
        <p:spPr>
          <a:xfrm>
            <a:off x="2543112" y="2906529"/>
            <a:ext cx="1251625" cy="169277"/>
          </a:xfrm>
          <a:prstGeom prst="rect">
            <a:avLst/>
          </a:prstGeom>
          <a:noFill/>
        </p:spPr>
        <p:txBody>
          <a:bodyPr wrap="none" lIns="0" tIns="0" rIns="0" bIns="0" rtlCol="0">
            <a:spAutoFit/>
          </a:bodyPr>
          <a:lstStyle/>
          <a:p>
            <a:pPr marL="121920" lvl="1" indent="-121920">
              <a:buFont typeface="Arial" panose="020B0604020202020204" pitchFamily="34" charset="0"/>
              <a:buChar char="•"/>
            </a:pPr>
            <a:r>
              <a:rPr lang="zh-CN" altLang="en-US" sz="1100" dirty="0" smtClean="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a:t>
            </a:r>
            <a:r>
              <a:rPr lang="zh-CN" altLang="en-US" sz="11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相关标题文字</a:t>
            </a:r>
            <a:endParaRPr lang="en-US" altLang="zh-CN" sz="11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TextBox 11"/>
          <p:cNvSpPr txBox="1"/>
          <p:nvPr/>
        </p:nvSpPr>
        <p:spPr>
          <a:xfrm>
            <a:off x="4112463" y="2906529"/>
            <a:ext cx="1251625" cy="169277"/>
          </a:xfrm>
          <a:prstGeom prst="rect">
            <a:avLst/>
          </a:prstGeom>
          <a:noFill/>
        </p:spPr>
        <p:txBody>
          <a:bodyPr wrap="none" lIns="0" tIns="0" rIns="0" bIns="0" rtlCol="0">
            <a:spAutoFit/>
          </a:bodyPr>
          <a:lstStyle/>
          <a:p>
            <a:pPr marL="121920" lvl="1" indent="-121920">
              <a:buFont typeface="Arial" panose="020B0604020202020204" pitchFamily="34" charset="0"/>
              <a:buChar char="•"/>
            </a:pPr>
            <a:r>
              <a:rPr lang="zh-CN" altLang="en-US" sz="1100" dirty="0" smtClean="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a:t>
            </a:r>
            <a:r>
              <a:rPr lang="zh-CN" altLang="en-US" sz="11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相关标题文字</a:t>
            </a:r>
            <a:endParaRPr lang="en-US" altLang="zh-CN" sz="11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ransition spd="med" advTm="1000">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strVal val="#ppt_w+.3"/>
                                          </p:val>
                                        </p:tav>
                                        <p:tav tm="100000">
                                          <p:val>
                                            <p:strVal val="#ppt_w"/>
                                          </p:val>
                                        </p:tav>
                                      </p:tavLst>
                                    </p:anim>
                                    <p:anim calcmode="lin" valueType="num">
                                      <p:cBhvr>
                                        <p:cTn id="8" dur="1000" fill="hold"/>
                                        <p:tgtEl>
                                          <p:spTgt spid="15"/>
                                        </p:tgtEl>
                                        <p:attrNameLst>
                                          <p:attrName>ppt_h</p:attrName>
                                        </p:attrNameLst>
                                      </p:cBhvr>
                                      <p:tavLst>
                                        <p:tav tm="0">
                                          <p:val>
                                            <p:strVal val="#ppt_h"/>
                                          </p:val>
                                        </p:tav>
                                        <p:tav tm="100000">
                                          <p:val>
                                            <p:strVal val="#ppt_h"/>
                                          </p:val>
                                        </p:tav>
                                      </p:tavLst>
                                    </p:anim>
                                    <p:animEffect transition="in" filter="fade">
                                      <p:cBhvr>
                                        <p:cTn id="9" dur="1000"/>
                                        <p:tgtEl>
                                          <p:spTgt spid="15"/>
                                        </p:tgtEl>
                                      </p:cBhvr>
                                    </p:animEffect>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3" presetClass="entr" presetSubtype="32"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p:cTn id="21" dur="500" fill="hold"/>
                                        <p:tgtEl>
                                          <p:spTgt spid="21"/>
                                        </p:tgtEl>
                                        <p:attrNameLst>
                                          <p:attrName>ppt_w</p:attrName>
                                        </p:attrNameLst>
                                      </p:cBhvr>
                                      <p:tavLst>
                                        <p:tav tm="0">
                                          <p:val>
                                            <p:strVal val="4*#ppt_w"/>
                                          </p:val>
                                        </p:tav>
                                        <p:tav tm="100000">
                                          <p:val>
                                            <p:strVal val="#ppt_w"/>
                                          </p:val>
                                        </p:tav>
                                      </p:tavLst>
                                    </p:anim>
                                    <p:anim calcmode="lin" valueType="num">
                                      <p:cBhvr>
                                        <p:cTn id="22" dur="500" fill="hold"/>
                                        <p:tgtEl>
                                          <p:spTgt spid="21"/>
                                        </p:tgtEl>
                                        <p:attrNameLst>
                                          <p:attrName>ppt_h</p:attrName>
                                        </p:attrNameLst>
                                      </p:cBhvr>
                                      <p:tavLst>
                                        <p:tav tm="0">
                                          <p:val>
                                            <p:strVal val="4*#ppt_h"/>
                                          </p:val>
                                        </p:tav>
                                        <p:tav tm="100000">
                                          <p:val>
                                            <p:strVal val="#ppt_h"/>
                                          </p:val>
                                        </p:tav>
                                      </p:tavLst>
                                    </p:anim>
                                  </p:childTnLst>
                                </p:cTn>
                              </p:par>
                            </p:childTnLst>
                          </p:cTn>
                        </p:par>
                        <p:par>
                          <p:cTn id="23" fill="hold">
                            <p:stCondLst>
                              <p:cond delay="500"/>
                            </p:stCondLst>
                            <p:childTnLst>
                              <p:par>
                                <p:cTn id="24" presetID="12" presetClass="entr" presetSubtype="8"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additive="base">
                                        <p:cTn id="26" dur="500"/>
                                        <p:tgtEl>
                                          <p:spTgt spid="22"/>
                                        </p:tgtEl>
                                        <p:attrNameLst>
                                          <p:attrName>ppt_x</p:attrName>
                                        </p:attrNameLst>
                                      </p:cBhvr>
                                      <p:tavLst>
                                        <p:tav tm="0">
                                          <p:val>
                                            <p:strVal val="#ppt_x-#ppt_w*1.125000"/>
                                          </p:val>
                                        </p:tav>
                                        <p:tav tm="100000">
                                          <p:val>
                                            <p:strVal val="#ppt_x"/>
                                          </p:val>
                                        </p:tav>
                                      </p:tavLst>
                                    </p:anim>
                                    <p:animEffect transition="in" filter="wipe(right)">
                                      <p:cBhvr>
                                        <p:cTn id="27" dur="500"/>
                                        <p:tgtEl>
                                          <p:spTgt spid="22"/>
                                        </p:tgtEl>
                                      </p:cBhvr>
                                    </p:animEffect>
                                  </p:childTnLst>
                                </p:cTn>
                              </p:par>
                            </p:childTnLst>
                          </p:cTn>
                        </p:par>
                        <p:par>
                          <p:cTn id="28" fill="hold">
                            <p:stCondLst>
                              <p:cond delay="1000"/>
                            </p:stCondLst>
                            <p:childTnLst>
                              <p:par>
                                <p:cTn id="29" presetID="12" presetClass="entr" presetSubtype="8" fill="hold" grpId="0" nodeType="after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additive="base">
                                        <p:cTn id="31" dur="500"/>
                                        <p:tgtEl>
                                          <p:spTgt spid="23"/>
                                        </p:tgtEl>
                                        <p:attrNameLst>
                                          <p:attrName>ppt_x</p:attrName>
                                        </p:attrNameLst>
                                      </p:cBhvr>
                                      <p:tavLst>
                                        <p:tav tm="0">
                                          <p:val>
                                            <p:strVal val="#ppt_x-#ppt_w*1.125000"/>
                                          </p:val>
                                        </p:tav>
                                        <p:tav tm="100000">
                                          <p:val>
                                            <p:strVal val="#ppt_x"/>
                                          </p:val>
                                        </p:tav>
                                      </p:tavLst>
                                    </p:anim>
                                    <p:animEffect transition="in" filter="wipe(right)">
                                      <p:cBhvr>
                                        <p:cTn id="32" dur="500"/>
                                        <p:tgtEl>
                                          <p:spTgt spid="23"/>
                                        </p:tgtEl>
                                      </p:cBhvr>
                                    </p:animEffect>
                                  </p:childTnLst>
                                </p:cTn>
                              </p:par>
                            </p:childTnLst>
                          </p:cTn>
                        </p:par>
                        <p:par>
                          <p:cTn id="33" fill="hold">
                            <p:stCondLst>
                              <p:cond delay="1500"/>
                            </p:stCondLst>
                            <p:childTnLst>
                              <p:par>
                                <p:cTn id="34" presetID="12" presetClass="entr" presetSubtype="8"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additive="base">
                                        <p:cTn id="36" dur="500"/>
                                        <p:tgtEl>
                                          <p:spTgt spid="24"/>
                                        </p:tgtEl>
                                        <p:attrNameLst>
                                          <p:attrName>ppt_x</p:attrName>
                                        </p:attrNameLst>
                                      </p:cBhvr>
                                      <p:tavLst>
                                        <p:tav tm="0">
                                          <p:val>
                                            <p:strVal val="#ppt_x-#ppt_w*1.125000"/>
                                          </p:val>
                                        </p:tav>
                                        <p:tav tm="100000">
                                          <p:val>
                                            <p:strVal val="#ppt_x"/>
                                          </p:val>
                                        </p:tav>
                                      </p:tavLst>
                                    </p:anim>
                                    <p:animEffect transition="in" filter="wipe(right)">
                                      <p:cBhvr>
                                        <p:cTn id="37" dur="500"/>
                                        <p:tgtEl>
                                          <p:spTgt spid="24"/>
                                        </p:tgtEl>
                                      </p:cBhvr>
                                    </p:animEffect>
                                  </p:childTnLst>
                                </p:cTn>
                              </p:par>
                            </p:childTnLst>
                          </p:cTn>
                        </p:par>
                        <p:par>
                          <p:cTn id="38" fill="hold">
                            <p:stCondLst>
                              <p:cond delay="2000"/>
                            </p:stCondLst>
                            <p:childTnLst>
                              <p:par>
                                <p:cTn id="39" presetID="12" presetClass="entr" presetSubtype="8"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additive="base">
                                        <p:cTn id="41" dur="500"/>
                                        <p:tgtEl>
                                          <p:spTgt spid="25"/>
                                        </p:tgtEl>
                                        <p:attrNameLst>
                                          <p:attrName>ppt_x</p:attrName>
                                        </p:attrNameLst>
                                      </p:cBhvr>
                                      <p:tavLst>
                                        <p:tav tm="0">
                                          <p:val>
                                            <p:strVal val="#ppt_x-#ppt_w*1.125000"/>
                                          </p:val>
                                        </p:tav>
                                        <p:tav tm="100000">
                                          <p:val>
                                            <p:strVal val="#ppt_x"/>
                                          </p:val>
                                        </p:tav>
                                      </p:tavLst>
                                    </p:anim>
                                    <p:animEffect transition="in" filter="wipe(right)">
                                      <p:cBhvr>
                                        <p:cTn id="4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p:bldP spid="2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MH_Others_1"/>
          <p:cNvSpPr txBox="1"/>
          <p:nvPr>
            <p:custDataLst>
              <p:tags r:id="rId1"/>
            </p:custDataLst>
          </p:nvPr>
        </p:nvSpPr>
        <p:spPr>
          <a:xfrm>
            <a:off x="2482567" y="1058936"/>
            <a:ext cx="1261884" cy="2698525"/>
          </a:xfrm>
          <a:prstGeom prst="rect">
            <a:avLst/>
          </a:prstGeom>
          <a:noFill/>
        </p:spPr>
        <p:txBody>
          <a:bodyPr vert="eaVert" wrap="square" lIns="0" tIns="0" rIns="0" bIns="0" rtlCol="0" anchor="ctr" anchorCtr="0">
            <a:spAutoFit/>
          </a:bodyPr>
          <a:lstStyle/>
          <a:p>
            <a:pPr algn="ctr"/>
            <a:r>
              <a:rPr lang="zh-CN" altLang="en-US" sz="8200" b="1" dirty="0" smtClean="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目录</a:t>
            </a:r>
            <a:endParaRPr lang="zh-CN" altLang="en-US" sz="8200" b="1"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MH_Others_2"/>
          <p:cNvSpPr txBox="1"/>
          <p:nvPr>
            <p:custDataLst>
              <p:tags r:id="rId2"/>
            </p:custDataLst>
          </p:nvPr>
        </p:nvSpPr>
        <p:spPr>
          <a:xfrm rot="5400000">
            <a:off x="1170234" y="2167449"/>
            <a:ext cx="2346295" cy="481499"/>
          </a:xfrm>
          <a:prstGeom prst="rect">
            <a:avLst/>
          </a:prstGeom>
          <a:noFill/>
        </p:spPr>
        <p:txBody>
          <a:bodyPr wrap="square" lIns="0" tIns="0" rIns="0" bIns="0">
            <a:spAutoFit/>
          </a:bodyPr>
          <a:lstStyle/>
          <a:p>
            <a:pPr algn="ctr">
              <a:defRPr/>
            </a:pPr>
            <a:r>
              <a:rPr lang="en-US" altLang="zh-CN" sz="3100" b="1"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CONTENTS</a:t>
            </a:r>
            <a:endParaRPr lang="zh-CN" altLang="en-US" sz="3100" b="1"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MH_Number_1"/>
          <p:cNvSpPr/>
          <p:nvPr>
            <p:custDataLst>
              <p:tags r:id="rId3"/>
            </p:custDataLst>
          </p:nvPr>
        </p:nvSpPr>
        <p:spPr>
          <a:xfrm>
            <a:off x="4060681" y="1439076"/>
            <a:ext cx="269985" cy="270000"/>
          </a:xfrm>
          <a:prstGeom prst="ellipse">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altLang="zh-CN" sz="1500" b="1" dirty="0">
                <a:solidFill>
                  <a:srgbClr val="FFFFFF"/>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1</a:t>
            </a:r>
            <a:endParaRPr lang="zh-CN" altLang="en-US" sz="1500" b="1" dirty="0">
              <a:solidFill>
                <a:srgbClr val="FFFFFF"/>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21" name="MH_Entry_1"/>
          <p:cNvSpPr/>
          <p:nvPr>
            <p:custDataLst>
              <p:tags r:id="rId4"/>
            </p:custDataLst>
          </p:nvPr>
        </p:nvSpPr>
        <p:spPr>
          <a:xfrm>
            <a:off x="4438156" y="1376883"/>
            <a:ext cx="2368744" cy="360099"/>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solidFill>
            <a:schemeClr val="bg1">
              <a:lumMod val="50000"/>
            </a:schemeClr>
          </a:solid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a:lnSpc>
                <a:spcPct val="130000"/>
              </a:lnSpc>
            </a:pPr>
            <a:r>
              <a:rPr lang="zh-CN" altLang="en-US"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点击添加相关标题文字</a:t>
            </a:r>
            <a:endParaRPr lang="zh-CN" altLang="en-US"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MH_Number_2"/>
          <p:cNvSpPr/>
          <p:nvPr>
            <p:custDataLst>
              <p:tags r:id="rId5"/>
            </p:custDataLst>
          </p:nvPr>
        </p:nvSpPr>
        <p:spPr>
          <a:xfrm>
            <a:off x="4060681" y="2057432"/>
            <a:ext cx="269985" cy="270000"/>
          </a:xfrm>
          <a:prstGeom prst="ellipse">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altLang="zh-CN" sz="1500" b="1" dirty="0">
                <a:solidFill>
                  <a:srgbClr val="FFFFFF"/>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2</a:t>
            </a:r>
            <a:endParaRPr lang="zh-CN" altLang="en-US" sz="1500" b="1" dirty="0">
              <a:solidFill>
                <a:srgbClr val="FFFFFF"/>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23" name="MH_Entry_2"/>
          <p:cNvSpPr/>
          <p:nvPr>
            <p:custDataLst>
              <p:tags r:id="rId6"/>
            </p:custDataLst>
          </p:nvPr>
        </p:nvSpPr>
        <p:spPr>
          <a:xfrm>
            <a:off x="4438156" y="1995240"/>
            <a:ext cx="2506941" cy="360099"/>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solidFill>
            <a:schemeClr val="bg1">
              <a:lumMod val="50000"/>
            </a:schemeClr>
          </a:solid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lvl="0">
              <a:lnSpc>
                <a:spcPct val="130000"/>
              </a:lnSpc>
            </a:pPr>
            <a:r>
              <a:rPr lang="zh-CN" altLang="en-US"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点击添加相关标题文字</a:t>
            </a:r>
            <a:endParaRPr lang="zh-CN" altLang="en-US"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MH_Number_3"/>
          <p:cNvSpPr/>
          <p:nvPr>
            <p:custDataLst>
              <p:tags r:id="rId7"/>
            </p:custDataLst>
          </p:nvPr>
        </p:nvSpPr>
        <p:spPr>
          <a:xfrm>
            <a:off x="4060681" y="2675789"/>
            <a:ext cx="269985" cy="270000"/>
          </a:xfrm>
          <a:prstGeom prst="ellipse">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altLang="zh-CN" sz="1500" b="1" dirty="0">
                <a:solidFill>
                  <a:srgbClr val="FFFFFF"/>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3</a:t>
            </a:r>
            <a:endParaRPr lang="zh-CN" altLang="en-US" sz="1500" b="1" dirty="0">
              <a:solidFill>
                <a:srgbClr val="FFFFFF"/>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25" name="MH_Entry_3"/>
          <p:cNvSpPr/>
          <p:nvPr>
            <p:custDataLst>
              <p:tags r:id="rId8"/>
            </p:custDataLst>
          </p:nvPr>
        </p:nvSpPr>
        <p:spPr>
          <a:xfrm>
            <a:off x="4438156" y="2613596"/>
            <a:ext cx="2506941" cy="360099"/>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solidFill>
            <a:schemeClr val="bg1">
              <a:lumMod val="50000"/>
            </a:schemeClr>
          </a:solid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lvl="0">
              <a:lnSpc>
                <a:spcPct val="130000"/>
              </a:lnSpc>
            </a:pPr>
            <a:r>
              <a:rPr lang="zh-CN" altLang="en-US"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点击添加相关标题文字</a:t>
            </a:r>
            <a:endParaRPr lang="zh-CN" altLang="en-US"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MH_Number_4"/>
          <p:cNvSpPr/>
          <p:nvPr>
            <p:custDataLst>
              <p:tags r:id="rId9"/>
            </p:custDataLst>
          </p:nvPr>
        </p:nvSpPr>
        <p:spPr>
          <a:xfrm>
            <a:off x="4060681" y="3294145"/>
            <a:ext cx="269985" cy="270000"/>
          </a:xfrm>
          <a:prstGeom prst="ellipse">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altLang="zh-CN" sz="1500" b="1" dirty="0">
                <a:solidFill>
                  <a:srgbClr val="FFFFFF"/>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4</a:t>
            </a:r>
            <a:endParaRPr lang="zh-CN" altLang="en-US" sz="1500" b="1" dirty="0">
              <a:solidFill>
                <a:srgbClr val="FFFFFF"/>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27" name="MH_Entry_4"/>
          <p:cNvSpPr/>
          <p:nvPr>
            <p:custDataLst>
              <p:tags r:id="rId10"/>
            </p:custDataLst>
          </p:nvPr>
        </p:nvSpPr>
        <p:spPr>
          <a:xfrm>
            <a:off x="4438156" y="3231952"/>
            <a:ext cx="2506941" cy="360099"/>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solidFill>
            <a:schemeClr val="bg1">
              <a:lumMod val="50000"/>
            </a:schemeClr>
          </a:solid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lvl="0">
              <a:lnSpc>
                <a:spcPct val="130000"/>
              </a:lnSpc>
            </a:pPr>
            <a:r>
              <a:rPr lang="zh-CN" altLang="en-US"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点击添加相关标题文字</a:t>
            </a:r>
            <a:endParaRPr lang="zh-CN" altLang="en-US"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Freeform 6"/>
          <p:cNvSpPr/>
          <p:nvPr/>
        </p:nvSpPr>
        <p:spPr bwMode="auto">
          <a:xfrm>
            <a:off x="-7685" y="4105817"/>
            <a:ext cx="9159372" cy="1037683"/>
          </a:xfrm>
          <a:custGeom>
            <a:avLst/>
            <a:gdLst>
              <a:gd name="T0" fmla="*/ 0 w 5734"/>
              <a:gd name="T1" fmla="*/ 0 h 931"/>
              <a:gd name="T2" fmla="*/ 167 w 5734"/>
              <a:gd name="T3" fmla="*/ 73 h 931"/>
              <a:gd name="T4" fmla="*/ 340 w 5734"/>
              <a:gd name="T5" fmla="*/ 143 h 931"/>
              <a:gd name="T6" fmla="*/ 522 w 5734"/>
              <a:gd name="T7" fmla="*/ 206 h 931"/>
              <a:gd name="T8" fmla="*/ 711 w 5734"/>
              <a:gd name="T9" fmla="*/ 266 h 931"/>
              <a:gd name="T10" fmla="*/ 907 w 5734"/>
              <a:gd name="T11" fmla="*/ 320 h 931"/>
              <a:gd name="T12" fmla="*/ 1109 w 5734"/>
              <a:gd name="T13" fmla="*/ 369 h 931"/>
              <a:gd name="T14" fmla="*/ 1315 w 5734"/>
              <a:gd name="T15" fmla="*/ 415 h 931"/>
              <a:gd name="T16" fmla="*/ 1529 w 5734"/>
              <a:gd name="T17" fmla="*/ 455 h 931"/>
              <a:gd name="T18" fmla="*/ 1746 w 5734"/>
              <a:gd name="T19" fmla="*/ 490 h 931"/>
              <a:gd name="T20" fmla="*/ 1966 w 5734"/>
              <a:gd name="T21" fmla="*/ 520 h 931"/>
              <a:gd name="T22" fmla="*/ 2189 w 5734"/>
              <a:gd name="T23" fmla="*/ 544 h 931"/>
              <a:gd name="T24" fmla="*/ 2416 w 5734"/>
              <a:gd name="T25" fmla="*/ 563 h 931"/>
              <a:gd name="T26" fmla="*/ 2644 w 5734"/>
              <a:gd name="T27" fmla="*/ 579 h 931"/>
              <a:gd name="T28" fmla="*/ 2873 w 5734"/>
              <a:gd name="T29" fmla="*/ 588 h 931"/>
              <a:gd name="T30" fmla="*/ 3104 w 5734"/>
              <a:gd name="T31" fmla="*/ 593 h 931"/>
              <a:gd name="T32" fmla="*/ 3336 w 5734"/>
              <a:gd name="T33" fmla="*/ 591 h 931"/>
              <a:gd name="T34" fmla="*/ 3567 w 5734"/>
              <a:gd name="T35" fmla="*/ 586 h 931"/>
              <a:gd name="T36" fmla="*/ 3798 w 5734"/>
              <a:gd name="T37" fmla="*/ 576 h 931"/>
              <a:gd name="T38" fmla="*/ 4025 w 5734"/>
              <a:gd name="T39" fmla="*/ 560 h 931"/>
              <a:gd name="T40" fmla="*/ 4253 w 5734"/>
              <a:gd name="T41" fmla="*/ 539 h 931"/>
              <a:gd name="T42" fmla="*/ 4477 w 5734"/>
              <a:gd name="T43" fmla="*/ 511 h 931"/>
              <a:gd name="T44" fmla="*/ 4698 w 5734"/>
              <a:gd name="T45" fmla="*/ 479 h 931"/>
              <a:gd name="T46" fmla="*/ 4915 w 5734"/>
              <a:gd name="T47" fmla="*/ 443 h 931"/>
              <a:gd name="T48" fmla="*/ 5127 w 5734"/>
              <a:gd name="T49" fmla="*/ 401 h 931"/>
              <a:gd name="T50" fmla="*/ 5335 w 5734"/>
              <a:gd name="T51" fmla="*/ 352 h 931"/>
              <a:gd name="T52" fmla="*/ 5538 w 5734"/>
              <a:gd name="T53" fmla="*/ 299 h 931"/>
              <a:gd name="T54" fmla="*/ 5734 w 5734"/>
              <a:gd name="T55" fmla="*/ 240 h 931"/>
              <a:gd name="T56" fmla="*/ 5734 w 5734"/>
              <a:gd name="T57" fmla="*/ 931 h 931"/>
              <a:gd name="T58" fmla="*/ 0 w 5734"/>
              <a:gd name="T59" fmla="*/ 931 h 931"/>
              <a:gd name="T60" fmla="*/ 0 w 5734"/>
              <a:gd name="T61" fmla="*/ 0 h 9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734" h="931">
                <a:moveTo>
                  <a:pt x="0" y="0"/>
                </a:moveTo>
                <a:lnTo>
                  <a:pt x="167" y="73"/>
                </a:lnTo>
                <a:lnTo>
                  <a:pt x="340" y="143"/>
                </a:lnTo>
                <a:lnTo>
                  <a:pt x="522" y="206"/>
                </a:lnTo>
                <a:lnTo>
                  <a:pt x="711" y="266"/>
                </a:lnTo>
                <a:lnTo>
                  <a:pt x="907" y="320"/>
                </a:lnTo>
                <a:lnTo>
                  <a:pt x="1109" y="369"/>
                </a:lnTo>
                <a:lnTo>
                  <a:pt x="1315" y="415"/>
                </a:lnTo>
                <a:lnTo>
                  <a:pt x="1529" y="455"/>
                </a:lnTo>
                <a:lnTo>
                  <a:pt x="1746" y="490"/>
                </a:lnTo>
                <a:lnTo>
                  <a:pt x="1966" y="520"/>
                </a:lnTo>
                <a:lnTo>
                  <a:pt x="2189" y="544"/>
                </a:lnTo>
                <a:lnTo>
                  <a:pt x="2416" y="563"/>
                </a:lnTo>
                <a:lnTo>
                  <a:pt x="2644" y="579"/>
                </a:lnTo>
                <a:lnTo>
                  <a:pt x="2873" y="588"/>
                </a:lnTo>
                <a:lnTo>
                  <a:pt x="3104" y="593"/>
                </a:lnTo>
                <a:lnTo>
                  <a:pt x="3336" y="591"/>
                </a:lnTo>
                <a:lnTo>
                  <a:pt x="3567" y="586"/>
                </a:lnTo>
                <a:lnTo>
                  <a:pt x="3798" y="576"/>
                </a:lnTo>
                <a:lnTo>
                  <a:pt x="4025" y="560"/>
                </a:lnTo>
                <a:lnTo>
                  <a:pt x="4253" y="539"/>
                </a:lnTo>
                <a:lnTo>
                  <a:pt x="4477" y="511"/>
                </a:lnTo>
                <a:lnTo>
                  <a:pt x="4698" y="479"/>
                </a:lnTo>
                <a:lnTo>
                  <a:pt x="4915" y="443"/>
                </a:lnTo>
                <a:lnTo>
                  <a:pt x="5127" y="401"/>
                </a:lnTo>
                <a:lnTo>
                  <a:pt x="5335" y="352"/>
                </a:lnTo>
                <a:lnTo>
                  <a:pt x="5538" y="299"/>
                </a:lnTo>
                <a:lnTo>
                  <a:pt x="5734" y="240"/>
                </a:lnTo>
                <a:lnTo>
                  <a:pt x="5734" y="931"/>
                </a:lnTo>
                <a:lnTo>
                  <a:pt x="0" y="931"/>
                </a:lnTo>
                <a:lnTo>
                  <a:pt x="0" y="0"/>
                </a:lnTo>
                <a:close/>
              </a:path>
            </a:pathLst>
          </a:custGeom>
          <a:solidFill>
            <a:schemeClr val="accent3"/>
          </a:solidFill>
          <a:ln w="0">
            <a:noFill/>
            <a:prstDash val="solid"/>
            <a:round/>
          </a:ln>
        </p:spPr>
        <p:txBody>
          <a:bodyPr vert="horz" wrap="square" lIns="91433" tIns="45717" rIns="91433" bIns="45717" numCol="1" anchor="t" anchorCtr="0" compatLnSpc="1"/>
          <a:lstStyle/>
          <a:p>
            <a:endParaRPr lang="zh-CN" altLang="en-US"/>
          </a:p>
        </p:txBody>
      </p:sp>
      <p:sp>
        <p:nvSpPr>
          <p:cNvPr id="15" name="Freeform 7"/>
          <p:cNvSpPr/>
          <p:nvPr/>
        </p:nvSpPr>
        <p:spPr bwMode="auto">
          <a:xfrm>
            <a:off x="-7685" y="4342110"/>
            <a:ext cx="9159372" cy="801390"/>
          </a:xfrm>
          <a:custGeom>
            <a:avLst/>
            <a:gdLst>
              <a:gd name="T0" fmla="*/ 5734 w 5734"/>
              <a:gd name="T1" fmla="*/ 0 h 719"/>
              <a:gd name="T2" fmla="*/ 5734 w 5734"/>
              <a:gd name="T3" fmla="*/ 719 h 719"/>
              <a:gd name="T4" fmla="*/ 0 w 5734"/>
              <a:gd name="T5" fmla="*/ 719 h 719"/>
              <a:gd name="T6" fmla="*/ 0 w 5734"/>
              <a:gd name="T7" fmla="*/ 71 h 719"/>
              <a:gd name="T8" fmla="*/ 230 w 5734"/>
              <a:gd name="T9" fmla="*/ 131 h 719"/>
              <a:gd name="T10" fmla="*/ 459 w 5734"/>
              <a:gd name="T11" fmla="*/ 185 h 719"/>
              <a:gd name="T12" fmla="*/ 690 w 5734"/>
              <a:gd name="T13" fmla="*/ 236 h 719"/>
              <a:gd name="T14" fmla="*/ 921 w 5734"/>
              <a:gd name="T15" fmla="*/ 281 h 719"/>
              <a:gd name="T16" fmla="*/ 1154 w 5734"/>
              <a:gd name="T17" fmla="*/ 323 h 719"/>
              <a:gd name="T18" fmla="*/ 1389 w 5734"/>
              <a:gd name="T19" fmla="*/ 358 h 719"/>
              <a:gd name="T20" fmla="*/ 1627 w 5734"/>
              <a:gd name="T21" fmla="*/ 390 h 719"/>
              <a:gd name="T22" fmla="*/ 1865 w 5734"/>
              <a:gd name="T23" fmla="*/ 416 h 719"/>
              <a:gd name="T24" fmla="*/ 2105 w 5734"/>
              <a:gd name="T25" fmla="*/ 435 h 719"/>
              <a:gd name="T26" fmla="*/ 2348 w 5734"/>
              <a:gd name="T27" fmla="*/ 449 h 719"/>
              <a:gd name="T28" fmla="*/ 2593 w 5734"/>
              <a:gd name="T29" fmla="*/ 456 h 719"/>
              <a:gd name="T30" fmla="*/ 2842 w 5734"/>
              <a:gd name="T31" fmla="*/ 456 h 719"/>
              <a:gd name="T32" fmla="*/ 3094 w 5734"/>
              <a:gd name="T33" fmla="*/ 451 h 719"/>
              <a:gd name="T34" fmla="*/ 3348 w 5734"/>
              <a:gd name="T35" fmla="*/ 439 h 719"/>
              <a:gd name="T36" fmla="*/ 3605 w 5734"/>
              <a:gd name="T37" fmla="*/ 420 h 719"/>
              <a:gd name="T38" fmla="*/ 3868 w 5734"/>
              <a:gd name="T39" fmla="*/ 393 h 719"/>
              <a:gd name="T40" fmla="*/ 4132 w 5734"/>
              <a:gd name="T41" fmla="*/ 358 h 719"/>
              <a:gd name="T42" fmla="*/ 4402 w 5734"/>
              <a:gd name="T43" fmla="*/ 316 h 719"/>
              <a:gd name="T44" fmla="*/ 4675 w 5734"/>
              <a:gd name="T45" fmla="*/ 266 h 719"/>
              <a:gd name="T46" fmla="*/ 4953 w 5734"/>
              <a:gd name="T47" fmla="*/ 208 h 719"/>
              <a:gd name="T48" fmla="*/ 5235 w 5734"/>
              <a:gd name="T49" fmla="*/ 141 h 719"/>
              <a:gd name="T50" fmla="*/ 5349 w 5734"/>
              <a:gd name="T51" fmla="*/ 113 h 719"/>
              <a:gd name="T52" fmla="*/ 5456 w 5734"/>
              <a:gd name="T53" fmla="*/ 85 h 719"/>
              <a:gd name="T54" fmla="*/ 5556 w 5734"/>
              <a:gd name="T55" fmla="*/ 57 h 719"/>
              <a:gd name="T56" fmla="*/ 5648 w 5734"/>
              <a:gd name="T57" fmla="*/ 29 h 719"/>
              <a:gd name="T58" fmla="*/ 5734 w 5734"/>
              <a:gd name="T59"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734" h="719">
                <a:moveTo>
                  <a:pt x="5734" y="0"/>
                </a:moveTo>
                <a:lnTo>
                  <a:pt x="5734" y="719"/>
                </a:lnTo>
                <a:lnTo>
                  <a:pt x="0" y="719"/>
                </a:lnTo>
                <a:lnTo>
                  <a:pt x="0" y="71"/>
                </a:lnTo>
                <a:lnTo>
                  <a:pt x="230" y="131"/>
                </a:lnTo>
                <a:lnTo>
                  <a:pt x="459" y="185"/>
                </a:lnTo>
                <a:lnTo>
                  <a:pt x="690" y="236"/>
                </a:lnTo>
                <a:lnTo>
                  <a:pt x="921" y="281"/>
                </a:lnTo>
                <a:lnTo>
                  <a:pt x="1154" y="323"/>
                </a:lnTo>
                <a:lnTo>
                  <a:pt x="1389" y="358"/>
                </a:lnTo>
                <a:lnTo>
                  <a:pt x="1627" y="390"/>
                </a:lnTo>
                <a:lnTo>
                  <a:pt x="1865" y="416"/>
                </a:lnTo>
                <a:lnTo>
                  <a:pt x="2105" y="435"/>
                </a:lnTo>
                <a:lnTo>
                  <a:pt x="2348" y="449"/>
                </a:lnTo>
                <a:lnTo>
                  <a:pt x="2593" y="456"/>
                </a:lnTo>
                <a:lnTo>
                  <a:pt x="2842" y="456"/>
                </a:lnTo>
                <a:lnTo>
                  <a:pt x="3094" y="451"/>
                </a:lnTo>
                <a:lnTo>
                  <a:pt x="3348" y="439"/>
                </a:lnTo>
                <a:lnTo>
                  <a:pt x="3605" y="420"/>
                </a:lnTo>
                <a:lnTo>
                  <a:pt x="3868" y="393"/>
                </a:lnTo>
                <a:lnTo>
                  <a:pt x="4132" y="358"/>
                </a:lnTo>
                <a:lnTo>
                  <a:pt x="4402" y="316"/>
                </a:lnTo>
                <a:lnTo>
                  <a:pt x="4675" y="266"/>
                </a:lnTo>
                <a:lnTo>
                  <a:pt x="4953" y="208"/>
                </a:lnTo>
                <a:lnTo>
                  <a:pt x="5235" y="141"/>
                </a:lnTo>
                <a:lnTo>
                  <a:pt x="5349" y="113"/>
                </a:lnTo>
                <a:lnTo>
                  <a:pt x="5456" y="85"/>
                </a:lnTo>
                <a:lnTo>
                  <a:pt x="5556" y="57"/>
                </a:lnTo>
                <a:lnTo>
                  <a:pt x="5648" y="29"/>
                </a:lnTo>
                <a:lnTo>
                  <a:pt x="5734" y="0"/>
                </a:lnTo>
                <a:close/>
              </a:path>
            </a:pathLst>
          </a:custGeom>
          <a:solidFill>
            <a:schemeClr val="accent1"/>
          </a:solidFill>
          <a:ln w="0">
            <a:noFill/>
            <a:prstDash val="solid"/>
            <a:round/>
          </a:ln>
        </p:spPr>
        <p:txBody>
          <a:bodyPr vert="horz" wrap="square" lIns="91433" tIns="45717" rIns="91433" bIns="45717" numCol="1" anchor="t" anchorCtr="0" compatLnSpc="1"/>
          <a:lstStyle/>
          <a:p>
            <a:endParaRPr lang="zh-CN" altLang="en-US"/>
          </a:p>
        </p:txBody>
      </p:sp>
    </p:spTree>
  </p:cSld>
  <p:clrMapOvr>
    <a:masterClrMapping/>
  </p:clrMapOvr>
  <p:transition spd="med" advTm="1000">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18"/>
                                        </p:tgtEl>
                                        <p:attrNameLst>
                                          <p:attrName>style.visibility</p:attrName>
                                        </p:attrNameLst>
                                      </p:cBhvr>
                                      <p:to>
                                        <p:strVal val="visible"/>
                                      </p:to>
                                    </p:set>
                                    <p:anim by="(-#ppt_w*2)" calcmode="lin" valueType="num">
                                      <p:cBhvr rctx="PPT">
                                        <p:cTn id="7" dur="500" autoRev="1" fill="hold">
                                          <p:stCondLst>
                                            <p:cond delay="0"/>
                                          </p:stCondLst>
                                        </p:cTn>
                                        <p:tgtEl>
                                          <p:spTgt spid="18"/>
                                        </p:tgtEl>
                                        <p:attrNameLst>
                                          <p:attrName>ppt_w</p:attrName>
                                        </p:attrNameLst>
                                      </p:cBhvr>
                                    </p:anim>
                                    <p:anim by="(#ppt_w*0.50)" calcmode="lin" valueType="num">
                                      <p:cBhvr>
                                        <p:cTn id="8" dur="500" decel="50000" autoRev="1" fill="hold">
                                          <p:stCondLst>
                                            <p:cond delay="0"/>
                                          </p:stCondLst>
                                        </p:cTn>
                                        <p:tgtEl>
                                          <p:spTgt spid="18"/>
                                        </p:tgtEl>
                                        <p:attrNameLst>
                                          <p:attrName>ppt_x</p:attrName>
                                        </p:attrNameLst>
                                      </p:cBhvr>
                                    </p:anim>
                                    <p:anim from="(-#ppt_h/2)" to="(#ppt_y)" calcmode="lin" valueType="num">
                                      <p:cBhvr>
                                        <p:cTn id="9" dur="1000" fill="hold">
                                          <p:stCondLst>
                                            <p:cond delay="0"/>
                                          </p:stCondLst>
                                        </p:cTn>
                                        <p:tgtEl>
                                          <p:spTgt spid="18"/>
                                        </p:tgtEl>
                                        <p:attrNameLst>
                                          <p:attrName>ppt_y</p:attrName>
                                        </p:attrNameLst>
                                      </p:cBhvr>
                                    </p:anim>
                                    <p:animRot by="21600000">
                                      <p:cBhvr>
                                        <p:cTn id="10" dur="1000" fill="hold">
                                          <p:stCondLst>
                                            <p:cond delay="0"/>
                                          </p:stCondLst>
                                        </p:cTn>
                                        <p:tgtEl>
                                          <p:spTgt spid="18"/>
                                        </p:tgtEl>
                                        <p:attrNameLst>
                                          <p:attrName>r</p:attrName>
                                        </p:attrNameLst>
                                      </p:cBhvr>
                                    </p:animRot>
                                  </p:childTnLst>
                                </p:cTn>
                              </p:par>
                              <p:par>
                                <p:cTn id="11" presetID="56" presetClass="entr" presetSubtype="0" fill="hold" grpId="0" nodeType="withEffect">
                                  <p:stCondLst>
                                    <p:cond delay="0"/>
                                  </p:stCondLst>
                                  <p:iterate type="lt">
                                    <p:tmPct val="10000"/>
                                  </p:iterate>
                                  <p:childTnLst>
                                    <p:set>
                                      <p:cBhvr>
                                        <p:cTn id="12" dur="1" fill="hold">
                                          <p:stCondLst>
                                            <p:cond delay="0"/>
                                          </p:stCondLst>
                                        </p:cTn>
                                        <p:tgtEl>
                                          <p:spTgt spid="19"/>
                                        </p:tgtEl>
                                        <p:attrNameLst>
                                          <p:attrName>style.visibility</p:attrName>
                                        </p:attrNameLst>
                                      </p:cBhvr>
                                      <p:to>
                                        <p:strVal val="visible"/>
                                      </p:to>
                                    </p:set>
                                    <p:anim by="(-#ppt_w*2)" calcmode="lin" valueType="num">
                                      <p:cBhvr rctx="PPT">
                                        <p:cTn id="13" dur="500" autoRev="1" fill="hold">
                                          <p:stCondLst>
                                            <p:cond delay="0"/>
                                          </p:stCondLst>
                                        </p:cTn>
                                        <p:tgtEl>
                                          <p:spTgt spid="19"/>
                                        </p:tgtEl>
                                        <p:attrNameLst>
                                          <p:attrName>ppt_w</p:attrName>
                                        </p:attrNameLst>
                                      </p:cBhvr>
                                    </p:anim>
                                    <p:anim by="(#ppt_w*0.50)" calcmode="lin" valueType="num">
                                      <p:cBhvr>
                                        <p:cTn id="14" dur="500" decel="50000" autoRev="1" fill="hold">
                                          <p:stCondLst>
                                            <p:cond delay="0"/>
                                          </p:stCondLst>
                                        </p:cTn>
                                        <p:tgtEl>
                                          <p:spTgt spid="19"/>
                                        </p:tgtEl>
                                        <p:attrNameLst>
                                          <p:attrName>ppt_x</p:attrName>
                                        </p:attrNameLst>
                                      </p:cBhvr>
                                    </p:anim>
                                    <p:anim from="(-#ppt_h/2)" to="(#ppt_y)" calcmode="lin" valueType="num">
                                      <p:cBhvr>
                                        <p:cTn id="15" dur="1000" fill="hold">
                                          <p:stCondLst>
                                            <p:cond delay="0"/>
                                          </p:stCondLst>
                                        </p:cTn>
                                        <p:tgtEl>
                                          <p:spTgt spid="19"/>
                                        </p:tgtEl>
                                        <p:attrNameLst>
                                          <p:attrName>ppt_y</p:attrName>
                                        </p:attrNameLst>
                                      </p:cBhvr>
                                    </p:anim>
                                    <p:animRot by="21600000">
                                      <p:cBhvr>
                                        <p:cTn id="16" dur="1000" fill="hold">
                                          <p:stCondLst>
                                            <p:cond delay="0"/>
                                          </p:stCondLst>
                                        </p:cTn>
                                        <p:tgtEl>
                                          <p:spTgt spid="19"/>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500" fill="hold"/>
                                        <p:tgtEl>
                                          <p:spTgt spid="24"/>
                                        </p:tgtEl>
                                        <p:attrNameLst>
                                          <p:attrName>ppt_w</p:attrName>
                                        </p:attrNameLst>
                                      </p:cBhvr>
                                      <p:tavLst>
                                        <p:tav tm="0">
                                          <p:val>
                                            <p:fltVal val="0"/>
                                          </p:val>
                                        </p:tav>
                                        <p:tav tm="100000">
                                          <p:val>
                                            <p:strVal val="#ppt_w"/>
                                          </p:val>
                                        </p:tav>
                                      </p:tavLst>
                                    </p:anim>
                                    <p:anim calcmode="lin" valueType="num">
                                      <p:cBhvr>
                                        <p:cTn id="32" dur="500" fill="hold"/>
                                        <p:tgtEl>
                                          <p:spTgt spid="24"/>
                                        </p:tgtEl>
                                        <p:attrNameLst>
                                          <p:attrName>ppt_h</p:attrName>
                                        </p:attrNameLst>
                                      </p:cBhvr>
                                      <p:tavLst>
                                        <p:tav tm="0">
                                          <p:val>
                                            <p:fltVal val="0"/>
                                          </p:val>
                                        </p:tav>
                                        <p:tav tm="100000">
                                          <p:val>
                                            <p:strVal val="#ppt_h"/>
                                          </p:val>
                                        </p:tav>
                                      </p:tavLst>
                                    </p:anim>
                                    <p:animEffect transition="in" filter="fade">
                                      <p:cBhvr>
                                        <p:cTn id="33" dur="500"/>
                                        <p:tgtEl>
                                          <p:spTgt spid="24"/>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down)">
                                      <p:cBhvr>
                                        <p:cTn id="43" dur="500"/>
                                        <p:tgtEl>
                                          <p:spTgt spid="21"/>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wipe(down)">
                                      <p:cBhvr>
                                        <p:cTn id="46" dur="500"/>
                                        <p:tgtEl>
                                          <p:spTgt spid="23"/>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wipe(down)">
                                      <p:cBhvr>
                                        <p:cTn id="49" dur="500"/>
                                        <p:tgtEl>
                                          <p:spTgt spid="25"/>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down)">
                                      <p:cBhvr>
                                        <p:cTn id="52" dur="500"/>
                                        <p:tgtEl>
                                          <p:spTgt spid="27"/>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barn(inVertical)">
                                      <p:cBhvr>
                                        <p:cTn id="57" dur="500"/>
                                        <p:tgtEl>
                                          <p:spTgt spid="14"/>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barn(inVertical)">
                                      <p:cBhvr>
                                        <p:cTn id="6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animBg="1"/>
      <p:bldP spid="21" grpId="0" animBg="1"/>
      <p:bldP spid="22" grpId="0" animBg="1"/>
      <p:bldP spid="23" grpId="0" animBg="1"/>
      <p:bldP spid="24" grpId="0" animBg="1"/>
      <p:bldP spid="25" grpId="0" animBg="1"/>
      <p:bldP spid="26" grpId="0" animBg="1"/>
      <p:bldP spid="27" grpId="0" animBg="1"/>
      <p:bldP spid="14" grpId="0" animBg="1"/>
      <p:bldP spid="1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p:nvPr/>
        </p:nvGrpSpPr>
        <p:grpSpPr>
          <a:xfrm>
            <a:off x="5343804" y="2417385"/>
            <a:ext cx="2613514" cy="483201"/>
            <a:chOff x="7125311" y="3386950"/>
            <a:chExt cx="3485499" cy="644384"/>
          </a:xfrm>
          <a:solidFill>
            <a:schemeClr val="accent4"/>
          </a:solidFill>
        </p:grpSpPr>
        <p:sp>
          <p:nvSpPr>
            <p:cNvPr id="7" name="Shape 533"/>
            <p:cNvSpPr/>
            <p:nvPr/>
          </p:nvSpPr>
          <p:spPr>
            <a:xfrm>
              <a:off x="7465374" y="3386950"/>
              <a:ext cx="3145436" cy="64438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0" y="21600"/>
                  </a:lnTo>
                  <a:lnTo>
                    <a:pt x="0" y="0"/>
                  </a:lnTo>
                  <a:cubicBezTo>
                    <a:pt x="0" y="0"/>
                    <a:pt x="21600" y="0"/>
                    <a:pt x="21600" y="0"/>
                  </a:cubicBezTo>
                  <a:close/>
                </a:path>
              </a:pathLst>
            </a:custGeom>
            <a:grpFill/>
            <a:ln w="12700" cap="flat">
              <a:noFill/>
              <a:miter lim="400000"/>
            </a:ln>
            <a:effectLst/>
          </p:spPr>
          <p:txBody>
            <a:bodyPr wrap="square" lIns="53565" tIns="53565" rIns="53565" bIns="53565" numCol="1" anchor="ctr">
              <a:noAutofit/>
            </a:bodyPr>
            <a:lstStyle/>
            <a:p>
              <a:pPr>
                <a:lnSpc>
                  <a:spcPct val="120000"/>
                </a:lnSpc>
                <a:spcBef>
                  <a:spcPts val="3375"/>
                </a:spcBef>
                <a:defRPr sz="2500">
                  <a:latin typeface="Aller Light"/>
                  <a:ea typeface="Aller Light"/>
                  <a:cs typeface="Aller Light"/>
                  <a:sym typeface="Aller Light"/>
                </a:defRPr>
              </a:pPr>
              <a:endParaRPr sz="23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Shape 534"/>
            <p:cNvSpPr/>
            <p:nvPr/>
          </p:nvSpPr>
          <p:spPr>
            <a:xfrm>
              <a:off x="7125311" y="3386950"/>
              <a:ext cx="345204" cy="64438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9340"/>
                  </a:lnTo>
                  <a:lnTo>
                    <a:pt x="0" y="13486"/>
                  </a:lnTo>
                  <a:lnTo>
                    <a:pt x="21600" y="21600"/>
                  </a:lnTo>
                  <a:cubicBezTo>
                    <a:pt x="21600" y="21600"/>
                    <a:pt x="21600" y="0"/>
                    <a:pt x="21600" y="0"/>
                  </a:cubicBezTo>
                  <a:close/>
                </a:path>
              </a:pathLst>
            </a:custGeom>
            <a:grpFill/>
            <a:ln w="12700" cap="flat">
              <a:noFill/>
              <a:miter lim="400000"/>
            </a:ln>
            <a:effectLst/>
          </p:spPr>
          <p:txBody>
            <a:bodyPr wrap="square" lIns="53565" tIns="53565" rIns="53565" bIns="53565" numCol="1" anchor="ctr">
              <a:noAutofit/>
            </a:bodyPr>
            <a:lstStyle/>
            <a:p>
              <a:pPr>
                <a:lnSpc>
                  <a:spcPct val="120000"/>
                </a:lnSpc>
                <a:spcBef>
                  <a:spcPts val="3375"/>
                </a:spcBef>
                <a:defRPr sz="2500">
                  <a:latin typeface="Aller Light"/>
                  <a:ea typeface="Aller Light"/>
                  <a:cs typeface="Aller Light"/>
                  <a:sym typeface="Aller Light"/>
                </a:defRPr>
              </a:pPr>
              <a:endParaRPr sz="23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 name="Group 10"/>
          <p:cNvGrpSpPr/>
          <p:nvPr/>
        </p:nvGrpSpPr>
        <p:grpSpPr>
          <a:xfrm>
            <a:off x="1160117" y="2417385"/>
            <a:ext cx="2619841" cy="483201"/>
            <a:chOff x="1545760" y="3386950"/>
            <a:chExt cx="3493936" cy="644384"/>
          </a:xfrm>
          <a:solidFill>
            <a:schemeClr val="accent3"/>
          </a:solidFill>
        </p:grpSpPr>
        <p:sp>
          <p:nvSpPr>
            <p:cNvPr id="10" name="Shape 536"/>
            <p:cNvSpPr/>
            <p:nvPr/>
          </p:nvSpPr>
          <p:spPr>
            <a:xfrm>
              <a:off x="4694491" y="3386950"/>
              <a:ext cx="345205" cy="6443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9340"/>
                  </a:lnTo>
                  <a:lnTo>
                    <a:pt x="21600" y="13486"/>
                  </a:lnTo>
                  <a:lnTo>
                    <a:pt x="0" y="21600"/>
                  </a:lnTo>
                  <a:cubicBezTo>
                    <a:pt x="0" y="21600"/>
                    <a:pt x="0" y="0"/>
                    <a:pt x="0" y="0"/>
                  </a:cubicBezTo>
                  <a:close/>
                </a:path>
              </a:pathLst>
            </a:custGeom>
            <a:grpFill/>
            <a:ln w="12700" cap="flat">
              <a:noFill/>
              <a:miter lim="400000"/>
            </a:ln>
            <a:effectLst/>
          </p:spPr>
          <p:txBody>
            <a:bodyPr wrap="square" lIns="53565" tIns="53565" rIns="53565" bIns="53565" numCol="1" anchor="ctr">
              <a:noAutofit/>
            </a:bodyPr>
            <a:lstStyle/>
            <a:p>
              <a:pPr>
                <a:lnSpc>
                  <a:spcPct val="120000"/>
                </a:lnSpc>
                <a:spcBef>
                  <a:spcPts val="3375"/>
                </a:spcBef>
                <a:defRPr sz="2500">
                  <a:latin typeface="Aller Light"/>
                  <a:ea typeface="Aller Light"/>
                  <a:cs typeface="Aller Light"/>
                  <a:sym typeface="Aller Light"/>
                </a:defRPr>
              </a:pPr>
              <a:endParaRPr sz="23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Shape 537"/>
            <p:cNvSpPr/>
            <p:nvPr/>
          </p:nvSpPr>
          <p:spPr>
            <a:xfrm>
              <a:off x="1545760" y="3386950"/>
              <a:ext cx="3151081" cy="6443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cubicBezTo>
                    <a:pt x="21600" y="0"/>
                    <a:pt x="0" y="0"/>
                    <a:pt x="0" y="0"/>
                  </a:cubicBezTo>
                  <a:close/>
                </a:path>
              </a:pathLst>
            </a:custGeom>
            <a:grpFill/>
            <a:ln w="12700" cap="flat">
              <a:noFill/>
              <a:miter lim="400000"/>
            </a:ln>
            <a:effectLst/>
          </p:spPr>
          <p:txBody>
            <a:bodyPr wrap="square" lIns="53565" tIns="53565" rIns="53565" bIns="53565" numCol="1" anchor="ctr">
              <a:noAutofit/>
            </a:bodyPr>
            <a:lstStyle/>
            <a:p>
              <a:pPr>
                <a:lnSpc>
                  <a:spcPct val="120000"/>
                </a:lnSpc>
                <a:spcBef>
                  <a:spcPts val="3375"/>
                </a:spcBef>
                <a:defRPr sz="2500">
                  <a:latin typeface="Aller Light"/>
                  <a:ea typeface="Aller Light"/>
                  <a:cs typeface="Aller Light"/>
                  <a:sym typeface="Aller Light"/>
                </a:defRPr>
              </a:pPr>
              <a:endParaRPr sz="23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 name="Group 14"/>
          <p:cNvGrpSpPr/>
          <p:nvPr/>
        </p:nvGrpSpPr>
        <p:grpSpPr>
          <a:xfrm>
            <a:off x="5079374" y="1347834"/>
            <a:ext cx="2879413" cy="644938"/>
            <a:chOff x="6772654" y="2152648"/>
            <a:chExt cx="3840113" cy="860072"/>
          </a:xfrm>
          <a:solidFill>
            <a:schemeClr val="accent2"/>
          </a:solidFill>
        </p:grpSpPr>
        <p:sp>
          <p:nvSpPr>
            <p:cNvPr id="13" name="Shape 539"/>
            <p:cNvSpPr/>
            <p:nvPr/>
          </p:nvSpPr>
          <p:spPr>
            <a:xfrm>
              <a:off x="7289045" y="2152648"/>
              <a:ext cx="3323722" cy="6443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0" y="21600"/>
                  </a:lnTo>
                  <a:lnTo>
                    <a:pt x="0" y="0"/>
                  </a:lnTo>
                  <a:cubicBezTo>
                    <a:pt x="0" y="0"/>
                    <a:pt x="21600" y="0"/>
                    <a:pt x="21600" y="0"/>
                  </a:cubicBezTo>
                  <a:close/>
                </a:path>
              </a:pathLst>
            </a:custGeom>
            <a:grpFill/>
            <a:ln w="12700" cap="flat">
              <a:noFill/>
              <a:miter lim="400000"/>
            </a:ln>
            <a:effectLst/>
          </p:spPr>
          <p:txBody>
            <a:bodyPr wrap="square" lIns="53565" tIns="53565" rIns="53565" bIns="53565" numCol="1" anchor="ctr">
              <a:noAutofit/>
            </a:bodyPr>
            <a:lstStyle/>
            <a:p>
              <a:pPr>
                <a:lnSpc>
                  <a:spcPct val="120000"/>
                </a:lnSpc>
                <a:spcBef>
                  <a:spcPts val="3375"/>
                </a:spcBef>
                <a:defRPr sz="2500">
                  <a:latin typeface="Aller Light"/>
                  <a:ea typeface="Aller Light"/>
                  <a:cs typeface="Aller Light"/>
                  <a:sym typeface="Aller Light"/>
                </a:defRPr>
              </a:pPr>
              <a:endParaRPr sz="23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Shape 540"/>
            <p:cNvSpPr/>
            <p:nvPr/>
          </p:nvSpPr>
          <p:spPr>
            <a:xfrm>
              <a:off x="6772654" y="2152648"/>
              <a:ext cx="516147" cy="860072"/>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19997"/>
                  </a:lnTo>
                  <a:lnTo>
                    <a:pt x="2792" y="21600"/>
                  </a:lnTo>
                  <a:lnTo>
                    <a:pt x="21600" y="16183"/>
                  </a:lnTo>
                  <a:cubicBezTo>
                    <a:pt x="21600" y="16183"/>
                    <a:pt x="21600" y="0"/>
                    <a:pt x="21600" y="0"/>
                  </a:cubicBezTo>
                  <a:close/>
                </a:path>
              </a:pathLst>
            </a:custGeom>
            <a:grpFill/>
            <a:ln w="12700" cap="flat">
              <a:noFill/>
              <a:miter lim="400000"/>
            </a:ln>
            <a:effectLst/>
          </p:spPr>
          <p:txBody>
            <a:bodyPr wrap="square" lIns="53565" tIns="53565" rIns="53565" bIns="53565" numCol="1" anchor="ctr">
              <a:noAutofit/>
            </a:bodyPr>
            <a:lstStyle/>
            <a:p>
              <a:pPr>
                <a:lnSpc>
                  <a:spcPct val="120000"/>
                </a:lnSpc>
                <a:spcBef>
                  <a:spcPts val="3375"/>
                </a:spcBef>
                <a:defRPr sz="2500">
                  <a:latin typeface="Aller Light"/>
                  <a:ea typeface="Aller Light"/>
                  <a:cs typeface="Aller Light"/>
                  <a:sym typeface="Aller Light"/>
                </a:defRPr>
              </a:pPr>
              <a:endParaRPr sz="23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 name="Group 18"/>
          <p:cNvGrpSpPr/>
          <p:nvPr/>
        </p:nvGrpSpPr>
        <p:grpSpPr>
          <a:xfrm>
            <a:off x="1160117" y="1347834"/>
            <a:ext cx="2889687" cy="644938"/>
            <a:chOff x="1545760" y="2152648"/>
            <a:chExt cx="3853814" cy="860072"/>
          </a:xfrm>
          <a:solidFill>
            <a:schemeClr val="accent1"/>
          </a:solidFill>
        </p:grpSpPr>
        <p:sp>
          <p:nvSpPr>
            <p:cNvPr id="16" name="Shape 542"/>
            <p:cNvSpPr/>
            <p:nvPr/>
          </p:nvSpPr>
          <p:spPr>
            <a:xfrm>
              <a:off x="1545760" y="2152648"/>
              <a:ext cx="3344236" cy="64438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cubicBezTo>
                    <a:pt x="21600" y="0"/>
                    <a:pt x="0" y="0"/>
                    <a:pt x="0" y="0"/>
                  </a:cubicBezTo>
                  <a:close/>
                </a:path>
              </a:pathLst>
            </a:custGeom>
            <a:grpFill/>
            <a:ln w="12700" cap="flat">
              <a:noFill/>
              <a:miter lim="400000"/>
            </a:ln>
            <a:effectLst/>
          </p:spPr>
          <p:txBody>
            <a:bodyPr wrap="square" lIns="53565" tIns="53565" rIns="53565" bIns="53565" numCol="1" anchor="ctr">
              <a:noAutofit/>
            </a:bodyPr>
            <a:lstStyle/>
            <a:p>
              <a:pPr>
                <a:lnSpc>
                  <a:spcPct val="120000"/>
                </a:lnSpc>
                <a:spcBef>
                  <a:spcPts val="3375"/>
                </a:spcBef>
                <a:defRPr sz="2500">
                  <a:latin typeface="Aller Light"/>
                  <a:ea typeface="Aller Light"/>
                  <a:cs typeface="Aller Light"/>
                  <a:sym typeface="Aller Light"/>
                </a:defRPr>
              </a:pPr>
              <a:endParaRPr sz="23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Shape 543"/>
            <p:cNvSpPr/>
            <p:nvPr/>
          </p:nvSpPr>
          <p:spPr>
            <a:xfrm>
              <a:off x="4883415" y="2152648"/>
              <a:ext cx="516159" cy="86007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9997"/>
                  </a:lnTo>
                  <a:lnTo>
                    <a:pt x="18808" y="21600"/>
                  </a:lnTo>
                  <a:lnTo>
                    <a:pt x="0" y="16183"/>
                  </a:lnTo>
                  <a:cubicBezTo>
                    <a:pt x="0" y="16183"/>
                    <a:pt x="0" y="0"/>
                    <a:pt x="0" y="0"/>
                  </a:cubicBezTo>
                  <a:close/>
                </a:path>
              </a:pathLst>
            </a:custGeom>
            <a:grpFill/>
            <a:ln w="12700" cap="flat">
              <a:noFill/>
              <a:miter lim="400000"/>
            </a:ln>
            <a:effectLst/>
          </p:spPr>
          <p:txBody>
            <a:bodyPr wrap="square" lIns="53565" tIns="53565" rIns="53565" bIns="53565" numCol="1" anchor="ctr">
              <a:noAutofit/>
            </a:bodyPr>
            <a:lstStyle/>
            <a:p>
              <a:pPr>
                <a:lnSpc>
                  <a:spcPct val="120000"/>
                </a:lnSpc>
                <a:spcBef>
                  <a:spcPts val="3375"/>
                </a:spcBef>
                <a:defRPr sz="2500">
                  <a:latin typeface="Aller Light"/>
                  <a:ea typeface="Aller Light"/>
                  <a:cs typeface="Aller Light"/>
                  <a:sym typeface="Aller Light"/>
                </a:defRPr>
              </a:pPr>
              <a:endParaRPr sz="23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 name="Group 21"/>
          <p:cNvGrpSpPr/>
          <p:nvPr/>
        </p:nvGrpSpPr>
        <p:grpSpPr>
          <a:xfrm>
            <a:off x="5069931" y="3367537"/>
            <a:ext cx="2901704" cy="644938"/>
            <a:chOff x="6760059" y="4457519"/>
            <a:chExt cx="3869841" cy="860072"/>
          </a:xfrm>
          <a:solidFill>
            <a:schemeClr val="accent6"/>
          </a:solidFill>
        </p:grpSpPr>
        <p:sp>
          <p:nvSpPr>
            <p:cNvPr id="19" name="Shape 545"/>
            <p:cNvSpPr/>
            <p:nvPr/>
          </p:nvSpPr>
          <p:spPr>
            <a:xfrm>
              <a:off x="7276450" y="4671632"/>
              <a:ext cx="3353450" cy="64437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0"/>
                  </a:lnTo>
                  <a:lnTo>
                    <a:pt x="0" y="0"/>
                  </a:lnTo>
                  <a:lnTo>
                    <a:pt x="0" y="21600"/>
                  </a:lnTo>
                  <a:cubicBezTo>
                    <a:pt x="0" y="21600"/>
                    <a:pt x="21600" y="21600"/>
                    <a:pt x="21600" y="21600"/>
                  </a:cubicBezTo>
                  <a:close/>
                </a:path>
              </a:pathLst>
            </a:custGeom>
            <a:grpFill/>
            <a:ln w="12700" cap="flat">
              <a:noFill/>
              <a:miter lim="400000"/>
            </a:ln>
            <a:effectLst/>
          </p:spPr>
          <p:txBody>
            <a:bodyPr wrap="square" lIns="53565" tIns="53565" rIns="53565" bIns="53565" numCol="1" anchor="ctr">
              <a:noAutofit/>
            </a:bodyPr>
            <a:lstStyle/>
            <a:p>
              <a:pPr>
                <a:lnSpc>
                  <a:spcPct val="120000"/>
                </a:lnSpc>
                <a:spcBef>
                  <a:spcPts val="3375"/>
                </a:spcBef>
                <a:defRPr sz="2500">
                  <a:latin typeface="Aller Light"/>
                  <a:ea typeface="Aller Light"/>
                  <a:cs typeface="Aller Light"/>
                  <a:sym typeface="Aller Light"/>
                </a:defRPr>
              </a:pPr>
              <a:endParaRPr sz="23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Shape 546"/>
            <p:cNvSpPr/>
            <p:nvPr/>
          </p:nvSpPr>
          <p:spPr>
            <a:xfrm>
              <a:off x="6760059" y="4457519"/>
              <a:ext cx="516158" cy="86007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1603"/>
                  </a:lnTo>
                  <a:lnTo>
                    <a:pt x="2791" y="0"/>
                  </a:lnTo>
                  <a:lnTo>
                    <a:pt x="21600" y="5417"/>
                  </a:lnTo>
                  <a:cubicBezTo>
                    <a:pt x="21600" y="5417"/>
                    <a:pt x="21600" y="21600"/>
                    <a:pt x="21600" y="21600"/>
                  </a:cubicBezTo>
                  <a:close/>
                </a:path>
              </a:pathLst>
            </a:custGeom>
            <a:grpFill/>
            <a:ln w="12700" cap="flat">
              <a:noFill/>
              <a:miter lim="400000"/>
            </a:ln>
            <a:effectLst/>
          </p:spPr>
          <p:txBody>
            <a:bodyPr wrap="square" lIns="53565" tIns="53565" rIns="53565" bIns="53565" numCol="1" anchor="ctr">
              <a:noAutofit/>
            </a:bodyPr>
            <a:lstStyle/>
            <a:p>
              <a:pPr>
                <a:lnSpc>
                  <a:spcPct val="120000"/>
                </a:lnSpc>
                <a:spcBef>
                  <a:spcPts val="3375"/>
                </a:spcBef>
                <a:defRPr sz="2500">
                  <a:latin typeface="Aller Light"/>
                  <a:ea typeface="Aller Light"/>
                  <a:cs typeface="Aller Light"/>
                  <a:sym typeface="Aller Light"/>
                </a:defRPr>
              </a:pPr>
              <a:endParaRPr sz="23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9" name="Group 24"/>
          <p:cNvGrpSpPr/>
          <p:nvPr/>
        </p:nvGrpSpPr>
        <p:grpSpPr>
          <a:xfrm>
            <a:off x="1160117" y="3367537"/>
            <a:ext cx="2889682" cy="644938"/>
            <a:chOff x="1545760" y="4457519"/>
            <a:chExt cx="3853808" cy="860072"/>
          </a:xfrm>
          <a:solidFill>
            <a:schemeClr val="accent5"/>
          </a:solidFill>
        </p:grpSpPr>
        <p:sp>
          <p:nvSpPr>
            <p:cNvPr id="22" name="Shape 548"/>
            <p:cNvSpPr/>
            <p:nvPr/>
          </p:nvSpPr>
          <p:spPr>
            <a:xfrm>
              <a:off x="1545760" y="4671632"/>
              <a:ext cx="3336278" cy="64437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0"/>
                  </a:lnTo>
                  <a:lnTo>
                    <a:pt x="21600" y="0"/>
                  </a:lnTo>
                  <a:lnTo>
                    <a:pt x="21600" y="21600"/>
                  </a:lnTo>
                  <a:cubicBezTo>
                    <a:pt x="21600" y="21600"/>
                    <a:pt x="0" y="21600"/>
                    <a:pt x="0" y="21600"/>
                  </a:cubicBezTo>
                  <a:close/>
                </a:path>
              </a:pathLst>
            </a:custGeom>
            <a:grpFill/>
            <a:ln w="12700" cap="flat">
              <a:noFill/>
              <a:miter lim="400000"/>
            </a:ln>
            <a:effectLst/>
          </p:spPr>
          <p:txBody>
            <a:bodyPr wrap="square" lIns="53565" tIns="53565" rIns="53565" bIns="53565" numCol="1" anchor="ctr">
              <a:noAutofit/>
            </a:bodyPr>
            <a:lstStyle/>
            <a:p>
              <a:pPr>
                <a:lnSpc>
                  <a:spcPct val="120000"/>
                </a:lnSpc>
                <a:spcBef>
                  <a:spcPts val="3375"/>
                </a:spcBef>
                <a:defRPr sz="2500">
                  <a:latin typeface="Aller Light"/>
                  <a:ea typeface="Aller Light"/>
                  <a:cs typeface="Aller Light"/>
                  <a:sym typeface="Aller Light"/>
                </a:defRPr>
              </a:pPr>
              <a:endParaRPr sz="23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Shape 549"/>
            <p:cNvSpPr/>
            <p:nvPr/>
          </p:nvSpPr>
          <p:spPr>
            <a:xfrm>
              <a:off x="4883415" y="4457519"/>
              <a:ext cx="516153" cy="86007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1603"/>
                  </a:lnTo>
                  <a:lnTo>
                    <a:pt x="18808" y="0"/>
                  </a:lnTo>
                  <a:lnTo>
                    <a:pt x="0" y="5417"/>
                  </a:lnTo>
                  <a:cubicBezTo>
                    <a:pt x="0" y="5417"/>
                    <a:pt x="0" y="21600"/>
                    <a:pt x="0" y="21600"/>
                  </a:cubicBezTo>
                  <a:close/>
                </a:path>
              </a:pathLst>
            </a:custGeom>
            <a:grpFill/>
            <a:ln w="12700" cap="flat">
              <a:noFill/>
              <a:miter lim="400000"/>
            </a:ln>
            <a:effectLst/>
          </p:spPr>
          <p:txBody>
            <a:bodyPr wrap="square" lIns="53565" tIns="53565" rIns="53565" bIns="53565" numCol="1" anchor="ctr">
              <a:noAutofit/>
            </a:bodyPr>
            <a:lstStyle/>
            <a:p>
              <a:pPr>
                <a:lnSpc>
                  <a:spcPct val="120000"/>
                </a:lnSpc>
                <a:spcBef>
                  <a:spcPts val="3375"/>
                </a:spcBef>
                <a:defRPr sz="2500">
                  <a:latin typeface="Aller Light"/>
                  <a:ea typeface="Aller Light"/>
                  <a:cs typeface="Aller Light"/>
                  <a:sym typeface="Aller Light"/>
                </a:defRPr>
              </a:pPr>
              <a:endParaRPr sz="2300" dirty="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24" name="Shape 558"/>
          <p:cNvSpPr/>
          <p:nvPr/>
        </p:nvSpPr>
        <p:spPr>
          <a:xfrm>
            <a:off x="1160698" y="1522431"/>
            <a:ext cx="147886" cy="140137"/>
          </a:xfrm>
          <a:prstGeom prst="rect">
            <a:avLst/>
          </a:prstGeom>
          <a:solidFill>
            <a:schemeClr val="bg1"/>
          </a:solidFill>
          <a:ln w="12700" cap="flat">
            <a:noFill/>
            <a:miter lim="400000"/>
          </a:ln>
          <a:effectLst/>
        </p:spPr>
        <p:txBody>
          <a:bodyPr wrap="square" lIns="38090" tIns="38090" rIns="38090" bIns="38090" numCol="1" anchor="ctr">
            <a:noAutofit/>
          </a:bodyPr>
          <a:lstStyle/>
          <a:p>
            <a:pPr>
              <a:lnSpc>
                <a:spcPct val="120000"/>
              </a:lnSpc>
              <a:spcBef>
                <a:spcPts val="3375"/>
              </a:spcBef>
              <a:defRPr sz="2500">
                <a:latin typeface="Aller Light"/>
                <a:ea typeface="Aller Light"/>
                <a:cs typeface="Aller Light"/>
                <a:sym typeface="Aller Light"/>
              </a:defRPr>
            </a:pPr>
            <a:endParaRPr sz="23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Shape 562"/>
          <p:cNvSpPr/>
          <p:nvPr/>
        </p:nvSpPr>
        <p:spPr>
          <a:xfrm>
            <a:off x="1160698" y="2593394"/>
            <a:ext cx="147886" cy="140137"/>
          </a:xfrm>
          <a:prstGeom prst="rect">
            <a:avLst/>
          </a:prstGeom>
          <a:solidFill>
            <a:schemeClr val="bg1"/>
          </a:solidFill>
          <a:ln w="12700" cap="flat">
            <a:noFill/>
            <a:miter lim="400000"/>
          </a:ln>
          <a:effectLst/>
        </p:spPr>
        <p:txBody>
          <a:bodyPr wrap="square" lIns="38090" tIns="38090" rIns="38090" bIns="38090" numCol="1" anchor="ctr">
            <a:noAutofit/>
          </a:bodyPr>
          <a:lstStyle/>
          <a:p>
            <a:pPr>
              <a:lnSpc>
                <a:spcPct val="120000"/>
              </a:lnSpc>
              <a:spcBef>
                <a:spcPts val="3375"/>
              </a:spcBef>
              <a:defRPr sz="2500">
                <a:latin typeface="Aller Light"/>
                <a:ea typeface="Aller Light"/>
                <a:cs typeface="Aller Light"/>
                <a:sym typeface="Aller Light"/>
              </a:defRPr>
            </a:pPr>
            <a:endParaRPr sz="23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Shape 566"/>
          <p:cNvSpPr/>
          <p:nvPr/>
        </p:nvSpPr>
        <p:spPr>
          <a:xfrm>
            <a:off x="1160698" y="3713542"/>
            <a:ext cx="147886" cy="140137"/>
          </a:xfrm>
          <a:prstGeom prst="rect">
            <a:avLst/>
          </a:prstGeom>
          <a:solidFill>
            <a:schemeClr val="bg1"/>
          </a:solidFill>
          <a:ln w="12700" cap="flat">
            <a:noFill/>
            <a:miter lim="400000"/>
          </a:ln>
          <a:effectLst/>
        </p:spPr>
        <p:txBody>
          <a:bodyPr wrap="square" lIns="38090" tIns="38090" rIns="38090" bIns="38090" numCol="1" anchor="ctr">
            <a:noAutofit/>
          </a:bodyPr>
          <a:lstStyle/>
          <a:p>
            <a:pPr>
              <a:lnSpc>
                <a:spcPct val="120000"/>
              </a:lnSpc>
              <a:spcBef>
                <a:spcPts val="3375"/>
              </a:spcBef>
              <a:defRPr sz="2500">
                <a:latin typeface="Aller Light"/>
                <a:ea typeface="Aller Light"/>
                <a:cs typeface="Aller Light"/>
                <a:sym typeface="Aller Light"/>
              </a:defRPr>
            </a:pPr>
            <a:endParaRPr sz="23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Shape 568"/>
          <p:cNvSpPr/>
          <p:nvPr/>
        </p:nvSpPr>
        <p:spPr>
          <a:xfrm>
            <a:off x="7813720" y="1522431"/>
            <a:ext cx="147886" cy="140137"/>
          </a:xfrm>
          <a:prstGeom prst="rect">
            <a:avLst/>
          </a:prstGeom>
          <a:solidFill>
            <a:schemeClr val="bg1"/>
          </a:solidFill>
          <a:ln w="12700" cap="flat">
            <a:noFill/>
            <a:miter lim="400000"/>
          </a:ln>
          <a:effectLst/>
        </p:spPr>
        <p:txBody>
          <a:bodyPr wrap="square" lIns="38090" tIns="38090" rIns="38090" bIns="38090" numCol="1" anchor="ctr">
            <a:noAutofit/>
          </a:bodyPr>
          <a:lstStyle/>
          <a:p>
            <a:pPr>
              <a:lnSpc>
                <a:spcPct val="120000"/>
              </a:lnSpc>
              <a:spcBef>
                <a:spcPts val="3375"/>
              </a:spcBef>
              <a:defRPr sz="2500">
                <a:latin typeface="Aller Light"/>
                <a:ea typeface="Aller Light"/>
                <a:cs typeface="Aller Light"/>
                <a:sym typeface="Aller Light"/>
              </a:defRPr>
            </a:pPr>
            <a:endParaRPr sz="23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Shape 572"/>
          <p:cNvSpPr/>
          <p:nvPr/>
        </p:nvSpPr>
        <p:spPr>
          <a:xfrm>
            <a:off x="7813720" y="2593394"/>
            <a:ext cx="147886" cy="140137"/>
          </a:xfrm>
          <a:prstGeom prst="rect">
            <a:avLst/>
          </a:prstGeom>
          <a:solidFill>
            <a:schemeClr val="bg1"/>
          </a:solidFill>
          <a:ln w="12700" cap="flat">
            <a:noFill/>
            <a:miter lim="400000"/>
          </a:ln>
          <a:effectLst/>
        </p:spPr>
        <p:txBody>
          <a:bodyPr wrap="square" lIns="38090" tIns="38090" rIns="38090" bIns="38090" numCol="1" anchor="ctr">
            <a:noAutofit/>
          </a:bodyPr>
          <a:lstStyle/>
          <a:p>
            <a:pPr>
              <a:lnSpc>
                <a:spcPct val="120000"/>
              </a:lnSpc>
              <a:spcBef>
                <a:spcPts val="3375"/>
              </a:spcBef>
              <a:defRPr sz="2500">
                <a:latin typeface="Aller Light"/>
                <a:ea typeface="Aller Light"/>
                <a:cs typeface="Aller Light"/>
                <a:sym typeface="Aller Light"/>
              </a:defRPr>
            </a:pPr>
            <a:endParaRPr sz="23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Shape 576"/>
          <p:cNvSpPr/>
          <p:nvPr/>
        </p:nvSpPr>
        <p:spPr>
          <a:xfrm>
            <a:off x="7813720" y="3713542"/>
            <a:ext cx="147886" cy="140137"/>
          </a:xfrm>
          <a:prstGeom prst="rect">
            <a:avLst/>
          </a:prstGeom>
          <a:solidFill>
            <a:schemeClr val="bg1"/>
          </a:solidFill>
          <a:ln w="12700" cap="flat">
            <a:noFill/>
            <a:miter lim="400000"/>
          </a:ln>
          <a:effectLst/>
        </p:spPr>
        <p:txBody>
          <a:bodyPr wrap="square" lIns="38090" tIns="38090" rIns="38090" bIns="38090" numCol="1" anchor="ctr">
            <a:noAutofit/>
          </a:bodyPr>
          <a:lstStyle/>
          <a:p>
            <a:pPr>
              <a:lnSpc>
                <a:spcPct val="120000"/>
              </a:lnSpc>
              <a:spcBef>
                <a:spcPts val="3375"/>
              </a:spcBef>
              <a:defRPr sz="2500">
                <a:latin typeface="Aller Light"/>
                <a:ea typeface="Aller Light"/>
                <a:cs typeface="Aller Light"/>
                <a:sym typeface="Aller Light"/>
              </a:defRPr>
            </a:pPr>
            <a:endParaRPr sz="23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Text Placeholder 12"/>
          <p:cNvSpPr txBox="1"/>
          <p:nvPr/>
        </p:nvSpPr>
        <p:spPr>
          <a:xfrm>
            <a:off x="1500905" y="1483965"/>
            <a:ext cx="1958727" cy="287125"/>
          </a:xfrm>
          <a:prstGeom prst="rect">
            <a:avLst/>
          </a:prstGeom>
        </p:spPr>
        <p:txBody>
          <a:bodyPr lIns="0" tIns="32511" rIns="0" bIns="32511">
            <a:normAutofit fontScale="92500" lnSpcReduction="20000"/>
          </a:bodyPr>
          <a:lstStyle>
            <a:lvl1pPr marL="0" indent="0" algn="l" defTabSz="914400" rtl="0" eaLnBrk="1" latinLnBrk="0" hangingPunct="1">
              <a:spcBef>
                <a:spcPct val="20000"/>
              </a:spcBef>
              <a:buFont typeface="Arial" panose="020B0604020202020204" pitchFamily="34" charset="0"/>
              <a:buNone/>
              <a:defRPr sz="1400" b="0" kern="1200" baseline="0">
                <a:solidFill>
                  <a:schemeClr val="accent1"/>
                </a:solidFill>
                <a:latin typeface="U.S. 101"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30000"/>
              </a:lnSpc>
            </a:pPr>
            <a:r>
              <a:rPr lang="zh-CN" altLang="en-US"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点击请替换文字内容</a:t>
            </a:r>
            <a:endParaRPr lang="en-GB" altLang="zh-CN"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Text Placeholder 12"/>
          <p:cNvSpPr txBox="1"/>
          <p:nvPr/>
        </p:nvSpPr>
        <p:spPr>
          <a:xfrm>
            <a:off x="1500905" y="2551185"/>
            <a:ext cx="1958727" cy="287125"/>
          </a:xfrm>
          <a:prstGeom prst="rect">
            <a:avLst/>
          </a:prstGeom>
        </p:spPr>
        <p:txBody>
          <a:bodyPr lIns="0" tIns="32511" rIns="0" bIns="32511">
            <a:normAutofit fontScale="92500" lnSpcReduction="20000"/>
          </a:bodyPr>
          <a:lstStyle>
            <a:lvl1pPr marL="0" indent="0" algn="l" defTabSz="914400" rtl="0" eaLnBrk="1" latinLnBrk="0" hangingPunct="1">
              <a:spcBef>
                <a:spcPct val="20000"/>
              </a:spcBef>
              <a:buFont typeface="Arial" panose="020B0604020202020204" pitchFamily="34" charset="0"/>
              <a:buNone/>
              <a:defRPr sz="1400" b="0" kern="1200" baseline="0">
                <a:solidFill>
                  <a:schemeClr val="accent1"/>
                </a:solidFill>
                <a:latin typeface="U.S. 101"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30000"/>
              </a:lnSpc>
            </a:pPr>
            <a:r>
              <a:rPr lang="zh-CN" altLang="en-US"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点击请替换文字内容</a:t>
            </a:r>
            <a:endParaRPr lang="en-GB" altLang="zh-CN"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Text Placeholder 12"/>
          <p:cNvSpPr txBox="1"/>
          <p:nvPr/>
        </p:nvSpPr>
        <p:spPr>
          <a:xfrm>
            <a:off x="1500903" y="3661468"/>
            <a:ext cx="1958727" cy="287125"/>
          </a:xfrm>
          <a:prstGeom prst="rect">
            <a:avLst/>
          </a:prstGeom>
        </p:spPr>
        <p:txBody>
          <a:bodyPr lIns="0" tIns="32511" rIns="0" bIns="32511">
            <a:normAutofit fontScale="92500" lnSpcReduction="20000"/>
          </a:bodyPr>
          <a:lstStyle>
            <a:lvl1pPr marL="0" indent="0" algn="l" defTabSz="914400" rtl="0" eaLnBrk="1" latinLnBrk="0" hangingPunct="1">
              <a:spcBef>
                <a:spcPct val="20000"/>
              </a:spcBef>
              <a:buFont typeface="Arial" panose="020B0604020202020204" pitchFamily="34" charset="0"/>
              <a:buNone/>
              <a:defRPr sz="1400" b="0" kern="1200" baseline="0">
                <a:solidFill>
                  <a:schemeClr val="accent1"/>
                </a:solidFill>
                <a:latin typeface="U.S. 101"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30000"/>
              </a:lnSpc>
            </a:pPr>
            <a:r>
              <a:rPr lang="zh-CN" altLang="en-US"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点击请替换文字内容</a:t>
            </a:r>
            <a:endParaRPr lang="en-GB" altLang="zh-CN"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Text Placeholder 12"/>
          <p:cNvSpPr txBox="1"/>
          <p:nvPr/>
        </p:nvSpPr>
        <p:spPr>
          <a:xfrm>
            <a:off x="5659949" y="1483965"/>
            <a:ext cx="1958727" cy="287125"/>
          </a:xfrm>
          <a:prstGeom prst="rect">
            <a:avLst/>
          </a:prstGeom>
        </p:spPr>
        <p:txBody>
          <a:bodyPr lIns="0" tIns="32511" rIns="0" bIns="32511">
            <a:normAutofit fontScale="92500" lnSpcReduction="20000"/>
          </a:bodyPr>
          <a:lstStyle>
            <a:lvl1pPr marL="0" indent="0" algn="r" defTabSz="914400" rtl="0" eaLnBrk="1" latinLnBrk="0" hangingPunct="1">
              <a:spcBef>
                <a:spcPct val="20000"/>
              </a:spcBef>
              <a:buFont typeface="Arial" panose="020B0604020202020204" pitchFamily="34" charset="0"/>
              <a:buNone/>
              <a:defRPr sz="1400" b="0" kern="1200" baseline="0">
                <a:solidFill>
                  <a:schemeClr val="accent1"/>
                </a:solidFill>
                <a:latin typeface="U.S. 101"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30000"/>
              </a:lnSpc>
            </a:pPr>
            <a:r>
              <a:rPr lang="zh-CN" altLang="en-US"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点击请替换文字内容</a:t>
            </a:r>
            <a:endParaRPr lang="en-GB" altLang="zh-CN"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7" name="Text Placeholder 12"/>
          <p:cNvSpPr txBox="1"/>
          <p:nvPr/>
        </p:nvSpPr>
        <p:spPr>
          <a:xfrm>
            <a:off x="5659949" y="2551185"/>
            <a:ext cx="1958727" cy="287125"/>
          </a:xfrm>
          <a:prstGeom prst="rect">
            <a:avLst/>
          </a:prstGeom>
        </p:spPr>
        <p:txBody>
          <a:bodyPr lIns="0" tIns="32511" rIns="0" bIns="32511">
            <a:normAutofit fontScale="92500" lnSpcReduction="20000"/>
          </a:bodyPr>
          <a:lstStyle>
            <a:lvl1pPr marL="0" indent="0" algn="r" defTabSz="914400" rtl="0" eaLnBrk="1" latinLnBrk="0" hangingPunct="1">
              <a:spcBef>
                <a:spcPct val="20000"/>
              </a:spcBef>
              <a:buFont typeface="Arial" panose="020B0604020202020204" pitchFamily="34" charset="0"/>
              <a:buNone/>
              <a:defRPr sz="1400" b="0" kern="1200" baseline="0">
                <a:solidFill>
                  <a:schemeClr val="accent1"/>
                </a:solidFill>
                <a:latin typeface="U.S. 101"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30000"/>
              </a:lnSpc>
            </a:pPr>
            <a:r>
              <a:rPr lang="zh-CN" altLang="en-US"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点击请替换文字内容</a:t>
            </a:r>
            <a:endParaRPr lang="en-GB" altLang="zh-CN"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Text Placeholder 12"/>
          <p:cNvSpPr txBox="1"/>
          <p:nvPr/>
        </p:nvSpPr>
        <p:spPr>
          <a:xfrm>
            <a:off x="5659948" y="3661468"/>
            <a:ext cx="1958727" cy="287125"/>
          </a:xfrm>
          <a:prstGeom prst="rect">
            <a:avLst/>
          </a:prstGeom>
        </p:spPr>
        <p:txBody>
          <a:bodyPr lIns="0" tIns="32511" rIns="0" bIns="32511">
            <a:normAutofit fontScale="92500" lnSpcReduction="20000"/>
          </a:bodyPr>
          <a:lstStyle>
            <a:lvl1pPr marL="0" indent="0" algn="r" defTabSz="914400" rtl="0" eaLnBrk="1" latinLnBrk="0" hangingPunct="1">
              <a:spcBef>
                <a:spcPct val="20000"/>
              </a:spcBef>
              <a:buFont typeface="Arial" panose="020B0604020202020204" pitchFamily="34" charset="0"/>
              <a:buNone/>
              <a:defRPr sz="1400" b="0" kern="1200" baseline="0">
                <a:solidFill>
                  <a:schemeClr val="accent1"/>
                </a:solidFill>
                <a:latin typeface="U.S. 101"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30000"/>
              </a:lnSpc>
            </a:pPr>
            <a:r>
              <a:rPr lang="zh-CN" altLang="en-US"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点击请替换文字内容</a:t>
            </a:r>
            <a:endParaRPr lang="en-GB" altLang="zh-CN"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Text Placeholder 12"/>
          <p:cNvSpPr txBox="1"/>
          <p:nvPr/>
        </p:nvSpPr>
        <p:spPr>
          <a:xfrm>
            <a:off x="1500904" y="1889017"/>
            <a:ext cx="1775257" cy="375537"/>
          </a:xfrm>
          <a:prstGeom prst="rect">
            <a:avLst/>
          </a:prstGeom>
        </p:spPr>
        <p:txBody>
          <a:bodyPr lIns="0" tIns="32511" rIns="0" bIns="32511" anchor="ctr">
            <a:noAutofit/>
          </a:bodyPr>
          <a:lstStyle>
            <a:lvl1pPr marL="0" indent="0" algn="l" defTabSz="914400" rtl="0" eaLnBrk="1" latinLnBrk="0" hangingPunct="1">
              <a:spcBef>
                <a:spcPct val="20000"/>
              </a:spcBef>
              <a:buFont typeface="Arial" panose="020B0604020202020204" pitchFamily="34" charset="0"/>
              <a:buNone/>
              <a:defRPr sz="800" b="0" kern="1200" baseline="0">
                <a:solidFill>
                  <a:sysClr val="windowText" lastClr="000000"/>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20000"/>
              </a:lnSpc>
            </a:pPr>
            <a:r>
              <a:rPr lang="zh-CN" altLang="en-US">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r>
              <a:rPr lang="zh-CN" altLang="en-US"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，修改文字内容，也可以直接复制你的内容到</a:t>
            </a:r>
            <a:r>
              <a:rPr lang="zh-CN" altLang="en-US">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此。请替换文字内容</a:t>
            </a:r>
            <a:r>
              <a:rPr lang="zh-CN" altLang="en-US"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，修改文字内容，也可以直接复制你的内容到此。</a:t>
            </a:r>
            <a:endParaRPr lang="en-US" altLang="zh-CN"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0" name="Text Placeholder 12"/>
          <p:cNvSpPr txBox="1"/>
          <p:nvPr/>
        </p:nvSpPr>
        <p:spPr>
          <a:xfrm>
            <a:off x="1500903" y="2961596"/>
            <a:ext cx="1775257" cy="375537"/>
          </a:xfrm>
          <a:prstGeom prst="rect">
            <a:avLst/>
          </a:prstGeom>
        </p:spPr>
        <p:txBody>
          <a:bodyPr lIns="0" tIns="32511" rIns="0" bIns="32511" anchor="ctr">
            <a:noAutofit/>
          </a:bodyPr>
          <a:lstStyle>
            <a:lvl1pPr marL="0" indent="0" algn="l" defTabSz="914400" rtl="0" eaLnBrk="1" latinLnBrk="0" hangingPunct="1">
              <a:spcBef>
                <a:spcPct val="20000"/>
              </a:spcBef>
              <a:buFont typeface="Arial" panose="020B0604020202020204" pitchFamily="34" charset="0"/>
              <a:buNone/>
              <a:defRPr sz="800" b="0" kern="1200" baseline="0">
                <a:solidFill>
                  <a:sysClr val="windowText" lastClr="000000"/>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20000"/>
              </a:lnSpc>
            </a:pPr>
            <a:r>
              <a:rPr lang="zh-CN" altLang="en-US">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r>
              <a:rPr lang="zh-CN" altLang="en-US"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，修改文字内容，也可以直接复制你的内容到</a:t>
            </a:r>
            <a:r>
              <a:rPr lang="zh-CN" altLang="en-US">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此。请替换文字内容</a:t>
            </a:r>
            <a:r>
              <a:rPr lang="zh-CN" altLang="en-US"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，修改文字内容，也可以直接复制你的内容到此。</a:t>
            </a:r>
            <a:endParaRPr lang="en-US" altLang="zh-CN"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Text Placeholder 12"/>
          <p:cNvSpPr txBox="1"/>
          <p:nvPr/>
        </p:nvSpPr>
        <p:spPr>
          <a:xfrm>
            <a:off x="1500903" y="4098950"/>
            <a:ext cx="1775257" cy="375537"/>
          </a:xfrm>
          <a:prstGeom prst="rect">
            <a:avLst/>
          </a:prstGeom>
        </p:spPr>
        <p:txBody>
          <a:bodyPr lIns="0" tIns="32511" rIns="0" bIns="32511" anchor="ctr">
            <a:noAutofit/>
          </a:bodyPr>
          <a:lstStyle>
            <a:lvl1pPr marL="0" indent="0" algn="l" defTabSz="914400" rtl="0" eaLnBrk="1" latinLnBrk="0" hangingPunct="1">
              <a:spcBef>
                <a:spcPct val="20000"/>
              </a:spcBef>
              <a:buFont typeface="Arial" panose="020B0604020202020204" pitchFamily="34" charset="0"/>
              <a:buNone/>
              <a:defRPr sz="800" b="0" kern="1200" baseline="0">
                <a:solidFill>
                  <a:sysClr val="windowText" lastClr="000000"/>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20000"/>
              </a:lnSpc>
            </a:pPr>
            <a:r>
              <a:rPr lang="zh-CN" altLang="en-US">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r>
              <a:rPr lang="zh-CN" altLang="en-US"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，修改文字内容，也可以直接复制你的内容到</a:t>
            </a:r>
            <a:r>
              <a:rPr lang="zh-CN" altLang="en-US">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此。请替换文字内容</a:t>
            </a:r>
            <a:r>
              <a:rPr lang="zh-CN" altLang="en-US"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，修改文字内容，也可以直接复制你的内容到此。</a:t>
            </a:r>
            <a:endParaRPr lang="en-US" altLang="zh-CN"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2" name="Text Placeholder 12"/>
          <p:cNvSpPr txBox="1"/>
          <p:nvPr/>
        </p:nvSpPr>
        <p:spPr>
          <a:xfrm>
            <a:off x="5939834" y="1894088"/>
            <a:ext cx="1682025" cy="370353"/>
          </a:xfrm>
          <a:prstGeom prst="rect">
            <a:avLst/>
          </a:prstGeom>
        </p:spPr>
        <p:txBody>
          <a:bodyPr lIns="0" tIns="32511" rIns="0" bIns="32511" anchor="ctr">
            <a:noAutofit/>
          </a:bodyPr>
          <a:lstStyle>
            <a:lvl1pPr marL="0" indent="0" algn="r" defTabSz="914400" rtl="0" eaLnBrk="1" latinLnBrk="0" hangingPunct="1">
              <a:spcBef>
                <a:spcPct val="20000"/>
              </a:spcBef>
              <a:buFont typeface="Arial" panose="020B0604020202020204" pitchFamily="34" charset="0"/>
              <a:buNone/>
              <a:defRPr sz="800" b="0" kern="1200" baseline="0">
                <a:solidFill>
                  <a:sysClr val="windowText" lastClr="000000"/>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20000"/>
              </a:lnSpc>
            </a:pPr>
            <a:r>
              <a:rPr lang="zh-CN" altLang="en-US">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r>
              <a:rPr lang="zh-CN" altLang="en-US"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，修改文字内容，也可以直接复制你的内容到</a:t>
            </a:r>
            <a:r>
              <a:rPr lang="zh-CN" altLang="en-US">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此。请替换文字内容</a:t>
            </a:r>
            <a:r>
              <a:rPr lang="zh-CN" altLang="en-US"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，修改文字内容，也可以直接复制你的内容到此。</a:t>
            </a:r>
            <a:endParaRPr lang="en-US" altLang="zh-CN"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3" name="Text Placeholder 12"/>
          <p:cNvSpPr txBox="1"/>
          <p:nvPr/>
        </p:nvSpPr>
        <p:spPr>
          <a:xfrm>
            <a:off x="5939833" y="2966666"/>
            <a:ext cx="1682025" cy="370353"/>
          </a:xfrm>
          <a:prstGeom prst="rect">
            <a:avLst/>
          </a:prstGeom>
        </p:spPr>
        <p:txBody>
          <a:bodyPr lIns="0" tIns="32511" rIns="0" bIns="32511" anchor="ctr">
            <a:noAutofit/>
          </a:bodyPr>
          <a:lstStyle>
            <a:lvl1pPr marL="0" indent="0" algn="r" defTabSz="914400" rtl="0" eaLnBrk="1" latinLnBrk="0" hangingPunct="1">
              <a:spcBef>
                <a:spcPct val="20000"/>
              </a:spcBef>
              <a:buFont typeface="Arial" panose="020B0604020202020204" pitchFamily="34" charset="0"/>
              <a:buNone/>
              <a:defRPr sz="800" b="0" kern="1200" baseline="0">
                <a:solidFill>
                  <a:sysClr val="windowText" lastClr="000000"/>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20000"/>
              </a:lnSpc>
            </a:pPr>
            <a:r>
              <a:rPr lang="zh-CN" altLang="en-US">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r>
              <a:rPr lang="zh-CN" altLang="en-US"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，修改文字内容，也可以直接复制你的内容到</a:t>
            </a:r>
            <a:r>
              <a:rPr lang="zh-CN" altLang="en-US">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此。请替换文字内容</a:t>
            </a:r>
            <a:r>
              <a:rPr lang="zh-CN" altLang="en-US"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，修改文字内容，也可以直接复制你的内容到此。</a:t>
            </a:r>
            <a:endParaRPr lang="en-US" altLang="zh-CN"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Text Placeholder 12"/>
          <p:cNvSpPr txBox="1"/>
          <p:nvPr/>
        </p:nvSpPr>
        <p:spPr>
          <a:xfrm>
            <a:off x="5939833" y="4104020"/>
            <a:ext cx="1682025" cy="370353"/>
          </a:xfrm>
          <a:prstGeom prst="rect">
            <a:avLst/>
          </a:prstGeom>
        </p:spPr>
        <p:txBody>
          <a:bodyPr lIns="0" tIns="32511" rIns="0" bIns="32511" anchor="ctr">
            <a:noAutofit/>
          </a:bodyPr>
          <a:lstStyle>
            <a:lvl1pPr marL="0" indent="0" algn="r" defTabSz="914400" rtl="0" eaLnBrk="1" latinLnBrk="0" hangingPunct="1">
              <a:spcBef>
                <a:spcPct val="20000"/>
              </a:spcBef>
              <a:buFont typeface="Arial" panose="020B0604020202020204" pitchFamily="34" charset="0"/>
              <a:buNone/>
              <a:defRPr sz="800" b="0" kern="1200" baseline="0">
                <a:solidFill>
                  <a:sysClr val="windowText" lastClr="000000"/>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20000"/>
              </a:lnSpc>
            </a:pPr>
            <a:r>
              <a:rPr lang="zh-CN" altLang="en-US">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r>
              <a:rPr lang="zh-CN" altLang="en-US"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，修改文字内容，也可以直接复制你的内容到</a:t>
            </a:r>
            <a:r>
              <a:rPr lang="zh-CN" altLang="en-US">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此。请替换文字内容</a:t>
            </a:r>
            <a:r>
              <a:rPr lang="zh-CN" altLang="en-US"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，修改文字内容，也可以直接复制你的内容到此。</a:t>
            </a:r>
            <a:endParaRPr lang="en-US" altLang="zh-CN"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2" name="组合 51"/>
          <p:cNvGrpSpPr/>
          <p:nvPr/>
        </p:nvGrpSpPr>
        <p:grpSpPr>
          <a:xfrm>
            <a:off x="3567136" y="1678078"/>
            <a:ext cx="1997481" cy="1997589"/>
            <a:chOff x="3566899" y="1605909"/>
            <a:chExt cx="1997947" cy="1997946"/>
          </a:xfrm>
        </p:grpSpPr>
        <p:sp>
          <p:nvSpPr>
            <p:cNvPr id="30" name="Shape 551"/>
            <p:cNvSpPr/>
            <p:nvPr/>
          </p:nvSpPr>
          <p:spPr>
            <a:xfrm>
              <a:off x="3566899" y="1605909"/>
              <a:ext cx="1997947" cy="199794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2"/>
            </a:solidFill>
            <a:ln w="12700">
              <a:miter lim="400000"/>
            </a:ln>
          </p:spPr>
          <p:txBody>
            <a:bodyPr lIns="53565" tIns="53565" rIns="53565" bIns="53565" anchor="ctr"/>
            <a:lstStyle/>
            <a:p>
              <a:pPr>
                <a:lnSpc>
                  <a:spcPct val="120000"/>
                </a:lnSpc>
                <a:spcBef>
                  <a:spcPts val="3375"/>
                </a:spcBef>
                <a:defRPr sz="2500">
                  <a:latin typeface="Aller Light"/>
                  <a:ea typeface="Aller Light"/>
                  <a:cs typeface="Aller Light"/>
                  <a:sym typeface="Aller Light"/>
                </a:defRPr>
              </a:pPr>
              <a:endParaRPr sz="23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5" name="椭圆 44"/>
            <p:cNvSpPr/>
            <p:nvPr/>
          </p:nvSpPr>
          <p:spPr>
            <a:xfrm>
              <a:off x="3699991" y="1747171"/>
              <a:ext cx="1728790" cy="1728790"/>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zh-CN" altLang="en-US" sz="11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年度工作</a:t>
              </a:r>
              <a:endParaRPr lang="en-US" altLang="zh-CN" sz="11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a:p>
              <a:pPr algn="ctr">
                <a:lnSpc>
                  <a:spcPct val="120000"/>
                </a:lnSpc>
              </a:pPr>
              <a:r>
                <a:rPr lang="zh-CN" altLang="en-US" sz="11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内容概述</a:t>
              </a:r>
              <a:endParaRPr lang="zh-CN" altLang="en-US" sz="11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Tree>
  </p:cSld>
  <p:clrMapOvr>
    <a:masterClrMapping/>
  </p:clrMapOvr>
  <p:transition spd="med" advTm="1000">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par>
                          <p:cTn id="10" fill="hold">
                            <p:stCondLst>
                              <p:cond delay="500"/>
                            </p:stCondLst>
                            <p:childTnLst>
                              <p:par>
                                <p:cTn id="11" presetID="22" presetClass="entr" presetSubtype="2"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right)">
                                      <p:cBhvr>
                                        <p:cTn id="13" dur="500"/>
                                        <p:tgtEl>
                                          <p:spTgt spid="5"/>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32">
                                            <p:txEl>
                                              <p:pRg st="0" end="0"/>
                                            </p:txEl>
                                          </p:spTgt>
                                        </p:tgtEl>
                                        <p:attrNameLst>
                                          <p:attrName>style.visibility</p:attrName>
                                        </p:attrNameLst>
                                      </p:cBhvr>
                                      <p:to>
                                        <p:strVal val="visible"/>
                                      </p:to>
                                    </p:set>
                                    <p:animEffect transition="in" filter="fade">
                                      <p:cBhvr>
                                        <p:cTn id="17" dur="500"/>
                                        <p:tgtEl>
                                          <p:spTgt spid="32">
                                            <p:txEl>
                                              <p:pRg st="0" end="0"/>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500"/>
                                        <p:tgtEl>
                                          <p:spTgt spid="2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39">
                                            <p:txEl>
                                              <p:pRg st="0" end="0"/>
                                            </p:txEl>
                                          </p:spTgt>
                                        </p:tgtEl>
                                        <p:attrNameLst>
                                          <p:attrName>style.visibility</p:attrName>
                                        </p:attrNameLst>
                                      </p:cBhvr>
                                      <p:to>
                                        <p:strVal val="visible"/>
                                      </p:to>
                                    </p:set>
                                    <p:animEffect transition="in" filter="fade">
                                      <p:cBhvr>
                                        <p:cTn id="24" dur="500"/>
                                        <p:tgtEl>
                                          <p:spTgt spid="39">
                                            <p:txEl>
                                              <p:pRg st="0" end="0"/>
                                            </p:txEl>
                                          </p:spTgt>
                                        </p:tgtEl>
                                      </p:cBhvr>
                                    </p:animEffect>
                                  </p:childTnLst>
                                </p:cTn>
                              </p:par>
                            </p:childTnLst>
                          </p:cTn>
                        </p:par>
                        <p:par>
                          <p:cTn id="25" fill="hold">
                            <p:stCondLst>
                              <p:cond delay="2000"/>
                            </p:stCondLst>
                            <p:childTnLst>
                              <p:par>
                                <p:cTn id="26" presetID="22" presetClass="entr" presetSubtype="2"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ipe(right)">
                                      <p:cBhvr>
                                        <p:cTn id="28" dur="500"/>
                                        <p:tgtEl>
                                          <p:spTgt spid="3"/>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34">
                                            <p:txEl>
                                              <p:pRg st="0" end="0"/>
                                            </p:txEl>
                                          </p:spTgt>
                                        </p:tgtEl>
                                        <p:attrNameLst>
                                          <p:attrName>style.visibility</p:attrName>
                                        </p:attrNameLst>
                                      </p:cBhvr>
                                      <p:to>
                                        <p:strVal val="visible"/>
                                      </p:to>
                                    </p:set>
                                    <p:animEffect transition="in" filter="fade">
                                      <p:cBhvr>
                                        <p:cTn id="32" dur="500"/>
                                        <p:tgtEl>
                                          <p:spTgt spid="34">
                                            <p:txEl>
                                              <p:pRg st="0" end="0"/>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500"/>
                                        <p:tgtEl>
                                          <p:spTgt spid="25"/>
                                        </p:tgtEl>
                                      </p:cBhvr>
                                    </p:animEffect>
                                  </p:childTnLst>
                                </p:cTn>
                              </p:par>
                            </p:childTnLst>
                          </p:cTn>
                        </p:par>
                        <p:par>
                          <p:cTn id="36" fill="hold">
                            <p:stCondLst>
                              <p:cond delay="3000"/>
                            </p:stCondLst>
                            <p:childTnLst>
                              <p:par>
                                <p:cTn id="37" presetID="10" presetClass="entr" presetSubtype="0" fill="hold" grpId="0" nodeType="afterEffect">
                                  <p:stCondLst>
                                    <p:cond delay="0"/>
                                  </p:stCondLst>
                                  <p:childTnLst>
                                    <p:set>
                                      <p:cBhvr>
                                        <p:cTn id="38" dur="1" fill="hold">
                                          <p:stCondLst>
                                            <p:cond delay="0"/>
                                          </p:stCondLst>
                                        </p:cTn>
                                        <p:tgtEl>
                                          <p:spTgt spid="40">
                                            <p:txEl>
                                              <p:pRg st="0" end="0"/>
                                            </p:txEl>
                                          </p:spTgt>
                                        </p:tgtEl>
                                        <p:attrNameLst>
                                          <p:attrName>style.visibility</p:attrName>
                                        </p:attrNameLst>
                                      </p:cBhvr>
                                      <p:to>
                                        <p:strVal val="visible"/>
                                      </p:to>
                                    </p:set>
                                    <p:animEffect transition="in" filter="fade">
                                      <p:cBhvr>
                                        <p:cTn id="39" dur="500"/>
                                        <p:tgtEl>
                                          <p:spTgt spid="40">
                                            <p:txEl>
                                              <p:pRg st="0" end="0"/>
                                            </p:txEl>
                                          </p:spTgt>
                                        </p:tgtEl>
                                      </p:cBhvr>
                                    </p:animEffect>
                                  </p:childTnLst>
                                </p:cTn>
                              </p:par>
                            </p:childTnLst>
                          </p:cTn>
                        </p:par>
                        <p:par>
                          <p:cTn id="40" fill="hold">
                            <p:stCondLst>
                              <p:cond delay="3500"/>
                            </p:stCondLst>
                            <p:childTnLst>
                              <p:par>
                                <p:cTn id="41" presetID="22" presetClass="entr" presetSubtype="2"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right)">
                                      <p:cBhvr>
                                        <p:cTn id="43" dur="500"/>
                                        <p:tgtEl>
                                          <p:spTgt spid="9"/>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35">
                                            <p:txEl>
                                              <p:pRg st="0" end="0"/>
                                            </p:txEl>
                                          </p:spTgt>
                                        </p:tgtEl>
                                        <p:attrNameLst>
                                          <p:attrName>style.visibility</p:attrName>
                                        </p:attrNameLst>
                                      </p:cBhvr>
                                      <p:to>
                                        <p:strVal val="visible"/>
                                      </p:to>
                                    </p:set>
                                    <p:animEffect transition="in" filter="fade">
                                      <p:cBhvr>
                                        <p:cTn id="47" dur="500"/>
                                        <p:tgtEl>
                                          <p:spTgt spid="35">
                                            <p:txEl>
                                              <p:pRg st="0" end="0"/>
                                            </p:txEl>
                                          </p:spTgt>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6"/>
                                        </p:tgtEl>
                                        <p:attrNameLst>
                                          <p:attrName>style.visibility</p:attrName>
                                        </p:attrNameLst>
                                      </p:cBhvr>
                                      <p:to>
                                        <p:strVal val="visible"/>
                                      </p:to>
                                    </p:set>
                                    <p:animEffect transition="in" filter="fade">
                                      <p:cBhvr>
                                        <p:cTn id="50" dur="500"/>
                                        <p:tgtEl>
                                          <p:spTgt spid="26"/>
                                        </p:tgtEl>
                                      </p:cBhvr>
                                    </p:animEffect>
                                  </p:childTnLst>
                                </p:cTn>
                              </p:par>
                            </p:childTnLst>
                          </p:cTn>
                        </p:par>
                        <p:par>
                          <p:cTn id="51" fill="hold">
                            <p:stCondLst>
                              <p:cond delay="4500"/>
                            </p:stCondLst>
                            <p:childTnLst>
                              <p:par>
                                <p:cTn id="52" presetID="10" presetClass="entr" presetSubtype="0" fill="hold" grpId="0" nodeType="afterEffect">
                                  <p:stCondLst>
                                    <p:cond delay="0"/>
                                  </p:stCondLst>
                                  <p:childTnLst>
                                    <p:set>
                                      <p:cBhvr>
                                        <p:cTn id="53" dur="1" fill="hold">
                                          <p:stCondLst>
                                            <p:cond delay="0"/>
                                          </p:stCondLst>
                                        </p:cTn>
                                        <p:tgtEl>
                                          <p:spTgt spid="41">
                                            <p:txEl>
                                              <p:pRg st="0" end="0"/>
                                            </p:txEl>
                                          </p:spTgt>
                                        </p:tgtEl>
                                        <p:attrNameLst>
                                          <p:attrName>style.visibility</p:attrName>
                                        </p:attrNameLst>
                                      </p:cBhvr>
                                      <p:to>
                                        <p:strVal val="visible"/>
                                      </p:to>
                                    </p:set>
                                    <p:animEffect transition="in" filter="fade">
                                      <p:cBhvr>
                                        <p:cTn id="54" dur="500"/>
                                        <p:tgtEl>
                                          <p:spTgt spid="41">
                                            <p:txEl>
                                              <p:pRg st="0" end="0"/>
                                            </p:txEl>
                                          </p:spTgt>
                                        </p:tgtEl>
                                      </p:cBhvr>
                                    </p:animEffect>
                                  </p:childTnLst>
                                </p:cTn>
                              </p:par>
                            </p:childTnLst>
                          </p:cTn>
                        </p:par>
                        <p:par>
                          <p:cTn id="55" fill="hold">
                            <p:stCondLst>
                              <p:cond delay="500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500"/>
                                        <p:tgtEl>
                                          <p:spTgt spid="4"/>
                                        </p:tgtEl>
                                      </p:cBhvr>
                                    </p:animEffect>
                                  </p:childTnLst>
                                </p:cTn>
                              </p:par>
                            </p:childTnLst>
                          </p:cTn>
                        </p:par>
                        <p:par>
                          <p:cTn id="59" fill="hold">
                            <p:stCondLst>
                              <p:cond delay="5500"/>
                            </p:stCondLst>
                            <p:childTnLst>
                              <p:par>
                                <p:cTn id="60" presetID="10" presetClass="entr" presetSubtype="0" fill="hold" grpId="0" nodeType="afterEffect">
                                  <p:stCondLst>
                                    <p:cond delay="0"/>
                                  </p:stCondLst>
                                  <p:childTnLst>
                                    <p:set>
                                      <p:cBhvr>
                                        <p:cTn id="61" dur="1" fill="hold">
                                          <p:stCondLst>
                                            <p:cond delay="0"/>
                                          </p:stCondLst>
                                        </p:cTn>
                                        <p:tgtEl>
                                          <p:spTgt spid="36">
                                            <p:txEl>
                                              <p:pRg st="0" end="0"/>
                                            </p:txEl>
                                          </p:spTgt>
                                        </p:tgtEl>
                                        <p:attrNameLst>
                                          <p:attrName>style.visibility</p:attrName>
                                        </p:attrNameLst>
                                      </p:cBhvr>
                                      <p:to>
                                        <p:strVal val="visible"/>
                                      </p:to>
                                    </p:set>
                                    <p:animEffect transition="in" filter="fade">
                                      <p:cBhvr>
                                        <p:cTn id="62" dur="500"/>
                                        <p:tgtEl>
                                          <p:spTgt spid="36">
                                            <p:txEl>
                                              <p:pRg st="0" end="0"/>
                                            </p:txEl>
                                          </p:spTgt>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500"/>
                                        <p:tgtEl>
                                          <p:spTgt spid="27"/>
                                        </p:tgtEl>
                                      </p:cBhvr>
                                    </p:animEffect>
                                  </p:childTnLst>
                                </p:cTn>
                              </p:par>
                            </p:childTnLst>
                          </p:cTn>
                        </p:par>
                        <p:par>
                          <p:cTn id="66" fill="hold">
                            <p:stCondLst>
                              <p:cond delay="6000"/>
                            </p:stCondLst>
                            <p:childTnLst>
                              <p:par>
                                <p:cTn id="67" presetID="10" presetClass="entr" presetSubtype="0" fill="hold" grpId="0" nodeType="afterEffect">
                                  <p:stCondLst>
                                    <p:cond delay="0"/>
                                  </p:stCondLst>
                                  <p:childTnLst>
                                    <p:set>
                                      <p:cBhvr>
                                        <p:cTn id="68" dur="1" fill="hold">
                                          <p:stCondLst>
                                            <p:cond delay="0"/>
                                          </p:stCondLst>
                                        </p:cTn>
                                        <p:tgtEl>
                                          <p:spTgt spid="42">
                                            <p:txEl>
                                              <p:pRg st="0" end="0"/>
                                            </p:txEl>
                                          </p:spTgt>
                                        </p:tgtEl>
                                        <p:attrNameLst>
                                          <p:attrName>style.visibility</p:attrName>
                                        </p:attrNameLst>
                                      </p:cBhvr>
                                      <p:to>
                                        <p:strVal val="visible"/>
                                      </p:to>
                                    </p:set>
                                    <p:animEffect transition="in" filter="fade">
                                      <p:cBhvr>
                                        <p:cTn id="69" dur="500"/>
                                        <p:tgtEl>
                                          <p:spTgt spid="42">
                                            <p:txEl>
                                              <p:pRg st="0" end="0"/>
                                            </p:txEl>
                                          </p:spTgt>
                                        </p:tgtEl>
                                      </p:cBhvr>
                                    </p:animEffect>
                                  </p:childTnLst>
                                </p:cTn>
                              </p:par>
                            </p:childTnLst>
                          </p:cTn>
                        </p:par>
                        <p:par>
                          <p:cTn id="70" fill="hold">
                            <p:stCondLst>
                              <p:cond delay="6500"/>
                            </p:stCondLst>
                            <p:childTnLst>
                              <p:par>
                                <p:cTn id="71" presetID="22" presetClass="entr" presetSubtype="8" fill="hold" nodeType="afterEffect">
                                  <p:stCondLst>
                                    <p:cond delay="0"/>
                                  </p:stCondLst>
                                  <p:childTnLst>
                                    <p:set>
                                      <p:cBhvr>
                                        <p:cTn id="72" dur="1" fill="hold">
                                          <p:stCondLst>
                                            <p:cond delay="0"/>
                                          </p:stCondLst>
                                        </p:cTn>
                                        <p:tgtEl>
                                          <p:spTgt spid="2"/>
                                        </p:tgtEl>
                                        <p:attrNameLst>
                                          <p:attrName>style.visibility</p:attrName>
                                        </p:attrNameLst>
                                      </p:cBhvr>
                                      <p:to>
                                        <p:strVal val="visible"/>
                                      </p:to>
                                    </p:set>
                                    <p:animEffect transition="in" filter="wipe(left)">
                                      <p:cBhvr>
                                        <p:cTn id="73" dur="500"/>
                                        <p:tgtEl>
                                          <p:spTgt spid="2"/>
                                        </p:tgtEl>
                                      </p:cBhvr>
                                    </p:animEffect>
                                  </p:childTnLst>
                                </p:cTn>
                              </p:par>
                            </p:childTnLst>
                          </p:cTn>
                        </p:par>
                        <p:par>
                          <p:cTn id="74" fill="hold">
                            <p:stCondLst>
                              <p:cond delay="7000"/>
                            </p:stCondLst>
                            <p:childTnLst>
                              <p:par>
                                <p:cTn id="75" presetID="10" presetClass="entr" presetSubtype="0" fill="hold" grpId="0" nodeType="afterEffect">
                                  <p:stCondLst>
                                    <p:cond delay="0"/>
                                  </p:stCondLst>
                                  <p:childTnLst>
                                    <p:set>
                                      <p:cBhvr>
                                        <p:cTn id="76" dur="1" fill="hold">
                                          <p:stCondLst>
                                            <p:cond delay="0"/>
                                          </p:stCondLst>
                                        </p:cTn>
                                        <p:tgtEl>
                                          <p:spTgt spid="37">
                                            <p:txEl>
                                              <p:pRg st="0" end="0"/>
                                            </p:txEl>
                                          </p:spTgt>
                                        </p:tgtEl>
                                        <p:attrNameLst>
                                          <p:attrName>style.visibility</p:attrName>
                                        </p:attrNameLst>
                                      </p:cBhvr>
                                      <p:to>
                                        <p:strVal val="visible"/>
                                      </p:to>
                                    </p:set>
                                    <p:animEffect transition="in" filter="fade">
                                      <p:cBhvr>
                                        <p:cTn id="77" dur="500"/>
                                        <p:tgtEl>
                                          <p:spTgt spid="37">
                                            <p:txEl>
                                              <p:pRg st="0" end="0"/>
                                            </p:txEl>
                                          </p:spTgt>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500"/>
                                        <p:tgtEl>
                                          <p:spTgt spid="28"/>
                                        </p:tgtEl>
                                      </p:cBhvr>
                                    </p:animEffect>
                                  </p:childTnLst>
                                </p:cTn>
                              </p:par>
                            </p:childTnLst>
                          </p:cTn>
                        </p:par>
                        <p:par>
                          <p:cTn id="81" fill="hold">
                            <p:stCondLst>
                              <p:cond delay="7500"/>
                            </p:stCondLst>
                            <p:childTnLst>
                              <p:par>
                                <p:cTn id="82" presetID="10" presetClass="entr" presetSubtype="0" fill="hold" grpId="0" nodeType="afterEffect">
                                  <p:stCondLst>
                                    <p:cond delay="0"/>
                                  </p:stCondLst>
                                  <p:childTnLst>
                                    <p:set>
                                      <p:cBhvr>
                                        <p:cTn id="83" dur="1" fill="hold">
                                          <p:stCondLst>
                                            <p:cond delay="0"/>
                                          </p:stCondLst>
                                        </p:cTn>
                                        <p:tgtEl>
                                          <p:spTgt spid="43">
                                            <p:txEl>
                                              <p:pRg st="0" end="0"/>
                                            </p:txEl>
                                          </p:spTgt>
                                        </p:tgtEl>
                                        <p:attrNameLst>
                                          <p:attrName>style.visibility</p:attrName>
                                        </p:attrNameLst>
                                      </p:cBhvr>
                                      <p:to>
                                        <p:strVal val="visible"/>
                                      </p:to>
                                    </p:set>
                                    <p:animEffect transition="in" filter="fade">
                                      <p:cBhvr>
                                        <p:cTn id="84" dur="500"/>
                                        <p:tgtEl>
                                          <p:spTgt spid="43">
                                            <p:txEl>
                                              <p:pRg st="0" end="0"/>
                                            </p:txEl>
                                          </p:spTgt>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6"/>
                                        </p:tgtEl>
                                        <p:attrNameLst>
                                          <p:attrName>style.visibility</p:attrName>
                                        </p:attrNameLst>
                                      </p:cBhvr>
                                      <p:to>
                                        <p:strVal val="visible"/>
                                      </p:to>
                                    </p:set>
                                    <p:animEffect transition="in" filter="wipe(left)">
                                      <p:cBhvr>
                                        <p:cTn id="88" dur="500"/>
                                        <p:tgtEl>
                                          <p:spTgt spid="6"/>
                                        </p:tgtEl>
                                      </p:cBhvr>
                                    </p:animEffect>
                                  </p:childTnLst>
                                </p:cTn>
                              </p:par>
                            </p:childTnLst>
                          </p:cTn>
                        </p:par>
                        <p:par>
                          <p:cTn id="89" fill="hold">
                            <p:stCondLst>
                              <p:cond delay="8500"/>
                            </p:stCondLst>
                            <p:childTnLst>
                              <p:par>
                                <p:cTn id="90" presetID="10" presetClass="entr" presetSubtype="0" fill="hold" grpId="0" nodeType="afterEffect">
                                  <p:stCondLst>
                                    <p:cond delay="0"/>
                                  </p:stCondLst>
                                  <p:childTnLst>
                                    <p:set>
                                      <p:cBhvr>
                                        <p:cTn id="91" dur="1" fill="hold">
                                          <p:stCondLst>
                                            <p:cond delay="0"/>
                                          </p:stCondLst>
                                        </p:cTn>
                                        <p:tgtEl>
                                          <p:spTgt spid="38">
                                            <p:txEl>
                                              <p:pRg st="0" end="0"/>
                                            </p:txEl>
                                          </p:spTgt>
                                        </p:tgtEl>
                                        <p:attrNameLst>
                                          <p:attrName>style.visibility</p:attrName>
                                        </p:attrNameLst>
                                      </p:cBhvr>
                                      <p:to>
                                        <p:strVal val="visible"/>
                                      </p:to>
                                    </p:set>
                                    <p:animEffect transition="in" filter="fade">
                                      <p:cBhvr>
                                        <p:cTn id="92" dur="500"/>
                                        <p:tgtEl>
                                          <p:spTgt spid="38">
                                            <p:txEl>
                                              <p:pRg st="0" end="0"/>
                                            </p:txEl>
                                          </p:spTgt>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29"/>
                                        </p:tgtEl>
                                        <p:attrNameLst>
                                          <p:attrName>style.visibility</p:attrName>
                                        </p:attrNameLst>
                                      </p:cBhvr>
                                      <p:to>
                                        <p:strVal val="visible"/>
                                      </p:to>
                                    </p:set>
                                    <p:animEffect transition="in" filter="fade">
                                      <p:cBhvr>
                                        <p:cTn id="95" dur="500"/>
                                        <p:tgtEl>
                                          <p:spTgt spid="29"/>
                                        </p:tgtEl>
                                      </p:cBhvr>
                                    </p:animEffect>
                                  </p:childTnLst>
                                </p:cTn>
                              </p:par>
                            </p:childTnLst>
                          </p:cTn>
                        </p:par>
                        <p:par>
                          <p:cTn id="96" fill="hold">
                            <p:stCondLst>
                              <p:cond delay="9000"/>
                            </p:stCondLst>
                            <p:childTnLst>
                              <p:par>
                                <p:cTn id="97" presetID="10" presetClass="entr" presetSubtype="0" fill="hold" grpId="0" nodeType="afterEffect">
                                  <p:stCondLst>
                                    <p:cond delay="0"/>
                                  </p:stCondLst>
                                  <p:childTnLst>
                                    <p:set>
                                      <p:cBhvr>
                                        <p:cTn id="98" dur="1" fill="hold">
                                          <p:stCondLst>
                                            <p:cond delay="0"/>
                                          </p:stCondLst>
                                        </p:cTn>
                                        <p:tgtEl>
                                          <p:spTgt spid="44">
                                            <p:txEl>
                                              <p:pRg st="0" end="0"/>
                                            </p:txEl>
                                          </p:spTgt>
                                        </p:tgtEl>
                                        <p:attrNameLst>
                                          <p:attrName>style.visibility</p:attrName>
                                        </p:attrNameLst>
                                      </p:cBhvr>
                                      <p:to>
                                        <p:strVal val="visible"/>
                                      </p:to>
                                    </p:set>
                                    <p:animEffect transition="in" filter="fade">
                                      <p:cBhvr>
                                        <p:cTn id="99" dur="500"/>
                                        <p:tgtEl>
                                          <p:spTgt spid="4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7" grpId="0" animBg="1"/>
      <p:bldP spid="28" grpId="0" animBg="1"/>
      <p:bldP spid="29" grpId="0" animBg="1"/>
      <p:bldP spid="32" grpId="0" build="p">
        <p:tmplLst>
          <p:tmpl lvl="1">
            <p:tnLst>
              <p:par>
                <p:cTn presetID="10" presetClass="entr" presetSubtype="0" fill="hold" nodeType="after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4" grpId="0" build="p">
        <p:tmplLst>
          <p:tmpl lvl="1">
            <p:tnLst>
              <p:par>
                <p:cTn presetID="10" presetClass="entr" presetSubtype="0" fill="hold" nodeType="after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5" grpId="0" build="p">
        <p:tmplLst>
          <p:tmpl lvl="1">
            <p:tnLst>
              <p:par>
                <p:cTn presetID="10" presetClass="entr" presetSubtype="0"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10" presetClass="entr" presetSubtype="0" fill="hold" nodeType="after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10" presetClass="entr" presetSubtype="0" fill="hold" nodeType="after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p:stCondLst>
                    <p:cond delay="0"/>
                  </p:st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p:stCondLst>
                    <p:cond delay="0"/>
                  </p:st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p:stCondLst>
                    <p:cond delay="0"/>
                  </p:st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p:stCondLst>
                    <p:cond delay="0"/>
                  </p:st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P spid="43" grpId="0" build="p">
        <p:tmplLst>
          <p:tmpl lvl="1">
            <p:tnLst>
              <p:par>
                <p:cTn presetID="10" presetClass="entr" presetSubtype="0" fill="hold" nodeType="after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10" presetClass="entr" presetSubtype="0" fill="hold" nodeType="after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fade">
                      <p:cBhvr>
                        <p:cTn dur="500"/>
                        <p:tgtEl>
                          <p:spTgt spid="44"/>
                        </p:tgtEl>
                      </p:cBhvr>
                    </p:animEffect>
                  </p:childTnLst>
                </p:cTn>
              </p:par>
            </p:tnLst>
          </p:tmpl>
        </p:tmplLst>
      </p:b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1128236" y="1879176"/>
            <a:ext cx="330088" cy="324189"/>
          </a:xfrm>
          <a:prstGeom prst="rect">
            <a:avLst/>
          </a:prstGeom>
          <a:noFill/>
        </p:spPr>
        <p:txBody>
          <a:bodyPr wrap="none" lIns="65023" tIns="32511" rIns="65023" bIns="32511" rtlCol="0">
            <a:spAutoFit/>
          </a:bodyPr>
          <a:lstStyle/>
          <a:p>
            <a:pPr algn="just">
              <a:lnSpc>
                <a:spcPct val="120000"/>
              </a:lnSpc>
            </a:pPr>
            <a:r>
              <a:rPr 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01</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 name="Group 17"/>
          <p:cNvGrpSpPr/>
          <p:nvPr/>
        </p:nvGrpSpPr>
        <p:grpSpPr>
          <a:xfrm>
            <a:off x="1400149" y="1879174"/>
            <a:ext cx="1693813" cy="651193"/>
            <a:chOff x="509993" y="4146955"/>
            <a:chExt cx="2041329" cy="868414"/>
          </a:xfrm>
        </p:grpSpPr>
        <p:sp>
          <p:nvSpPr>
            <p:cNvPr id="19" name="TextBox 18"/>
            <p:cNvSpPr txBox="1"/>
            <p:nvPr/>
          </p:nvSpPr>
          <p:spPr>
            <a:xfrm>
              <a:off x="515135" y="4146955"/>
              <a:ext cx="1346912" cy="369398"/>
            </a:xfrm>
            <a:prstGeom prst="rect">
              <a:avLst/>
            </a:prstGeom>
            <a:noFill/>
          </p:spPr>
          <p:txBody>
            <a:bodyPr wrap="none" rtlCol="0">
              <a:spAutoFit/>
            </a:bodyPr>
            <a:lstStyle/>
            <a:p>
              <a:pPr>
                <a:lnSpc>
                  <a:spcPct val="120000"/>
                </a:lnSpc>
              </a:pPr>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 </a:t>
              </a:r>
              <a:endParaRPr lang="en-GB"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Rectangle 19"/>
            <p:cNvSpPr/>
            <p:nvPr/>
          </p:nvSpPr>
          <p:spPr>
            <a:xfrm>
              <a:off x="509993" y="4448957"/>
              <a:ext cx="2041329" cy="566412"/>
            </a:xfrm>
            <a:prstGeom prst="rect">
              <a:avLst/>
            </a:prstGeom>
          </p:spPr>
          <p:txBody>
            <a:bodyPr wrap="square">
              <a:spAutoFit/>
            </a:bodyPr>
            <a:lstStyle/>
            <a:p>
              <a:pPr algn="just">
                <a:lnSpc>
                  <a:spcPct val="120000"/>
                </a:lnSpc>
              </a:pPr>
              <a:r>
                <a:rPr lang="zh-CN" altLang="en-US"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请替换文字内容，点击添加相关标题文字，修改文字内容，也可以直接复制你的内容到此。</a:t>
              </a:r>
              <a:endParaRPr lang="en-GB"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21" name="TextBox 20"/>
          <p:cNvSpPr txBox="1"/>
          <p:nvPr/>
        </p:nvSpPr>
        <p:spPr>
          <a:xfrm>
            <a:off x="1128236" y="2721898"/>
            <a:ext cx="330088" cy="324189"/>
          </a:xfrm>
          <a:prstGeom prst="rect">
            <a:avLst/>
          </a:prstGeom>
          <a:noFill/>
        </p:spPr>
        <p:txBody>
          <a:bodyPr wrap="none" lIns="65023" tIns="32511" rIns="65023" bIns="32511" rtlCol="0">
            <a:spAutoFit/>
          </a:bodyPr>
          <a:lstStyle/>
          <a:p>
            <a:pPr algn="just">
              <a:lnSpc>
                <a:spcPct val="120000"/>
              </a:lnSpc>
            </a:pPr>
            <a:r>
              <a:rPr 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02</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TextBox 24"/>
          <p:cNvSpPr txBox="1"/>
          <p:nvPr/>
        </p:nvSpPr>
        <p:spPr>
          <a:xfrm>
            <a:off x="1128236" y="3564620"/>
            <a:ext cx="330088" cy="324189"/>
          </a:xfrm>
          <a:prstGeom prst="rect">
            <a:avLst/>
          </a:prstGeom>
          <a:noFill/>
        </p:spPr>
        <p:txBody>
          <a:bodyPr wrap="none" lIns="65023" tIns="32511" rIns="65023" bIns="32511" rtlCol="0">
            <a:spAutoFit/>
          </a:bodyPr>
          <a:lstStyle/>
          <a:p>
            <a:pPr algn="just">
              <a:lnSpc>
                <a:spcPct val="120000"/>
              </a:lnSpc>
            </a:pPr>
            <a:r>
              <a:rPr 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03</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 name="Group 32"/>
          <p:cNvGrpSpPr/>
          <p:nvPr/>
        </p:nvGrpSpPr>
        <p:grpSpPr>
          <a:xfrm>
            <a:off x="1400149" y="3564618"/>
            <a:ext cx="1693813" cy="651193"/>
            <a:chOff x="509993" y="4146955"/>
            <a:chExt cx="2041329" cy="868414"/>
          </a:xfrm>
        </p:grpSpPr>
        <p:sp>
          <p:nvSpPr>
            <p:cNvPr id="34" name="TextBox 33"/>
            <p:cNvSpPr txBox="1"/>
            <p:nvPr/>
          </p:nvSpPr>
          <p:spPr>
            <a:xfrm>
              <a:off x="515135" y="4146955"/>
              <a:ext cx="1346912" cy="369398"/>
            </a:xfrm>
            <a:prstGeom prst="rect">
              <a:avLst/>
            </a:prstGeom>
            <a:noFill/>
          </p:spPr>
          <p:txBody>
            <a:bodyPr wrap="none" rtlCol="0">
              <a:spAutoFit/>
            </a:bodyPr>
            <a:lstStyle/>
            <a:p>
              <a:pPr>
                <a:lnSpc>
                  <a:spcPct val="120000"/>
                </a:lnSpc>
              </a:pPr>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 </a:t>
              </a:r>
              <a:endParaRPr lang="en-GB"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Rectangle 34"/>
            <p:cNvSpPr/>
            <p:nvPr/>
          </p:nvSpPr>
          <p:spPr>
            <a:xfrm>
              <a:off x="509993" y="4448957"/>
              <a:ext cx="2041329" cy="566412"/>
            </a:xfrm>
            <a:prstGeom prst="rect">
              <a:avLst/>
            </a:prstGeom>
          </p:spPr>
          <p:txBody>
            <a:bodyPr wrap="square">
              <a:spAutoFit/>
            </a:bodyPr>
            <a:lstStyle/>
            <a:p>
              <a:pPr algn="just">
                <a:lnSpc>
                  <a:spcPct val="120000"/>
                </a:lnSpc>
              </a:pPr>
              <a:r>
                <a:rPr lang="zh-CN" altLang="en-US"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请替换文字内容，点击添加相关标题文字，修改文字内容，也可以直接复制你的内容到此。</a:t>
              </a:r>
              <a:endParaRPr lang="en-GB"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 name="Group 35"/>
          <p:cNvGrpSpPr/>
          <p:nvPr/>
        </p:nvGrpSpPr>
        <p:grpSpPr>
          <a:xfrm>
            <a:off x="1400149" y="2721896"/>
            <a:ext cx="1693813" cy="651193"/>
            <a:chOff x="509993" y="4146955"/>
            <a:chExt cx="2041329" cy="868414"/>
          </a:xfrm>
        </p:grpSpPr>
        <p:sp>
          <p:nvSpPr>
            <p:cNvPr id="37" name="TextBox 36"/>
            <p:cNvSpPr txBox="1"/>
            <p:nvPr/>
          </p:nvSpPr>
          <p:spPr>
            <a:xfrm>
              <a:off x="515135" y="4146955"/>
              <a:ext cx="1346912" cy="369398"/>
            </a:xfrm>
            <a:prstGeom prst="rect">
              <a:avLst/>
            </a:prstGeom>
            <a:noFill/>
          </p:spPr>
          <p:txBody>
            <a:bodyPr wrap="none" rtlCol="0">
              <a:spAutoFit/>
            </a:bodyPr>
            <a:lstStyle/>
            <a:p>
              <a:pPr>
                <a:lnSpc>
                  <a:spcPct val="120000"/>
                </a:lnSpc>
              </a:pPr>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 </a:t>
              </a:r>
              <a:endParaRPr lang="en-GB"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Rectangle 37"/>
            <p:cNvSpPr/>
            <p:nvPr/>
          </p:nvSpPr>
          <p:spPr>
            <a:xfrm>
              <a:off x="509993" y="4448957"/>
              <a:ext cx="2041329" cy="566412"/>
            </a:xfrm>
            <a:prstGeom prst="rect">
              <a:avLst/>
            </a:prstGeom>
          </p:spPr>
          <p:txBody>
            <a:bodyPr wrap="square">
              <a:spAutoFit/>
            </a:bodyPr>
            <a:lstStyle/>
            <a:p>
              <a:pPr algn="just">
                <a:lnSpc>
                  <a:spcPct val="120000"/>
                </a:lnSpc>
              </a:pPr>
              <a:r>
                <a:rPr lang="zh-CN" altLang="en-US"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请替换文字内容，点击添加相关标题文字，修改文字内容，也可以直接复制你的内容到此。</a:t>
              </a:r>
              <a:endParaRPr lang="en-GB"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 name="Group 38"/>
          <p:cNvGrpSpPr/>
          <p:nvPr/>
        </p:nvGrpSpPr>
        <p:grpSpPr>
          <a:xfrm>
            <a:off x="3069108" y="1628848"/>
            <a:ext cx="2987726" cy="2973265"/>
            <a:chOff x="3685337" y="1514384"/>
            <a:chExt cx="4821324" cy="4797721"/>
          </a:xfrm>
        </p:grpSpPr>
        <p:sp>
          <p:nvSpPr>
            <p:cNvPr id="40" name="Freeform 39"/>
            <p:cNvSpPr/>
            <p:nvPr/>
          </p:nvSpPr>
          <p:spPr>
            <a:xfrm>
              <a:off x="4112274" y="1770540"/>
              <a:ext cx="4137890" cy="4137892"/>
            </a:xfrm>
            <a:custGeom>
              <a:avLst/>
              <a:gdLst>
                <a:gd name="connsiteX0" fmla="*/ 2275840 w 4551680"/>
                <a:gd name="connsiteY0" fmla="*/ 0 h 4551680"/>
                <a:gd name="connsiteX1" fmla="*/ 4246775 w 4551680"/>
                <a:gd name="connsiteY1" fmla="*/ 1137920 h 4551680"/>
                <a:gd name="connsiteX2" fmla="*/ 4246775 w 4551680"/>
                <a:gd name="connsiteY2" fmla="*/ 3413760 h 4551680"/>
                <a:gd name="connsiteX3" fmla="*/ 2275840 w 4551680"/>
                <a:gd name="connsiteY3" fmla="*/ 2275840 h 4551680"/>
                <a:gd name="connsiteX4" fmla="*/ 2275840 w 4551680"/>
                <a:gd name="connsiteY4" fmla="*/ 0 h 4551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51680" h="4551680">
                  <a:moveTo>
                    <a:pt x="2275840" y="0"/>
                  </a:moveTo>
                  <a:cubicBezTo>
                    <a:pt x="3088919" y="0"/>
                    <a:pt x="3840236" y="433773"/>
                    <a:pt x="4246775" y="1137920"/>
                  </a:cubicBezTo>
                  <a:cubicBezTo>
                    <a:pt x="4653315" y="1842067"/>
                    <a:pt x="4653315" y="2709613"/>
                    <a:pt x="4246775" y="3413760"/>
                  </a:cubicBezTo>
                  <a:lnTo>
                    <a:pt x="2275840" y="2275840"/>
                  </a:lnTo>
                  <a:lnTo>
                    <a:pt x="2275840" y="0"/>
                  </a:lnTo>
                  <a:close/>
                </a:path>
              </a:pathLst>
            </a:custGeom>
            <a:solidFill>
              <a:schemeClr val="accent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99076" tIns="1086668" rIns="625575" bIns="2423667" numCol="1" spcCol="1270" anchor="ctr" anchorCtr="0">
              <a:noAutofit/>
            </a:bodyPr>
            <a:lstStyle/>
            <a:p>
              <a:pPr algn="just" defTabSz="1732915">
                <a:lnSpc>
                  <a:spcPct val="120000"/>
                </a:lnSpc>
                <a:spcAft>
                  <a:spcPct val="35000"/>
                </a:spcAft>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Freeform 40"/>
            <p:cNvSpPr/>
            <p:nvPr/>
          </p:nvSpPr>
          <p:spPr>
            <a:xfrm>
              <a:off x="4027053" y="1918321"/>
              <a:ext cx="4137890" cy="4137892"/>
            </a:xfrm>
            <a:custGeom>
              <a:avLst/>
              <a:gdLst>
                <a:gd name="connsiteX0" fmla="*/ 4246775 w 4551680"/>
                <a:gd name="connsiteY0" fmla="*/ 3413760 h 4551680"/>
                <a:gd name="connsiteX1" fmla="*/ 2275840 w 4551680"/>
                <a:gd name="connsiteY1" fmla="*/ 4551680 h 4551680"/>
                <a:gd name="connsiteX2" fmla="*/ 304905 w 4551680"/>
                <a:gd name="connsiteY2" fmla="*/ 3413760 h 4551680"/>
                <a:gd name="connsiteX3" fmla="*/ 2275840 w 4551680"/>
                <a:gd name="connsiteY3" fmla="*/ 2275840 h 4551680"/>
                <a:gd name="connsiteX4" fmla="*/ 4246775 w 4551680"/>
                <a:gd name="connsiteY4" fmla="*/ 3413760 h 4551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51680" h="4551680">
                  <a:moveTo>
                    <a:pt x="4246775" y="3413760"/>
                  </a:moveTo>
                  <a:cubicBezTo>
                    <a:pt x="3840235" y="4117907"/>
                    <a:pt x="3088919" y="4551680"/>
                    <a:pt x="2275840" y="4551680"/>
                  </a:cubicBezTo>
                  <a:cubicBezTo>
                    <a:pt x="1462761" y="4551680"/>
                    <a:pt x="711444" y="4117907"/>
                    <a:pt x="304905" y="3413760"/>
                  </a:cubicBezTo>
                  <a:lnTo>
                    <a:pt x="2275840" y="2275840"/>
                  </a:lnTo>
                  <a:lnTo>
                    <a:pt x="4246775" y="3413760"/>
                  </a:lnTo>
                  <a:close/>
                </a:path>
              </a:pathLst>
            </a:custGeom>
            <a:solidFill>
              <a:schemeClr val="accent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29778" tIns="3200992" rIns="1172640" bIns="515570" numCol="1" spcCol="1270" anchor="ctr" anchorCtr="0">
              <a:noAutofit/>
            </a:bodyPr>
            <a:lstStyle/>
            <a:p>
              <a:pPr algn="just" defTabSz="2165985">
                <a:lnSpc>
                  <a:spcPct val="120000"/>
                </a:lnSpc>
                <a:spcAft>
                  <a:spcPct val="35000"/>
                </a:spcAft>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2" name="Freeform 41"/>
            <p:cNvSpPr/>
            <p:nvPr/>
          </p:nvSpPr>
          <p:spPr>
            <a:xfrm>
              <a:off x="3941832" y="1770540"/>
              <a:ext cx="4137890" cy="4137892"/>
            </a:xfrm>
            <a:custGeom>
              <a:avLst/>
              <a:gdLst>
                <a:gd name="connsiteX0" fmla="*/ 304905 w 4551680"/>
                <a:gd name="connsiteY0" fmla="*/ 3413760 h 4551680"/>
                <a:gd name="connsiteX1" fmla="*/ 304905 w 4551680"/>
                <a:gd name="connsiteY1" fmla="*/ 1137920 h 4551680"/>
                <a:gd name="connsiteX2" fmla="*/ 2275840 w 4551680"/>
                <a:gd name="connsiteY2" fmla="*/ 0 h 4551680"/>
                <a:gd name="connsiteX3" fmla="*/ 2275840 w 4551680"/>
                <a:gd name="connsiteY3" fmla="*/ 2275840 h 4551680"/>
                <a:gd name="connsiteX4" fmla="*/ 304905 w 4551680"/>
                <a:gd name="connsiteY4" fmla="*/ 3413760 h 4551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51680" h="4551680">
                  <a:moveTo>
                    <a:pt x="304905" y="3413760"/>
                  </a:moveTo>
                  <a:cubicBezTo>
                    <a:pt x="-101635" y="2709613"/>
                    <a:pt x="-101635" y="1842067"/>
                    <a:pt x="304905" y="1137920"/>
                  </a:cubicBezTo>
                  <a:cubicBezTo>
                    <a:pt x="711445" y="433773"/>
                    <a:pt x="1462761" y="0"/>
                    <a:pt x="2275840" y="0"/>
                  </a:cubicBezTo>
                  <a:lnTo>
                    <a:pt x="2275840" y="2275840"/>
                  </a:lnTo>
                  <a:lnTo>
                    <a:pt x="304905" y="341376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25577" tIns="1086668" rIns="2599075" bIns="2423667" numCol="1" spcCol="1270" anchor="ctr" anchorCtr="0">
              <a:noAutofit/>
            </a:bodyPr>
            <a:lstStyle/>
            <a:p>
              <a:pPr algn="just" defTabSz="1732915">
                <a:lnSpc>
                  <a:spcPct val="120000"/>
                </a:lnSpc>
                <a:spcAft>
                  <a:spcPct val="35000"/>
                </a:spcAft>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3" name="Circular Arrow 42"/>
            <p:cNvSpPr/>
            <p:nvPr/>
          </p:nvSpPr>
          <p:spPr>
            <a:xfrm>
              <a:off x="3856462" y="1514384"/>
              <a:ext cx="4650199" cy="4650202"/>
            </a:xfrm>
            <a:prstGeom prst="circularArrow">
              <a:avLst>
                <a:gd name="adj1" fmla="val 5085"/>
                <a:gd name="adj2" fmla="val 327528"/>
                <a:gd name="adj3" fmla="val 1472472"/>
                <a:gd name="adj4" fmla="val 16199432"/>
                <a:gd name="adj5" fmla="val 5932"/>
              </a:avLst>
            </a:prstGeom>
            <a:solidFill>
              <a:schemeClr val="bg1">
                <a:lumMod val="95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pPr algn="just">
                <a:lnSpc>
                  <a:spcPct val="120000"/>
                </a:lnSpc>
              </a:pPr>
              <a:endParaRPr lang="zh-CN" altLang="en-US"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Circular Arrow 43"/>
            <p:cNvSpPr/>
            <p:nvPr/>
          </p:nvSpPr>
          <p:spPr>
            <a:xfrm>
              <a:off x="3770899" y="1661904"/>
              <a:ext cx="4650199" cy="4650201"/>
            </a:xfrm>
            <a:prstGeom prst="circularArrow">
              <a:avLst>
                <a:gd name="adj1" fmla="val 5085"/>
                <a:gd name="adj2" fmla="val 327528"/>
                <a:gd name="adj3" fmla="val 8671970"/>
                <a:gd name="adj4" fmla="val 1800502"/>
                <a:gd name="adj5" fmla="val 5932"/>
              </a:avLst>
            </a:prstGeom>
            <a:solidFill>
              <a:schemeClr val="bg1">
                <a:lumMod val="95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pPr algn="just">
                <a:lnSpc>
                  <a:spcPct val="120000"/>
                </a:lnSpc>
              </a:pPr>
              <a:endParaRPr lang="zh-CN" altLang="en-US"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5" name="Circular Arrow 44"/>
            <p:cNvSpPr/>
            <p:nvPr/>
          </p:nvSpPr>
          <p:spPr>
            <a:xfrm>
              <a:off x="3685337" y="1514384"/>
              <a:ext cx="4650199" cy="4650202"/>
            </a:xfrm>
            <a:prstGeom prst="circularArrow">
              <a:avLst>
                <a:gd name="adj1" fmla="val 5085"/>
                <a:gd name="adj2" fmla="val 327528"/>
                <a:gd name="adj3" fmla="val 15873039"/>
                <a:gd name="adj4" fmla="val 9000000"/>
                <a:gd name="adj5" fmla="val 5932"/>
              </a:avLst>
            </a:prstGeom>
            <a:solidFill>
              <a:schemeClr val="bg1">
                <a:lumMod val="95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pPr algn="just">
                <a:lnSpc>
                  <a:spcPct val="120000"/>
                </a:lnSpc>
              </a:pPr>
              <a:endParaRPr lang="zh-CN" altLang="en-US" sz="700" dirty="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46" name="Freeform 45"/>
          <p:cNvSpPr>
            <a:spLocks noEditPoints="1"/>
          </p:cNvSpPr>
          <p:nvPr/>
        </p:nvSpPr>
        <p:spPr bwMode="auto">
          <a:xfrm>
            <a:off x="4282576" y="3713550"/>
            <a:ext cx="560790" cy="327828"/>
          </a:xfrm>
          <a:custGeom>
            <a:avLst/>
            <a:gdLst>
              <a:gd name="T0" fmla="*/ 232 w 316"/>
              <a:gd name="T1" fmla="*/ 27 h 172"/>
              <a:gd name="T2" fmla="*/ 221 w 316"/>
              <a:gd name="T3" fmla="*/ 20 h 172"/>
              <a:gd name="T4" fmla="*/ 157 w 316"/>
              <a:gd name="T5" fmla="*/ 10 h 172"/>
              <a:gd name="T6" fmla="*/ 92 w 316"/>
              <a:gd name="T7" fmla="*/ 9 h 172"/>
              <a:gd name="T8" fmla="*/ 84 w 316"/>
              <a:gd name="T9" fmla="*/ 13 h 172"/>
              <a:gd name="T10" fmla="*/ 0 w 316"/>
              <a:gd name="T11" fmla="*/ 121 h 172"/>
              <a:gd name="T12" fmla="*/ 78 w 316"/>
              <a:gd name="T13" fmla="*/ 109 h 172"/>
              <a:gd name="T14" fmla="*/ 84 w 316"/>
              <a:gd name="T15" fmla="*/ 113 h 172"/>
              <a:gd name="T16" fmla="*/ 120 w 316"/>
              <a:gd name="T17" fmla="*/ 142 h 172"/>
              <a:gd name="T18" fmla="*/ 159 w 316"/>
              <a:gd name="T19" fmla="*/ 163 h 172"/>
              <a:gd name="T20" fmla="*/ 163 w 316"/>
              <a:gd name="T21" fmla="*/ 165 h 172"/>
              <a:gd name="T22" fmla="*/ 190 w 316"/>
              <a:gd name="T23" fmla="*/ 164 h 172"/>
              <a:gd name="T24" fmla="*/ 217 w 316"/>
              <a:gd name="T25" fmla="*/ 153 h 172"/>
              <a:gd name="T26" fmla="*/ 233 w 316"/>
              <a:gd name="T27" fmla="*/ 146 h 172"/>
              <a:gd name="T28" fmla="*/ 265 w 316"/>
              <a:gd name="T29" fmla="*/ 162 h 172"/>
              <a:gd name="T30" fmla="*/ 288 w 316"/>
              <a:gd name="T31" fmla="*/ 14 h 172"/>
              <a:gd name="T32" fmla="*/ 225 w 316"/>
              <a:gd name="T33" fmla="*/ 129 h 172"/>
              <a:gd name="T34" fmla="*/ 225 w 316"/>
              <a:gd name="T35" fmla="*/ 139 h 172"/>
              <a:gd name="T36" fmla="*/ 216 w 316"/>
              <a:gd name="T37" fmla="*/ 142 h 172"/>
              <a:gd name="T38" fmla="*/ 207 w 316"/>
              <a:gd name="T39" fmla="*/ 142 h 172"/>
              <a:gd name="T40" fmla="*/ 189 w 316"/>
              <a:gd name="T41" fmla="*/ 153 h 172"/>
              <a:gd name="T42" fmla="*/ 185 w 316"/>
              <a:gd name="T43" fmla="*/ 153 h 172"/>
              <a:gd name="T44" fmla="*/ 180 w 316"/>
              <a:gd name="T45" fmla="*/ 156 h 172"/>
              <a:gd name="T46" fmla="*/ 157 w 316"/>
              <a:gd name="T47" fmla="*/ 149 h 172"/>
              <a:gd name="T48" fmla="*/ 130 w 316"/>
              <a:gd name="T49" fmla="*/ 128 h 172"/>
              <a:gd name="T50" fmla="*/ 88 w 316"/>
              <a:gd name="T51" fmla="*/ 103 h 172"/>
              <a:gd name="T52" fmla="*/ 71 w 316"/>
              <a:gd name="T53" fmla="*/ 91 h 172"/>
              <a:gd name="T54" fmla="*/ 71 w 316"/>
              <a:gd name="T55" fmla="*/ 90 h 172"/>
              <a:gd name="T56" fmla="*/ 72 w 316"/>
              <a:gd name="T57" fmla="*/ 88 h 172"/>
              <a:gd name="T58" fmla="*/ 93 w 316"/>
              <a:gd name="T59" fmla="*/ 20 h 172"/>
              <a:gd name="T60" fmla="*/ 132 w 316"/>
              <a:gd name="T61" fmla="*/ 24 h 172"/>
              <a:gd name="T62" fmla="*/ 127 w 316"/>
              <a:gd name="T63" fmla="*/ 72 h 172"/>
              <a:gd name="T64" fmla="*/ 185 w 316"/>
              <a:gd name="T65" fmla="*/ 54 h 172"/>
              <a:gd name="T66" fmla="*/ 241 w 316"/>
              <a:gd name="T67" fmla="*/ 119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16" h="172">
                <a:moveTo>
                  <a:pt x="288" y="14"/>
                </a:moveTo>
                <a:cubicBezTo>
                  <a:pt x="232" y="27"/>
                  <a:pt x="232" y="27"/>
                  <a:pt x="232" y="27"/>
                </a:cubicBezTo>
                <a:cubicBezTo>
                  <a:pt x="233" y="31"/>
                  <a:pt x="233" y="31"/>
                  <a:pt x="233" y="31"/>
                </a:cubicBezTo>
                <a:cubicBezTo>
                  <a:pt x="228" y="22"/>
                  <a:pt x="221" y="20"/>
                  <a:pt x="221" y="20"/>
                </a:cubicBezTo>
                <a:cubicBezTo>
                  <a:pt x="178" y="7"/>
                  <a:pt x="178" y="7"/>
                  <a:pt x="178" y="7"/>
                </a:cubicBezTo>
                <a:cubicBezTo>
                  <a:pt x="173" y="5"/>
                  <a:pt x="165" y="7"/>
                  <a:pt x="157" y="10"/>
                </a:cubicBezTo>
                <a:cubicBezTo>
                  <a:pt x="156" y="9"/>
                  <a:pt x="156" y="9"/>
                  <a:pt x="156" y="9"/>
                </a:cubicBezTo>
                <a:cubicBezTo>
                  <a:pt x="92" y="9"/>
                  <a:pt x="92" y="9"/>
                  <a:pt x="92" y="9"/>
                </a:cubicBezTo>
                <a:cubicBezTo>
                  <a:pt x="92" y="9"/>
                  <a:pt x="92" y="9"/>
                  <a:pt x="92" y="9"/>
                </a:cubicBezTo>
                <a:cubicBezTo>
                  <a:pt x="91" y="9"/>
                  <a:pt x="87" y="10"/>
                  <a:pt x="84" y="13"/>
                </a:cubicBezTo>
                <a:cubicBezTo>
                  <a:pt x="50" y="0"/>
                  <a:pt x="50" y="0"/>
                  <a:pt x="50" y="0"/>
                </a:cubicBezTo>
                <a:cubicBezTo>
                  <a:pt x="0" y="121"/>
                  <a:pt x="0" y="121"/>
                  <a:pt x="0" y="121"/>
                </a:cubicBezTo>
                <a:cubicBezTo>
                  <a:pt x="54" y="148"/>
                  <a:pt x="54" y="148"/>
                  <a:pt x="54" y="148"/>
                </a:cubicBezTo>
                <a:cubicBezTo>
                  <a:pt x="69" y="144"/>
                  <a:pt x="76" y="120"/>
                  <a:pt x="78" y="109"/>
                </a:cubicBezTo>
                <a:cubicBezTo>
                  <a:pt x="82" y="112"/>
                  <a:pt x="82" y="112"/>
                  <a:pt x="82" y="112"/>
                </a:cubicBezTo>
                <a:cubicBezTo>
                  <a:pt x="84" y="113"/>
                  <a:pt x="84" y="113"/>
                  <a:pt x="84" y="113"/>
                </a:cubicBezTo>
                <a:cubicBezTo>
                  <a:pt x="84" y="120"/>
                  <a:pt x="85" y="130"/>
                  <a:pt x="99" y="127"/>
                </a:cubicBezTo>
                <a:cubicBezTo>
                  <a:pt x="99" y="127"/>
                  <a:pt x="100" y="157"/>
                  <a:pt x="120" y="142"/>
                </a:cubicBezTo>
                <a:cubicBezTo>
                  <a:pt x="120" y="142"/>
                  <a:pt x="120" y="161"/>
                  <a:pt x="138" y="155"/>
                </a:cubicBezTo>
                <a:cubicBezTo>
                  <a:pt x="138" y="155"/>
                  <a:pt x="141" y="172"/>
                  <a:pt x="159" y="163"/>
                </a:cubicBezTo>
                <a:cubicBezTo>
                  <a:pt x="162" y="165"/>
                  <a:pt x="162" y="165"/>
                  <a:pt x="162" y="165"/>
                </a:cubicBezTo>
                <a:cubicBezTo>
                  <a:pt x="163" y="165"/>
                  <a:pt x="163" y="165"/>
                  <a:pt x="163" y="165"/>
                </a:cubicBezTo>
                <a:cubicBezTo>
                  <a:pt x="164" y="165"/>
                  <a:pt x="173" y="168"/>
                  <a:pt x="181" y="167"/>
                </a:cubicBezTo>
                <a:cubicBezTo>
                  <a:pt x="185" y="167"/>
                  <a:pt x="188" y="166"/>
                  <a:pt x="190" y="164"/>
                </a:cubicBezTo>
                <a:cubicBezTo>
                  <a:pt x="196" y="163"/>
                  <a:pt x="208" y="161"/>
                  <a:pt x="214" y="153"/>
                </a:cubicBezTo>
                <a:cubicBezTo>
                  <a:pt x="215" y="153"/>
                  <a:pt x="216" y="153"/>
                  <a:pt x="217" y="153"/>
                </a:cubicBezTo>
                <a:cubicBezTo>
                  <a:pt x="217" y="153"/>
                  <a:pt x="217" y="153"/>
                  <a:pt x="217" y="153"/>
                </a:cubicBezTo>
                <a:cubicBezTo>
                  <a:pt x="224" y="153"/>
                  <a:pt x="230" y="150"/>
                  <a:pt x="233" y="146"/>
                </a:cubicBezTo>
                <a:cubicBezTo>
                  <a:pt x="235" y="143"/>
                  <a:pt x="236" y="140"/>
                  <a:pt x="236" y="136"/>
                </a:cubicBezTo>
                <a:cubicBezTo>
                  <a:pt x="236" y="136"/>
                  <a:pt x="248" y="160"/>
                  <a:pt x="265" y="162"/>
                </a:cubicBezTo>
                <a:cubicBezTo>
                  <a:pt x="316" y="137"/>
                  <a:pt x="316" y="137"/>
                  <a:pt x="316" y="137"/>
                </a:cubicBezTo>
                <a:lnTo>
                  <a:pt x="288" y="14"/>
                </a:lnTo>
                <a:close/>
                <a:moveTo>
                  <a:pt x="230" y="127"/>
                </a:moveTo>
                <a:cubicBezTo>
                  <a:pt x="225" y="129"/>
                  <a:pt x="225" y="129"/>
                  <a:pt x="225" y="129"/>
                </a:cubicBezTo>
                <a:cubicBezTo>
                  <a:pt x="226" y="133"/>
                  <a:pt x="226" y="133"/>
                  <a:pt x="226" y="133"/>
                </a:cubicBezTo>
                <a:cubicBezTo>
                  <a:pt x="226" y="137"/>
                  <a:pt x="225" y="139"/>
                  <a:pt x="225" y="139"/>
                </a:cubicBezTo>
                <a:cubicBezTo>
                  <a:pt x="223" y="141"/>
                  <a:pt x="220" y="142"/>
                  <a:pt x="216" y="142"/>
                </a:cubicBezTo>
                <a:cubicBezTo>
                  <a:pt x="216" y="142"/>
                  <a:pt x="216" y="142"/>
                  <a:pt x="216" y="142"/>
                </a:cubicBezTo>
                <a:cubicBezTo>
                  <a:pt x="214" y="143"/>
                  <a:pt x="212" y="142"/>
                  <a:pt x="211" y="142"/>
                </a:cubicBezTo>
                <a:cubicBezTo>
                  <a:pt x="207" y="142"/>
                  <a:pt x="207" y="142"/>
                  <a:pt x="207" y="142"/>
                </a:cubicBezTo>
                <a:cubicBezTo>
                  <a:pt x="206" y="146"/>
                  <a:pt x="206" y="146"/>
                  <a:pt x="206" y="146"/>
                </a:cubicBezTo>
                <a:cubicBezTo>
                  <a:pt x="204" y="150"/>
                  <a:pt x="196" y="153"/>
                  <a:pt x="189" y="153"/>
                </a:cubicBezTo>
                <a:cubicBezTo>
                  <a:pt x="188" y="153"/>
                  <a:pt x="188" y="153"/>
                  <a:pt x="188" y="153"/>
                </a:cubicBezTo>
                <a:cubicBezTo>
                  <a:pt x="185" y="153"/>
                  <a:pt x="185" y="153"/>
                  <a:pt x="185" y="153"/>
                </a:cubicBezTo>
                <a:cubicBezTo>
                  <a:pt x="184" y="155"/>
                  <a:pt x="184" y="155"/>
                  <a:pt x="184" y="155"/>
                </a:cubicBezTo>
                <a:cubicBezTo>
                  <a:pt x="183" y="156"/>
                  <a:pt x="182" y="156"/>
                  <a:pt x="180" y="156"/>
                </a:cubicBezTo>
                <a:cubicBezTo>
                  <a:pt x="175" y="157"/>
                  <a:pt x="169" y="155"/>
                  <a:pt x="167" y="155"/>
                </a:cubicBezTo>
                <a:cubicBezTo>
                  <a:pt x="157" y="149"/>
                  <a:pt x="157" y="149"/>
                  <a:pt x="157" y="149"/>
                </a:cubicBezTo>
                <a:cubicBezTo>
                  <a:pt x="156" y="144"/>
                  <a:pt x="154" y="140"/>
                  <a:pt x="149" y="140"/>
                </a:cubicBezTo>
                <a:cubicBezTo>
                  <a:pt x="149" y="140"/>
                  <a:pt x="147" y="116"/>
                  <a:pt x="130" y="128"/>
                </a:cubicBezTo>
                <a:cubicBezTo>
                  <a:pt x="130" y="128"/>
                  <a:pt x="125" y="108"/>
                  <a:pt x="109" y="117"/>
                </a:cubicBezTo>
                <a:cubicBezTo>
                  <a:pt x="88" y="103"/>
                  <a:pt x="88" y="103"/>
                  <a:pt x="88" y="103"/>
                </a:cubicBezTo>
                <a:cubicBezTo>
                  <a:pt x="72" y="91"/>
                  <a:pt x="72" y="91"/>
                  <a:pt x="72" y="91"/>
                </a:cubicBezTo>
                <a:cubicBezTo>
                  <a:pt x="71" y="91"/>
                  <a:pt x="71" y="91"/>
                  <a:pt x="71" y="91"/>
                </a:cubicBezTo>
                <a:cubicBezTo>
                  <a:pt x="71" y="91"/>
                  <a:pt x="71" y="91"/>
                  <a:pt x="71" y="91"/>
                </a:cubicBezTo>
                <a:cubicBezTo>
                  <a:pt x="71" y="90"/>
                  <a:pt x="71" y="90"/>
                  <a:pt x="71" y="90"/>
                </a:cubicBezTo>
                <a:cubicBezTo>
                  <a:pt x="72" y="89"/>
                  <a:pt x="72" y="89"/>
                  <a:pt x="72" y="89"/>
                </a:cubicBezTo>
                <a:cubicBezTo>
                  <a:pt x="72" y="88"/>
                  <a:pt x="72" y="88"/>
                  <a:pt x="72" y="88"/>
                </a:cubicBezTo>
                <a:cubicBezTo>
                  <a:pt x="72" y="87"/>
                  <a:pt x="90" y="26"/>
                  <a:pt x="91" y="21"/>
                </a:cubicBezTo>
                <a:cubicBezTo>
                  <a:pt x="91" y="21"/>
                  <a:pt x="93" y="20"/>
                  <a:pt x="93" y="20"/>
                </a:cubicBezTo>
                <a:cubicBezTo>
                  <a:pt x="138" y="20"/>
                  <a:pt x="138" y="20"/>
                  <a:pt x="138" y="20"/>
                </a:cubicBezTo>
                <a:cubicBezTo>
                  <a:pt x="134" y="22"/>
                  <a:pt x="132" y="24"/>
                  <a:pt x="132" y="24"/>
                </a:cubicBezTo>
                <a:cubicBezTo>
                  <a:pt x="125" y="30"/>
                  <a:pt x="122" y="60"/>
                  <a:pt x="122" y="60"/>
                </a:cubicBezTo>
                <a:cubicBezTo>
                  <a:pt x="119" y="67"/>
                  <a:pt x="127" y="72"/>
                  <a:pt x="127" y="72"/>
                </a:cubicBezTo>
                <a:cubicBezTo>
                  <a:pt x="140" y="81"/>
                  <a:pt x="154" y="47"/>
                  <a:pt x="154" y="47"/>
                </a:cubicBezTo>
                <a:cubicBezTo>
                  <a:pt x="161" y="41"/>
                  <a:pt x="172" y="45"/>
                  <a:pt x="185" y="54"/>
                </a:cubicBezTo>
                <a:cubicBezTo>
                  <a:pt x="206" y="76"/>
                  <a:pt x="232" y="102"/>
                  <a:pt x="239" y="111"/>
                </a:cubicBezTo>
                <a:cubicBezTo>
                  <a:pt x="241" y="114"/>
                  <a:pt x="242" y="117"/>
                  <a:pt x="241" y="119"/>
                </a:cubicBezTo>
                <a:cubicBezTo>
                  <a:pt x="240" y="123"/>
                  <a:pt x="233" y="126"/>
                  <a:pt x="230" y="127"/>
                </a:cubicBezTo>
                <a:close/>
              </a:path>
            </a:pathLst>
          </a:custGeom>
          <a:solidFill>
            <a:schemeClr val="bg1"/>
          </a:solidFill>
          <a:ln>
            <a:noFill/>
          </a:ln>
        </p:spPr>
        <p:txBody>
          <a:bodyPr vert="horz" wrap="square" lIns="68563" tIns="34282" rIns="68563" bIns="34282" numCol="1" anchor="t" anchorCtr="0" compatLnSpc="1"/>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6" name="Group 46"/>
          <p:cNvGrpSpPr/>
          <p:nvPr/>
        </p:nvGrpSpPr>
        <p:grpSpPr>
          <a:xfrm>
            <a:off x="3659194" y="2558524"/>
            <a:ext cx="493225" cy="386627"/>
            <a:chOff x="7200839" y="1790292"/>
            <a:chExt cx="795921" cy="623870"/>
          </a:xfrm>
          <a:solidFill>
            <a:schemeClr val="bg1"/>
          </a:solidFill>
        </p:grpSpPr>
        <p:sp>
          <p:nvSpPr>
            <p:cNvPr id="48" name="Freeform 47"/>
            <p:cNvSpPr/>
            <p:nvPr/>
          </p:nvSpPr>
          <p:spPr bwMode="auto">
            <a:xfrm>
              <a:off x="7235971" y="1790292"/>
              <a:ext cx="760789" cy="434110"/>
            </a:xfrm>
            <a:custGeom>
              <a:avLst/>
              <a:gdLst>
                <a:gd name="T0" fmla="*/ 295 w 628"/>
                <a:gd name="T1" fmla="*/ 232 h 334"/>
                <a:gd name="T2" fmla="*/ 295 w 628"/>
                <a:gd name="T3" fmla="*/ 232 h 334"/>
                <a:gd name="T4" fmla="*/ 295 w 628"/>
                <a:gd name="T5" fmla="*/ 232 h 334"/>
                <a:gd name="T6" fmla="*/ 295 w 628"/>
                <a:gd name="T7" fmla="*/ 232 h 334"/>
                <a:gd name="T8" fmla="*/ 430 w 628"/>
                <a:gd name="T9" fmla="*/ 334 h 334"/>
                <a:gd name="T10" fmla="*/ 628 w 628"/>
                <a:gd name="T11" fmla="*/ 218 h 334"/>
                <a:gd name="T12" fmla="*/ 494 w 628"/>
                <a:gd name="T13" fmla="*/ 114 h 334"/>
                <a:gd name="T14" fmla="*/ 305 w 628"/>
                <a:gd name="T15" fmla="*/ 225 h 334"/>
                <a:gd name="T16" fmla="*/ 305 w 628"/>
                <a:gd name="T17" fmla="*/ 3 h 334"/>
                <a:gd name="T18" fmla="*/ 494 w 628"/>
                <a:gd name="T19" fmla="*/ 114 h 334"/>
                <a:gd name="T20" fmla="*/ 600 w 628"/>
                <a:gd name="T21" fmla="*/ 102 h 334"/>
                <a:gd name="T22" fmla="*/ 437 w 628"/>
                <a:gd name="T23" fmla="*/ 7 h 334"/>
                <a:gd name="T24" fmla="*/ 305 w 628"/>
                <a:gd name="T25" fmla="*/ 0 h 334"/>
                <a:gd name="T26" fmla="*/ 305 w 628"/>
                <a:gd name="T27" fmla="*/ 0 h 334"/>
                <a:gd name="T28" fmla="*/ 302 w 628"/>
                <a:gd name="T29" fmla="*/ 0 h 334"/>
                <a:gd name="T30" fmla="*/ 300 w 628"/>
                <a:gd name="T31" fmla="*/ 0 h 334"/>
                <a:gd name="T32" fmla="*/ 295 w 628"/>
                <a:gd name="T33" fmla="*/ 0 h 334"/>
                <a:gd name="T34" fmla="*/ 295 w 628"/>
                <a:gd name="T35" fmla="*/ 0 h 334"/>
                <a:gd name="T36" fmla="*/ 165 w 628"/>
                <a:gd name="T37" fmla="*/ 7 h 334"/>
                <a:gd name="T38" fmla="*/ 0 w 628"/>
                <a:gd name="T39" fmla="*/ 102 h 334"/>
                <a:gd name="T40" fmla="*/ 108 w 628"/>
                <a:gd name="T41" fmla="*/ 114 h 334"/>
                <a:gd name="T42" fmla="*/ 295 w 628"/>
                <a:gd name="T43" fmla="*/ 3 h 334"/>
                <a:gd name="T44" fmla="*/ 295 w 628"/>
                <a:gd name="T45" fmla="*/ 232 h 334"/>
                <a:gd name="T46" fmla="*/ 295 w 628"/>
                <a:gd name="T47" fmla="*/ 232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8" h="334">
                  <a:moveTo>
                    <a:pt x="295" y="232"/>
                  </a:moveTo>
                  <a:lnTo>
                    <a:pt x="295" y="232"/>
                  </a:lnTo>
                  <a:lnTo>
                    <a:pt x="295" y="232"/>
                  </a:lnTo>
                  <a:lnTo>
                    <a:pt x="295" y="232"/>
                  </a:lnTo>
                  <a:lnTo>
                    <a:pt x="430" y="334"/>
                  </a:lnTo>
                  <a:lnTo>
                    <a:pt x="628" y="218"/>
                  </a:lnTo>
                  <a:lnTo>
                    <a:pt x="494" y="114"/>
                  </a:lnTo>
                  <a:lnTo>
                    <a:pt x="305" y="225"/>
                  </a:lnTo>
                  <a:lnTo>
                    <a:pt x="305" y="3"/>
                  </a:lnTo>
                  <a:lnTo>
                    <a:pt x="494" y="114"/>
                  </a:lnTo>
                  <a:lnTo>
                    <a:pt x="600" y="102"/>
                  </a:lnTo>
                  <a:lnTo>
                    <a:pt x="437" y="7"/>
                  </a:lnTo>
                  <a:lnTo>
                    <a:pt x="305" y="0"/>
                  </a:lnTo>
                  <a:lnTo>
                    <a:pt x="305" y="0"/>
                  </a:lnTo>
                  <a:lnTo>
                    <a:pt x="302" y="0"/>
                  </a:lnTo>
                  <a:lnTo>
                    <a:pt x="300" y="0"/>
                  </a:lnTo>
                  <a:lnTo>
                    <a:pt x="295" y="0"/>
                  </a:lnTo>
                  <a:lnTo>
                    <a:pt x="295" y="0"/>
                  </a:lnTo>
                  <a:lnTo>
                    <a:pt x="165" y="7"/>
                  </a:lnTo>
                  <a:lnTo>
                    <a:pt x="0" y="102"/>
                  </a:lnTo>
                  <a:lnTo>
                    <a:pt x="108" y="114"/>
                  </a:lnTo>
                  <a:lnTo>
                    <a:pt x="295" y="3"/>
                  </a:lnTo>
                  <a:lnTo>
                    <a:pt x="295" y="232"/>
                  </a:lnTo>
                  <a:lnTo>
                    <a:pt x="295" y="2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18" tIns="48210" rIns="96418" bIns="48210" numCol="1" anchor="t" anchorCtr="0" compatLnSpc="1"/>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9" name="Freeform 48"/>
            <p:cNvSpPr/>
            <p:nvPr/>
          </p:nvSpPr>
          <p:spPr bwMode="auto">
            <a:xfrm>
              <a:off x="7200839" y="1941061"/>
              <a:ext cx="392509" cy="289840"/>
            </a:xfrm>
            <a:custGeom>
              <a:avLst/>
              <a:gdLst>
                <a:gd name="T0" fmla="*/ 0 w 324"/>
                <a:gd name="T1" fmla="*/ 100 h 223"/>
                <a:gd name="T2" fmla="*/ 187 w 324"/>
                <a:gd name="T3" fmla="*/ 223 h 223"/>
                <a:gd name="T4" fmla="*/ 324 w 324"/>
                <a:gd name="T5" fmla="*/ 116 h 223"/>
                <a:gd name="T6" fmla="*/ 130 w 324"/>
                <a:gd name="T7" fmla="*/ 0 h 223"/>
                <a:gd name="T8" fmla="*/ 0 w 324"/>
                <a:gd name="T9" fmla="*/ 100 h 223"/>
              </a:gdLst>
              <a:ahLst/>
              <a:cxnLst>
                <a:cxn ang="0">
                  <a:pos x="T0" y="T1"/>
                </a:cxn>
                <a:cxn ang="0">
                  <a:pos x="T2" y="T3"/>
                </a:cxn>
                <a:cxn ang="0">
                  <a:pos x="T4" y="T5"/>
                </a:cxn>
                <a:cxn ang="0">
                  <a:pos x="T6" y="T7"/>
                </a:cxn>
                <a:cxn ang="0">
                  <a:pos x="T8" y="T9"/>
                </a:cxn>
              </a:cxnLst>
              <a:rect l="0" t="0" r="r" b="b"/>
              <a:pathLst>
                <a:path w="324" h="223">
                  <a:moveTo>
                    <a:pt x="0" y="100"/>
                  </a:moveTo>
                  <a:lnTo>
                    <a:pt x="187" y="223"/>
                  </a:lnTo>
                  <a:lnTo>
                    <a:pt x="324" y="116"/>
                  </a:lnTo>
                  <a:lnTo>
                    <a:pt x="130" y="0"/>
                  </a:lnTo>
                  <a:lnTo>
                    <a:pt x="0" y="10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18" tIns="48210" rIns="96418" bIns="48210" numCol="1" anchor="t" anchorCtr="0" compatLnSpc="1"/>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0" name="Freeform 49"/>
            <p:cNvSpPr/>
            <p:nvPr/>
          </p:nvSpPr>
          <p:spPr bwMode="auto">
            <a:xfrm>
              <a:off x="7353482" y="2116524"/>
              <a:ext cx="477310" cy="297638"/>
            </a:xfrm>
            <a:custGeom>
              <a:avLst/>
              <a:gdLst>
                <a:gd name="T0" fmla="*/ 198 w 394"/>
                <a:gd name="T1" fmla="*/ 0 h 229"/>
                <a:gd name="T2" fmla="*/ 61 w 394"/>
                <a:gd name="T3" fmla="*/ 109 h 229"/>
                <a:gd name="T4" fmla="*/ 0 w 394"/>
                <a:gd name="T5" fmla="*/ 71 h 229"/>
                <a:gd name="T6" fmla="*/ 0 w 394"/>
                <a:gd name="T7" fmla="*/ 114 h 229"/>
                <a:gd name="T8" fmla="*/ 198 w 394"/>
                <a:gd name="T9" fmla="*/ 229 h 229"/>
                <a:gd name="T10" fmla="*/ 394 w 394"/>
                <a:gd name="T11" fmla="*/ 116 h 229"/>
                <a:gd name="T12" fmla="*/ 394 w 394"/>
                <a:gd name="T13" fmla="*/ 64 h 229"/>
                <a:gd name="T14" fmla="*/ 335 w 394"/>
                <a:gd name="T15" fmla="*/ 104 h 229"/>
                <a:gd name="T16" fmla="*/ 198 w 394"/>
                <a:gd name="T17" fmla="*/ 0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4" h="229">
                  <a:moveTo>
                    <a:pt x="198" y="0"/>
                  </a:moveTo>
                  <a:lnTo>
                    <a:pt x="61" y="109"/>
                  </a:lnTo>
                  <a:lnTo>
                    <a:pt x="0" y="71"/>
                  </a:lnTo>
                  <a:lnTo>
                    <a:pt x="0" y="114"/>
                  </a:lnTo>
                  <a:lnTo>
                    <a:pt x="198" y="229"/>
                  </a:lnTo>
                  <a:lnTo>
                    <a:pt x="394" y="116"/>
                  </a:lnTo>
                  <a:lnTo>
                    <a:pt x="394" y="64"/>
                  </a:lnTo>
                  <a:lnTo>
                    <a:pt x="335" y="104"/>
                  </a:lnTo>
                  <a:lnTo>
                    <a:pt x="19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18" tIns="48210" rIns="96418" bIns="48210" numCol="1" anchor="t" anchorCtr="0" compatLnSpc="1"/>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51" name="Freeform 50"/>
          <p:cNvSpPr/>
          <p:nvPr/>
        </p:nvSpPr>
        <p:spPr bwMode="auto">
          <a:xfrm>
            <a:off x="4971160" y="2459913"/>
            <a:ext cx="365602" cy="541279"/>
          </a:xfrm>
          <a:custGeom>
            <a:avLst/>
            <a:gdLst>
              <a:gd name="T0" fmla="*/ 25 w 206"/>
              <a:gd name="T1" fmla="*/ 112 h 284"/>
              <a:gd name="T2" fmla="*/ 25 w 206"/>
              <a:gd name="T3" fmla="*/ 64 h 284"/>
              <a:gd name="T4" fmla="*/ 5 w 206"/>
              <a:gd name="T5" fmla="*/ 64 h 284"/>
              <a:gd name="T6" fmla="*/ 4 w 206"/>
              <a:gd name="T7" fmla="*/ 60 h 284"/>
              <a:gd name="T8" fmla="*/ 104 w 206"/>
              <a:gd name="T9" fmla="*/ 2 h 284"/>
              <a:gd name="T10" fmla="*/ 117 w 206"/>
              <a:gd name="T11" fmla="*/ 2 h 284"/>
              <a:gd name="T12" fmla="*/ 145 w 206"/>
              <a:gd name="T13" fmla="*/ 25 h 284"/>
              <a:gd name="T14" fmla="*/ 145 w 206"/>
              <a:gd name="T15" fmla="*/ 2 h 284"/>
              <a:gd name="T16" fmla="*/ 168 w 206"/>
              <a:gd name="T17" fmla="*/ 2 h 284"/>
              <a:gd name="T18" fmla="*/ 168 w 206"/>
              <a:gd name="T19" fmla="*/ 40 h 284"/>
              <a:gd name="T20" fmla="*/ 184 w 206"/>
              <a:gd name="T21" fmla="*/ 49 h 284"/>
              <a:gd name="T22" fmla="*/ 184 w 206"/>
              <a:gd name="T23" fmla="*/ 49 h 284"/>
              <a:gd name="T24" fmla="*/ 184 w 206"/>
              <a:gd name="T25" fmla="*/ 49 h 284"/>
              <a:gd name="T26" fmla="*/ 202 w 206"/>
              <a:gd name="T27" fmla="*/ 60 h 284"/>
              <a:gd name="T28" fmla="*/ 201 w 206"/>
              <a:gd name="T29" fmla="*/ 64 h 284"/>
              <a:gd name="T30" fmla="*/ 184 w 206"/>
              <a:gd name="T31" fmla="*/ 64 h 284"/>
              <a:gd name="T32" fmla="*/ 184 w 206"/>
              <a:gd name="T33" fmla="*/ 117 h 284"/>
              <a:gd name="T34" fmla="*/ 169 w 206"/>
              <a:gd name="T35" fmla="*/ 134 h 284"/>
              <a:gd name="T36" fmla="*/ 136 w 206"/>
              <a:gd name="T37" fmla="*/ 134 h 284"/>
              <a:gd name="T38" fmla="*/ 129 w 206"/>
              <a:gd name="T39" fmla="*/ 137 h 284"/>
              <a:gd name="T40" fmla="*/ 140 w 206"/>
              <a:gd name="T41" fmla="*/ 155 h 284"/>
              <a:gd name="T42" fmla="*/ 139 w 206"/>
              <a:gd name="T43" fmla="*/ 160 h 284"/>
              <a:gd name="T44" fmla="*/ 118 w 206"/>
              <a:gd name="T45" fmla="*/ 161 h 284"/>
              <a:gd name="T46" fmla="*/ 119 w 206"/>
              <a:gd name="T47" fmla="*/ 168 h 284"/>
              <a:gd name="T48" fmla="*/ 130 w 206"/>
              <a:gd name="T49" fmla="*/ 179 h 284"/>
              <a:gd name="T50" fmla="*/ 115 w 206"/>
              <a:gd name="T51" fmla="*/ 195 h 284"/>
              <a:gd name="T52" fmla="*/ 129 w 206"/>
              <a:gd name="T53" fmla="*/ 211 h 284"/>
              <a:gd name="T54" fmla="*/ 129 w 206"/>
              <a:gd name="T55" fmla="*/ 220 h 284"/>
              <a:gd name="T56" fmla="*/ 115 w 206"/>
              <a:gd name="T57" fmla="*/ 235 h 284"/>
              <a:gd name="T58" fmla="*/ 124 w 206"/>
              <a:gd name="T59" fmla="*/ 248 h 284"/>
              <a:gd name="T60" fmla="*/ 124 w 206"/>
              <a:gd name="T61" fmla="*/ 260 h 284"/>
              <a:gd name="T62" fmla="*/ 102 w 206"/>
              <a:gd name="T63" fmla="*/ 284 h 284"/>
              <a:gd name="T64" fmla="*/ 86 w 206"/>
              <a:gd name="T65" fmla="*/ 264 h 284"/>
              <a:gd name="T66" fmla="*/ 85 w 206"/>
              <a:gd name="T67" fmla="*/ 163 h 284"/>
              <a:gd name="T68" fmla="*/ 83 w 206"/>
              <a:gd name="T69" fmla="*/ 160 h 284"/>
              <a:gd name="T70" fmla="*/ 71 w 206"/>
              <a:gd name="T71" fmla="*/ 159 h 284"/>
              <a:gd name="T72" fmla="*/ 68 w 206"/>
              <a:gd name="T73" fmla="*/ 152 h 284"/>
              <a:gd name="T74" fmla="*/ 77 w 206"/>
              <a:gd name="T75" fmla="*/ 140 h 284"/>
              <a:gd name="T76" fmla="*/ 78 w 206"/>
              <a:gd name="T77" fmla="*/ 136 h 284"/>
              <a:gd name="T78" fmla="*/ 73 w 206"/>
              <a:gd name="T79" fmla="*/ 134 h 284"/>
              <a:gd name="T80" fmla="*/ 40 w 206"/>
              <a:gd name="T81" fmla="*/ 134 h 284"/>
              <a:gd name="T82" fmla="*/ 25 w 206"/>
              <a:gd name="T83" fmla="*/ 112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06" h="284">
                <a:moveTo>
                  <a:pt x="25" y="112"/>
                </a:moveTo>
                <a:cubicBezTo>
                  <a:pt x="25" y="64"/>
                  <a:pt x="25" y="64"/>
                  <a:pt x="25" y="64"/>
                </a:cubicBezTo>
                <a:cubicBezTo>
                  <a:pt x="5" y="64"/>
                  <a:pt x="5" y="64"/>
                  <a:pt x="5" y="64"/>
                </a:cubicBezTo>
                <a:cubicBezTo>
                  <a:pt x="1" y="64"/>
                  <a:pt x="0" y="62"/>
                  <a:pt x="4" y="60"/>
                </a:cubicBezTo>
                <a:cubicBezTo>
                  <a:pt x="104" y="2"/>
                  <a:pt x="104" y="2"/>
                  <a:pt x="104" y="2"/>
                </a:cubicBezTo>
                <a:cubicBezTo>
                  <a:pt x="107" y="0"/>
                  <a:pt x="113" y="0"/>
                  <a:pt x="117" y="2"/>
                </a:cubicBezTo>
                <a:cubicBezTo>
                  <a:pt x="145" y="25"/>
                  <a:pt x="145" y="25"/>
                  <a:pt x="145" y="25"/>
                </a:cubicBezTo>
                <a:cubicBezTo>
                  <a:pt x="145" y="2"/>
                  <a:pt x="145" y="2"/>
                  <a:pt x="145" y="2"/>
                </a:cubicBezTo>
                <a:cubicBezTo>
                  <a:pt x="168" y="2"/>
                  <a:pt x="168" y="2"/>
                  <a:pt x="168" y="2"/>
                </a:cubicBezTo>
                <a:cubicBezTo>
                  <a:pt x="168" y="40"/>
                  <a:pt x="168" y="40"/>
                  <a:pt x="168" y="40"/>
                </a:cubicBezTo>
                <a:cubicBezTo>
                  <a:pt x="184" y="49"/>
                  <a:pt x="184" y="49"/>
                  <a:pt x="184" y="49"/>
                </a:cubicBezTo>
                <a:cubicBezTo>
                  <a:pt x="184" y="49"/>
                  <a:pt x="184" y="49"/>
                  <a:pt x="184" y="49"/>
                </a:cubicBezTo>
                <a:cubicBezTo>
                  <a:pt x="184" y="49"/>
                  <a:pt x="184" y="49"/>
                  <a:pt x="184" y="49"/>
                </a:cubicBezTo>
                <a:cubicBezTo>
                  <a:pt x="202" y="60"/>
                  <a:pt x="202" y="60"/>
                  <a:pt x="202" y="60"/>
                </a:cubicBezTo>
                <a:cubicBezTo>
                  <a:pt x="206" y="62"/>
                  <a:pt x="205" y="64"/>
                  <a:pt x="201" y="64"/>
                </a:cubicBezTo>
                <a:cubicBezTo>
                  <a:pt x="184" y="64"/>
                  <a:pt x="184" y="64"/>
                  <a:pt x="184" y="64"/>
                </a:cubicBezTo>
                <a:cubicBezTo>
                  <a:pt x="184" y="117"/>
                  <a:pt x="184" y="117"/>
                  <a:pt x="184" y="117"/>
                </a:cubicBezTo>
                <a:cubicBezTo>
                  <a:pt x="184" y="117"/>
                  <a:pt x="185" y="134"/>
                  <a:pt x="169" y="134"/>
                </a:cubicBezTo>
                <a:cubicBezTo>
                  <a:pt x="136" y="134"/>
                  <a:pt x="136" y="134"/>
                  <a:pt x="136" y="134"/>
                </a:cubicBezTo>
                <a:cubicBezTo>
                  <a:pt x="134" y="135"/>
                  <a:pt x="131" y="136"/>
                  <a:pt x="129" y="137"/>
                </a:cubicBezTo>
                <a:cubicBezTo>
                  <a:pt x="140" y="155"/>
                  <a:pt x="140" y="155"/>
                  <a:pt x="140" y="155"/>
                </a:cubicBezTo>
                <a:cubicBezTo>
                  <a:pt x="142" y="159"/>
                  <a:pt x="139" y="160"/>
                  <a:pt x="139" y="160"/>
                </a:cubicBezTo>
                <a:cubicBezTo>
                  <a:pt x="118" y="161"/>
                  <a:pt x="118" y="161"/>
                  <a:pt x="118" y="161"/>
                </a:cubicBezTo>
                <a:cubicBezTo>
                  <a:pt x="119" y="168"/>
                  <a:pt x="119" y="168"/>
                  <a:pt x="119" y="168"/>
                </a:cubicBezTo>
                <a:cubicBezTo>
                  <a:pt x="130" y="179"/>
                  <a:pt x="130" y="179"/>
                  <a:pt x="130" y="179"/>
                </a:cubicBezTo>
                <a:cubicBezTo>
                  <a:pt x="115" y="195"/>
                  <a:pt x="115" y="195"/>
                  <a:pt x="115" y="195"/>
                </a:cubicBezTo>
                <a:cubicBezTo>
                  <a:pt x="129" y="211"/>
                  <a:pt x="129" y="211"/>
                  <a:pt x="129" y="211"/>
                </a:cubicBezTo>
                <a:cubicBezTo>
                  <a:pt x="129" y="220"/>
                  <a:pt x="129" y="220"/>
                  <a:pt x="129" y="220"/>
                </a:cubicBezTo>
                <a:cubicBezTo>
                  <a:pt x="115" y="235"/>
                  <a:pt x="115" y="235"/>
                  <a:pt x="115" y="235"/>
                </a:cubicBezTo>
                <a:cubicBezTo>
                  <a:pt x="124" y="248"/>
                  <a:pt x="124" y="248"/>
                  <a:pt x="124" y="248"/>
                </a:cubicBezTo>
                <a:cubicBezTo>
                  <a:pt x="124" y="260"/>
                  <a:pt x="124" y="260"/>
                  <a:pt x="124" y="260"/>
                </a:cubicBezTo>
                <a:cubicBezTo>
                  <a:pt x="102" y="284"/>
                  <a:pt x="102" y="284"/>
                  <a:pt x="102" y="284"/>
                </a:cubicBezTo>
                <a:cubicBezTo>
                  <a:pt x="94" y="283"/>
                  <a:pt x="86" y="264"/>
                  <a:pt x="86" y="264"/>
                </a:cubicBezTo>
                <a:cubicBezTo>
                  <a:pt x="85" y="163"/>
                  <a:pt x="85" y="163"/>
                  <a:pt x="85" y="163"/>
                </a:cubicBezTo>
                <a:cubicBezTo>
                  <a:pt x="85" y="160"/>
                  <a:pt x="83" y="160"/>
                  <a:pt x="83" y="160"/>
                </a:cubicBezTo>
                <a:cubicBezTo>
                  <a:pt x="71" y="159"/>
                  <a:pt x="71" y="159"/>
                  <a:pt x="71" y="159"/>
                </a:cubicBezTo>
                <a:cubicBezTo>
                  <a:pt x="64" y="159"/>
                  <a:pt x="68" y="152"/>
                  <a:pt x="68" y="152"/>
                </a:cubicBezTo>
                <a:cubicBezTo>
                  <a:pt x="77" y="140"/>
                  <a:pt x="77" y="140"/>
                  <a:pt x="77" y="140"/>
                </a:cubicBezTo>
                <a:cubicBezTo>
                  <a:pt x="78" y="139"/>
                  <a:pt x="78" y="137"/>
                  <a:pt x="78" y="136"/>
                </a:cubicBezTo>
                <a:cubicBezTo>
                  <a:pt x="76" y="136"/>
                  <a:pt x="74" y="135"/>
                  <a:pt x="73" y="134"/>
                </a:cubicBezTo>
                <a:cubicBezTo>
                  <a:pt x="40" y="134"/>
                  <a:pt x="40" y="134"/>
                  <a:pt x="40" y="134"/>
                </a:cubicBezTo>
                <a:cubicBezTo>
                  <a:pt x="40" y="134"/>
                  <a:pt x="25" y="133"/>
                  <a:pt x="25" y="112"/>
                </a:cubicBezTo>
                <a:close/>
              </a:path>
            </a:pathLst>
          </a:custGeom>
          <a:solidFill>
            <a:schemeClr val="bg1"/>
          </a:solidFill>
          <a:ln>
            <a:noFill/>
          </a:ln>
        </p:spPr>
        <p:txBody>
          <a:bodyPr vert="horz" wrap="square" lIns="68563" tIns="34282" rIns="68563" bIns="34282" numCol="1" anchor="t" anchorCtr="0" compatLnSpc="1"/>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7" name="Group 3"/>
          <p:cNvGrpSpPr/>
          <p:nvPr/>
        </p:nvGrpSpPr>
        <p:grpSpPr>
          <a:xfrm>
            <a:off x="6080950" y="1854518"/>
            <a:ext cx="2185476" cy="1210790"/>
            <a:chOff x="8461641" y="1680432"/>
            <a:chExt cx="2914647" cy="1614675"/>
          </a:xfrm>
        </p:grpSpPr>
        <p:sp>
          <p:nvSpPr>
            <p:cNvPr id="60" name="Rectangle 59"/>
            <p:cNvSpPr/>
            <p:nvPr/>
          </p:nvSpPr>
          <p:spPr>
            <a:xfrm>
              <a:off x="8461641" y="1680432"/>
              <a:ext cx="2914647" cy="1614675"/>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6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 name="TextBox 60"/>
            <p:cNvSpPr txBox="1"/>
            <p:nvPr/>
          </p:nvSpPr>
          <p:spPr>
            <a:xfrm>
              <a:off x="8706534" y="1912545"/>
              <a:ext cx="1490499" cy="369398"/>
            </a:xfrm>
            <a:prstGeom prst="rect">
              <a:avLst/>
            </a:prstGeom>
            <a:noFill/>
          </p:spPr>
          <p:txBody>
            <a:bodyPr wrap="none" rtlCol="0">
              <a:spAutoFit/>
            </a:bodyPr>
            <a:lstStyle/>
            <a:p>
              <a:pPr>
                <a:lnSpc>
                  <a:spcPct val="120000"/>
                </a:lnSpc>
              </a:pPr>
              <a:r>
                <a:rPr lang="zh-CN" altLang="en-US" sz="1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 </a:t>
              </a:r>
              <a:endParaRPr lang="en-GB" sz="1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2" name="Rectangle 61"/>
            <p:cNvSpPr/>
            <p:nvPr/>
          </p:nvSpPr>
          <p:spPr>
            <a:xfrm>
              <a:off x="8701390" y="2281878"/>
              <a:ext cx="2482638" cy="714169"/>
            </a:xfrm>
            <a:prstGeom prst="rect">
              <a:avLst/>
            </a:prstGeom>
          </p:spPr>
          <p:txBody>
            <a:bodyPr wrap="square">
              <a:spAutoFit/>
            </a:bodyPr>
            <a:lstStyle/>
            <a:p>
              <a:pPr algn="just">
                <a:lnSpc>
                  <a:spcPct val="120000"/>
                </a:lnSpc>
              </a:pPr>
              <a:r>
                <a:rPr lang="zh-CN" altLang="en-US" sz="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请替换文字内容，点击添加相关标题文字，修改文字内容，也可以直接复制你的内容到此。，点击添加相关标题文字，修改文字内容，也可以直接复制你的内容到此。</a:t>
              </a:r>
              <a:endParaRPr lang="en-GB" sz="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8" name="Group 62"/>
          <p:cNvGrpSpPr/>
          <p:nvPr/>
        </p:nvGrpSpPr>
        <p:grpSpPr>
          <a:xfrm>
            <a:off x="6335863" y="3889236"/>
            <a:ext cx="566646" cy="566677"/>
            <a:chOff x="6895745" y="6076124"/>
            <a:chExt cx="755703" cy="755703"/>
          </a:xfrm>
        </p:grpSpPr>
        <p:sp>
          <p:nvSpPr>
            <p:cNvPr id="64" name="Oval 63"/>
            <p:cNvSpPr/>
            <p:nvPr/>
          </p:nvSpPr>
          <p:spPr>
            <a:xfrm>
              <a:off x="6895745" y="6076124"/>
              <a:ext cx="755703" cy="75570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9" name="Group 64"/>
            <p:cNvGrpSpPr/>
            <p:nvPr/>
          </p:nvGrpSpPr>
          <p:grpSpPr>
            <a:xfrm>
              <a:off x="7162147" y="6226696"/>
              <a:ext cx="212181" cy="457727"/>
              <a:chOff x="4395788" y="2198688"/>
              <a:chExt cx="344488" cy="742951"/>
            </a:xfrm>
            <a:solidFill>
              <a:schemeClr val="bg2"/>
            </a:solidFill>
          </p:grpSpPr>
          <p:sp>
            <p:nvSpPr>
              <p:cNvPr id="66" name="Oval 65"/>
              <p:cNvSpPr>
                <a:spLocks noChangeArrowheads="1"/>
              </p:cNvSpPr>
              <p:nvPr/>
            </p:nvSpPr>
            <p:spPr bwMode="auto">
              <a:xfrm>
                <a:off x="4511675" y="2198688"/>
                <a:ext cx="109538" cy="112713"/>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48210" tIns="24105" rIns="48210" bIns="24105" numCol="1" anchor="t" anchorCtr="0" compatLnSpc="1"/>
              <a:lstStyle/>
              <a:p>
                <a:pPr algn="just">
                  <a:lnSpc>
                    <a:spcPct val="120000"/>
                  </a:lnSpc>
                </a:pPr>
                <a:endParaRPr lang="en-US"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7" name="Freeform 7"/>
              <p:cNvSpPr/>
              <p:nvPr/>
            </p:nvSpPr>
            <p:spPr bwMode="auto">
              <a:xfrm>
                <a:off x="4395788" y="2333626"/>
                <a:ext cx="344488" cy="608013"/>
              </a:xfrm>
              <a:custGeom>
                <a:avLst/>
                <a:gdLst>
                  <a:gd name="T0" fmla="*/ 91 w 92"/>
                  <a:gd name="T1" fmla="*/ 60 h 162"/>
                  <a:gd name="T2" fmla="*/ 75 w 92"/>
                  <a:gd name="T3" fmla="*/ 10 h 162"/>
                  <a:gd name="T4" fmla="*/ 64 w 92"/>
                  <a:gd name="T5" fmla="*/ 0 h 162"/>
                  <a:gd name="T6" fmla="*/ 28 w 92"/>
                  <a:gd name="T7" fmla="*/ 0 h 162"/>
                  <a:gd name="T8" fmla="*/ 19 w 92"/>
                  <a:gd name="T9" fmla="*/ 5 h 162"/>
                  <a:gd name="T10" fmla="*/ 18 w 92"/>
                  <a:gd name="T11" fmla="*/ 7 h 162"/>
                  <a:gd name="T12" fmla="*/ 18 w 92"/>
                  <a:gd name="T13" fmla="*/ 7 h 162"/>
                  <a:gd name="T14" fmla="*/ 17 w 92"/>
                  <a:gd name="T15" fmla="*/ 8 h 162"/>
                  <a:gd name="T16" fmla="*/ 1 w 92"/>
                  <a:gd name="T17" fmla="*/ 60 h 162"/>
                  <a:gd name="T18" fmla="*/ 5 w 92"/>
                  <a:gd name="T19" fmla="*/ 68 h 162"/>
                  <a:gd name="T20" fmla="*/ 14 w 92"/>
                  <a:gd name="T21" fmla="*/ 64 h 162"/>
                  <a:gd name="T22" fmla="*/ 26 w 92"/>
                  <a:gd name="T23" fmla="*/ 23 h 162"/>
                  <a:gd name="T24" fmla="*/ 28 w 92"/>
                  <a:gd name="T25" fmla="*/ 23 h 162"/>
                  <a:gd name="T26" fmla="*/ 29 w 92"/>
                  <a:gd name="T27" fmla="*/ 23 h 162"/>
                  <a:gd name="T28" fmla="*/ 9 w 92"/>
                  <a:gd name="T29" fmla="*/ 96 h 162"/>
                  <a:gd name="T30" fmla="*/ 29 w 92"/>
                  <a:gd name="T31" fmla="*/ 96 h 162"/>
                  <a:gd name="T32" fmla="*/ 29 w 92"/>
                  <a:gd name="T33" fmla="*/ 154 h 162"/>
                  <a:gd name="T34" fmla="*/ 37 w 92"/>
                  <a:gd name="T35" fmla="*/ 162 h 162"/>
                  <a:gd name="T36" fmla="*/ 44 w 92"/>
                  <a:gd name="T37" fmla="*/ 154 h 162"/>
                  <a:gd name="T38" fmla="*/ 44 w 92"/>
                  <a:gd name="T39" fmla="*/ 96 h 162"/>
                  <a:gd name="T40" fmla="*/ 49 w 92"/>
                  <a:gd name="T41" fmla="*/ 96 h 162"/>
                  <a:gd name="T42" fmla="*/ 49 w 92"/>
                  <a:gd name="T43" fmla="*/ 154 h 162"/>
                  <a:gd name="T44" fmla="*/ 56 w 92"/>
                  <a:gd name="T45" fmla="*/ 162 h 162"/>
                  <a:gd name="T46" fmla="*/ 64 w 92"/>
                  <a:gd name="T47" fmla="*/ 154 h 162"/>
                  <a:gd name="T48" fmla="*/ 64 w 92"/>
                  <a:gd name="T49" fmla="*/ 96 h 162"/>
                  <a:gd name="T50" fmla="*/ 83 w 92"/>
                  <a:gd name="T51" fmla="*/ 96 h 162"/>
                  <a:gd name="T52" fmla="*/ 63 w 92"/>
                  <a:gd name="T53" fmla="*/ 23 h 162"/>
                  <a:gd name="T54" fmla="*/ 64 w 92"/>
                  <a:gd name="T55" fmla="*/ 23 h 162"/>
                  <a:gd name="T56" fmla="*/ 65 w 92"/>
                  <a:gd name="T57" fmla="*/ 23 h 162"/>
                  <a:gd name="T58" fmla="*/ 79 w 92"/>
                  <a:gd name="T59" fmla="*/ 64 h 162"/>
                  <a:gd name="T60" fmla="*/ 87 w 92"/>
                  <a:gd name="T61" fmla="*/ 68 h 162"/>
                  <a:gd name="T62" fmla="*/ 91 w 92"/>
                  <a:gd name="T63" fmla="*/ 6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2" h="162">
                    <a:moveTo>
                      <a:pt x="91" y="60"/>
                    </a:moveTo>
                    <a:cubicBezTo>
                      <a:pt x="75" y="10"/>
                      <a:pt x="75" y="10"/>
                      <a:pt x="75" y="10"/>
                    </a:cubicBezTo>
                    <a:cubicBezTo>
                      <a:pt x="74" y="4"/>
                      <a:pt x="70" y="0"/>
                      <a:pt x="64" y="0"/>
                    </a:cubicBezTo>
                    <a:cubicBezTo>
                      <a:pt x="28" y="0"/>
                      <a:pt x="28" y="0"/>
                      <a:pt x="28" y="0"/>
                    </a:cubicBezTo>
                    <a:cubicBezTo>
                      <a:pt x="24" y="0"/>
                      <a:pt x="21" y="2"/>
                      <a:pt x="19" y="5"/>
                    </a:cubicBezTo>
                    <a:cubicBezTo>
                      <a:pt x="18" y="5"/>
                      <a:pt x="18" y="6"/>
                      <a:pt x="18" y="7"/>
                    </a:cubicBezTo>
                    <a:cubicBezTo>
                      <a:pt x="18" y="7"/>
                      <a:pt x="18" y="7"/>
                      <a:pt x="18" y="7"/>
                    </a:cubicBezTo>
                    <a:cubicBezTo>
                      <a:pt x="18" y="7"/>
                      <a:pt x="17" y="8"/>
                      <a:pt x="17" y="8"/>
                    </a:cubicBezTo>
                    <a:cubicBezTo>
                      <a:pt x="1" y="60"/>
                      <a:pt x="1" y="60"/>
                      <a:pt x="1" y="60"/>
                    </a:cubicBezTo>
                    <a:cubicBezTo>
                      <a:pt x="0" y="63"/>
                      <a:pt x="2" y="67"/>
                      <a:pt x="5" y="68"/>
                    </a:cubicBezTo>
                    <a:cubicBezTo>
                      <a:pt x="9" y="69"/>
                      <a:pt x="13" y="67"/>
                      <a:pt x="14" y="64"/>
                    </a:cubicBezTo>
                    <a:cubicBezTo>
                      <a:pt x="26" y="23"/>
                      <a:pt x="26" y="23"/>
                      <a:pt x="26" y="23"/>
                    </a:cubicBezTo>
                    <a:cubicBezTo>
                      <a:pt x="27" y="23"/>
                      <a:pt x="27" y="23"/>
                      <a:pt x="28" y="23"/>
                    </a:cubicBezTo>
                    <a:cubicBezTo>
                      <a:pt x="29" y="23"/>
                      <a:pt x="29" y="23"/>
                      <a:pt x="29" y="23"/>
                    </a:cubicBezTo>
                    <a:cubicBezTo>
                      <a:pt x="9" y="96"/>
                      <a:pt x="9" y="96"/>
                      <a:pt x="9" y="96"/>
                    </a:cubicBezTo>
                    <a:cubicBezTo>
                      <a:pt x="29" y="96"/>
                      <a:pt x="29" y="96"/>
                      <a:pt x="29" y="96"/>
                    </a:cubicBezTo>
                    <a:cubicBezTo>
                      <a:pt x="29" y="154"/>
                      <a:pt x="29" y="154"/>
                      <a:pt x="29" y="154"/>
                    </a:cubicBezTo>
                    <a:cubicBezTo>
                      <a:pt x="29" y="159"/>
                      <a:pt x="33" y="162"/>
                      <a:pt x="37" y="162"/>
                    </a:cubicBezTo>
                    <a:cubicBezTo>
                      <a:pt x="41" y="162"/>
                      <a:pt x="44" y="159"/>
                      <a:pt x="44" y="154"/>
                    </a:cubicBezTo>
                    <a:cubicBezTo>
                      <a:pt x="44" y="96"/>
                      <a:pt x="44" y="96"/>
                      <a:pt x="44" y="96"/>
                    </a:cubicBezTo>
                    <a:cubicBezTo>
                      <a:pt x="49" y="96"/>
                      <a:pt x="49" y="96"/>
                      <a:pt x="49" y="96"/>
                    </a:cubicBezTo>
                    <a:cubicBezTo>
                      <a:pt x="49" y="154"/>
                      <a:pt x="49" y="154"/>
                      <a:pt x="49" y="154"/>
                    </a:cubicBezTo>
                    <a:cubicBezTo>
                      <a:pt x="49" y="159"/>
                      <a:pt x="52" y="162"/>
                      <a:pt x="56" y="162"/>
                    </a:cubicBezTo>
                    <a:cubicBezTo>
                      <a:pt x="60" y="162"/>
                      <a:pt x="64" y="159"/>
                      <a:pt x="64" y="154"/>
                    </a:cubicBezTo>
                    <a:cubicBezTo>
                      <a:pt x="64" y="96"/>
                      <a:pt x="64" y="96"/>
                      <a:pt x="64" y="96"/>
                    </a:cubicBezTo>
                    <a:cubicBezTo>
                      <a:pt x="83" y="96"/>
                      <a:pt x="83" y="96"/>
                      <a:pt x="83" y="96"/>
                    </a:cubicBezTo>
                    <a:cubicBezTo>
                      <a:pt x="63" y="23"/>
                      <a:pt x="63" y="23"/>
                      <a:pt x="63" y="23"/>
                    </a:cubicBezTo>
                    <a:cubicBezTo>
                      <a:pt x="64" y="23"/>
                      <a:pt x="64" y="23"/>
                      <a:pt x="64" y="23"/>
                    </a:cubicBezTo>
                    <a:cubicBezTo>
                      <a:pt x="65" y="23"/>
                      <a:pt x="65" y="23"/>
                      <a:pt x="65" y="23"/>
                    </a:cubicBezTo>
                    <a:cubicBezTo>
                      <a:pt x="79" y="64"/>
                      <a:pt x="79" y="64"/>
                      <a:pt x="79" y="64"/>
                    </a:cubicBezTo>
                    <a:cubicBezTo>
                      <a:pt x="80" y="67"/>
                      <a:pt x="84" y="69"/>
                      <a:pt x="87" y="68"/>
                    </a:cubicBezTo>
                    <a:cubicBezTo>
                      <a:pt x="91" y="67"/>
                      <a:pt x="92" y="63"/>
                      <a:pt x="91" y="6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48210" tIns="24105" rIns="48210" bIns="24105" numCol="1" anchor="t" anchorCtr="0" compatLnSpc="1"/>
              <a:lstStyle/>
              <a:p>
                <a:pPr algn="just">
                  <a:lnSpc>
                    <a:spcPct val="120000"/>
                  </a:lnSpc>
                </a:pPr>
                <a:endParaRPr lang="en-US" sz="7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10" name="Group 67"/>
          <p:cNvGrpSpPr/>
          <p:nvPr/>
        </p:nvGrpSpPr>
        <p:grpSpPr>
          <a:xfrm>
            <a:off x="6328836" y="3219256"/>
            <a:ext cx="566646" cy="566677"/>
            <a:chOff x="1354194" y="5911456"/>
            <a:chExt cx="755703" cy="755703"/>
          </a:xfrm>
        </p:grpSpPr>
        <p:sp>
          <p:nvSpPr>
            <p:cNvPr id="69" name="Oval 68"/>
            <p:cNvSpPr/>
            <p:nvPr/>
          </p:nvSpPr>
          <p:spPr>
            <a:xfrm>
              <a:off x="1354194" y="5911456"/>
              <a:ext cx="755703" cy="75570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1" name="Group 69"/>
            <p:cNvGrpSpPr/>
            <p:nvPr/>
          </p:nvGrpSpPr>
          <p:grpSpPr>
            <a:xfrm>
              <a:off x="1639245" y="6058413"/>
              <a:ext cx="185600" cy="472193"/>
              <a:chOff x="4422775" y="2198688"/>
              <a:chExt cx="292100" cy="742950"/>
            </a:xfrm>
            <a:solidFill>
              <a:schemeClr val="bg2"/>
            </a:solidFill>
          </p:grpSpPr>
          <p:sp>
            <p:nvSpPr>
              <p:cNvPr id="71" name="Freeform 12"/>
              <p:cNvSpPr/>
              <p:nvPr/>
            </p:nvSpPr>
            <p:spPr bwMode="auto">
              <a:xfrm>
                <a:off x="4422775" y="2325688"/>
                <a:ext cx="292100" cy="615950"/>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48210" tIns="24105" rIns="48210" bIns="24105" numCol="1" anchor="t" anchorCtr="0" compatLnSpc="1"/>
              <a:lstStyle/>
              <a:p>
                <a:pPr algn="just">
                  <a:lnSpc>
                    <a:spcPct val="120000"/>
                  </a:lnSpc>
                </a:pPr>
                <a:endParaRPr lang="en-US"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2" name="Oval 13"/>
              <p:cNvSpPr>
                <a:spLocks noChangeArrowheads="1"/>
              </p:cNvSpPr>
              <p:nvPr/>
            </p:nvSpPr>
            <p:spPr bwMode="auto">
              <a:xfrm>
                <a:off x="4511675" y="2198688"/>
                <a:ext cx="115888" cy="115888"/>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48210" tIns="24105" rIns="48210" bIns="24105" numCol="1" anchor="t" anchorCtr="0" compatLnSpc="1"/>
              <a:lstStyle/>
              <a:p>
                <a:pPr algn="just">
                  <a:lnSpc>
                    <a:spcPct val="120000"/>
                  </a:lnSpc>
                </a:pPr>
                <a:endParaRPr lang="en-US" sz="7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sp>
        <p:nvSpPr>
          <p:cNvPr id="73" name="TextBox 72"/>
          <p:cNvSpPr txBox="1"/>
          <p:nvPr/>
        </p:nvSpPr>
        <p:spPr>
          <a:xfrm>
            <a:off x="6938830" y="3322549"/>
            <a:ext cx="503213" cy="231856"/>
          </a:xfrm>
          <a:prstGeom prst="rect">
            <a:avLst/>
          </a:prstGeom>
          <a:noFill/>
        </p:spPr>
        <p:txBody>
          <a:bodyPr wrap="none" lIns="65023" tIns="32511" rIns="65023" bIns="32511" rtlCol="0">
            <a:spAutoFit/>
          </a:bodyPr>
          <a:lstStyle/>
          <a:p>
            <a:pPr>
              <a:lnSpc>
                <a:spcPct val="120000"/>
              </a:lnSpc>
            </a:pPr>
            <a:r>
              <a:rPr lang="en-US" sz="9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1.234K</a:t>
            </a:r>
            <a:endParaRPr lang="en-GB" sz="9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4" name="TextBox 73"/>
          <p:cNvSpPr txBox="1"/>
          <p:nvPr/>
        </p:nvSpPr>
        <p:spPr>
          <a:xfrm>
            <a:off x="6939110" y="3508984"/>
            <a:ext cx="714809" cy="231856"/>
          </a:xfrm>
          <a:prstGeom prst="rect">
            <a:avLst/>
          </a:prstGeom>
          <a:noFill/>
        </p:spPr>
        <p:txBody>
          <a:bodyPr wrap="none" lIns="65023" tIns="32511" rIns="65023" bIns="32511" rtlCol="0">
            <a:spAutoFit/>
          </a:bodyPr>
          <a:lstStyle/>
          <a:p>
            <a:pPr>
              <a:lnSpc>
                <a:spcPct val="120000"/>
              </a:lnSpc>
            </a:pPr>
            <a:r>
              <a:rPr lang="en-US" sz="9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Male Users</a:t>
            </a:r>
            <a:endParaRPr lang="en-GB" sz="9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5" name="TextBox 74"/>
          <p:cNvSpPr txBox="1"/>
          <p:nvPr/>
        </p:nvSpPr>
        <p:spPr>
          <a:xfrm>
            <a:off x="6951803" y="3992529"/>
            <a:ext cx="503213" cy="231856"/>
          </a:xfrm>
          <a:prstGeom prst="rect">
            <a:avLst/>
          </a:prstGeom>
          <a:noFill/>
        </p:spPr>
        <p:txBody>
          <a:bodyPr wrap="none" lIns="65023" tIns="32511" rIns="65023" bIns="32511" rtlCol="0">
            <a:spAutoFit/>
          </a:bodyPr>
          <a:lstStyle/>
          <a:p>
            <a:pPr>
              <a:lnSpc>
                <a:spcPct val="120000"/>
              </a:lnSpc>
            </a:pPr>
            <a:r>
              <a:rPr lang="en-US" sz="9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1.234K</a:t>
            </a:r>
            <a:endParaRPr lang="en-GB" sz="9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6" name="TextBox 75"/>
          <p:cNvSpPr txBox="1"/>
          <p:nvPr/>
        </p:nvSpPr>
        <p:spPr>
          <a:xfrm>
            <a:off x="6952419" y="4178965"/>
            <a:ext cx="849461" cy="231856"/>
          </a:xfrm>
          <a:prstGeom prst="rect">
            <a:avLst/>
          </a:prstGeom>
          <a:noFill/>
        </p:spPr>
        <p:txBody>
          <a:bodyPr wrap="none" lIns="65023" tIns="32511" rIns="65023" bIns="32511" rtlCol="0">
            <a:spAutoFit/>
          </a:bodyPr>
          <a:lstStyle/>
          <a:p>
            <a:pPr>
              <a:lnSpc>
                <a:spcPct val="120000"/>
              </a:lnSpc>
            </a:pPr>
            <a:r>
              <a:rPr lang="en-US" sz="9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Female Users</a:t>
            </a:r>
            <a:endParaRPr lang="en-GB" sz="9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p:transition spd="med" advTm="1000">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left)">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p:cTn id="17" dur="500" fill="hold"/>
                                        <p:tgtEl>
                                          <p:spTgt spid="21"/>
                                        </p:tgtEl>
                                        <p:attrNameLst>
                                          <p:attrName>ppt_w</p:attrName>
                                        </p:attrNameLst>
                                      </p:cBhvr>
                                      <p:tavLst>
                                        <p:tav tm="0">
                                          <p:val>
                                            <p:fltVal val="0"/>
                                          </p:val>
                                        </p:tav>
                                        <p:tav tm="100000">
                                          <p:val>
                                            <p:strVal val="#ppt_w"/>
                                          </p:val>
                                        </p:tav>
                                      </p:tavLst>
                                    </p:anim>
                                    <p:anim calcmode="lin" valueType="num">
                                      <p:cBhvr>
                                        <p:cTn id="18" dur="500" fill="hold"/>
                                        <p:tgtEl>
                                          <p:spTgt spid="21"/>
                                        </p:tgtEl>
                                        <p:attrNameLst>
                                          <p:attrName>ppt_h</p:attrName>
                                        </p:attrNameLst>
                                      </p:cBhvr>
                                      <p:tavLst>
                                        <p:tav tm="0">
                                          <p:val>
                                            <p:fltVal val="0"/>
                                          </p:val>
                                        </p:tav>
                                        <p:tav tm="100000">
                                          <p:val>
                                            <p:strVal val="#ppt_h"/>
                                          </p:val>
                                        </p:tav>
                                      </p:tavLst>
                                    </p:anim>
                                    <p:animEffect transition="in" filter="fade">
                                      <p:cBhvr>
                                        <p:cTn id="19" dur="500"/>
                                        <p:tgtEl>
                                          <p:spTgt spid="2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p:cTn id="23" dur="500" fill="hold"/>
                                        <p:tgtEl>
                                          <p:spTgt spid="25"/>
                                        </p:tgtEl>
                                        <p:attrNameLst>
                                          <p:attrName>ppt_w</p:attrName>
                                        </p:attrNameLst>
                                      </p:cBhvr>
                                      <p:tavLst>
                                        <p:tav tm="0">
                                          <p:val>
                                            <p:fltVal val="0"/>
                                          </p:val>
                                        </p:tav>
                                        <p:tav tm="100000">
                                          <p:val>
                                            <p:strVal val="#ppt_w"/>
                                          </p:val>
                                        </p:tav>
                                      </p:tavLst>
                                    </p:anim>
                                    <p:anim calcmode="lin" valueType="num">
                                      <p:cBhvr>
                                        <p:cTn id="24" dur="500" fill="hold"/>
                                        <p:tgtEl>
                                          <p:spTgt spid="25"/>
                                        </p:tgtEl>
                                        <p:attrNameLst>
                                          <p:attrName>ppt_h</p:attrName>
                                        </p:attrNameLst>
                                      </p:cBhvr>
                                      <p:tavLst>
                                        <p:tav tm="0">
                                          <p:val>
                                            <p:fltVal val="0"/>
                                          </p:val>
                                        </p:tav>
                                        <p:tav tm="100000">
                                          <p:val>
                                            <p:strVal val="#ppt_h"/>
                                          </p:val>
                                        </p:tav>
                                      </p:tavLst>
                                    </p:anim>
                                    <p:animEffect transition="in" filter="fade">
                                      <p:cBhvr>
                                        <p:cTn id="25" dur="500"/>
                                        <p:tgtEl>
                                          <p:spTgt spid="25"/>
                                        </p:tgtEl>
                                      </p:cBhvr>
                                    </p:animEffect>
                                  </p:childTnLst>
                                </p:cTn>
                              </p:par>
                            </p:childTnLst>
                          </p:cTn>
                        </p:par>
                        <p:par>
                          <p:cTn id="26" fill="hold">
                            <p:stCondLst>
                              <p:cond delay="2000"/>
                            </p:stCondLst>
                            <p:childTnLst>
                              <p:par>
                                <p:cTn id="27" presetID="22" presetClass="entr" presetSubtype="8" fill="hold" nodeType="after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wipe(left)">
                                      <p:cBhvr>
                                        <p:cTn id="29" dur="500"/>
                                        <p:tgtEl>
                                          <p:spTgt spid="3"/>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wipe(left)">
                                      <p:cBhvr>
                                        <p:cTn id="33" dur="500"/>
                                        <p:tgtEl>
                                          <p:spTgt spid="4"/>
                                        </p:tgtEl>
                                      </p:cBhvr>
                                    </p:animEffect>
                                  </p:childTnLst>
                                </p:cTn>
                              </p:par>
                            </p:childTnLst>
                          </p:cTn>
                        </p:par>
                        <p:par>
                          <p:cTn id="34" fill="hold">
                            <p:stCondLst>
                              <p:cond delay="3000"/>
                            </p:stCondLst>
                            <p:childTnLst>
                              <p:par>
                                <p:cTn id="35" presetID="49" presetClass="entr" presetSubtype="0" decel="100000" fill="hold" nodeType="after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p:cTn id="37" dur="500" fill="hold"/>
                                        <p:tgtEl>
                                          <p:spTgt spid="5"/>
                                        </p:tgtEl>
                                        <p:attrNameLst>
                                          <p:attrName>ppt_w</p:attrName>
                                        </p:attrNameLst>
                                      </p:cBhvr>
                                      <p:tavLst>
                                        <p:tav tm="0">
                                          <p:val>
                                            <p:fltVal val="0"/>
                                          </p:val>
                                        </p:tav>
                                        <p:tav tm="100000">
                                          <p:val>
                                            <p:strVal val="#ppt_w"/>
                                          </p:val>
                                        </p:tav>
                                      </p:tavLst>
                                    </p:anim>
                                    <p:anim calcmode="lin" valueType="num">
                                      <p:cBhvr>
                                        <p:cTn id="38" dur="500" fill="hold"/>
                                        <p:tgtEl>
                                          <p:spTgt spid="5"/>
                                        </p:tgtEl>
                                        <p:attrNameLst>
                                          <p:attrName>ppt_h</p:attrName>
                                        </p:attrNameLst>
                                      </p:cBhvr>
                                      <p:tavLst>
                                        <p:tav tm="0">
                                          <p:val>
                                            <p:fltVal val="0"/>
                                          </p:val>
                                        </p:tav>
                                        <p:tav tm="100000">
                                          <p:val>
                                            <p:strVal val="#ppt_h"/>
                                          </p:val>
                                        </p:tav>
                                      </p:tavLst>
                                    </p:anim>
                                    <p:anim calcmode="lin" valueType="num">
                                      <p:cBhvr>
                                        <p:cTn id="39" dur="500" fill="hold"/>
                                        <p:tgtEl>
                                          <p:spTgt spid="5"/>
                                        </p:tgtEl>
                                        <p:attrNameLst>
                                          <p:attrName>style.rotation</p:attrName>
                                        </p:attrNameLst>
                                      </p:cBhvr>
                                      <p:tavLst>
                                        <p:tav tm="0">
                                          <p:val>
                                            <p:fltVal val="360"/>
                                          </p:val>
                                        </p:tav>
                                        <p:tav tm="100000">
                                          <p:val>
                                            <p:fltVal val="0"/>
                                          </p:val>
                                        </p:tav>
                                      </p:tavLst>
                                    </p:anim>
                                    <p:animEffect transition="in" filter="fade">
                                      <p:cBhvr>
                                        <p:cTn id="40" dur="500"/>
                                        <p:tgtEl>
                                          <p:spTgt spid="5"/>
                                        </p:tgtEl>
                                      </p:cBhvr>
                                    </p:animEffect>
                                  </p:childTnLst>
                                </p:cTn>
                              </p:par>
                            </p:childTnLst>
                          </p:cTn>
                        </p:par>
                        <p:par>
                          <p:cTn id="41" fill="hold">
                            <p:stCondLst>
                              <p:cond delay="3500"/>
                            </p:stCondLst>
                            <p:childTnLst>
                              <p:par>
                                <p:cTn id="42" presetID="49" presetClass="entr" presetSubtype="0" decel="100000" fill="hold" nodeType="afterEffect">
                                  <p:stCondLst>
                                    <p:cond delay="0"/>
                                  </p:stCondLst>
                                  <p:childTnLst>
                                    <p:set>
                                      <p:cBhvr>
                                        <p:cTn id="43" dur="1" fill="hold">
                                          <p:stCondLst>
                                            <p:cond delay="0"/>
                                          </p:stCondLst>
                                        </p:cTn>
                                        <p:tgtEl>
                                          <p:spTgt spid="6"/>
                                        </p:tgtEl>
                                        <p:attrNameLst>
                                          <p:attrName>style.visibility</p:attrName>
                                        </p:attrNameLst>
                                      </p:cBhvr>
                                      <p:to>
                                        <p:strVal val="visible"/>
                                      </p:to>
                                    </p:set>
                                    <p:anim calcmode="lin" valueType="num">
                                      <p:cBhvr>
                                        <p:cTn id="44" dur="500" fill="hold"/>
                                        <p:tgtEl>
                                          <p:spTgt spid="6"/>
                                        </p:tgtEl>
                                        <p:attrNameLst>
                                          <p:attrName>ppt_w</p:attrName>
                                        </p:attrNameLst>
                                      </p:cBhvr>
                                      <p:tavLst>
                                        <p:tav tm="0">
                                          <p:val>
                                            <p:fltVal val="0"/>
                                          </p:val>
                                        </p:tav>
                                        <p:tav tm="100000">
                                          <p:val>
                                            <p:strVal val="#ppt_w"/>
                                          </p:val>
                                        </p:tav>
                                      </p:tavLst>
                                    </p:anim>
                                    <p:anim calcmode="lin" valueType="num">
                                      <p:cBhvr>
                                        <p:cTn id="45" dur="500" fill="hold"/>
                                        <p:tgtEl>
                                          <p:spTgt spid="6"/>
                                        </p:tgtEl>
                                        <p:attrNameLst>
                                          <p:attrName>ppt_h</p:attrName>
                                        </p:attrNameLst>
                                      </p:cBhvr>
                                      <p:tavLst>
                                        <p:tav tm="0">
                                          <p:val>
                                            <p:fltVal val="0"/>
                                          </p:val>
                                        </p:tav>
                                        <p:tav tm="100000">
                                          <p:val>
                                            <p:strVal val="#ppt_h"/>
                                          </p:val>
                                        </p:tav>
                                      </p:tavLst>
                                    </p:anim>
                                    <p:anim calcmode="lin" valueType="num">
                                      <p:cBhvr>
                                        <p:cTn id="46" dur="500" fill="hold"/>
                                        <p:tgtEl>
                                          <p:spTgt spid="6"/>
                                        </p:tgtEl>
                                        <p:attrNameLst>
                                          <p:attrName>style.rotation</p:attrName>
                                        </p:attrNameLst>
                                      </p:cBhvr>
                                      <p:tavLst>
                                        <p:tav tm="0">
                                          <p:val>
                                            <p:fltVal val="360"/>
                                          </p:val>
                                        </p:tav>
                                        <p:tav tm="100000">
                                          <p:val>
                                            <p:fltVal val="0"/>
                                          </p:val>
                                        </p:tav>
                                      </p:tavLst>
                                    </p:anim>
                                    <p:animEffect transition="in" filter="fade">
                                      <p:cBhvr>
                                        <p:cTn id="47" dur="500"/>
                                        <p:tgtEl>
                                          <p:spTgt spid="6"/>
                                        </p:tgtEl>
                                      </p:cBhvr>
                                    </p:animEffect>
                                  </p:childTnLst>
                                </p:cTn>
                              </p:par>
                            </p:childTnLst>
                          </p:cTn>
                        </p:par>
                        <p:par>
                          <p:cTn id="48" fill="hold">
                            <p:stCondLst>
                              <p:cond delay="4000"/>
                            </p:stCondLst>
                            <p:childTnLst>
                              <p:par>
                                <p:cTn id="49" presetID="49" presetClass="entr" presetSubtype="0" decel="100000" fill="hold" grpId="0" nodeType="afterEffect">
                                  <p:stCondLst>
                                    <p:cond delay="0"/>
                                  </p:stCondLst>
                                  <p:childTnLst>
                                    <p:set>
                                      <p:cBhvr>
                                        <p:cTn id="50" dur="1" fill="hold">
                                          <p:stCondLst>
                                            <p:cond delay="0"/>
                                          </p:stCondLst>
                                        </p:cTn>
                                        <p:tgtEl>
                                          <p:spTgt spid="51"/>
                                        </p:tgtEl>
                                        <p:attrNameLst>
                                          <p:attrName>style.visibility</p:attrName>
                                        </p:attrNameLst>
                                      </p:cBhvr>
                                      <p:to>
                                        <p:strVal val="visible"/>
                                      </p:to>
                                    </p:set>
                                    <p:anim calcmode="lin" valueType="num">
                                      <p:cBhvr>
                                        <p:cTn id="51" dur="500" fill="hold"/>
                                        <p:tgtEl>
                                          <p:spTgt spid="51"/>
                                        </p:tgtEl>
                                        <p:attrNameLst>
                                          <p:attrName>ppt_w</p:attrName>
                                        </p:attrNameLst>
                                      </p:cBhvr>
                                      <p:tavLst>
                                        <p:tav tm="0">
                                          <p:val>
                                            <p:fltVal val="0"/>
                                          </p:val>
                                        </p:tav>
                                        <p:tav tm="100000">
                                          <p:val>
                                            <p:strVal val="#ppt_w"/>
                                          </p:val>
                                        </p:tav>
                                      </p:tavLst>
                                    </p:anim>
                                    <p:anim calcmode="lin" valueType="num">
                                      <p:cBhvr>
                                        <p:cTn id="52" dur="500" fill="hold"/>
                                        <p:tgtEl>
                                          <p:spTgt spid="51"/>
                                        </p:tgtEl>
                                        <p:attrNameLst>
                                          <p:attrName>ppt_h</p:attrName>
                                        </p:attrNameLst>
                                      </p:cBhvr>
                                      <p:tavLst>
                                        <p:tav tm="0">
                                          <p:val>
                                            <p:fltVal val="0"/>
                                          </p:val>
                                        </p:tav>
                                        <p:tav tm="100000">
                                          <p:val>
                                            <p:strVal val="#ppt_h"/>
                                          </p:val>
                                        </p:tav>
                                      </p:tavLst>
                                    </p:anim>
                                    <p:anim calcmode="lin" valueType="num">
                                      <p:cBhvr>
                                        <p:cTn id="53" dur="500" fill="hold"/>
                                        <p:tgtEl>
                                          <p:spTgt spid="51"/>
                                        </p:tgtEl>
                                        <p:attrNameLst>
                                          <p:attrName>style.rotation</p:attrName>
                                        </p:attrNameLst>
                                      </p:cBhvr>
                                      <p:tavLst>
                                        <p:tav tm="0">
                                          <p:val>
                                            <p:fltVal val="360"/>
                                          </p:val>
                                        </p:tav>
                                        <p:tav tm="100000">
                                          <p:val>
                                            <p:fltVal val="0"/>
                                          </p:val>
                                        </p:tav>
                                      </p:tavLst>
                                    </p:anim>
                                    <p:animEffect transition="in" filter="fade">
                                      <p:cBhvr>
                                        <p:cTn id="54" dur="500"/>
                                        <p:tgtEl>
                                          <p:spTgt spid="51"/>
                                        </p:tgtEl>
                                      </p:cBhvr>
                                    </p:animEffect>
                                  </p:childTnLst>
                                </p:cTn>
                              </p:par>
                            </p:childTnLst>
                          </p:cTn>
                        </p:par>
                        <p:par>
                          <p:cTn id="55" fill="hold">
                            <p:stCondLst>
                              <p:cond delay="4500"/>
                            </p:stCondLst>
                            <p:childTnLst>
                              <p:par>
                                <p:cTn id="56" presetID="49" presetClass="entr" presetSubtype="0" decel="100000"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 calcmode="lin" valueType="num">
                                      <p:cBhvr>
                                        <p:cTn id="60" dur="500" fill="hold"/>
                                        <p:tgtEl>
                                          <p:spTgt spid="46"/>
                                        </p:tgtEl>
                                        <p:attrNameLst>
                                          <p:attrName>style.rotation</p:attrName>
                                        </p:attrNameLst>
                                      </p:cBhvr>
                                      <p:tavLst>
                                        <p:tav tm="0">
                                          <p:val>
                                            <p:fltVal val="360"/>
                                          </p:val>
                                        </p:tav>
                                        <p:tav tm="100000">
                                          <p:val>
                                            <p:fltVal val="0"/>
                                          </p:val>
                                        </p:tav>
                                      </p:tavLst>
                                    </p:anim>
                                    <p:animEffect transition="in" filter="fade">
                                      <p:cBhvr>
                                        <p:cTn id="61" dur="500"/>
                                        <p:tgtEl>
                                          <p:spTgt spid="46"/>
                                        </p:tgtEl>
                                      </p:cBhvr>
                                    </p:animEffect>
                                  </p:childTnLst>
                                </p:cTn>
                              </p:par>
                            </p:childTnLst>
                          </p:cTn>
                        </p:par>
                        <p:par>
                          <p:cTn id="62" fill="hold">
                            <p:stCondLst>
                              <p:cond delay="5000"/>
                            </p:stCondLst>
                            <p:childTnLst>
                              <p:par>
                                <p:cTn id="63" presetID="42" presetClass="entr" presetSubtype="0" fill="hold" nodeType="afterEffect">
                                  <p:stCondLst>
                                    <p:cond delay="0"/>
                                  </p:stCondLst>
                                  <p:childTnLst>
                                    <p:set>
                                      <p:cBhvr>
                                        <p:cTn id="64" dur="1" fill="hold">
                                          <p:stCondLst>
                                            <p:cond delay="0"/>
                                          </p:stCondLst>
                                        </p:cTn>
                                        <p:tgtEl>
                                          <p:spTgt spid="7"/>
                                        </p:tgtEl>
                                        <p:attrNameLst>
                                          <p:attrName>style.visibility</p:attrName>
                                        </p:attrNameLst>
                                      </p:cBhvr>
                                      <p:to>
                                        <p:strVal val="visible"/>
                                      </p:to>
                                    </p:set>
                                    <p:animEffect transition="in" filter="fade">
                                      <p:cBhvr>
                                        <p:cTn id="65" dur="1000"/>
                                        <p:tgtEl>
                                          <p:spTgt spid="7"/>
                                        </p:tgtEl>
                                      </p:cBhvr>
                                    </p:animEffect>
                                    <p:anim calcmode="lin" valueType="num">
                                      <p:cBhvr>
                                        <p:cTn id="66" dur="1000" fill="hold"/>
                                        <p:tgtEl>
                                          <p:spTgt spid="7"/>
                                        </p:tgtEl>
                                        <p:attrNameLst>
                                          <p:attrName>ppt_x</p:attrName>
                                        </p:attrNameLst>
                                      </p:cBhvr>
                                      <p:tavLst>
                                        <p:tav tm="0">
                                          <p:val>
                                            <p:strVal val="#ppt_x"/>
                                          </p:val>
                                        </p:tav>
                                        <p:tav tm="100000">
                                          <p:val>
                                            <p:strVal val="#ppt_x"/>
                                          </p:val>
                                        </p:tav>
                                      </p:tavLst>
                                    </p:anim>
                                    <p:anim calcmode="lin" valueType="num">
                                      <p:cBhvr>
                                        <p:cTn id="67" dur="1000" fill="hold"/>
                                        <p:tgtEl>
                                          <p:spTgt spid="7"/>
                                        </p:tgtEl>
                                        <p:attrNameLst>
                                          <p:attrName>ppt_y</p:attrName>
                                        </p:attrNameLst>
                                      </p:cBhvr>
                                      <p:tavLst>
                                        <p:tav tm="0">
                                          <p:val>
                                            <p:strVal val="#ppt_y+.1"/>
                                          </p:val>
                                        </p:tav>
                                        <p:tav tm="100000">
                                          <p:val>
                                            <p:strVal val="#ppt_y"/>
                                          </p:val>
                                        </p:tav>
                                      </p:tavLst>
                                    </p:anim>
                                  </p:childTnLst>
                                </p:cTn>
                              </p:par>
                            </p:childTnLst>
                          </p:cTn>
                        </p:par>
                        <p:par>
                          <p:cTn id="68" fill="hold">
                            <p:stCondLst>
                              <p:cond delay="6000"/>
                            </p:stCondLst>
                            <p:childTnLst>
                              <p:par>
                                <p:cTn id="69" presetID="10" presetClass="entr" presetSubtype="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Effect transition="in" filter="fade">
                                      <p:cBhvr>
                                        <p:cTn id="71" dur="500"/>
                                        <p:tgtEl>
                                          <p:spTgt spid="10"/>
                                        </p:tgtEl>
                                      </p:cBhvr>
                                    </p:animEffect>
                                  </p:childTnLst>
                                </p:cTn>
                              </p:par>
                            </p:childTnLst>
                          </p:cTn>
                        </p:par>
                        <p:par>
                          <p:cTn id="72" fill="hold">
                            <p:stCondLst>
                              <p:cond delay="6500"/>
                            </p:stCondLst>
                            <p:childTnLst>
                              <p:par>
                                <p:cTn id="73" presetID="10" presetClass="entr" presetSubtype="0" fill="hold" grpId="0" nodeType="afterEffect">
                                  <p:stCondLst>
                                    <p:cond delay="0"/>
                                  </p:stCondLst>
                                  <p:childTnLst>
                                    <p:set>
                                      <p:cBhvr>
                                        <p:cTn id="74" dur="1" fill="hold">
                                          <p:stCondLst>
                                            <p:cond delay="0"/>
                                          </p:stCondLst>
                                        </p:cTn>
                                        <p:tgtEl>
                                          <p:spTgt spid="73"/>
                                        </p:tgtEl>
                                        <p:attrNameLst>
                                          <p:attrName>style.visibility</p:attrName>
                                        </p:attrNameLst>
                                      </p:cBhvr>
                                      <p:to>
                                        <p:strVal val="visible"/>
                                      </p:to>
                                    </p:set>
                                    <p:animEffect transition="in" filter="fade">
                                      <p:cBhvr>
                                        <p:cTn id="75" dur="500"/>
                                        <p:tgtEl>
                                          <p:spTgt spid="73"/>
                                        </p:tgtEl>
                                      </p:cBhvr>
                                    </p:animEffect>
                                  </p:childTnLst>
                                </p:cTn>
                              </p:par>
                            </p:childTnLst>
                          </p:cTn>
                        </p:par>
                        <p:par>
                          <p:cTn id="76" fill="hold">
                            <p:stCondLst>
                              <p:cond delay="7000"/>
                            </p:stCondLst>
                            <p:childTnLst>
                              <p:par>
                                <p:cTn id="77" presetID="10" presetClass="entr" presetSubtype="0" fill="hold" grpId="0" nodeType="afterEffect">
                                  <p:stCondLst>
                                    <p:cond delay="0"/>
                                  </p:stCondLst>
                                  <p:childTnLst>
                                    <p:set>
                                      <p:cBhvr>
                                        <p:cTn id="78" dur="1" fill="hold">
                                          <p:stCondLst>
                                            <p:cond delay="0"/>
                                          </p:stCondLst>
                                        </p:cTn>
                                        <p:tgtEl>
                                          <p:spTgt spid="74"/>
                                        </p:tgtEl>
                                        <p:attrNameLst>
                                          <p:attrName>style.visibility</p:attrName>
                                        </p:attrNameLst>
                                      </p:cBhvr>
                                      <p:to>
                                        <p:strVal val="visible"/>
                                      </p:to>
                                    </p:set>
                                    <p:animEffect transition="in" filter="fade">
                                      <p:cBhvr>
                                        <p:cTn id="79" dur="500"/>
                                        <p:tgtEl>
                                          <p:spTgt spid="74"/>
                                        </p:tgtEl>
                                      </p:cBhvr>
                                    </p:animEffect>
                                  </p:childTnLst>
                                </p:cTn>
                              </p:par>
                            </p:childTnLst>
                          </p:cTn>
                        </p:par>
                        <p:par>
                          <p:cTn id="80" fill="hold">
                            <p:stCondLst>
                              <p:cond delay="7500"/>
                            </p:stCondLst>
                            <p:childTnLst>
                              <p:par>
                                <p:cTn id="81" presetID="10" presetClass="entr" presetSubtype="0" fill="hold" nodeType="afterEffect">
                                  <p:stCondLst>
                                    <p:cond delay="0"/>
                                  </p:stCondLst>
                                  <p:childTnLst>
                                    <p:set>
                                      <p:cBhvr>
                                        <p:cTn id="82" dur="1" fill="hold">
                                          <p:stCondLst>
                                            <p:cond delay="0"/>
                                          </p:stCondLst>
                                        </p:cTn>
                                        <p:tgtEl>
                                          <p:spTgt spid="8"/>
                                        </p:tgtEl>
                                        <p:attrNameLst>
                                          <p:attrName>style.visibility</p:attrName>
                                        </p:attrNameLst>
                                      </p:cBhvr>
                                      <p:to>
                                        <p:strVal val="visible"/>
                                      </p:to>
                                    </p:set>
                                    <p:animEffect transition="in" filter="fade">
                                      <p:cBhvr>
                                        <p:cTn id="83" dur="500"/>
                                        <p:tgtEl>
                                          <p:spTgt spid="8"/>
                                        </p:tgtEl>
                                      </p:cBhvr>
                                    </p:animEffect>
                                  </p:childTnLst>
                                </p:cTn>
                              </p:par>
                            </p:childTnLst>
                          </p:cTn>
                        </p:par>
                        <p:par>
                          <p:cTn id="84" fill="hold">
                            <p:stCondLst>
                              <p:cond delay="8000"/>
                            </p:stCondLst>
                            <p:childTnLst>
                              <p:par>
                                <p:cTn id="85" presetID="10" presetClass="entr" presetSubtype="0" fill="hold" grpId="0" nodeType="afterEffect">
                                  <p:stCondLst>
                                    <p:cond delay="0"/>
                                  </p:stCondLst>
                                  <p:childTnLst>
                                    <p:set>
                                      <p:cBhvr>
                                        <p:cTn id="86" dur="1" fill="hold">
                                          <p:stCondLst>
                                            <p:cond delay="0"/>
                                          </p:stCondLst>
                                        </p:cTn>
                                        <p:tgtEl>
                                          <p:spTgt spid="75"/>
                                        </p:tgtEl>
                                        <p:attrNameLst>
                                          <p:attrName>style.visibility</p:attrName>
                                        </p:attrNameLst>
                                      </p:cBhvr>
                                      <p:to>
                                        <p:strVal val="visible"/>
                                      </p:to>
                                    </p:set>
                                    <p:animEffect transition="in" filter="fade">
                                      <p:cBhvr>
                                        <p:cTn id="87" dur="500"/>
                                        <p:tgtEl>
                                          <p:spTgt spid="75"/>
                                        </p:tgtEl>
                                      </p:cBhvr>
                                    </p:animEffect>
                                  </p:childTnLst>
                                </p:cTn>
                              </p:par>
                            </p:childTnLst>
                          </p:cTn>
                        </p:par>
                        <p:par>
                          <p:cTn id="88" fill="hold">
                            <p:stCondLst>
                              <p:cond delay="8500"/>
                            </p:stCondLst>
                            <p:childTnLst>
                              <p:par>
                                <p:cTn id="89" presetID="10" presetClass="entr" presetSubtype="0" fill="hold" grpId="0" nodeType="afterEffect">
                                  <p:stCondLst>
                                    <p:cond delay="0"/>
                                  </p:stCondLst>
                                  <p:childTnLst>
                                    <p:set>
                                      <p:cBhvr>
                                        <p:cTn id="90" dur="1" fill="hold">
                                          <p:stCondLst>
                                            <p:cond delay="0"/>
                                          </p:stCondLst>
                                        </p:cTn>
                                        <p:tgtEl>
                                          <p:spTgt spid="76"/>
                                        </p:tgtEl>
                                        <p:attrNameLst>
                                          <p:attrName>style.visibility</p:attrName>
                                        </p:attrNameLst>
                                      </p:cBhvr>
                                      <p:to>
                                        <p:strVal val="visible"/>
                                      </p:to>
                                    </p:set>
                                    <p:animEffect transition="in" filter="fade">
                                      <p:cBhvr>
                                        <p:cTn id="91"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1" grpId="0"/>
      <p:bldP spid="25" grpId="0"/>
      <p:bldP spid="46" grpId="0" animBg="1"/>
      <p:bldP spid="51" grpId="0" animBg="1"/>
      <p:bldP spid="73" grpId="0"/>
      <p:bldP spid="74" grpId="0"/>
      <p:bldP spid="75" grpId="0"/>
      <p:bldP spid="7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5" name="AutoShape 5"/>
          <p:cNvSpPr/>
          <p:nvPr/>
        </p:nvSpPr>
        <p:spPr bwMode="auto">
          <a:xfrm>
            <a:off x="1016989" y="1682353"/>
            <a:ext cx="2166819" cy="569119"/>
          </a:xfrm>
          <a:prstGeom prst="roundRect">
            <a:avLst>
              <a:gd name="adj" fmla="val 15894"/>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lIns="26787" tIns="26787" rIns="26787" bIns="26787" anchor="ctr"/>
          <a:lstStyle>
            <a:lvl1pPr defTabSz="584200" eaLnBrk="0">
              <a:defRPr sz="2500" b="1">
                <a:solidFill>
                  <a:srgbClr val="FFFFFF"/>
                </a:solidFill>
                <a:latin typeface="Lato" charset="0"/>
                <a:ea typeface="MS PGothic" panose="020B0600070205080204" pitchFamily="34" charset="-128"/>
                <a:sym typeface="Lato" charset="0"/>
              </a:defRPr>
            </a:lvl1pPr>
            <a:lvl2pPr marL="742950" indent="-285750" defTabSz="584200" eaLnBrk="0">
              <a:defRPr sz="2500" b="1">
                <a:solidFill>
                  <a:srgbClr val="FFFFFF"/>
                </a:solidFill>
                <a:latin typeface="Lato" charset="0"/>
                <a:ea typeface="MS PGothic" panose="020B0600070205080204" pitchFamily="34" charset="-128"/>
                <a:sym typeface="Lato" charset="0"/>
              </a:defRPr>
            </a:lvl2pPr>
            <a:lvl3pPr marL="1143000" indent="-228600" defTabSz="584200" eaLnBrk="0">
              <a:defRPr sz="2500" b="1">
                <a:solidFill>
                  <a:srgbClr val="FFFFFF"/>
                </a:solidFill>
                <a:latin typeface="Lato" charset="0"/>
                <a:ea typeface="MS PGothic" panose="020B0600070205080204" pitchFamily="34" charset="-128"/>
                <a:sym typeface="Lato" charset="0"/>
              </a:defRPr>
            </a:lvl3pPr>
            <a:lvl4pPr marL="1600200" indent="-228600" defTabSz="584200" eaLnBrk="0">
              <a:defRPr sz="2500" b="1">
                <a:solidFill>
                  <a:srgbClr val="FFFFFF"/>
                </a:solidFill>
                <a:latin typeface="Lato" charset="0"/>
                <a:ea typeface="MS PGothic" panose="020B0600070205080204" pitchFamily="34" charset="-128"/>
                <a:sym typeface="Lato" charset="0"/>
              </a:defRPr>
            </a:lvl4pPr>
            <a:lvl5pPr marL="2057400" indent="-228600" defTabSz="584200" eaLnBrk="0">
              <a:defRPr sz="2500" b="1">
                <a:solidFill>
                  <a:srgbClr val="FFFFFF"/>
                </a:solidFill>
                <a:latin typeface="Lato" charset="0"/>
                <a:ea typeface="MS PGothic" panose="020B0600070205080204" pitchFamily="34" charset="-128"/>
                <a:sym typeface="Lato" charset="0"/>
              </a:defRPr>
            </a:lvl5pPr>
            <a:lvl6pPr marL="25146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eaLnBrk="1">
              <a:lnSpc>
                <a:spcPct val="120000"/>
              </a:lnSpc>
            </a:pPr>
            <a:endParaRPr lang="en-US" sz="1200" b="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5606" name="AutoShape 6"/>
          <p:cNvSpPr/>
          <p:nvPr/>
        </p:nvSpPr>
        <p:spPr bwMode="auto">
          <a:xfrm>
            <a:off x="1142804" y="1847318"/>
            <a:ext cx="296449" cy="2585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p:spPr>
        <p:txBody>
          <a:bodyPr lIns="0" tIns="0" rIns="0" bIns="0" anchor="t" anchorCtr="0">
            <a:spAutoFit/>
          </a:bodyPr>
          <a:lstStyle>
            <a:lvl1pPr defTabSz="584200" eaLnBrk="0">
              <a:defRPr sz="2500" b="1">
                <a:solidFill>
                  <a:srgbClr val="FFFFFF"/>
                </a:solidFill>
                <a:latin typeface="Lato" charset="0"/>
                <a:ea typeface="MS PGothic" panose="020B0600070205080204" pitchFamily="34" charset="-128"/>
                <a:sym typeface="Lato" charset="0"/>
              </a:defRPr>
            </a:lvl1pPr>
            <a:lvl2pPr marL="742950" indent="-285750" defTabSz="584200" eaLnBrk="0">
              <a:defRPr sz="2500" b="1">
                <a:solidFill>
                  <a:srgbClr val="FFFFFF"/>
                </a:solidFill>
                <a:latin typeface="Lato" charset="0"/>
                <a:ea typeface="MS PGothic" panose="020B0600070205080204" pitchFamily="34" charset="-128"/>
                <a:sym typeface="Lato" charset="0"/>
              </a:defRPr>
            </a:lvl2pPr>
            <a:lvl3pPr marL="1143000" indent="-228600" defTabSz="584200" eaLnBrk="0">
              <a:defRPr sz="2500" b="1">
                <a:solidFill>
                  <a:srgbClr val="FFFFFF"/>
                </a:solidFill>
                <a:latin typeface="Lato" charset="0"/>
                <a:ea typeface="MS PGothic" panose="020B0600070205080204" pitchFamily="34" charset="-128"/>
                <a:sym typeface="Lato" charset="0"/>
              </a:defRPr>
            </a:lvl3pPr>
            <a:lvl4pPr marL="1600200" indent="-228600" defTabSz="584200" eaLnBrk="0">
              <a:defRPr sz="2500" b="1">
                <a:solidFill>
                  <a:srgbClr val="FFFFFF"/>
                </a:solidFill>
                <a:latin typeface="Lato" charset="0"/>
                <a:ea typeface="MS PGothic" panose="020B0600070205080204" pitchFamily="34" charset="-128"/>
                <a:sym typeface="Lato" charset="0"/>
              </a:defRPr>
            </a:lvl4pPr>
            <a:lvl5pPr marL="2057400" indent="-228600" defTabSz="584200" eaLnBrk="0">
              <a:defRPr sz="2500" b="1">
                <a:solidFill>
                  <a:srgbClr val="FFFFFF"/>
                </a:solidFill>
                <a:latin typeface="Lato" charset="0"/>
                <a:ea typeface="MS PGothic" panose="020B0600070205080204" pitchFamily="34" charset="-128"/>
                <a:sym typeface="Lato" charset="0"/>
              </a:defRPr>
            </a:lvl5pPr>
            <a:lvl6pPr marL="25146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ctr" eaLnBrk="1">
              <a:lnSpc>
                <a:spcPct val="120000"/>
              </a:lnSpc>
            </a:pPr>
            <a:r>
              <a:rPr lang="es-ES" altLang="zh-CN" sz="1400" b="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01</a:t>
            </a:r>
            <a:endParaRPr lang="es-ES" altLang="zh-CN" sz="800" b="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5607" name="AutoShape 7"/>
          <p:cNvSpPr/>
          <p:nvPr/>
        </p:nvSpPr>
        <p:spPr bwMode="auto">
          <a:xfrm>
            <a:off x="1478926" y="1746052"/>
            <a:ext cx="1762028" cy="1846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p:spPr>
        <p:txBody>
          <a:bodyPr lIns="0" tIns="0" rIns="0" bIns="0" anchor="t" anchorCtr="0">
            <a:spAutoFit/>
          </a:bodyPr>
          <a:lstStyle/>
          <a:p>
            <a:pPr defTabSz="242570">
              <a:lnSpc>
                <a:spcPct val="120000"/>
              </a:lnSpc>
              <a:spcBef>
                <a:spcPts val="635"/>
              </a:spcBef>
              <a:defRPr/>
            </a:pPr>
            <a:r>
              <a:rPr lang="zh-CN" altLang="en-US" sz="1000" dirty="0" smtClean="0">
                <a:solidFill>
                  <a:schemeClr val="bg1"/>
                </a:solidFill>
                <a:latin typeface="Arial" panose="020B0604020202020204" pitchFamily="34" charset="0"/>
                <a:ea typeface="微软雅黑" panose="020B0503020204020204" pitchFamily="34" charset="-122"/>
                <a:cs typeface="Lato" charset="0"/>
                <a:sym typeface="Arial" panose="020B0604020202020204" pitchFamily="34" charset="0"/>
              </a:rPr>
              <a:t>请替换文字内容</a:t>
            </a:r>
            <a:endParaRPr lang="es-ES" sz="1000" dirty="0">
              <a:solidFill>
                <a:schemeClr val="bg1"/>
              </a:solidFill>
              <a:latin typeface="Arial" panose="020B0604020202020204" pitchFamily="34" charset="0"/>
              <a:ea typeface="微软雅黑" panose="020B0503020204020204" pitchFamily="34" charset="-122"/>
              <a:cs typeface="Lato" charset="0"/>
              <a:sym typeface="Arial" panose="020B0604020202020204" pitchFamily="34" charset="0"/>
            </a:endParaRPr>
          </a:p>
        </p:txBody>
      </p:sp>
      <p:sp>
        <p:nvSpPr>
          <p:cNvPr id="25608" name="AutoShape 8"/>
          <p:cNvSpPr/>
          <p:nvPr/>
        </p:nvSpPr>
        <p:spPr bwMode="auto">
          <a:xfrm>
            <a:off x="1479521" y="1926431"/>
            <a:ext cx="1470080" cy="3323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p:spPr>
        <p:txBody>
          <a:bodyPr wrap="square" lIns="0" tIns="0" rIns="0" bIns="0" anchor="t" anchorCtr="0">
            <a:spAutoFit/>
          </a:bodyPr>
          <a:lstStyle>
            <a:lvl1pPr defTabSz="647700" eaLnBrk="0">
              <a:defRPr sz="2500" b="1">
                <a:solidFill>
                  <a:srgbClr val="FFFFFF"/>
                </a:solidFill>
                <a:latin typeface="Lato" charset="0"/>
                <a:ea typeface="MS PGothic" panose="020B0600070205080204" pitchFamily="34" charset="-128"/>
                <a:sym typeface="Lato" charset="0"/>
              </a:defRPr>
            </a:lvl1pPr>
            <a:lvl2pPr marL="742950" indent="-285750" defTabSz="647700" eaLnBrk="0">
              <a:defRPr sz="2500" b="1">
                <a:solidFill>
                  <a:srgbClr val="FFFFFF"/>
                </a:solidFill>
                <a:latin typeface="Lato" charset="0"/>
                <a:ea typeface="MS PGothic" panose="020B0600070205080204" pitchFamily="34" charset="-128"/>
                <a:sym typeface="Lato" charset="0"/>
              </a:defRPr>
            </a:lvl2pPr>
            <a:lvl3pPr marL="1143000" indent="-228600" defTabSz="647700" eaLnBrk="0">
              <a:defRPr sz="2500" b="1">
                <a:solidFill>
                  <a:srgbClr val="FFFFFF"/>
                </a:solidFill>
                <a:latin typeface="Lato" charset="0"/>
                <a:ea typeface="MS PGothic" panose="020B0600070205080204" pitchFamily="34" charset="-128"/>
                <a:sym typeface="Lato" charset="0"/>
              </a:defRPr>
            </a:lvl3pPr>
            <a:lvl4pPr marL="1600200" indent="-228600" defTabSz="647700" eaLnBrk="0">
              <a:defRPr sz="2500" b="1">
                <a:solidFill>
                  <a:srgbClr val="FFFFFF"/>
                </a:solidFill>
                <a:latin typeface="Lato" charset="0"/>
                <a:ea typeface="MS PGothic" panose="020B0600070205080204" pitchFamily="34" charset="-128"/>
                <a:sym typeface="Lato" charset="0"/>
              </a:defRPr>
            </a:lvl4pPr>
            <a:lvl5pPr marL="2057400" indent="-228600" defTabSz="647700" eaLnBrk="0">
              <a:defRPr sz="2500" b="1">
                <a:solidFill>
                  <a:srgbClr val="FFFFFF"/>
                </a:solidFill>
                <a:latin typeface="Lato" charset="0"/>
                <a:ea typeface="MS PGothic" panose="020B0600070205080204" pitchFamily="34" charset="-128"/>
                <a:sym typeface="Lato" charset="0"/>
              </a:defRPr>
            </a:lvl5pPr>
            <a:lvl6pPr marL="25146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eaLnBrk="1">
              <a:lnSpc>
                <a:spcPct val="120000"/>
              </a:lnSpc>
              <a:spcBef>
                <a:spcPts val="635"/>
              </a:spcBef>
            </a:pPr>
            <a:r>
              <a:rPr lang="zh-CN" altLang="en-US" sz="600" b="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点击输入文本内容点击输入文本内容点击输入文本内容点击输入文本内容点击输入文本内容点击输入文本内容点击输入文本内容</a:t>
            </a:r>
            <a:endParaRPr lang="es-ES" altLang="zh-CN" sz="800" b="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5609" name="AutoShape 9"/>
          <p:cNvSpPr/>
          <p:nvPr/>
        </p:nvSpPr>
        <p:spPr bwMode="auto">
          <a:xfrm>
            <a:off x="3462994" y="1682353"/>
            <a:ext cx="2166819" cy="569119"/>
          </a:xfrm>
          <a:prstGeom prst="roundRect">
            <a:avLst>
              <a:gd name="adj" fmla="val 15894"/>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lIns="26787" tIns="26787" rIns="26787" bIns="26787" anchor="ctr"/>
          <a:lstStyle>
            <a:lvl1pPr defTabSz="584200" eaLnBrk="0">
              <a:defRPr sz="2500" b="1">
                <a:solidFill>
                  <a:srgbClr val="FFFFFF"/>
                </a:solidFill>
                <a:latin typeface="Lato" charset="0"/>
                <a:ea typeface="MS PGothic" panose="020B0600070205080204" pitchFamily="34" charset="-128"/>
                <a:sym typeface="Lato" charset="0"/>
              </a:defRPr>
            </a:lvl1pPr>
            <a:lvl2pPr marL="742950" indent="-285750" defTabSz="584200" eaLnBrk="0">
              <a:defRPr sz="2500" b="1">
                <a:solidFill>
                  <a:srgbClr val="FFFFFF"/>
                </a:solidFill>
                <a:latin typeface="Lato" charset="0"/>
                <a:ea typeface="MS PGothic" panose="020B0600070205080204" pitchFamily="34" charset="-128"/>
                <a:sym typeface="Lato" charset="0"/>
              </a:defRPr>
            </a:lvl2pPr>
            <a:lvl3pPr marL="1143000" indent="-228600" defTabSz="584200" eaLnBrk="0">
              <a:defRPr sz="2500" b="1">
                <a:solidFill>
                  <a:srgbClr val="FFFFFF"/>
                </a:solidFill>
                <a:latin typeface="Lato" charset="0"/>
                <a:ea typeface="MS PGothic" panose="020B0600070205080204" pitchFamily="34" charset="-128"/>
                <a:sym typeface="Lato" charset="0"/>
              </a:defRPr>
            </a:lvl3pPr>
            <a:lvl4pPr marL="1600200" indent="-228600" defTabSz="584200" eaLnBrk="0">
              <a:defRPr sz="2500" b="1">
                <a:solidFill>
                  <a:srgbClr val="FFFFFF"/>
                </a:solidFill>
                <a:latin typeface="Lato" charset="0"/>
                <a:ea typeface="MS PGothic" panose="020B0600070205080204" pitchFamily="34" charset="-128"/>
                <a:sym typeface="Lato" charset="0"/>
              </a:defRPr>
            </a:lvl4pPr>
            <a:lvl5pPr marL="2057400" indent="-228600" defTabSz="584200" eaLnBrk="0">
              <a:defRPr sz="2500" b="1">
                <a:solidFill>
                  <a:srgbClr val="FFFFFF"/>
                </a:solidFill>
                <a:latin typeface="Lato" charset="0"/>
                <a:ea typeface="MS PGothic" panose="020B0600070205080204" pitchFamily="34" charset="-128"/>
                <a:sym typeface="Lato" charset="0"/>
              </a:defRPr>
            </a:lvl5pPr>
            <a:lvl6pPr marL="25146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eaLnBrk="1">
              <a:lnSpc>
                <a:spcPct val="120000"/>
              </a:lnSpc>
            </a:pPr>
            <a:endParaRPr lang="en-US" sz="1200" b="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5610" name="AutoShape 10"/>
          <p:cNvSpPr/>
          <p:nvPr/>
        </p:nvSpPr>
        <p:spPr bwMode="auto">
          <a:xfrm>
            <a:off x="3601905" y="1847318"/>
            <a:ext cx="262518" cy="2585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p:spPr>
        <p:txBody>
          <a:bodyPr lIns="0" tIns="0" rIns="0" bIns="0" anchor="t" anchorCtr="0">
            <a:spAutoFit/>
          </a:bodyPr>
          <a:lstStyle>
            <a:lvl1pPr defTabSz="584200" eaLnBrk="0">
              <a:defRPr sz="2500" b="1">
                <a:solidFill>
                  <a:srgbClr val="FFFFFF"/>
                </a:solidFill>
                <a:latin typeface="Lato" charset="0"/>
                <a:ea typeface="MS PGothic" panose="020B0600070205080204" pitchFamily="34" charset="-128"/>
                <a:sym typeface="Lato" charset="0"/>
              </a:defRPr>
            </a:lvl1pPr>
            <a:lvl2pPr marL="742950" indent="-285750" defTabSz="584200" eaLnBrk="0">
              <a:defRPr sz="2500" b="1">
                <a:solidFill>
                  <a:srgbClr val="FFFFFF"/>
                </a:solidFill>
                <a:latin typeface="Lato" charset="0"/>
                <a:ea typeface="MS PGothic" panose="020B0600070205080204" pitchFamily="34" charset="-128"/>
                <a:sym typeface="Lato" charset="0"/>
              </a:defRPr>
            </a:lvl2pPr>
            <a:lvl3pPr marL="1143000" indent="-228600" defTabSz="584200" eaLnBrk="0">
              <a:defRPr sz="2500" b="1">
                <a:solidFill>
                  <a:srgbClr val="FFFFFF"/>
                </a:solidFill>
                <a:latin typeface="Lato" charset="0"/>
                <a:ea typeface="MS PGothic" panose="020B0600070205080204" pitchFamily="34" charset="-128"/>
                <a:sym typeface="Lato" charset="0"/>
              </a:defRPr>
            </a:lvl3pPr>
            <a:lvl4pPr marL="1600200" indent="-228600" defTabSz="584200" eaLnBrk="0">
              <a:defRPr sz="2500" b="1">
                <a:solidFill>
                  <a:srgbClr val="FFFFFF"/>
                </a:solidFill>
                <a:latin typeface="Lato" charset="0"/>
                <a:ea typeface="MS PGothic" panose="020B0600070205080204" pitchFamily="34" charset="-128"/>
                <a:sym typeface="Lato" charset="0"/>
              </a:defRPr>
            </a:lvl4pPr>
            <a:lvl5pPr marL="2057400" indent="-228600" defTabSz="584200" eaLnBrk="0">
              <a:defRPr sz="2500" b="1">
                <a:solidFill>
                  <a:srgbClr val="FFFFFF"/>
                </a:solidFill>
                <a:latin typeface="Lato" charset="0"/>
                <a:ea typeface="MS PGothic" panose="020B0600070205080204" pitchFamily="34" charset="-128"/>
                <a:sym typeface="Lato" charset="0"/>
              </a:defRPr>
            </a:lvl5pPr>
            <a:lvl6pPr marL="25146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ctr" eaLnBrk="1">
              <a:lnSpc>
                <a:spcPct val="120000"/>
              </a:lnSpc>
            </a:pPr>
            <a:r>
              <a:rPr lang="es-ES" altLang="zh-CN" sz="1400" b="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02</a:t>
            </a:r>
            <a:endParaRPr lang="es-ES" altLang="zh-CN" sz="800" b="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5611" name="AutoShape 11"/>
          <p:cNvSpPr/>
          <p:nvPr/>
        </p:nvSpPr>
        <p:spPr bwMode="auto">
          <a:xfrm>
            <a:off x="3926122" y="1743075"/>
            <a:ext cx="1762028" cy="1846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p:spPr>
        <p:txBody>
          <a:bodyPr lIns="0" tIns="0" rIns="0" bIns="0" anchor="t" anchorCtr="0">
            <a:spAutoFit/>
          </a:bodyPr>
          <a:lstStyle/>
          <a:p>
            <a:pPr defTabSz="242570">
              <a:lnSpc>
                <a:spcPct val="120000"/>
              </a:lnSpc>
              <a:spcBef>
                <a:spcPts val="635"/>
              </a:spcBef>
              <a:defRPr/>
            </a:pPr>
            <a:r>
              <a:rPr lang="zh-CN" altLang="en-US" sz="1000" dirty="0" smtClean="0">
                <a:solidFill>
                  <a:schemeClr val="bg1"/>
                </a:solidFill>
                <a:latin typeface="Arial" panose="020B0604020202020204" pitchFamily="34" charset="0"/>
                <a:ea typeface="微软雅黑" panose="020B0503020204020204" pitchFamily="34" charset="-122"/>
                <a:cs typeface="Lato" charset="0"/>
                <a:sym typeface="Arial" panose="020B0604020202020204" pitchFamily="34" charset="0"/>
              </a:rPr>
              <a:t>请替换文字内容</a:t>
            </a:r>
            <a:endParaRPr lang="es-ES" sz="1000" dirty="0">
              <a:solidFill>
                <a:schemeClr val="bg1"/>
              </a:solidFill>
              <a:latin typeface="Arial" panose="020B0604020202020204" pitchFamily="34" charset="0"/>
              <a:ea typeface="微软雅黑" panose="020B0503020204020204" pitchFamily="34" charset="-122"/>
              <a:cs typeface="Lato" charset="0"/>
              <a:sym typeface="Arial" panose="020B0604020202020204" pitchFamily="34" charset="0"/>
            </a:endParaRPr>
          </a:p>
        </p:txBody>
      </p:sp>
      <p:sp>
        <p:nvSpPr>
          <p:cNvPr id="25612" name="AutoShape 12"/>
          <p:cNvSpPr/>
          <p:nvPr/>
        </p:nvSpPr>
        <p:spPr bwMode="auto">
          <a:xfrm>
            <a:off x="3930884" y="1938337"/>
            <a:ext cx="1472870" cy="3323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p:spPr>
        <p:txBody>
          <a:bodyPr wrap="square" lIns="0" tIns="0" rIns="0" bIns="0" anchor="t" anchorCtr="0">
            <a:spAutoFit/>
          </a:bodyPr>
          <a:lstStyle>
            <a:lvl1pPr defTabSz="647700" eaLnBrk="0">
              <a:defRPr sz="2500" b="1">
                <a:solidFill>
                  <a:srgbClr val="FFFFFF"/>
                </a:solidFill>
                <a:latin typeface="Lato" charset="0"/>
                <a:ea typeface="MS PGothic" panose="020B0600070205080204" pitchFamily="34" charset="-128"/>
                <a:sym typeface="Lato" charset="0"/>
              </a:defRPr>
            </a:lvl1pPr>
            <a:lvl2pPr marL="742950" indent="-285750" defTabSz="647700" eaLnBrk="0">
              <a:defRPr sz="2500" b="1">
                <a:solidFill>
                  <a:srgbClr val="FFFFFF"/>
                </a:solidFill>
                <a:latin typeface="Lato" charset="0"/>
                <a:ea typeface="MS PGothic" panose="020B0600070205080204" pitchFamily="34" charset="-128"/>
                <a:sym typeface="Lato" charset="0"/>
              </a:defRPr>
            </a:lvl2pPr>
            <a:lvl3pPr marL="1143000" indent="-228600" defTabSz="647700" eaLnBrk="0">
              <a:defRPr sz="2500" b="1">
                <a:solidFill>
                  <a:srgbClr val="FFFFFF"/>
                </a:solidFill>
                <a:latin typeface="Lato" charset="0"/>
                <a:ea typeface="MS PGothic" panose="020B0600070205080204" pitchFamily="34" charset="-128"/>
                <a:sym typeface="Lato" charset="0"/>
              </a:defRPr>
            </a:lvl3pPr>
            <a:lvl4pPr marL="1600200" indent="-228600" defTabSz="647700" eaLnBrk="0">
              <a:defRPr sz="2500" b="1">
                <a:solidFill>
                  <a:srgbClr val="FFFFFF"/>
                </a:solidFill>
                <a:latin typeface="Lato" charset="0"/>
                <a:ea typeface="MS PGothic" panose="020B0600070205080204" pitchFamily="34" charset="-128"/>
                <a:sym typeface="Lato" charset="0"/>
              </a:defRPr>
            </a:lvl4pPr>
            <a:lvl5pPr marL="2057400" indent="-228600" defTabSz="647700" eaLnBrk="0">
              <a:defRPr sz="2500" b="1">
                <a:solidFill>
                  <a:srgbClr val="FFFFFF"/>
                </a:solidFill>
                <a:latin typeface="Lato" charset="0"/>
                <a:ea typeface="MS PGothic" panose="020B0600070205080204" pitchFamily="34" charset="-128"/>
                <a:sym typeface="Lato" charset="0"/>
              </a:defRPr>
            </a:lvl5pPr>
            <a:lvl6pPr marL="25146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eaLnBrk="1">
              <a:lnSpc>
                <a:spcPct val="120000"/>
              </a:lnSpc>
              <a:spcBef>
                <a:spcPts val="635"/>
              </a:spcBef>
            </a:pPr>
            <a:r>
              <a:rPr lang="zh-CN" altLang="en-US" sz="600" b="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点击输入文本内容点击输入文本内容点击输入文本内容点击输入文本内容点击输入文本内容点击输入文本内容点击输入文本内容</a:t>
            </a:r>
            <a:endParaRPr lang="es-ES" altLang="zh-CN" sz="800" b="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5613" name="AutoShape 13"/>
          <p:cNvSpPr/>
          <p:nvPr/>
        </p:nvSpPr>
        <p:spPr bwMode="auto">
          <a:xfrm>
            <a:off x="5909594" y="1682353"/>
            <a:ext cx="2166819" cy="569119"/>
          </a:xfrm>
          <a:prstGeom prst="roundRect">
            <a:avLst>
              <a:gd name="adj" fmla="val 15894"/>
            </a:avLst>
          </a:prstGeom>
          <a:solidFill>
            <a:schemeClr val="accent3"/>
          </a:solidFill>
          <a:ln>
            <a:noFill/>
          </a:ln>
          <a:effectLst/>
        </p:spPr>
        <p:txBody>
          <a:bodyPr lIns="26787" tIns="26787" rIns="26787" bIns="26787" anchor="ctr"/>
          <a:lstStyle>
            <a:lvl1pPr defTabSz="584200" eaLnBrk="0">
              <a:defRPr sz="2500" b="1">
                <a:solidFill>
                  <a:srgbClr val="FFFFFF"/>
                </a:solidFill>
                <a:latin typeface="Lato" charset="0"/>
                <a:ea typeface="MS PGothic" panose="020B0600070205080204" pitchFamily="34" charset="-128"/>
                <a:sym typeface="Lato" charset="0"/>
              </a:defRPr>
            </a:lvl1pPr>
            <a:lvl2pPr marL="742950" indent="-285750" defTabSz="584200" eaLnBrk="0">
              <a:defRPr sz="2500" b="1">
                <a:solidFill>
                  <a:srgbClr val="FFFFFF"/>
                </a:solidFill>
                <a:latin typeface="Lato" charset="0"/>
                <a:ea typeface="MS PGothic" panose="020B0600070205080204" pitchFamily="34" charset="-128"/>
                <a:sym typeface="Lato" charset="0"/>
              </a:defRPr>
            </a:lvl2pPr>
            <a:lvl3pPr marL="1143000" indent="-228600" defTabSz="584200" eaLnBrk="0">
              <a:defRPr sz="2500" b="1">
                <a:solidFill>
                  <a:srgbClr val="FFFFFF"/>
                </a:solidFill>
                <a:latin typeface="Lato" charset="0"/>
                <a:ea typeface="MS PGothic" panose="020B0600070205080204" pitchFamily="34" charset="-128"/>
                <a:sym typeface="Lato" charset="0"/>
              </a:defRPr>
            </a:lvl3pPr>
            <a:lvl4pPr marL="1600200" indent="-228600" defTabSz="584200" eaLnBrk="0">
              <a:defRPr sz="2500" b="1">
                <a:solidFill>
                  <a:srgbClr val="FFFFFF"/>
                </a:solidFill>
                <a:latin typeface="Lato" charset="0"/>
                <a:ea typeface="MS PGothic" panose="020B0600070205080204" pitchFamily="34" charset="-128"/>
                <a:sym typeface="Lato" charset="0"/>
              </a:defRPr>
            </a:lvl4pPr>
            <a:lvl5pPr marL="2057400" indent="-228600" defTabSz="584200" eaLnBrk="0">
              <a:defRPr sz="2500" b="1">
                <a:solidFill>
                  <a:srgbClr val="FFFFFF"/>
                </a:solidFill>
                <a:latin typeface="Lato" charset="0"/>
                <a:ea typeface="MS PGothic" panose="020B0600070205080204" pitchFamily="34" charset="-128"/>
                <a:sym typeface="Lato" charset="0"/>
              </a:defRPr>
            </a:lvl5pPr>
            <a:lvl6pPr marL="25146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eaLnBrk="1">
              <a:lnSpc>
                <a:spcPct val="120000"/>
              </a:lnSpc>
            </a:pPr>
            <a:endParaRPr lang="zh-CN" altLang="zh-CN" sz="1200" b="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5614" name="AutoShape 14"/>
          <p:cNvSpPr/>
          <p:nvPr/>
        </p:nvSpPr>
        <p:spPr bwMode="auto">
          <a:xfrm>
            <a:off x="6041957" y="1847318"/>
            <a:ext cx="279186" cy="2585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p:spPr>
        <p:txBody>
          <a:bodyPr lIns="0" tIns="0" rIns="0" bIns="0" anchor="t" anchorCtr="0">
            <a:spAutoFit/>
          </a:bodyPr>
          <a:lstStyle>
            <a:lvl1pPr defTabSz="584200" eaLnBrk="0">
              <a:defRPr sz="2500" b="1">
                <a:solidFill>
                  <a:srgbClr val="FFFFFF"/>
                </a:solidFill>
                <a:latin typeface="Lato" charset="0"/>
                <a:ea typeface="MS PGothic" panose="020B0600070205080204" pitchFamily="34" charset="-128"/>
                <a:sym typeface="Lato" charset="0"/>
              </a:defRPr>
            </a:lvl1pPr>
            <a:lvl2pPr marL="742950" indent="-285750" defTabSz="584200" eaLnBrk="0">
              <a:defRPr sz="2500" b="1">
                <a:solidFill>
                  <a:srgbClr val="FFFFFF"/>
                </a:solidFill>
                <a:latin typeface="Lato" charset="0"/>
                <a:ea typeface="MS PGothic" panose="020B0600070205080204" pitchFamily="34" charset="-128"/>
                <a:sym typeface="Lato" charset="0"/>
              </a:defRPr>
            </a:lvl2pPr>
            <a:lvl3pPr marL="1143000" indent="-228600" defTabSz="584200" eaLnBrk="0">
              <a:defRPr sz="2500" b="1">
                <a:solidFill>
                  <a:srgbClr val="FFFFFF"/>
                </a:solidFill>
                <a:latin typeface="Lato" charset="0"/>
                <a:ea typeface="MS PGothic" panose="020B0600070205080204" pitchFamily="34" charset="-128"/>
                <a:sym typeface="Lato" charset="0"/>
              </a:defRPr>
            </a:lvl3pPr>
            <a:lvl4pPr marL="1600200" indent="-228600" defTabSz="584200" eaLnBrk="0">
              <a:defRPr sz="2500" b="1">
                <a:solidFill>
                  <a:srgbClr val="FFFFFF"/>
                </a:solidFill>
                <a:latin typeface="Lato" charset="0"/>
                <a:ea typeface="MS PGothic" panose="020B0600070205080204" pitchFamily="34" charset="-128"/>
                <a:sym typeface="Lato" charset="0"/>
              </a:defRPr>
            </a:lvl4pPr>
            <a:lvl5pPr marL="2057400" indent="-228600" defTabSz="584200" eaLnBrk="0">
              <a:defRPr sz="2500" b="1">
                <a:solidFill>
                  <a:srgbClr val="FFFFFF"/>
                </a:solidFill>
                <a:latin typeface="Lato" charset="0"/>
                <a:ea typeface="MS PGothic" panose="020B0600070205080204" pitchFamily="34" charset="-128"/>
                <a:sym typeface="Lato" charset="0"/>
              </a:defRPr>
            </a:lvl5pPr>
            <a:lvl6pPr marL="25146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ctr" eaLnBrk="1">
              <a:lnSpc>
                <a:spcPct val="120000"/>
              </a:lnSpc>
            </a:pPr>
            <a:r>
              <a:rPr lang="es-ES" altLang="zh-CN" sz="1400" b="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03</a:t>
            </a:r>
            <a:endParaRPr lang="es-ES" altLang="zh-CN" sz="800" b="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5615" name="AutoShape 15"/>
          <p:cNvSpPr/>
          <p:nvPr/>
        </p:nvSpPr>
        <p:spPr bwMode="auto">
          <a:xfrm>
            <a:off x="6371531" y="1746052"/>
            <a:ext cx="1762028" cy="1846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p:spPr>
        <p:txBody>
          <a:bodyPr lIns="0" tIns="0" rIns="0" bIns="0" anchor="t" anchorCtr="0">
            <a:spAutoFit/>
          </a:bodyPr>
          <a:lstStyle/>
          <a:p>
            <a:pPr defTabSz="242570">
              <a:lnSpc>
                <a:spcPct val="120000"/>
              </a:lnSpc>
              <a:spcBef>
                <a:spcPts val="635"/>
              </a:spcBef>
              <a:defRPr/>
            </a:pPr>
            <a:r>
              <a:rPr lang="zh-CN" altLang="en-US" sz="1000" dirty="0" smtClean="0">
                <a:solidFill>
                  <a:schemeClr val="bg1"/>
                </a:solidFill>
                <a:latin typeface="Arial" panose="020B0604020202020204" pitchFamily="34" charset="0"/>
                <a:ea typeface="微软雅黑" panose="020B0503020204020204" pitchFamily="34" charset="-122"/>
                <a:cs typeface="Lato" charset="0"/>
                <a:sym typeface="Arial" panose="020B0604020202020204" pitchFamily="34" charset="0"/>
              </a:rPr>
              <a:t>请替换文字内容</a:t>
            </a:r>
            <a:endParaRPr lang="es-ES" sz="1000" dirty="0">
              <a:solidFill>
                <a:schemeClr val="bg1"/>
              </a:solidFill>
              <a:latin typeface="Arial" panose="020B0604020202020204" pitchFamily="34" charset="0"/>
              <a:ea typeface="微软雅黑" panose="020B0503020204020204" pitchFamily="34" charset="-122"/>
              <a:cs typeface="Lato" charset="0"/>
              <a:sym typeface="Arial" panose="020B0604020202020204" pitchFamily="34" charset="0"/>
            </a:endParaRPr>
          </a:p>
        </p:txBody>
      </p:sp>
      <p:sp>
        <p:nvSpPr>
          <p:cNvPr id="25616" name="AutoShape 16"/>
          <p:cNvSpPr/>
          <p:nvPr/>
        </p:nvSpPr>
        <p:spPr bwMode="auto">
          <a:xfrm>
            <a:off x="6376294" y="1928218"/>
            <a:ext cx="1556308" cy="3323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p:spPr>
        <p:txBody>
          <a:bodyPr wrap="square" lIns="0" tIns="0" rIns="0" bIns="0" anchor="t" anchorCtr="0">
            <a:spAutoFit/>
          </a:bodyPr>
          <a:lstStyle>
            <a:lvl1pPr defTabSz="647700" eaLnBrk="0">
              <a:defRPr sz="2500" b="1">
                <a:solidFill>
                  <a:srgbClr val="FFFFFF"/>
                </a:solidFill>
                <a:latin typeface="Lato" charset="0"/>
                <a:ea typeface="MS PGothic" panose="020B0600070205080204" pitchFamily="34" charset="-128"/>
                <a:sym typeface="Lato" charset="0"/>
              </a:defRPr>
            </a:lvl1pPr>
            <a:lvl2pPr marL="742950" indent="-285750" defTabSz="647700" eaLnBrk="0">
              <a:defRPr sz="2500" b="1">
                <a:solidFill>
                  <a:srgbClr val="FFFFFF"/>
                </a:solidFill>
                <a:latin typeface="Lato" charset="0"/>
                <a:ea typeface="MS PGothic" panose="020B0600070205080204" pitchFamily="34" charset="-128"/>
                <a:sym typeface="Lato" charset="0"/>
              </a:defRPr>
            </a:lvl2pPr>
            <a:lvl3pPr marL="1143000" indent="-228600" defTabSz="647700" eaLnBrk="0">
              <a:defRPr sz="2500" b="1">
                <a:solidFill>
                  <a:srgbClr val="FFFFFF"/>
                </a:solidFill>
                <a:latin typeface="Lato" charset="0"/>
                <a:ea typeface="MS PGothic" panose="020B0600070205080204" pitchFamily="34" charset="-128"/>
                <a:sym typeface="Lato" charset="0"/>
              </a:defRPr>
            </a:lvl3pPr>
            <a:lvl4pPr marL="1600200" indent="-228600" defTabSz="647700" eaLnBrk="0">
              <a:defRPr sz="2500" b="1">
                <a:solidFill>
                  <a:srgbClr val="FFFFFF"/>
                </a:solidFill>
                <a:latin typeface="Lato" charset="0"/>
                <a:ea typeface="MS PGothic" panose="020B0600070205080204" pitchFamily="34" charset="-128"/>
                <a:sym typeface="Lato" charset="0"/>
              </a:defRPr>
            </a:lvl4pPr>
            <a:lvl5pPr marL="2057400" indent="-228600" defTabSz="647700" eaLnBrk="0">
              <a:defRPr sz="2500" b="1">
                <a:solidFill>
                  <a:srgbClr val="FFFFFF"/>
                </a:solidFill>
                <a:latin typeface="Lato" charset="0"/>
                <a:ea typeface="MS PGothic" panose="020B0600070205080204" pitchFamily="34" charset="-128"/>
                <a:sym typeface="Lato" charset="0"/>
              </a:defRPr>
            </a:lvl5pPr>
            <a:lvl6pPr marL="25146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eaLnBrk="1">
              <a:lnSpc>
                <a:spcPct val="120000"/>
              </a:lnSpc>
              <a:spcBef>
                <a:spcPts val="635"/>
              </a:spcBef>
            </a:pPr>
            <a:r>
              <a:rPr lang="zh-CN" altLang="en-US" sz="600" b="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点击输入文本内容点击输入文本内容点击输入文本内容点击输入文本内容点击输入文本内容点击输入文本内容点击输入文本内容</a:t>
            </a:r>
            <a:endParaRPr lang="es-ES" altLang="zh-CN" sz="800" b="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5617" name="AutoShape 17"/>
          <p:cNvSpPr/>
          <p:nvPr/>
        </p:nvSpPr>
        <p:spPr bwMode="auto">
          <a:xfrm>
            <a:off x="1016989" y="2454474"/>
            <a:ext cx="2166819" cy="569119"/>
          </a:xfrm>
          <a:prstGeom prst="roundRect">
            <a:avLst>
              <a:gd name="adj" fmla="val 15894"/>
            </a:avLst>
          </a:prstGeom>
          <a:solidFill>
            <a:schemeClr val="accent4"/>
          </a:solidFill>
          <a:ln>
            <a:noFill/>
          </a:ln>
          <a:effectLst/>
        </p:spPr>
        <p:txBody>
          <a:bodyPr lIns="26787" tIns="26787" rIns="26787" bIns="26787" anchor="ctr"/>
          <a:lstStyle>
            <a:lvl1pPr defTabSz="584200" eaLnBrk="0">
              <a:defRPr sz="2500" b="1">
                <a:solidFill>
                  <a:srgbClr val="FFFFFF"/>
                </a:solidFill>
                <a:latin typeface="Lato" charset="0"/>
                <a:ea typeface="MS PGothic" panose="020B0600070205080204" pitchFamily="34" charset="-128"/>
                <a:sym typeface="Lato" charset="0"/>
              </a:defRPr>
            </a:lvl1pPr>
            <a:lvl2pPr marL="742950" indent="-285750" defTabSz="584200" eaLnBrk="0">
              <a:defRPr sz="2500" b="1">
                <a:solidFill>
                  <a:srgbClr val="FFFFFF"/>
                </a:solidFill>
                <a:latin typeface="Lato" charset="0"/>
                <a:ea typeface="MS PGothic" panose="020B0600070205080204" pitchFamily="34" charset="-128"/>
                <a:sym typeface="Lato" charset="0"/>
              </a:defRPr>
            </a:lvl2pPr>
            <a:lvl3pPr marL="1143000" indent="-228600" defTabSz="584200" eaLnBrk="0">
              <a:defRPr sz="2500" b="1">
                <a:solidFill>
                  <a:srgbClr val="FFFFFF"/>
                </a:solidFill>
                <a:latin typeface="Lato" charset="0"/>
                <a:ea typeface="MS PGothic" panose="020B0600070205080204" pitchFamily="34" charset="-128"/>
                <a:sym typeface="Lato" charset="0"/>
              </a:defRPr>
            </a:lvl3pPr>
            <a:lvl4pPr marL="1600200" indent="-228600" defTabSz="584200" eaLnBrk="0">
              <a:defRPr sz="2500" b="1">
                <a:solidFill>
                  <a:srgbClr val="FFFFFF"/>
                </a:solidFill>
                <a:latin typeface="Lato" charset="0"/>
                <a:ea typeface="MS PGothic" panose="020B0600070205080204" pitchFamily="34" charset="-128"/>
                <a:sym typeface="Lato" charset="0"/>
              </a:defRPr>
            </a:lvl4pPr>
            <a:lvl5pPr marL="2057400" indent="-228600" defTabSz="584200" eaLnBrk="0">
              <a:defRPr sz="2500" b="1">
                <a:solidFill>
                  <a:srgbClr val="FFFFFF"/>
                </a:solidFill>
                <a:latin typeface="Lato" charset="0"/>
                <a:ea typeface="MS PGothic" panose="020B0600070205080204" pitchFamily="34" charset="-128"/>
                <a:sym typeface="Lato" charset="0"/>
              </a:defRPr>
            </a:lvl5pPr>
            <a:lvl6pPr marL="25146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eaLnBrk="1">
              <a:lnSpc>
                <a:spcPct val="120000"/>
              </a:lnSpc>
            </a:pPr>
            <a:endParaRPr lang="zh-CN" altLang="zh-CN" sz="1200" b="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5618" name="AutoShape 18"/>
          <p:cNvSpPr/>
          <p:nvPr/>
        </p:nvSpPr>
        <p:spPr bwMode="auto">
          <a:xfrm>
            <a:off x="1155305" y="2619439"/>
            <a:ext cx="262518" cy="2585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p:spPr>
        <p:txBody>
          <a:bodyPr lIns="0" tIns="0" rIns="0" bIns="0" anchor="t" anchorCtr="0">
            <a:spAutoFit/>
          </a:bodyPr>
          <a:lstStyle>
            <a:lvl1pPr defTabSz="584200" eaLnBrk="0">
              <a:defRPr sz="2500" b="1">
                <a:solidFill>
                  <a:srgbClr val="FFFFFF"/>
                </a:solidFill>
                <a:latin typeface="Lato" charset="0"/>
                <a:ea typeface="MS PGothic" panose="020B0600070205080204" pitchFamily="34" charset="-128"/>
                <a:sym typeface="Lato" charset="0"/>
              </a:defRPr>
            </a:lvl1pPr>
            <a:lvl2pPr marL="742950" indent="-285750" defTabSz="584200" eaLnBrk="0">
              <a:defRPr sz="2500" b="1">
                <a:solidFill>
                  <a:srgbClr val="FFFFFF"/>
                </a:solidFill>
                <a:latin typeface="Lato" charset="0"/>
                <a:ea typeface="MS PGothic" panose="020B0600070205080204" pitchFamily="34" charset="-128"/>
                <a:sym typeface="Lato" charset="0"/>
              </a:defRPr>
            </a:lvl2pPr>
            <a:lvl3pPr marL="1143000" indent="-228600" defTabSz="584200" eaLnBrk="0">
              <a:defRPr sz="2500" b="1">
                <a:solidFill>
                  <a:srgbClr val="FFFFFF"/>
                </a:solidFill>
                <a:latin typeface="Lato" charset="0"/>
                <a:ea typeface="MS PGothic" panose="020B0600070205080204" pitchFamily="34" charset="-128"/>
                <a:sym typeface="Lato" charset="0"/>
              </a:defRPr>
            </a:lvl3pPr>
            <a:lvl4pPr marL="1600200" indent="-228600" defTabSz="584200" eaLnBrk="0">
              <a:defRPr sz="2500" b="1">
                <a:solidFill>
                  <a:srgbClr val="FFFFFF"/>
                </a:solidFill>
                <a:latin typeface="Lato" charset="0"/>
                <a:ea typeface="MS PGothic" panose="020B0600070205080204" pitchFamily="34" charset="-128"/>
                <a:sym typeface="Lato" charset="0"/>
              </a:defRPr>
            </a:lvl4pPr>
            <a:lvl5pPr marL="2057400" indent="-228600" defTabSz="584200" eaLnBrk="0">
              <a:defRPr sz="2500" b="1">
                <a:solidFill>
                  <a:srgbClr val="FFFFFF"/>
                </a:solidFill>
                <a:latin typeface="Lato" charset="0"/>
                <a:ea typeface="MS PGothic" panose="020B0600070205080204" pitchFamily="34" charset="-128"/>
                <a:sym typeface="Lato" charset="0"/>
              </a:defRPr>
            </a:lvl5pPr>
            <a:lvl6pPr marL="25146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ctr" eaLnBrk="1">
              <a:lnSpc>
                <a:spcPct val="120000"/>
              </a:lnSpc>
            </a:pPr>
            <a:r>
              <a:rPr lang="es-ES" altLang="zh-CN" sz="1400" b="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04</a:t>
            </a:r>
            <a:endParaRPr lang="es-ES" altLang="zh-CN" sz="800" b="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5619" name="AutoShape 19"/>
          <p:cNvSpPr/>
          <p:nvPr/>
        </p:nvSpPr>
        <p:spPr bwMode="auto">
          <a:xfrm>
            <a:off x="1478926" y="2518172"/>
            <a:ext cx="1762028" cy="1846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p:spPr>
        <p:txBody>
          <a:bodyPr lIns="0" tIns="0" rIns="0" bIns="0" anchor="t" anchorCtr="0">
            <a:spAutoFit/>
          </a:bodyPr>
          <a:lstStyle/>
          <a:p>
            <a:pPr defTabSz="242570">
              <a:lnSpc>
                <a:spcPct val="120000"/>
              </a:lnSpc>
              <a:spcBef>
                <a:spcPts val="635"/>
              </a:spcBef>
              <a:defRPr/>
            </a:pPr>
            <a:r>
              <a:rPr lang="zh-CN" altLang="en-US" sz="1000" dirty="0" smtClean="0">
                <a:solidFill>
                  <a:schemeClr val="bg1"/>
                </a:solidFill>
                <a:latin typeface="Arial" panose="020B0604020202020204" pitchFamily="34" charset="0"/>
                <a:ea typeface="微软雅黑" panose="020B0503020204020204" pitchFamily="34" charset="-122"/>
                <a:cs typeface="Lato" charset="0"/>
                <a:sym typeface="Arial" panose="020B0604020202020204" pitchFamily="34" charset="0"/>
              </a:rPr>
              <a:t>请替换文字内容</a:t>
            </a:r>
            <a:endParaRPr lang="es-ES" sz="1000" dirty="0">
              <a:solidFill>
                <a:schemeClr val="bg1"/>
              </a:solidFill>
              <a:latin typeface="Arial" panose="020B0604020202020204" pitchFamily="34" charset="0"/>
              <a:ea typeface="微软雅黑" panose="020B0503020204020204" pitchFamily="34" charset="-122"/>
              <a:cs typeface="Lato" charset="0"/>
              <a:sym typeface="Arial" panose="020B0604020202020204" pitchFamily="34" charset="0"/>
            </a:endParaRPr>
          </a:p>
        </p:txBody>
      </p:sp>
      <p:sp>
        <p:nvSpPr>
          <p:cNvPr id="25620" name="AutoShape 20"/>
          <p:cNvSpPr/>
          <p:nvPr/>
        </p:nvSpPr>
        <p:spPr bwMode="auto">
          <a:xfrm>
            <a:off x="1479522" y="2693193"/>
            <a:ext cx="1477633" cy="3323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p:spPr>
        <p:txBody>
          <a:bodyPr wrap="square" lIns="0" tIns="0" rIns="0" bIns="0" anchor="t" anchorCtr="0">
            <a:spAutoFit/>
          </a:bodyPr>
          <a:lstStyle>
            <a:lvl1pPr defTabSz="647700" eaLnBrk="0">
              <a:defRPr sz="2500" b="1">
                <a:solidFill>
                  <a:srgbClr val="FFFFFF"/>
                </a:solidFill>
                <a:latin typeface="Lato" charset="0"/>
                <a:ea typeface="MS PGothic" panose="020B0600070205080204" pitchFamily="34" charset="-128"/>
                <a:sym typeface="Lato" charset="0"/>
              </a:defRPr>
            </a:lvl1pPr>
            <a:lvl2pPr marL="742950" indent="-285750" defTabSz="647700" eaLnBrk="0">
              <a:defRPr sz="2500" b="1">
                <a:solidFill>
                  <a:srgbClr val="FFFFFF"/>
                </a:solidFill>
                <a:latin typeface="Lato" charset="0"/>
                <a:ea typeface="MS PGothic" panose="020B0600070205080204" pitchFamily="34" charset="-128"/>
                <a:sym typeface="Lato" charset="0"/>
              </a:defRPr>
            </a:lvl2pPr>
            <a:lvl3pPr marL="1143000" indent="-228600" defTabSz="647700" eaLnBrk="0">
              <a:defRPr sz="2500" b="1">
                <a:solidFill>
                  <a:srgbClr val="FFFFFF"/>
                </a:solidFill>
                <a:latin typeface="Lato" charset="0"/>
                <a:ea typeface="MS PGothic" panose="020B0600070205080204" pitchFamily="34" charset="-128"/>
                <a:sym typeface="Lato" charset="0"/>
              </a:defRPr>
            </a:lvl3pPr>
            <a:lvl4pPr marL="1600200" indent="-228600" defTabSz="647700" eaLnBrk="0">
              <a:defRPr sz="2500" b="1">
                <a:solidFill>
                  <a:srgbClr val="FFFFFF"/>
                </a:solidFill>
                <a:latin typeface="Lato" charset="0"/>
                <a:ea typeface="MS PGothic" panose="020B0600070205080204" pitchFamily="34" charset="-128"/>
                <a:sym typeface="Lato" charset="0"/>
              </a:defRPr>
            </a:lvl4pPr>
            <a:lvl5pPr marL="2057400" indent="-228600" defTabSz="647700" eaLnBrk="0">
              <a:defRPr sz="2500" b="1">
                <a:solidFill>
                  <a:srgbClr val="FFFFFF"/>
                </a:solidFill>
                <a:latin typeface="Lato" charset="0"/>
                <a:ea typeface="MS PGothic" panose="020B0600070205080204" pitchFamily="34" charset="-128"/>
                <a:sym typeface="Lato" charset="0"/>
              </a:defRPr>
            </a:lvl5pPr>
            <a:lvl6pPr marL="25146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eaLnBrk="1">
              <a:lnSpc>
                <a:spcPct val="120000"/>
              </a:lnSpc>
              <a:spcBef>
                <a:spcPts val="635"/>
              </a:spcBef>
            </a:pPr>
            <a:r>
              <a:rPr lang="zh-CN" altLang="en-US" sz="600" b="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点击输入文本内容点击输入文本内容点击输入文本内容点击输入文本内容点击输入文本内容点击输入文本内容点击输入文本内容</a:t>
            </a:r>
            <a:endParaRPr lang="es-ES" altLang="zh-CN" sz="800" b="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5621" name="AutoShape 21"/>
          <p:cNvSpPr/>
          <p:nvPr/>
        </p:nvSpPr>
        <p:spPr bwMode="auto">
          <a:xfrm>
            <a:off x="3462994" y="2454474"/>
            <a:ext cx="2166819" cy="569119"/>
          </a:xfrm>
          <a:prstGeom prst="roundRect">
            <a:avLst>
              <a:gd name="adj" fmla="val 15894"/>
            </a:avLst>
          </a:prstGeom>
          <a:solidFill>
            <a:schemeClr val="accent5"/>
          </a:solidFill>
          <a:ln>
            <a:noFill/>
          </a:ln>
          <a:effectLst/>
        </p:spPr>
        <p:txBody>
          <a:bodyPr lIns="26787" tIns="26787" rIns="26787" bIns="26787" anchor="ctr"/>
          <a:lstStyle>
            <a:lvl1pPr defTabSz="584200" eaLnBrk="0">
              <a:defRPr sz="2500" b="1">
                <a:solidFill>
                  <a:srgbClr val="FFFFFF"/>
                </a:solidFill>
                <a:latin typeface="Lato" charset="0"/>
                <a:ea typeface="MS PGothic" panose="020B0600070205080204" pitchFamily="34" charset="-128"/>
                <a:sym typeface="Lato" charset="0"/>
              </a:defRPr>
            </a:lvl1pPr>
            <a:lvl2pPr marL="742950" indent="-285750" defTabSz="584200" eaLnBrk="0">
              <a:defRPr sz="2500" b="1">
                <a:solidFill>
                  <a:srgbClr val="FFFFFF"/>
                </a:solidFill>
                <a:latin typeface="Lato" charset="0"/>
                <a:ea typeface="MS PGothic" panose="020B0600070205080204" pitchFamily="34" charset="-128"/>
                <a:sym typeface="Lato" charset="0"/>
              </a:defRPr>
            </a:lvl2pPr>
            <a:lvl3pPr marL="1143000" indent="-228600" defTabSz="584200" eaLnBrk="0">
              <a:defRPr sz="2500" b="1">
                <a:solidFill>
                  <a:srgbClr val="FFFFFF"/>
                </a:solidFill>
                <a:latin typeface="Lato" charset="0"/>
                <a:ea typeface="MS PGothic" panose="020B0600070205080204" pitchFamily="34" charset="-128"/>
                <a:sym typeface="Lato" charset="0"/>
              </a:defRPr>
            </a:lvl3pPr>
            <a:lvl4pPr marL="1600200" indent="-228600" defTabSz="584200" eaLnBrk="0">
              <a:defRPr sz="2500" b="1">
                <a:solidFill>
                  <a:srgbClr val="FFFFFF"/>
                </a:solidFill>
                <a:latin typeface="Lato" charset="0"/>
                <a:ea typeface="MS PGothic" panose="020B0600070205080204" pitchFamily="34" charset="-128"/>
                <a:sym typeface="Lato" charset="0"/>
              </a:defRPr>
            </a:lvl4pPr>
            <a:lvl5pPr marL="2057400" indent="-228600" defTabSz="584200" eaLnBrk="0">
              <a:defRPr sz="2500" b="1">
                <a:solidFill>
                  <a:srgbClr val="FFFFFF"/>
                </a:solidFill>
                <a:latin typeface="Lato" charset="0"/>
                <a:ea typeface="MS PGothic" panose="020B0600070205080204" pitchFamily="34" charset="-128"/>
                <a:sym typeface="Lato" charset="0"/>
              </a:defRPr>
            </a:lvl5pPr>
            <a:lvl6pPr marL="25146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eaLnBrk="1">
              <a:lnSpc>
                <a:spcPct val="120000"/>
              </a:lnSpc>
            </a:pPr>
            <a:endParaRPr lang="zh-CN" altLang="zh-CN" sz="1200" b="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5622" name="AutoShape 22"/>
          <p:cNvSpPr/>
          <p:nvPr/>
        </p:nvSpPr>
        <p:spPr bwMode="auto">
          <a:xfrm>
            <a:off x="3560831" y="2619439"/>
            <a:ext cx="338714" cy="2585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p:spPr>
        <p:txBody>
          <a:bodyPr lIns="0" tIns="0" rIns="0" bIns="0" anchor="t" anchorCtr="0">
            <a:spAutoFit/>
          </a:bodyPr>
          <a:lstStyle>
            <a:lvl1pPr defTabSz="584200" eaLnBrk="0">
              <a:defRPr sz="2500" b="1">
                <a:solidFill>
                  <a:srgbClr val="FFFFFF"/>
                </a:solidFill>
                <a:latin typeface="Lato" charset="0"/>
                <a:ea typeface="MS PGothic" panose="020B0600070205080204" pitchFamily="34" charset="-128"/>
                <a:sym typeface="Lato" charset="0"/>
              </a:defRPr>
            </a:lvl1pPr>
            <a:lvl2pPr marL="742950" indent="-285750" defTabSz="584200" eaLnBrk="0">
              <a:defRPr sz="2500" b="1">
                <a:solidFill>
                  <a:srgbClr val="FFFFFF"/>
                </a:solidFill>
                <a:latin typeface="Lato" charset="0"/>
                <a:ea typeface="MS PGothic" panose="020B0600070205080204" pitchFamily="34" charset="-128"/>
                <a:sym typeface="Lato" charset="0"/>
              </a:defRPr>
            </a:lvl2pPr>
            <a:lvl3pPr marL="1143000" indent="-228600" defTabSz="584200" eaLnBrk="0">
              <a:defRPr sz="2500" b="1">
                <a:solidFill>
                  <a:srgbClr val="FFFFFF"/>
                </a:solidFill>
                <a:latin typeface="Lato" charset="0"/>
                <a:ea typeface="MS PGothic" panose="020B0600070205080204" pitchFamily="34" charset="-128"/>
                <a:sym typeface="Lato" charset="0"/>
              </a:defRPr>
            </a:lvl3pPr>
            <a:lvl4pPr marL="1600200" indent="-228600" defTabSz="584200" eaLnBrk="0">
              <a:defRPr sz="2500" b="1">
                <a:solidFill>
                  <a:srgbClr val="FFFFFF"/>
                </a:solidFill>
                <a:latin typeface="Lato" charset="0"/>
                <a:ea typeface="MS PGothic" panose="020B0600070205080204" pitchFamily="34" charset="-128"/>
                <a:sym typeface="Lato" charset="0"/>
              </a:defRPr>
            </a:lvl4pPr>
            <a:lvl5pPr marL="2057400" indent="-228600" defTabSz="584200" eaLnBrk="0">
              <a:defRPr sz="2500" b="1">
                <a:solidFill>
                  <a:srgbClr val="FFFFFF"/>
                </a:solidFill>
                <a:latin typeface="Lato" charset="0"/>
                <a:ea typeface="MS PGothic" panose="020B0600070205080204" pitchFamily="34" charset="-128"/>
                <a:sym typeface="Lato" charset="0"/>
              </a:defRPr>
            </a:lvl5pPr>
            <a:lvl6pPr marL="25146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ctr" eaLnBrk="1">
              <a:lnSpc>
                <a:spcPct val="120000"/>
              </a:lnSpc>
            </a:pPr>
            <a:r>
              <a:rPr lang="es-ES" altLang="zh-CN" sz="1400" b="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05</a:t>
            </a:r>
            <a:endParaRPr lang="es-ES" altLang="zh-CN" sz="800" b="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5623" name="AutoShape 23"/>
          <p:cNvSpPr/>
          <p:nvPr/>
        </p:nvSpPr>
        <p:spPr bwMode="auto">
          <a:xfrm>
            <a:off x="3925526" y="2518172"/>
            <a:ext cx="1762028" cy="1846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p:spPr>
        <p:txBody>
          <a:bodyPr lIns="0" tIns="0" rIns="0" bIns="0" anchor="t" anchorCtr="0">
            <a:spAutoFit/>
          </a:bodyPr>
          <a:lstStyle/>
          <a:p>
            <a:pPr defTabSz="242570">
              <a:lnSpc>
                <a:spcPct val="120000"/>
              </a:lnSpc>
              <a:spcBef>
                <a:spcPts val="635"/>
              </a:spcBef>
              <a:defRPr/>
            </a:pPr>
            <a:r>
              <a:rPr lang="zh-CN" altLang="en-US" sz="1000" dirty="0" smtClean="0">
                <a:solidFill>
                  <a:schemeClr val="bg1"/>
                </a:solidFill>
                <a:latin typeface="Arial" panose="020B0604020202020204" pitchFamily="34" charset="0"/>
                <a:ea typeface="微软雅黑" panose="020B0503020204020204" pitchFamily="34" charset="-122"/>
                <a:cs typeface="Lato" charset="0"/>
                <a:sym typeface="Arial" panose="020B0604020202020204" pitchFamily="34" charset="0"/>
              </a:rPr>
              <a:t>请替换文字内容</a:t>
            </a:r>
            <a:endParaRPr lang="es-ES" sz="1000" dirty="0">
              <a:solidFill>
                <a:schemeClr val="bg1"/>
              </a:solidFill>
              <a:latin typeface="Arial" panose="020B0604020202020204" pitchFamily="34" charset="0"/>
              <a:ea typeface="微软雅黑" panose="020B0503020204020204" pitchFamily="34" charset="-122"/>
              <a:cs typeface="Lato" charset="0"/>
              <a:sym typeface="Arial" panose="020B0604020202020204" pitchFamily="34" charset="0"/>
            </a:endParaRPr>
          </a:p>
        </p:txBody>
      </p:sp>
      <p:sp>
        <p:nvSpPr>
          <p:cNvPr id="25624" name="AutoShape 24"/>
          <p:cNvSpPr/>
          <p:nvPr/>
        </p:nvSpPr>
        <p:spPr bwMode="auto">
          <a:xfrm>
            <a:off x="3926122" y="2694980"/>
            <a:ext cx="1477633" cy="3323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p:spPr>
        <p:txBody>
          <a:bodyPr wrap="square" lIns="0" tIns="0" rIns="0" bIns="0" anchor="t" anchorCtr="0">
            <a:spAutoFit/>
          </a:bodyPr>
          <a:lstStyle>
            <a:lvl1pPr defTabSz="647700" eaLnBrk="0">
              <a:defRPr sz="2500" b="1">
                <a:solidFill>
                  <a:srgbClr val="FFFFFF"/>
                </a:solidFill>
                <a:latin typeface="Lato" charset="0"/>
                <a:ea typeface="MS PGothic" panose="020B0600070205080204" pitchFamily="34" charset="-128"/>
                <a:sym typeface="Lato" charset="0"/>
              </a:defRPr>
            </a:lvl1pPr>
            <a:lvl2pPr marL="742950" indent="-285750" defTabSz="647700" eaLnBrk="0">
              <a:defRPr sz="2500" b="1">
                <a:solidFill>
                  <a:srgbClr val="FFFFFF"/>
                </a:solidFill>
                <a:latin typeface="Lato" charset="0"/>
                <a:ea typeface="MS PGothic" panose="020B0600070205080204" pitchFamily="34" charset="-128"/>
                <a:sym typeface="Lato" charset="0"/>
              </a:defRPr>
            </a:lvl2pPr>
            <a:lvl3pPr marL="1143000" indent="-228600" defTabSz="647700" eaLnBrk="0">
              <a:defRPr sz="2500" b="1">
                <a:solidFill>
                  <a:srgbClr val="FFFFFF"/>
                </a:solidFill>
                <a:latin typeface="Lato" charset="0"/>
                <a:ea typeface="MS PGothic" panose="020B0600070205080204" pitchFamily="34" charset="-128"/>
                <a:sym typeface="Lato" charset="0"/>
              </a:defRPr>
            </a:lvl3pPr>
            <a:lvl4pPr marL="1600200" indent="-228600" defTabSz="647700" eaLnBrk="0">
              <a:defRPr sz="2500" b="1">
                <a:solidFill>
                  <a:srgbClr val="FFFFFF"/>
                </a:solidFill>
                <a:latin typeface="Lato" charset="0"/>
                <a:ea typeface="MS PGothic" panose="020B0600070205080204" pitchFamily="34" charset="-128"/>
                <a:sym typeface="Lato" charset="0"/>
              </a:defRPr>
            </a:lvl4pPr>
            <a:lvl5pPr marL="2057400" indent="-228600" defTabSz="647700" eaLnBrk="0">
              <a:defRPr sz="2500" b="1">
                <a:solidFill>
                  <a:srgbClr val="FFFFFF"/>
                </a:solidFill>
                <a:latin typeface="Lato" charset="0"/>
                <a:ea typeface="MS PGothic" panose="020B0600070205080204" pitchFamily="34" charset="-128"/>
                <a:sym typeface="Lato" charset="0"/>
              </a:defRPr>
            </a:lvl5pPr>
            <a:lvl6pPr marL="25146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eaLnBrk="1">
              <a:lnSpc>
                <a:spcPct val="120000"/>
              </a:lnSpc>
              <a:spcBef>
                <a:spcPts val="635"/>
              </a:spcBef>
            </a:pPr>
            <a:r>
              <a:rPr lang="zh-CN" altLang="en-US" sz="600" b="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点击输入文本内容点击输入文本内容点击输入文本内容点击输入文本内容点击输入文本内容点击输入文本内容点击输入文本内容</a:t>
            </a:r>
            <a:endParaRPr lang="es-ES" altLang="zh-CN" sz="800" b="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5625" name="AutoShape 25"/>
          <p:cNvSpPr/>
          <p:nvPr/>
        </p:nvSpPr>
        <p:spPr bwMode="auto">
          <a:xfrm>
            <a:off x="5909594" y="2454474"/>
            <a:ext cx="2166819" cy="569119"/>
          </a:xfrm>
          <a:prstGeom prst="roundRect">
            <a:avLst>
              <a:gd name="adj" fmla="val 15894"/>
            </a:avLst>
          </a:prstGeom>
          <a:solidFill>
            <a:schemeClr val="accent6"/>
          </a:solidFill>
          <a:ln>
            <a:noFill/>
          </a:ln>
          <a:effectLst/>
        </p:spPr>
        <p:txBody>
          <a:bodyPr lIns="26787" tIns="26787" rIns="26787" bIns="26787" anchor="ctr"/>
          <a:lstStyle>
            <a:lvl1pPr defTabSz="584200" eaLnBrk="0">
              <a:defRPr sz="2500" b="1">
                <a:solidFill>
                  <a:srgbClr val="FFFFFF"/>
                </a:solidFill>
                <a:latin typeface="Lato" charset="0"/>
                <a:ea typeface="MS PGothic" panose="020B0600070205080204" pitchFamily="34" charset="-128"/>
                <a:sym typeface="Lato" charset="0"/>
              </a:defRPr>
            </a:lvl1pPr>
            <a:lvl2pPr marL="742950" indent="-285750" defTabSz="584200" eaLnBrk="0">
              <a:defRPr sz="2500" b="1">
                <a:solidFill>
                  <a:srgbClr val="FFFFFF"/>
                </a:solidFill>
                <a:latin typeface="Lato" charset="0"/>
                <a:ea typeface="MS PGothic" panose="020B0600070205080204" pitchFamily="34" charset="-128"/>
                <a:sym typeface="Lato" charset="0"/>
              </a:defRPr>
            </a:lvl2pPr>
            <a:lvl3pPr marL="1143000" indent="-228600" defTabSz="584200" eaLnBrk="0">
              <a:defRPr sz="2500" b="1">
                <a:solidFill>
                  <a:srgbClr val="FFFFFF"/>
                </a:solidFill>
                <a:latin typeface="Lato" charset="0"/>
                <a:ea typeface="MS PGothic" panose="020B0600070205080204" pitchFamily="34" charset="-128"/>
                <a:sym typeface="Lato" charset="0"/>
              </a:defRPr>
            </a:lvl3pPr>
            <a:lvl4pPr marL="1600200" indent="-228600" defTabSz="584200" eaLnBrk="0">
              <a:defRPr sz="2500" b="1">
                <a:solidFill>
                  <a:srgbClr val="FFFFFF"/>
                </a:solidFill>
                <a:latin typeface="Lato" charset="0"/>
                <a:ea typeface="MS PGothic" panose="020B0600070205080204" pitchFamily="34" charset="-128"/>
                <a:sym typeface="Lato" charset="0"/>
              </a:defRPr>
            </a:lvl4pPr>
            <a:lvl5pPr marL="2057400" indent="-228600" defTabSz="584200" eaLnBrk="0">
              <a:defRPr sz="2500" b="1">
                <a:solidFill>
                  <a:srgbClr val="FFFFFF"/>
                </a:solidFill>
                <a:latin typeface="Lato" charset="0"/>
                <a:ea typeface="MS PGothic" panose="020B0600070205080204" pitchFamily="34" charset="-128"/>
                <a:sym typeface="Lato" charset="0"/>
              </a:defRPr>
            </a:lvl5pPr>
            <a:lvl6pPr marL="25146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eaLnBrk="1">
              <a:lnSpc>
                <a:spcPct val="120000"/>
              </a:lnSpc>
            </a:pPr>
            <a:endParaRPr lang="zh-CN" altLang="zh-CN" sz="1200" b="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5626" name="AutoShape 26"/>
          <p:cNvSpPr/>
          <p:nvPr/>
        </p:nvSpPr>
        <p:spPr bwMode="auto">
          <a:xfrm>
            <a:off x="6035409" y="2619439"/>
            <a:ext cx="296449" cy="2585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p:spPr>
        <p:txBody>
          <a:bodyPr lIns="0" tIns="0" rIns="0" bIns="0" anchor="t" anchorCtr="0">
            <a:spAutoFit/>
          </a:bodyPr>
          <a:lstStyle>
            <a:lvl1pPr defTabSz="584200" eaLnBrk="0">
              <a:defRPr sz="2500" b="1">
                <a:solidFill>
                  <a:srgbClr val="FFFFFF"/>
                </a:solidFill>
                <a:latin typeface="Lato" charset="0"/>
                <a:ea typeface="MS PGothic" panose="020B0600070205080204" pitchFamily="34" charset="-128"/>
                <a:sym typeface="Lato" charset="0"/>
              </a:defRPr>
            </a:lvl1pPr>
            <a:lvl2pPr marL="742950" indent="-285750" defTabSz="584200" eaLnBrk="0">
              <a:defRPr sz="2500" b="1">
                <a:solidFill>
                  <a:srgbClr val="FFFFFF"/>
                </a:solidFill>
                <a:latin typeface="Lato" charset="0"/>
                <a:ea typeface="MS PGothic" panose="020B0600070205080204" pitchFamily="34" charset="-128"/>
                <a:sym typeface="Lato" charset="0"/>
              </a:defRPr>
            </a:lvl2pPr>
            <a:lvl3pPr marL="1143000" indent="-228600" defTabSz="584200" eaLnBrk="0">
              <a:defRPr sz="2500" b="1">
                <a:solidFill>
                  <a:srgbClr val="FFFFFF"/>
                </a:solidFill>
                <a:latin typeface="Lato" charset="0"/>
                <a:ea typeface="MS PGothic" panose="020B0600070205080204" pitchFamily="34" charset="-128"/>
                <a:sym typeface="Lato" charset="0"/>
              </a:defRPr>
            </a:lvl3pPr>
            <a:lvl4pPr marL="1600200" indent="-228600" defTabSz="584200" eaLnBrk="0">
              <a:defRPr sz="2500" b="1">
                <a:solidFill>
                  <a:srgbClr val="FFFFFF"/>
                </a:solidFill>
                <a:latin typeface="Lato" charset="0"/>
                <a:ea typeface="MS PGothic" panose="020B0600070205080204" pitchFamily="34" charset="-128"/>
                <a:sym typeface="Lato" charset="0"/>
              </a:defRPr>
            </a:lvl4pPr>
            <a:lvl5pPr marL="2057400" indent="-228600" defTabSz="584200" eaLnBrk="0">
              <a:defRPr sz="2500" b="1">
                <a:solidFill>
                  <a:srgbClr val="FFFFFF"/>
                </a:solidFill>
                <a:latin typeface="Lato" charset="0"/>
                <a:ea typeface="MS PGothic" panose="020B0600070205080204" pitchFamily="34" charset="-128"/>
                <a:sym typeface="Lato" charset="0"/>
              </a:defRPr>
            </a:lvl5pPr>
            <a:lvl6pPr marL="25146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ctr" eaLnBrk="1">
              <a:lnSpc>
                <a:spcPct val="120000"/>
              </a:lnSpc>
            </a:pPr>
            <a:r>
              <a:rPr lang="es-ES" altLang="zh-CN" sz="1400" b="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06</a:t>
            </a:r>
            <a:endParaRPr lang="es-ES" altLang="zh-CN" sz="800" b="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5627" name="AutoShape 27"/>
          <p:cNvSpPr/>
          <p:nvPr/>
        </p:nvSpPr>
        <p:spPr bwMode="auto">
          <a:xfrm>
            <a:off x="6371531" y="2518172"/>
            <a:ext cx="1762028" cy="1846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p:spPr>
        <p:txBody>
          <a:bodyPr lIns="0" tIns="0" rIns="0" bIns="0" anchor="t" anchorCtr="0">
            <a:spAutoFit/>
          </a:bodyPr>
          <a:lstStyle/>
          <a:p>
            <a:pPr defTabSz="242570">
              <a:lnSpc>
                <a:spcPct val="120000"/>
              </a:lnSpc>
              <a:spcBef>
                <a:spcPts val="635"/>
              </a:spcBef>
              <a:defRPr/>
            </a:pPr>
            <a:r>
              <a:rPr lang="zh-CN" altLang="en-US" sz="1000" dirty="0" smtClean="0">
                <a:solidFill>
                  <a:schemeClr val="bg1"/>
                </a:solidFill>
                <a:latin typeface="Arial" panose="020B0604020202020204" pitchFamily="34" charset="0"/>
                <a:ea typeface="微软雅黑" panose="020B0503020204020204" pitchFamily="34" charset="-122"/>
                <a:cs typeface="Lato" charset="0"/>
                <a:sym typeface="Arial" panose="020B0604020202020204" pitchFamily="34" charset="0"/>
              </a:rPr>
              <a:t>请替换文字内容</a:t>
            </a:r>
            <a:endParaRPr lang="es-ES" sz="1000" dirty="0">
              <a:solidFill>
                <a:schemeClr val="bg1"/>
              </a:solidFill>
              <a:latin typeface="Arial" panose="020B0604020202020204" pitchFamily="34" charset="0"/>
              <a:ea typeface="微软雅黑" panose="020B0503020204020204" pitchFamily="34" charset="-122"/>
              <a:cs typeface="Lato" charset="0"/>
              <a:sym typeface="Arial" panose="020B0604020202020204" pitchFamily="34" charset="0"/>
            </a:endParaRPr>
          </a:p>
        </p:txBody>
      </p:sp>
      <p:sp>
        <p:nvSpPr>
          <p:cNvPr id="25628" name="AutoShape 28"/>
          <p:cNvSpPr/>
          <p:nvPr/>
        </p:nvSpPr>
        <p:spPr bwMode="auto">
          <a:xfrm>
            <a:off x="6371532" y="2685455"/>
            <a:ext cx="1477633" cy="3323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p:spPr>
        <p:txBody>
          <a:bodyPr wrap="square" lIns="0" tIns="0" rIns="0" bIns="0" anchor="t" anchorCtr="0">
            <a:spAutoFit/>
          </a:bodyPr>
          <a:lstStyle>
            <a:lvl1pPr defTabSz="647700" eaLnBrk="0">
              <a:defRPr sz="2500" b="1">
                <a:solidFill>
                  <a:srgbClr val="FFFFFF"/>
                </a:solidFill>
                <a:latin typeface="Lato" charset="0"/>
                <a:ea typeface="MS PGothic" panose="020B0600070205080204" pitchFamily="34" charset="-128"/>
                <a:sym typeface="Lato" charset="0"/>
              </a:defRPr>
            </a:lvl1pPr>
            <a:lvl2pPr marL="742950" indent="-285750" defTabSz="647700" eaLnBrk="0">
              <a:defRPr sz="2500" b="1">
                <a:solidFill>
                  <a:srgbClr val="FFFFFF"/>
                </a:solidFill>
                <a:latin typeface="Lato" charset="0"/>
                <a:ea typeface="MS PGothic" panose="020B0600070205080204" pitchFamily="34" charset="-128"/>
                <a:sym typeface="Lato" charset="0"/>
              </a:defRPr>
            </a:lvl2pPr>
            <a:lvl3pPr marL="1143000" indent="-228600" defTabSz="647700" eaLnBrk="0">
              <a:defRPr sz="2500" b="1">
                <a:solidFill>
                  <a:srgbClr val="FFFFFF"/>
                </a:solidFill>
                <a:latin typeface="Lato" charset="0"/>
                <a:ea typeface="MS PGothic" panose="020B0600070205080204" pitchFamily="34" charset="-128"/>
                <a:sym typeface="Lato" charset="0"/>
              </a:defRPr>
            </a:lvl3pPr>
            <a:lvl4pPr marL="1600200" indent="-228600" defTabSz="647700" eaLnBrk="0">
              <a:defRPr sz="2500" b="1">
                <a:solidFill>
                  <a:srgbClr val="FFFFFF"/>
                </a:solidFill>
                <a:latin typeface="Lato" charset="0"/>
                <a:ea typeface="MS PGothic" panose="020B0600070205080204" pitchFamily="34" charset="-128"/>
                <a:sym typeface="Lato" charset="0"/>
              </a:defRPr>
            </a:lvl4pPr>
            <a:lvl5pPr marL="2057400" indent="-228600" defTabSz="647700" eaLnBrk="0">
              <a:defRPr sz="2500" b="1">
                <a:solidFill>
                  <a:srgbClr val="FFFFFF"/>
                </a:solidFill>
                <a:latin typeface="Lato" charset="0"/>
                <a:ea typeface="MS PGothic" panose="020B0600070205080204" pitchFamily="34" charset="-128"/>
                <a:sym typeface="Lato" charset="0"/>
              </a:defRPr>
            </a:lvl5pPr>
            <a:lvl6pPr marL="25146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eaLnBrk="1">
              <a:lnSpc>
                <a:spcPct val="120000"/>
              </a:lnSpc>
              <a:spcBef>
                <a:spcPts val="635"/>
              </a:spcBef>
            </a:pPr>
            <a:r>
              <a:rPr lang="zh-CN" altLang="en-US" sz="600" b="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点击输入文本内容点击输入文本内容点击输入文本内容点击输入文本内容点击输入文本内容点击输入文本内容点击输入文本内容</a:t>
            </a:r>
            <a:endParaRPr lang="es-ES" altLang="zh-CN" sz="800" b="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5629" name="AutoShape 29"/>
          <p:cNvSpPr/>
          <p:nvPr/>
        </p:nvSpPr>
        <p:spPr bwMode="auto">
          <a:xfrm>
            <a:off x="1016989" y="3240287"/>
            <a:ext cx="2166819" cy="569119"/>
          </a:xfrm>
          <a:prstGeom prst="roundRect">
            <a:avLst>
              <a:gd name="adj" fmla="val 15894"/>
            </a:avLst>
          </a:prstGeom>
          <a:solidFill>
            <a:schemeClr val="accent3"/>
          </a:solidFill>
          <a:ln>
            <a:noFill/>
          </a:ln>
          <a:effectLst/>
        </p:spPr>
        <p:txBody>
          <a:bodyPr lIns="26787" tIns="26787" rIns="26787" bIns="26787" anchor="ctr"/>
          <a:lstStyle>
            <a:lvl1pPr defTabSz="584200" eaLnBrk="0">
              <a:defRPr sz="2500" b="1">
                <a:solidFill>
                  <a:srgbClr val="FFFFFF"/>
                </a:solidFill>
                <a:latin typeface="Lato" charset="0"/>
                <a:ea typeface="MS PGothic" panose="020B0600070205080204" pitchFamily="34" charset="-128"/>
                <a:sym typeface="Lato" charset="0"/>
              </a:defRPr>
            </a:lvl1pPr>
            <a:lvl2pPr marL="742950" indent="-285750" defTabSz="584200" eaLnBrk="0">
              <a:defRPr sz="2500" b="1">
                <a:solidFill>
                  <a:srgbClr val="FFFFFF"/>
                </a:solidFill>
                <a:latin typeface="Lato" charset="0"/>
                <a:ea typeface="MS PGothic" panose="020B0600070205080204" pitchFamily="34" charset="-128"/>
                <a:sym typeface="Lato" charset="0"/>
              </a:defRPr>
            </a:lvl2pPr>
            <a:lvl3pPr marL="1143000" indent="-228600" defTabSz="584200" eaLnBrk="0">
              <a:defRPr sz="2500" b="1">
                <a:solidFill>
                  <a:srgbClr val="FFFFFF"/>
                </a:solidFill>
                <a:latin typeface="Lato" charset="0"/>
                <a:ea typeface="MS PGothic" panose="020B0600070205080204" pitchFamily="34" charset="-128"/>
                <a:sym typeface="Lato" charset="0"/>
              </a:defRPr>
            </a:lvl3pPr>
            <a:lvl4pPr marL="1600200" indent="-228600" defTabSz="584200" eaLnBrk="0">
              <a:defRPr sz="2500" b="1">
                <a:solidFill>
                  <a:srgbClr val="FFFFFF"/>
                </a:solidFill>
                <a:latin typeface="Lato" charset="0"/>
                <a:ea typeface="MS PGothic" panose="020B0600070205080204" pitchFamily="34" charset="-128"/>
                <a:sym typeface="Lato" charset="0"/>
              </a:defRPr>
            </a:lvl4pPr>
            <a:lvl5pPr marL="2057400" indent="-228600" defTabSz="584200" eaLnBrk="0">
              <a:defRPr sz="2500" b="1">
                <a:solidFill>
                  <a:srgbClr val="FFFFFF"/>
                </a:solidFill>
                <a:latin typeface="Lato" charset="0"/>
                <a:ea typeface="MS PGothic" panose="020B0600070205080204" pitchFamily="34" charset="-128"/>
                <a:sym typeface="Lato" charset="0"/>
              </a:defRPr>
            </a:lvl5pPr>
            <a:lvl6pPr marL="25146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eaLnBrk="1">
              <a:lnSpc>
                <a:spcPct val="120000"/>
              </a:lnSpc>
            </a:pPr>
            <a:endParaRPr lang="zh-CN" altLang="zh-CN" sz="1200" b="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5630" name="AutoShape 30"/>
          <p:cNvSpPr/>
          <p:nvPr/>
        </p:nvSpPr>
        <p:spPr bwMode="auto">
          <a:xfrm>
            <a:off x="1146375" y="3405251"/>
            <a:ext cx="279782" cy="2585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p:spPr>
        <p:txBody>
          <a:bodyPr lIns="0" tIns="0" rIns="0" bIns="0" anchor="t" anchorCtr="0">
            <a:spAutoFit/>
          </a:bodyPr>
          <a:lstStyle>
            <a:lvl1pPr defTabSz="584200" eaLnBrk="0">
              <a:defRPr sz="2500" b="1">
                <a:solidFill>
                  <a:srgbClr val="FFFFFF"/>
                </a:solidFill>
                <a:latin typeface="Lato" charset="0"/>
                <a:ea typeface="MS PGothic" panose="020B0600070205080204" pitchFamily="34" charset="-128"/>
                <a:sym typeface="Lato" charset="0"/>
              </a:defRPr>
            </a:lvl1pPr>
            <a:lvl2pPr marL="742950" indent="-285750" defTabSz="584200" eaLnBrk="0">
              <a:defRPr sz="2500" b="1">
                <a:solidFill>
                  <a:srgbClr val="FFFFFF"/>
                </a:solidFill>
                <a:latin typeface="Lato" charset="0"/>
                <a:ea typeface="MS PGothic" panose="020B0600070205080204" pitchFamily="34" charset="-128"/>
                <a:sym typeface="Lato" charset="0"/>
              </a:defRPr>
            </a:lvl2pPr>
            <a:lvl3pPr marL="1143000" indent="-228600" defTabSz="584200" eaLnBrk="0">
              <a:defRPr sz="2500" b="1">
                <a:solidFill>
                  <a:srgbClr val="FFFFFF"/>
                </a:solidFill>
                <a:latin typeface="Lato" charset="0"/>
                <a:ea typeface="MS PGothic" panose="020B0600070205080204" pitchFamily="34" charset="-128"/>
                <a:sym typeface="Lato" charset="0"/>
              </a:defRPr>
            </a:lvl3pPr>
            <a:lvl4pPr marL="1600200" indent="-228600" defTabSz="584200" eaLnBrk="0">
              <a:defRPr sz="2500" b="1">
                <a:solidFill>
                  <a:srgbClr val="FFFFFF"/>
                </a:solidFill>
                <a:latin typeface="Lato" charset="0"/>
                <a:ea typeface="MS PGothic" panose="020B0600070205080204" pitchFamily="34" charset="-128"/>
                <a:sym typeface="Lato" charset="0"/>
              </a:defRPr>
            </a:lvl4pPr>
            <a:lvl5pPr marL="2057400" indent="-228600" defTabSz="584200" eaLnBrk="0">
              <a:defRPr sz="2500" b="1">
                <a:solidFill>
                  <a:srgbClr val="FFFFFF"/>
                </a:solidFill>
                <a:latin typeface="Lato" charset="0"/>
                <a:ea typeface="MS PGothic" panose="020B0600070205080204" pitchFamily="34" charset="-128"/>
                <a:sym typeface="Lato" charset="0"/>
              </a:defRPr>
            </a:lvl5pPr>
            <a:lvl6pPr marL="25146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ctr" eaLnBrk="1">
              <a:lnSpc>
                <a:spcPct val="120000"/>
              </a:lnSpc>
            </a:pPr>
            <a:r>
              <a:rPr lang="es-ES" altLang="zh-CN" sz="1400" b="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07</a:t>
            </a:r>
            <a:endParaRPr lang="es-ES" altLang="zh-CN" sz="800" b="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5631" name="AutoShape 31"/>
          <p:cNvSpPr/>
          <p:nvPr/>
        </p:nvSpPr>
        <p:spPr bwMode="auto">
          <a:xfrm>
            <a:off x="1478926" y="3303984"/>
            <a:ext cx="1762028" cy="1846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p:spPr>
        <p:txBody>
          <a:bodyPr lIns="0" tIns="0" rIns="0" bIns="0" anchor="t" anchorCtr="0">
            <a:spAutoFit/>
          </a:bodyPr>
          <a:lstStyle/>
          <a:p>
            <a:pPr defTabSz="242570">
              <a:lnSpc>
                <a:spcPct val="120000"/>
              </a:lnSpc>
              <a:spcBef>
                <a:spcPts val="635"/>
              </a:spcBef>
              <a:defRPr/>
            </a:pPr>
            <a:r>
              <a:rPr lang="zh-CN" altLang="en-US" sz="1000" dirty="0" smtClean="0">
                <a:solidFill>
                  <a:schemeClr val="bg1"/>
                </a:solidFill>
                <a:latin typeface="Arial" panose="020B0604020202020204" pitchFamily="34" charset="0"/>
                <a:ea typeface="微软雅黑" panose="020B0503020204020204" pitchFamily="34" charset="-122"/>
                <a:cs typeface="Lato" charset="0"/>
                <a:sym typeface="Arial" panose="020B0604020202020204" pitchFamily="34" charset="0"/>
              </a:rPr>
              <a:t>请替换文字内容</a:t>
            </a:r>
            <a:endParaRPr lang="es-ES" sz="1000" dirty="0">
              <a:solidFill>
                <a:schemeClr val="bg1"/>
              </a:solidFill>
              <a:latin typeface="Arial" panose="020B0604020202020204" pitchFamily="34" charset="0"/>
              <a:ea typeface="微软雅黑" panose="020B0503020204020204" pitchFamily="34" charset="-122"/>
              <a:cs typeface="Lato" charset="0"/>
              <a:sym typeface="Arial" panose="020B0604020202020204" pitchFamily="34" charset="0"/>
            </a:endParaRPr>
          </a:p>
        </p:txBody>
      </p:sp>
      <p:sp>
        <p:nvSpPr>
          <p:cNvPr id="25632" name="AutoShape 32"/>
          <p:cNvSpPr/>
          <p:nvPr/>
        </p:nvSpPr>
        <p:spPr bwMode="auto">
          <a:xfrm>
            <a:off x="1479522" y="3479006"/>
            <a:ext cx="1477633" cy="3323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p:spPr>
        <p:txBody>
          <a:bodyPr wrap="square" lIns="0" tIns="0" rIns="0" bIns="0" anchor="t" anchorCtr="0">
            <a:spAutoFit/>
          </a:bodyPr>
          <a:lstStyle>
            <a:lvl1pPr defTabSz="647700" eaLnBrk="0">
              <a:defRPr sz="2500" b="1">
                <a:solidFill>
                  <a:srgbClr val="FFFFFF"/>
                </a:solidFill>
                <a:latin typeface="Lato" charset="0"/>
                <a:ea typeface="MS PGothic" panose="020B0600070205080204" pitchFamily="34" charset="-128"/>
                <a:sym typeface="Lato" charset="0"/>
              </a:defRPr>
            </a:lvl1pPr>
            <a:lvl2pPr marL="742950" indent="-285750" defTabSz="647700" eaLnBrk="0">
              <a:defRPr sz="2500" b="1">
                <a:solidFill>
                  <a:srgbClr val="FFFFFF"/>
                </a:solidFill>
                <a:latin typeface="Lato" charset="0"/>
                <a:ea typeface="MS PGothic" panose="020B0600070205080204" pitchFamily="34" charset="-128"/>
                <a:sym typeface="Lato" charset="0"/>
              </a:defRPr>
            </a:lvl2pPr>
            <a:lvl3pPr marL="1143000" indent="-228600" defTabSz="647700" eaLnBrk="0">
              <a:defRPr sz="2500" b="1">
                <a:solidFill>
                  <a:srgbClr val="FFFFFF"/>
                </a:solidFill>
                <a:latin typeface="Lato" charset="0"/>
                <a:ea typeface="MS PGothic" panose="020B0600070205080204" pitchFamily="34" charset="-128"/>
                <a:sym typeface="Lato" charset="0"/>
              </a:defRPr>
            </a:lvl3pPr>
            <a:lvl4pPr marL="1600200" indent="-228600" defTabSz="647700" eaLnBrk="0">
              <a:defRPr sz="2500" b="1">
                <a:solidFill>
                  <a:srgbClr val="FFFFFF"/>
                </a:solidFill>
                <a:latin typeface="Lato" charset="0"/>
                <a:ea typeface="MS PGothic" panose="020B0600070205080204" pitchFamily="34" charset="-128"/>
                <a:sym typeface="Lato" charset="0"/>
              </a:defRPr>
            </a:lvl4pPr>
            <a:lvl5pPr marL="2057400" indent="-228600" defTabSz="647700" eaLnBrk="0">
              <a:defRPr sz="2500" b="1">
                <a:solidFill>
                  <a:srgbClr val="FFFFFF"/>
                </a:solidFill>
                <a:latin typeface="Lato" charset="0"/>
                <a:ea typeface="MS PGothic" panose="020B0600070205080204" pitchFamily="34" charset="-128"/>
                <a:sym typeface="Lato" charset="0"/>
              </a:defRPr>
            </a:lvl5pPr>
            <a:lvl6pPr marL="25146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eaLnBrk="1">
              <a:lnSpc>
                <a:spcPct val="120000"/>
              </a:lnSpc>
              <a:spcBef>
                <a:spcPts val="635"/>
              </a:spcBef>
            </a:pPr>
            <a:r>
              <a:rPr lang="zh-CN" altLang="en-US" sz="600" b="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点击输入文本内容点击输入文本内容点击输入文本内容点击输入文本内容点击输入文本内容点击输入文本内容点击输入文本内容</a:t>
            </a:r>
            <a:endParaRPr lang="es-ES" altLang="zh-CN" sz="800" b="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5633" name="AutoShape 33"/>
          <p:cNvSpPr/>
          <p:nvPr/>
        </p:nvSpPr>
        <p:spPr bwMode="auto">
          <a:xfrm>
            <a:off x="3462994" y="3240287"/>
            <a:ext cx="2166819" cy="569119"/>
          </a:xfrm>
          <a:prstGeom prst="roundRect">
            <a:avLst>
              <a:gd name="adj" fmla="val 15894"/>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lIns="26787" tIns="26787" rIns="26787" bIns="26787" anchor="ctr"/>
          <a:lstStyle>
            <a:lvl1pPr defTabSz="584200" eaLnBrk="0">
              <a:defRPr sz="2500" b="1">
                <a:solidFill>
                  <a:srgbClr val="FFFFFF"/>
                </a:solidFill>
                <a:latin typeface="Lato" charset="0"/>
                <a:ea typeface="MS PGothic" panose="020B0600070205080204" pitchFamily="34" charset="-128"/>
                <a:sym typeface="Lato" charset="0"/>
              </a:defRPr>
            </a:lvl1pPr>
            <a:lvl2pPr marL="742950" indent="-285750" defTabSz="584200" eaLnBrk="0">
              <a:defRPr sz="2500" b="1">
                <a:solidFill>
                  <a:srgbClr val="FFFFFF"/>
                </a:solidFill>
                <a:latin typeface="Lato" charset="0"/>
                <a:ea typeface="MS PGothic" panose="020B0600070205080204" pitchFamily="34" charset="-128"/>
                <a:sym typeface="Lato" charset="0"/>
              </a:defRPr>
            </a:lvl2pPr>
            <a:lvl3pPr marL="1143000" indent="-228600" defTabSz="584200" eaLnBrk="0">
              <a:defRPr sz="2500" b="1">
                <a:solidFill>
                  <a:srgbClr val="FFFFFF"/>
                </a:solidFill>
                <a:latin typeface="Lato" charset="0"/>
                <a:ea typeface="MS PGothic" panose="020B0600070205080204" pitchFamily="34" charset="-128"/>
                <a:sym typeface="Lato" charset="0"/>
              </a:defRPr>
            </a:lvl3pPr>
            <a:lvl4pPr marL="1600200" indent="-228600" defTabSz="584200" eaLnBrk="0">
              <a:defRPr sz="2500" b="1">
                <a:solidFill>
                  <a:srgbClr val="FFFFFF"/>
                </a:solidFill>
                <a:latin typeface="Lato" charset="0"/>
                <a:ea typeface="MS PGothic" panose="020B0600070205080204" pitchFamily="34" charset="-128"/>
                <a:sym typeface="Lato" charset="0"/>
              </a:defRPr>
            </a:lvl4pPr>
            <a:lvl5pPr marL="2057400" indent="-228600" defTabSz="584200" eaLnBrk="0">
              <a:defRPr sz="2500" b="1">
                <a:solidFill>
                  <a:srgbClr val="FFFFFF"/>
                </a:solidFill>
                <a:latin typeface="Lato" charset="0"/>
                <a:ea typeface="MS PGothic" panose="020B0600070205080204" pitchFamily="34" charset="-128"/>
                <a:sym typeface="Lato" charset="0"/>
              </a:defRPr>
            </a:lvl5pPr>
            <a:lvl6pPr marL="25146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eaLnBrk="1">
              <a:lnSpc>
                <a:spcPct val="120000"/>
              </a:lnSpc>
            </a:pPr>
            <a:endParaRPr lang="en-US" sz="1200" b="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5634" name="AutoShape 34"/>
          <p:cNvSpPr/>
          <p:nvPr/>
        </p:nvSpPr>
        <p:spPr bwMode="auto">
          <a:xfrm>
            <a:off x="3560831" y="3405251"/>
            <a:ext cx="338714" cy="2585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p:spPr>
        <p:txBody>
          <a:bodyPr lIns="0" tIns="0" rIns="0" bIns="0" anchor="t" anchorCtr="0">
            <a:spAutoFit/>
          </a:bodyPr>
          <a:lstStyle>
            <a:lvl1pPr defTabSz="584200" eaLnBrk="0">
              <a:defRPr sz="2500" b="1">
                <a:solidFill>
                  <a:srgbClr val="FFFFFF"/>
                </a:solidFill>
                <a:latin typeface="Lato" charset="0"/>
                <a:ea typeface="MS PGothic" panose="020B0600070205080204" pitchFamily="34" charset="-128"/>
                <a:sym typeface="Lato" charset="0"/>
              </a:defRPr>
            </a:lvl1pPr>
            <a:lvl2pPr marL="742950" indent="-285750" defTabSz="584200" eaLnBrk="0">
              <a:defRPr sz="2500" b="1">
                <a:solidFill>
                  <a:srgbClr val="FFFFFF"/>
                </a:solidFill>
                <a:latin typeface="Lato" charset="0"/>
                <a:ea typeface="MS PGothic" panose="020B0600070205080204" pitchFamily="34" charset="-128"/>
                <a:sym typeface="Lato" charset="0"/>
              </a:defRPr>
            </a:lvl2pPr>
            <a:lvl3pPr marL="1143000" indent="-228600" defTabSz="584200" eaLnBrk="0">
              <a:defRPr sz="2500" b="1">
                <a:solidFill>
                  <a:srgbClr val="FFFFFF"/>
                </a:solidFill>
                <a:latin typeface="Lato" charset="0"/>
                <a:ea typeface="MS PGothic" panose="020B0600070205080204" pitchFamily="34" charset="-128"/>
                <a:sym typeface="Lato" charset="0"/>
              </a:defRPr>
            </a:lvl3pPr>
            <a:lvl4pPr marL="1600200" indent="-228600" defTabSz="584200" eaLnBrk="0">
              <a:defRPr sz="2500" b="1">
                <a:solidFill>
                  <a:srgbClr val="FFFFFF"/>
                </a:solidFill>
                <a:latin typeface="Lato" charset="0"/>
                <a:ea typeface="MS PGothic" panose="020B0600070205080204" pitchFamily="34" charset="-128"/>
                <a:sym typeface="Lato" charset="0"/>
              </a:defRPr>
            </a:lvl4pPr>
            <a:lvl5pPr marL="2057400" indent="-228600" defTabSz="584200" eaLnBrk="0">
              <a:defRPr sz="2500" b="1">
                <a:solidFill>
                  <a:srgbClr val="FFFFFF"/>
                </a:solidFill>
                <a:latin typeface="Lato" charset="0"/>
                <a:ea typeface="MS PGothic" panose="020B0600070205080204" pitchFamily="34" charset="-128"/>
                <a:sym typeface="Lato" charset="0"/>
              </a:defRPr>
            </a:lvl5pPr>
            <a:lvl6pPr marL="25146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ctr" eaLnBrk="1">
              <a:lnSpc>
                <a:spcPct val="120000"/>
              </a:lnSpc>
            </a:pPr>
            <a:r>
              <a:rPr lang="es-ES" altLang="zh-CN" sz="1400" b="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08</a:t>
            </a:r>
            <a:endParaRPr lang="es-ES" altLang="zh-CN" sz="800" b="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5635" name="AutoShape 35"/>
          <p:cNvSpPr/>
          <p:nvPr/>
        </p:nvSpPr>
        <p:spPr bwMode="auto">
          <a:xfrm>
            <a:off x="3925526" y="3303984"/>
            <a:ext cx="1762028" cy="1846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p:spPr>
        <p:txBody>
          <a:bodyPr lIns="0" tIns="0" rIns="0" bIns="0" anchor="t" anchorCtr="0">
            <a:spAutoFit/>
          </a:bodyPr>
          <a:lstStyle/>
          <a:p>
            <a:pPr defTabSz="242570">
              <a:lnSpc>
                <a:spcPct val="120000"/>
              </a:lnSpc>
              <a:spcBef>
                <a:spcPts val="635"/>
              </a:spcBef>
              <a:defRPr/>
            </a:pPr>
            <a:r>
              <a:rPr lang="zh-CN" altLang="en-US" sz="1000" dirty="0" smtClean="0">
                <a:solidFill>
                  <a:schemeClr val="bg1"/>
                </a:solidFill>
                <a:latin typeface="Arial" panose="020B0604020202020204" pitchFamily="34" charset="0"/>
                <a:ea typeface="微软雅黑" panose="020B0503020204020204" pitchFamily="34" charset="-122"/>
                <a:cs typeface="Lato" charset="0"/>
                <a:sym typeface="Arial" panose="020B0604020202020204" pitchFamily="34" charset="0"/>
              </a:rPr>
              <a:t>请替换文字内容</a:t>
            </a:r>
            <a:endParaRPr lang="es-ES" sz="1000" dirty="0">
              <a:solidFill>
                <a:schemeClr val="bg1"/>
              </a:solidFill>
              <a:latin typeface="Arial" panose="020B0604020202020204" pitchFamily="34" charset="0"/>
              <a:ea typeface="微软雅黑" panose="020B0503020204020204" pitchFamily="34" charset="-122"/>
              <a:cs typeface="Lato" charset="0"/>
              <a:sym typeface="Arial" panose="020B0604020202020204" pitchFamily="34" charset="0"/>
            </a:endParaRPr>
          </a:p>
        </p:txBody>
      </p:sp>
      <p:sp>
        <p:nvSpPr>
          <p:cNvPr id="25636" name="AutoShape 36"/>
          <p:cNvSpPr/>
          <p:nvPr/>
        </p:nvSpPr>
        <p:spPr bwMode="auto">
          <a:xfrm>
            <a:off x="3926122" y="3480792"/>
            <a:ext cx="1477633" cy="3323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p:spPr>
        <p:txBody>
          <a:bodyPr wrap="square" lIns="0" tIns="0" rIns="0" bIns="0" anchor="t" anchorCtr="0">
            <a:spAutoFit/>
          </a:bodyPr>
          <a:lstStyle>
            <a:lvl1pPr defTabSz="647700" eaLnBrk="0">
              <a:defRPr sz="2500" b="1">
                <a:solidFill>
                  <a:srgbClr val="FFFFFF"/>
                </a:solidFill>
                <a:latin typeface="Lato" charset="0"/>
                <a:ea typeface="MS PGothic" panose="020B0600070205080204" pitchFamily="34" charset="-128"/>
                <a:sym typeface="Lato" charset="0"/>
              </a:defRPr>
            </a:lvl1pPr>
            <a:lvl2pPr marL="742950" indent="-285750" defTabSz="647700" eaLnBrk="0">
              <a:defRPr sz="2500" b="1">
                <a:solidFill>
                  <a:srgbClr val="FFFFFF"/>
                </a:solidFill>
                <a:latin typeface="Lato" charset="0"/>
                <a:ea typeface="MS PGothic" panose="020B0600070205080204" pitchFamily="34" charset="-128"/>
                <a:sym typeface="Lato" charset="0"/>
              </a:defRPr>
            </a:lvl2pPr>
            <a:lvl3pPr marL="1143000" indent="-228600" defTabSz="647700" eaLnBrk="0">
              <a:defRPr sz="2500" b="1">
                <a:solidFill>
                  <a:srgbClr val="FFFFFF"/>
                </a:solidFill>
                <a:latin typeface="Lato" charset="0"/>
                <a:ea typeface="MS PGothic" panose="020B0600070205080204" pitchFamily="34" charset="-128"/>
                <a:sym typeface="Lato" charset="0"/>
              </a:defRPr>
            </a:lvl3pPr>
            <a:lvl4pPr marL="1600200" indent="-228600" defTabSz="647700" eaLnBrk="0">
              <a:defRPr sz="2500" b="1">
                <a:solidFill>
                  <a:srgbClr val="FFFFFF"/>
                </a:solidFill>
                <a:latin typeface="Lato" charset="0"/>
                <a:ea typeface="MS PGothic" panose="020B0600070205080204" pitchFamily="34" charset="-128"/>
                <a:sym typeface="Lato" charset="0"/>
              </a:defRPr>
            </a:lvl4pPr>
            <a:lvl5pPr marL="2057400" indent="-228600" defTabSz="647700" eaLnBrk="0">
              <a:defRPr sz="2500" b="1">
                <a:solidFill>
                  <a:srgbClr val="FFFFFF"/>
                </a:solidFill>
                <a:latin typeface="Lato" charset="0"/>
                <a:ea typeface="MS PGothic" panose="020B0600070205080204" pitchFamily="34" charset="-128"/>
                <a:sym typeface="Lato" charset="0"/>
              </a:defRPr>
            </a:lvl5pPr>
            <a:lvl6pPr marL="25146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eaLnBrk="1">
              <a:lnSpc>
                <a:spcPct val="120000"/>
              </a:lnSpc>
              <a:spcBef>
                <a:spcPts val="635"/>
              </a:spcBef>
            </a:pPr>
            <a:r>
              <a:rPr lang="zh-CN" altLang="en-US" sz="600" b="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点击输入文本内容点击输入文本内容点击输入文本内容点击输入文本内容点击输入文本内容点击输入文本内容点击输入文本内容</a:t>
            </a:r>
            <a:endParaRPr lang="es-ES" altLang="zh-CN" sz="800" b="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5637" name="AutoShape 37"/>
          <p:cNvSpPr/>
          <p:nvPr/>
        </p:nvSpPr>
        <p:spPr bwMode="auto">
          <a:xfrm>
            <a:off x="5909594" y="3231357"/>
            <a:ext cx="2166819" cy="569119"/>
          </a:xfrm>
          <a:prstGeom prst="roundRect">
            <a:avLst>
              <a:gd name="adj" fmla="val 15894"/>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lIns="26787" tIns="26787" rIns="26787" bIns="26787" anchor="ctr"/>
          <a:lstStyle>
            <a:lvl1pPr defTabSz="584200" eaLnBrk="0">
              <a:defRPr sz="2500" b="1">
                <a:solidFill>
                  <a:srgbClr val="FFFFFF"/>
                </a:solidFill>
                <a:latin typeface="Lato" charset="0"/>
                <a:ea typeface="MS PGothic" panose="020B0600070205080204" pitchFamily="34" charset="-128"/>
                <a:sym typeface="Lato" charset="0"/>
              </a:defRPr>
            </a:lvl1pPr>
            <a:lvl2pPr marL="742950" indent="-285750" defTabSz="584200" eaLnBrk="0">
              <a:defRPr sz="2500" b="1">
                <a:solidFill>
                  <a:srgbClr val="FFFFFF"/>
                </a:solidFill>
                <a:latin typeface="Lato" charset="0"/>
                <a:ea typeface="MS PGothic" panose="020B0600070205080204" pitchFamily="34" charset="-128"/>
                <a:sym typeface="Lato" charset="0"/>
              </a:defRPr>
            </a:lvl2pPr>
            <a:lvl3pPr marL="1143000" indent="-228600" defTabSz="584200" eaLnBrk="0">
              <a:defRPr sz="2500" b="1">
                <a:solidFill>
                  <a:srgbClr val="FFFFFF"/>
                </a:solidFill>
                <a:latin typeface="Lato" charset="0"/>
                <a:ea typeface="MS PGothic" panose="020B0600070205080204" pitchFamily="34" charset="-128"/>
                <a:sym typeface="Lato" charset="0"/>
              </a:defRPr>
            </a:lvl3pPr>
            <a:lvl4pPr marL="1600200" indent="-228600" defTabSz="584200" eaLnBrk="0">
              <a:defRPr sz="2500" b="1">
                <a:solidFill>
                  <a:srgbClr val="FFFFFF"/>
                </a:solidFill>
                <a:latin typeface="Lato" charset="0"/>
                <a:ea typeface="MS PGothic" panose="020B0600070205080204" pitchFamily="34" charset="-128"/>
                <a:sym typeface="Lato" charset="0"/>
              </a:defRPr>
            </a:lvl4pPr>
            <a:lvl5pPr marL="2057400" indent="-228600" defTabSz="584200" eaLnBrk="0">
              <a:defRPr sz="2500" b="1">
                <a:solidFill>
                  <a:srgbClr val="FFFFFF"/>
                </a:solidFill>
                <a:latin typeface="Lato" charset="0"/>
                <a:ea typeface="MS PGothic" panose="020B0600070205080204" pitchFamily="34" charset="-128"/>
                <a:sym typeface="Lato" charset="0"/>
              </a:defRPr>
            </a:lvl5pPr>
            <a:lvl6pPr marL="25146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eaLnBrk="1">
              <a:lnSpc>
                <a:spcPct val="120000"/>
              </a:lnSpc>
            </a:pPr>
            <a:endParaRPr lang="en-US" sz="1200" b="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5638" name="AutoShape 38"/>
          <p:cNvSpPr/>
          <p:nvPr/>
        </p:nvSpPr>
        <p:spPr bwMode="auto">
          <a:xfrm>
            <a:off x="6035409" y="3405251"/>
            <a:ext cx="296449" cy="2585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p:spPr>
        <p:txBody>
          <a:bodyPr lIns="0" tIns="0" rIns="0" bIns="0" anchor="t" anchorCtr="0">
            <a:spAutoFit/>
          </a:bodyPr>
          <a:lstStyle>
            <a:lvl1pPr defTabSz="584200" eaLnBrk="0">
              <a:defRPr sz="2500" b="1">
                <a:solidFill>
                  <a:srgbClr val="FFFFFF"/>
                </a:solidFill>
                <a:latin typeface="Lato" charset="0"/>
                <a:ea typeface="MS PGothic" panose="020B0600070205080204" pitchFamily="34" charset="-128"/>
                <a:sym typeface="Lato" charset="0"/>
              </a:defRPr>
            </a:lvl1pPr>
            <a:lvl2pPr marL="742950" indent="-285750" defTabSz="584200" eaLnBrk="0">
              <a:defRPr sz="2500" b="1">
                <a:solidFill>
                  <a:srgbClr val="FFFFFF"/>
                </a:solidFill>
                <a:latin typeface="Lato" charset="0"/>
                <a:ea typeface="MS PGothic" panose="020B0600070205080204" pitchFamily="34" charset="-128"/>
                <a:sym typeface="Lato" charset="0"/>
              </a:defRPr>
            </a:lvl2pPr>
            <a:lvl3pPr marL="1143000" indent="-228600" defTabSz="584200" eaLnBrk="0">
              <a:defRPr sz="2500" b="1">
                <a:solidFill>
                  <a:srgbClr val="FFFFFF"/>
                </a:solidFill>
                <a:latin typeface="Lato" charset="0"/>
                <a:ea typeface="MS PGothic" panose="020B0600070205080204" pitchFamily="34" charset="-128"/>
                <a:sym typeface="Lato" charset="0"/>
              </a:defRPr>
            </a:lvl3pPr>
            <a:lvl4pPr marL="1600200" indent="-228600" defTabSz="584200" eaLnBrk="0">
              <a:defRPr sz="2500" b="1">
                <a:solidFill>
                  <a:srgbClr val="FFFFFF"/>
                </a:solidFill>
                <a:latin typeface="Lato" charset="0"/>
                <a:ea typeface="MS PGothic" panose="020B0600070205080204" pitchFamily="34" charset="-128"/>
                <a:sym typeface="Lato" charset="0"/>
              </a:defRPr>
            </a:lvl4pPr>
            <a:lvl5pPr marL="2057400" indent="-228600" defTabSz="584200" eaLnBrk="0">
              <a:defRPr sz="2500" b="1">
                <a:solidFill>
                  <a:srgbClr val="FFFFFF"/>
                </a:solidFill>
                <a:latin typeface="Lato" charset="0"/>
                <a:ea typeface="MS PGothic" panose="020B0600070205080204" pitchFamily="34" charset="-128"/>
                <a:sym typeface="Lato" charset="0"/>
              </a:defRPr>
            </a:lvl5pPr>
            <a:lvl6pPr marL="25146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ctr" eaLnBrk="1">
              <a:lnSpc>
                <a:spcPct val="120000"/>
              </a:lnSpc>
            </a:pPr>
            <a:r>
              <a:rPr lang="es-ES" altLang="zh-CN" sz="1400" b="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09</a:t>
            </a:r>
            <a:endParaRPr lang="es-ES" altLang="zh-CN" sz="800" b="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5639" name="AutoShape 39"/>
          <p:cNvSpPr/>
          <p:nvPr/>
        </p:nvSpPr>
        <p:spPr bwMode="auto">
          <a:xfrm>
            <a:off x="6371531" y="3303984"/>
            <a:ext cx="1762028" cy="1846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p:spPr>
        <p:txBody>
          <a:bodyPr lIns="0" tIns="0" rIns="0" bIns="0" anchor="t" anchorCtr="0">
            <a:spAutoFit/>
          </a:bodyPr>
          <a:lstStyle/>
          <a:p>
            <a:pPr defTabSz="242570">
              <a:lnSpc>
                <a:spcPct val="120000"/>
              </a:lnSpc>
              <a:spcBef>
                <a:spcPts val="635"/>
              </a:spcBef>
              <a:defRPr/>
            </a:pPr>
            <a:r>
              <a:rPr lang="zh-CN" altLang="en-US" sz="1000" dirty="0" smtClean="0">
                <a:solidFill>
                  <a:schemeClr val="bg1"/>
                </a:solidFill>
                <a:latin typeface="Arial" panose="020B0604020202020204" pitchFamily="34" charset="0"/>
                <a:ea typeface="微软雅黑" panose="020B0503020204020204" pitchFamily="34" charset="-122"/>
                <a:cs typeface="Lato" charset="0"/>
                <a:sym typeface="Arial" panose="020B0604020202020204" pitchFamily="34" charset="0"/>
              </a:rPr>
              <a:t>请替换文字内容</a:t>
            </a:r>
            <a:endParaRPr lang="es-ES" sz="1000" dirty="0">
              <a:solidFill>
                <a:schemeClr val="bg1"/>
              </a:solidFill>
              <a:latin typeface="Arial" panose="020B0604020202020204" pitchFamily="34" charset="0"/>
              <a:ea typeface="微软雅黑" panose="020B0503020204020204" pitchFamily="34" charset="-122"/>
              <a:cs typeface="Lato" charset="0"/>
              <a:sym typeface="Arial" panose="020B0604020202020204" pitchFamily="34" charset="0"/>
            </a:endParaRPr>
          </a:p>
        </p:txBody>
      </p:sp>
      <p:sp>
        <p:nvSpPr>
          <p:cNvPr id="25640" name="AutoShape 40"/>
          <p:cNvSpPr/>
          <p:nvPr/>
        </p:nvSpPr>
        <p:spPr bwMode="auto">
          <a:xfrm>
            <a:off x="6371532" y="3471267"/>
            <a:ext cx="1477633" cy="3323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p:spPr>
        <p:txBody>
          <a:bodyPr wrap="square" lIns="0" tIns="0" rIns="0" bIns="0" anchor="t" anchorCtr="0">
            <a:spAutoFit/>
          </a:bodyPr>
          <a:lstStyle>
            <a:lvl1pPr defTabSz="647700" eaLnBrk="0">
              <a:defRPr sz="2500" b="1">
                <a:solidFill>
                  <a:srgbClr val="FFFFFF"/>
                </a:solidFill>
                <a:latin typeface="Lato" charset="0"/>
                <a:ea typeface="MS PGothic" panose="020B0600070205080204" pitchFamily="34" charset="-128"/>
                <a:sym typeface="Lato" charset="0"/>
              </a:defRPr>
            </a:lvl1pPr>
            <a:lvl2pPr marL="742950" indent="-285750" defTabSz="647700" eaLnBrk="0">
              <a:defRPr sz="2500" b="1">
                <a:solidFill>
                  <a:srgbClr val="FFFFFF"/>
                </a:solidFill>
                <a:latin typeface="Lato" charset="0"/>
                <a:ea typeface="MS PGothic" panose="020B0600070205080204" pitchFamily="34" charset="-128"/>
                <a:sym typeface="Lato" charset="0"/>
              </a:defRPr>
            </a:lvl2pPr>
            <a:lvl3pPr marL="1143000" indent="-228600" defTabSz="647700" eaLnBrk="0">
              <a:defRPr sz="2500" b="1">
                <a:solidFill>
                  <a:srgbClr val="FFFFFF"/>
                </a:solidFill>
                <a:latin typeface="Lato" charset="0"/>
                <a:ea typeface="MS PGothic" panose="020B0600070205080204" pitchFamily="34" charset="-128"/>
                <a:sym typeface="Lato" charset="0"/>
              </a:defRPr>
            </a:lvl3pPr>
            <a:lvl4pPr marL="1600200" indent="-228600" defTabSz="647700" eaLnBrk="0">
              <a:defRPr sz="2500" b="1">
                <a:solidFill>
                  <a:srgbClr val="FFFFFF"/>
                </a:solidFill>
                <a:latin typeface="Lato" charset="0"/>
                <a:ea typeface="MS PGothic" panose="020B0600070205080204" pitchFamily="34" charset="-128"/>
                <a:sym typeface="Lato" charset="0"/>
              </a:defRPr>
            </a:lvl4pPr>
            <a:lvl5pPr marL="2057400" indent="-228600" defTabSz="647700" eaLnBrk="0">
              <a:defRPr sz="2500" b="1">
                <a:solidFill>
                  <a:srgbClr val="FFFFFF"/>
                </a:solidFill>
                <a:latin typeface="Lato" charset="0"/>
                <a:ea typeface="MS PGothic" panose="020B0600070205080204" pitchFamily="34" charset="-128"/>
                <a:sym typeface="Lato" charset="0"/>
              </a:defRPr>
            </a:lvl5pPr>
            <a:lvl6pPr marL="25146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eaLnBrk="1">
              <a:lnSpc>
                <a:spcPct val="120000"/>
              </a:lnSpc>
              <a:spcBef>
                <a:spcPts val="635"/>
              </a:spcBef>
            </a:pPr>
            <a:r>
              <a:rPr lang="zh-CN" altLang="en-US" sz="600" b="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点击输入文本内容点击输入文本内容点击输入文本内容点击输入文本内容点击输入文本内容点击输入文本内容点击输入文本内容</a:t>
            </a:r>
            <a:endParaRPr lang="es-ES" altLang="zh-CN" sz="800" b="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ransition spd="med" advTm="1000">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100"/>
                                  </p:stCondLst>
                                  <p:childTnLst>
                                    <p:set>
                                      <p:cBhvr>
                                        <p:cTn id="6" dur="1" fill="hold">
                                          <p:stCondLst>
                                            <p:cond delay="0"/>
                                          </p:stCondLst>
                                        </p:cTn>
                                        <p:tgtEl>
                                          <p:spTgt spid="25605"/>
                                        </p:tgtEl>
                                        <p:attrNameLst>
                                          <p:attrName>style.visibility</p:attrName>
                                        </p:attrNameLst>
                                      </p:cBhvr>
                                      <p:to>
                                        <p:strVal val="visible"/>
                                      </p:to>
                                    </p:set>
                                    <p:animEffect transition="in" filter="dissolve">
                                      <p:cBhvr>
                                        <p:cTn id="7" dur="500"/>
                                        <p:tgtEl>
                                          <p:spTgt spid="25605"/>
                                        </p:tgtEl>
                                      </p:cBhvr>
                                    </p:animEffect>
                                  </p:childTnLst>
                                </p:cTn>
                              </p:par>
                            </p:childTnLst>
                          </p:cTn>
                        </p:par>
                        <p:par>
                          <p:cTn id="8" fill="hold">
                            <p:stCondLst>
                              <p:cond delay="600"/>
                            </p:stCondLst>
                            <p:childTnLst>
                              <p:par>
                                <p:cTn id="9" presetID="9" presetClass="entr" presetSubtype="0" fill="hold" grpId="0" nodeType="afterEffect">
                                  <p:stCondLst>
                                    <p:cond delay="100"/>
                                  </p:stCondLst>
                                  <p:childTnLst>
                                    <p:set>
                                      <p:cBhvr>
                                        <p:cTn id="10" dur="1" fill="hold">
                                          <p:stCondLst>
                                            <p:cond delay="0"/>
                                          </p:stCondLst>
                                        </p:cTn>
                                        <p:tgtEl>
                                          <p:spTgt spid="25606"/>
                                        </p:tgtEl>
                                        <p:attrNameLst>
                                          <p:attrName>style.visibility</p:attrName>
                                        </p:attrNameLst>
                                      </p:cBhvr>
                                      <p:to>
                                        <p:strVal val="visible"/>
                                      </p:to>
                                    </p:set>
                                    <p:animEffect transition="in" filter="dissolve">
                                      <p:cBhvr>
                                        <p:cTn id="11" dur="500"/>
                                        <p:tgtEl>
                                          <p:spTgt spid="25606"/>
                                        </p:tgtEl>
                                      </p:cBhvr>
                                    </p:animEffect>
                                  </p:childTnLst>
                                </p:cTn>
                              </p:par>
                            </p:childTnLst>
                          </p:cTn>
                        </p:par>
                        <p:par>
                          <p:cTn id="12" fill="hold">
                            <p:stCondLst>
                              <p:cond delay="1200"/>
                            </p:stCondLst>
                            <p:childTnLst>
                              <p:par>
                                <p:cTn id="13" presetID="2" presetClass="entr" presetSubtype="2" fill="hold" grpId="0" nodeType="afterEffect">
                                  <p:stCondLst>
                                    <p:cond delay="100"/>
                                  </p:stCondLst>
                                  <p:childTnLst>
                                    <p:set>
                                      <p:cBhvr>
                                        <p:cTn id="14" dur="1" fill="hold">
                                          <p:stCondLst>
                                            <p:cond delay="0"/>
                                          </p:stCondLst>
                                        </p:cTn>
                                        <p:tgtEl>
                                          <p:spTgt spid="25607"/>
                                        </p:tgtEl>
                                        <p:attrNameLst>
                                          <p:attrName>style.visibility</p:attrName>
                                        </p:attrNameLst>
                                      </p:cBhvr>
                                      <p:to>
                                        <p:strVal val="visible"/>
                                      </p:to>
                                    </p:set>
                                    <p:anim calcmode="lin" valueType="num">
                                      <p:cBhvr additive="base">
                                        <p:cTn id="15" dur="500" fill="hold"/>
                                        <p:tgtEl>
                                          <p:spTgt spid="25607"/>
                                        </p:tgtEl>
                                        <p:attrNameLst>
                                          <p:attrName>ppt_x</p:attrName>
                                        </p:attrNameLst>
                                      </p:cBhvr>
                                      <p:tavLst>
                                        <p:tav tm="0">
                                          <p:val>
                                            <p:strVal val="1+#ppt_w/2"/>
                                          </p:val>
                                        </p:tav>
                                        <p:tav tm="100000">
                                          <p:val>
                                            <p:strVal val="#ppt_x"/>
                                          </p:val>
                                        </p:tav>
                                      </p:tavLst>
                                    </p:anim>
                                    <p:anim calcmode="lin" valueType="num">
                                      <p:cBhvr additive="base">
                                        <p:cTn id="16" dur="500" fill="hold"/>
                                        <p:tgtEl>
                                          <p:spTgt spid="25607"/>
                                        </p:tgtEl>
                                        <p:attrNameLst>
                                          <p:attrName>ppt_y</p:attrName>
                                        </p:attrNameLst>
                                      </p:cBhvr>
                                      <p:tavLst>
                                        <p:tav tm="0">
                                          <p:val>
                                            <p:strVal val="#ppt_y"/>
                                          </p:val>
                                        </p:tav>
                                        <p:tav tm="100000">
                                          <p:val>
                                            <p:strVal val="#ppt_y"/>
                                          </p:val>
                                        </p:tav>
                                      </p:tavLst>
                                    </p:anim>
                                  </p:childTnLst>
                                </p:cTn>
                              </p:par>
                            </p:childTnLst>
                          </p:cTn>
                        </p:par>
                        <p:par>
                          <p:cTn id="17" fill="hold">
                            <p:stCondLst>
                              <p:cond delay="1800"/>
                            </p:stCondLst>
                            <p:childTnLst>
                              <p:par>
                                <p:cTn id="18" presetID="2" presetClass="entr" presetSubtype="4" fill="hold" grpId="0" nodeType="afterEffect">
                                  <p:stCondLst>
                                    <p:cond delay="100"/>
                                  </p:stCondLst>
                                  <p:childTnLst>
                                    <p:set>
                                      <p:cBhvr>
                                        <p:cTn id="19" dur="1" fill="hold">
                                          <p:stCondLst>
                                            <p:cond delay="0"/>
                                          </p:stCondLst>
                                        </p:cTn>
                                        <p:tgtEl>
                                          <p:spTgt spid="25608"/>
                                        </p:tgtEl>
                                        <p:attrNameLst>
                                          <p:attrName>style.visibility</p:attrName>
                                        </p:attrNameLst>
                                      </p:cBhvr>
                                      <p:to>
                                        <p:strVal val="visible"/>
                                      </p:to>
                                    </p:set>
                                    <p:anim calcmode="lin" valueType="num">
                                      <p:cBhvr additive="base">
                                        <p:cTn id="20" dur="500" fill="hold"/>
                                        <p:tgtEl>
                                          <p:spTgt spid="25608"/>
                                        </p:tgtEl>
                                        <p:attrNameLst>
                                          <p:attrName>ppt_x</p:attrName>
                                        </p:attrNameLst>
                                      </p:cBhvr>
                                      <p:tavLst>
                                        <p:tav tm="0">
                                          <p:val>
                                            <p:strVal val="#ppt_x"/>
                                          </p:val>
                                        </p:tav>
                                        <p:tav tm="100000">
                                          <p:val>
                                            <p:strVal val="#ppt_x"/>
                                          </p:val>
                                        </p:tav>
                                      </p:tavLst>
                                    </p:anim>
                                    <p:anim calcmode="lin" valueType="num">
                                      <p:cBhvr additive="base">
                                        <p:cTn id="21" dur="500" fill="hold"/>
                                        <p:tgtEl>
                                          <p:spTgt spid="25608"/>
                                        </p:tgtEl>
                                        <p:attrNameLst>
                                          <p:attrName>ppt_y</p:attrName>
                                        </p:attrNameLst>
                                      </p:cBhvr>
                                      <p:tavLst>
                                        <p:tav tm="0">
                                          <p:val>
                                            <p:strVal val="1+#ppt_h/2"/>
                                          </p:val>
                                        </p:tav>
                                        <p:tav tm="100000">
                                          <p:val>
                                            <p:strVal val="#ppt_y"/>
                                          </p:val>
                                        </p:tav>
                                      </p:tavLst>
                                    </p:anim>
                                  </p:childTnLst>
                                </p:cTn>
                              </p:par>
                            </p:childTnLst>
                          </p:cTn>
                        </p:par>
                        <p:par>
                          <p:cTn id="22" fill="hold">
                            <p:stCondLst>
                              <p:cond delay="2400"/>
                            </p:stCondLst>
                            <p:childTnLst>
                              <p:par>
                                <p:cTn id="23" presetID="9" presetClass="entr" presetSubtype="0" fill="hold" grpId="0" nodeType="afterEffect">
                                  <p:stCondLst>
                                    <p:cond delay="100"/>
                                  </p:stCondLst>
                                  <p:childTnLst>
                                    <p:set>
                                      <p:cBhvr>
                                        <p:cTn id="24" dur="1" fill="hold">
                                          <p:stCondLst>
                                            <p:cond delay="0"/>
                                          </p:stCondLst>
                                        </p:cTn>
                                        <p:tgtEl>
                                          <p:spTgt spid="25609"/>
                                        </p:tgtEl>
                                        <p:attrNameLst>
                                          <p:attrName>style.visibility</p:attrName>
                                        </p:attrNameLst>
                                      </p:cBhvr>
                                      <p:to>
                                        <p:strVal val="visible"/>
                                      </p:to>
                                    </p:set>
                                    <p:animEffect transition="in" filter="dissolve">
                                      <p:cBhvr>
                                        <p:cTn id="25" dur="500"/>
                                        <p:tgtEl>
                                          <p:spTgt spid="25609"/>
                                        </p:tgtEl>
                                      </p:cBhvr>
                                    </p:animEffect>
                                  </p:childTnLst>
                                </p:cTn>
                              </p:par>
                            </p:childTnLst>
                          </p:cTn>
                        </p:par>
                        <p:par>
                          <p:cTn id="26" fill="hold">
                            <p:stCondLst>
                              <p:cond delay="3000"/>
                            </p:stCondLst>
                            <p:childTnLst>
                              <p:par>
                                <p:cTn id="27" presetID="9" presetClass="entr" presetSubtype="0" fill="hold" grpId="0" nodeType="afterEffect">
                                  <p:stCondLst>
                                    <p:cond delay="100"/>
                                  </p:stCondLst>
                                  <p:childTnLst>
                                    <p:set>
                                      <p:cBhvr>
                                        <p:cTn id="28" dur="1" fill="hold">
                                          <p:stCondLst>
                                            <p:cond delay="0"/>
                                          </p:stCondLst>
                                        </p:cTn>
                                        <p:tgtEl>
                                          <p:spTgt spid="25610"/>
                                        </p:tgtEl>
                                        <p:attrNameLst>
                                          <p:attrName>style.visibility</p:attrName>
                                        </p:attrNameLst>
                                      </p:cBhvr>
                                      <p:to>
                                        <p:strVal val="visible"/>
                                      </p:to>
                                    </p:set>
                                    <p:animEffect transition="in" filter="dissolve">
                                      <p:cBhvr>
                                        <p:cTn id="29" dur="500"/>
                                        <p:tgtEl>
                                          <p:spTgt spid="25610"/>
                                        </p:tgtEl>
                                      </p:cBhvr>
                                    </p:animEffect>
                                  </p:childTnLst>
                                </p:cTn>
                              </p:par>
                            </p:childTnLst>
                          </p:cTn>
                        </p:par>
                        <p:par>
                          <p:cTn id="30" fill="hold">
                            <p:stCondLst>
                              <p:cond delay="3600"/>
                            </p:stCondLst>
                            <p:childTnLst>
                              <p:par>
                                <p:cTn id="31" presetID="2" presetClass="entr" presetSubtype="2" fill="hold" grpId="0" nodeType="afterEffect">
                                  <p:stCondLst>
                                    <p:cond delay="100"/>
                                  </p:stCondLst>
                                  <p:childTnLst>
                                    <p:set>
                                      <p:cBhvr>
                                        <p:cTn id="32" dur="1" fill="hold">
                                          <p:stCondLst>
                                            <p:cond delay="0"/>
                                          </p:stCondLst>
                                        </p:cTn>
                                        <p:tgtEl>
                                          <p:spTgt spid="25611"/>
                                        </p:tgtEl>
                                        <p:attrNameLst>
                                          <p:attrName>style.visibility</p:attrName>
                                        </p:attrNameLst>
                                      </p:cBhvr>
                                      <p:to>
                                        <p:strVal val="visible"/>
                                      </p:to>
                                    </p:set>
                                    <p:anim calcmode="lin" valueType="num">
                                      <p:cBhvr additive="base">
                                        <p:cTn id="33" dur="500" fill="hold"/>
                                        <p:tgtEl>
                                          <p:spTgt spid="25611"/>
                                        </p:tgtEl>
                                        <p:attrNameLst>
                                          <p:attrName>ppt_x</p:attrName>
                                        </p:attrNameLst>
                                      </p:cBhvr>
                                      <p:tavLst>
                                        <p:tav tm="0">
                                          <p:val>
                                            <p:strVal val="1+#ppt_w/2"/>
                                          </p:val>
                                        </p:tav>
                                        <p:tav tm="100000">
                                          <p:val>
                                            <p:strVal val="#ppt_x"/>
                                          </p:val>
                                        </p:tav>
                                      </p:tavLst>
                                    </p:anim>
                                    <p:anim calcmode="lin" valueType="num">
                                      <p:cBhvr additive="base">
                                        <p:cTn id="34" dur="500" fill="hold"/>
                                        <p:tgtEl>
                                          <p:spTgt spid="25611"/>
                                        </p:tgtEl>
                                        <p:attrNameLst>
                                          <p:attrName>ppt_y</p:attrName>
                                        </p:attrNameLst>
                                      </p:cBhvr>
                                      <p:tavLst>
                                        <p:tav tm="0">
                                          <p:val>
                                            <p:strVal val="#ppt_y"/>
                                          </p:val>
                                        </p:tav>
                                        <p:tav tm="100000">
                                          <p:val>
                                            <p:strVal val="#ppt_y"/>
                                          </p:val>
                                        </p:tav>
                                      </p:tavLst>
                                    </p:anim>
                                  </p:childTnLst>
                                </p:cTn>
                              </p:par>
                            </p:childTnLst>
                          </p:cTn>
                        </p:par>
                        <p:par>
                          <p:cTn id="35" fill="hold">
                            <p:stCondLst>
                              <p:cond delay="4200"/>
                            </p:stCondLst>
                            <p:childTnLst>
                              <p:par>
                                <p:cTn id="36" presetID="2" presetClass="entr" presetSubtype="4" fill="hold" grpId="0" nodeType="afterEffect">
                                  <p:stCondLst>
                                    <p:cond delay="100"/>
                                  </p:stCondLst>
                                  <p:childTnLst>
                                    <p:set>
                                      <p:cBhvr>
                                        <p:cTn id="37" dur="1" fill="hold">
                                          <p:stCondLst>
                                            <p:cond delay="0"/>
                                          </p:stCondLst>
                                        </p:cTn>
                                        <p:tgtEl>
                                          <p:spTgt spid="25612"/>
                                        </p:tgtEl>
                                        <p:attrNameLst>
                                          <p:attrName>style.visibility</p:attrName>
                                        </p:attrNameLst>
                                      </p:cBhvr>
                                      <p:to>
                                        <p:strVal val="visible"/>
                                      </p:to>
                                    </p:set>
                                    <p:anim calcmode="lin" valueType="num">
                                      <p:cBhvr additive="base">
                                        <p:cTn id="38" dur="500" fill="hold"/>
                                        <p:tgtEl>
                                          <p:spTgt spid="25612"/>
                                        </p:tgtEl>
                                        <p:attrNameLst>
                                          <p:attrName>ppt_x</p:attrName>
                                        </p:attrNameLst>
                                      </p:cBhvr>
                                      <p:tavLst>
                                        <p:tav tm="0">
                                          <p:val>
                                            <p:strVal val="#ppt_x"/>
                                          </p:val>
                                        </p:tav>
                                        <p:tav tm="100000">
                                          <p:val>
                                            <p:strVal val="#ppt_x"/>
                                          </p:val>
                                        </p:tav>
                                      </p:tavLst>
                                    </p:anim>
                                    <p:anim calcmode="lin" valueType="num">
                                      <p:cBhvr additive="base">
                                        <p:cTn id="39" dur="500" fill="hold"/>
                                        <p:tgtEl>
                                          <p:spTgt spid="25612"/>
                                        </p:tgtEl>
                                        <p:attrNameLst>
                                          <p:attrName>ppt_y</p:attrName>
                                        </p:attrNameLst>
                                      </p:cBhvr>
                                      <p:tavLst>
                                        <p:tav tm="0">
                                          <p:val>
                                            <p:strVal val="1+#ppt_h/2"/>
                                          </p:val>
                                        </p:tav>
                                        <p:tav tm="100000">
                                          <p:val>
                                            <p:strVal val="#ppt_y"/>
                                          </p:val>
                                        </p:tav>
                                      </p:tavLst>
                                    </p:anim>
                                  </p:childTnLst>
                                </p:cTn>
                              </p:par>
                            </p:childTnLst>
                          </p:cTn>
                        </p:par>
                        <p:par>
                          <p:cTn id="40" fill="hold">
                            <p:stCondLst>
                              <p:cond delay="4800"/>
                            </p:stCondLst>
                            <p:childTnLst>
                              <p:par>
                                <p:cTn id="41" presetID="9" presetClass="entr" presetSubtype="0" fill="hold" grpId="0" nodeType="afterEffect">
                                  <p:stCondLst>
                                    <p:cond delay="100"/>
                                  </p:stCondLst>
                                  <p:childTnLst>
                                    <p:set>
                                      <p:cBhvr>
                                        <p:cTn id="42" dur="1" fill="hold">
                                          <p:stCondLst>
                                            <p:cond delay="0"/>
                                          </p:stCondLst>
                                        </p:cTn>
                                        <p:tgtEl>
                                          <p:spTgt spid="25613"/>
                                        </p:tgtEl>
                                        <p:attrNameLst>
                                          <p:attrName>style.visibility</p:attrName>
                                        </p:attrNameLst>
                                      </p:cBhvr>
                                      <p:to>
                                        <p:strVal val="visible"/>
                                      </p:to>
                                    </p:set>
                                    <p:animEffect transition="in" filter="dissolve">
                                      <p:cBhvr>
                                        <p:cTn id="43" dur="500"/>
                                        <p:tgtEl>
                                          <p:spTgt spid="25613"/>
                                        </p:tgtEl>
                                      </p:cBhvr>
                                    </p:animEffect>
                                  </p:childTnLst>
                                </p:cTn>
                              </p:par>
                            </p:childTnLst>
                          </p:cTn>
                        </p:par>
                        <p:par>
                          <p:cTn id="44" fill="hold">
                            <p:stCondLst>
                              <p:cond delay="5400"/>
                            </p:stCondLst>
                            <p:childTnLst>
                              <p:par>
                                <p:cTn id="45" presetID="9" presetClass="entr" presetSubtype="0" fill="hold" grpId="0" nodeType="afterEffect">
                                  <p:stCondLst>
                                    <p:cond delay="100"/>
                                  </p:stCondLst>
                                  <p:childTnLst>
                                    <p:set>
                                      <p:cBhvr>
                                        <p:cTn id="46" dur="1" fill="hold">
                                          <p:stCondLst>
                                            <p:cond delay="0"/>
                                          </p:stCondLst>
                                        </p:cTn>
                                        <p:tgtEl>
                                          <p:spTgt spid="25614"/>
                                        </p:tgtEl>
                                        <p:attrNameLst>
                                          <p:attrName>style.visibility</p:attrName>
                                        </p:attrNameLst>
                                      </p:cBhvr>
                                      <p:to>
                                        <p:strVal val="visible"/>
                                      </p:to>
                                    </p:set>
                                    <p:animEffect transition="in" filter="dissolve">
                                      <p:cBhvr>
                                        <p:cTn id="47" dur="500"/>
                                        <p:tgtEl>
                                          <p:spTgt spid="25614"/>
                                        </p:tgtEl>
                                      </p:cBhvr>
                                    </p:animEffect>
                                  </p:childTnLst>
                                </p:cTn>
                              </p:par>
                            </p:childTnLst>
                          </p:cTn>
                        </p:par>
                        <p:par>
                          <p:cTn id="48" fill="hold">
                            <p:stCondLst>
                              <p:cond delay="6000"/>
                            </p:stCondLst>
                            <p:childTnLst>
                              <p:par>
                                <p:cTn id="49" presetID="2" presetClass="entr" presetSubtype="2" fill="hold" grpId="0" nodeType="afterEffect">
                                  <p:stCondLst>
                                    <p:cond delay="100"/>
                                  </p:stCondLst>
                                  <p:childTnLst>
                                    <p:set>
                                      <p:cBhvr>
                                        <p:cTn id="50" dur="1" fill="hold">
                                          <p:stCondLst>
                                            <p:cond delay="0"/>
                                          </p:stCondLst>
                                        </p:cTn>
                                        <p:tgtEl>
                                          <p:spTgt spid="25615"/>
                                        </p:tgtEl>
                                        <p:attrNameLst>
                                          <p:attrName>style.visibility</p:attrName>
                                        </p:attrNameLst>
                                      </p:cBhvr>
                                      <p:to>
                                        <p:strVal val="visible"/>
                                      </p:to>
                                    </p:set>
                                    <p:anim calcmode="lin" valueType="num">
                                      <p:cBhvr additive="base">
                                        <p:cTn id="51" dur="500" fill="hold"/>
                                        <p:tgtEl>
                                          <p:spTgt spid="25615"/>
                                        </p:tgtEl>
                                        <p:attrNameLst>
                                          <p:attrName>ppt_x</p:attrName>
                                        </p:attrNameLst>
                                      </p:cBhvr>
                                      <p:tavLst>
                                        <p:tav tm="0">
                                          <p:val>
                                            <p:strVal val="1+#ppt_w/2"/>
                                          </p:val>
                                        </p:tav>
                                        <p:tav tm="100000">
                                          <p:val>
                                            <p:strVal val="#ppt_x"/>
                                          </p:val>
                                        </p:tav>
                                      </p:tavLst>
                                    </p:anim>
                                    <p:anim calcmode="lin" valueType="num">
                                      <p:cBhvr additive="base">
                                        <p:cTn id="52" dur="500" fill="hold"/>
                                        <p:tgtEl>
                                          <p:spTgt spid="25615"/>
                                        </p:tgtEl>
                                        <p:attrNameLst>
                                          <p:attrName>ppt_y</p:attrName>
                                        </p:attrNameLst>
                                      </p:cBhvr>
                                      <p:tavLst>
                                        <p:tav tm="0">
                                          <p:val>
                                            <p:strVal val="#ppt_y"/>
                                          </p:val>
                                        </p:tav>
                                        <p:tav tm="100000">
                                          <p:val>
                                            <p:strVal val="#ppt_y"/>
                                          </p:val>
                                        </p:tav>
                                      </p:tavLst>
                                    </p:anim>
                                  </p:childTnLst>
                                </p:cTn>
                              </p:par>
                            </p:childTnLst>
                          </p:cTn>
                        </p:par>
                        <p:par>
                          <p:cTn id="53" fill="hold">
                            <p:stCondLst>
                              <p:cond delay="6600"/>
                            </p:stCondLst>
                            <p:childTnLst>
                              <p:par>
                                <p:cTn id="54" presetID="2" presetClass="entr" presetSubtype="4" fill="hold" grpId="0" nodeType="afterEffect">
                                  <p:stCondLst>
                                    <p:cond delay="100"/>
                                  </p:stCondLst>
                                  <p:childTnLst>
                                    <p:set>
                                      <p:cBhvr>
                                        <p:cTn id="55" dur="1" fill="hold">
                                          <p:stCondLst>
                                            <p:cond delay="0"/>
                                          </p:stCondLst>
                                        </p:cTn>
                                        <p:tgtEl>
                                          <p:spTgt spid="25616"/>
                                        </p:tgtEl>
                                        <p:attrNameLst>
                                          <p:attrName>style.visibility</p:attrName>
                                        </p:attrNameLst>
                                      </p:cBhvr>
                                      <p:to>
                                        <p:strVal val="visible"/>
                                      </p:to>
                                    </p:set>
                                    <p:anim calcmode="lin" valueType="num">
                                      <p:cBhvr additive="base">
                                        <p:cTn id="56" dur="500" fill="hold"/>
                                        <p:tgtEl>
                                          <p:spTgt spid="25616"/>
                                        </p:tgtEl>
                                        <p:attrNameLst>
                                          <p:attrName>ppt_x</p:attrName>
                                        </p:attrNameLst>
                                      </p:cBhvr>
                                      <p:tavLst>
                                        <p:tav tm="0">
                                          <p:val>
                                            <p:strVal val="#ppt_x"/>
                                          </p:val>
                                        </p:tav>
                                        <p:tav tm="100000">
                                          <p:val>
                                            <p:strVal val="#ppt_x"/>
                                          </p:val>
                                        </p:tav>
                                      </p:tavLst>
                                    </p:anim>
                                    <p:anim calcmode="lin" valueType="num">
                                      <p:cBhvr additive="base">
                                        <p:cTn id="57" dur="500" fill="hold"/>
                                        <p:tgtEl>
                                          <p:spTgt spid="25616"/>
                                        </p:tgtEl>
                                        <p:attrNameLst>
                                          <p:attrName>ppt_y</p:attrName>
                                        </p:attrNameLst>
                                      </p:cBhvr>
                                      <p:tavLst>
                                        <p:tav tm="0">
                                          <p:val>
                                            <p:strVal val="1+#ppt_h/2"/>
                                          </p:val>
                                        </p:tav>
                                        <p:tav tm="100000">
                                          <p:val>
                                            <p:strVal val="#ppt_y"/>
                                          </p:val>
                                        </p:tav>
                                      </p:tavLst>
                                    </p:anim>
                                  </p:childTnLst>
                                </p:cTn>
                              </p:par>
                            </p:childTnLst>
                          </p:cTn>
                        </p:par>
                        <p:par>
                          <p:cTn id="58" fill="hold">
                            <p:stCondLst>
                              <p:cond delay="7200"/>
                            </p:stCondLst>
                            <p:childTnLst>
                              <p:par>
                                <p:cTn id="59" presetID="9" presetClass="entr" presetSubtype="0" fill="hold" grpId="0" nodeType="afterEffect">
                                  <p:stCondLst>
                                    <p:cond delay="100"/>
                                  </p:stCondLst>
                                  <p:childTnLst>
                                    <p:set>
                                      <p:cBhvr>
                                        <p:cTn id="60" dur="1" fill="hold">
                                          <p:stCondLst>
                                            <p:cond delay="0"/>
                                          </p:stCondLst>
                                        </p:cTn>
                                        <p:tgtEl>
                                          <p:spTgt spid="25617"/>
                                        </p:tgtEl>
                                        <p:attrNameLst>
                                          <p:attrName>style.visibility</p:attrName>
                                        </p:attrNameLst>
                                      </p:cBhvr>
                                      <p:to>
                                        <p:strVal val="visible"/>
                                      </p:to>
                                    </p:set>
                                    <p:animEffect transition="in" filter="dissolve">
                                      <p:cBhvr>
                                        <p:cTn id="61" dur="500"/>
                                        <p:tgtEl>
                                          <p:spTgt spid="25617"/>
                                        </p:tgtEl>
                                      </p:cBhvr>
                                    </p:animEffect>
                                  </p:childTnLst>
                                </p:cTn>
                              </p:par>
                            </p:childTnLst>
                          </p:cTn>
                        </p:par>
                        <p:par>
                          <p:cTn id="62" fill="hold">
                            <p:stCondLst>
                              <p:cond delay="7800"/>
                            </p:stCondLst>
                            <p:childTnLst>
                              <p:par>
                                <p:cTn id="63" presetID="9" presetClass="entr" presetSubtype="0" fill="hold" grpId="0" nodeType="afterEffect">
                                  <p:stCondLst>
                                    <p:cond delay="100"/>
                                  </p:stCondLst>
                                  <p:childTnLst>
                                    <p:set>
                                      <p:cBhvr>
                                        <p:cTn id="64" dur="1" fill="hold">
                                          <p:stCondLst>
                                            <p:cond delay="0"/>
                                          </p:stCondLst>
                                        </p:cTn>
                                        <p:tgtEl>
                                          <p:spTgt spid="25618"/>
                                        </p:tgtEl>
                                        <p:attrNameLst>
                                          <p:attrName>style.visibility</p:attrName>
                                        </p:attrNameLst>
                                      </p:cBhvr>
                                      <p:to>
                                        <p:strVal val="visible"/>
                                      </p:to>
                                    </p:set>
                                    <p:animEffect transition="in" filter="dissolve">
                                      <p:cBhvr>
                                        <p:cTn id="65" dur="500"/>
                                        <p:tgtEl>
                                          <p:spTgt spid="25618"/>
                                        </p:tgtEl>
                                      </p:cBhvr>
                                    </p:animEffect>
                                  </p:childTnLst>
                                </p:cTn>
                              </p:par>
                            </p:childTnLst>
                          </p:cTn>
                        </p:par>
                        <p:par>
                          <p:cTn id="66" fill="hold">
                            <p:stCondLst>
                              <p:cond delay="8400"/>
                            </p:stCondLst>
                            <p:childTnLst>
                              <p:par>
                                <p:cTn id="67" presetID="2" presetClass="entr" presetSubtype="2" fill="hold" grpId="0" nodeType="afterEffect">
                                  <p:stCondLst>
                                    <p:cond delay="100"/>
                                  </p:stCondLst>
                                  <p:childTnLst>
                                    <p:set>
                                      <p:cBhvr>
                                        <p:cTn id="68" dur="1" fill="hold">
                                          <p:stCondLst>
                                            <p:cond delay="0"/>
                                          </p:stCondLst>
                                        </p:cTn>
                                        <p:tgtEl>
                                          <p:spTgt spid="25619"/>
                                        </p:tgtEl>
                                        <p:attrNameLst>
                                          <p:attrName>style.visibility</p:attrName>
                                        </p:attrNameLst>
                                      </p:cBhvr>
                                      <p:to>
                                        <p:strVal val="visible"/>
                                      </p:to>
                                    </p:set>
                                    <p:anim calcmode="lin" valueType="num">
                                      <p:cBhvr additive="base">
                                        <p:cTn id="69" dur="500" fill="hold"/>
                                        <p:tgtEl>
                                          <p:spTgt spid="25619"/>
                                        </p:tgtEl>
                                        <p:attrNameLst>
                                          <p:attrName>ppt_x</p:attrName>
                                        </p:attrNameLst>
                                      </p:cBhvr>
                                      <p:tavLst>
                                        <p:tav tm="0">
                                          <p:val>
                                            <p:strVal val="1+#ppt_w/2"/>
                                          </p:val>
                                        </p:tav>
                                        <p:tav tm="100000">
                                          <p:val>
                                            <p:strVal val="#ppt_x"/>
                                          </p:val>
                                        </p:tav>
                                      </p:tavLst>
                                    </p:anim>
                                    <p:anim calcmode="lin" valueType="num">
                                      <p:cBhvr additive="base">
                                        <p:cTn id="70" dur="500" fill="hold"/>
                                        <p:tgtEl>
                                          <p:spTgt spid="25619"/>
                                        </p:tgtEl>
                                        <p:attrNameLst>
                                          <p:attrName>ppt_y</p:attrName>
                                        </p:attrNameLst>
                                      </p:cBhvr>
                                      <p:tavLst>
                                        <p:tav tm="0">
                                          <p:val>
                                            <p:strVal val="#ppt_y"/>
                                          </p:val>
                                        </p:tav>
                                        <p:tav tm="100000">
                                          <p:val>
                                            <p:strVal val="#ppt_y"/>
                                          </p:val>
                                        </p:tav>
                                      </p:tavLst>
                                    </p:anim>
                                  </p:childTnLst>
                                </p:cTn>
                              </p:par>
                            </p:childTnLst>
                          </p:cTn>
                        </p:par>
                        <p:par>
                          <p:cTn id="71" fill="hold">
                            <p:stCondLst>
                              <p:cond delay="9000"/>
                            </p:stCondLst>
                            <p:childTnLst>
                              <p:par>
                                <p:cTn id="72" presetID="2" presetClass="entr" presetSubtype="4" fill="hold" grpId="0" nodeType="afterEffect">
                                  <p:stCondLst>
                                    <p:cond delay="100"/>
                                  </p:stCondLst>
                                  <p:childTnLst>
                                    <p:set>
                                      <p:cBhvr>
                                        <p:cTn id="73" dur="1" fill="hold">
                                          <p:stCondLst>
                                            <p:cond delay="0"/>
                                          </p:stCondLst>
                                        </p:cTn>
                                        <p:tgtEl>
                                          <p:spTgt spid="25620"/>
                                        </p:tgtEl>
                                        <p:attrNameLst>
                                          <p:attrName>style.visibility</p:attrName>
                                        </p:attrNameLst>
                                      </p:cBhvr>
                                      <p:to>
                                        <p:strVal val="visible"/>
                                      </p:to>
                                    </p:set>
                                    <p:anim calcmode="lin" valueType="num">
                                      <p:cBhvr additive="base">
                                        <p:cTn id="74" dur="500" fill="hold"/>
                                        <p:tgtEl>
                                          <p:spTgt spid="25620"/>
                                        </p:tgtEl>
                                        <p:attrNameLst>
                                          <p:attrName>ppt_x</p:attrName>
                                        </p:attrNameLst>
                                      </p:cBhvr>
                                      <p:tavLst>
                                        <p:tav tm="0">
                                          <p:val>
                                            <p:strVal val="#ppt_x"/>
                                          </p:val>
                                        </p:tav>
                                        <p:tav tm="100000">
                                          <p:val>
                                            <p:strVal val="#ppt_x"/>
                                          </p:val>
                                        </p:tav>
                                      </p:tavLst>
                                    </p:anim>
                                    <p:anim calcmode="lin" valueType="num">
                                      <p:cBhvr additive="base">
                                        <p:cTn id="75" dur="500" fill="hold"/>
                                        <p:tgtEl>
                                          <p:spTgt spid="25620"/>
                                        </p:tgtEl>
                                        <p:attrNameLst>
                                          <p:attrName>ppt_y</p:attrName>
                                        </p:attrNameLst>
                                      </p:cBhvr>
                                      <p:tavLst>
                                        <p:tav tm="0">
                                          <p:val>
                                            <p:strVal val="1+#ppt_h/2"/>
                                          </p:val>
                                        </p:tav>
                                        <p:tav tm="100000">
                                          <p:val>
                                            <p:strVal val="#ppt_y"/>
                                          </p:val>
                                        </p:tav>
                                      </p:tavLst>
                                    </p:anim>
                                  </p:childTnLst>
                                </p:cTn>
                              </p:par>
                            </p:childTnLst>
                          </p:cTn>
                        </p:par>
                        <p:par>
                          <p:cTn id="76" fill="hold">
                            <p:stCondLst>
                              <p:cond delay="9600"/>
                            </p:stCondLst>
                            <p:childTnLst>
                              <p:par>
                                <p:cTn id="77" presetID="9" presetClass="entr" presetSubtype="0" fill="hold" grpId="0" nodeType="afterEffect">
                                  <p:stCondLst>
                                    <p:cond delay="100"/>
                                  </p:stCondLst>
                                  <p:childTnLst>
                                    <p:set>
                                      <p:cBhvr>
                                        <p:cTn id="78" dur="1" fill="hold">
                                          <p:stCondLst>
                                            <p:cond delay="0"/>
                                          </p:stCondLst>
                                        </p:cTn>
                                        <p:tgtEl>
                                          <p:spTgt spid="25621"/>
                                        </p:tgtEl>
                                        <p:attrNameLst>
                                          <p:attrName>style.visibility</p:attrName>
                                        </p:attrNameLst>
                                      </p:cBhvr>
                                      <p:to>
                                        <p:strVal val="visible"/>
                                      </p:to>
                                    </p:set>
                                    <p:animEffect transition="in" filter="dissolve">
                                      <p:cBhvr>
                                        <p:cTn id="79" dur="500"/>
                                        <p:tgtEl>
                                          <p:spTgt spid="25621"/>
                                        </p:tgtEl>
                                      </p:cBhvr>
                                    </p:animEffect>
                                  </p:childTnLst>
                                </p:cTn>
                              </p:par>
                            </p:childTnLst>
                          </p:cTn>
                        </p:par>
                        <p:par>
                          <p:cTn id="80" fill="hold">
                            <p:stCondLst>
                              <p:cond delay="10200"/>
                            </p:stCondLst>
                            <p:childTnLst>
                              <p:par>
                                <p:cTn id="81" presetID="9" presetClass="entr" presetSubtype="0" fill="hold" grpId="0" nodeType="afterEffect">
                                  <p:stCondLst>
                                    <p:cond delay="100"/>
                                  </p:stCondLst>
                                  <p:childTnLst>
                                    <p:set>
                                      <p:cBhvr>
                                        <p:cTn id="82" dur="1" fill="hold">
                                          <p:stCondLst>
                                            <p:cond delay="0"/>
                                          </p:stCondLst>
                                        </p:cTn>
                                        <p:tgtEl>
                                          <p:spTgt spid="25622"/>
                                        </p:tgtEl>
                                        <p:attrNameLst>
                                          <p:attrName>style.visibility</p:attrName>
                                        </p:attrNameLst>
                                      </p:cBhvr>
                                      <p:to>
                                        <p:strVal val="visible"/>
                                      </p:to>
                                    </p:set>
                                    <p:animEffect transition="in" filter="dissolve">
                                      <p:cBhvr>
                                        <p:cTn id="83" dur="500"/>
                                        <p:tgtEl>
                                          <p:spTgt spid="25622"/>
                                        </p:tgtEl>
                                      </p:cBhvr>
                                    </p:animEffect>
                                  </p:childTnLst>
                                </p:cTn>
                              </p:par>
                            </p:childTnLst>
                          </p:cTn>
                        </p:par>
                        <p:par>
                          <p:cTn id="84" fill="hold">
                            <p:stCondLst>
                              <p:cond delay="10800"/>
                            </p:stCondLst>
                            <p:childTnLst>
                              <p:par>
                                <p:cTn id="85" presetID="2" presetClass="entr" presetSubtype="2" fill="hold" grpId="0" nodeType="afterEffect">
                                  <p:stCondLst>
                                    <p:cond delay="100"/>
                                  </p:stCondLst>
                                  <p:childTnLst>
                                    <p:set>
                                      <p:cBhvr>
                                        <p:cTn id="86" dur="1" fill="hold">
                                          <p:stCondLst>
                                            <p:cond delay="0"/>
                                          </p:stCondLst>
                                        </p:cTn>
                                        <p:tgtEl>
                                          <p:spTgt spid="25623"/>
                                        </p:tgtEl>
                                        <p:attrNameLst>
                                          <p:attrName>style.visibility</p:attrName>
                                        </p:attrNameLst>
                                      </p:cBhvr>
                                      <p:to>
                                        <p:strVal val="visible"/>
                                      </p:to>
                                    </p:set>
                                    <p:anim calcmode="lin" valueType="num">
                                      <p:cBhvr additive="base">
                                        <p:cTn id="87" dur="500" fill="hold"/>
                                        <p:tgtEl>
                                          <p:spTgt spid="25623"/>
                                        </p:tgtEl>
                                        <p:attrNameLst>
                                          <p:attrName>ppt_x</p:attrName>
                                        </p:attrNameLst>
                                      </p:cBhvr>
                                      <p:tavLst>
                                        <p:tav tm="0">
                                          <p:val>
                                            <p:strVal val="1+#ppt_w/2"/>
                                          </p:val>
                                        </p:tav>
                                        <p:tav tm="100000">
                                          <p:val>
                                            <p:strVal val="#ppt_x"/>
                                          </p:val>
                                        </p:tav>
                                      </p:tavLst>
                                    </p:anim>
                                    <p:anim calcmode="lin" valueType="num">
                                      <p:cBhvr additive="base">
                                        <p:cTn id="88" dur="500" fill="hold"/>
                                        <p:tgtEl>
                                          <p:spTgt spid="25623"/>
                                        </p:tgtEl>
                                        <p:attrNameLst>
                                          <p:attrName>ppt_y</p:attrName>
                                        </p:attrNameLst>
                                      </p:cBhvr>
                                      <p:tavLst>
                                        <p:tav tm="0">
                                          <p:val>
                                            <p:strVal val="#ppt_y"/>
                                          </p:val>
                                        </p:tav>
                                        <p:tav tm="100000">
                                          <p:val>
                                            <p:strVal val="#ppt_y"/>
                                          </p:val>
                                        </p:tav>
                                      </p:tavLst>
                                    </p:anim>
                                  </p:childTnLst>
                                </p:cTn>
                              </p:par>
                            </p:childTnLst>
                          </p:cTn>
                        </p:par>
                        <p:par>
                          <p:cTn id="89" fill="hold">
                            <p:stCondLst>
                              <p:cond delay="11400"/>
                            </p:stCondLst>
                            <p:childTnLst>
                              <p:par>
                                <p:cTn id="90" presetID="2" presetClass="entr" presetSubtype="4" fill="hold" grpId="0" nodeType="afterEffect">
                                  <p:stCondLst>
                                    <p:cond delay="100"/>
                                  </p:stCondLst>
                                  <p:childTnLst>
                                    <p:set>
                                      <p:cBhvr>
                                        <p:cTn id="91" dur="1" fill="hold">
                                          <p:stCondLst>
                                            <p:cond delay="0"/>
                                          </p:stCondLst>
                                        </p:cTn>
                                        <p:tgtEl>
                                          <p:spTgt spid="25624"/>
                                        </p:tgtEl>
                                        <p:attrNameLst>
                                          <p:attrName>style.visibility</p:attrName>
                                        </p:attrNameLst>
                                      </p:cBhvr>
                                      <p:to>
                                        <p:strVal val="visible"/>
                                      </p:to>
                                    </p:set>
                                    <p:anim calcmode="lin" valueType="num">
                                      <p:cBhvr additive="base">
                                        <p:cTn id="92" dur="500" fill="hold"/>
                                        <p:tgtEl>
                                          <p:spTgt spid="25624"/>
                                        </p:tgtEl>
                                        <p:attrNameLst>
                                          <p:attrName>ppt_x</p:attrName>
                                        </p:attrNameLst>
                                      </p:cBhvr>
                                      <p:tavLst>
                                        <p:tav tm="0">
                                          <p:val>
                                            <p:strVal val="#ppt_x"/>
                                          </p:val>
                                        </p:tav>
                                        <p:tav tm="100000">
                                          <p:val>
                                            <p:strVal val="#ppt_x"/>
                                          </p:val>
                                        </p:tav>
                                      </p:tavLst>
                                    </p:anim>
                                    <p:anim calcmode="lin" valueType="num">
                                      <p:cBhvr additive="base">
                                        <p:cTn id="93" dur="500" fill="hold"/>
                                        <p:tgtEl>
                                          <p:spTgt spid="25624"/>
                                        </p:tgtEl>
                                        <p:attrNameLst>
                                          <p:attrName>ppt_y</p:attrName>
                                        </p:attrNameLst>
                                      </p:cBhvr>
                                      <p:tavLst>
                                        <p:tav tm="0">
                                          <p:val>
                                            <p:strVal val="1+#ppt_h/2"/>
                                          </p:val>
                                        </p:tav>
                                        <p:tav tm="100000">
                                          <p:val>
                                            <p:strVal val="#ppt_y"/>
                                          </p:val>
                                        </p:tav>
                                      </p:tavLst>
                                    </p:anim>
                                  </p:childTnLst>
                                </p:cTn>
                              </p:par>
                            </p:childTnLst>
                          </p:cTn>
                        </p:par>
                        <p:par>
                          <p:cTn id="94" fill="hold">
                            <p:stCondLst>
                              <p:cond delay="12000"/>
                            </p:stCondLst>
                            <p:childTnLst>
                              <p:par>
                                <p:cTn id="95" presetID="9" presetClass="entr" presetSubtype="0" fill="hold" grpId="0" nodeType="afterEffect">
                                  <p:stCondLst>
                                    <p:cond delay="100"/>
                                  </p:stCondLst>
                                  <p:childTnLst>
                                    <p:set>
                                      <p:cBhvr>
                                        <p:cTn id="96" dur="1" fill="hold">
                                          <p:stCondLst>
                                            <p:cond delay="0"/>
                                          </p:stCondLst>
                                        </p:cTn>
                                        <p:tgtEl>
                                          <p:spTgt spid="25625"/>
                                        </p:tgtEl>
                                        <p:attrNameLst>
                                          <p:attrName>style.visibility</p:attrName>
                                        </p:attrNameLst>
                                      </p:cBhvr>
                                      <p:to>
                                        <p:strVal val="visible"/>
                                      </p:to>
                                    </p:set>
                                    <p:animEffect transition="in" filter="dissolve">
                                      <p:cBhvr>
                                        <p:cTn id="97" dur="500"/>
                                        <p:tgtEl>
                                          <p:spTgt spid="25625"/>
                                        </p:tgtEl>
                                      </p:cBhvr>
                                    </p:animEffect>
                                  </p:childTnLst>
                                </p:cTn>
                              </p:par>
                            </p:childTnLst>
                          </p:cTn>
                        </p:par>
                        <p:par>
                          <p:cTn id="98" fill="hold">
                            <p:stCondLst>
                              <p:cond delay="12600"/>
                            </p:stCondLst>
                            <p:childTnLst>
                              <p:par>
                                <p:cTn id="99" presetID="9" presetClass="entr" presetSubtype="0" fill="hold" grpId="0" nodeType="afterEffect">
                                  <p:stCondLst>
                                    <p:cond delay="100"/>
                                  </p:stCondLst>
                                  <p:childTnLst>
                                    <p:set>
                                      <p:cBhvr>
                                        <p:cTn id="100" dur="1" fill="hold">
                                          <p:stCondLst>
                                            <p:cond delay="0"/>
                                          </p:stCondLst>
                                        </p:cTn>
                                        <p:tgtEl>
                                          <p:spTgt spid="25626"/>
                                        </p:tgtEl>
                                        <p:attrNameLst>
                                          <p:attrName>style.visibility</p:attrName>
                                        </p:attrNameLst>
                                      </p:cBhvr>
                                      <p:to>
                                        <p:strVal val="visible"/>
                                      </p:to>
                                    </p:set>
                                    <p:animEffect transition="in" filter="dissolve">
                                      <p:cBhvr>
                                        <p:cTn id="101" dur="500"/>
                                        <p:tgtEl>
                                          <p:spTgt spid="25626"/>
                                        </p:tgtEl>
                                      </p:cBhvr>
                                    </p:animEffect>
                                  </p:childTnLst>
                                </p:cTn>
                              </p:par>
                            </p:childTnLst>
                          </p:cTn>
                        </p:par>
                        <p:par>
                          <p:cTn id="102" fill="hold">
                            <p:stCondLst>
                              <p:cond delay="13200"/>
                            </p:stCondLst>
                            <p:childTnLst>
                              <p:par>
                                <p:cTn id="103" presetID="2" presetClass="entr" presetSubtype="2" fill="hold" grpId="0" nodeType="afterEffect">
                                  <p:stCondLst>
                                    <p:cond delay="100"/>
                                  </p:stCondLst>
                                  <p:childTnLst>
                                    <p:set>
                                      <p:cBhvr>
                                        <p:cTn id="104" dur="1" fill="hold">
                                          <p:stCondLst>
                                            <p:cond delay="0"/>
                                          </p:stCondLst>
                                        </p:cTn>
                                        <p:tgtEl>
                                          <p:spTgt spid="25627"/>
                                        </p:tgtEl>
                                        <p:attrNameLst>
                                          <p:attrName>style.visibility</p:attrName>
                                        </p:attrNameLst>
                                      </p:cBhvr>
                                      <p:to>
                                        <p:strVal val="visible"/>
                                      </p:to>
                                    </p:set>
                                    <p:anim calcmode="lin" valueType="num">
                                      <p:cBhvr additive="base">
                                        <p:cTn id="105" dur="500" fill="hold"/>
                                        <p:tgtEl>
                                          <p:spTgt spid="25627"/>
                                        </p:tgtEl>
                                        <p:attrNameLst>
                                          <p:attrName>ppt_x</p:attrName>
                                        </p:attrNameLst>
                                      </p:cBhvr>
                                      <p:tavLst>
                                        <p:tav tm="0">
                                          <p:val>
                                            <p:strVal val="1+#ppt_w/2"/>
                                          </p:val>
                                        </p:tav>
                                        <p:tav tm="100000">
                                          <p:val>
                                            <p:strVal val="#ppt_x"/>
                                          </p:val>
                                        </p:tav>
                                      </p:tavLst>
                                    </p:anim>
                                    <p:anim calcmode="lin" valueType="num">
                                      <p:cBhvr additive="base">
                                        <p:cTn id="106" dur="500" fill="hold"/>
                                        <p:tgtEl>
                                          <p:spTgt spid="25627"/>
                                        </p:tgtEl>
                                        <p:attrNameLst>
                                          <p:attrName>ppt_y</p:attrName>
                                        </p:attrNameLst>
                                      </p:cBhvr>
                                      <p:tavLst>
                                        <p:tav tm="0">
                                          <p:val>
                                            <p:strVal val="#ppt_y"/>
                                          </p:val>
                                        </p:tav>
                                        <p:tav tm="100000">
                                          <p:val>
                                            <p:strVal val="#ppt_y"/>
                                          </p:val>
                                        </p:tav>
                                      </p:tavLst>
                                    </p:anim>
                                  </p:childTnLst>
                                </p:cTn>
                              </p:par>
                            </p:childTnLst>
                          </p:cTn>
                        </p:par>
                        <p:par>
                          <p:cTn id="107" fill="hold">
                            <p:stCondLst>
                              <p:cond delay="13800"/>
                            </p:stCondLst>
                            <p:childTnLst>
                              <p:par>
                                <p:cTn id="108" presetID="2" presetClass="entr" presetSubtype="4" fill="hold" grpId="0" nodeType="afterEffect">
                                  <p:stCondLst>
                                    <p:cond delay="100"/>
                                  </p:stCondLst>
                                  <p:childTnLst>
                                    <p:set>
                                      <p:cBhvr>
                                        <p:cTn id="109" dur="1" fill="hold">
                                          <p:stCondLst>
                                            <p:cond delay="0"/>
                                          </p:stCondLst>
                                        </p:cTn>
                                        <p:tgtEl>
                                          <p:spTgt spid="25628"/>
                                        </p:tgtEl>
                                        <p:attrNameLst>
                                          <p:attrName>style.visibility</p:attrName>
                                        </p:attrNameLst>
                                      </p:cBhvr>
                                      <p:to>
                                        <p:strVal val="visible"/>
                                      </p:to>
                                    </p:set>
                                    <p:anim calcmode="lin" valueType="num">
                                      <p:cBhvr additive="base">
                                        <p:cTn id="110" dur="500" fill="hold"/>
                                        <p:tgtEl>
                                          <p:spTgt spid="25628"/>
                                        </p:tgtEl>
                                        <p:attrNameLst>
                                          <p:attrName>ppt_x</p:attrName>
                                        </p:attrNameLst>
                                      </p:cBhvr>
                                      <p:tavLst>
                                        <p:tav tm="0">
                                          <p:val>
                                            <p:strVal val="#ppt_x"/>
                                          </p:val>
                                        </p:tav>
                                        <p:tav tm="100000">
                                          <p:val>
                                            <p:strVal val="#ppt_x"/>
                                          </p:val>
                                        </p:tav>
                                      </p:tavLst>
                                    </p:anim>
                                    <p:anim calcmode="lin" valueType="num">
                                      <p:cBhvr additive="base">
                                        <p:cTn id="111" dur="500" fill="hold"/>
                                        <p:tgtEl>
                                          <p:spTgt spid="25628"/>
                                        </p:tgtEl>
                                        <p:attrNameLst>
                                          <p:attrName>ppt_y</p:attrName>
                                        </p:attrNameLst>
                                      </p:cBhvr>
                                      <p:tavLst>
                                        <p:tav tm="0">
                                          <p:val>
                                            <p:strVal val="1+#ppt_h/2"/>
                                          </p:val>
                                        </p:tav>
                                        <p:tav tm="100000">
                                          <p:val>
                                            <p:strVal val="#ppt_y"/>
                                          </p:val>
                                        </p:tav>
                                      </p:tavLst>
                                    </p:anim>
                                  </p:childTnLst>
                                </p:cTn>
                              </p:par>
                            </p:childTnLst>
                          </p:cTn>
                        </p:par>
                        <p:par>
                          <p:cTn id="112" fill="hold">
                            <p:stCondLst>
                              <p:cond delay="14400"/>
                            </p:stCondLst>
                            <p:childTnLst>
                              <p:par>
                                <p:cTn id="113" presetID="9" presetClass="entr" presetSubtype="0" fill="hold" grpId="0" nodeType="afterEffect">
                                  <p:stCondLst>
                                    <p:cond delay="100"/>
                                  </p:stCondLst>
                                  <p:childTnLst>
                                    <p:set>
                                      <p:cBhvr>
                                        <p:cTn id="114" dur="1" fill="hold">
                                          <p:stCondLst>
                                            <p:cond delay="0"/>
                                          </p:stCondLst>
                                        </p:cTn>
                                        <p:tgtEl>
                                          <p:spTgt spid="25629"/>
                                        </p:tgtEl>
                                        <p:attrNameLst>
                                          <p:attrName>style.visibility</p:attrName>
                                        </p:attrNameLst>
                                      </p:cBhvr>
                                      <p:to>
                                        <p:strVal val="visible"/>
                                      </p:to>
                                    </p:set>
                                    <p:animEffect transition="in" filter="dissolve">
                                      <p:cBhvr>
                                        <p:cTn id="115" dur="500"/>
                                        <p:tgtEl>
                                          <p:spTgt spid="25629"/>
                                        </p:tgtEl>
                                      </p:cBhvr>
                                    </p:animEffect>
                                  </p:childTnLst>
                                </p:cTn>
                              </p:par>
                            </p:childTnLst>
                          </p:cTn>
                        </p:par>
                        <p:par>
                          <p:cTn id="116" fill="hold">
                            <p:stCondLst>
                              <p:cond delay="15000"/>
                            </p:stCondLst>
                            <p:childTnLst>
                              <p:par>
                                <p:cTn id="117" presetID="9" presetClass="entr" presetSubtype="0" fill="hold" grpId="0" nodeType="afterEffect">
                                  <p:stCondLst>
                                    <p:cond delay="100"/>
                                  </p:stCondLst>
                                  <p:childTnLst>
                                    <p:set>
                                      <p:cBhvr>
                                        <p:cTn id="118" dur="1" fill="hold">
                                          <p:stCondLst>
                                            <p:cond delay="0"/>
                                          </p:stCondLst>
                                        </p:cTn>
                                        <p:tgtEl>
                                          <p:spTgt spid="25630"/>
                                        </p:tgtEl>
                                        <p:attrNameLst>
                                          <p:attrName>style.visibility</p:attrName>
                                        </p:attrNameLst>
                                      </p:cBhvr>
                                      <p:to>
                                        <p:strVal val="visible"/>
                                      </p:to>
                                    </p:set>
                                    <p:animEffect transition="in" filter="dissolve">
                                      <p:cBhvr>
                                        <p:cTn id="119" dur="500"/>
                                        <p:tgtEl>
                                          <p:spTgt spid="25630"/>
                                        </p:tgtEl>
                                      </p:cBhvr>
                                    </p:animEffect>
                                  </p:childTnLst>
                                </p:cTn>
                              </p:par>
                            </p:childTnLst>
                          </p:cTn>
                        </p:par>
                        <p:par>
                          <p:cTn id="120" fill="hold">
                            <p:stCondLst>
                              <p:cond delay="15600"/>
                            </p:stCondLst>
                            <p:childTnLst>
                              <p:par>
                                <p:cTn id="121" presetID="2" presetClass="entr" presetSubtype="2" fill="hold" grpId="0" nodeType="afterEffect">
                                  <p:stCondLst>
                                    <p:cond delay="100"/>
                                  </p:stCondLst>
                                  <p:childTnLst>
                                    <p:set>
                                      <p:cBhvr>
                                        <p:cTn id="122" dur="1" fill="hold">
                                          <p:stCondLst>
                                            <p:cond delay="0"/>
                                          </p:stCondLst>
                                        </p:cTn>
                                        <p:tgtEl>
                                          <p:spTgt spid="25631"/>
                                        </p:tgtEl>
                                        <p:attrNameLst>
                                          <p:attrName>style.visibility</p:attrName>
                                        </p:attrNameLst>
                                      </p:cBhvr>
                                      <p:to>
                                        <p:strVal val="visible"/>
                                      </p:to>
                                    </p:set>
                                    <p:anim calcmode="lin" valueType="num">
                                      <p:cBhvr additive="base">
                                        <p:cTn id="123" dur="500" fill="hold"/>
                                        <p:tgtEl>
                                          <p:spTgt spid="25631"/>
                                        </p:tgtEl>
                                        <p:attrNameLst>
                                          <p:attrName>ppt_x</p:attrName>
                                        </p:attrNameLst>
                                      </p:cBhvr>
                                      <p:tavLst>
                                        <p:tav tm="0">
                                          <p:val>
                                            <p:strVal val="1+#ppt_w/2"/>
                                          </p:val>
                                        </p:tav>
                                        <p:tav tm="100000">
                                          <p:val>
                                            <p:strVal val="#ppt_x"/>
                                          </p:val>
                                        </p:tav>
                                      </p:tavLst>
                                    </p:anim>
                                    <p:anim calcmode="lin" valueType="num">
                                      <p:cBhvr additive="base">
                                        <p:cTn id="124" dur="500" fill="hold"/>
                                        <p:tgtEl>
                                          <p:spTgt spid="25631"/>
                                        </p:tgtEl>
                                        <p:attrNameLst>
                                          <p:attrName>ppt_y</p:attrName>
                                        </p:attrNameLst>
                                      </p:cBhvr>
                                      <p:tavLst>
                                        <p:tav tm="0">
                                          <p:val>
                                            <p:strVal val="#ppt_y"/>
                                          </p:val>
                                        </p:tav>
                                        <p:tav tm="100000">
                                          <p:val>
                                            <p:strVal val="#ppt_y"/>
                                          </p:val>
                                        </p:tav>
                                      </p:tavLst>
                                    </p:anim>
                                  </p:childTnLst>
                                </p:cTn>
                              </p:par>
                            </p:childTnLst>
                          </p:cTn>
                        </p:par>
                        <p:par>
                          <p:cTn id="125" fill="hold">
                            <p:stCondLst>
                              <p:cond delay="16200"/>
                            </p:stCondLst>
                            <p:childTnLst>
                              <p:par>
                                <p:cTn id="126" presetID="2" presetClass="entr" presetSubtype="4" fill="hold" grpId="0" nodeType="afterEffect">
                                  <p:stCondLst>
                                    <p:cond delay="100"/>
                                  </p:stCondLst>
                                  <p:childTnLst>
                                    <p:set>
                                      <p:cBhvr>
                                        <p:cTn id="127" dur="1" fill="hold">
                                          <p:stCondLst>
                                            <p:cond delay="0"/>
                                          </p:stCondLst>
                                        </p:cTn>
                                        <p:tgtEl>
                                          <p:spTgt spid="25632"/>
                                        </p:tgtEl>
                                        <p:attrNameLst>
                                          <p:attrName>style.visibility</p:attrName>
                                        </p:attrNameLst>
                                      </p:cBhvr>
                                      <p:to>
                                        <p:strVal val="visible"/>
                                      </p:to>
                                    </p:set>
                                    <p:anim calcmode="lin" valueType="num">
                                      <p:cBhvr additive="base">
                                        <p:cTn id="128" dur="500" fill="hold"/>
                                        <p:tgtEl>
                                          <p:spTgt spid="25632"/>
                                        </p:tgtEl>
                                        <p:attrNameLst>
                                          <p:attrName>ppt_x</p:attrName>
                                        </p:attrNameLst>
                                      </p:cBhvr>
                                      <p:tavLst>
                                        <p:tav tm="0">
                                          <p:val>
                                            <p:strVal val="#ppt_x"/>
                                          </p:val>
                                        </p:tav>
                                        <p:tav tm="100000">
                                          <p:val>
                                            <p:strVal val="#ppt_x"/>
                                          </p:val>
                                        </p:tav>
                                      </p:tavLst>
                                    </p:anim>
                                    <p:anim calcmode="lin" valueType="num">
                                      <p:cBhvr additive="base">
                                        <p:cTn id="129" dur="500" fill="hold"/>
                                        <p:tgtEl>
                                          <p:spTgt spid="25632"/>
                                        </p:tgtEl>
                                        <p:attrNameLst>
                                          <p:attrName>ppt_y</p:attrName>
                                        </p:attrNameLst>
                                      </p:cBhvr>
                                      <p:tavLst>
                                        <p:tav tm="0">
                                          <p:val>
                                            <p:strVal val="1+#ppt_h/2"/>
                                          </p:val>
                                        </p:tav>
                                        <p:tav tm="100000">
                                          <p:val>
                                            <p:strVal val="#ppt_y"/>
                                          </p:val>
                                        </p:tav>
                                      </p:tavLst>
                                    </p:anim>
                                  </p:childTnLst>
                                </p:cTn>
                              </p:par>
                            </p:childTnLst>
                          </p:cTn>
                        </p:par>
                        <p:par>
                          <p:cTn id="130" fill="hold">
                            <p:stCondLst>
                              <p:cond delay="16800"/>
                            </p:stCondLst>
                            <p:childTnLst>
                              <p:par>
                                <p:cTn id="131" presetID="9" presetClass="entr" presetSubtype="0" fill="hold" grpId="0" nodeType="afterEffect">
                                  <p:stCondLst>
                                    <p:cond delay="100"/>
                                  </p:stCondLst>
                                  <p:childTnLst>
                                    <p:set>
                                      <p:cBhvr>
                                        <p:cTn id="132" dur="1" fill="hold">
                                          <p:stCondLst>
                                            <p:cond delay="0"/>
                                          </p:stCondLst>
                                        </p:cTn>
                                        <p:tgtEl>
                                          <p:spTgt spid="25633"/>
                                        </p:tgtEl>
                                        <p:attrNameLst>
                                          <p:attrName>style.visibility</p:attrName>
                                        </p:attrNameLst>
                                      </p:cBhvr>
                                      <p:to>
                                        <p:strVal val="visible"/>
                                      </p:to>
                                    </p:set>
                                    <p:animEffect transition="in" filter="dissolve">
                                      <p:cBhvr>
                                        <p:cTn id="133" dur="500"/>
                                        <p:tgtEl>
                                          <p:spTgt spid="25633"/>
                                        </p:tgtEl>
                                      </p:cBhvr>
                                    </p:animEffect>
                                  </p:childTnLst>
                                </p:cTn>
                              </p:par>
                            </p:childTnLst>
                          </p:cTn>
                        </p:par>
                        <p:par>
                          <p:cTn id="134" fill="hold">
                            <p:stCondLst>
                              <p:cond delay="17400"/>
                            </p:stCondLst>
                            <p:childTnLst>
                              <p:par>
                                <p:cTn id="135" presetID="9" presetClass="entr" presetSubtype="0" fill="hold" grpId="0" nodeType="afterEffect">
                                  <p:stCondLst>
                                    <p:cond delay="100"/>
                                  </p:stCondLst>
                                  <p:childTnLst>
                                    <p:set>
                                      <p:cBhvr>
                                        <p:cTn id="136" dur="1" fill="hold">
                                          <p:stCondLst>
                                            <p:cond delay="0"/>
                                          </p:stCondLst>
                                        </p:cTn>
                                        <p:tgtEl>
                                          <p:spTgt spid="25634"/>
                                        </p:tgtEl>
                                        <p:attrNameLst>
                                          <p:attrName>style.visibility</p:attrName>
                                        </p:attrNameLst>
                                      </p:cBhvr>
                                      <p:to>
                                        <p:strVal val="visible"/>
                                      </p:to>
                                    </p:set>
                                    <p:animEffect transition="in" filter="dissolve">
                                      <p:cBhvr>
                                        <p:cTn id="137" dur="500"/>
                                        <p:tgtEl>
                                          <p:spTgt spid="25634"/>
                                        </p:tgtEl>
                                      </p:cBhvr>
                                    </p:animEffect>
                                  </p:childTnLst>
                                </p:cTn>
                              </p:par>
                            </p:childTnLst>
                          </p:cTn>
                        </p:par>
                        <p:par>
                          <p:cTn id="138" fill="hold">
                            <p:stCondLst>
                              <p:cond delay="18000"/>
                            </p:stCondLst>
                            <p:childTnLst>
                              <p:par>
                                <p:cTn id="139" presetID="2" presetClass="entr" presetSubtype="2" fill="hold" grpId="0" nodeType="afterEffect">
                                  <p:stCondLst>
                                    <p:cond delay="100"/>
                                  </p:stCondLst>
                                  <p:childTnLst>
                                    <p:set>
                                      <p:cBhvr>
                                        <p:cTn id="140" dur="1" fill="hold">
                                          <p:stCondLst>
                                            <p:cond delay="0"/>
                                          </p:stCondLst>
                                        </p:cTn>
                                        <p:tgtEl>
                                          <p:spTgt spid="25635"/>
                                        </p:tgtEl>
                                        <p:attrNameLst>
                                          <p:attrName>style.visibility</p:attrName>
                                        </p:attrNameLst>
                                      </p:cBhvr>
                                      <p:to>
                                        <p:strVal val="visible"/>
                                      </p:to>
                                    </p:set>
                                    <p:anim calcmode="lin" valueType="num">
                                      <p:cBhvr additive="base">
                                        <p:cTn id="141" dur="500" fill="hold"/>
                                        <p:tgtEl>
                                          <p:spTgt spid="25635"/>
                                        </p:tgtEl>
                                        <p:attrNameLst>
                                          <p:attrName>ppt_x</p:attrName>
                                        </p:attrNameLst>
                                      </p:cBhvr>
                                      <p:tavLst>
                                        <p:tav tm="0">
                                          <p:val>
                                            <p:strVal val="1+#ppt_w/2"/>
                                          </p:val>
                                        </p:tav>
                                        <p:tav tm="100000">
                                          <p:val>
                                            <p:strVal val="#ppt_x"/>
                                          </p:val>
                                        </p:tav>
                                      </p:tavLst>
                                    </p:anim>
                                    <p:anim calcmode="lin" valueType="num">
                                      <p:cBhvr additive="base">
                                        <p:cTn id="142" dur="500" fill="hold"/>
                                        <p:tgtEl>
                                          <p:spTgt spid="25635"/>
                                        </p:tgtEl>
                                        <p:attrNameLst>
                                          <p:attrName>ppt_y</p:attrName>
                                        </p:attrNameLst>
                                      </p:cBhvr>
                                      <p:tavLst>
                                        <p:tav tm="0">
                                          <p:val>
                                            <p:strVal val="#ppt_y"/>
                                          </p:val>
                                        </p:tav>
                                        <p:tav tm="100000">
                                          <p:val>
                                            <p:strVal val="#ppt_y"/>
                                          </p:val>
                                        </p:tav>
                                      </p:tavLst>
                                    </p:anim>
                                  </p:childTnLst>
                                </p:cTn>
                              </p:par>
                            </p:childTnLst>
                          </p:cTn>
                        </p:par>
                        <p:par>
                          <p:cTn id="143" fill="hold">
                            <p:stCondLst>
                              <p:cond delay="18600"/>
                            </p:stCondLst>
                            <p:childTnLst>
                              <p:par>
                                <p:cTn id="144" presetID="2" presetClass="entr" presetSubtype="4" fill="hold" grpId="0" nodeType="afterEffect">
                                  <p:stCondLst>
                                    <p:cond delay="100"/>
                                  </p:stCondLst>
                                  <p:childTnLst>
                                    <p:set>
                                      <p:cBhvr>
                                        <p:cTn id="145" dur="1" fill="hold">
                                          <p:stCondLst>
                                            <p:cond delay="0"/>
                                          </p:stCondLst>
                                        </p:cTn>
                                        <p:tgtEl>
                                          <p:spTgt spid="25636"/>
                                        </p:tgtEl>
                                        <p:attrNameLst>
                                          <p:attrName>style.visibility</p:attrName>
                                        </p:attrNameLst>
                                      </p:cBhvr>
                                      <p:to>
                                        <p:strVal val="visible"/>
                                      </p:to>
                                    </p:set>
                                    <p:anim calcmode="lin" valueType="num">
                                      <p:cBhvr additive="base">
                                        <p:cTn id="146" dur="500" fill="hold"/>
                                        <p:tgtEl>
                                          <p:spTgt spid="25636"/>
                                        </p:tgtEl>
                                        <p:attrNameLst>
                                          <p:attrName>ppt_x</p:attrName>
                                        </p:attrNameLst>
                                      </p:cBhvr>
                                      <p:tavLst>
                                        <p:tav tm="0">
                                          <p:val>
                                            <p:strVal val="#ppt_x"/>
                                          </p:val>
                                        </p:tav>
                                        <p:tav tm="100000">
                                          <p:val>
                                            <p:strVal val="#ppt_x"/>
                                          </p:val>
                                        </p:tav>
                                      </p:tavLst>
                                    </p:anim>
                                    <p:anim calcmode="lin" valueType="num">
                                      <p:cBhvr additive="base">
                                        <p:cTn id="147" dur="500" fill="hold"/>
                                        <p:tgtEl>
                                          <p:spTgt spid="25636"/>
                                        </p:tgtEl>
                                        <p:attrNameLst>
                                          <p:attrName>ppt_y</p:attrName>
                                        </p:attrNameLst>
                                      </p:cBhvr>
                                      <p:tavLst>
                                        <p:tav tm="0">
                                          <p:val>
                                            <p:strVal val="1+#ppt_h/2"/>
                                          </p:val>
                                        </p:tav>
                                        <p:tav tm="100000">
                                          <p:val>
                                            <p:strVal val="#ppt_y"/>
                                          </p:val>
                                        </p:tav>
                                      </p:tavLst>
                                    </p:anim>
                                  </p:childTnLst>
                                </p:cTn>
                              </p:par>
                            </p:childTnLst>
                          </p:cTn>
                        </p:par>
                        <p:par>
                          <p:cTn id="148" fill="hold">
                            <p:stCondLst>
                              <p:cond delay="19200"/>
                            </p:stCondLst>
                            <p:childTnLst>
                              <p:par>
                                <p:cTn id="149" presetID="9" presetClass="entr" presetSubtype="0" fill="hold" grpId="0" nodeType="afterEffect">
                                  <p:stCondLst>
                                    <p:cond delay="100"/>
                                  </p:stCondLst>
                                  <p:childTnLst>
                                    <p:set>
                                      <p:cBhvr>
                                        <p:cTn id="150" dur="1" fill="hold">
                                          <p:stCondLst>
                                            <p:cond delay="0"/>
                                          </p:stCondLst>
                                        </p:cTn>
                                        <p:tgtEl>
                                          <p:spTgt spid="25637"/>
                                        </p:tgtEl>
                                        <p:attrNameLst>
                                          <p:attrName>style.visibility</p:attrName>
                                        </p:attrNameLst>
                                      </p:cBhvr>
                                      <p:to>
                                        <p:strVal val="visible"/>
                                      </p:to>
                                    </p:set>
                                    <p:animEffect transition="in" filter="dissolve">
                                      <p:cBhvr>
                                        <p:cTn id="151" dur="500"/>
                                        <p:tgtEl>
                                          <p:spTgt spid="25637"/>
                                        </p:tgtEl>
                                      </p:cBhvr>
                                    </p:animEffect>
                                  </p:childTnLst>
                                </p:cTn>
                              </p:par>
                            </p:childTnLst>
                          </p:cTn>
                        </p:par>
                        <p:par>
                          <p:cTn id="152" fill="hold">
                            <p:stCondLst>
                              <p:cond delay="19800"/>
                            </p:stCondLst>
                            <p:childTnLst>
                              <p:par>
                                <p:cTn id="153" presetID="9" presetClass="entr" presetSubtype="0" fill="hold" grpId="0" nodeType="afterEffect">
                                  <p:stCondLst>
                                    <p:cond delay="100"/>
                                  </p:stCondLst>
                                  <p:childTnLst>
                                    <p:set>
                                      <p:cBhvr>
                                        <p:cTn id="154" dur="1" fill="hold">
                                          <p:stCondLst>
                                            <p:cond delay="0"/>
                                          </p:stCondLst>
                                        </p:cTn>
                                        <p:tgtEl>
                                          <p:spTgt spid="25638"/>
                                        </p:tgtEl>
                                        <p:attrNameLst>
                                          <p:attrName>style.visibility</p:attrName>
                                        </p:attrNameLst>
                                      </p:cBhvr>
                                      <p:to>
                                        <p:strVal val="visible"/>
                                      </p:to>
                                    </p:set>
                                    <p:animEffect transition="in" filter="dissolve">
                                      <p:cBhvr>
                                        <p:cTn id="155" dur="500"/>
                                        <p:tgtEl>
                                          <p:spTgt spid="25638"/>
                                        </p:tgtEl>
                                      </p:cBhvr>
                                    </p:animEffect>
                                  </p:childTnLst>
                                </p:cTn>
                              </p:par>
                            </p:childTnLst>
                          </p:cTn>
                        </p:par>
                        <p:par>
                          <p:cTn id="156" fill="hold">
                            <p:stCondLst>
                              <p:cond delay="20400"/>
                            </p:stCondLst>
                            <p:childTnLst>
                              <p:par>
                                <p:cTn id="157" presetID="2" presetClass="entr" presetSubtype="2" fill="hold" grpId="0" nodeType="afterEffect">
                                  <p:stCondLst>
                                    <p:cond delay="100"/>
                                  </p:stCondLst>
                                  <p:childTnLst>
                                    <p:set>
                                      <p:cBhvr>
                                        <p:cTn id="158" dur="1" fill="hold">
                                          <p:stCondLst>
                                            <p:cond delay="0"/>
                                          </p:stCondLst>
                                        </p:cTn>
                                        <p:tgtEl>
                                          <p:spTgt spid="25639"/>
                                        </p:tgtEl>
                                        <p:attrNameLst>
                                          <p:attrName>style.visibility</p:attrName>
                                        </p:attrNameLst>
                                      </p:cBhvr>
                                      <p:to>
                                        <p:strVal val="visible"/>
                                      </p:to>
                                    </p:set>
                                    <p:anim calcmode="lin" valueType="num">
                                      <p:cBhvr additive="base">
                                        <p:cTn id="159" dur="500" fill="hold"/>
                                        <p:tgtEl>
                                          <p:spTgt spid="25639"/>
                                        </p:tgtEl>
                                        <p:attrNameLst>
                                          <p:attrName>ppt_x</p:attrName>
                                        </p:attrNameLst>
                                      </p:cBhvr>
                                      <p:tavLst>
                                        <p:tav tm="0">
                                          <p:val>
                                            <p:strVal val="1+#ppt_w/2"/>
                                          </p:val>
                                        </p:tav>
                                        <p:tav tm="100000">
                                          <p:val>
                                            <p:strVal val="#ppt_x"/>
                                          </p:val>
                                        </p:tav>
                                      </p:tavLst>
                                    </p:anim>
                                    <p:anim calcmode="lin" valueType="num">
                                      <p:cBhvr additive="base">
                                        <p:cTn id="160" dur="500" fill="hold"/>
                                        <p:tgtEl>
                                          <p:spTgt spid="25639"/>
                                        </p:tgtEl>
                                        <p:attrNameLst>
                                          <p:attrName>ppt_y</p:attrName>
                                        </p:attrNameLst>
                                      </p:cBhvr>
                                      <p:tavLst>
                                        <p:tav tm="0">
                                          <p:val>
                                            <p:strVal val="#ppt_y"/>
                                          </p:val>
                                        </p:tav>
                                        <p:tav tm="100000">
                                          <p:val>
                                            <p:strVal val="#ppt_y"/>
                                          </p:val>
                                        </p:tav>
                                      </p:tavLst>
                                    </p:anim>
                                  </p:childTnLst>
                                </p:cTn>
                              </p:par>
                            </p:childTnLst>
                          </p:cTn>
                        </p:par>
                        <p:par>
                          <p:cTn id="161" fill="hold">
                            <p:stCondLst>
                              <p:cond delay="21000"/>
                            </p:stCondLst>
                            <p:childTnLst>
                              <p:par>
                                <p:cTn id="162" presetID="2" presetClass="entr" presetSubtype="4" fill="hold" grpId="0" nodeType="afterEffect">
                                  <p:stCondLst>
                                    <p:cond delay="100"/>
                                  </p:stCondLst>
                                  <p:childTnLst>
                                    <p:set>
                                      <p:cBhvr>
                                        <p:cTn id="163" dur="1" fill="hold">
                                          <p:stCondLst>
                                            <p:cond delay="0"/>
                                          </p:stCondLst>
                                        </p:cTn>
                                        <p:tgtEl>
                                          <p:spTgt spid="25640"/>
                                        </p:tgtEl>
                                        <p:attrNameLst>
                                          <p:attrName>style.visibility</p:attrName>
                                        </p:attrNameLst>
                                      </p:cBhvr>
                                      <p:to>
                                        <p:strVal val="visible"/>
                                      </p:to>
                                    </p:set>
                                    <p:anim calcmode="lin" valueType="num">
                                      <p:cBhvr additive="base">
                                        <p:cTn id="164" dur="500" fill="hold"/>
                                        <p:tgtEl>
                                          <p:spTgt spid="25640"/>
                                        </p:tgtEl>
                                        <p:attrNameLst>
                                          <p:attrName>ppt_x</p:attrName>
                                        </p:attrNameLst>
                                      </p:cBhvr>
                                      <p:tavLst>
                                        <p:tav tm="0">
                                          <p:val>
                                            <p:strVal val="#ppt_x"/>
                                          </p:val>
                                        </p:tav>
                                        <p:tav tm="100000">
                                          <p:val>
                                            <p:strVal val="#ppt_x"/>
                                          </p:val>
                                        </p:tav>
                                      </p:tavLst>
                                    </p:anim>
                                    <p:anim calcmode="lin" valueType="num">
                                      <p:cBhvr additive="base">
                                        <p:cTn id="165" dur="500" fill="hold"/>
                                        <p:tgtEl>
                                          <p:spTgt spid="256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5" grpId="0" animBg="1" autoUpdateAnimBg="0"/>
      <p:bldP spid="25606" grpId="0" autoUpdateAnimBg="0"/>
      <p:bldP spid="25607" grpId="0" autoUpdateAnimBg="0"/>
      <p:bldP spid="25608" grpId="0" autoUpdateAnimBg="0"/>
      <p:bldP spid="25609" grpId="0" animBg="1" autoUpdateAnimBg="0"/>
      <p:bldP spid="25610" grpId="0" autoUpdateAnimBg="0"/>
      <p:bldP spid="25611" grpId="0" autoUpdateAnimBg="0"/>
      <p:bldP spid="25612" grpId="0" autoUpdateAnimBg="0"/>
      <p:bldP spid="25613" grpId="0" animBg="1" autoUpdateAnimBg="0"/>
      <p:bldP spid="25614" grpId="0" autoUpdateAnimBg="0"/>
      <p:bldP spid="25615" grpId="0" autoUpdateAnimBg="0"/>
      <p:bldP spid="25616" grpId="0" autoUpdateAnimBg="0"/>
      <p:bldP spid="25617" grpId="0" animBg="1" autoUpdateAnimBg="0"/>
      <p:bldP spid="25618" grpId="0" autoUpdateAnimBg="0"/>
      <p:bldP spid="25619" grpId="0" autoUpdateAnimBg="0"/>
      <p:bldP spid="25620" grpId="0" autoUpdateAnimBg="0"/>
      <p:bldP spid="25621" grpId="0" animBg="1" autoUpdateAnimBg="0"/>
      <p:bldP spid="25622" grpId="0" autoUpdateAnimBg="0"/>
      <p:bldP spid="25623" grpId="0" autoUpdateAnimBg="0"/>
      <p:bldP spid="25624" grpId="0" autoUpdateAnimBg="0"/>
      <p:bldP spid="25625" grpId="0" animBg="1" autoUpdateAnimBg="0"/>
      <p:bldP spid="25626" grpId="0" autoUpdateAnimBg="0"/>
      <p:bldP spid="25627" grpId="0" autoUpdateAnimBg="0"/>
      <p:bldP spid="25628" grpId="0" autoUpdateAnimBg="0"/>
      <p:bldP spid="25629" grpId="0" animBg="1" autoUpdateAnimBg="0"/>
      <p:bldP spid="25630" grpId="0" autoUpdateAnimBg="0"/>
      <p:bldP spid="25631" grpId="0" autoUpdateAnimBg="0"/>
      <p:bldP spid="25632" grpId="0" autoUpdateAnimBg="0"/>
      <p:bldP spid="25633" grpId="0" animBg="1" autoUpdateAnimBg="0"/>
      <p:bldP spid="25634" grpId="0" autoUpdateAnimBg="0"/>
      <p:bldP spid="25635" grpId="0" autoUpdateAnimBg="0"/>
      <p:bldP spid="25636" grpId="0" autoUpdateAnimBg="0"/>
      <p:bldP spid="25637" grpId="0" animBg="1" autoUpdateAnimBg="0"/>
      <p:bldP spid="25638" grpId="0" autoUpdateAnimBg="0"/>
      <p:bldP spid="25639" grpId="0" autoUpdateAnimBg="0"/>
      <p:bldP spid="25640"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4"/>
          <p:cNvGrpSpPr/>
          <p:nvPr/>
        </p:nvGrpSpPr>
        <p:grpSpPr>
          <a:xfrm>
            <a:off x="5246846" y="1938635"/>
            <a:ext cx="674963" cy="364501"/>
            <a:chOff x="7166383" y="2666161"/>
            <a:chExt cx="900000" cy="486001"/>
          </a:xfrm>
        </p:grpSpPr>
        <p:sp>
          <p:nvSpPr>
            <p:cNvPr id="21" name="Freeform 95"/>
            <p:cNvSpPr>
              <a:spLocks noEditPoints="1"/>
            </p:cNvSpPr>
            <p:nvPr/>
          </p:nvSpPr>
          <p:spPr bwMode="auto">
            <a:xfrm>
              <a:off x="7166383" y="2666161"/>
              <a:ext cx="900000" cy="486001"/>
            </a:xfrm>
            <a:custGeom>
              <a:avLst/>
              <a:gdLst>
                <a:gd name="T0" fmla="*/ 113 w 125"/>
                <a:gd name="T1" fmla="*/ 18 h 78"/>
                <a:gd name="T2" fmla="*/ 113 w 125"/>
                <a:gd name="T3" fmla="*/ 0 h 78"/>
                <a:gd name="T4" fmla="*/ 0 w 125"/>
                <a:gd name="T5" fmla="*/ 0 h 78"/>
                <a:gd name="T6" fmla="*/ 0 w 125"/>
                <a:gd name="T7" fmla="*/ 78 h 78"/>
                <a:gd name="T8" fmla="*/ 113 w 125"/>
                <a:gd name="T9" fmla="*/ 78 h 78"/>
                <a:gd name="T10" fmla="*/ 113 w 125"/>
                <a:gd name="T11" fmla="*/ 60 h 78"/>
                <a:gd name="T12" fmla="*/ 125 w 125"/>
                <a:gd name="T13" fmla="*/ 54 h 78"/>
                <a:gd name="T14" fmla="*/ 125 w 125"/>
                <a:gd name="T15" fmla="*/ 25 h 78"/>
                <a:gd name="T16" fmla="*/ 113 w 125"/>
                <a:gd name="T17" fmla="*/ 18 h 78"/>
                <a:gd name="T18" fmla="*/ 104 w 125"/>
                <a:gd name="T19" fmla="*/ 68 h 78"/>
                <a:gd name="T20" fmla="*/ 10 w 125"/>
                <a:gd name="T21" fmla="*/ 68 h 78"/>
                <a:gd name="T22" fmla="*/ 10 w 125"/>
                <a:gd name="T23" fmla="*/ 9 h 78"/>
                <a:gd name="T24" fmla="*/ 104 w 125"/>
                <a:gd name="T25" fmla="*/ 9 h 78"/>
                <a:gd name="T26" fmla="*/ 104 w 125"/>
                <a:gd name="T27" fmla="*/ 6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 h="78">
                  <a:moveTo>
                    <a:pt x="113" y="18"/>
                  </a:moveTo>
                  <a:cubicBezTo>
                    <a:pt x="113" y="0"/>
                    <a:pt x="113" y="0"/>
                    <a:pt x="113" y="0"/>
                  </a:cubicBezTo>
                  <a:cubicBezTo>
                    <a:pt x="0" y="0"/>
                    <a:pt x="0" y="0"/>
                    <a:pt x="0" y="0"/>
                  </a:cubicBezTo>
                  <a:cubicBezTo>
                    <a:pt x="0" y="78"/>
                    <a:pt x="0" y="78"/>
                    <a:pt x="0" y="78"/>
                  </a:cubicBezTo>
                  <a:cubicBezTo>
                    <a:pt x="113" y="78"/>
                    <a:pt x="113" y="78"/>
                    <a:pt x="113" y="78"/>
                  </a:cubicBezTo>
                  <a:cubicBezTo>
                    <a:pt x="113" y="60"/>
                    <a:pt x="113" y="60"/>
                    <a:pt x="113" y="60"/>
                  </a:cubicBezTo>
                  <a:cubicBezTo>
                    <a:pt x="117" y="60"/>
                    <a:pt x="125" y="61"/>
                    <a:pt x="125" y="54"/>
                  </a:cubicBezTo>
                  <a:cubicBezTo>
                    <a:pt x="125" y="25"/>
                    <a:pt x="125" y="25"/>
                    <a:pt x="125" y="25"/>
                  </a:cubicBezTo>
                  <a:cubicBezTo>
                    <a:pt x="125" y="17"/>
                    <a:pt x="116" y="18"/>
                    <a:pt x="113" y="18"/>
                  </a:cubicBezTo>
                  <a:close/>
                  <a:moveTo>
                    <a:pt x="104" y="68"/>
                  </a:moveTo>
                  <a:cubicBezTo>
                    <a:pt x="10" y="68"/>
                    <a:pt x="10" y="68"/>
                    <a:pt x="10" y="68"/>
                  </a:cubicBezTo>
                  <a:cubicBezTo>
                    <a:pt x="10" y="9"/>
                    <a:pt x="10" y="9"/>
                    <a:pt x="10" y="9"/>
                  </a:cubicBezTo>
                  <a:cubicBezTo>
                    <a:pt x="104" y="9"/>
                    <a:pt x="104" y="9"/>
                    <a:pt x="104" y="9"/>
                  </a:cubicBezTo>
                  <a:lnTo>
                    <a:pt x="104" y="68"/>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gn="ctr">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Rectangle 96"/>
            <p:cNvSpPr>
              <a:spLocks noChangeArrowheads="1"/>
            </p:cNvSpPr>
            <p:nvPr/>
          </p:nvSpPr>
          <p:spPr bwMode="auto">
            <a:xfrm>
              <a:off x="7261305" y="2738737"/>
              <a:ext cx="144000" cy="342000"/>
            </a:xfrm>
            <a:prstGeom prst="rect">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pPr algn="ctr">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Rectangle 96"/>
            <p:cNvSpPr>
              <a:spLocks noChangeArrowheads="1"/>
            </p:cNvSpPr>
            <p:nvPr/>
          </p:nvSpPr>
          <p:spPr bwMode="auto">
            <a:xfrm>
              <a:off x="7420592" y="2738737"/>
              <a:ext cx="144000" cy="342000"/>
            </a:xfrm>
            <a:prstGeom prst="rect">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pPr algn="ctr">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Rectangle 96"/>
            <p:cNvSpPr>
              <a:spLocks noChangeArrowheads="1"/>
            </p:cNvSpPr>
            <p:nvPr/>
          </p:nvSpPr>
          <p:spPr bwMode="auto">
            <a:xfrm>
              <a:off x="7586442" y="2738684"/>
              <a:ext cx="144000" cy="342000"/>
            </a:xfrm>
            <a:prstGeom prst="rect">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pPr algn="ctr">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 name="Group 39"/>
          <p:cNvGrpSpPr/>
          <p:nvPr/>
        </p:nvGrpSpPr>
        <p:grpSpPr>
          <a:xfrm>
            <a:off x="3309071" y="1939470"/>
            <a:ext cx="674963" cy="364501"/>
            <a:chOff x="4605752" y="2667275"/>
            <a:chExt cx="900000" cy="486001"/>
          </a:xfrm>
        </p:grpSpPr>
        <p:sp>
          <p:nvSpPr>
            <p:cNvPr id="16" name="Freeform 95"/>
            <p:cNvSpPr>
              <a:spLocks noEditPoints="1"/>
            </p:cNvSpPr>
            <p:nvPr/>
          </p:nvSpPr>
          <p:spPr bwMode="auto">
            <a:xfrm>
              <a:off x="4605752" y="2667275"/>
              <a:ext cx="900000" cy="486001"/>
            </a:xfrm>
            <a:custGeom>
              <a:avLst/>
              <a:gdLst>
                <a:gd name="T0" fmla="*/ 113 w 125"/>
                <a:gd name="T1" fmla="*/ 18 h 78"/>
                <a:gd name="T2" fmla="*/ 113 w 125"/>
                <a:gd name="T3" fmla="*/ 0 h 78"/>
                <a:gd name="T4" fmla="*/ 0 w 125"/>
                <a:gd name="T5" fmla="*/ 0 h 78"/>
                <a:gd name="T6" fmla="*/ 0 w 125"/>
                <a:gd name="T7" fmla="*/ 78 h 78"/>
                <a:gd name="T8" fmla="*/ 113 w 125"/>
                <a:gd name="T9" fmla="*/ 78 h 78"/>
                <a:gd name="T10" fmla="*/ 113 w 125"/>
                <a:gd name="T11" fmla="*/ 60 h 78"/>
                <a:gd name="T12" fmla="*/ 125 w 125"/>
                <a:gd name="T13" fmla="*/ 54 h 78"/>
                <a:gd name="T14" fmla="*/ 125 w 125"/>
                <a:gd name="T15" fmla="*/ 25 h 78"/>
                <a:gd name="T16" fmla="*/ 113 w 125"/>
                <a:gd name="T17" fmla="*/ 18 h 78"/>
                <a:gd name="T18" fmla="*/ 104 w 125"/>
                <a:gd name="T19" fmla="*/ 68 h 78"/>
                <a:gd name="T20" fmla="*/ 10 w 125"/>
                <a:gd name="T21" fmla="*/ 68 h 78"/>
                <a:gd name="T22" fmla="*/ 10 w 125"/>
                <a:gd name="T23" fmla="*/ 9 h 78"/>
                <a:gd name="T24" fmla="*/ 104 w 125"/>
                <a:gd name="T25" fmla="*/ 9 h 78"/>
                <a:gd name="T26" fmla="*/ 104 w 125"/>
                <a:gd name="T27" fmla="*/ 6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 h="78">
                  <a:moveTo>
                    <a:pt x="113" y="18"/>
                  </a:moveTo>
                  <a:cubicBezTo>
                    <a:pt x="113" y="0"/>
                    <a:pt x="113" y="0"/>
                    <a:pt x="113" y="0"/>
                  </a:cubicBezTo>
                  <a:cubicBezTo>
                    <a:pt x="0" y="0"/>
                    <a:pt x="0" y="0"/>
                    <a:pt x="0" y="0"/>
                  </a:cubicBezTo>
                  <a:cubicBezTo>
                    <a:pt x="0" y="78"/>
                    <a:pt x="0" y="78"/>
                    <a:pt x="0" y="78"/>
                  </a:cubicBezTo>
                  <a:cubicBezTo>
                    <a:pt x="113" y="78"/>
                    <a:pt x="113" y="78"/>
                    <a:pt x="113" y="78"/>
                  </a:cubicBezTo>
                  <a:cubicBezTo>
                    <a:pt x="113" y="60"/>
                    <a:pt x="113" y="60"/>
                    <a:pt x="113" y="60"/>
                  </a:cubicBezTo>
                  <a:cubicBezTo>
                    <a:pt x="117" y="60"/>
                    <a:pt x="125" y="61"/>
                    <a:pt x="125" y="54"/>
                  </a:cubicBezTo>
                  <a:cubicBezTo>
                    <a:pt x="125" y="25"/>
                    <a:pt x="125" y="25"/>
                    <a:pt x="125" y="25"/>
                  </a:cubicBezTo>
                  <a:cubicBezTo>
                    <a:pt x="125" y="17"/>
                    <a:pt x="116" y="18"/>
                    <a:pt x="113" y="18"/>
                  </a:cubicBezTo>
                  <a:close/>
                  <a:moveTo>
                    <a:pt x="104" y="68"/>
                  </a:moveTo>
                  <a:cubicBezTo>
                    <a:pt x="10" y="68"/>
                    <a:pt x="10" y="68"/>
                    <a:pt x="10" y="68"/>
                  </a:cubicBezTo>
                  <a:cubicBezTo>
                    <a:pt x="10" y="9"/>
                    <a:pt x="10" y="9"/>
                    <a:pt x="10" y="9"/>
                  </a:cubicBezTo>
                  <a:cubicBezTo>
                    <a:pt x="104" y="9"/>
                    <a:pt x="104" y="9"/>
                    <a:pt x="104" y="9"/>
                  </a:cubicBezTo>
                  <a:lnTo>
                    <a:pt x="104" y="68"/>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gn="ctr">
                <a:lnSpc>
                  <a:spcPct val="120000"/>
                </a:lnSpc>
              </a:pPr>
              <a:endParaRPr lang="en-US" sz="10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Rectangle 96"/>
            <p:cNvSpPr>
              <a:spLocks noChangeArrowheads="1"/>
            </p:cNvSpPr>
            <p:nvPr/>
          </p:nvSpPr>
          <p:spPr bwMode="auto">
            <a:xfrm>
              <a:off x="4699080" y="2738737"/>
              <a:ext cx="144000" cy="342000"/>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pPr algn="ctr">
                <a:lnSpc>
                  <a:spcPct val="120000"/>
                </a:lnSpc>
              </a:pPr>
              <a:endParaRPr lang="en-US" sz="10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7" name="Rectangle 96"/>
            <p:cNvSpPr>
              <a:spLocks noChangeArrowheads="1"/>
            </p:cNvSpPr>
            <p:nvPr/>
          </p:nvSpPr>
          <p:spPr bwMode="auto">
            <a:xfrm>
              <a:off x="4858367" y="2738737"/>
              <a:ext cx="144000" cy="342000"/>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pPr algn="ctr">
                <a:lnSpc>
                  <a:spcPct val="120000"/>
                </a:lnSpc>
              </a:pPr>
              <a:endParaRPr lang="en-US" sz="10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 name="Group 44"/>
          <p:cNvGrpSpPr/>
          <p:nvPr/>
        </p:nvGrpSpPr>
        <p:grpSpPr>
          <a:xfrm>
            <a:off x="1371296" y="1938635"/>
            <a:ext cx="674963" cy="364501"/>
            <a:chOff x="2006307" y="2666161"/>
            <a:chExt cx="900000" cy="486001"/>
          </a:xfrm>
        </p:grpSpPr>
        <p:sp>
          <p:nvSpPr>
            <p:cNvPr id="11" name="Freeform 95"/>
            <p:cNvSpPr>
              <a:spLocks noEditPoints="1"/>
            </p:cNvSpPr>
            <p:nvPr/>
          </p:nvSpPr>
          <p:spPr bwMode="auto">
            <a:xfrm>
              <a:off x="2006307" y="2666161"/>
              <a:ext cx="900000" cy="486001"/>
            </a:xfrm>
            <a:custGeom>
              <a:avLst/>
              <a:gdLst>
                <a:gd name="T0" fmla="*/ 113 w 125"/>
                <a:gd name="T1" fmla="*/ 18 h 78"/>
                <a:gd name="T2" fmla="*/ 113 w 125"/>
                <a:gd name="T3" fmla="*/ 0 h 78"/>
                <a:gd name="T4" fmla="*/ 0 w 125"/>
                <a:gd name="T5" fmla="*/ 0 h 78"/>
                <a:gd name="T6" fmla="*/ 0 w 125"/>
                <a:gd name="T7" fmla="*/ 78 h 78"/>
                <a:gd name="T8" fmla="*/ 113 w 125"/>
                <a:gd name="T9" fmla="*/ 78 h 78"/>
                <a:gd name="T10" fmla="*/ 113 w 125"/>
                <a:gd name="T11" fmla="*/ 60 h 78"/>
                <a:gd name="T12" fmla="*/ 125 w 125"/>
                <a:gd name="T13" fmla="*/ 54 h 78"/>
                <a:gd name="T14" fmla="*/ 125 w 125"/>
                <a:gd name="T15" fmla="*/ 25 h 78"/>
                <a:gd name="T16" fmla="*/ 113 w 125"/>
                <a:gd name="T17" fmla="*/ 18 h 78"/>
                <a:gd name="T18" fmla="*/ 104 w 125"/>
                <a:gd name="T19" fmla="*/ 68 h 78"/>
                <a:gd name="T20" fmla="*/ 10 w 125"/>
                <a:gd name="T21" fmla="*/ 68 h 78"/>
                <a:gd name="T22" fmla="*/ 10 w 125"/>
                <a:gd name="T23" fmla="*/ 9 h 78"/>
                <a:gd name="T24" fmla="*/ 104 w 125"/>
                <a:gd name="T25" fmla="*/ 9 h 78"/>
                <a:gd name="T26" fmla="*/ 104 w 125"/>
                <a:gd name="T27" fmla="*/ 6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 h="78">
                  <a:moveTo>
                    <a:pt x="113" y="18"/>
                  </a:moveTo>
                  <a:cubicBezTo>
                    <a:pt x="113" y="0"/>
                    <a:pt x="113" y="0"/>
                    <a:pt x="113" y="0"/>
                  </a:cubicBezTo>
                  <a:cubicBezTo>
                    <a:pt x="0" y="0"/>
                    <a:pt x="0" y="0"/>
                    <a:pt x="0" y="0"/>
                  </a:cubicBezTo>
                  <a:cubicBezTo>
                    <a:pt x="0" y="78"/>
                    <a:pt x="0" y="78"/>
                    <a:pt x="0" y="78"/>
                  </a:cubicBezTo>
                  <a:cubicBezTo>
                    <a:pt x="113" y="78"/>
                    <a:pt x="113" y="78"/>
                    <a:pt x="113" y="78"/>
                  </a:cubicBezTo>
                  <a:cubicBezTo>
                    <a:pt x="113" y="60"/>
                    <a:pt x="113" y="60"/>
                    <a:pt x="113" y="60"/>
                  </a:cubicBezTo>
                  <a:cubicBezTo>
                    <a:pt x="117" y="60"/>
                    <a:pt x="125" y="61"/>
                    <a:pt x="125" y="54"/>
                  </a:cubicBezTo>
                  <a:cubicBezTo>
                    <a:pt x="125" y="25"/>
                    <a:pt x="125" y="25"/>
                    <a:pt x="125" y="25"/>
                  </a:cubicBezTo>
                  <a:cubicBezTo>
                    <a:pt x="125" y="17"/>
                    <a:pt x="116" y="18"/>
                    <a:pt x="113" y="18"/>
                  </a:cubicBezTo>
                  <a:close/>
                  <a:moveTo>
                    <a:pt x="104" y="68"/>
                  </a:moveTo>
                  <a:cubicBezTo>
                    <a:pt x="10" y="68"/>
                    <a:pt x="10" y="68"/>
                    <a:pt x="10" y="68"/>
                  </a:cubicBezTo>
                  <a:cubicBezTo>
                    <a:pt x="10" y="9"/>
                    <a:pt x="10" y="9"/>
                    <a:pt x="10" y="9"/>
                  </a:cubicBezTo>
                  <a:cubicBezTo>
                    <a:pt x="104" y="9"/>
                    <a:pt x="104" y="9"/>
                    <a:pt x="104" y="9"/>
                  </a:cubicBezTo>
                  <a:lnTo>
                    <a:pt x="104" y="68"/>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gn="ctr">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Rectangle 96"/>
            <p:cNvSpPr>
              <a:spLocks noChangeArrowheads="1"/>
            </p:cNvSpPr>
            <p:nvPr/>
          </p:nvSpPr>
          <p:spPr bwMode="auto">
            <a:xfrm>
              <a:off x="2098755" y="2738737"/>
              <a:ext cx="144000" cy="3420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pPr algn="ctr">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 name="Group 49"/>
          <p:cNvGrpSpPr/>
          <p:nvPr/>
        </p:nvGrpSpPr>
        <p:grpSpPr>
          <a:xfrm>
            <a:off x="7184621" y="1938635"/>
            <a:ext cx="674963" cy="364501"/>
            <a:chOff x="9913617" y="2666161"/>
            <a:chExt cx="900000" cy="486001"/>
          </a:xfrm>
        </p:grpSpPr>
        <p:sp>
          <p:nvSpPr>
            <p:cNvPr id="26" name="Freeform 95"/>
            <p:cNvSpPr>
              <a:spLocks noEditPoints="1"/>
            </p:cNvSpPr>
            <p:nvPr/>
          </p:nvSpPr>
          <p:spPr bwMode="auto">
            <a:xfrm>
              <a:off x="9913617" y="2666161"/>
              <a:ext cx="900000" cy="486001"/>
            </a:xfrm>
            <a:custGeom>
              <a:avLst/>
              <a:gdLst>
                <a:gd name="T0" fmla="*/ 113 w 125"/>
                <a:gd name="T1" fmla="*/ 18 h 78"/>
                <a:gd name="T2" fmla="*/ 113 w 125"/>
                <a:gd name="T3" fmla="*/ 0 h 78"/>
                <a:gd name="T4" fmla="*/ 0 w 125"/>
                <a:gd name="T5" fmla="*/ 0 h 78"/>
                <a:gd name="T6" fmla="*/ 0 w 125"/>
                <a:gd name="T7" fmla="*/ 78 h 78"/>
                <a:gd name="T8" fmla="*/ 113 w 125"/>
                <a:gd name="T9" fmla="*/ 78 h 78"/>
                <a:gd name="T10" fmla="*/ 113 w 125"/>
                <a:gd name="T11" fmla="*/ 60 h 78"/>
                <a:gd name="T12" fmla="*/ 125 w 125"/>
                <a:gd name="T13" fmla="*/ 54 h 78"/>
                <a:gd name="T14" fmla="*/ 125 w 125"/>
                <a:gd name="T15" fmla="*/ 25 h 78"/>
                <a:gd name="T16" fmla="*/ 113 w 125"/>
                <a:gd name="T17" fmla="*/ 18 h 78"/>
                <a:gd name="T18" fmla="*/ 104 w 125"/>
                <a:gd name="T19" fmla="*/ 68 h 78"/>
                <a:gd name="T20" fmla="*/ 10 w 125"/>
                <a:gd name="T21" fmla="*/ 68 h 78"/>
                <a:gd name="T22" fmla="*/ 10 w 125"/>
                <a:gd name="T23" fmla="*/ 9 h 78"/>
                <a:gd name="T24" fmla="*/ 104 w 125"/>
                <a:gd name="T25" fmla="*/ 9 h 78"/>
                <a:gd name="T26" fmla="*/ 104 w 125"/>
                <a:gd name="T27" fmla="*/ 6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 h="78">
                  <a:moveTo>
                    <a:pt x="113" y="18"/>
                  </a:moveTo>
                  <a:cubicBezTo>
                    <a:pt x="113" y="0"/>
                    <a:pt x="113" y="0"/>
                    <a:pt x="113" y="0"/>
                  </a:cubicBezTo>
                  <a:cubicBezTo>
                    <a:pt x="0" y="0"/>
                    <a:pt x="0" y="0"/>
                    <a:pt x="0" y="0"/>
                  </a:cubicBezTo>
                  <a:cubicBezTo>
                    <a:pt x="0" y="78"/>
                    <a:pt x="0" y="78"/>
                    <a:pt x="0" y="78"/>
                  </a:cubicBezTo>
                  <a:cubicBezTo>
                    <a:pt x="113" y="78"/>
                    <a:pt x="113" y="78"/>
                    <a:pt x="113" y="78"/>
                  </a:cubicBezTo>
                  <a:cubicBezTo>
                    <a:pt x="113" y="60"/>
                    <a:pt x="113" y="60"/>
                    <a:pt x="113" y="60"/>
                  </a:cubicBezTo>
                  <a:cubicBezTo>
                    <a:pt x="117" y="60"/>
                    <a:pt x="125" y="61"/>
                    <a:pt x="125" y="54"/>
                  </a:cubicBezTo>
                  <a:cubicBezTo>
                    <a:pt x="125" y="25"/>
                    <a:pt x="125" y="25"/>
                    <a:pt x="125" y="25"/>
                  </a:cubicBezTo>
                  <a:cubicBezTo>
                    <a:pt x="125" y="17"/>
                    <a:pt x="116" y="18"/>
                    <a:pt x="113" y="18"/>
                  </a:cubicBezTo>
                  <a:close/>
                  <a:moveTo>
                    <a:pt x="104" y="68"/>
                  </a:moveTo>
                  <a:cubicBezTo>
                    <a:pt x="10" y="68"/>
                    <a:pt x="10" y="68"/>
                    <a:pt x="10" y="68"/>
                  </a:cubicBezTo>
                  <a:cubicBezTo>
                    <a:pt x="10" y="9"/>
                    <a:pt x="10" y="9"/>
                    <a:pt x="10" y="9"/>
                  </a:cubicBezTo>
                  <a:cubicBezTo>
                    <a:pt x="104" y="9"/>
                    <a:pt x="104" y="9"/>
                    <a:pt x="104" y="9"/>
                  </a:cubicBezTo>
                  <a:lnTo>
                    <a:pt x="104" y="68"/>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gn="ctr">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Rectangle 96"/>
            <p:cNvSpPr>
              <a:spLocks noChangeArrowheads="1"/>
            </p:cNvSpPr>
            <p:nvPr/>
          </p:nvSpPr>
          <p:spPr bwMode="auto">
            <a:xfrm>
              <a:off x="10004505" y="2738737"/>
              <a:ext cx="144000" cy="342000"/>
            </a:xfrm>
            <a:prstGeom prst="rect">
              <a:avLst/>
            </a:prstGeom>
            <a:solidFill>
              <a:schemeClr val="accent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pPr algn="ctr">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7" name="Rectangle 96"/>
            <p:cNvSpPr>
              <a:spLocks noChangeArrowheads="1"/>
            </p:cNvSpPr>
            <p:nvPr/>
          </p:nvSpPr>
          <p:spPr bwMode="auto">
            <a:xfrm>
              <a:off x="10163792" y="2738737"/>
              <a:ext cx="144000" cy="342000"/>
            </a:xfrm>
            <a:prstGeom prst="rect">
              <a:avLst/>
            </a:prstGeom>
            <a:solidFill>
              <a:schemeClr val="accent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pPr algn="ctr">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8" name="Rectangle 96"/>
            <p:cNvSpPr>
              <a:spLocks noChangeArrowheads="1"/>
            </p:cNvSpPr>
            <p:nvPr/>
          </p:nvSpPr>
          <p:spPr bwMode="auto">
            <a:xfrm>
              <a:off x="10329642" y="2738684"/>
              <a:ext cx="144000" cy="342000"/>
            </a:xfrm>
            <a:prstGeom prst="rect">
              <a:avLst/>
            </a:prstGeom>
            <a:solidFill>
              <a:schemeClr val="accent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pPr algn="ctr">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9" name="Rectangle 96"/>
            <p:cNvSpPr>
              <a:spLocks noChangeArrowheads="1"/>
            </p:cNvSpPr>
            <p:nvPr/>
          </p:nvSpPr>
          <p:spPr bwMode="auto">
            <a:xfrm>
              <a:off x="10496212" y="2738684"/>
              <a:ext cx="144000" cy="342000"/>
            </a:xfrm>
            <a:prstGeom prst="rect">
              <a:avLst/>
            </a:prstGeom>
            <a:solidFill>
              <a:schemeClr val="accent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pPr algn="ctr">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 name="Group 74"/>
          <p:cNvGrpSpPr/>
          <p:nvPr/>
        </p:nvGrpSpPr>
        <p:grpSpPr>
          <a:xfrm>
            <a:off x="1442183" y="3526039"/>
            <a:ext cx="533190" cy="533218"/>
            <a:chOff x="821491" y="4182919"/>
            <a:chExt cx="710960" cy="710958"/>
          </a:xfrm>
        </p:grpSpPr>
        <p:sp>
          <p:nvSpPr>
            <p:cNvPr id="52" name="Oval 51"/>
            <p:cNvSpPr/>
            <p:nvPr/>
          </p:nvSpPr>
          <p:spPr>
            <a:xfrm>
              <a:off x="821491" y="4182919"/>
              <a:ext cx="710960" cy="710958"/>
            </a:xfrm>
            <a:prstGeom prst="ellipse">
              <a:avLst/>
            </a:prstGeom>
            <a:noFill/>
            <a:ln>
              <a:solidFill>
                <a:schemeClr val="accent2"/>
              </a:solidFill>
            </a:ln>
          </p:spPr>
          <p:style>
            <a:lnRef idx="2">
              <a:schemeClr val="accent3">
                <a:hueOff val="552171"/>
                <a:satOff val="28263"/>
                <a:lumOff val="11872"/>
                <a:alphaOff val="0"/>
              </a:schemeClr>
            </a:lnRef>
            <a:fillRef idx="1">
              <a:schemeClr val="accent3">
                <a:hueOff val="552171"/>
                <a:satOff val="28263"/>
                <a:lumOff val="11872"/>
                <a:alphaOff val="0"/>
              </a:schemeClr>
            </a:fillRef>
            <a:effectRef idx="0">
              <a:schemeClr val="accent3">
                <a:hueOff val="552171"/>
                <a:satOff val="28263"/>
                <a:lumOff val="11872"/>
                <a:alphaOff val="0"/>
              </a:schemeClr>
            </a:effectRef>
            <a:fontRef idx="minor">
              <a:schemeClr val="lt1"/>
            </a:fontRef>
          </p:style>
          <p:txBody>
            <a:bodyPr/>
            <a:lstStyle/>
            <a:p>
              <a:pPr algn="just">
                <a:lnSpc>
                  <a:spcPct val="120000"/>
                </a:lnSpc>
              </a:pPr>
              <a:endParaRPr lang="zh-CN" alt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7" name="Group 52"/>
            <p:cNvGrpSpPr>
              <a:grpSpLocks noChangeAspect="1"/>
            </p:cNvGrpSpPr>
            <p:nvPr/>
          </p:nvGrpSpPr>
          <p:grpSpPr>
            <a:xfrm>
              <a:off x="1004854" y="4369560"/>
              <a:ext cx="344222" cy="351018"/>
              <a:chOff x="7160655" y="2178006"/>
              <a:chExt cx="379359" cy="386846"/>
            </a:xfrm>
            <a:solidFill>
              <a:schemeClr val="accent2"/>
            </a:solidFill>
          </p:grpSpPr>
          <p:sp>
            <p:nvSpPr>
              <p:cNvPr id="54" name="Freeform 36"/>
              <p:cNvSpPr>
                <a:spLocks noEditPoints="1"/>
              </p:cNvSpPr>
              <p:nvPr/>
            </p:nvSpPr>
            <p:spPr bwMode="auto">
              <a:xfrm>
                <a:off x="7277956" y="2178006"/>
                <a:ext cx="262058" cy="262058"/>
              </a:xfrm>
              <a:custGeom>
                <a:avLst/>
                <a:gdLst>
                  <a:gd name="T0" fmla="*/ 65 w 79"/>
                  <a:gd name="T1" fmla="*/ 14 h 79"/>
                  <a:gd name="T2" fmla="*/ 14 w 79"/>
                  <a:gd name="T3" fmla="*/ 14 h 79"/>
                  <a:gd name="T4" fmla="*/ 11 w 79"/>
                  <a:gd name="T5" fmla="*/ 63 h 79"/>
                  <a:gd name="T6" fmla="*/ 11 w 79"/>
                  <a:gd name="T7" fmla="*/ 63 h 79"/>
                  <a:gd name="T8" fmla="*/ 17 w 79"/>
                  <a:gd name="T9" fmla="*/ 68 h 79"/>
                  <a:gd name="T10" fmla="*/ 64 w 79"/>
                  <a:gd name="T11" fmla="*/ 65 h 79"/>
                  <a:gd name="T12" fmla="*/ 65 w 79"/>
                  <a:gd name="T13" fmla="*/ 14 h 79"/>
                  <a:gd name="T14" fmla="*/ 58 w 79"/>
                  <a:gd name="T15" fmla="*/ 59 h 79"/>
                  <a:gd name="T16" fmla="*/ 20 w 79"/>
                  <a:gd name="T17" fmla="*/ 59 h 79"/>
                  <a:gd name="T18" fmla="*/ 20 w 79"/>
                  <a:gd name="T19" fmla="*/ 21 h 79"/>
                  <a:gd name="T20" fmla="*/ 58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0" y="28"/>
                      <a:pt x="0" y="49"/>
                      <a:pt x="11" y="63"/>
                    </a:cubicBezTo>
                    <a:cubicBezTo>
                      <a:pt x="11" y="63"/>
                      <a:pt x="11" y="63"/>
                      <a:pt x="11" y="63"/>
                    </a:cubicBezTo>
                    <a:cubicBezTo>
                      <a:pt x="14" y="66"/>
                      <a:pt x="15" y="67"/>
                      <a:pt x="17" y="68"/>
                    </a:cubicBezTo>
                    <a:cubicBezTo>
                      <a:pt x="31" y="79"/>
                      <a:pt x="51" y="78"/>
                      <a:pt x="64" y="65"/>
                    </a:cubicBezTo>
                    <a:cubicBezTo>
                      <a:pt x="78" y="51"/>
                      <a:pt x="79" y="29"/>
                      <a:pt x="65" y="14"/>
                    </a:cubicBezTo>
                    <a:close/>
                    <a:moveTo>
                      <a:pt x="58" y="59"/>
                    </a:moveTo>
                    <a:cubicBezTo>
                      <a:pt x="47" y="69"/>
                      <a:pt x="30" y="69"/>
                      <a:pt x="20" y="59"/>
                    </a:cubicBezTo>
                    <a:cubicBezTo>
                      <a:pt x="9" y="48"/>
                      <a:pt x="9" y="31"/>
                      <a:pt x="20" y="21"/>
                    </a:cubicBezTo>
                    <a:cubicBezTo>
                      <a:pt x="31" y="10"/>
                      <a:pt x="48" y="10"/>
                      <a:pt x="58"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gn="just">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5" name="Freeform 37"/>
              <p:cNvSpPr/>
              <p:nvPr/>
            </p:nvSpPr>
            <p:spPr bwMode="auto">
              <a:xfrm>
                <a:off x="7160655" y="2400130"/>
                <a:ext cx="159730" cy="164722"/>
              </a:xfrm>
              <a:custGeom>
                <a:avLst/>
                <a:gdLst>
                  <a:gd name="T0" fmla="*/ 0 w 64"/>
                  <a:gd name="T1" fmla="*/ 52 h 66"/>
                  <a:gd name="T2" fmla="*/ 12 w 64"/>
                  <a:gd name="T3" fmla="*/ 66 h 66"/>
                  <a:gd name="T4" fmla="*/ 64 w 64"/>
                  <a:gd name="T5" fmla="*/ 8 h 66"/>
                  <a:gd name="T6" fmla="*/ 55 w 64"/>
                  <a:gd name="T7" fmla="*/ 0 h 66"/>
                  <a:gd name="T8" fmla="*/ 0 w 64"/>
                  <a:gd name="T9" fmla="*/ 52 h 66"/>
                </a:gdLst>
                <a:ahLst/>
                <a:cxnLst>
                  <a:cxn ang="0">
                    <a:pos x="T0" y="T1"/>
                  </a:cxn>
                  <a:cxn ang="0">
                    <a:pos x="T2" y="T3"/>
                  </a:cxn>
                  <a:cxn ang="0">
                    <a:pos x="T4" y="T5"/>
                  </a:cxn>
                  <a:cxn ang="0">
                    <a:pos x="T6" y="T7"/>
                  </a:cxn>
                  <a:cxn ang="0">
                    <a:pos x="T8" y="T9"/>
                  </a:cxn>
                </a:cxnLst>
                <a:rect l="0" t="0" r="r" b="b"/>
                <a:pathLst>
                  <a:path w="64" h="66">
                    <a:moveTo>
                      <a:pt x="0" y="52"/>
                    </a:moveTo>
                    <a:lnTo>
                      <a:pt x="12" y="66"/>
                    </a:lnTo>
                    <a:lnTo>
                      <a:pt x="64" y="8"/>
                    </a:lnTo>
                    <a:lnTo>
                      <a:pt x="55" y="0"/>
                    </a:lnTo>
                    <a:lnTo>
                      <a:pt x="0" y="5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gn="just">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6" name="Freeform 38"/>
              <p:cNvSpPr/>
              <p:nvPr/>
            </p:nvSpPr>
            <p:spPr bwMode="auto">
              <a:xfrm>
                <a:off x="7412728" y="2265358"/>
                <a:ext cx="99831" cy="119797"/>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0"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gn="just">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8" name="Group 76"/>
          <p:cNvGrpSpPr/>
          <p:nvPr/>
        </p:nvGrpSpPr>
        <p:grpSpPr>
          <a:xfrm>
            <a:off x="5317733" y="3523116"/>
            <a:ext cx="533190" cy="533218"/>
            <a:chOff x="6038386" y="4179022"/>
            <a:chExt cx="710960" cy="710958"/>
          </a:xfrm>
        </p:grpSpPr>
        <p:sp>
          <p:nvSpPr>
            <p:cNvPr id="58" name="Oval 57"/>
            <p:cNvSpPr/>
            <p:nvPr/>
          </p:nvSpPr>
          <p:spPr>
            <a:xfrm>
              <a:off x="6038386" y="4179022"/>
              <a:ext cx="710960" cy="710958"/>
            </a:xfrm>
            <a:prstGeom prst="ellipse">
              <a:avLst/>
            </a:prstGeom>
            <a:noFill/>
            <a:ln>
              <a:solidFill>
                <a:schemeClr val="accent4"/>
              </a:solidFill>
            </a:ln>
          </p:spPr>
          <p:style>
            <a:lnRef idx="2">
              <a:schemeClr val="accent3">
                <a:hueOff val="552171"/>
                <a:satOff val="28263"/>
                <a:lumOff val="11872"/>
                <a:alphaOff val="0"/>
              </a:schemeClr>
            </a:lnRef>
            <a:fillRef idx="1">
              <a:schemeClr val="accent3">
                <a:hueOff val="552171"/>
                <a:satOff val="28263"/>
                <a:lumOff val="11872"/>
                <a:alphaOff val="0"/>
              </a:schemeClr>
            </a:fillRef>
            <a:effectRef idx="0">
              <a:schemeClr val="accent3">
                <a:hueOff val="552171"/>
                <a:satOff val="28263"/>
                <a:lumOff val="11872"/>
                <a:alphaOff val="0"/>
              </a:schemeClr>
            </a:effectRef>
            <a:fontRef idx="minor">
              <a:schemeClr val="lt1"/>
            </a:fontRef>
          </p:style>
          <p:txBody>
            <a:bodyPr/>
            <a:lstStyle/>
            <a:p>
              <a:pPr algn="just">
                <a:lnSpc>
                  <a:spcPct val="120000"/>
                </a:lnSpc>
              </a:pPr>
              <a:endParaRPr lang="zh-CN" alt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9" name="Group 58"/>
            <p:cNvGrpSpPr>
              <a:grpSpLocks noChangeAspect="1"/>
            </p:cNvGrpSpPr>
            <p:nvPr/>
          </p:nvGrpSpPr>
          <p:grpSpPr>
            <a:xfrm>
              <a:off x="6214075" y="4376217"/>
              <a:ext cx="359577" cy="316566"/>
              <a:chOff x="6040049" y="4182118"/>
              <a:chExt cx="521619" cy="459224"/>
            </a:xfrm>
            <a:solidFill>
              <a:schemeClr val="accent4"/>
            </a:solidFill>
          </p:grpSpPr>
          <p:sp>
            <p:nvSpPr>
              <p:cNvPr id="60" name="Freeform 84"/>
              <p:cNvSpPr/>
              <p:nvPr/>
            </p:nvSpPr>
            <p:spPr bwMode="auto">
              <a:xfrm>
                <a:off x="6087469" y="4202084"/>
                <a:ext cx="194671" cy="419291"/>
              </a:xfrm>
              <a:custGeom>
                <a:avLst/>
                <a:gdLst>
                  <a:gd name="T0" fmla="*/ 52 w 59"/>
                  <a:gd name="T1" fmla="*/ 5 h 126"/>
                  <a:gd name="T2" fmla="*/ 9 w 59"/>
                  <a:gd name="T3" fmla="*/ 38 h 126"/>
                  <a:gd name="T4" fmla="*/ 0 w 59"/>
                  <a:gd name="T5" fmla="*/ 39 h 126"/>
                  <a:gd name="T6" fmla="*/ 0 w 59"/>
                  <a:gd name="T7" fmla="*/ 86 h 126"/>
                  <a:gd name="T8" fmla="*/ 9 w 59"/>
                  <a:gd name="T9" fmla="*/ 88 h 126"/>
                  <a:gd name="T10" fmla="*/ 51 w 59"/>
                  <a:gd name="T11" fmla="*/ 119 h 126"/>
                  <a:gd name="T12" fmla="*/ 59 w 59"/>
                  <a:gd name="T13" fmla="*/ 119 h 126"/>
                  <a:gd name="T14" fmla="*/ 59 w 59"/>
                  <a:gd name="T15" fmla="*/ 5 h 126"/>
                  <a:gd name="T16" fmla="*/ 52 w 59"/>
                  <a:gd name="T17" fmla="*/ 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126">
                    <a:moveTo>
                      <a:pt x="52" y="5"/>
                    </a:moveTo>
                    <a:cubicBezTo>
                      <a:pt x="9" y="38"/>
                      <a:pt x="9" y="38"/>
                      <a:pt x="9" y="38"/>
                    </a:cubicBezTo>
                    <a:cubicBezTo>
                      <a:pt x="9" y="38"/>
                      <a:pt x="5" y="38"/>
                      <a:pt x="0" y="39"/>
                    </a:cubicBezTo>
                    <a:cubicBezTo>
                      <a:pt x="0" y="86"/>
                      <a:pt x="0" y="86"/>
                      <a:pt x="0" y="86"/>
                    </a:cubicBezTo>
                    <a:cubicBezTo>
                      <a:pt x="5" y="87"/>
                      <a:pt x="9" y="88"/>
                      <a:pt x="9" y="88"/>
                    </a:cubicBezTo>
                    <a:cubicBezTo>
                      <a:pt x="51" y="119"/>
                      <a:pt x="51" y="119"/>
                      <a:pt x="51" y="119"/>
                    </a:cubicBezTo>
                    <a:cubicBezTo>
                      <a:pt x="51" y="119"/>
                      <a:pt x="59" y="126"/>
                      <a:pt x="59" y="119"/>
                    </a:cubicBezTo>
                    <a:cubicBezTo>
                      <a:pt x="59" y="112"/>
                      <a:pt x="59" y="11"/>
                      <a:pt x="59" y="5"/>
                    </a:cubicBezTo>
                    <a:cubicBezTo>
                      <a:pt x="59" y="0"/>
                      <a:pt x="52" y="5"/>
                      <a:pt x="5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gn="just">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 name="Freeform 85"/>
              <p:cNvSpPr/>
              <p:nvPr/>
            </p:nvSpPr>
            <p:spPr bwMode="auto">
              <a:xfrm>
                <a:off x="6040049" y="4339353"/>
                <a:ext cx="27454" cy="147252"/>
              </a:xfrm>
              <a:custGeom>
                <a:avLst/>
                <a:gdLst>
                  <a:gd name="T0" fmla="*/ 0 w 8"/>
                  <a:gd name="T1" fmla="*/ 8 h 44"/>
                  <a:gd name="T2" fmla="*/ 0 w 8"/>
                  <a:gd name="T3" fmla="*/ 38 h 44"/>
                  <a:gd name="T4" fmla="*/ 8 w 8"/>
                  <a:gd name="T5" fmla="*/ 44 h 44"/>
                  <a:gd name="T6" fmla="*/ 8 w 8"/>
                  <a:gd name="T7" fmla="*/ 0 h 44"/>
                  <a:gd name="T8" fmla="*/ 0 w 8"/>
                  <a:gd name="T9" fmla="*/ 8 h 44"/>
                </a:gdLst>
                <a:ahLst/>
                <a:cxnLst>
                  <a:cxn ang="0">
                    <a:pos x="T0" y="T1"/>
                  </a:cxn>
                  <a:cxn ang="0">
                    <a:pos x="T2" y="T3"/>
                  </a:cxn>
                  <a:cxn ang="0">
                    <a:pos x="T4" y="T5"/>
                  </a:cxn>
                  <a:cxn ang="0">
                    <a:pos x="T6" y="T7"/>
                  </a:cxn>
                  <a:cxn ang="0">
                    <a:pos x="T8" y="T9"/>
                  </a:cxn>
                </a:cxnLst>
                <a:rect l="0" t="0" r="r" b="b"/>
                <a:pathLst>
                  <a:path w="8" h="44">
                    <a:moveTo>
                      <a:pt x="0" y="8"/>
                    </a:moveTo>
                    <a:cubicBezTo>
                      <a:pt x="0" y="16"/>
                      <a:pt x="0" y="32"/>
                      <a:pt x="0" y="38"/>
                    </a:cubicBezTo>
                    <a:cubicBezTo>
                      <a:pt x="0" y="40"/>
                      <a:pt x="4" y="42"/>
                      <a:pt x="8" y="44"/>
                    </a:cubicBezTo>
                    <a:cubicBezTo>
                      <a:pt x="8" y="0"/>
                      <a:pt x="8" y="0"/>
                      <a:pt x="8" y="0"/>
                    </a:cubicBezTo>
                    <a:cubicBezTo>
                      <a:pt x="4" y="2"/>
                      <a:pt x="0" y="4"/>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gn="just">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2" name="Freeform 86"/>
              <p:cNvSpPr/>
              <p:nvPr/>
            </p:nvSpPr>
            <p:spPr bwMode="auto">
              <a:xfrm>
                <a:off x="6329559" y="4296924"/>
                <a:ext cx="77370" cy="229612"/>
              </a:xfrm>
              <a:custGeom>
                <a:avLst/>
                <a:gdLst>
                  <a:gd name="T0" fmla="*/ 10 w 23"/>
                  <a:gd name="T1" fmla="*/ 2 h 69"/>
                  <a:gd name="T2" fmla="*/ 2 w 23"/>
                  <a:gd name="T3" fmla="*/ 2 h 69"/>
                  <a:gd name="T4" fmla="*/ 2 w 23"/>
                  <a:gd name="T5" fmla="*/ 10 h 69"/>
                  <a:gd name="T6" fmla="*/ 12 w 23"/>
                  <a:gd name="T7" fmla="*/ 35 h 69"/>
                  <a:gd name="T8" fmla="*/ 2 w 23"/>
                  <a:gd name="T9" fmla="*/ 60 h 69"/>
                  <a:gd name="T10" fmla="*/ 2 w 23"/>
                  <a:gd name="T11" fmla="*/ 67 h 69"/>
                  <a:gd name="T12" fmla="*/ 6 w 23"/>
                  <a:gd name="T13" fmla="*/ 69 h 69"/>
                  <a:gd name="T14" fmla="*/ 10 w 23"/>
                  <a:gd name="T15" fmla="*/ 67 h 69"/>
                  <a:gd name="T16" fmla="*/ 23 w 23"/>
                  <a:gd name="T17" fmla="*/ 35 h 69"/>
                  <a:gd name="T18" fmla="*/ 10 w 23"/>
                  <a:gd name="T19" fmla="*/ 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69">
                    <a:moveTo>
                      <a:pt x="10" y="2"/>
                    </a:moveTo>
                    <a:cubicBezTo>
                      <a:pt x="7" y="0"/>
                      <a:pt x="4" y="0"/>
                      <a:pt x="2" y="2"/>
                    </a:cubicBezTo>
                    <a:cubicBezTo>
                      <a:pt x="0" y="4"/>
                      <a:pt x="0" y="8"/>
                      <a:pt x="2" y="10"/>
                    </a:cubicBezTo>
                    <a:cubicBezTo>
                      <a:pt x="9" y="17"/>
                      <a:pt x="12" y="26"/>
                      <a:pt x="12" y="35"/>
                    </a:cubicBezTo>
                    <a:cubicBezTo>
                      <a:pt x="12" y="44"/>
                      <a:pt x="9" y="53"/>
                      <a:pt x="2" y="60"/>
                    </a:cubicBezTo>
                    <a:cubicBezTo>
                      <a:pt x="0" y="62"/>
                      <a:pt x="0" y="65"/>
                      <a:pt x="2" y="67"/>
                    </a:cubicBezTo>
                    <a:cubicBezTo>
                      <a:pt x="3" y="68"/>
                      <a:pt x="4" y="69"/>
                      <a:pt x="6" y="69"/>
                    </a:cubicBezTo>
                    <a:cubicBezTo>
                      <a:pt x="7" y="69"/>
                      <a:pt x="9" y="68"/>
                      <a:pt x="10" y="67"/>
                    </a:cubicBezTo>
                    <a:cubicBezTo>
                      <a:pt x="19" y="58"/>
                      <a:pt x="23" y="47"/>
                      <a:pt x="23" y="35"/>
                    </a:cubicBezTo>
                    <a:cubicBezTo>
                      <a:pt x="23" y="23"/>
                      <a:pt x="19" y="11"/>
                      <a:pt x="1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gn="just">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3" name="Freeform 87"/>
              <p:cNvSpPr/>
              <p:nvPr/>
            </p:nvSpPr>
            <p:spPr bwMode="auto">
              <a:xfrm>
                <a:off x="6376980" y="4239521"/>
                <a:ext cx="102328" cy="341923"/>
              </a:xfrm>
              <a:custGeom>
                <a:avLst/>
                <a:gdLst>
                  <a:gd name="T0" fmla="*/ 10 w 31"/>
                  <a:gd name="T1" fmla="*/ 2 h 103"/>
                  <a:gd name="T2" fmla="*/ 3 w 31"/>
                  <a:gd name="T3" fmla="*/ 2 h 103"/>
                  <a:gd name="T4" fmla="*/ 3 w 31"/>
                  <a:gd name="T5" fmla="*/ 10 h 103"/>
                  <a:gd name="T6" fmla="*/ 20 w 31"/>
                  <a:gd name="T7" fmla="*/ 52 h 103"/>
                  <a:gd name="T8" fmla="*/ 3 w 31"/>
                  <a:gd name="T9" fmla="*/ 94 h 103"/>
                  <a:gd name="T10" fmla="*/ 3 w 31"/>
                  <a:gd name="T11" fmla="*/ 102 h 103"/>
                  <a:gd name="T12" fmla="*/ 6 w 31"/>
                  <a:gd name="T13" fmla="*/ 103 h 103"/>
                  <a:gd name="T14" fmla="*/ 10 w 31"/>
                  <a:gd name="T15" fmla="*/ 102 h 103"/>
                  <a:gd name="T16" fmla="*/ 31 w 31"/>
                  <a:gd name="T17" fmla="*/ 52 h 103"/>
                  <a:gd name="T18" fmla="*/ 10 w 31"/>
                  <a:gd name="T19" fmla="*/ 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103">
                    <a:moveTo>
                      <a:pt x="10" y="2"/>
                    </a:moveTo>
                    <a:cubicBezTo>
                      <a:pt x="8" y="0"/>
                      <a:pt x="5" y="0"/>
                      <a:pt x="3" y="2"/>
                    </a:cubicBezTo>
                    <a:cubicBezTo>
                      <a:pt x="0" y="4"/>
                      <a:pt x="0" y="8"/>
                      <a:pt x="3" y="10"/>
                    </a:cubicBezTo>
                    <a:cubicBezTo>
                      <a:pt x="14" y="21"/>
                      <a:pt x="20" y="37"/>
                      <a:pt x="20" y="52"/>
                    </a:cubicBezTo>
                    <a:cubicBezTo>
                      <a:pt x="20" y="67"/>
                      <a:pt x="14" y="82"/>
                      <a:pt x="3" y="94"/>
                    </a:cubicBezTo>
                    <a:cubicBezTo>
                      <a:pt x="0" y="96"/>
                      <a:pt x="0" y="100"/>
                      <a:pt x="3" y="102"/>
                    </a:cubicBezTo>
                    <a:cubicBezTo>
                      <a:pt x="4" y="103"/>
                      <a:pt x="5" y="103"/>
                      <a:pt x="6" y="103"/>
                    </a:cubicBezTo>
                    <a:cubicBezTo>
                      <a:pt x="8" y="103"/>
                      <a:pt x="9" y="103"/>
                      <a:pt x="10" y="102"/>
                    </a:cubicBezTo>
                    <a:cubicBezTo>
                      <a:pt x="24" y="88"/>
                      <a:pt x="31" y="70"/>
                      <a:pt x="31" y="52"/>
                    </a:cubicBezTo>
                    <a:cubicBezTo>
                      <a:pt x="31" y="34"/>
                      <a:pt x="24" y="16"/>
                      <a:pt x="1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gn="just">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4" name="Freeform 88"/>
              <p:cNvSpPr/>
              <p:nvPr/>
            </p:nvSpPr>
            <p:spPr bwMode="auto">
              <a:xfrm>
                <a:off x="6436879" y="4182118"/>
                <a:ext cx="124789" cy="459224"/>
              </a:xfrm>
              <a:custGeom>
                <a:avLst/>
                <a:gdLst>
                  <a:gd name="T0" fmla="*/ 10 w 38"/>
                  <a:gd name="T1" fmla="*/ 2 h 138"/>
                  <a:gd name="T2" fmla="*/ 2 w 38"/>
                  <a:gd name="T3" fmla="*/ 2 h 138"/>
                  <a:gd name="T4" fmla="*/ 2 w 38"/>
                  <a:gd name="T5" fmla="*/ 9 h 138"/>
                  <a:gd name="T6" fmla="*/ 27 w 38"/>
                  <a:gd name="T7" fmla="*/ 69 h 138"/>
                  <a:gd name="T8" fmla="*/ 2 w 38"/>
                  <a:gd name="T9" fmla="*/ 128 h 138"/>
                  <a:gd name="T10" fmla="*/ 2 w 38"/>
                  <a:gd name="T11" fmla="*/ 136 h 138"/>
                  <a:gd name="T12" fmla="*/ 6 w 38"/>
                  <a:gd name="T13" fmla="*/ 138 h 138"/>
                  <a:gd name="T14" fmla="*/ 10 w 38"/>
                  <a:gd name="T15" fmla="*/ 136 h 138"/>
                  <a:gd name="T16" fmla="*/ 38 w 38"/>
                  <a:gd name="T17" fmla="*/ 69 h 138"/>
                  <a:gd name="T18" fmla="*/ 10 w 38"/>
                  <a:gd name="T19" fmla="*/ 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138">
                    <a:moveTo>
                      <a:pt x="10" y="2"/>
                    </a:moveTo>
                    <a:cubicBezTo>
                      <a:pt x="8" y="0"/>
                      <a:pt x="5" y="0"/>
                      <a:pt x="2" y="2"/>
                    </a:cubicBezTo>
                    <a:cubicBezTo>
                      <a:pt x="0" y="4"/>
                      <a:pt x="0" y="7"/>
                      <a:pt x="2" y="9"/>
                    </a:cubicBezTo>
                    <a:cubicBezTo>
                      <a:pt x="19" y="26"/>
                      <a:pt x="27" y="47"/>
                      <a:pt x="27" y="69"/>
                    </a:cubicBezTo>
                    <a:cubicBezTo>
                      <a:pt x="27" y="90"/>
                      <a:pt x="19" y="112"/>
                      <a:pt x="2" y="128"/>
                    </a:cubicBezTo>
                    <a:cubicBezTo>
                      <a:pt x="0" y="130"/>
                      <a:pt x="0" y="134"/>
                      <a:pt x="2" y="136"/>
                    </a:cubicBezTo>
                    <a:cubicBezTo>
                      <a:pt x="4" y="137"/>
                      <a:pt x="5" y="138"/>
                      <a:pt x="6" y="138"/>
                    </a:cubicBezTo>
                    <a:cubicBezTo>
                      <a:pt x="8" y="138"/>
                      <a:pt x="9" y="137"/>
                      <a:pt x="10" y="136"/>
                    </a:cubicBezTo>
                    <a:cubicBezTo>
                      <a:pt x="29" y="117"/>
                      <a:pt x="38" y="93"/>
                      <a:pt x="38" y="69"/>
                    </a:cubicBezTo>
                    <a:cubicBezTo>
                      <a:pt x="38" y="45"/>
                      <a:pt x="29" y="20"/>
                      <a:pt x="1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pPr algn="just">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10" name="Group 77"/>
          <p:cNvGrpSpPr/>
          <p:nvPr/>
        </p:nvGrpSpPr>
        <p:grpSpPr>
          <a:xfrm>
            <a:off x="7255507" y="3518656"/>
            <a:ext cx="533190" cy="533218"/>
            <a:chOff x="8613835" y="4173075"/>
            <a:chExt cx="710960" cy="710958"/>
          </a:xfrm>
        </p:grpSpPr>
        <p:sp>
          <p:nvSpPr>
            <p:cNvPr id="66" name="Oval 65"/>
            <p:cNvSpPr/>
            <p:nvPr/>
          </p:nvSpPr>
          <p:spPr>
            <a:xfrm>
              <a:off x="8613835" y="4173075"/>
              <a:ext cx="710960" cy="710958"/>
            </a:xfrm>
            <a:prstGeom prst="ellipse">
              <a:avLst/>
            </a:prstGeom>
            <a:noFill/>
            <a:ln>
              <a:solidFill>
                <a:schemeClr val="accent5"/>
              </a:solidFill>
            </a:ln>
          </p:spPr>
          <p:style>
            <a:lnRef idx="2">
              <a:schemeClr val="accent3">
                <a:hueOff val="552171"/>
                <a:satOff val="28263"/>
                <a:lumOff val="11872"/>
                <a:alphaOff val="0"/>
              </a:schemeClr>
            </a:lnRef>
            <a:fillRef idx="1">
              <a:schemeClr val="accent3">
                <a:hueOff val="552171"/>
                <a:satOff val="28263"/>
                <a:lumOff val="11872"/>
                <a:alphaOff val="0"/>
              </a:schemeClr>
            </a:fillRef>
            <a:effectRef idx="0">
              <a:schemeClr val="accent3">
                <a:hueOff val="552171"/>
                <a:satOff val="28263"/>
                <a:lumOff val="11872"/>
                <a:alphaOff val="0"/>
              </a:schemeClr>
            </a:effectRef>
            <a:fontRef idx="minor">
              <a:schemeClr val="lt1"/>
            </a:fontRef>
          </p:style>
          <p:txBody>
            <a:bodyPr/>
            <a:lstStyle/>
            <a:p>
              <a:pPr algn="just">
                <a:lnSpc>
                  <a:spcPct val="120000"/>
                </a:lnSpc>
              </a:pPr>
              <a:endParaRPr lang="zh-CN" alt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7" name="Freeform 16"/>
            <p:cNvSpPr>
              <a:spLocks noChangeAspect="1" noEditPoints="1"/>
            </p:cNvSpPr>
            <p:nvPr/>
          </p:nvSpPr>
          <p:spPr bwMode="auto">
            <a:xfrm>
              <a:off x="8807774" y="4323051"/>
              <a:ext cx="310685" cy="360000"/>
            </a:xfrm>
            <a:custGeom>
              <a:avLst/>
              <a:gdLst>
                <a:gd name="T0" fmla="*/ 233 w 320"/>
                <a:gd name="T1" fmla="*/ 138 h 371"/>
                <a:gd name="T2" fmla="*/ 261 w 320"/>
                <a:gd name="T3" fmla="*/ 12 h 371"/>
                <a:gd name="T4" fmla="*/ 168 w 320"/>
                <a:gd name="T5" fmla="*/ 104 h 371"/>
                <a:gd name="T6" fmla="*/ 80 w 320"/>
                <a:gd name="T7" fmla="*/ 182 h 371"/>
                <a:gd name="T8" fmla="*/ 80 w 320"/>
                <a:gd name="T9" fmla="*/ 319 h 371"/>
                <a:gd name="T10" fmla="*/ 253 w 320"/>
                <a:gd name="T11" fmla="*/ 371 h 371"/>
                <a:gd name="T12" fmla="*/ 320 w 320"/>
                <a:gd name="T13" fmla="*/ 172 h 371"/>
                <a:gd name="T14" fmla="*/ 233 w 320"/>
                <a:gd name="T15" fmla="*/ 138 h 371"/>
                <a:gd name="T16" fmla="*/ 60 w 320"/>
                <a:gd name="T17" fmla="*/ 140 h 371"/>
                <a:gd name="T18" fmla="*/ 0 w 320"/>
                <a:gd name="T19" fmla="*/ 202 h 371"/>
                <a:gd name="T20" fmla="*/ 0 w 320"/>
                <a:gd name="T21" fmla="*/ 299 h 371"/>
                <a:gd name="T22" fmla="*/ 60 w 320"/>
                <a:gd name="T23" fmla="*/ 360 h 371"/>
                <a:gd name="T24" fmla="*/ 40 w 320"/>
                <a:gd name="T25" fmla="*/ 315 h 371"/>
                <a:gd name="T26" fmla="*/ 40 w 320"/>
                <a:gd name="T27" fmla="*/ 187 h 371"/>
                <a:gd name="T28" fmla="*/ 60 w 320"/>
                <a:gd name="T29" fmla="*/ 14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0" h="371">
                  <a:moveTo>
                    <a:pt x="233" y="138"/>
                  </a:moveTo>
                  <a:cubicBezTo>
                    <a:pt x="230" y="131"/>
                    <a:pt x="304" y="65"/>
                    <a:pt x="261" y="12"/>
                  </a:cubicBezTo>
                  <a:cubicBezTo>
                    <a:pt x="251" y="0"/>
                    <a:pt x="217" y="72"/>
                    <a:pt x="168" y="104"/>
                  </a:cubicBezTo>
                  <a:cubicBezTo>
                    <a:pt x="142" y="122"/>
                    <a:pt x="80" y="161"/>
                    <a:pt x="80" y="182"/>
                  </a:cubicBezTo>
                  <a:cubicBezTo>
                    <a:pt x="80" y="319"/>
                    <a:pt x="80" y="319"/>
                    <a:pt x="80" y="319"/>
                  </a:cubicBezTo>
                  <a:cubicBezTo>
                    <a:pt x="80" y="344"/>
                    <a:pt x="178" y="371"/>
                    <a:pt x="253" y="371"/>
                  </a:cubicBezTo>
                  <a:cubicBezTo>
                    <a:pt x="280" y="371"/>
                    <a:pt x="320" y="199"/>
                    <a:pt x="320" y="172"/>
                  </a:cubicBezTo>
                  <a:cubicBezTo>
                    <a:pt x="320" y="145"/>
                    <a:pt x="235" y="145"/>
                    <a:pt x="233" y="138"/>
                  </a:cubicBezTo>
                  <a:close/>
                  <a:moveTo>
                    <a:pt x="60" y="140"/>
                  </a:moveTo>
                  <a:cubicBezTo>
                    <a:pt x="47" y="140"/>
                    <a:pt x="0" y="148"/>
                    <a:pt x="0" y="202"/>
                  </a:cubicBezTo>
                  <a:cubicBezTo>
                    <a:pt x="0" y="299"/>
                    <a:pt x="0" y="299"/>
                    <a:pt x="0" y="299"/>
                  </a:cubicBezTo>
                  <a:cubicBezTo>
                    <a:pt x="0" y="354"/>
                    <a:pt x="47" y="360"/>
                    <a:pt x="60" y="360"/>
                  </a:cubicBezTo>
                  <a:cubicBezTo>
                    <a:pt x="73" y="360"/>
                    <a:pt x="40" y="348"/>
                    <a:pt x="40" y="315"/>
                  </a:cubicBezTo>
                  <a:cubicBezTo>
                    <a:pt x="40" y="187"/>
                    <a:pt x="40" y="187"/>
                    <a:pt x="40" y="187"/>
                  </a:cubicBezTo>
                  <a:cubicBezTo>
                    <a:pt x="40" y="152"/>
                    <a:pt x="73" y="140"/>
                    <a:pt x="60" y="140"/>
                  </a:cubicBezTo>
                  <a:close/>
                </a:path>
              </a:pathLst>
            </a:custGeom>
            <a:solidFill>
              <a:schemeClr val="accent5"/>
            </a:solidFill>
            <a:ln>
              <a:noFill/>
            </a:ln>
          </p:spPr>
          <p:txBody>
            <a:bodyPr vert="horz" wrap="square" lIns="96435" tIns="48218" rIns="96435" bIns="48218" numCol="1" anchor="t" anchorCtr="0" compatLnSpc="1"/>
            <a:lstStyle/>
            <a:p>
              <a:pPr algn="just">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2" name="Group 75"/>
          <p:cNvGrpSpPr/>
          <p:nvPr/>
        </p:nvGrpSpPr>
        <p:grpSpPr>
          <a:xfrm>
            <a:off x="3379958" y="3518656"/>
            <a:ext cx="533190" cy="533218"/>
            <a:chOff x="3445843" y="4173075"/>
            <a:chExt cx="710960" cy="710958"/>
          </a:xfrm>
        </p:grpSpPr>
        <p:sp>
          <p:nvSpPr>
            <p:cNvPr id="69" name="Oval 68"/>
            <p:cNvSpPr/>
            <p:nvPr/>
          </p:nvSpPr>
          <p:spPr>
            <a:xfrm>
              <a:off x="3445843" y="4173075"/>
              <a:ext cx="710960" cy="710958"/>
            </a:xfrm>
            <a:prstGeom prst="ellipse">
              <a:avLst/>
            </a:prstGeom>
            <a:noFill/>
            <a:ln>
              <a:solidFill>
                <a:schemeClr val="accent3"/>
              </a:solidFill>
            </a:ln>
          </p:spPr>
          <p:style>
            <a:lnRef idx="2">
              <a:schemeClr val="accent3">
                <a:hueOff val="552171"/>
                <a:satOff val="28263"/>
                <a:lumOff val="11872"/>
                <a:alphaOff val="0"/>
              </a:schemeClr>
            </a:lnRef>
            <a:fillRef idx="1">
              <a:schemeClr val="accent3">
                <a:hueOff val="552171"/>
                <a:satOff val="28263"/>
                <a:lumOff val="11872"/>
                <a:alphaOff val="0"/>
              </a:schemeClr>
            </a:fillRef>
            <a:effectRef idx="0">
              <a:schemeClr val="accent3">
                <a:hueOff val="552171"/>
                <a:satOff val="28263"/>
                <a:lumOff val="11872"/>
                <a:alphaOff val="0"/>
              </a:schemeClr>
            </a:effectRef>
            <a:fontRef idx="minor">
              <a:schemeClr val="lt1"/>
            </a:fontRef>
          </p:style>
          <p:txBody>
            <a:bodyPr/>
            <a:lstStyle/>
            <a:p>
              <a:pPr algn="just">
                <a:lnSpc>
                  <a:spcPct val="120000"/>
                </a:lnSpc>
              </a:pPr>
              <a:endParaRPr lang="zh-CN" alt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0" name="Freeform 6"/>
            <p:cNvSpPr>
              <a:spLocks noEditPoints="1"/>
            </p:cNvSpPr>
            <p:nvPr/>
          </p:nvSpPr>
          <p:spPr bwMode="auto">
            <a:xfrm>
              <a:off x="3636568" y="4374006"/>
              <a:ext cx="330025" cy="289905"/>
            </a:xfrm>
            <a:custGeom>
              <a:avLst/>
              <a:gdLst>
                <a:gd name="T0" fmla="*/ 400 w 400"/>
                <a:gd name="T1" fmla="*/ 352 h 352"/>
                <a:gd name="T2" fmla="*/ 394 w 400"/>
                <a:gd name="T3" fmla="*/ 268 h 352"/>
                <a:gd name="T4" fmla="*/ 342 w 400"/>
                <a:gd name="T5" fmla="*/ 236 h 352"/>
                <a:gd name="T6" fmla="*/ 303 w 400"/>
                <a:gd name="T7" fmla="*/ 191 h 352"/>
                <a:gd name="T8" fmla="*/ 316 w 400"/>
                <a:gd name="T9" fmla="*/ 157 h 352"/>
                <a:gd name="T10" fmla="*/ 327 w 400"/>
                <a:gd name="T11" fmla="*/ 134 h 352"/>
                <a:gd name="T12" fmla="*/ 322 w 400"/>
                <a:gd name="T13" fmla="*/ 122 h 352"/>
                <a:gd name="T14" fmla="*/ 325 w 400"/>
                <a:gd name="T15" fmla="*/ 98 h 352"/>
                <a:gd name="T16" fmla="*/ 278 w 400"/>
                <a:gd name="T17" fmla="*/ 51 h 352"/>
                <a:gd name="T18" fmla="*/ 230 w 400"/>
                <a:gd name="T19" fmla="*/ 98 h 352"/>
                <a:gd name="T20" fmla="*/ 233 w 400"/>
                <a:gd name="T21" fmla="*/ 122 h 352"/>
                <a:gd name="T22" fmla="*/ 229 w 400"/>
                <a:gd name="T23" fmla="*/ 134 h 352"/>
                <a:gd name="T24" fmla="*/ 240 w 400"/>
                <a:gd name="T25" fmla="*/ 157 h 352"/>
                <a:gd name="T26" fmla="*/ 253 w 400"/>
                <a:gd name="T27" fmla="*/ 191 h 352"/>
                <a:gd name="T28" fmla="*/ 236 w 400"/>
                <a:gd name="T29" fmla="*/ 224 h 352"/>
                <a:gd name="T30" fmla="*/ 310 w 400"/>
                <a:gd name="T31" fmla="*/ 292 h 352"/>
                <a:gd name="T32" fmla="*/ 310 w 400"/>
                <a:gd name="T33" fmla="*/ 352 h 352"/>
                <a:gd name="T34" fmla="*/ 400 w 400"/>
                <a:gd name="T35" fmla="*/ 352 h 352"/>
                <a:gd name="T36" fmla="*/ 204 w 400"/>
                <a:gd name="T37" fmla="*/ 247 h 352"/>
                <a:gd name="T38" fmla="*/ 152 w 400"/>
                <a:gd name="T39" fmla="*/ 187 h 352"/>
                <a:gd name="T40" fmla="*/ 169 w 400"/>
                <a:gd name="T41" fmla="*/ 142 h 352"/>
                <a:gd name="T42" fmla="*/ 184 w 400"/>
                <a:gd name="T43" fmla="*/ 111 h 352"/>
                <a:gd name="T44" fmla="*/ 179 w 400"/>
                <a:gd name="T45" fmla="*/ 95 h 352"/>
                <a:gd name="T46" fmla="*/ 183 w 400"/>
                <a:gd name="T47" fmla="*/ 63 h 352"/>
                <a:gd name="T48" fmla="*/ 119 w 400"/>
                <a:gd name="T49" fmla="*/ 0 h 352"/>
                <a:gd name="T50" fmla="*/ 55 w 400"/>
                <a:gd name="T51" fmla="*/ 63 h 352"/>
                <a:gd name="T52" fmla="*/ 59 w 400"/>
                <a:gd name="T53" fmla="*/ 95 h 352"/>
                <a:gd name="T54" fmla="*/ 53 w 400"/>
                <a:gd name="T55" fmla="*/ 111 h 352"/>
                <a:gd name="T56" fmla="*/ 68 w 400"/>
                <a:gd name="T57" fmla="*/ 142 h 352"/>
                <a:gd name="T58" fmla="*/ 86 w 400"/>
                <a:gd name="T59" fmla="*/ 187 h 352"/>
                <a:gd name="T60" fmla="*/ 33 w 400"/>
                <a:gd name="T61" fmla="*/ 247 h 352"/>
                <a:gd name="T62" fmla="*/ 0 w 400"/>
                <a:gd name="T63" fmla="*/ 279 h 352"/>
                <a:gd name="T64" fmla="*/ 0 w 400"/>
                <a:gd name="T65" fmla="*/ 352 h 352"/>
                <a:gd name="T66" fmla="*/ 278 w 400"/>
                <a:gd name="T67" fmla="*/ 352 h 352"/>
                <a:gd name="T68" fmla="*/ 278 w 400"/>
                <a:gd name="T69" fmla="*/ 297 h 352"/>
                <a:gd name="T70" fmla="*/ 204 w 400"/>
                <a:gd name="T71" fmla="*/ 247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0" h="352">
                  <a:moveTo>
                    <a:pt x="400" y="352"/>
                  </a:moveTo>
                  <a:cubicBezTo>
                    <a:pt x="400" y="352"/>
                    <a:pt x="399" y="276"/>
                    <a:pt x="394" y="268"/>
                  </a:cubicBezTo>
                  <a:cubicBezTo>
                    <a:pt x="387" y="257"/>
                    <a:pt x="371" y="249"/>
                    <a:pt x="342" y="236"/>
                  </a:cubicBezTo>
                  <a:cubicBezTo>
                    <a:pt x="312" y="224"/>
                    <a:pt x="303" y="213"/>
                    <a:pt x="303" y="191"/>
                  </a:cubicBezTo>
                  <a:cubicBezTo>
                    <a:pt x="303" y="177"/>
                    <a:pt x="312" y="182"/>
                    <a:pt x="316" y="157"/>
                  </a:cubicBezTo>
                  <a:cubicBezTo>
                    <a:pt x="317" y="147"/>
                    <a:pt x="325" y="157"/>
                    <a:pt x="327" y="134"/>
                  </a:cubicBezTo>
                  <a:cubicBezTo>
                    <a:pt x="327" y="124"/>
                    <a:pt x="322" y="122"/>
                    <a:pt x="322" y="122"/>
                  </a:cubicBezTo>
                  <a:cubicBezTo>
                    <a:pt x="322" y="122"/>
                    <a:pt x="325" y="108"/>
                    <a:pt x="325" y="98"/>
                  </a:cubicBezTo>
                  <a:cubicBezTo>
                    <a:pt x="327" y="85"/>
                    <a:pt x="319" y="51"/>
                    <a:pt x="278" y="51"/>
                  </a:cubicBezTo>
                  <a:cubicBezTo>
                    <a:pt x="236" y="51"/>
                    <a:pt x="229" y="85"/>
                    <a:pt x="230" y="98"/>
                  </a:cubicBezTo>
                  <a:cubicBezTo>
                    <a:pt x="231" y="108"/>
                    <a:pt x="233" y="122"/>
                    <a:pt x="233" y="122"/>
                  </a:cubicBezTo>
                  <a:cubicBezTo>
                    <a:pt x="233" y="122"/>
                    <a:pt x="229" y="124"/>
                    <a:pt x="229" y="134"/>
                  </a:cubicBezTo>
                  <a:cubicBezTo>
                    <a:pt x="230" y="157"/>
                    <a:pt x="238" y="147"/>
                    <a:pt x="240" y="157"/>
                  </a:cubicBezTo>
                  <a:cubicBezTo>
                    <a:pt x="244" y="182"/>
                    <a:pt x="253" y="177"/>
                    <a:pt x="253" y="191"/>
                  </a:cubicBezTo>
                  <a:cubicBezTo>
                    <a:pt x="253" y="206"/>
                    <a:pt x="248" y="216"/>
                    <a:pt x="236" y="224"/>
                  </a:cubicBezTo>
                  <a:cubicBezTo>
                    <a:pt x="301" y="257"/>
                    <a:pt x="310" y="263"/>
                    <a:pt x="310" y="292"/>
                  </a:cubicBezTo>
                  <a:cubicBezTo>
                    <a:pt x="310" y="352"/>
                    <a:pt x="310" y="352"/>
                    <a:pt x="310" y="352"/>
                  </a:cubicBezTo>
                  <a:lnTo>
                    <a:pt x="400" y="352"/>
                  </a:lnTo>
                  <a:close/>
                  <a:moveTo>
                    <a:pt x="204" y="247"/>
                  </a:moveTo>
                  <a:cubicBezTo>
                    <a:pt x="165" y="231"/>
                    <a:pt x="152" y="217"/>
                    <a:pt x="152" y="187"/>
                  </a:cubicBezTo>
                  <a:cubicBezTo>
                    <a:pt x="152" y="169"/>
                    <a:pt x="164" y="175"/>
                    <a:pt x="169" y="142"/>
                  </a:cubicBezTo>
                  <a:cubicBezTo>
                    <a:pt x="172" y="129"/>
                    <a:pt x="182" y="142"/>
                    <a:pt x="184" y="111"/>
                  </a:cubicBezTo>
                  <a:cubicBezTo>
                    <a:pt x="184" y="98"/>
                    <a:pt x="179" y="95"/>
                    <a:pt x="179" y="95"/>
                  </a:cubicBezTo>
                  <a:cubicBezTo>
                    <a:pt x="179" y="95"/>
                    <a:pt x="181" y="77"/>
                    <a:pt x="183" y="63"/>
                  </a:cubicBezTo>
                  <a:cubicBezTo>
                    <a:pt x="184" y="45"/>
                    <a:pt x="174" y="0"/>
                    <a:pt x="119" y="0"/>
                  </a:cubicBezTo>
                  <a:cubicBezTo>
                    <a:pt x="64" y="0"/>
                    <a:pt x="54" y="45"/>
                    <a:pt x="55" y="63"/>
                  </a:cubicBezTo>
                  <a:cubicBezTo>
                    <a:pt x="56" y="77"/>
                    <a:pt x="59" y="95"/>
                    <a:pt x="59" y="95"/>
                  </a:cubicBezTo>
                  <a:cubicBezTo>
                    <a:pt x="59" y="95"/>
                    <a:pt x="53" y="98"/>
                    <a:pt x="53" y="111"/>
                  </a:cubicBezTo>
                  <a:cubicBezTo>
                    <a:pt x="55" y="142"/>
                    <a:pt x="66" y="129"/>
                    <a:pt x="68" y="142"/>
                  </a:cubicBezTo>
                  <a:cubicBezTo>
                    <a:pt x="74" y="175"/>
                    <a:pt x="86" y="169"/>
                    <a:pt x="86" y="187"/>
                  </a:cubicBezTo>
                  <a:cubicBezTo>
                    <a:pt x="86" y="217"/>
                    <a:pt x="73" y="231"/>
                    <a:pt x="33" y="247"/>
                  </a:cubicBezTo>
                  <a:cubicBezTo>
                    <a:pt x="21" y="252"/>
                    <a:pt x="0" y="260"/>
                    <a:pt x="0" y="279"/>
                  </a:cubicBezTo>
                  <a:cubicBezTo>
                    <a:pt x="0" y="352"/>
                    <a:pt x="0" y="352"/>
                    <a:pt x="0" y="352"/>
                  </a:cubicBezTo>
                  <a:cubicBezTo>
                    <a:pt x="278" y="352"/>
                    <a:pt x="278" y="352"/>
                    <a:pt x="278" y="352"/>
                  </a:cubicBezTo>
                  <a:cubicBezTo>
                    <a:pt x="278" y="352"/>
                    <a:pt x="278" y="309"/>
                    <a:pt x="278" y="297"/>
                  </a:cubicBezTo>
                  <a:cubicBezTo>
                    <a:pt x="278" y="280"/>
                    <a:pt x="244" y="264"/>
                    <a:pt x="204" y="247"/>
                  </a:cubicBezTo>
                  <a:close/>
                </a:path>
              </a:pathLst>
            </a:custGeom>
            <a:solidFill>
              <a:schemeClr val="accent3"/>
            </a:solidFill>
            <a:ln>
              <a:noFill/>
            </a:ln>
          </p:spPr>
          <p:txBody>
            <a:bodyPr vert="horz" wrap="square" lIns="96435" tIns="48218" rIns="96435" bIns="48218" numCol="1" anchor="t" anchorCtr="0" compatLnSpc="1"/>
            <a:lstStyle/>
            <a:p>
              <a:pPr algn="just">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51" name="Content Placeholder 2"/>
          <p:cNvSpPr txBox="1"/>
          <p:nvPr/>
        </p:nvSpPr>
        <p:spPr>
          <a:xfrm>
            <a:off x="933546" y="2433109"/>
            <a:ext cx="1550463" cy="254410"/>
          </a:xfrm>
          <a:prstGeom prst="rect">
            <a:avLst/>
          </a:prstGeom>
        </p:spPr>
        <p:txBody>
          <a:bodyPr vert="horz" lIns="68575" tIns="34288" rIns="68575" bIns="3428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lnSpc>
                <a:spcPct val="120000"/>
              </a:lnSpc>
              <a:spcBef>
                <a:spcPts val="0"/>
              </a:spcBef>
              <a:spcAft>
                <a:spcPts val="0"/>
              </a:spcAft>
            </a:pPr>
            <a:r>
              <a:rPr lang="zh-CN" altLang="en-US" sz="10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0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7" name="Content Placeholder 2"/>
          <p:cNvSpPr txBox="1"/>
          <p:nvPr/>
        </p:nvSpPr>
        <p:spPr>
          <a:xfrm>
            <a:off x="933546" y="2649530"/>
            <a:ext cx="1550463" cy="566735"/>
          </a:xfrm>
          <a:prstGeom prst="rect">
            <a:avLst/>
          </a:prstGeom>
        </p:spPr>
        <p:txBody>
          <a:bodyPr vert="horz" lIns="68575" tIns="34288" rIns="68575" bIns="3428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20000"/>
              </a:lnSpc>
              <a:spcBef>
                <a:spcPts val="0"/>
              </a:spcBef>
              <a:spcAft>
                <a:spcPts val="0"/>
              </a:spcAft>
            </a:pPr>
            <a:r>
              <a:rPr lang="zh-CN" altLang="en-US" sz="6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点击输入文本内容点击输入文本内容点击输入文本内容点击输入文本内容点击输入文本内容点击输入文本内容点击输入文本内容</a:t>
            </a:r>
            <a:endParaRPr lang="en-US" altLang="zh-CN" sz="6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5" name="Content Placeholder 2"/>
          <p:cNvSpPr txBox="1"/>
          <p:nvPr/>
        </p:nvSpPr>
        <p:spPr>
          <a:xfrm>
            <a:off x="2871321" y="2433109"/>
            <a:ext cx="1550463" cy="254410"/>
          </a:xfrm>
          <a:prstGeom prst="rect">
            <a:avLst/>
          </a:prstGeom>
        </p:spPr>
        <p:txBody>
          <a:bodyPr vert="horz" lIns="68575" tIns="34288" rIns="68575" bIns="3428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lnSpc>
                <a:spcPct val="120000"/>
              </a:lnSpc>
              <a:spcBef>
                <a:spcPts val="0"/>
              </a:spcBef>
              <a:spcAft>
                <a:spcPts val="0"/>
              </a:spcAft>
            </a:pPr>
            <a:r>
              <a:rPr lang="zh-CN" altLang="en-US" sz="10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0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8" name="Content Placeholder 2"/>
          <p:cNvSpPr txBox="1"/>
          <p:nvPr/>
        </p:nvSpPr>
        <p:spPr>
          <a:xfrm>
            <a:off x="2871321" y="2649530"/>
            <a:ext cx="1550463" cy="566735"/>
          </a:xfrm>
          <a:prstGeom prst="rect">
            <a:avLst/>
          </a:prstGeom>
        </p:spPr>
        <p:txBody>
          <a:bodyPr vert="horz" lIns="68575" tIns="34288" rIns="68575" bIns="3428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20000"/>
              </a:lnSpc>
              <a:spcBef>
                <a:spcPts val="0"/>
              </a:spcBef>
              <a:spcAft>
                <a:spcPts val="0"/>
              </a:spcAft>
            </a:pPr>
            <a:r>
              <a:rPr lang="zh-CN" altLang="en-US" sz="6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点击输入文本内容点击输入文本内容点击输入文本内容点击输入文本内容点击输入文本内容点击输入文本内容点击输入文本内容</a:t>
            </a:r>
            <a:endParaRPr lang="en-US" altLang="zh-CN" sz="6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9" name="Content Placeholder 2"/>
          <p:cNvSpPr txBox="1"/>
          <p:nvPr/>
        </p:nvSpPr>
        <p:spPr>
          <a:xfrm>
            <a:off x="4809096" y="2433109"/>
            <a:ext cx="1550463" cy="254410"/>
          </a:xfrm>
          <a:prstGeom prst="rect">
            <a:avLst/>
          </a:prstGeom>
        </p:spPr>
        <p:txBody>
          <a:bodyPr vert="horz" lIns="68575" tIns="34288" rIns="68575" bIns="3428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lnSpc>
                <a:spcPct val="120000"/>
              </a:lnSpc>
              <a:spcBef>
                <a:spcPts val="0"/>
              </a:spcBef>
              <a:spcAft>
                <a:spcPts val="0"/>
              </a:spcAft>
            </a:pPr>
            <a:r>
              <a:rPr lang="zh-CN" altLang="en-US" sz="10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0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0" name="Content Placeholder 2"/>
          <p:cNvSpPr txBox="1"/>
          <p:nvPr/>
        </p:nvSpPr>
        <p:spPr>
          <a:xfrm>
            <a:off x="4809096" y="2649530"/>
            <a:ext cx="1550463" cy="566735"/>
          </a:xfrm>
          <a:prstGeom prst="rect">
            <a:avLst/>
          </a:prstGeom>
        </p:spPr>
        <p:txBody>
          <a:bodyPr vert="horz" lIns="68575" tIns="34288" rIns="68575" bIns="3428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20000"/>
              </a:lnSpc>
              <a:spcBef>
                <a:spcPts val="0"/>
              </a:spcBef>
              <a:spcAft>
                <a:spcPts val="0"/>
              </a:spcAft>
            </a:pPr>
            <a:r>
              <a:rPr lang="zh-CN" altLang="en-US" sz="6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点击输入文本内容点击输入文本内容点击输入文本内容点击输入文本内容点击输入文本内容点击输入文本内容点击输入文本内容</a:t>
            </a:r>
            <a:endParaRPr lang="en-US" altLang="zh-CN" sz="6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1" name="Content Placeholder 2"/>
          <p:cNvSpPr txBox="1"/>
          <p:nvPr/>
        </p:nvSpPr>
        <p:spPr>
          <a:xfrm>
            <a:off x="6746871" y="2433109"/>
            <a:ext cx="1550463" cy="254410"/>
          </a:xfrm>
          <a:prstGeom prst="rect">
            <a:avLst/>
          </a:prstGeom>
        </p:spPr>
        <p:txBody>
          <a:bodyPr vert="horz" lIns="68575" tIns="34288" rIns="68575" bIns="3428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lnSpc>
                <a:spcPct val="120000"/>
              </a:lnSpc>
              <a:spcBef>
                <a:spcPts val="0"/>
              </a:spcBef>
              <a:spcAft>
                <a:spcPts val="0"/>
              </a:spcAft>
            </a:pPr>
            <a:r>
              <a:rPr lang="zh-CN" altLang="en-US" sz="10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0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2" name="Content Placeholder 2"/>
          <p:cNvSpPr txBox="1"/>
          <p:nvPr/>
        </p:nvSpPr>
        <p:spPr>
          <a:xfrm>
            <a:off x="6746871" y="2649530"/>
            <a:ext cx="1550463" cy="566735"/>
          </a:xfrm>
          <a:prstGeom prst="rect">
            <a:avLst/>
          </a:prstGeom>
        </p:spPr>
        <p:txBody>
          <a:bodyPr vert="horz" lIns="68575" tIns="34288" rIns="68575" bIns="3428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20000"/>
              </a:lnSpc>
              <a:spcBef>
                <a:spcPts val="0"/>
              </a:spcBef>
              <a:spcAft>
                <a:spcPts val="0"/>
              </a:spcAft>
            </a:pPr>
            <a:r>
              <a:rPr lang="zh-CN" altLang="en-US" sz="6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点击输入文本内容点击输入文本内容点击输入文本内容点击输入文本内容点击输入文本内容点击输入文本内容点击输入文本内容</a:t>
            </a:r>
            <a:endParaRPr lang="en-US" altLang="zh-CN" sz="6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p:transition spd="med" advTm="1000">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1000"/>
                                        <p:tgtEl>
                                          <p:spTgt spid="3"/>
                                        </p:tgtEl>
                                      </p:cBhvr>
                                    </p:animEffect>
                                  </p:childTnLst>
                                </p:cTn>
                              </p:par>
                            </p:childTnLst>
                          </p:cTn>
                        </p:par>
                        <p:par>
                          <p:cTn id="12" fill="hold">
                            <p:stCondLst>
                              <p:cond delay="2000"/>
                            </p:stCondLst>
                            <p:childTnLst>
                              <p:par>
                                <p:cTn id="13" presetID="22" presetClass="entr" presetSubtype="8"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1000"/>
                                        <p:tgtEl>
                                          <p:spTgt spid="2"/>
                                        </p:tgtEl>
                                      </p:cBhvr>
                                    </p:animEffect>
                                  </p:childTnLst>
                                </p:cTn>
                              </p:par>
                            </p:childTnLst>
                          </p:cTn>
                        </p:par>
                        <p:par>
                          <p:cTn id="16" fill="hold">
                            <p:stCondLst>
                              <p:cond delay="3000"/>
                            </p:stCondLst>
                            <p:childTnLst>
                              <p:par>
                                <p:cTn id="17" presetID="22" presetClass="entr" presetSubtype="8"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left)">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wipe(left)">
                                      <p:cBhvr>
                                        <p:cTn id="24" dur="750"/>
                                        <p:tgtEl>
                                          <p:spTgt spid="51"/>
                                        </p:tgtEl>
                                      </p:cBhvr>
                                    </p:animEffect>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750"/>
                                        <p:tgtEl>
                                          <p:spTgt spid="57"/>
                                        </p:tgtEl>
                                      </p:cBhvr>
                                    </p:animEffect>
                                  </p:childTnLst>
                                </p:cTn>
                              </p:par>
                            </p:childTnLst>
                          </p:cTn>
                        </p:par>
                        <p:par>
                          <p:cTn id="29" fill="hold">
                            <p:stCondLst>
                              <p:cond delay="2000"/>
                            </p:stCondLst>
                            <p:childTnLst>
                              <p:par>
                                <p:cTn id="30" presetID="53" presetClass="entr" presetSubtype="16"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65"/>
                                        </p:tgtEl>
                                        <p:attrNameLst>
                                          <p:attrName>style.visibility</p:attrName>
                                        </p:attrNameLst>
                                      </p:cBhvr>
                                      <p:to>
                                        <p:strVal val="visible"/>
                                      </p:to>
                                    </p:set>
                                    <p:animEffect transition="in" filter="wipe(left)">
                                      <p:cBhvr>
                                        <p:cTn id="39" dur="750"/>
                                        <p:tgtEl>
                                          <p:spTgt spid="65"/>
                                        </p:tgtEl>
                                      </p:cBhvr>
                                    </p:animEffect>
                                  </p:childTnLst>
                                </p:cTn>
                              </p:par>
                            </p:childTnLst>
                          </p:cTn>
                        </p:par>
                        <p:par>
                          <p:cTn id="40" fill="hold">
                            <p:stCondLst>
                              <p:cond delay="1000"/>
                            </p:stCondLst>
                            <p:childTnLst>
                              <p:par>
                                <p:cTn id="41" presetID="22" presetClass="entr" presetSubtype="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Effect transition="in" filter="wipe(left)">
                                      <p:cBhvr>
                                        <p:cTn id="43" dur="750"/>
                                        <p:tgtEl>
                                          <p:spTgt spid="68"/>
                                        </p:tgtEl>
                                      </p:cBhvr>
                                    </p:animEffect>
                                  </p:childTnLst>
                                </p:cTn>
                              </p:par>
                            </p:childTnLst>
                          </p:cTn>
                        </p:par>
                        <p:par>
                          <p:cTn id="44" fill="hold">
                            <p:stCondLst>
                              <p:cond delay="2000"/>
                            </p:stCondLst>
                            <p:childTnLst>
                              <p:par>
                                <p:cTn id="45" presetID="53" presetClass="entr" presetSubtype="16"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79"/>
                                        </p:tgtEl>
                                        <p:attrNameLst>
                                          <p:attrName>style.visibility</p:attrName>
                                        </p:attrNameLst>
                                      </p:cBhvr>
                                      <p:to>
                                        <p:strVal val="visible"/>
                                      </p:to>
                                    </p:set>
                                    <p:animEffect transition="in" filter="wipe(left)">
                                      <p:cBhvr>
                                        <p:cTn id="54" dur="750"/>
                                        <p:tgtEl>
                                          <p:spTgt spid="79"/>
                                        </p:tgtEl>
                                      </p:cBhvr>
                                    </p:animEffect>
                                  </p:childTnLst>
                                </p:cTn>
                              </p:par>
                            </p:childTnLst>
                          </p:cTn>
                        </p:par>
                        <p:par>
                          <p:cTn id="55" fill="hold">
                            <p:stCondLst>
                              <p:cond delay="100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750"/>
                                        <p:tgtEl>
                                          <p:spTgt spid="80"/>
                                        </p:tgtEl>
                                      </p:cBhvr>
                                    </p:animEffect>
                                  </p:childTnLst>
                                </p:cTn>
                              </p:par>
                            </p:childTnLst>
                          </p:cTn>
                        </p:par>
                        <p:par>
                          <p:cTn id="59" fill="hold">
                            <p:stCondLst>
                              <p:cond delay="2000"/>
                            </p:stCondLst>
                            <p:childTnLst>
                              <p:par>
                                <p:cTn id="60" presetID="53" presetClass="entr" presetSubtype="16" fill="hold" nodeType="afterEffect">
                                  <p:stCondLst>
                                    <p:cond delay="0"/>
                                  </p:stCondLst>
                                  <p:childTnLst>
                                    <p:set>
                                      <p:cBhvr>
                                        <p:cTn id="61" dur="1" fill="hold">
                                          <p:stCondLst>
                                            <p:cond delay="0"/>
                                          </p:stCondLst>
                                        </p:cTn>
                                        <p:tgtEl>
                                          <p:spTgt spid="8"/>
                                        </p:tgtEl>
                                        <p:attrNameLst>
                                          <p:attrName>style.visibility</p:attrName>
                                        </p:attrNameLst>
                                      </p:cBhvr>
                                      <p:to>
                                        <p:strVal val="visible"/>
                                      </p:to>
                                    </p:set>
                                    <p:anim calcmode="lin" valueType="num">
                                      <p:cBhvr>
                                        <p:cTn id="62" dur="500" fill="hold"/>
                                        <p:tgtEl>
                                          <p:spTgt spid="8"/>
                                        </p:tgtEl>
                                        <p:attrNameLst>
                                          <p:attrName>ppt_w</p:attrName>
                                        </p:attrNameLst>
                                      </p:cBhvr>
                                      <p:tavLst>
                                        <p:tav tm="0">
                                          <p:val>
                                            <p:fltVal val="0"/>
                                          </p:val>
                                        </p:tav>
                                        <p:tav tm="100000">
                                          <p:val>
                                            <p:strVal val="#ppt_w"/>
                                          </p:val>
                                        </p:tav>
                                      </p:tavLst>
                                    </p:anim>
                                    <p:anim calcmode="lin" valueType="num">
                                      <p:cBhvr>
                                        <p:cTn id="63" dur="500" fill="hold"/>
                                        <p:tgtEl>
                                          <p:spTgt spid="8"/>
                                        </p:tgtEl>
                                        <p:attrNameLst>
                                          <p:attrName>ppt_h</p:attrName>
                                        </p:attrNameLst>
                                      </p:cBhvr>
                                      <p:tavLst>
                                        <p:tav tm="0">
                                          <p:val>
                                            <p:fltVal val="0"/>
                                          </p:val>
                                        </p:tav>
                                        <p:tav tm="100000">
                                          <p:val>
                                            <p:strVal val="#ppt_h"/>
                                          </p:val>
                                        </p:tav>
                                      </p:tavLst>
                                    </p:anim>
                                    <p:animEffect transition="in" filter="fade">
                                      <p:cBhvr>
                                        <p:cTn id="64" dur="500"/>
                                        <p:tgtEl>
                                          <p:spTgt spid="8"/>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81"/>
                                        </p:tgtEl>
                                        <p:attrNameLst>
                                          <p:attrName>style.visibility</p:attrName>
                                        </p:attrNameLst>
                                      </p:cBhvr>
                                      <p:to>
                                        <p:strVal val="visible"/>
                                      </p:to>
                                    </p:set>
                                    <p:animEffect transition="in" filter="wipe(left)">
                                      <p:cBhvr>
                                        <p:cTn id="69" dur="750"/>
                                        <p:tgtEl>
                                          <p:spTgt spid="81"/>
                                        </p:tgtEl>
                                      </p:cBhvr>
                                    </p:animEffect>
                                  </p:childTnLst>
                                </p:cTn>
                              </p:par>
                            </p:childTnLst>
                          </p:cTn>
                        </p:par>
                        <p:par>
                          <p:cTn id="70" fill="hold">
                            <p:stCondLst>
                              <p:cond delay="1000"/>
                            </p:stCondLst>
                            <p:childTnLst>
                              <p:par>
                                <p:cTn id="71" presetID="22" presetClass="entr" presetSubtype="8" fill="hold" grpId="0" nodeType="afterEffect">
                                  <p:stCondLst>
                                    <p:cond delay="0"/>
                                  </p:stCondLst>
                                  <p:childTnLst>
                                    <p:set>
                                      <p:cBhvr>
                                        <p:cTn id="72" dur="1" fill="hold">
                                          <p:stCondLst>
                                            <p:cond delay="0"/>
                                          </p:stCondLst>
                                        </p:cTn>
                                        <p:tgtEl>
                                          <p:spTgt spid="82"/>
                                        </p:tgtEl>
                                        <p:attrNameLst>
                                          <p:attrName>style.visibility</p:attrName>
                                        </p:attrNameLst>
                                      </p:cBhvr>
                                      <p:to>
                                        <p:strVal val="visible"/>
                                      </p:to>
                                    </p:set>
                                    <p:animEffect transition="in" filter="wipe(left)">
                                      <p:cBhvr>
                                        <p:cTn id="73" dur="750"/>
                                        <p:tgtEl>
                                          <p:spTgt spid="82"/>
                                        </p:tgtEl>
                                      </p:cBhvr>
                                    </p:animEffect>
                                  </p:childTnLst>
                                </p:cTn>
                              </p:par>
                            </p:childTnLst>
                          </p:cTn>
                        </p:par>
                        <p:par>
                          <p:cTn id="74" fill="hold">
                            <p:stCondLst>
                              <p:cond delay="2000"/>
                            </p:stCondLst>
                            <p:childTnLst>
                              <p:par>
                                <p:cTn id="75" presetID="53" presetClass="entr" presetSubtype="16" fill="hold" nodeType="afterEffect">
                                  <p:stCondLst>
                                    <p:cond delay="0"/>
                                  </p:stCondLst>
                                  <p:childTnLst>
                                    <p:set>
                                      <p:cBhvr>
                                        <p:cTn id="76" dur="1" fill="hold">
                                          <p:stCondLst>
                                            <p:cond delay="0"/>
                                          </p:stCondLst>
                                        </p:cTn>
                                        <p:tgtEl>
                                          <p:spTgt spid="10"/>
                                        </p:tgtEl>
                                        <p:attrNameLst>
                                          <p:attrName>style.visibility</p:attrName>
                                        </p:attrNameLst>
                                      </p:cBhvr>
                                      <p:to>
                                        <p:strVal val="visible"/>
                                      </p:to>
                                    </p:set>
                                    <p:anim calcmode="lin" valueType="num">
                                      <p:cBhvr>
                                        <p:cTn id="77" dur="500" fill="hold"/>
                                        <p:tgtEl>
                                          <p:spTgt spid="10"/>
                                        </p:tgtEl>
                                        <p:attrNameLst>
                                          <p:attrName>ppt_w</p:attrName>
                                        </p:attrNameLst>
                                      </p:cBhvr>
                                      <p:tavLst>
                                        <p:tav tm="0">
                                          <p:val>
                                            <p:fltVal val="0"/>
                                          </p:val>
                                        </p:tav>
                                        <p:tav tm="100000">
                                          <p:val>
                                            <p:strVal val="#ppt_w"/>
                                          </p:val>
                                        </p:tav>
                                      </p:tavLst>
                                    </p:anim>
                                    <p:anim calcmode="lin" valueType="num">
                                      <p:cBhvr>
                                        <p:cTn id="78" dur="500" fill="hold"/>
                                        <p:tgtEl>
                                          <p:spTgt spid="10"/>
                                        </p:tgtEl>
                                        <p:attrNameLst>
                                          <p:attrName>ppt_h</p:attrName>
                                        </p:attrNameLst>
                                      </p:cBhvr>
                                      <p:tavLst>
                                        <p:tav tm="0">
                                          <p:val>
                                            <p:fltVal val="0"/>
                                          </p:val>
                                        </p:tav>
                                        <p:tav tm="100000">
                                          <p:val>
                                            <p:strVal val="#ppt_h"/>
                                          </p:val>
                                        </p:tav>
                                      </p:tavLst>
                                    </p:anim>
                                    <p:animEffect transition="in" filter="fade">
                                      <p:cBhvr>
                                        <p:cTn id="7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7" grpId="0"/>
      <p:bldP spid="65" grpId="0"/>
      <p:bldP spid="68" grpId="0"/>
      <p:bldP spid="79" grpId="0"/>
      <p:bldP spid="80" grpId="0"/>
      <p:bldP spid="81" grpId="0"/>
      <p:bldP spid="8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77991" y="977667"/>
            <a:ext cx="3967732" cy="2183229"/>
          </a:xfrm>
          <a:prstGeom prst="rect">
            <a:avLst/>
          </a:prstGeom>
          <a:blipFill dpi="0" rotWithShape="1">
            <a:blip r:embed="rId1"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rtlCol="0" anchor="ctr"/>
          <a:lstStyle/>
          <a:p>
            <a:pPr algn="ctr">
              <a:lnSpc>
                <a:spcPct val="150000"/>
              </a:lnSpc>
            </a:pPr>
            <a:endParaRPr lang="en-US" sz="1500" dirty="0">
              <a:latin typeface="Arial" panose="020B0604020202020204" pitchFamily="34" charset="0"/>
              <a:ea typeface="微软雅黑" panose="020B0503020204020204" pitchFamily="34" charset="-122"/>
              <a:sym typeface="Arial" panose="020B0604020202020204" pitchFamily="34" charset="0"/>
            </a:endParaRPr>
          </a:p>
        </p:txBody>
      </p:sp>
      <p:sp>
        <p:nvSpPr>
          <p:cNvPr id="6" name="Rectangle 5"/>
          <p:cNvSpPr/>
          <p:nvPr/>
        </p:nvSpPr>
        <p:spPr>
          <a:xfrm>
            <a:off x="577991" y="3208162"/>
            <a:ext cx="3967732" cy="9239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rtlCol="0" anchor="ctr"/>
          <a:lstStyle/>
          <a:p>
            <a:pPr algn="ctr">
              <a:lnSpc>
                <a:spcPct val="150000"/>
              </a:lnSpc>
            </a:pPr>
            <a:endParaRPr lang="en-US" sz="1500" dirty="0">
              <a:latin typeface="Arial" panose="020B0604020202020204" pitchFamily="34" charset="0"/>
              <a:ea typeface="微软雅黑" panose="020B0503020204020204" pitchFamily="34" charset="-122"/>
              <a:sym typeface="Arial" panose="020B0604020202020204" pitchFamily="34" charset="0"/>
            </a:endParaRPr>
          </a:p>
        </p:txBody>
      </p:sp>
      <p:sp>
        <p:nvSpPr>
          <p:cNvPr id="7" name="Rectangle 6"/>
          <p:cNvSpPr/>
          <p:nvPr/>
        </p:nvSpPr>
        <p:spPr>
          <a:xfrm>
            <a:off x="4601719" y="977667"/>
            <a:ext cx="3964291" cy="2183229"/>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rtlCol="0" anchor="ctr"/>
          <a:lstStyle/>
          <a:p>
            <a:pPr algn="ctr">
              <a:lnSpc>
                <a:spcPct val="150000"/>
              </a:lnSpc>
            </a:pPr>
            <a:endParaRPr lang="en-US" sz="1500" dirty="0">
              <a:latin typeface="Arial" panose="020B0604020202020204" pitchFamily="34" charset="0"/>
              <a:ea typeface="微软雅黑" panose="020B0503020204020204" pitchFamily="34" charset="-122"/>
              <a:sym typeface="Arial" panose="020B0604020202020204" pitchFamily="34" charset="0"/>
            </a:endParaRPr>
          </a:p>
        </p:txBody>
      </p:sp>
      <p:sp>
        <p:nvSpPr>
          <p:cNvPr id="8" name="Rectangle 7"/>
          <p:cNvSpPr/>
          <p:nvPr/>
        </p:nvSpPr>
        <p:spPr>
          <a:xfrm>
            <a:off x="4597314" y="3208160"/>
            <a:ext cx="3968418" cy="9272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rtlCol="0" anchor="ctr"/>
          <a:lstStyle/>
          <a:p>
            <a:pPr algn="ctr">
              <a:lnSpc>
                <a:spcPct val="150000"/>
              </a:lnSpc>
            </a:pPr>
            <a:endParaRPr lang="en-US" sz="1500" dirty="0">
              <a:latin typeface="Arial" panose="020B0604020202020204" pitchFamily="34" charset="0"/>
              <a:ea typeface="微软雅黑" panose="020B0503020204020204" pitchFamily="34" charset="-122"/>
              <a:sym typeface="Arial" panose="020B0604020202020204" pitchFamily="34" charset="0"/>
            </a:endParaRPr>
          </a:p>
        </p:txBody>
      </p:sp>
      <p:sp>
        <p:nvSpPr>
          <p:cNvPr id="14" name="TextBox 13"/>
          <p:cNvSpPr txBox="1"/>
          <p:nvPr/>
        </p:nvSpPr>
        <p:spPr>
          <a:xfrm>
            <a:off x="577992" y="4256636"/>
            <a:ext cx="7988017" cy="415498"/>
          </a:xfrm>
          <a:prstGeom prst="rect">
            <a:avLst/>
          </a:prstGeom>
          <a:noFill/>
        </p:spPr>
        <p:txBody>
          <a:bodyPr wrap="square" lIns="0" tIns="0" rIns="0" bIns="0" numCol="1" spcCol="255996">
            <a:spAutoFit/>
          </a:bodyPr>
          <a:lstStyle/>
          <a:p>
            <a:pPr algn="just">
              <a:lnSpc>
                <a:spcPct val="150000"/>
              </a:lnSpc>
            </a:pPr>
            <a:r>
              <a:rPr lang="zh-CN" altLang="en-US" sz="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r>
              <a:rPr lang="zh-CN" altLang="en-US" sz="6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，添加相关标题，</a:t>
            </a:r>
            <a:r>
              <a:rPr lang="zh-CN" altLang="en-US" sz="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修改文字内容，也可以直接复制你的内容到此。请替换文字内容</a:t>
            </a:r>
            <a:r>
              <a:rPr lang="zh-CN" altLang="en-US" sz="6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，添加相关标题，</a:t>
            </a:r>
            <a:r>
              <a:rPr lang="zh-CN" altLang="en-US" sz="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修改文字内容，也可以直接复制你的内容到此。请替换文字内容</a:t>
            </a:r>
            <a:r>
              <a:rPr lang="zh-CN" altLang="en-US" sz="6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，添加相关标题，</a:t>
            </a:r>
            <a:r>
              <a:rPr lang="zh-CN" altLang="en-US" sz="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修改文字内容，也可以直接复制你的内容到此</a:t>
            </a:r>
            <a:r>
              <a:rPr lang="zh-CN" altLang="en-US" sz="6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a:t>
            </a:r>
            <a:r>
              <a:rPr lang="zh-CN" altLang="en-US" sz="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r>
              <a:rPr lang="zh-CN" altLang="en-US" sz="6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，添加相关标题，</a:t>
            </a:r>
            <a:r>
              <a:rPr lang="zh-CN" altLang="en-US" sz="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修改文字内容，也可以直接复制你的内容到此。请替换文字内容</a:t>
            </a:r>
            <a:r>
              <a:rPr lang="zh-CN" altLang="en-US" sz="6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，添加相关标题，</a:t>
            </a:r>
            <a:r>
              <a:rPr lang="zh-CN" altLang="en-US" sz="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修改文字内容，也可以直接复制你的内容到此。请替换文字内容</a:t>
            </a:r>
            <a:r>
              <a:rPr lang="zh-CN" altLang="en-US" sz="6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，添加相关标题，</a:t>
            </a:r>
            <a:r>
              <a:rPr lang="zh-CN" altLang="en-US" sz="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修改文字内容，也可以直接复制你的内容到此</a:t>
            </a:r>
            <a:r>
              <a:rPr lang="zh-CN" altLang="en-US" sz="6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a:t>
            </a:r>
            <a:endParaRPr lang="zh-CN" altLang="en-US" sz="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TextBox 15"/>
          <p:cNvSpPr txBox="1"/>
          <p:nvPr/>
        </p:nvSpPr>
        <p:spPr>
          <a:xfrm>
            <a:off x="804223" y="3601162"/>
            <a:ext cx="3481987" cy="415498"/>
          </a:xfrm>
          <a:prstGeom prst="rect">
            <a:avLst/>
          </a:prstGeom>
          <a:noFill/>
        </p:spPr>
        <p:txBody>
          <a:bodyPr wrap="square" lIns="0" tIns="0" rIns="0" bIns="0" rtlCol="0">
            <a:spAutoFit/>
          </a:bodyPr>
          <a:lstStyle/>
          <a:p>
            <a:pPr>
              <a:lnSpc>
                <a:spcPct val="150000"/>
              </a:lnSpc>
            </a:pPr>
            <a:r>
              <a:rPr lang="zh-CN" altLang="en-US" sz="6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a:t>
            </a:r>
            <a:r>
              <a:rPr lang="zh-CN" altLang="en-US" sz="6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，添加相关标题，</a:t>
            </a:r>
            <a:r>
              <a:rPr lang="zh-CN" altLang="en-US" sz="600" dirty="0">
                <a:solidFill>
                  <a:schemeClr val="bg1"/>
                </a:solidFill>
                <a:latin typeface="Arial" panose="020B0604020202020204" pitchFamily="34" charset="0"/>
                <a:ea typeface="微软雅黑" panose="020B0503020204020204" pitchFamily="34" charset="-122"/>
                <a:sym typeface="Arial" panose="020B0604020202020204" pitchFamily="34" charset="0"/>
              </a:rPr>
              <a:t>修改文字内容，也可以直接复制你的内容到此。请替换文字内容</a:t>
            </a:r>
            <a:r>
              <a:rPr lang="zh-CN" altLang="en-US" sz="6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，添加相关标题，</a:t>
            </a:r>
            <a:r>
              <a:rPr lang="zh-CN" altLang="en-US" sz="600" dirty="0">
                <a:solidFill>
                  <a:schemeClr val="bg1"/>
                </a:solidFill>
                <a:latin typeface="Arial" panose="020B0604020202020204" pitchFamily="34" charset="0"/>
                <a:ea typeface="微软雅黑" panose="020B0503020204020204" pitchFamily="34" charset="-122"/>
                <a:sym typeface="Arial" panose="020B0604020202020204" pitchFamily="34" charset="0"/>
              </a:rPr>
              <a:t>修改文字内容，也可以直接复制你的内容到此。请替换文字内容</a:t>
            </a:r>
            <a:r>
              <a:rPr lang="zh-CN" altLang="en-US" sz="6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，添加相关标题，</a:t>
            </a:r>
            <a:r>
              <a:rPr lang="zh-CN" altLang="en-US" sz="600" dirty="0">
                <a:solidFill>
                  <a:schemeClr val="bg1"/>
                </a:solidFill>
                <a:latin typeface="Arial" panose="020B0604020202020204" pitchFamily="34" charset="0"/>
                <a:ea typeface="微软雅黑" panose="020B0503020204020204" pitchFamily="34" charset="-122"/>
                <a:sym typeface="Arial" panose="020B0604020202020204" pitchFamily="34" charset="0"/>
              </a:rPr>
              <a:t>修改文字内容，也可以直接复制你的内容到此。</a:t>
            </a:r>
            <a:endParaRPr lang="zh-CN" altLang="en-US" sz="6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TextBox 16"/>
          <p:cNvSpPr txBox="1"/>
          <p:nvPr/>
        </p:nvSpPr>
        <p:spPr>
          <a:xfrm>
            <a:off x="804223" y="3373074"/>
            <a:ext cx="1149033" cy="153213"/>
          </a:xfrm>
          <a:prstGeom prst="rect">
            <a:avLst/>
          </a:prstGeom>
          <a:noFill/>
        </p:spPr>
        <p:txBody>
          <a:bodyPr wrap="none" lIns="0" tIns="0" rIns="0" bIns="0" rtlCol="0">
            <a:spAutoFit/>
          </a:bodyPr>
          <a:lstStyle/>
          <a:p>
            <a:r>
              <a:rPr lang="zh-CN" altLang="en-US" sz="10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endParaRPr lang="zh-CN" altLang="en-US" sz="10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TextBox 15"/>
          <p:cNvSpPr txBox="1"/>
          <p:nvPr/>
        </p:nvSpPr>
        <p:spPr>
          <a:xfrm>
            <a:off x="4879234" y="3604663"/>
            <a:ext cx="3481987" cy="415498"/>
          </a:xfrm>
          <a:prstGeom prst="rect">
            <a:avLst/>
          </a:prstGeom>
          <a:noFill/>
        </p:spPr>
        <p:txBody>
          <a:bodyPr wrap="square" lIns="0" tIns="0" rIns="0" bIns="0" rtlCol="0">
            <a:spAutoFit/>
          </a:bodyPr>
          <a:lstStyle/>
          <a:p>
            <a:pPr>
              <a:lnSpc>
                <a:spcPct val="150000"/>
              </a:lnSpc>
            </a:pPr>
            <a:r>
              <a:rPr lang="zh-CN" altLang="en-US" sz="6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a:t>
            </a:r>
            <a:r>
              <a:rPr lang="zh-CN" altLang="en-US" sz="6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，添加相关标题，</a:t>
            </a:r>
            <a:r>
              <a:rPr lang="zh-CN" altLang="en-US" sz="600" dirty="0">
                <a:solidFill>
                  <a:schemeClr val="bg1"/>
                </a:solidFill>
                <a:latin typeface="Arial" panose="020B0604020202020204" pitchFamily="34" charset="0"/>
                <a:ea typeface="微软雅黑" panose="020B0503020204020204" pitchFamily="34" charset="-122"/>
                <a:sym typeface="Arial" panose="020B0604020202020204" pitchFamily="34" charset="0"/>
              </a:rPr>
              <a:t>修改文字内容，也可以直接复制你的内容到此。请替换文字内容</a:t>
            </a:r>
            <a:r>
              <a:rPr lang="zh-CN" altLang="en-US" sz="6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，添加相关标题，</a:t>
            </a:r>
            <a:r>
              <a:rPr lang="zh-CN" altLang="en-US" sz="600" dirty="0">
                <a:solidFill>
                  <a:schemeClr val="bg1"/>
                </a:solidFill>
                <a:latin typeface="Arial" panose="020B0604020202020204" pitchFamily="34" charset="0"/>
                <a:ea typeface="微软雅黑" panose="020B0503020204020204" pitchFamily="34" charset="-122"/>
                <a:sym typeface="Arial" panose="020B0604020202020204" pitchFamily="34" charset="0"/>
              </a:rPr>
              <a:t>修改文字内容，也可以直接复制你的内容到此。请替换文字内容</a:t>
            </a:r>
            <a:r>
              <a:rPr lang="zh-CN" altLang="en-US" sz="6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，添加相关标题，</a:t>
            </a:r>
            <a:r>
              <a:rPr lang="zh-CN" altLang="en-US" sz="600" dirty="0">
                <a:solidFill>
                  <a:schemeClr val="bg1"/>
                </a:solidFill>
                <a:latin typeface="Arial" panose="020B0604020202020204" pitchFamily="34" charset="0"/>
                <a:ea typeface="微软雅黑" panose="020B0503020204020204" pitchFamily="34" charset="-122"/>
                <a:sym typeface="Arial" panose="020B0604020202020204" pitchFamily="34" charset="0"/>
              </a:rPr>
              <a:t>修改文字内容，也可以直接复制你的内容到此。</a:t>
            </a:r>
            <a:endParaRPr lang="zh-CN" altLang="en-US" sz="6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TextBox 16"/>
          <p:cNvSpPr txBox="1"/>
          <p:nvPr/>
        </p:nvSpPr>
        <p:spPr>
          <a:xfrm>
            <a:off x="4879234" y="3376575"/>
            <a:ext cx="1149033" cy="153213"/>
          </a:xfrm>
          <a:prstGeom prst="rect">
            <a:avLst/>
          </a:prstGeom>
          <a:noFill/>
        </p:spPr>
        <p:txBody>
          <a:bodyPr wrap="none" lIns="0" tIns="0" rIns="0" bIns="0" rtlCol="0">
            <a:spAutoFit/>
          </a:bodyPr>
          <a:lstStyle/>
          <a:p>
            <a:r>
              <a:rPr lang="zh-CN" altLang="en-US" sz="10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endParaRPr lang="zh-CN" altLang="en-US" sz="10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ransition spd="med" advTm="1000">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50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50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0-#ppt_w/2"/>
                                          </p:val>
                                        </p:tav>
                                        <p:tav tm="100000">
                                          <p:val>
                                            <p:strVal val="#ppt_x"/>
                                          </p:val>
                                        </p:tav>
                                      </p:tavLst>
                                    </p:anim>
                                    <p:anim calcmode="lin" valueType="num">
                                      <p:cBhvr additive="base">
                                        <p:cTn id="16" dur="500" fill="hold"/>
                                        <p:tgtEl>
                                          <p:spTgt spid="7"/>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50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0-#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2" presetClass="entr" presetSubtype="4" fill="hold" grpId="0"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additive="base">
                                        <p:cTn id="24" dur="1000" fill="hold"/>
                                        <p:tgtEl>
                                          <p:spTgt spid="14"/>
                                        </p:tgtEl>
                                        <p:attrNameLst>
                                          <p:attrName>ppt_x</p:attrName>
                                        </p:attrNameLst>
                                      </p:cBhvr>
                                      <p:tavLst>
                                        <p:tav tm="0">
                                          <p:val>
                                            <p:strVal val="#ppt_x"/>
                                          </p:val>
                                        </p:tav>
                                        <p:tav tm="100000">
                                          <p:val>
                                            <p:strVal val="#ppt_x"/>
                                          </p:val>
                                        </p:tav>
                                      </p:tavLst>
                                    </p:anim>
                                    <p:anim calcmode="lin" valueType="num">
                                      <p:cBhvr additive="base">
                                        <p:cTn id="25" dur="1000" fill="hold"/>
                                        <p:tgtEl>
                                          <p:spTgt spid="14"/>
                                        </p:tgtEl>
                                        <p:attrNameLst>
                                          <p:attrName>ppt_y</p:attrName>
                                        </p:attrNameLst>
                                      </p:cBhvr>
                                      <p:tavLst>
                                        <p:tav tm="0">
                                          <p:val>
                                            <p:strVal val="1+#ppt_h/2"/>
                                          </p:val>
                                        </p:tav>
                                        <p:tav tm="100000">
                                          <p:val>
                                            <p:strVal val="#ppt_y"/>
                                          </p:val>
                                        </p:tav>
                                      </p:tavLst>
                                    </p:anim>
                                  </p:childTnLst>
                                </p:cTn>
                              </p:par>
                            </p:childTnLst>
                          </p:cTn>
                        </p:par>
                        <p:par>
                          <p:cTn id="26" fill="hold">
                            <p:stCondLst>
                              <p:cond delay="2000"/>
                            </p:stCondLst>
                            <p:childTnLst>
                              <p:par>
                                <p:cTn id="27" presetID="17" presetClass="entr" presetSubtype="1" fill="hold" grpId="0" nodeType="afterEffect">
                                  <p:stCondLst>
                                    <p:cond delay="0"/>
                                  </p:stCondLst>
                                  <p:iterate type="lt">
                                    <p:tmPct val="40000"/>
                                  </p:iterate>
                                  <p:childTnLst>
                                    <p:set>
                                      <p:cBhvr>
                                        <p:cTn id="28" dur="1" fill="hold">
                                          <p:stCondLst>
                                            <p:cond delay="0"/>
                                          </p:stCondLst>
                                        </p:cTn>
                                        <p:tgtEl>
                                          <p:spTgt spid="10"/>
                                        </p:tgtEl>
                                        <p:attrNameLst>
                                          <p:attrName>style.visibility</p:attrName>
                                        </p:attrNameLst>
                                      </p:cBhvr>
                                      <p:to>
                                        <p:strVal val="visible"/>
                                      </p:to>
                                    </p:set>
                                    <p:anim calcmode="lin" valueType="num">
                                      <p:cBhvr>
                                        <p:cTn id="29" dur="250" fill="hold"/>
                                        <p:tgtEl>
                                          <p:spTgt spid="10"/>
                                        </p:tgtEl>
                                        <p:attrNameLst>
                                          <p:attrName>ppt_x</p:attrName>
                                        </p:attrNameLst>
                                      </p:cBhvr>
                                      <p:tavLst>
                                        <p:tav tm="0">
                                          <p:val>
                                            <p:strVal val="#ppt_x"/>
                                          </p:val>
                                        </p:tav>
                                        <p:tav tm="100000">
                                          <p:val>
                                            <p:strVal val="#ppt_x"/>
                                          </p:val>
                                        </p:tav>
                                      </p:tavLst>
                                    </p:anim>
                                    <p:anim calcmode="lin" valueType="num">
                                      <p:cBhvr>
                                        <p:cTn id="30" dur="250" fill="hold"/>
                                        <p:tgtEl>
                                          <p:spTgt spid="10"/>
                                        </p:tgtEl>
                                        <p:attrNameLst>
                                          <p:attrName>ppt_y</p:attrName>
                                        </p:attrNameLst>
                                      </p:cBhvr>
                                      <p:tavLst>
                                        <p:tav tm="0">
                                          <p:val>
                                            <p:strVal val="#ppt_y-#ppt_h/2"/>
                                          </p:val>
                                        </p:tav>
                                        <p:tav tm="100000">
                                          <p:val>
                                            <p:strVal val="#ppt_y"/>
                                          </p:val>
                                        </p:tav>
                                      </p:tavLst>
                                    </p:anim>
                                    <p:anim calcmode="lin" valueType="num">
                                      <p:cBhvr>
                                        <p:cTn id="31" dur="250" fill="hold"/>
                                        <p:tgtEl>
                                          <p:spTgt spid="10"/>
                                        </p:tgtEl>
                                        <p:attrNameLst>
                                          <p:attrName>ppt_w</p:attrName>
                                        </p:attrNameLst>
                                      </p:cBhvr>
                                      <p:tavLst>
                                        <p:tav tm="0">
                                          <p:val>
                                            <p:strVal val="#ppt_w"/>
                                          </p:val>
                                        </p:tav>
                                        <p:tav tm="100000">
                                          <p:val>
                                            <p:strVal val="#ppt_w"/>
                                          </p:val>
                                        </p:tav>
                                      </p:tavLst>
                                    </p:anim>
                                    <p:anim calcmode="lin" valueType="num">
                                      <p:cBhvr>
                                        <p:cTn id="32" dur="250" fill="hold"/>
                                        <p:tgtEl>
                                          <p:spTgt spid="10"/>
                                        </p:tgtEl>
                                        <p:attrNameLst>
                                          <p:attrName>ppt_h</p:attrName>
                                        </p:attrNameLst>
                                      </p:cBhvr>
                                      <p:tavLst>
                                        <p:tav tm="0">
                                          <p:val>
                                            <p:fltVal val="0"/>
                                          </p:val>
                                        </p:tav>
                                        <p:tav tm="100000">
                                          <p:val>
                                            <p:strVal val="#ppt_h"/>
                                          </p:val>
                                        </p:tav>
                                      </p:tavLst>
                                    </p:anim>
                                  </p:childTnLst>
                                </p:cTn>
                              </p:par>
                            </p:childTnLst>
                          </p:cTn>
                        </p:par>
                        <p:par>
                          <p:cTn id="33" fill="hold">
                            <p:stCondLst>
                              <p:cond delay="2049"/>
                            </p:stCondLst>
                            <p:childTnLst>
                              <p:par>
                                <p:cTn id="34" presetID="22" presetClass="entr" presetSubtype="8" fill="hold" grpId="0"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par>
                          <p:cTn id="37" fill="hold">
                            <p:stCondLst>
                              <p:cond delay="2549"/>
                            </p:stCondLst>
                            <p:childTnLst>
                              <p:par>
                                <p:cTn id="38" presetID="17" presetClass="entr" presetSubtype="1" fill="hold" grpId="0" nodeType="afterEffect">
                                  <p:stCondLst>
                                    <p:cond delay="0"/>
                                  </p:stCondLst>
                                  <p:iterate type="lt">
                                    <p:tmPct val="40000"/>
                                  </p:iterate>
                                  <p:childTnLst>
                                    <p:set>
                                      <p:cBhvr>
                                        <p:cTn id="39" dur="1" fill="hold">
                                          <p:stCondLst>
                                            <p:cond delay="0"/>
                                          </p:stCondLst>
                                        </p:cTn>
                                        <p:tgtEl>
                                          <p:spTgt spid="12"/>
                                        </p:tgtEl>
                                        <p:attrNameLst>
                                          <p:attrName>style.visibility</p:attrName>
                                        </p:attrNameLst>
                                      </p:cBhvr>
                                      <p:to>
                                        <p:strVal val="visible"/>
                                      </p:to>
                                    </p:set>
                                    <p:anim calcmode="lin" valueType="num">
                                      <p:cBhvr>
                                        <p:cTn id="40" dur="250" fill="hold"/>
                                        <p:tgtEl>
                                          <p:spTgt spid="12"/>
                                        </p:tgtEl>
                                        <p:attrNameLst>
                                          <p:attrName>ppt_x</p:attrName>
                                        </p:attrNameLst>
                                      </p:cBhvr>
                                      <p:tavLst>
                                        <p:tav tm="0">
                                          <p:val>
                                            <p:strVal val="#ppt_x"/>
                                          </p:val>
                                        </p:tav>
                                        <p:tav tm="100000">
                                          <p:val>
                                            <p:strVal val="#ppt_x"/>
                                          </p:val>
                                        </p:tav>
                                      </p:tavLst>
                                    </p:anim>
                                    <p:anim calcmode="lin" valueType="num">
                                      <p:cBhvr>
                                        <p:cTn id="41" dur="250" fill="hold"/>
                                        <p:tgtEl>
                                          <p:spTgt spid="12"/>
                                        </p:tgtEl>
                                        <p:attrNameLst>
                                          <p:attrName>ppt_y</p:attrName>
                                        </p:attrNameLst>
                                      </p:cBhvr>
                                      <p:tavLst>
                                        <p:tav tm="0">
                                          <p:val>
                                            <p:strVal val="#ppt_y-#ppt_h/2"/>
                                          </p:val>
                                        </p:tav>
                                        <p:tav tm="100000">
                                          <p:val>
                                            <p:strVal val="#ppt_y"/>
                                          </p:val>
                                        </p:tav>
                                      </p:tavLst>
                                    </p:anim>
                                    <p:anim calcmode="lin" valueType="num">
                                      <p:cBhvr>
                                        <p:cTn id="42" dur="250" fill="hold"/>
                                        <p:tgtEl>
                                          <p:spTgt spid="12"/>
                                        </p:tgtEl>
                                        <p:attrNameLst>
                                          <p:attrName>ppt_w</p:attrName>
                                        </p:attrNameLst>
                                      </p:cBhvr>
                                      <p:tavLst>
                                        <p:tav tm="0">
                                          <p:val>
                                            <p:strVal val="#ppt_w"/>
                                          </p:val>
                                        </p:tav>
                                        <p:tav tm="100000">
                                          <p:val>
                                            <p:strVal val="#ppt_w"/>
                                          </p:val>
                                        </p:tav>
                                      </p:tavLst>
                                    </p:anim>
                                    <p:anim calcmode="lin" valueType="num">
                                      <p:cBhvr>
                                        <p:cTn id="43" dur="250" fill="hold"/>
                                        <p:tgtEl>
                                          <p:spTgt spid="12"/>
                                        </p:tgtEl>
                                        <p:attrNameLst>
                                          <p:attrName>ppt_h</p:attrName>
                                        </p:attrNameLst>
                                      </p:cBhvr>
                                      <p:tavLst>
                                        <p:tav tm="0">
                                          <p:val>
                                            <p:fltVal val="0"/>
                                          </p:val>
                                        </p:tav>
                                        <p:tav tm="100000">
                                          <p:val>
                                            <p:strVal val="#ppt_h"/>
                                          </p:val>
                                        </p:tav>
                                      </p:tavLst>
                                    </p:anim>
                                  </p:childTnLst>
                                </p:cTn>
                              </p:par>
                            </p:childTnLst>
                          </p:cTn>
                        </p:par>
                        <p:par>
                          <p:cTn id="44" fill="hold">
                            <p:stCondLst>
                              <p:cond delay="3599"/>
                            </p:stCondLst>
                            <p:childTnLst>
                              <p:par>
                                <p:cTn id="45" presetID="22" presetClass="entr" presetSubtype="8"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wipe(left)">
                                      <p:cBhvr>
                                        <p:cTn id="4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4" grpId="0"/>
      <p:bldP spid="9" grpId="0"/>
      <p:bldP spid="10" grpId="0"/>
      <p:bldP spid="11" grpId="0"/>
      <p:bldP spid="1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Administrator\Desktop\4.jpg"/>
          <p:cNvPicPr>
            <a:picLocks noChangeAspect="1" noChangeArrowheads="1"/>
          </p:cNvPicPr>
          <p:nvPr/>
        </p:nvPicPr>
        <p:blipFill>
          <a:blip r:embed="rId1" cstate="print"/>
          <a:srcRect/>
          <a:stretch>
            <a:fillRect/>
          </a:stretch>
        </p:blipFill>
        <p:spPr bwMode="auto">
          <a:xfrm>
            <a:off x="0" y="-4762"/>
            <a:ext cx="9144000" cy="5148262"/>
          </a:xfrm>
          <a:prstGeom prst="rect">
            <a:avLst/>
          </a:prstGeom>
          <a:noFill/>
        </p:spPr>
      </p:pic>
      <p:sp>
        <p:nvSpPr>
          <p:cNvPr id="9" name="矩形 259"/>
          <p:cNvSpPr>
            <a:spLocks noChangeArrowheads="1"/>
          </p:cNvSpPr>
          <p:nvPr/>
        </p:nvSpPr>
        <p:spPr bwMode="auto">
          <a:xfrm>
            <a:off x="864096" y="2143861"/>
            <a:ext cx="4572000" cy="5539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3600" b="1" cap="all" dirty="0" smtClean="0">
                <a:solidFill>
                  <a:schemeClr val="tx1">
                    <a:lumMod val="65000"/>
                    <a:lumOff val="35000"/>
                  </a:schemeClr>
                </a:solidFill>
                <a:latin typeface="Arial" panose="020B0604020202020204" pitchFamily="34" charset="0"/>
                <a:cs typeface="Arial" panose="020B0604020202020204" pitchFamily="34" charset="0"/>
              </a:rPr>
              <a:t>演讲完毕，谢谢观看！</a:t>
            </a:r>
            <a:endParaRPr lang="zh-CN" altLang="en-US" sz="3600" b="1" cap="all"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10" name="矩形 259"/>
          <p:cNvSpPr>
            <a:spLocks noChangeArrowheads="1"/>
          </p:cNvSpPr>
          <p:nvPr/>
        </p:nvSpPr>
        <p:spPr bwMode="auto">
          <a:xfrm>
            <a:off x="864096" y="2768029"/>
            <a:ext cx="4104456" cy="3077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en-US" altLang="zh-CN" sz="2000" dirty="0" smtClean="0">
                <a:solidFill>
                  <a:schemeClr val="tx1">
                    <a:lumMod val="65000"/>
                    <a:lumOff val="35000"/>
                  </a:schemeClr>
                </a:solidFill>
                <a:cs typeface="Arial" panose="020B0604020202020204" pitchFamily="34" charset="0"/>
              </a:rPr>
              <a:t>ANNUAL REPORT POWERPOINT</a:t>
            </a:r>
            <a:endParaRPr lang="en-US" altLang="zh-CN" sz="2000" dirty="0">
              <a:solidFill>
                <a:schemeClr val="tx1">
                  <a:lumMod val="65000"/>
                  <a:lumOff val="35000"/>
                </a:schemeClr>
              </a:solidFill>
              <a:cs typeface="Arial" panose="020B0604020202020204" pitchFamily="34" charset="0"/>
            </a:endParaRPr>
          </a:p>
        </p:txBody>
      </p:sp>
      <p:sp>
        <p:nvSpPr>
          <p:cNvPr id="11" name="矩形 259"/>
          <p:cNvSpPr>
            <a:spLocks noChangeArrowheads="1"/>
          </p:cNvSpPr>
          <p:nvPr/>
        </p:nvSpPr>
        <p:spPr bwMode="auto">
          <a:xfrm>
            <a:off x="864096" y="3423003"/>
            <a:ext cx="3384376" cy="1692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1100" dirty="0">
                <a:solidFill>
                  <a:schemeClr val="tx1">
                    <a:lumMod val="65000"/>
                    <a:lumOff val="35000"/>
                  </a:schemeClr>
                </a:solidFill>
                <a:cs typeface="Arial" panose="020B0604020202020204" pitchFamily="34" charset="0"/>
              </a:rPr>
              <a:t>汇报</a:t>
            </a:r>
            <a:r>
              <a:rPr lang="zh-CN" altLang="en-US" sz="1100">
                <a:solidFill>
                  <a:schemeClr val="tx1">
                    <a:lumMod val="65000"/>
                    <a:lumOff val="35000"/>
                  </a:schemeClr>
                </a:solidFill>
                <a:cs typeface="Arial" panose="020B0604020202020204" pitchFamily="34" charset="0"/>
              </a:rPr>
              <a:t>人</a:t>
            </a:r>
            <a:r>
              <a:rPr lang="zh-CN" altLang="en-US" sz="1100" smtClean="0">
                <a:solidFill>
                  <a:schemeClr val="tx1">
                    <a:lumMod val="65000"/>
                    <a:lumOff val="35000"/>
                  </a:schemeClr>
                </a:solidFill>
                <a:cs typeface="Arial" panose="020B0604020202020204" pitchFamily="34" charset="0"/>
              </a:rPr>
              <a:t>：                </a:t>
            </a:r>
            <a:r>
              <a:rPr lang="zh-CN" altLang="en-US" sz="1100" dirty="0" smtClean="0">
                <a:solidFill>
                  <a:schemeClr val="tx1">
                    <a:lumMod val="65000"/>
                    <a:lumOff val="35000"/>
                  </a:schemeClr>
                </a:solidFill>
                <a:cs typeface="Arial" panose="020B0604020202020204" pitchFamily="34" charset="0"/>
              </a:rPr>
              <a:t>汇报时间 </a:t>
            </a:r>
            <a:r>
              <a:rPr lang="en-US" altLang="zh-CN" sz="1100" dirty="0" smtClean="0">
                <a:solidFill>
                  <a:schemeClr val="tx1">
                    <a:lumMod val="65000"/>
                    <a:lumOff val="35000"/>
                  </a:schemeClr>
                </a:solidFill>
                <a:cs typeface="Arial" panose="020B0604020202020204" pitchFamily="34" charset="0"/>
              </a:rPr>
              <a:t>XX</a:t>
            </a:r>
            <a:r>
              <a:rPr lang="zh-CN" altLang="en-US" sz="1100" dirty="0" smtClean="0">
                <a:solidFill>
                  <a:schemeClr val="tx1">
                    <a:lumMod val="65000"/>
                    <a:lumOff val="35000"/>
                  </a:schemeClr>
                </a:solidFill>
                <a:cs typeface="Arial" panose="020B0604020202020204" pitchFamily="34" charset="0"/>
              </a:rPr>
              <a:t>年</a:t>
            </a:r>
            <a:r>
              <a:rPr lang="en-US" altLang="zh-CN" sz="1100" dirty="0" smtClean="0">
                <a:solidFill>
                  <a:schemeClr val="tx1">
                    <a:lumMod val="65000"/>
                    <a:lumOff val="35000"/>
                  </a:schemeClr>
                </a:solidFill>
                <a:cs typeface="Arial" panose="020B0604020202020204" pitchFamily="34" charset="0"/>
              </a:rPr>
              <a:t>XX</a:t>
            </a:r>
            <a:r>
              <a:rPr lang="zh-CN" altLang="en-US" sz="1100" dirty="0" smtClean="0">
                <a:solidFill>
                  <a:schemeClr val="tx1">
                    <a:lumMod val="65000"/>
                    <a:lumOff val="35000"/>
                  </a:schemeClr>
                </a:solidFill>
                <a:cs typeface="Arial" panose="020B0604020202020204" pitchFamily="34" charset="0"/>
              </a:rPr>
              <a:t>月</a:t>
            </a:r>
            <a:endParaRPr lang="zh-CN" altLang="en-US" sz="1100" dirty="0">
              <a:solidFill>
                <a:schemeClr val="tx1">
                  <a:lumMod val="65000"/>
                  <a:lumOff val="35000"/>
                </a:schemeClr>
              </a:solidFill>
              <a:cs typeface="Arial" panose="020B0604020202020204" pitchFamily="34" charset="0"/>
            </a:endParaRPr>
          </a:p>
        </p:txBody>
      </p:sp>
      <p:sp>
        <p:nvSpPr>
          <p:cNvPr id="13" name="矩形 259"/>
          <p:cNvSpPr>
            <a:spLocks noChangeArrowheads="1"/>
          </p:cNvSpPr>
          <p:nvPr/>
        </p:nvSpPr>
        <p:spPr bwMode="auto">
          <a:xfrm>
            <a:off x="864096" y="1275606"/>
            <a:ext cx="2483768" cy="9232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en-US" altLang="zh-CN" sz="6000" cap="all" dirty="0" smtClean="0">
                <a:solidFill>
                  <a:schemeClr val="tx1">
                    <a:lumMod val="65000"/>
                    <a:lumOff val="35000"/>
                  </a:schemeClr>
                </a:solidFill>
                <a:latin typeface="Impact" panose="020B0806030902050204" pitchFamily="34" charset="0"/>
                <a:cs typeface="Arial" panose="020B0604020202020204" pitchFamily="34" charset="0"/>
              </a:rPr>
              <a:t>202X</a:t>
            </a:r>
            <a:endParaRPr lang="zh-CN" altLang="en-US" sz="6000" cap="all" dirty="0">
              <a:solidFill>
                <a:schemeClr val="tx1">
                  <a:lumMod val="65000"/>
                  <a:lumOff val="35000"/>
                </a:schemeClr>
              </a:solidFill>
              <a:latin typeface="Impact" panose="020B0806030902050204" pitchFamily="34" charset="0"/>
              <a:cs typeface="Arial" panose="020B0604020202020204" pitchFamily="34" charset="0"/>
            </a:endParaRPr>
          </a:p>
        </p:txBody>
      </p:sp>
    </p:spTree>
  </p:cSld>
  <p:clrMapOvr>
    <a:masterClrMapping/>
  </p:clrMapOvr>
  <p:transition spd="med" advTm="1000">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13"/>
                                        </p:tgtEl>
                                        <p:attrNameLst>
                                          <p:attrName>style.visibility</p:attrName>
                                        </p:attrNameLst>
                                      </p:cBhvr>
                                      <p:to>
                                        <p:strVal val="visible"/>
                                      </p:to>
                                    </p:set>
                                    <p:anim calcmode="lin" valueType="num">
                                      <p:cBhvr>
                                        <p:cTn id="13"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13"/>
                                        </p:tgtEl>
                                        <p:attrNameLst>
                                          <p:attrName>ppt_y</p:attrName>
                                        </p:attrNameLst>
                                      </p:cBhvr>
                                      <p:tavLst>
                                        <p:tav tm="0">
                                          <p:val>
                                            <p:strVal val="#ppt_y"/>
                                          </p:val>
                                        </p:tav>
                                        <p:tav tm="100000">
                                          <p:val>
                                            <p:strVal val="#ppt_y"/>
                                          </p:val>
                                        </p:tav>
                                      </p:tavLst>
                                    </p:anim>
                                    <p:anim calcmode="lin" valueType="num">
                                      <p:cBhvr>
                                        <p:cTn id="15"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13"/>
                                        </p:tgtEl>
                                      </p:cBhvr>
                                    </p:animEffect>
                                  </p:childTnLst>
                                </p:cTn>
                              </p:par>
                            </p:childTnLst>
                          </p:cTn>
                        </p:par>
                        <p:par>
                          <p:cTn id="18" fill="hold">
                            <p:stCondLst>
                              <p:cond delay="1649"/>
                            </p:stCondLst>
                            <p:childTnLst>
                              <p:par>
                                <p:cTn id="19" presetID="26" presetClass="emph" presetSubtype="0" fill="hold" grpId="1" nodeType="afterEffect">
                                  <p:stCondLst>
                                    <p:cond delay="0"/>
                                  </p:stCondLst>
                                  <p:iterate type="lt">
                                    <p:tmPct val="0"/>
                                  </p:iterate>
                                  <p:childTnLst>
                                    <p:animEffect transition="out" filter="fade">
                                      <p:cBhvr>
                                        <p:cTn id="20" dur="500" tmFilter="0, 0; .2, .5; .8, .5; 1, 0"/>
                                        <p:tgtEl>
                                          <p:spTgt spid="13"/>
                                        </p:tgtEl>
                                      </p:cBhvr>
                                    </p:animEffect>
                                    <p:animScale>
                                      <p:cBhvr>
                                        <p:cTn id="21" dur="250" autoRev="1" fill="hold"/>
                                        <p:tgtEl>
                                          <p:spTgt spid="13"/>
                                        </p:tgtEl>
                                      </p:cBhvr>
                                      <p:by x="105000" y="105000"/>
                                    </p:animScale>
                                  </p:childTnLst>
                                </p:cTn>
                              </p:par>
                            </p:childTnLst>
                          </p:cTn>
                        </p:par>
                        <p:par>
                          <p:cTn id="22" fill="hold">
                            <p:stCondLst>
                              <p:cond delay="2150"/>
                            </p:stCondLst>
                            <p:childTnLst>
                              <p:par>
                                <p:cTn id="23" presetID="41" presetClass="entr" presetSubtype="0" fill="hold" grpId="0" nodeType="afterEffect">
                                  <p:stCondLst>
                                    <p:cond delay="0"/>
                                  </p:stCondLst>
                                  <p:iterate type="lt">
                                    <p:tmPct val="10000"/>
                                  </p:iterate>
                                  <p:childTnLst>
                                    <p:set>
                                      <p:cBhvr>
                                        <p:cTn id="24" dur="1" fill="hold">
                                          <p:stCondLst>
                                            <p:cond delay="0"/>
                                          </p:stCondLst>
                                        </p:cTn>
                                        <p:tgtEl>
                                          <p:spTgt spid="9"/>
                                        </p:tgtEl>
                                        <p:attrNameLst>
                                          <p:attrName>style.visibility</p:attrName>
                                        </p:attrNameLst>
                                      </p:cBhvr>
                                      <p:to>
                                        <p:strVal val="visible"/>
                                      </p:to>
                                    </p:set>
                                    <p:anim calcmode="lin" valueType="num">
                                      <p:cBhvr>
                                        <p:cTn id="25"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9"/>
                                        </p:tgtEl>
                                        <p:attrNameLst>
                                          <p:attrName>ppt_y</p:attrName>
                                        </p:attrNameLst>
                                      </p:cBhvr>
                                      <p:tavLst>
                                        <p:tav tm="0">
                                          <p:val>
                                            <p:strVal val="#ppt_y"/>
                                          </p:val>
                                        </p:tav>
                                        <p:tav tm="100000">
                                          <p:val>
                                            <p:strVal val="#ppt_y"/>
                                          </p:val>
                                        </p:tav>
                                      </p:tavLst>
                                    </p:anim>
                                    <p:anim calcmode="lin" valueType="num">
                                      <p:cBhvr>
                                        <p:cTn id="27"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9"/>
                                        </p:tgtEl>
                                      </p:cBhvr>
                                    </p:animEffect>
                                  </p:childTnLst>
                                </p:cTn>
                              </p:par>
                            </p:childTnLst>
                          </p:cTn>
                        </p:par>
                        <p:par>
                          <p:cTn id="30" fill="hold">
                            <p:stCondLst>
                              <p:cond delay="3099"/>
                            </p:stCondLst>
                            <p:childTnLst>
                              <p:par>
                                <p:cTn id="31" presetID="26" presetClass="emph" presetSubtype="0" fill="hold" grpId="1" nodeType="afterEffect">
                                  <p:stCondLst>
                                    <p:cond delay="0"/>
                                  </p:stCondLst>
                                  <p:iterate type="lt">
                                    <p:tmPct val="0"/>
                                  </p:iterate>
                                  <p:childTnLst>
                                    <p:animEffect transition="out" filter="fade">
                                      <p:cBhvr>
                                        <p:cTn id="32" dur="500" tmFilter="0, 0; .2, .5; .8, .5; 1, 0"/>
                                        <p:tgtEl>
                                          <p:spTgt spid="9"/>
                                        </p:tgtEl>
                                      </p:cBhvr>
                                    </p:animEffect>
                                    <p:animScale>
                                      <p:cBhvr>
                                        <p:cTn id="33" dur="250" autoRev="1" fill="hold"/>
                                        <p:tgtEl>
                                          <p:spTgt spid="9"/>
                                        </p:tgtEl>
                                      </p:cBhvr>
                                      <p:by x="105000" y="105000"/>
                                    </p:animScale>
                                  </p:childTnLst>
                                </p:cTn>
                              </p:par>
                            </p:childTnLst>
                          </p:cTn>
                        </p:par>
                        <p:par>
                          <p:cTn id="34" fill="hold">
                            <p:stCondLst>
                              <p:cond delay="3599"/>
                            </p:stCondLst>
                            <p:childTnLst>
                              <p:par>
                                <p:cTn id="35" presetID="41" presetClass="entr" presetSubtype="0" fill="hold" grpId="0" nodeType="afterEffect">
                                  <p:stCondLst>
                                    <p:cond delay="0"/>
                                  </p:stCondLst>
                                  <p:iterate type="lt">
                                    <p:tmPct val="10000"/>
                                  </p:iterate>
                                  <p:childTnLst>
                                    <p:set>
                                      <p:cBhvr>
                                        <p:cTn id="36" dur="1" fill="hold">
                                          <p:stCondLst>
                                            <p:cond delay="0"/>
                                          </p:stCondLst>
                                        </p:cTn>
                                        <p:tgtEl>
                                          <p:spTgt spid="10"/>
                                        </p:tgtEl>
                                        <p:attrNameLst>
                                          <p:attrName>style.visibility</p:attrName>
                                        </p:attrNameLst>
                                      </p:cBhvr>
                                      <p:to>
                                        <p:strVal val="visible"/>
                                      </p:to>
                                    </p:set>
                                    <p:anim calcmode="lin" valueType="num">
                                      <p:cBhvr>
                                        <p:cTn id="37"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38" dur="500" fill="hold"/>
                                        <p:tgtEl>
                                          <p:spTgt spid="10"/>
                                        </p:tgtEl>
                                        <p:attrNameLst>
                                          <p:attrName>ppt_y</p:attrName>
                                        </p:attrNameLst>
                                      </p:cBhvr>
                                      <p:tavLst>
                                        <p:tav tm="0">
                                          <p:val>
                                            <p:strVal val="#ppt_y"/>
                                          </p:val>
                                        </p:tav>
                                        <p:tav tm="100000">
                                          <p:val>
                                            <p:strVal val="#ppt_y"/>
                                          </p:val>
                                        </p:tav>
                                      </p:tavLst>
                                    </p:anim>
                                    <p:anim calcmode="lin" valueType="num">
                                      <p:cBhvr>
                                        <p:cTn id="39"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40"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41" dur="500" tmFilter="0,0; .5, 1; 1, 1"/>
                                        <p:tgtEl>
                                          <p:spTgt spid="10"/>
                                        </p:tgtEl>
                                      </p:cBhvr>
                                    </p:animEffect>
                                  </p:childTnLst>
                                </p:cTn>
                              </p:par>
                            </p:childTnLst>
                          </p:cTn>
                        </p:par>
                        <p:par>
                          <p:cTn id="42" fill="hold">
                            <p:stCondLst>
                              <p:cond delay="5250"/>
                            </p:stCondLst>
                            <p:childTnLst>
                              <p:par>
                                <p:cTn id="43" presetID="26" presetClass="emph" presetSubtype="0" fill="hold" grpId="1" nodeType="afterEffect">
                                  <p:stCondLst>
                                    <p:cond delay="0"/>
                                  </p:stCondLst>
                                  <p:iterate type="lt">
                                    <p:tmPct val="0"/>
                                  </p:iterate>
                                  <p:childTnLst>
                                    <p:animEffect transition="out" filter="fade">
                                      <p:cBhvr>
                                        <p:cTn id="44" dur="500" tmFilter="0, 0; .2, .5; .8, .5; 1, 0"/>
                                        <p:tgtEl>
                                          <p:spTgt spid="10"/>
                                        </p:tgtEl>
                                      </p:cBhvr>
                                    </p:animEffect>
                                    <p:animScale>
                                      <p:cBhvr>
                                        <p:cTn id="45" dur="250" autoRev="1" fill="hold"/>
                                        <p:tgtEl>
                                          <p:spTgt spid="10"/>
                                        </p:tgtEl>
                                      </p:cBhvr>
                                      <p:by x="105000" y="105000"/>
                                    </p:animScale>
                                  </p:childTnLst>
                                </p:cTn>
                              </p:par>
                            </p:childTnLst>
                          </p:cTn>
                        </p:par>
                        <p:par>
                          <p:cTn id="46" fill="hold">
                            <p:stCondLst>
                              <p:cond delay="5750"/>
                            </p:stCondLst>
                            <p:childTnLst>
                              <p:par>
                                <p:cTn id="47" presetID="41" presetClass="entr" presetSubtype="0" fill="hold" grpId="0" nodeType="afterEffect">
                                  <p:stCondLst>
                                    <p:cond delay="0"/>
                                  </p:stCondLst>
                                  <p:iterate type="lt">
                                    <p:tmPct val="10000"/>
                                  </p:iterate>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50" dur="500" fill="hold"/>
                                        <p:tgtEl>
                                          <p:spTgt spid="11"/>
                                        </p:tgtEl>
                                        <p:attrNameLst>
                                          <p:attrName>ppt_y</p:attrName>
                                        </p:attrNameLst>
                                      </p:cBhvr>
                                      <p:tavLst>
                                        <p:tav tm="0">
                                          <p:val>
                                            <p:strVal val="#ppt_y"/>
                                          </p:val>
                                        </p:tav>
                                        <p:tav tm="100000">
                                          <p:val>
                                            <p:strVal val="#ppt_y"/>
                                          </p:val>
                                        </p:tav>
                                      </p:tavLst>
                                    </p:anim>
                                    <p:anim calcmode="lin" valueType="num">
                                      <p:cBhvr>
                                        <p:cTn id="51"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52"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53" dur="500" tmFilter="0,0; .5, 1; 1, 1"/>
                                        <p:tgtEl>
                                          <p:spTgt spid="11"/>
                                        </p:tgtEl>
                                      </p:cBhvr>
                                    </p:animEffect>
                                  </p:childTnLst>
                                </p:cTn>
                              </p:par>
                            </p:childTnLst>
                          </p:cTn>
                        </p:par>
                        <p:par>
                          <p:cTn id="54" fill="hold">
                            <p:stCondLst>
                              <p:cond delay="7750"/>
                            </p:stCondLst>
                            <p:childTnLst>
                              <p:par>
                                <p:cTn id="55" presetID="26" presetClass="emph" presetSubtype="0" fill="hold" grpId="1" nodeType="afterEffect">
                                  <p:stCondLst>
                                    <p:cond delay="0"/>
                                  </p:stCondLst>
                                  <p:iterate type="lt">
                                    <p:tmPct val="0"/>
                                  </p:iterate>
                                  <p:childTnLst>
                                    <p:animEffect transition="out" filter="fade">
                                      <p:cBhvr>
                                        <p:cTn id="56" dur="500" tmFilter="0, 0; .2, .5; .8, .5; 1, 0"/>
                                        <p:tgtEl>
                                          <p:spTgt spid="11"/>
                                        </p:tgtEl>
                                      </p:cBhvr>
                                    </p:animEffect>
                                    <p:animScale>
                                      <p:cBhvr>
                                        <p:cTn id="57" dur="250" autoRev="1" fill="hold"/>
                                        <p:tgtEl>
                                          <p:spTgt spid="1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0" grpId="0"/>
      <p:bldP spid="10" grpId="1"/>
      <p:bldP spid="11" grpId="0"/>
      <p:bldP spid="11" grpId="1"/>
      <p:bldP spid="13" grpId="0"/>
      <p:bldP spid="13" grpId="1" bldLvl="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8318" y="-26478"/>
            <a:ext cx="9134507" cy="51693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50"/>
          </a:p>
        </p:txBody>
      </p:sp>
      <p:sp>
        <p:nvSpPr>
          <p:cNvPr id="7" name="矩形 6"/>
          <p:cNvSpPr/>
          <p:nvPr/>
        </p:nvSpPr>
        <p:spPr>
          <a:xfrm>
            <a:off x="1652" y="1940406"/>
            <a:ext cx="9141172" cy="92797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1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10000+套</a:t>
            </a:r>
            <a:r>
              <a:rPr kumimoji="0" lang="zh-CN" altLang="en-US"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精品</a:t>
            </a:r>
            <a:r>
              <a:rPr kumimoji="0" lang="en-US" altLang="zh-CN"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2085"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en-US" altLang="zh-CN"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pic>
        <p:nvPicPr>
          <p:cNvPr id="4" name="图片 3" descr="logo"/>
          <p:cNvPicPr>
            <a:picLocks noChangeAspect="1"/>
          </p:cNvPicPr>
          <p:nvPr/>
        </p:nvPicPr>
        <p:blipFill>
          <a:blip r:embed="rId1"/>
          <a:stretch>
            <a:fillRect/>
          </a:stretch>
        </p:blipFill>
        <p:spPr>
          <a:xfrm>
            <a:off x="3632601" y="1050524"/>
            <a:ext cx="1878323" cy="571353"/>
          </a:xfrm>
          <a:prstGeom prst="rect">
            <a:avLst/>
          </a:prstGeom>
        </p:spPr>
      </p:pic>
      <p:sp>
        <p:nvSpPr>
          <p:cNvPr id="5" name="文本框 4"/>
          <p:cNvSpPr txBox="1"/>
          <p:nvPr/>
        </p:nvSpPr>
        <p:spPr>
          <a:xfrm>
            <a:off x="3150759" y="3100729"/>
            <a:ext cx="2849623" cy="829945"/>
          </a:xfrm>
          <a:prstGeom prst="rect">
            <a:avLst/>
          </a:prstGeom>
          <a:noFill/>
        </p:spPr>
        <p:txBody>
          <a:bodyPr wrap="square" rtlCol="0">
            <a:spAutoFit/>
          </a:bodyPr>
          <a:p>
            <a:pPr algn="ctr"/>
            <a:r>
              <a:rPr lang="en-US" altLang="zh-CN"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PPT</a:t>
            </a:r>
            <a:r>
              <a:rPr lang="zh-CN" altLang="en-US"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营</a:t>
            </a:r>
            <a:endParaRPr lang="zh-CN" altLang="en-US"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a:p>
            <a:pPr algn="ctr"/>
            <a:r>
              <a:rPr lang="en-US" altLang="zh-CN"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www.pptying.com</a:t>
            </a:r>
            <a:endParaRPr lang="en-US" altLang="zh-CN"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p:txBody>
      </p:sp>
    </p:spTree>
  </p:cSld>
  <p:clrMapOvr>
    <a:masterClrMapping/>
  </p:clrMapOvr>
  <p:transition spd="med" advClick="0" advTm="0">
    <p:push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C:\Users\Administrator\Desktop\4.jpg"/>
          <p:cNvPicPr>
            <a:picLocks noChangeAspect="1" noChangeArrowheads="1"/>
          </p:cNvPicPr>
          <p:nvPr/>
        </p:nvPicPr>
        <p:blipFill>
          <a:blip r:embed="rId1" cstate="print"/>
          <a:srcRect/>
          <a:stretch>
            <a:fillRect/>
          </a:stretch>
        </p:blipFill>
        <p:spPr bwMode="auto">
          <a:xfrm>
            <a:off x="0" y="-4762"/>
            <a:ext cx="9144000" cy="5148262"/>
          </a:xfrm>
          <a:prstGeom prst="rect">
            <a:avLst/>
          </a:prstGeom>
          <a:noFill/>
        </p:spPr>
      </p:pic>
      <p:grpSp>
        <p:nvGrpSpPr>
          <p:cNvPr id="12" name="组合 11"/>
          <p:cNvGrpSpPr/>
          <p:nvPr/>
        </p:nvGrpSpPr>
        <p:grpSpPr>
          <a:xfrm>
            <a:off x="1355488" y="2139702"/>
            <a:ext cx="1012247" cy="936104"/>
            <a:chOff x="5359953" y="1203598"/>
            <a:chExt cx="1012247" cy="936104"/>
          </a:xfrm>
        </p:grpSpPr>
        <p:sp>
          <p:nvSpPr>
            <p:cNvPr id="11" name="椭圆 10"/>
            <p:cNvSpPr/>
            <p:nvPr/>
          </p:nvSpPr>
          <p:spPr>
            <a:xfrm>
              <a:off x="5364088" y="1203598"/>
              <a:ext cx="936104" cy="9361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5359953" y="1324929"/>
              <a:ext cx="1012247" cy="742765"/>
            </a:xfrm>
            <a:prstGeom prst="rect">
              <a:avLst/>
            </a:prstGeom>
            <a:noFill/>
          </p:spPr>
          <p:txBody>
            <a:bodyPr wrap="square" lIns="65023" tIns="32511" rIns="65023" bIns="32511" rtlCol="0">
              <a:spAutoFit/>
            </a:bodyPr>
            <a:lstStyle/>
            <a:p>
              <a:pPr algn="ctr"/>
              <a:r>
                <a:rPr lang="en-US" altLang="zh-CN" sz="4400" b="1"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rPr>
                <a:t>01</a:t>
              </a:r>
              <a:endParaRPr lang="zh-CN" altLang="en-US" sz="4400" b="1"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grpSp>
      <p:sp>
        <p:nvSpPr>
          <p:cNvPr id="21" name="矩形 20"/>
          <p:cNvSpPr/>
          <p:nvPr/>
        </p:nvSpPr>
        <p:spPr>
          <a:xfrm>
            <a:off x="2471104" y="2111541"/>
            <a:ext cx="2264468" cy="400110"/>
          </a:xfrm>
          <a:prstGeom prst="rect">
            <a:avLst/>
          </a:prstGeom>
        </p:spPr>
        <p:txBody>
          <a:bodyPr wrap="square" lIns="0" tIns="0" rIns="0" bIns="0">
            <a:spAutoFit/>
          </a:bodyPr>
          <a:lstStyle/>
          <a:p>
            <a:pPr algn="ctr"/>
            <a:r>
              <a:rPr lang="zh-CN" altLang="en-US" sz="2600" dirty="0" smtClean="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单击输入标题</a:t>
            </a:r>
            <a:endParaRPr lang="zh-CN" altLang="en-US" sz="26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TextBox 11"/>
          <p:cNvSpPr txBox="1"/>
          <p:nvPr/>
        </p:nvSpPr>
        <p:spPr>
          <a:xfrm>
            <a:off x="2543112" y="2671217"/>
            <a:ext cx="1251625" cy="169277"/>
          </a:xfrm>
          <a:prstGeom prst="rect">
            <a:avLst/>
          </a:prstGeom>
          <a:noFill/>
        </p:spPr>
        <p:txBody>
          <a:bodyPr wrap="none" lIns="0" tIns="0" rIns="0" bIns="0" rtlCol="0">
            <a:spAutoFit/>
          </a:bodyPr>
          <a:lstStyle/>
          <a:p>
            <a:pPr marL="121920" lvl="1" indent="-121920">
              <a:buFont typeface="Arial" panose="020B0604020202020204" pitchFamily="34" charset="0"/>
              <a:buChar char="•"/>
            </a:pPr>
            <a:r>
              <a:rPr lang="zh-CN" altLang="en-US" sz="1100" dirty="0" smtClean="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a:t>
            </a:r>
            <a:r>
              <a:rPr lang="zh-CN" altLang="en-US" sz="11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相关标题文字</a:t>
            </a:r>
            <a:endParaRPr lang="en-US" altLang="zh-CN" sz="11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TextBox 11"/>
          <p:cNvSpPr txBox="1"/>
          <p:nvPr/>
        </p:nvSpPr>
        <p:spPr>
          <a:xfrm>
            <a:off x="4112463" y="2671217"/>
            <a:ext cx="1251625" cy="169277"/>
          </a:xfrm>
          <a:prstGeom prst="rect">
            <a:avLst/>
          </a:prstGeom>
          <a:noFill/>
        </p:spPr>
        <p:txBody>
          <a:bodyPr wrap="none" lIns="0" tIns="0" rIns="0" bIns="0" rtlCol="0">
            <a:spAutoFit/>
          </a:bodyPr>
          <a:lstStyle/>
          <a:p>
            <a:pPr marL="121920" lvl="1" indent="-121920">
              <a:buFont typeface="Arial" panose="020B0604020202020204" pitchFamily="34" charset="0"/>
              <a:buChar char="•"/>
            </a:pPr>
            <a:r>
              <a:rPr lang="zh-CN" altLang="en-US" sz="1100" dirty="0" smtClean="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a:t>
            </a:r>
            <a:r>
              <a:rPr lang="zh-CN" altLang="en-US" sz="11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相关标题文字</a:t>
            </a:r>
            <a:endParaRPr lang="en-US" altLang="zh-CN" sz="11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TextBox 11"/>
          <p:cNvSpPr txBox="1"/>
          <p:nvPr/>
        </p:nvSpPr>
        <p:spPr>
          <a:xfrm>
            <a:off x="2543112" y="2906529"/>
            <a:ext cx="1251625" cy="169277"/>
          </a:xfrm>
          <a:prstGeom prst="rect">
            <a:avLst/>
          </a:prstGeom>
          <a:noFill/>
        </p:spPr>
        <p:txBody>
          <a:bodyPr wrap="none" lIns="0" tIns="0" rIns="0" bIns="0" rtlCol="0">
            <a:spAutoFit/>
          </a:bodyPr>
          <a:lstStyle/>
          <a:p>
            <a:pPr marL="121920" lvl="1" indent="-121920">
              <a:buFont typeface="Arial" panose="020B0604020202020204" pitchFamily="34" charset="0"/>
              <a:buChar char="•"/>
            </a:pPr>
            <a:r>
              <a:rPr lang="zh-CN" altLang="en-US" sz="1100" dirty="0" smtClean="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a:t>
            </a:r>
            <a:r>
              <a:rPr lang="zh-CN" altLang="en-US" sz="11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相关标题文字</a:t>
            </a:r>
            <a:endParaRPr lang="en-US" altLang="zh-CN" sz="11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TextBox 11"/>
          <p:cNvSpPr txBox="1"/>
          <p:nvPr/>
        </p:nvSpPr>
        <p:spPr>
          <a:xfrm>
            <a:off x="4112463" y="2906529"/>
            <a:ext cx="1251625" cy="169277"/>
          </a:xfrm>
          <a:prstGeom prst="rect">
            <a:avLst/>
          </a:prstGeom>
          <a:noFill/>
        </p:spPr>
        <p:txBody>
          <a:bodyPr wrap="none" lIns="0" tIns="0" rIns="0" bIns="0" rtlCol="0">
            <a:spAutoFit/>
          </a:bodyPr>
          <a:lstStyle/>
          <a:p>
            <a:pPr marL="121920" lvl="1" indent="-121920">
              <a:buFont typeface="Arial" panose="020B0604020202020204" pitchFamily="34" charset="0"/>
              <a:buChar char="•"/>
            </a:pPr>
            <a:r>
              <a:rPr lang="zh-CN" altLang="en-US" sz="1100" dirty="0" smtClean="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a:t>
            </a:r>
            <a:r>
              <a:rPr lang="zh-CN" altLang="en-US" sz="11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相关标题文字</a:t>
            </a:r>
            <a:endParaRPr lang="en-US" altLang="zh-CN" sz="11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ransition spd="med" advTm="1000">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strVal val="#ppt_w+.3"/>
                                          </p:val>
                                        </p:tav>
                                        <p:tav tm="100000">
                                          <p:val>
                                            <p:strVal val="#ppt_w"/>
                                          </p:val>
                                        </p:tav>
                                      </p:tavLst>
                                    </p:anim>
                                    <p:anim calcmode="lin" valueType="num">
                                      <p:cBhvr>
                                        <p:cTn id="8" dur="1000" fill="hold"/>
                                        <p:tgtEl>
                                          <p:spTgt spid="15"/>
                                        </p:tgtEl>
                                        <p:attrNameLst>
                                          <p:attrName>ppt_h</p:attrName>
                                        </p:attrNameLst>
                                      </p:cBhvr>
                                      <p:tavLst>
                                        <p:tav tm="0">
                                          <p:val>
                                            <p:strVal val="#ppt_h"/>
                                          </p:val>
                                        </p:tav>
                                        <p:tav tm="100000">
                                          <p:val>
                                            <p:strVal val="#ppt_h"/>
                                          </p:val>
                                        </p:tav>
                                      </p:tavLst>
                                    </p:anim>
                                    <p:animEffect transition="in" filter="fade">
                                      <p:cBhvr>
                                        <p:cTn id="9" dur="1000"/>
                                        <p:tgtEl>
                                          <p:spTgt spid="15"/>
                                        </p:tgtEl>
                                      </p:cBhvr>
                                    </p:animEffect>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3" presetClass="entr" presetSubtype="32"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p:cTn id="21" dur="500" fill="hold"/>
                                        <p:tgtEl>
                                          <p:spTgt spid="21"/>
                                        </p:tgtEl>
                                        <p:attrNameLst>
                                          <p:attrName>ppt_w</p:attrName>
                                        </p:attrNameLst>
                                      </p:cBhvr>
                                      <p:tavLst>
                                        <p:tav tm="0">
                                          <p:val>
                                            <p:strVal val="4*#ppt_w"/>
                                          </p:val>
                                        </p:tav>
                                        <p:tav tm="100000">
                                          <p:val>
                                            <p:strVal val="#ppt_w"/>
                                          </p:val>
                                        </p:tav>
                                      </p:tavLst>
                                    </p:anim>
                                    <p:anim calcmode="lin" valueType="num">
                                      <p:cBhvr>
                                        <p:cTn id="22" dur="500" fill="hold"/>
                                        <p:tgtEl>
                                          <p:spTgt spid="21"/>
                                        </p:tgtEl>
                                        <p:attrNameLst>
                                          <p:attrName>ppt_h</p:attrName>
                                        </p:attrNameLst>
                                      </p:cBhvr>
                                      <p:tavLst>
                                        <p:tav tm="0">
                                          <p:val>
                                            <p:strVal val="4*#ppt_h"/>
                                          </p:val>
                                        </p:tav>
                                        <p:tav tm="100000">
                                          <p:val>
                                            <p:strVal val="#ppt_h"/>
                                          </p:val>
                                        </p:tav>
                                      </p:tavLst>
                                    </p:anim>
                                  </p:childTnLst>
                                </p:cTn>
                              </p:par>
                            </p:childTnLst>
                          </p:cTn>
                        </p:par>
                        <p:par>
                          <p:cTn id="23" fill="hold">
                            <p:stCondLst>
                              <p:cond delay="500"/>
                            </p:stCondLst>
                            <p:childTnLst>
                              <p:par>
                                <p:cTn id="24" presetID="12" presetClass="entr" presetSubtype="8"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additive="base">
                                        <p:cTn id="26" dur="500"/>
                                        <p:tgtEl>
                                          <p:spTgt spid="22"/>
                                        </p:tgtEl>
                                        <p:attrNameLst>
                                          <p:attrName>ppt_x</p:attrName>
                                        </p:attrNameLst>
                                      </p:cBhvr>
                                      <p:tavLst>
                                        <p:tav tm="0">
                                          <p:val>
                                            <p:strVal val="#ppt_x-#ppt_w*1.125000"/>
                                          </p:val>
                                        </p:tav>
                                        <p:tav tm="100000">
                                          <p:val>
                                            <p:strVal val="#ppt_x"/>
                                          </p:val>
                                        </p:tav>
                                      </p:tavLst>
                                    </p:anim>
                                    <p:animEffect transition="in" filter="wipe(right)">
                                      <p:cBhvr>
                                        <p:cTn id="27" dur="500"/>
                                        <p:tgtEl>
                                          <p:spTgt spid="22"/>
                                        </p:tgtEl>
                                      </p:cBhvr>
                                    </p:animEffect>
                                  </p:childTnLst>
                                </p:cTn>
                              </p:par>
                            </p:childTnLst>
                          </p:cTn>
                        </p:par>
                        <p:par>
                          <p:cTn id="28" fill="hold">
                            <p:stCondLst>
                              <p:cond delay="1000"/>
                            </p:stCondLst>
                            <p:childTnLst>
                              <p:par>
                                <p:cTn id="29" presetID="12" presetClass="entr" presetSubtype="8" fill="hold" grpId="0" nodeType="after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additive="base">
                                        <p:cTn id="31" dur="500"/>
                                        <p:tgtEl>
                                          <p:spTgt spid="23"/>
                                        </p:tgtEl>
                                        <p:attrNameLst>
                                          <p:attrName>ppt_x</p:attrName>
                                        </p:attrNameLst>
                                      </p:cBhvr>
                                      <p:tavLst>
                                        <p:tav tm="0">
                                          <p:val>
                                            <p:strVal val="#ppt_x-#ppt_w*1.125000"/>
                                          </p:val>
                                        </p:tav>
                                        <p:tav tm="100000">
                                          <p:val>
                                            <p:strVal val="#ppt_x"/>
                                          </p:val>
                                        </p:tav>
                                      </p:tavLst>
                                    </p:anim>
                                    <p:animEffect transition="in" filter="wipe(right)">
                                      <p:cBhvr>
                                        <p:cTn id="32" dur="500"/>
                                        <p:tgtEl>
                                          <p:spTgt spid="23"/>
                                        </p:tgtEl>
                                      </p:cBhvr>
                                    </p:animEffect>
                                  </p:childTnLst>
                                </p:cTn>
                              </p:par>
                            </p:childTnLst>
                          </p:cTn>
                        </p:par>
                        <p:par>
                          <p:cTn id="33" fill="hold">
                            <p:stCondLst>
                              <p:cond delay="1500"/>
                            </p:stCondLst>
                            <p:childTnLst>
                              <p:par>
                                <p:cTn id="34" presetID="12" presetClass="entr" presetSubtype="8"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additive="base">
                                        <p:cTn id="36" dur="500"/>
                                        <p:tgtEl>
                                          <p:spTgt spid="24"/>
                                        </p:tgtEl>
                                        <p:attrNameLst>
                                          <p:attrName>ppt_x</p:attrName>
                                        </p:attrNameLst>
                                      </p:cBhvr>
                                      <p:tavLst>
                                        <p:tav tm="0">
                                          <p:val>
                                            <p:strVal val="#ppt_x-#ppt_w*1.125000"/>
                                          </p:val>
                                        </p:tav>
                                        <p:tav tm="100000">
                                          <p:val>
                                            <p:strVal val="#ppt_x"/>
                                          </p:val>
                                        </p:tav>
                                      </p:tavLst>
                                    </p:anim>
                                    <p:animEffect transition="in" filter="wipe(right)">
                                      <p:cBhvr>
                                        <p:cTn id="37" dur="500"/>
                                        <p:tgtEl>
                                          <p:spTgt spid="24"/>
                                        </p:tgtEl>
                                      </p:cBhvr>
                                    </p:animEffect>
                                  </p:childTnLst>
                                </p:cTn>
                              </p:par>
                            </p:childTnLst>
                          </p:cTn>
                        </p:par>
                        <p:par>
                          <p:cTn id="38" fill="hold">
                            <p:stCondLst>
                              <p:cond delay="2000"/>
                            </p:stCondLst>
                            <p:childTnLst>
                              <p:par>
                                <p:cTn id="39" presetID="12" presetClass="entr" presetSubtype="8"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additive="base">
                                        <p:cTn id="41" dur="500"/>
                                        <p:tgtEl>
                                          <p:spTgt spid="25"/>
                                        </p:tgtEl>
                                        <p:attrNameLst>
                                          <p:attrName>ppt_x</p:attrName>
                                        </p:attrNameLst>
                                      </p:cBhvr>
                                      <p:tavLst>
                                        <p:tav tm="0">
                                          <p:val>
                                            <p:strVal val="#ppt_x-#ppt_w*1.125000"/>
                                          </p:val>
                                        </p:tav>
                                        <p:tav tm="100000">
                                          <p:val>
                                            <p:strVal val="#ppt_x"/>
                                          </p:val>
                                        </p:tav>
                                      </p:tavLst>
                                    </p:anim>
                                    <p:animEffect transition="in" filter="wipe(right)">
                                      <p:cBhvr>
                                        <p:cTn id="4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p:bldP spid="2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Text Placeholder 9"/>
          <p:cNvSpPr>
            <a:spLocks noGrp="1"/>
          </p:cNvSpPr>
          <p:nvPr>
            <p:ph type="body" sz="quarter" idx="4294967295"/>
          </p:nvPr>
        </p:nvSpPr>
        <p:spPr>
          <a:xfrm>
            <a:off x="7343775" y="1725613"/>
            <a:ext cx="1800225" cy="331787"/>
          </a:xfrm>
          <a:prstGeom prst="rect">
            <a:avLst/>
          </a:prstGeom>
        </p:spPr>
        <p:txBody>
          <a:bodyPr wrap="square" lIns="0" tIns="0" rIns="0" bIns="0">
            <a:spAutoFit/>
          </a:bodyPr>
          <a:lstStyle/>
          <a:p>
            <a:pPr marL="0" indent="0" algn="just">
              <a:lnSpc>
                <a:spcPct val="120000"/>
              </a:lnSpc>
              <a:spcBef>
                <a:spcPts val="0"/>
              </a:spcBef>
              <a:buNone/>
            </a:pPr>
            <a:r>
              <a:rPr lang="zh-CN" altLang="en-US" sz="600" dirty="0" smtClean="0">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点击输入文本内容点击输入文本内容点击输入文本内容点击输入文本内容点击输入文本内容点击输入文本内容点击输入文本内容</a:t>
            </a:r>
            <a:endParaRPr lang="en-AU" sz="600" dirty="0">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74" name="Text Placeholder 9"/>
          <p:cNvSpPr>
            <a:spLocks noGrp="1"/>
          </p:cNvSpPr>
          <p:nvPr>
            <p:ph type="body" sz="quarter" idx="4294967295"/>
          </p:nvPr>
        </p:nvSpPr>
        <p:spPr>
          <a:xfrm>
            <a:off x="7343775" y="2484438"/>
            <a:ext cx="1800225" cy="331787"/>
          </a:xfrm>
          <a:prstGeom prst="rect">
            <a:avLst/>
          </a:prstGeom>
        </p:spPr>
        <p:txBody>
          <a:bodyPr wrap="square" lIns="0" tIns="0" rIns="0" bIns="0">
            <a:spAutoFit/>
          </a:bodyPr>
          <a:lstStyle/>
          <a:p>
            <a:pPr marL="0" indent="0" algn="just">
              <a:lnSpc>
                <a:spcPct val="120000"/>
              </a:lnSpc>
              <a:spcBef>
                <a:spcPts val="0"/>
              </a:spcBef>
              <a:buNone/>
            </a:pPr>
            <a:r>
              <a:rPr lang="zh-CN" altLang="en-US" sz="600" dirty="0" smtClean="0">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点击输入文本内容点击输入文本内容点击输入文本内容点击输入文本内容点击输入文本内容点击输入文本内容点击输入文本内容</a:t>
            </a:r>
            <a:endParaRPr lang="en-AU" altLang="zh-CN" sz="600" dirty="0">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75" name="Text Placeholder 9"/>
          <p:cNvSpPr>
            <a:spLocks noGrp="1"/>
          </p:cNvSpPr>
          <p:nvPr>
            <p:ph type="body" sz="quarter" idx="4294967295"/>
          </p:nvPr>
        </p:nvSpPr>
        <p:spPr>
          <a:xfrm>
            <a:off x="7343775" y="3232150"/>
            <a:ext cx="1800225" cy="331788"/>
          </a:xfrm>
          <a:prstGeom prst="rect">
            <a:avLst/>
          </a:prstGeom>
        </p:spPr>
        <p:txBody>
          <a:bodyPr wrap="square" lIns="0" tIns="0" rIns="0" bIns="0">
            <a:spAutoFit/>
          </a:bodyPr>
          <a:lstStyle/>
          <a:p>
            <a:pPr marL="0" indent="0" algn="just">
              <a:lnSpc>
                <a:spcPct val="120000"/>
              </a:lnSpc>
              <a:spcBef>
                <a:spcPts val="0"/>
              </a:spcBef>
              <a:buNone/>
            </a:pPr>
            <a:r>
              <a:rPr lang="zh-CN" altLang="en-US" sz="600" dirty="0" smtClean="0">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点击输入文本内容点击输入文本内容点击输入文本内容点击输入文本内容点击输入文本内容点击输入文本内容点击输入文本内容</a:t>
            </a:r>
            <a:endParaRPr lang="en-AU" altLang="zh-CN" sz="600" dirty="0">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76" name="Text Placeholder 9"/>
          <p:cNvSpPr>
            <a:spLocks noGrp="1"/>
          </p:cNvSpPr>
          <p:nvPr>
            <p:ph type="body" sz="quarter" idx="4294967295"/>
          </p:nvPr>
        </p:nvSpPr>
        <p:spPr>
          <a:xfrm>
            <a:off x="7343775" y="3981450"/>
            <a:ext cx="1800225" cy="333375"/>
          </a:xfrm>
          <a:prstGeom prst="rect">
            <a:avLst/>
          </a:prstGeom>
        </p:spPr>
        <p:txBody>
          <a:bodyPr wrap="square" lIns="0" tIns="0" rIns="0" bIns="0">
            <a:spAutoFit/>
          </a:bodyPr>
          <a:lstStyle/>
          <a:p>
            <a:pPr marL="0" indent="0" algn="just">
              <a:lnSpc>
                <a:spcPct val="120000"/>
              </a:lnSpc>
              <a:spcBef>
                <a:spcPts val="0"/>
              </a:spcBef>
              <a:buNone/>
            </a:pPr>
            <a:r>
              <a:rPr lang="zh-CN" altLang="en-US" sz="600" dirty="0" smtClean="0">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rPr>
              <a:t>点击输入文本内容点击输入文本内容点击输入文本内容点击输入文本内容点击输入文本内容点击输入文本内容点击输入文本内容</a:t>
            </a:r>
            <a:endParaRPr lang="en-AU" altLang="zh-CN" sz="600" dirty="0">
              <a:solidFill>
                <a:schemeClr val="bg1">
                  <a:lumMod val="65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grpSp>
        <p:nvGrpSpPr>
          <p:cNvPr id="2" name="Group 3"/>
          <p:cNvGrpSpPr/>
          <p:nvPr/>
        </p:nvGrpSpPr>
        <p:grpSpPr>
          <a:xfrm>
            <a:off x="2773741" y="1526798"/>
            <a:ext cx="3091125" cy="1375086"/>
            <a:chOff x="3031241" y="2222477"/>
            <a:chExt cx="4121726" cy="1833447"/>
          </a:xfrm>
        </p:grpSpPr>
        <p:grpSp>
          <p:nvGrpSpPr>
            <p:cNvPr id="3" name="Group 14"/>
            <p:cNvGrpSpPr/>
            <p:nvPr/>
          </p:nvGrpSpPr>
          <p:grpSpPr>
            <a:xfrm flipH="1">
              <a:off x="3031241" y="2222477"/>
              <a:ext cx="4121726" cy="1833447"/>
              <a:chOff x="3876268" y="1741695"/>
              <a:chExt cx="4404882" cy="1959402"/>
            </a:xfrm>
          </p:grpSpPr>
          <p:grpSp>
            <p:nvGrpSpPr>
              <p:cNvPr id="4" name="Group 33"/>
              <p:cNvGrpSpPr/>
              <p:nvPr/>
            </p:nvGrpSpPr>
            <p:grpSpPr>
              <a:xfrm>
                <a:off x="3876268" y="1741695"/>
                <a:ext cx="4404882" cy="1959402"/>
                <a:chOff x="3237996" y="1785939"/>
                <a:chExt cx="4404882" cy="1959402"/>
              </a:xfrm>
            </p:grpSpPr>
            <p:sp>
              <p:nvSpPr>
                <p:cNvPr id="38" name="Rectangle 34"/>
                <p:cNvSpPr>
                  <a:spLocks noChangeArrowheads="1"/>
                </p:cNvSpPr>
                <p:nvPr/>
              </p:nvSpPr>
              <p:spPr bwMode="auto">
                <a:xfrm flipH="1">
                  <a:off x="3767775" y="1785939"/>
                  <a:ext cx="1639995" cy="1035295"/>
                </a:xfrm>
                <a:prstGeom prst="rect">
                  <a:avLst/>
                </a:prstGeom>
                <a:solidFill>
                  <a:schemeClr val="accent1"/>
                </a:solidFill>
                <a:ln>
                  <a:noFill/>
                </a:ln>
              </p:spPr>
              <p:txBody>
                <a:bodyPr vert="horz" wrap="square" lIns="96435" tIns="48218" rIns="96435" bIns="48218" numCol="1" anchor="t" anchorCtr="0" compatLnSpc="1"/>
                <a:lstStyle/>
                <a:p>
                  <a:pPr algn="just">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Rectangle 38"/>
                <p:cNvSpPr>
                  <a:spLocks noChangeArrowheads="1"/>
                </p:cNvSpPr>
                <p:nvPr/>
              </p:nvSpPr>
              <p:spPr bwMode="auto">
                <a:xfrm flipH="1">
                  <a:off x="6398591" y="3589676"/>
                  <a:ext cx="1244287" cy="155665"/>
                </a:xfrm>
                <a:prstGeom prst="rect">
                  <a:avLst/>
                </a:prstGeom>
                <a:solidFill>
                  <a:schemeClr val="accent1"/>
                </a:solidFill>
                <a:ln>
                  <a:noFill/>
                </a:ln>
              </p:spPr>
              <p:txBody>
                <a:bodyPr vert="horz" wrap="square" lIns="96435" tIns="48218" rIns="96435" bIns="48218" numCol="1" anchor="t" anchorCtr="0" compatLnSpc="1"/>
                <a:lstStyle/>
                <a:p>
                  <a:pPr algn="just">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0" name="Freeform 42"/>
                <p:cNvSpPr/>
                <p:nvPr/>
              </p:nvSpPr>
              <p:spPr bwMode="auto">
                <a:xfrm flipH="1">
                  <a:off x="5407769" y="1785939"/>
                  <a:ext cx="990821" cy="1959402"/>
                </a:xfrm>
                <a:custGeom>
                  <a:avLst/>
                  <a:gdLst>
                    <a:gd name="T0" fmla="*/ 0 w 401"/>
                    <a:gd name="T1" fmla="*/ 730 h 793"/>
                    <a:gd name="T2" fmla="*/ 401 w 401"/>
                    <a:gd name="T3" fmla="*/ 0 h 793"/>
                    <a:gd name="T4" fmla="*/ 401 w 401"/>
                    <a:gd name="T5" fmla="*/ 419 h 793"/>
                    <a:gd name="T6" fmla="*/ 0 w 401"/>
                    <a:gd name="T7" fmla="*/ 793 h 793"/>
                    <a:gd name="T8" fmla="*/ 0 w 401"/>
                    <a:gd name="T9" fmla="*/ 730 h 793"/>
                  </a:gdLst>
                  <a:ahLst/>
                  <a:cxnLst>
                    <a:cxn ang="0">
                      <a:pos x="T0" y="T1"/>
                    </a:cxn>
                    <a:cxn ang="0">
                      <a:pos x="T2" y="T3"/>
                    </a:cxn>
                    <a:cxn ang="0">
                      <a:pos x="T4" y="T5"/>
                    </a:cxn>
                    <a:cxn ang="0">
                      <a:pos x="T6" y="T7"/>
                    </a:cxn>
                    <a:cxn ang="0">
                      <a:pos x="T8" y="T9"/>
                    </a:cxn>
                  </a:cxnLst>
                  <a:rect l="0" t="0" r="r" b="b"/>
                  <a:pathLst>
                    <a:path w="401" h="793">
                      <a:moveTo>
                        <a:pt x="0" y="730"/>
                      </a:moveTo>
                      <a:lnTo>
                        <a:pt x="401" y="0"/>
                      </a:lnTo>
                      <a:lnTo>
                        <a:pt x="401" y="419"/>
                      </a:lnTo>
                      <a:lnTo>
                        <a:pt x="0" y="793"/>
                      </a:lnTo>
                      <a:lnTo>
                        <a:pt x="0" y="730"/>
                      </a:lnTo>
                      <a:close/>
                    </a:path>
                  </a:pathLst>
                </a:custGeom>
                <a:solidFill>
                  <a:schemeClr val="accent1"/>
                </a:solidFill>
                <a:ln>
                  <a:noFill/>
                </a:ln>
              </p:spPr>
              <p:txBody>
                <a:bodyPr vert="horz" wrap="square" lIns="96435" tIns="48218" rIns="96435" bIns="48218" numCol="1" anchor="t" anchorCtr="0" compatLnSpc="1"/>
                <a:lstStyle/>
                <a:p>
                  <a:pPr algn="just">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Oval 40"/>
                <p:cNvSpPr/>
                <p:nvPr/>
              </p:nvSpPr>
              <p:spPr>
                <a:xfrm>
                  <a:off x="3237996" y="1785939"/>
                  <a:ext cx="1035295" cy="103529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6" name="Oval 35"/>
              <p:cNvSpPr/>
              <p:nvPr/>
            </p:nvSpPr>
            <p:spPr>
              <a:xfrm>
                <a:off x="3989228" y="1851755"/>
                <a:ext cx="809372" cy="809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600" dirty="0">
                  <a:solidFill>
                    <a:srgbClr val="F23B48"/>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69" name="Shape 2102"/>
            <p:cNvSpPr/>
            <p:nvPr/>
          </p:nvSpPr>
          <p:spPr>
            <a:xfrm>
              <a:off x="6432083" y="2522136"/>
              <a:ext cx="473021" cy="378403"/>
            </a:xfrm>
            <a:custGeom>
              <a:avLst/>
              <a:gdLst/>
              <a:ahLst/>
              <a:cxnLst>
                <a:cxn ang="0">
                  <a:pos x="wd2" y="hd2"/>
                </a:cxn>
                <a:cxn ang="5400000">
                  <a:pos x="wd2" y="hd2"/>
                </a:cxn>
                <a:cxn ang="10800000">
                  <a:pos x="wd2" y="hd2"/>
                </a:cxn>
                <a:cxn ang="16200000">
                  <a:pos x="wd2" y="hd2"/>
                </a:cxn>
              </a:cxnLst>
              <a:rect l="0" t="0" r="r" b="b"/>
              <a:pathLst>
                <a:path w="21600" h="21600" extrusionOk="0">
                  <a:moveTo>
                    <a:pt x="18143" y="10800"/>
                  </a:moveTo>
                  <a:cubicBezTo>
                    <a:pt x="17065" y="10800"/>
                    <a:pt x="16800" y="11898"/>
                    <a:pt x="16709" y="12419"/>
                  </a:cubicBezTo>
                  <a:cubicBezTo>
                    <a:pt x="16115" y="15817"/>
                    <a:pt x="13696" y="18359"/>
                    <a:pt x="10800" y="18359"/>
                  </a:cubicBezTo>
                  <a:cubicBezTo>
                    <a:pt x="9130" y="18359"/>
                    <a:pt x="7618" y="17514"/>
                    <a:pt x="6524" y="16146"/>
                  </a:cubicBezTo>
                  <a:cubicBezTo>
                    <a:pt x="6018" y="15513"/>
                    <a:pt x="5198" y="15513"/>
                    <a:pt x="4691" y="16146"/>
                  </a:cubicBezTo>
                  <a:cubicBezTo>
                    <a:pt x="4185" y="16779"/>
                    <a:pt x="4185" y="17804"/>
                    <a:pt x="4691" y="18437"/>
                  </a:cubicBezTo>
                  <a:cubicBezTo>
                    <a:pt x="6255" y="20391"/>
                    <a:pt x="8415" y="21600"/>
                    <a:pt x="10800" y="21600"/>
                  </a:cubicBezTo>
                  <a:cubicBezTo>
                    <a:pt x="14669" y="21600"/>
                    <a:pt x="17943" y="18421"/>
                    <a:pt x="19043" y="14039"/>
                  </a:cubicBezTo>
                  <a:lnTo>
                    <a:pt x="21600" y="14039"/>
                  </a:lnTo>
                  <a:lnTo>
                    <a:pt x="21600" y="10800"/>
                  </a:lnTo>
                  <a:cubicBezTo>
                    <a:pt x="21600" y="10800"/>
                    <a:pt x="18143" y="10800"/>
                    <a:pt x="18143" y="10800"/>
                  </a:cubicBezTo>
                  <a:close/>
                  <a:moveTo>
                    <a:pt x="4891" y="9180"/>
                  </a:moveTo>
                  <a:cubicBezTo>
                    <a:pt x="5484" y="5783"/>
                    <a:pt x="7904" y="3240"/>
                    <a:pt x="10800" y="3240"/>
                  </a:cubicBezTo>
                  <a:cubicBezTo>
                    <a:pt x="12470" y="3240"/>
                    <a:pt x="13982" y="4086"/>
                    <a:pt x="15076" y="5454"/>
                  </a:cubicBezTo>
                  <a:cubicBezTo>
                    <a:pt x="15582" y="6086"/>
                    <a:pt x="16404" y="6086"/>
                    <a:pt x="16909" y="5454"/>
                  </a:cubicBezTo>
                  <a:cubicBezTo>
                    <a:pt x="17415" y="4821"/>
                    <a:pt x="17415" y="3796"/>
                    <a:pt x="16909" y="3163"/>
                  </a:cubicBezTo>
                  <a:cubicBezTo>
                    <a:pt x="15346" y="1209"/>
                    <a:pt x="13186" y="0"/>
                    <a:pt x="10800" y="0"/>
                  </a:cubicBezTo>
                  <a:cubicBezTo>
                    <a:pt x="6931" y="0"/>
                    <a:pt x="3658" y="3178"/>
                    <a:pt x="2557" y="7560"/>
                  </a:cubicBezTo>
                  <a:lnTo>
                    <a:pt x="0" y="7560"/>
                  </a:lnTo>
                  <a:lnTo>
                    <a:pt x="0" y="10800"/>
                  </a:lnTo>
                  <a:lnTo>
                    <a:pt x="3457" y="10800"/>
                  </a:lnTo>
                  <a:cubicBezTo>
                    <a:pt x="4535" y="10800"/>
                    <a:pt x="4800" y="9702"/>
                    <a:pt x="4891" y="9180"/>
                  </a:cubicBezTo>
                  <a:close/>
                  <a:moveTo>
                    <a:pt x="7343" y="10800"/>
                  </a:moveTo>
                  <a:cubicBezTo>
                    <a:pt x="7343" y="13185"/>
                    <a:pt x="8891" y="15120"/>
                    <a:pt x="10800" y="15120"/>
                  </a:cubicBezTo>
                  <a:cubicBezTo>
                    <a:pt x="12709" y="15120"/>
                    <a:pt x="14255" y="13185"/>
                    <a:pt x="14255" y="10800"/>
                  </a:cubicBezTo>
                  <a:cubicBezTo>
                    <a:pt x="14255" y="8415"/>
                    <a:pt x="12709" y="6480"/>
                    <a:pt x="10800" y="6480"/>
                  </a:cubicBezTo>
                  <a:cubicBezTo>
                    <a:pt x="8891" y="6480"/>
                    <a:pt x="7343" y="8415"/>
                    <a:pt x="7343" y="10800"/>
                  </a:cubicBezTo>
                  <a:close/>
                </a:path>
              </a:pathLst>
            </a:custGeom>
            <a:solidFill>
              <a:schemeClr val="accent1"/>
            </a:solidFill>
            <a:ln w="12700" cap="flat">
              <a:noFill/>
              <a:miter lim="400000"/>
            </a:ln>
            <a:effectLst/>
          </p:spPr>
          <p:txBody>
            <a:bodyPr wrap="square" lIns="40181" tIns="40181" rIns="40181" bIns="40181" numCol="1" anchor="ctr">
              <a:noAutofit/>
            </a:bodyPr>
            <a:lstStyle/>
            <a:p>
              <a:pPr algn="just">
                <a:lnSpc>
                  <a:spcPct val="120000"/>
                </a:lnSpc>
                <a:defRPr sz="3200">
                  <a:solidFill>
                    <a:srgbClr val="FFFFFF"/>
                  </a:solidFill>
                  <a:latin typeface="Helvetica Light"/>
                  <a:ea typeface="Helvetica Light"/>
                  <a:cs typeface="Helvetica Light"/>
                  <a:sym typeface="Helvetica Light"/>
                </a:defRPr>
              </a:pPr>
              <a:endParaRPr sz="6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 name="Group 4"/>
          <p:cNvGrpSpPr/>
          <p:nvPr/>
        </p:nvGrpSpPr>
        <p:grpSpPr>
          <a:xfrm>
            <a:off x="2773741" y="2284570"/>
            <a:ext cx="3091125" cy="735230"/>
            <a:chOff x="3031241" y="3232838"/>
            <a:chExt cx="4121726" cy="980307"/>
          </a:xfrm>
        </p:grpSpPr>
        <p:grpSp>
          <p:nvGrpSpPr>
            <p:cNvPr id="6" name="Group 13"/>
            <p:cNvGrpSpPr/>
            <p:nvPr/>
          </p:nvGrpSpPr>
          <p:grpSpPr>
            <a:xfrm flipH="1">
              <a:off x="3031241" y="3232838"/>
              <a:ext cx="4121726" cy="980307"/>
              <a:chOff x="3876268" y="2821466"/>
              <a:chExt cx="4404882" cy="1047652"/>
            </a:xfrm>
          </p:grpSpPr>
          <p:grpSp>
            <p:nvGrpSpPr>
              <p:cNvPr id="7" name="Group 41"/>
              <p:cNvGrpSpPr/>
              <p:nvPr/>
            </p:nvGrpSpPr>
            <p:grpSpPr>
              <a:xfrm>
                <a:off x="3876268" y="2821466"/>
                <a:ext cx="4404882" cy="1047652"/>
                <a:chOff x="3237996" y="2865710"/>
                <a:chExt cx="4404882" cy="1047652"/>
              </a:xfrm>
            </p:grpSpPr>
            <p:sp>
              <p:nvSpPr>
                <p:cNvPr id="48" name="Rectangle 35"/>
                <p:cNvSpPr>
                  <a:spLocks noChangeArrowheads="1"/>
                </p:cNvSpPr>
                <p:nvPr/>
              </p:nvSpPr>
              <p:spPr bwMode="auto">
                <a:xfrm flipH="1">
                  <a:off x="3767775" y="2865710"/>
                  <a:ext cx="1639995" cy="1032825"/>
                </a:xfrm>
                <a:prstGeom prst="rect">
                  <a:avLst/>
                </a:prstGeom>
                <a:solidFill>
                  <a:schemeClr val="accent2"/>
                </a:solidFill>
                <a:ln>
                  <a:noFill/>
                </a:ln>
              </p:spPr>
              <p:txBody>
                <a:bodyPr vert="horz" wrap="square" lIns="96435" tIns="48218" rIns="96435" bIns="48218" numCol="1" anchor="t" anchorCtr="0" compatLnSpc="1"/>
                <a:lstStyle/>
                <a:p>
                  <a:pPr algn="just">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9" name="Rectangle 39"/>
                <p:cNvSpPr>
                  <a:spLocks noChangeArrowheads="1"/>
                </p:cNvSpPr>
                <p:nvPr/>
              </p:nvSpPr>
              <p:spPr bwMode="auto">
                <a:xfrm flipH="1">
                  <a:off x="6398591" y="3757697"/>
                  <a:ext cx="1244287" cy="155665"/>
                </a:xfrm>
                <a:prstGeom prst="rect">
                  <a:avLst/>
                </a:prstGeom>
                <a:solidFill>
                  <a:schemeClr val="accent2"/>
                </a:solidFill>
                <a:ln>
                  <a:noFill/>
                </a:ln>
              </p:spPr>
              <p:txBody>
                <a:bodyPr vert="horz" wrap="square" lIns="96435" tIns="48218" rIns="96435" bIns="48218" numCol="1" anchor="t" anchorCtr="0" compatLnSpc="1"/>
                <a:lstStyle/>
                <a:p>
                  <a:pPr algn="just">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0" name="Freeform 43"/>
                <p:cNvSpPr/>
                <p:nvPr/>
              </p:nvSpPr>
              <p:spPr bwMode="auto">
                <a:xfrm flipH="1">
                  <a:off x="5407769" y="2865710"/>
                  <a:ext cx="990821" cy="1047650"/>
                </a:xfrm>
                <a:custGeom>
                  <a:avLst/>
                  <a:gdLst>
                    <a:gd name="T0" fmla="*/ 0 w 401"/>
                    <a:gd name="T1" fmla="*/ 361 h 424"/>
                    <a:gd name="T2" fmla="*/ 401 w 401"/>
                    <a:gd name="T3" fmla="*/ 0 h 424"/>
                    <a:gd name="T4" fmla="*/ 401 w 401"/>
                    <a:gd name="T5" fmla="*/ 418 h 424"/>
                    <a:gd name="T6" fmla="*/ 0 w 401"/>
                    <a:gd name="T7" fmla="*/ 424 h 424"/>
                    <a:gd name="T8" fmla="*/ 0 w 401"/>
                    <a:gd name="T9" fmla="*/ 361 h 424"/>
                  </a:gdLst>
                  <a:ahLst/>
                  <a:cxnLst>
                    <a:cxn ang="0">
                      <a:pos x="T0" y="T1"/>
                    </a:cxn>
                    <a:cxn ang="0">
                      <a:pos x="T2" y="T3"/>
                    </a:cxn>
                    <a:cxn ang="0">
                      <a:pos x="T4" y="T5"/>
                    </a:cxn>
                    <a:cxn ang="0">
                      <a:pos x="T6" y="T7"/>
                    </a:cxn>
                    <a:cxn ang="0">
                      <a:pos x="T8" y="T9"/>
                    </a:cxn>
                  </a:cxnLst>
                  <a:rect l="0" t="0" r="r" b="b"/>
                  <a:pathLst>
                    <a:path w="401" h="424">
                      <a:moveTo>
                        <a:pt x="0" y="361"/>
                      </a:moveTo>
                      <a:lnTo>
                        <a:pt x="401" y="0"/>
                      </a:lnTo>
                      <a:lnTo>
                        <a:pt x="401" y="418"/>
                      </a:lnTo>
                      <a:lnTo>
                        <a:pt x="0" y="424"/>
                      </a:lnTo>
                      <a:lnTo>
                        <a:pt x="0" y="361"/>
                      </a:lnTo>
                      <a:close/>
                    </a:path>
                  </a:pathLst>
                </a:custGeom>
                <a:solidFill>
                  <a:schemeClr val="accent2"/>
                </a:solidFill>
                <a:ln>
                  <a:noFill/>
                </a:ln>
              </p:spPr>
              <p:txBody>
                <a:bodyPr vert="horz" wrap="square" lIns="96435" tIns="48218" rIns="96435" bIns="48218" numCol="1" anchor="t" anchorCtr="0" compatLnSpc="1"/>
                <a:lstStyle/>
                <a:p>
                  <a:pPr algn="just">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 name="Oval 50"/>
                <p:cNvSpPr/>
                <p:nvPr/>
              </p:nvSpPr>
              <p:spPr>
                <a:xfrm>
                  <a:off x="3237996" y="2866143"/>
                  <a:ext cx="1035295" cy="103529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44" name="Oval 43"/>
              <p:cNvSpPr/>
              <p:nvPr/>
            </p:nvSpPr>
            <p:spPr>
              <a:xfrm>
                <a:off x="3989228" y="2931239"/>
                <a:ext cx="809372" cy="809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600" dirty="0">
                  <a:solidFill>
                    <a:srgbClr val="FFC000"/>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70" name="Freeform 28"/>
            <p:cNvSpPr/>
            <p:nvPr/>
          </p:nvSpPr>
          <p:spPr bwMode="auto">
            <a:xfrm>
              <a:off x="6529452" y="3525293"/>
              <a:ext cx="278281" cy="392275"/>
            </a:xfrm>
            <a:custGeom>
              <a:avLst/>
              <a:gdLst>
                <a:gd name="T0" fmla="*/ 274 w 281"/>
                <a:gd name="T1" fmla="*/ 106 h 396"/>
                <a:gd name="T2" fmla="*/ 94 w 281"/>
                <a:gd name="T3" fmla="*/ 13 h 396"/>
                <a:gd name="T4" fmla="*/ 7 w 281"/>
                <a:gd name="T5" fmla="*/ 47 h 396"/>
                <a:gd name="T6" fmla="*/ 1 w 281"/>
                <a:gd name="T7" fmla="*/ 68 h 396"/>
                <a:gd name="T8" fmla="*/ 3 w 281"/>
                <a:gd name="T9" fmla="*/ 278 h 396"/>
                <a:gd name="T10" fmla="*/ 14 w 281"/>
                <a:gd name="T11" fmla="*/ 291 h 396"/>
                <a:gd name="T12" fmla="*/ 179 w 281"/>
                <a:gd name="T13" fmla="*/ 394 h 396"/>
                <a:gd name="T14" fmla="*/ 187 w 281"/>
                <a:gd name="T15" fmla="*/ 396 h 396"/>
                <a:gd name="T16" fmla="*/ 193 w 281"/>
                <a:gd name="T17" fmla="*/ 395 h 396"/>
                <a:gd name="T18" fmla="*/ 201 w 281"/>
                <a:gd name="T19" fmla="*/ 384 h 396"/>
                <a:gd name="T20" fmla="*/ 201 w 281"/>
                <a:gd name="T21" fmla="*/ 164 h 396"/>
                <a:gd name="T22" fmla="*/ 194 w 281"/>
                <a:gd name="T23" fmla="*/ 152 h 396"/>
                <a:gd name="T24" fmla="*/ 30 w 281"/>
                <a:gd name="T25" fmla="*/ 61 h 396"/>
                <a:gd name="T26" fmla="*/ 53 w 281"/>
                <a:gd name="T27" fmla="*/ 43 h 396"/>
                <a:gd name="T28" fmla="*/ 80 w 281"/>
                <a:gd name="T29" fmla="*/ 39 h 396"/>
                <a:gd name="T30" fmla="*/ 242 w 281"/>
                <a:gd name="T31" fmla="*/ 126 h 396"/>
                <a:gd name="T32" fmla="*/ 246 w 281"/>
                <a:gd name="T33" fmla="*/ 133 h 396"/>
                <a:gd name="T34" fmla="*/ 246 w 281"/>
                <a:gd name="T35" fmla="*/ 342 h 396"/>
                <a:gd name="T36" fmla="*/ 265 w 281"/>
                <a:gd name="T37" fmla="*/ 356 h 396"/>
                <a:gd name="T38" fmla="*/ 281 w 281"/>
                <a:gd name="T39" fmla="*/ 342 h 396"/>
                <a:gd name="T40" fmla="*/ 281 w 281"/>
                <a:gd name="T41" fmla="*/ 117 h 396"/>
                <a:gd name="T42" fmla="*/ 274 w 281"/>
                <a:gd name="T43" fmla="*/ 106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1" h="396">
                  <a:moveTo>
                    <a:pt x="274" y="106"/>
                  </a:moveTo>
                  <a:cubicBezTo>
                    <a:pt x="94" y="13"/>
                    <a:pt x="94" y="13"/>
                    <a:pt x="94" y="13"/>
                  </a:cubicBezTo>
                  <a:cubicBezTo>
                    <a:pt x="69" y="0"/>
                    <a:pt x="21" y="25"/>
                    <a:pt x="7" y="47"/>
                  </a:cubicBezTo>
                  <a:cubicBezTo>
                    <a:pt x="0" y="57"/>
                    <a:pt x="1" y="64"/>
                    <a:pt x="1" y="68"/>
                  </a:cubicBezTo>
                  <a:cubicBezTo>
                    <a:pt x="3" y="278"/>
                    <a:pt x="3" y="278"/>
                    <a:pt x="3" y="278"/>
                  </a:cubicBezTo>
                  <a:cubicBezTo>
                    <a:pt x="3" y="282"/>
                    <a:pt x="9" y="288"/>
                    <a:pt x="14" y="291"/>
                  </a:cubicBezTo>
                  <a:cubicBezTo>
                    <a:pt x="24" y="297"/>
                    <a:pt x="175" y="392"/>
                    <a:pt x="179" y="394"/>
                  </a:cubicBezTo>
                  <a:cubicBezTo>
                    <a:pt x="181" y="396"/>
                    <a:pt x="184" y="396"/>
                    <a:pt x="187" y="396"/>
                  </a:cubicBezTo>
                  <a:cubicBezTo>
                    <a:pt x="189" y="396"/>
                    <a:pt x="191" y="396"/>
                    <a:pt x="193" y="395"/>
                  </a:cubicBezTo>
                  <a:cubicBezTo>
                    <a:pt x="198" y="393"/>
                    <a:pt x="201" y="388"/>
                    <a:pt x="201" y="384"/>
                  </a:cubicBezTo>
                  <a:cubicBezTo>
                    <a:pt x="201" y="164"/>
                    <a:pt x="201" y="164"/>
                    <a:pt x="201" y="164"/>
                  </a:cubicBezTo>
                  <a:cubicBezTo>
                    <a:pt x="201" y="159"/>
                    <a:pt x="198" y="155"/>
                    <a:pt x="194" y="152"/>
                  </a:cubicBezTo>
                  <a:cubicBezTo>
                    <a:pt x="30" y="61"/>
                    <a:pt x="30" y="61"/>
                    <a:pt x="30" y="61"/>
                  </a:cubicBezTo>
                  <a:cubicBezTo>
                    <a:pt x="32" y="57"/>
                    <a:pt x="39" y="50"/>
                    <a:pt x="53" y="43"/>
                  </a:cubicBezTo>
                  <a:cubicBezTo>
                    <a:pt x="67" y="36"/>
                    <a:pt x="77" y="38"/>
                    <a:pt x="80" y="39"/>
                  </a:cubicBezTo>
                  <a:cubicBezTo>
                    <a:pt x="80" y="39"/>
                    <a:pt x="237" y="123"/>
                    <a:pt x="242" y="126"/>
                  </a:cubicBezTo>
                  <a:cubicBezTo>
                    <a:pt x="246" y="128"/>
                    <a:pt x="246" y="129"/>
                    <a:pt x="246" y="133"/>
                  </a:cubicBezTo>
                  <a:cubicBezTo>
                    <a:pt x="246" y="137"/>
                    <a:pt x="246" y="342"/>
                    <a:pt x="246" y="342"/>
                  </a:cubicBezTo>
                  <a:cubicBezTo>
                    <a:pt x="246" y="352"/>
                    <a:pt x="257" y="356"/>
                    <a:pt x="265" y="356"/>
                  </a:cubicBezTo>
                  <a:cubicBezTo>
                    <a:pt x="272" y="356"/>
                    <a:pt x="281" y="349"/>
                    <a:pt x="281" y="342"/>
                  </a:cubicBezTo>
                  <a:cubicBezTo>
                    <a:pt x="281" y="117"/>
                    <a:pt x="281" y="117"/>
                    <a:pt x="281" y="117"/>
                  </a:cubicBezTo>
                  <a:cubicBezTo>
                    <a:pt x="281" y="112"/>
                    <a:pt x="278" y="108"/>
                    <a:pt x="274" y="106"/>
                  </a:cubicBezTo>
                  <a:close/>
                </a:path>
              </a:pathLst>
            </a:custGeom>
            <a:solidFill>
              <a:schemeClr val="accent2"/>
            </a:solidFill>
            <a:ln>
              <a:noFill/>
            </a:ln>
          </p:spPr>
          <p:txBody>
            <a:bodyPr vert="horz" wrap="square" lIns="96435" tIns="48218" rIns="96435" bIns="48218" numCol="1" anchor="t" anchorCtr="0" compatLnSpc="1"/>
            <a:lstStyle/>
            <a:p>
              <a:pPr algn="just">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8" name="Group 5"/>
          <p:cNvGrpSpPr/>
          <p:nvPr/>
        </p:nvGrpSpPr>
        <p:grpSpPr>
          <a:xfrm>
            <a:off x="2773741" y="3028468"/>
            <a:ext cx="3091125" cy="738999"/>
            <a:chOff x="3031241" y="4224704"/>
            <a:chExt cx="4121726" cy="985332"/>
          </a:xfrm>
        </p:grpSpPr>
        <p:grpSp>
          <p:nvGrpSpPr>
            <p:cNvPr id="9" name="Group 12"/>
            <p:cNvGrpSpPr/>
            <p:nvPr/>
          </p:nvGrpSpPr>
          <p:grpSpPr>
            <a:xfrm flipH="1">
              <a:off x="3031241" y="4224704"/>
              <a:ext cx="4121726" cy="985332"/>
              <a:chOff x="3876268" y="3881472"/>
              <a:chExt cx="4404882" cy="1053023"/>
            </a:xfrm>
          </p:grpSpPr>
          <p:grpSp>
            <p:nvGrpSpPr>
              <p:cNvPr id="10" name="Group 51"/>
              <p:cNvGrpSpPr/>
              <p:nvPr/>
            </p:nvGrpSpPr>
            <p:grpSpPr>
              <a:xfrm>
                <a:off x="3876268" y="3881472"/>
                <a:ext cx="4404882" cy="1053023"/>
                <a:chOff x="3237996" y="3925716"/>
                <a:chExt cx="4404882" cy="1053023"/>
              </a:xfrm>
            </p:grpSpPr>
            <p:sp>
              <p:nvSpPr>
                <p:cNvPr id="56" name="Rectangle 36"/>
                <p:cNvSpPr>
                  <a:spLocks noChangeArrowheads="1"/>
                </p:cNvSpPr>
                <p:nvPr/>
              </p:nvSpPr>
              <p:spPr bwMode="auto">
                <a:xfrm flipH="1">
                  <a:off x="3767775" y="3943011"/>
                  <a:ext cx="1639995" cy="1035295"/>
                </a:xfrm>
                <a:prstGeom prst="rect">
                  <a:avLst/>
                </a:prstGeom>
                <a:solidFill>
                  <a:schemeClr val="accent3"/>
                </a:solidFill>
                <a:ln>
                  <a:noFill/>
                </a:ln>
              </p:spPr>
              <p:txBody>
                <a:bodyPr vert="horz" wrap="square" lIns="96435" tIns="48218" rIns="96435" bIns="48218" numCol="1" anchor="t" anchorCtr="0" compatLnSpc="1"/>
                <a:lstStyle/>
                <a:p>
                  <a:pPr algn="just">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7" name="Rectangle 40"/>
                <p:cNvSpPr>
                  <a:spLocks noChangeArrowheads="1"/>
                </p:cNvSpPr>
                <p:nvPr/>
              </p:nvSpPr>
              <p:spPr bwMode="auto">
                <a:xfrm flipH="1">
                  <a:off x="6398591" y="3925716"/>
                  <a:ext cx="1244287" cy="160606"/>
                </a:xfrm>
                <a:prstGeom prst="rect">
                  <a:avLst/>
                </a:prstGeom>
                <a:solidFill>
                  <a:schemeClr val="accent3"/>
                </a:solidFill>
                <a:ln>
                  <a:noFill/>
                </a:ln>
              </p:spPr>
              <p:txBody>
                <a:bodyPr vert="horz" wrap="square" lIns="96435" tIns="48218" rIns="96435" bIns="48218" numCol="1" anchor="t" anchorCtr="0" compatLnSpc="1"/>
                <a:lstStyle/>
                <a:p>
                  <a:pPr algn="just">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8" name="Freeform 45"/>
                <p:cNvSpPr/>
                <p:nvPr/>
              </p:nvSpPr>
              <p:spPr bwMode="auto">
                <a:xfrm flipH="1">
                  <a:off x="5407769" y="3925716"/>
                  <a:ext cx="990821" cy="1052592"/>
                </a:xfrm>
                <a:custGeom>
                  <a:avLst/>
                  <a:gdLst>
                    <a:gd name="T0" fmla="*/ 401 w 401"/>
                    <a:gd name="T1" fmla="*/ 426 h 426"/>
                    <a:gd name="T2" fmla="*/ 0 w 401"/>
                    <a:gd name="T3" fmla="*/ 65 h 426"/>
                    <a:gd name="T4" fmla="*/ 0 w 401"/>
                    <a:gd name="T5" fmla="*/ 0 h 426"/>
                    <a:gd name="T6" fmla="*/ 401 w 401"/>
                    <a:gd name="T7" fmla="*/ 7 h 426"/>
                    <a:gd name="T8" fmla="*/ 401 w 401"/>
                    <a:gd name="T9" fmla="*/ 426 h 426"/>
                  </a:gdLst>
                  <a:ahLst/>
                  <a:cxnLst>
                    <a:cxn ang="0">
                      <a:pos x="T0" y="T1"/>
                    </a:cxn>
                    <a:cxn ang="0">
                      <a:pos x="T2" y="T3"/>
                    </a:cxn>
                    <a:cxn ang="0">
                      <a:pos x="T4" y="T5"/>
                    </a:cxn>
                    <a:cxn ang="0">
                      <a:pos x="T6" y="T7"/>
                    </a:cxn>
                    <a:cxn ang="0">
                      <a:pos x="T8" y="T9"/>
                    </a:cxn>
                  </a:cxnLst>
                  <a:rect l="0" t="0" r="r" b="b"/>
                  <a:pathLst>
                    <a:path w="401" h="426">
                      <a:moveTo>
                        <a:pt x="401" y="426"/>
                      </a:moveTo>
                      <a:lnTo>
                        <a:pt x="0" y="65"/>
                      </a:lnTo>
                      <a:lnTo>
                        <a:pt x="0" y="0"/>
                      </a:lnTo>
                      <a:lnTo>
                        <a:pt x="401" y="7"/>
                      </a:lnTo>
                      <a:lnTo>
                        <a:pt x="401" y="426"/>
                      </a:lnTo>
                      <a:close/>
                    </a:path>
                  </a:pathLst>
                </a:custGeom>
                <a:solidFill>
                  <a:schemeClr val="accent3"/>
                </a:solidFill>
                <a:ln>
                  <a:noFill/>
                </a:ln>
              </p:spPr>
              <p:txBody>
                <a:bodyPr vert="horz" wrap="square" lIns="96435" tIns="48218" rIns="96435" bIns="48218" numCol="1" anchor="t" anchorCtr="0" compatLnSpc="1"/>
                <a:lstStyle/>
                <a:p>
                  <a:pPr algn="just">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9" name="Oval 58"/>
                <p:cNvSpPr/>
                <p:nvPr/>
              </p:nvSpPr>
              <p:spPr>
                <a:xfrm>
                  <a:off x="3237996" y="3943444"/>
                  <a:ext cx="1035295" cy="103529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54" name="Oval 53"/>
              <p:cNvSpPr/>
              <p:nvPr/>
            </p:nvSpPr>
            <p:spPr>
              <a:xfrm>
                <a:off x="3989228" y="4009186"/>
                <a:ext cx="809372" cy="809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600" dirty="0">
                  <a:solidFill>
                    <a:srgbClr val="00BBD6"/>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71" name="Freeform 61"/>
            <p:cNvSpPr>
              <a:spLocks noEditPoints="1"/>
            </p:cNvSpPr>
            <p:nvPr/>
          </p:nvSpPr>
          <p:spPr bwMode="auto">
            <a:xfrm>
              <a:off x="6472235" y="4547297"/>
              <a:ext cx="432870" cy="339742"/>
            </a:xfrm>
            <a:custGeom>
              <a:avLst/>
              <a:gdLst>
                <a:gd name="T0" fmla="*/ 50 w 106"/>
                <a:gd name="T1" fmla="*/ 11 h 83"/>
                <a:gd name="T2" fmla="*/ 51 w 106"/>
                <a:gd name="T3" fmla="*/ 11 h 83"/>
                <a:gd name="T4" fmla="*/ 51 w 106"/>
                <a:gd name="T5" fmla="*/ 43 h 83"/>
                <a:gd name="T6" fmla="*/ 19 w 106"/>
                <a:gd name="T7" fmla="*/ 27 h 83"/>
                <a:gd name="T8" fmla="*/ 19 w 106"/>
                <a:gd name="T9" fmla="*/ 26 h 83"/>
                <a:gd name="T10" fmla="*/ 55 w 106"/>
                <a:gd name="T11" fmla="*/ 42 h 83"/>
                <a:gd name="T12" fmla="*/ 56 w 106"/>
                <a:gd name="T13" fmla="*/ 43 h 83"/>
                <a:gd name="T14" fmla="*/ 87 w 106"/>
                <a:gd name="T15" fmla="*/ 27 h 83"/>
                <a:gd name="T16" fmla="*/ 56 w 106"/>
                <a:gd name="T17" fmla="*/ 11 h 83"/>
                <a:gd name="T18" fmla="*/ 55 w 106"/>
                <a:gd name="T19" fmla="*/ 11 h 83"/>
                <a:gd name="T20" fmla="*/ 15 w 106"/>
                <a:gd name="T21" fmla="*/ 29 h 83"/>
                <a:gd name="T22" fmla="*/ 1 w 106"/>
                <a:gd name="T23" fmla="*/ 35 h 83"/>
                <a:gd name="T24" fmla="*/ 1 w 106"/>
                <a:gd name="T25" fmla="*/ 37 h 83"/>
                <a:gd name="T26" fmla="*/ 34 w 106"/>
                <a:gd name="T27" fmla="*/ 53 h 83"/>
                <a:gd name="T28" fmla="*/ 48 w 106"/>
                <a:gd name="T29" fmla="*/ 46 h 83"/>
                <a:gd name="T30" fmla="*/ 105 w 106"/>
                <a:gd name="T31" fmla="*/ 16 h 83"/>
                <a:gd name="T32" fmla="*/ 105 w 106"/>
                <a:gd name="T33" fmla="*/ 18 h 83"/>
                <a:gd name="T34" fmla="*/ 91 w 106"/>
                <a:gd name="T35" fmla="*/ 25 h 83"/>
                <a:gd name="T36" fmla="*/ 58 w 106"/>
                <a:gd name="T37" fmla="*/ 8 h 83"/>
                <a:gd name="T38" fmla="*/ 72 w 106"/>
                <a:gd name="T39" fmla="*/ 0 h 83"/>
                <a:gd name="T40" fmla="*/ 105 w 106"/>
                <a:gd name="T41" fmla="*/ 16 h 83"/>
                <a:gd name="T42" fmla="*/ 106 w 106"/>
                <a:gd name="T43" fmla="*/ 36 h 83"/>
                <a:gd name="T44" fmla="*/ 72 w 106"/>
                <a:gd name="T45" fmla="*/ 53 h 83"/>
                <a:gd name="T46" fmla="*/ 58 w 106"/>
                <a:gd name="T47" fmla="*/ 47 h 83"/>
                <a:gd name="T48" fmla="*/ 58 w 106"/>
                <a:gd name="T49" fmla="*/ 45 h 83"/>
                <a:gd name="T50" fmla="*/ 92 w 106"/>
                <a:gd name="T51" fmla="*/ 29 h 83"/>
                <a:gd name="T52" fmla="*/ 48 w 106"/>
                <a:gd name="T53" fmla="*/ 7 h 83"/>
                <a:gd name="T54" fmla="*/ 33 w 106"/>
                <a:gd name="T55" fmla="*/ 0 h 83"/>
                <a:gd name="T56" fmla="*/ 0 w 106"/>
                <a:gd name="T57" fmla="*/ 17 h 83"/>
                <a:gd name="T58" fmla="*/ 14 w 106"/>
                <a:gd name="T59" fmla="*/ 25 h 83"/>
                <a:gd name="T60" fmla="*/ 48 w 106"/>
                <a:gd name="T61" fmla="*/ 9 h 83"/>
                <a:gd name="T62" fmla="*/ 48 w 106"/>
                <a:gd name="T63" fmla="*/ 7 h 83"/>
                <a:gd name="T64" fmla="*/ 55 w 106"/>
                <a:gd name="T65" fmla="*/ 82 h 83"/>
                <a:gd name="T66" fmla="*/ 56 w 106"/>
                <a:gd name="T67" fmla="*/ 83 h 83"/>
                <a:gd name="T68" fmla="*/ 90 w 106"/>
                <a:gd name="T69" fmla="*/ 65 h 83"/>
                <a:gd name="T70" fmla="*/ 89 w 106"/>
                <a:gd name="T71" fmla="*/ 49 h 83"/>
                <a:gd name="T72" fmla="*/ 73 w 106"/>
                <a:gd name="T73" fmla="*/ 57 h 83"/>
                <a:gd name="T74" fmla="*/ 72 w 106"/>
                <a:gd name="T75" fmla="*/ 57 h 83"/>
                <a:gd name="T76" fmla="*/ 56 w 106"/>
                <a:gd name="T77" fmla="*/ 49 h 83"/>
                <a:gd name="T78" fmla="*/ 55 w 106"/>
                <a:gd name="T79" fmla="*/ 50 h 83"/>
                <a:gd name="T80" fmla="*/ 17 w 106"/>
                <a:gd name="T81" fmla="*/ 49 h 83"/>
                <a:gd name="T82" fmla="*/ 33 w 106"/>
                <a:gd name="T83" fmla="*/ 57 h 83"/>
                <a:gd name="T84" fmla="*/ 50 w 106"/>
                <a:gd name="T85" fmla="*/ 49 h 83"/>
                <a:gd name="T86" fmla="*/ 51 w 106"/>
                <a:gd name="T87" fmla="*/ 50 h 83"/>
                <a:gd name="T88" fmla="*/ 51 w 106"/>
                <a:gd name="T89" fmla="*/ 83 h 83"/>
                <a:gd name="T90" fmla="*/ 17 w 106"/>
                <a:gd name="T91" fmla="*/ 66 h 83"/>
                <a:gd name="T92" fmla="*/ 16 w 106"/>
                <a:gd name="T93" fmla="*/ 5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6" h="83">
                  <a:moveTo>
                    <a:pt x="19" y="26"/>
                  </a:moveTo>
                  <a:cubicBezTo>
                    <a:pt x="50" y="11"/>
                    <a:pt x="50" y="11"/>
                    <a:pt x="50" y="11"/>
                  </a:cubicBezTo>
                  <a:cubicBezTo>
                    <a:pt x="50" y="11"/>
                    <a:pt x="51" y="11"/>
                    <a:pt x="51" y="11"/>
                  </a:cubicBezTo>
                  <a:cubicBezTo>
                    <a:pt x="51" y="11"/>
                    <a:pt x="51" y="11"/>
                    <a:pt x="51" y="11"/>
                  </a:cubicBezTo>
                  <a:cubicBezTo>
                    <a:pt x="51" y="42"/>
                    <a:pt x="51" y="42"/>
                    <a:pt x="51" y="42"/>
                  </a:cubicBezTo>
                  <a:cubicBezTo>
                    <a:pt x="51" y="42"/>
                    <a:pt x="51" y="43"/>
                    <a:pt x="51" y="43"/>
                  </a:cubicBezTo>
                  <a:cubicBezTo>
                    <a:pt x="51" y="43"/>
                    <a:pt x="50" y="43"/>
                    <a:pt x="50" y="43"/>
                  </a:cubicBezTo>
                  <a:cubicBezTo>
                    <a:pt x="19" y="27"/>
                    <a:pt x="19" y="27"/>
                    <a:pt x="19" y="27"/>
                  </a:cubicBezTo>
                  <a:cubicBezTo>
                    <a:pt x="19" y="27"/>
                    <a:pt x="19" y="27"/>
                    <a:pt x="19" y="27"/>
                  </a:cubicBezTo>
                  <a:cubicBezTo>
                    <a:pt x="19" y="26"/>
                    <a:pt x="19" y="26"/>
                    <a:pt x="19" y="26"/>
                  </a:cubicBezTo>
                  <a:close/>
                  <a:moveTo>
                    <a:pt x="55" y="11"/>
                  </a:moveTo>
                  <a:cubicBezTo>
                    <a:pt x="55" y="42"/>
                    <a:pt x="55" y="42"/>
                    <a:pt x="55" y="42"/>
                  </a:cubicBezTo>
                  <a:cubicBezTo>
                    <a:pt x="55" y="42"/>
                    <a:pt x="55" y="43"/>
                    <a:pt x="55" y="43"/>
                  </a:cubicBezTo>
                  <a:cubicBezTo>
                    <a:pt x="55" y="43"/>
                    <a:pt x="56" y="43"/>
                    <a:pt x="56" y="43"/>
                  </a:cubicBezTo>
                  <a:cubicBezTo>
                    <a:pt x="87" y="27"/>
                    <a:pt x="87" y="27"/>
                    <a:pt x="87" y="27"/>
                  </a:cubicBezTo>
                  <a:cubicBezTo>
                    <a:pt x="87" y="27"/>
                    <a:pt x="87" y="27"/>
                    <a:pt x="87" y="27"/>
                  </a:cubicBezTo>
                  <a:cubicBezTo>
                    <a:pt x="87" y="26"/>
                    <a:pt x="87" y="26"/>
                    <a:pt x="87" y="26"/>
                  </a:cubicBezTo>
                  <a:cubicBezTo>
                    <a:pt x="56" y="11"/>
                    <a:pt x="56" y="11"/>
                    <a:pt x="56" y="11"/>
                  </a:cubicBezTo>
                  <a:cubicBezTo>
                    <a:pt x="56" y="11"/>
                    <a:pt x="55" y="11"/>
                    <a:pt x="55" y="11"/>
                  </a:cubicBezTo>
                  <a:cubicBezTo>
                    <a:pt x="55" y="11"/>
                    <a:pt x="55" y="11"/>
                    <a:pt x="55" y="11"/>
                  </a:cubicBezTo>
                  <a:close/>
                  <a:moveTo>
                    <a:pt x="48" y="45"/>
                  </a:moveTo>
                  <a:cubicBezTo>
                    <a:pt x="15" y="29"/>
                    <a:pt x="15" y="29"/>
                    <a:pt x="15" y="29"/>
                  </a:cubicBezTo>
                  <a:cubicBezTo>
                    <a:pt x="15" y="29"/>
                    <a:pt x="15" y="29"/>
                    <a:pt x="14" y="29"/>
                  </a:cubicBezTo>
                  <a:cubicBezTo>
                    <a:pt x="1" y="35"/>
                    <a:pt x="1" y="35"/>
                    <a:pt x="1" y="35"/>
                  </a:cubicBezTo>
                  <a:cubicBezTo>
                    <a:pt x="1" y="36"/>
                    <a:pt x="0" y="36"/>
                    <a:pt x="0" y="36"/>
                  </a:cubicBezTo>
                  <a:cubicBezTo>
                    <a:pt x="0" y="37"/>
                    <a:pt x="1" y="37"/>
                    <a:pt x="1" y="37"/>
                  </a:cubicBezTo>
                  <a:cubicBezTo>
                    <a:pt x="33" y="53"/>
                    <a:pt x="33" y="53"/>
                    <a:pt x="33" y="53"/>
                  </a:cubicBezTo>
                  <a:cubicBezTo>
                    <a:pt x="34" y="54"/>
                    <a:pt x="34" y="54"/>
                    <a:pt x="34" y="53"/>
                  </a:cubicBezTo>
                  <a:cubicBezTo>
                    <a:pt x="48" y="47"/>
                    <a:pt x="48" y="47"/>
                    <a:pt x="48" y="47"/>
                  </a:cubicBezTo>
                  <a:cubicBezTo>
                    <a:pt x="48" y="47"/>
                    <a:pt x="48" y="46"/>
                    <a:pt x="48" y="46"/>
                  </a:cubicBezTo>
                  <a:cubicBezTo>
                    <a:pt x="48" y="45"/>
                    <a:pt x="48" y="45"/>
                    <a:pt x="48" y="45"/>
                  </a:cubicBezTo>
                  <a:close/>
                  <a:moveTo>
                    <a:pt x="105" y="16"/>
                  </a:moveTo>
                  <a:cubicBezTo>
                    <a:pt x="105" y="17"/>
                    <a:pt x="106" y="17"/>
                    <a:pt x="106" y="17"/>
                  </a:cubicBezTo>
                  <a:cubicBezTo>
                    <a:pt x="106" y="18"/>
                    <a:pt x="105" y="18"/>
                    <a:pt x="105" y="18"/>
                  </a:cubicBezTo>
                  <a:cubicBezTo>
                    <a:pt x="92" y="25"/>
                    <a:pt x="92" y="25"/>
                    <a:pt x="92" y="25"/>
                  </a:cubicBezTo>
                  <a:cubicBezTo>
                    <a:pt x="91" y="25"/>
                    <a:pt x="91" y="25"/>
                    <a:pt x="91" y="25"/>
                  </a:cubicBezTo>
                  <a:cubicBezTo>
                    <a:pt x="58" y="9"/>
                    <a:pt x="58" y="9"/>
                    <a:pt x="58" y="9"/>
                  </a:cubicBezTo>
                  <a:cubicBezTo>
                    <a:pt x="58" y="8"/>
                    <a:pt x="58" y="8"/>
                    <a:pt x="58" y="8"/>
                  </a:cubicBezTo>
                  <a:cubicBezTo>
                    <a:pt x="58" y="7"/>
                    <a:pt x="58" y="7"/>
                    <a:pt x="58" y="7"/>
                  </a:cubicBezTo>
                  <a:cubicBezTo>
                    <a:pt x="72" y="0"/>
                    <a:pt x="72" y="0"/>
                    <a:pt x="72" y="0"/>
                  </a:cubicBezTo>
                  <a:cubicBezTo>
                    <a:pt x="72" y="0"/>
                    <a:pt x="72" y="0"/>
                    <a:pt x="72" y="0"/>
                  </a:cubicBezTo>
                  <a:cubicBezTo>
                    <a:pt x="105" y="16"/>
                    <a:pt x="105" y="16"/>
                    <a:pt x="105" y="16"/>
                  </a:cubicBezTo>
                  <a:close/>
                  <a:moveTo>
                    <a:pt x="105" y="35"/>
                  </a:moveTo>
                  <a:cubicBezTo>
                    <a:pt x="105" y="36"/>
                    <a:pt x="106" y="36"/>
                    <a:pt x="106" y="36"/>
                  </a:cubicBezTo>
                  <a:cubicBezTo>
                    <a:pt x="106" y="37"/>
                    <a:pt x="105" y="37"/>
                    <a:pt x="105" y="37"/>
                  </a:cubicBezTo>
                  <a:cubicBezTo>
                    <a:pt x="72" y="53"/>
                    <a:pt x="72" y="53"/>
                    <a:pt x="72" y="53"/>
                  </a:cubicBezTo>
                  <a:cubicBezTo>
                    <a:pt x="72" y="54"/>
                    <a:pt x="72" y="54"/>
                    <a:pt x="72" y="53"/>
                  </a:cubicBezTo>
                  <a:cubicBezTo>
                    <a:pt x="58" y="47"/>
                    <a:pt x="58" y="47"/>
                    <a:pt x="58" y="47"/>
                  </a:cubicBezTo>
                  <a:cubicBezTo>
                    <a:pt x="58" y="47"/>
                    <a:pt x="58" y="46"/>
                    <a:pt x="58" y="46"/>
                  </a:cubicBezTo>
                  <a:cubicBezTo>
                    <a:pt x="58" y="45"/>
                    <a:pt x="58" y="45"/>
                    <a:pt x="58" y="45"/>
                  </a:cubicBezTo>
                  <a:cubicBezTo>
                    <a:pt x="91" y="29"/>
                    <a:pt x="91" y="29"/>
                    <a:pt x="91" y="29"/>
                  </a:cubicBezTo>
                  <a:cubicBezTo>
                    <a:pt x="91" y="29"/>
                    <a:pt x="91" y="29"/>
                    <a:pt x="92" y="29"/>
                  </a:cubicBezTo>
                  <a:cubicBezTo>
                    <a:pt x="105" y="35"/>
                    <a:pt x="105" y="35"/>
                    <a:pt x="105" y="35"/>
                  </a:cubicBezTo>
                  <a:close/>
                  <a:moveTo>
                    <a:pt x="48" y="7"/>
                  </a:moveTo>
                  <a:cubicBezTo>
                    <a:pt x="34" y="0"/>
                    <a:pt x="34" y="0"/>
                    <a:pt x="34" y="0"/>
                  </a:cubicBezTo>
                  <a:cubicBezTo>
                    <a:pt x="34" y="0"/>
                    <a:pt x="34" y="0"/>
                    <a:pt x="33" y="0"/>
                  </a:cubicBezTo>
                  <a:cubicBezTo>
                    <a:pt x="1" y="16"/>
                    <a:pt x="1" y="16"/>
                    <a:pt x="1" y="16"/>
                  </a:cubicBezTo>
                  <a:cubicBezTo>
                    <a:pt x="1" y="17"/>
                    <a:pt x="0" y="17"/>
                    <a:pt x="0" y="17"/>
                  </a:cubicBezTo>
                  <a:cubicBezTo>
                    <a:pt x="0" y="18"/>
                    <a:pt x="1" y="18"/>
                    <a:pt x="1" y="18"/>
                  </a:cubicBezTo>
                  <a:cubicBezTo>
                    <a:pt x="14" y="25"/>
                    <a:pt x="14" y="25"/>
                    <a:pt x="14" y="25"/>
                  </a:cubicBezTo>
                  <a:cubicBezTo>
                    <a:pt x="15" y="25"/>
                    <a:pt x="15" y="25"/>
                    <a:pt x="15" y="25"/>
                  </a:cubicBezTo>
                  <a:cubicBezTo>
                    <a:pt x="48" y="9"/>
                    <a:pt x="48" y="9"/>
                    <a:pt x="48" y="9"/>
                  </a:cubicBezTo>
                  <a:cubicBezTo>
                    <a:pt x="48" y="8"/>
                    <a:pt x="48" y="8"/>
                    <a:pt x="48" y="8"/>
                  </a:cubicBezTo>
                  <a:cubicBezTo>
                    <a:pt x="48" y="7"/>
                    <a:pt x="48" y="7"/>
                    <a:pt x="48" y="7"/>
                  </a:cubicBezTo>
                  <a:close/>
                  <a:moveTo>
                    <a:pt x="55" y="50"/>
                  </a:moveTo>
                  <a:cubicBezTo>
                    <a:pt x="55" y="82"/>
                    <a:pt x="55" y="82"/>
                    <a:pt x="55" y="82"/>
                  </a:cubicBezTo>
                  <a:cubicBezTo>
                    <a:pt x="55" y="82"/>
                    <a:pt x="55" y="83"/>
                    <a:pt x="55" y="83"/>
                  </a:cubicBezTo>
                  <a:cubicBezTo>
                    <a:pt x="55" y="83"/>
                    <a:pt x="56" y="83"/>
                    <a:pt x="56" y="83"/>
                  </a:cubicBezTo>
                  <a:cubicBezTo>
                    <a:pt x="89" y="66"/>
                    <a:pt x="89" y="66"/>
                    <a:pt x="89" y="66"/>
                  </a:cubicBezTo>
                  <a:cubicBezTo>
                    <a:pt x="89" y="66"/>
                    <a:pt x="90" y="66"/>
                    <a:pt x="90" y="65"/>
                  </a:cubicBezTo>
                  <a:cubicBezTo>
                    <a:pt x="90" y="50"/>
                    <a:pt x="90" y="50"/>
                    <a:pt x="90" y="50"/>
                  </a:cubicBezTo>
                  <a:cubicBezTo>
                    <a:pt x="90" y="50"/>
                    <a:pt x="89" y="49"/>
                    <a:pt x="89" y="49"/>
                  </a:cubicBezTo>
                  <a:cubicBezTo>
                    <a:pt x="89" y="49"/>
                    <a:pt x="89" y="49"/>
                    <a:pt x="88" y="49"/>
                  </a:cubicBezTo>
                  <a:cubicBezTo>
                    <a:pt x="73" y="57"/>
                    <a:pt x="73" y="57"/>
                    <a:pt x="73" y="57"/>
                  </a:cubicBezTo>
                  <a:cubicBezTo>
                    <a:pt x="72" y="57"/>
                    <a:pt x="72" y="57"/>
                    <a:pt x="72" y="57"/>
                  </a:cubicBezTo>
                  <a:cubicBezTo>
                    <a:pt x="72" y="57"/>
                    <a:pt x="72" y="57"/>
                    <a:pt x="72" y="57"/>
                  </a:cubicBezTo>
                  <a:cubicBezTo>
                    <a:pt x="71" y="57"/>
                    <a:pt x="71" y="57"/>
                    <a:pt x="71" y="57"/>
                  </a:cubicBezTo>
                  <a:cubicBezTo>
                    <a:pt x="56" y="49"/>
                    <a:pt x="56" y="49"/>
                    <a:pt x="56" y="49"/>
                  </a:cubicBezTo>
                  <a:cubicBezTo>
                    <a:pt x="56" y="49"/>
                    <a:pt x="55" y="49"/>
                    <a:pt x="55" y="49"/>
                  </a:cubicBezTo>
                  <a:cubicBezTo>
                    <a:pt x="55" y="49"/>
                    <a:pt x="55" y="50"/>
                    <a:pt x="55" y="50"/>
                  </a:cubicBezTo>
                  <a:close/>
                  <a:moveTo>
                    <a:pt x="16" y="50"/>
                  </a:moveTo>
                  <a:cubicBezTo>
                    <a:pt x="16" y="50"/>
                    <a:pt x="17" y="49"/>
                    <a:pt x="17" y="49"/>
                  </a:cubicBezTo>
                  <a:cubicBezTo>
                    <a:pt x="17" y="49"/>
                    <a:pt x="17" y="49"/>
                    <a:pt x="18" y="49"/>
                  </a:cubicBezTo>
                  <a:cubicBezTo>
                    <a:pt x="33" y="57"/>
                    <a:pt x="33" y="57"/>
                    <a:pt x="33" y="57"/>
                  </a:cubicBezTo>
                  <a:cubicBezTo>
                    <a:pt x="34" y="57"/>
                    <a:pt x="34" y="57"/>
                    <a:pt x="34" y="57"/>
                  </a:cubicBezTo>
                  <a:cubicBezTo>
                    <a:pt x="50" y="49"/>
                    <a:pt x="50" y="49"/>
                    <a:pt x="50" y="49"/>
                  </a:cubicBezTo>
                  <a:cubicBezTo>
                    <a:pt x="50" y="49"/>
                    <a:pt x="51" y="49"/>
                    <a:pt x="51" y="49"/>
                  </a:cubicBezTo>
                  <a:cubicBezTo>
                    <a:pt x="51" y="49"/>
                    <a:pt x="51" y="50"/>
                    <a:pt x="51" y="50"/>
                  </a:cubicBezTo>
                  <a:cubicBezTo>
                    <a:pt x="51" y="82"/>
                    <a:pt x="51" y="82"/>
                    <a:pt x="51" y="82"/>
                  </a:cubicBezTo>
                  <a:cubicBezTo>
                    <a:pt x="51" y="82"/>
                    <a:pt x="51" y="83"/>
                    <a:pt x="51" y="83"/>
                  </a:cubicBezTo>
                  <a:cubicBezTo>
                    <a:pt x="51" y="83"/>
                    <a:pt x="50" y="83"/>
                    <a:pt x="50" y="83"/>
                  </a:cubicBezTo>
                  <a:cubicBezTo>
                    <a:pt x="17" y="66"/>
                    <a:pt x="17" y="66"/>
                    <a:pt x="17" y="66"/>
                  </a:cubicBezTo>
                  <a:cubicBezTo>
                    <a:pt x="17" y="66"/>
                    <a:pt x="16" y="66"/>
                    <a:pt x="16" y="65"/>
                  </a:cubicBezTo>
                  <a:lnTo>
                    <a:pt x="16" y="50"/>
                  </a:lnTo>
                  <a:close/>
                </a:path>
              </a:pathLst>
            </a:custGeom>
            <a:solidFill>
              <a:schemeClr val="accent3"/>
            </a:solidFill>
            <a:ln>
              <a:noFill/>
            </a:ln>
          </p:spPr>
          <p:txBody>
            <a:bodyPr vert="horz" wrap="square" lIns="96435" tIns="48218" rIns="96435" bIns="48218" numCol="1" anchor="t" anchorCtr="0" compatLnSpc="1"/>
            <a:lstStyle/>
            <a:p>
              <a:pPr algn="just">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1" name="Group 6"/>
          <p:cNvGrpSpPr/>
          <p:nvPr/>
        </p:nvGrpSpPr>
        <p:grpSpPr>
          <a:xfrm>
            <a:off x="2773741" y="3149850"/>
            <a:ext cx="3091125" cy="1371618"/>
            <a:chOff x="3031241" y="4386546"/>
            <a:chExt cx="4121726" cy="1828824"/>
          </a:xfrm>
        </p:grpSpPr>
        <p:grpSp>
          <p:nvGrpSpPr>
            <p:cNvPr id="12" name="Group 11"/>
            <p:cNvGrpSpPr/>
            <p:nvPr/>
          </p:nvGrpSpPr>
          <p:grpSpPr>
            <a:xfrm flipH="1">
              <a:off x="3031241" y="4386546"/>
              <a:ext cx="4121726" cy="1828824"/>
              <a:chOff x="3876268" y="4054432"/>
              <a:chExt cx="4404882" cy="1954461"/>
            </a:xfrm>
          </p:grpSpPr>
          <p:grpSp>
            <p:nvGrpSpPr>
              <p:cNvPr id="13" name="Group 59"/>
              <p:cNvGrpSpPr/>
              <p:nvPr/>
            </p:nvGrpSpPr>
            <p:grpSpPr>
              <a:xfrm>
                <a:off x="3876268" y="4054432"/>
                <a:ext cx="4404882" cy="1954461"/>
                <a:chOff x="3237996" y="4098676"/>
                <a:chExt cx="4404882" cy="1954461"/>
              </a:xfrm>
            </p:grpSpPr>
            <p:sp>
              <p:nvSpPr>
                <p:cNvPr id="62" name="Rectangle 37"/>
                <p:cNvSpPr>
                  <a:spLocks noChangeArrowheads="1"/>
                </p:cNvSpPr>
                <p:nvPr/>
              </p:nvSpPr>
              <p:spPr bwMode="auto">
                <a:xfrm flipH="1">
                  <a:off x="3767775" y="5017842"/>
                  <a:ext cx="1639995" cy="1035295"/>
                </a:xfrm>
                <a:prstGeom prst="rect">
                  <a:avLst/>
                </a:prstGeom>
                <a:solidFill>
                  <a:schemeClr val="accent4"/>
                </a:solidFill>
                <a:ln>
                  <a:noFill/>
                </a:ln>
              </p:spPr>
              <p:txBody>
                <a:bodyPr vert="horz" wrap="square" lIns="96435" tIns="48218" rIns="96435" bIns="48218" numCol="1" anchor="t" anchorCtr="0" compatLnSpc="1"/>
                <a:lstStyle/>
                <a:p>
                  <a:pPr algn="just">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3" name="Rectangle 41"/>
                <p:cNvSpPr>
                  <a:spLocks noChangeArrowheads="1"/>
                </p:cNvSpPr>
                <p:nvPr/>
              </p:nvSpPr>
              <p:spPr bwMode="auto">
                <a:xfrm flipH="1">
                  <a:off x="6398591" y="4098676"/>
                  <a:ext cx="1244287" cy="155665"/>
                </a:xfrm>
                <a:prstGeom prst="rect">
                  <a:avLst/>
                </a:prstGeom>
                <a:solidFill>
                  <a:schemeClr val="accent4"/>
                </a:solidFill>
                <a:ln>
                  <a:noFill/>
                </a:ln>
              </p:spPr>
              <p:txBody>
                <a:bodyPr vert="horz" wrap="square" lIns="96435" tIns="48218" rIns="96435" bIns="48218" numCol="1" anchor="t" anchorCtr="0" compatLnSpc="1"/>
                <a:lstStyle/>
                <a:p>
                  <a:pPr algn="just">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4" name="Freeform 44"/>
                <p:cNvSpPr/>
                <p:nvPr/>
              </p:nvSpPr>
              <p:spPr bwMode="auto">
                <a:xfrm flipH="1">
                  <a:off x="5407769" y="4098676"/>
                  <a:ext cx="990821" cy="1954461"/>
                </a:xfrm>
                <a:custGeom>
                  <a:avLst/>
                  <a:gdLst>
                    <a:gd name="T0" fmla="*/ 401 w 401"/>
                    <a:gd name="T1" fmla="*/ 791 h 791"/>
                    <a:gd name="T2" fmla="*/ 0 w 401"/>
                    <a:gd name="T3" fmla="*/ 63 h 791"/>
                    <a:gd name="T4" fmla="*/ 0 w 401"/>
                    <a:gd name="T5" fmla="*/ 0 h 791"/>
                    <a:gd name="T6" fmla="*/ 401 w 401"/>
                    <a:gd name="T7" fmla="*/ 372 h 791"/>
                    <a:gd name="T8" fmla="*/ 401 w 401"/>
                    <a:gd name="T9" fmla="*/ 791 h 791"/>
                  </a:gdLst>
                  <a:ahLst/>
                  <a:cxnLst>
                    <a:cxn ang="0">
                      <a:pos x="T0" y="T1"/>
                    </a:cxn>
                    <a:cxn ang="0">
                      <a:pos x="T2" y="T3"/>
                    </a:cxn>
                    <a:cxn ang="0">
                      <a:pos x="T4" y="T5"/>
                    </a:cxn>
                    <a:cxn ang="0">
                      <a:pos x="T6" y="T7"/>
                    </a:cxn>
                    <a:cxn ang="0">
                      <a:pos x="T8" y="T9"/>
                    </a:cxn>
                  </a:cxnLst>
                  <a:rect l="0" t="0" r="r" b="b"/>
                  <a:pathLst>
                    <a:path w="401" h="791">
                      <a:moveTo>
                        <a:pt x="401" y="791"/>
                      </a:moveTo>
                      <a:lnTo>
                        <a:pt x="0" y="63"/>
                      </a:lnTo>
                      <a:lnTo>
                        <a:pt x="0" y="0"/>
                      </a:lnTo>
                      <a:lnTo>
                        <a:pt x="401" y="372"/>
                      </a:lnTo>
                      <a:lnTo>
                        <a:pt x="401" y="791"/>
                      </a:lnTo>
                      <a:close/>
                    </a:path>
                  </a:pathLst>
                </a:custGeom>
                <a:solidFill>
                  <a:schemeClr val="accent4"/>
                </a:solidFill>
                <a:ln>
                  <a:noFill/>
                </a:ln>
              </p:spPr>
              <p:txBody>
                <a:bodyPr vert="horz" wrap="square" lIns="96435" tIns="48218" rIns="96435" bIns="48218" numCol="1" anchor="t" anchorCtr="0" compatLnSpc="1"/>
                <a:lstStyle/>
                <a:p>
                  <a:pPr algn="just">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5" name="Oval 64"/>
                <p:cNvSpPr/>
                <p:nvPr/>
              </p:nvSpPr>
              <p:spPr>
                <a:xfrm>
                  <a:off x="3237996" y="5017841"/>
                  <a:ext cx="1035295" cy="10352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61" name="Oval 60"/>
              <p:cNvSpPr/>
              <p:nvPr/>
            </p:nvSpPr>
            <p:spPr>
              <a:xfrm>
                <a:off x="3989229" y="5088670"/>
                <a:ext cx="809372" cy="809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600" dirty="0">
                  <a:solidFill>
                    <a:srgbClr val="937963"/>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72" name="Freeform 81"/>
            <p:cNvSpPr>
              <a:spLocks noEditPoints="1"/>
            </p:cNvSpPr>
            <p:nvPr/>
          </p:nvSpPr>
          <p:spPr bwMode="auto">
            <a:xfrm>
              <a:off x="6468227" y="5534859"/>
              <a:ext cx="400730" cy="392275"/>
            </a:xfrm>
            <a:custGeom>
              <a:avLst/>
              <a:gdLst>
                <a:gd name="T0" fmla="*/ 86 w 100"/>
                <a:gd name="T1" fmla="*/ 61 h 98"/>
                <a:gd name="T2" fmla="*/ 100 w 100"/>
                <a:gd name="T3" fmla="*/ 55 h 98"/>
                <a:gd name="T4" fmla="*/ 100 w 100"/>
                <a:gd name="T5" fmla="*/ 44 h 98"/>
                <a:gd name="T6" fmla="*/ 86 w 100"/>
                <a:gd name="T7" fmla="*/ 38 h 98"/>
                <a:gd name="T8" fmla="*/ 84 w 100"/>
                <a:gd name="T9" fmla="*/ 32 h 98"/>
                <a:gd name="T10" fmla="*/ 89 w 100"/>
                <a:gd name="T11" fmla="*/ 18 h 98"/>
                <a:gd name="T12" fmla="*/ 82 w 100"/>
                <a:gd name="T13" fmla="*/ 11 h 98"/>
                <a:gd name="T14" fmla="*/ 68 w 100"/>
                <a:gd name="T15" fmla="*/ 16 h 98"/>
                <a:gd name="T16" fmla="*/ 62 w 100"/>
                <a:gd name="T17" fmla="*/ 14 h 98"/>
                <a:gd name="T18" fmla="*/ 56 w 100"/>
                <a:gd name="T19" fmla="*/ 0 h 98"/>
                <a:gd name="T20" fmla="*/ 45 w 100"/>
                <a:gd name="T21" fmla="*/ 0 h 98"/>
                <a:gd name="T22" fmla="*/ 39 w 100"/>
                <a:gd name="T23" fmla="*/ 14 h 98"/>
                <a:gd name="T24" fmla="*/ 33 w 100"/>
                <a:gd name="T25" fmla="*/ 16 h 98"/>
                <a:gd name="T26" fmla="*/ 19 w 100"/>
                <a:gd name="T27" fmla="*/ 11 h 98"/>
                <a:gd name="T28" fmla="*/ 11 w 100"/>
                <a:gd name="T29" fmla="*/ 18 h 98"/>
                <a:gd name="T30" fmla="*/ 17 w 100"/>
                <a:gd name="T31" fmla="*/ 32 h 98"/>
                <a:gd name="T32" fmla="*/ 15 w 100"/>
                <a:gd name="T33" fmla="*/ 38 h 98"/>
                <a:gd name="T34" fmla="*/ 0 w 100"/>
                <a:gd name="T35" fmla="*/ 45 h 98"/>
                <a:gd name="T36" fmla="*/ 0 w 100"/>
                <a:gd name="T37" fmla="*/ 55 h 98"/>
                <a:gd name="T38" fmla="*/ 15 w 100"/>
                <a:gd name="T39" fmla="*/ 61 h 98"/>
                <a:gd name="T40" fmla="*/ 17 w 100"/>
                <a:gd name="T41" fmla="*/ 67 h 98"/>
                <a:gd name="T42" fmla="*/ 12 w 100"/>
                <a:gd name="T43" fmla="*/ 80 h 98"/>
                <a:gd name="T44" fmla="*/ 19 w 100"/>
                <a:gd name="T45" fmla="*/ 88 h 98"/>
                <a:gd name="T46" fmla="*/ 33 w 100"/>
                <a:gd name="T47" fmla="*/ 83 h 98"/>
                <a:gd name="T48" fmla="*/ 39 w 100"/>
                <a:gd name="T49" fmla="*/ 85 h 98"/>
                <a:gd name="T50" fmla="*/ 45 w 100"/>
                <a:gd name="T51" fmla="*/ 98 h 98"/>
                <a:gd name="T52" fmla="*/ 56 w 100"/>
                <a:gd name="T53" fmla="*/ 98 h 98"/>
                <a:gd name="T54" fmla="*/ 62 w 100"/>
                <a:gd name="T55" fmla="*/ 85 h 98"/>
                <a:gd name="T56" fmla="*/ 68 w 100"/>
                <a:gd name="T57" fmla="*/ 82 h 98"/>
                <a:gd name="T58" fmla="*/ 82 w 100"/>
                <a:gd name="T59" fmla="*/ 88 h 98"/>
                <a:gd name="T60" fmla="*/ 90 w 100"/>
                <a:gd name="T61" fmla="*/ 80 h 98"/>
                <a:gd name="T62" fmla="*/ 84 w 100"/>
                <a:gd name="T63" fmla="*/ 67 h 98"/>
                <a:gd name="T64" fmla="*/ 86 w 100"/>
                <a:gd name="T65" fmla="*/ 61 h 98"/>
                <a:gd name="T66" fmla="*/ 86 w 100"/>
                <a:gd name="T67" fmla="*/ 61 h 98"/>
                <a:gd name="T68" fmla="*/ 50 w 100"/>
                <a:gd name="T69" fmla="*/ 65 h 98"/>
                <a:gd name="T70" fmla="*/ 35 w 100"/>
                <a:gd name="T71" fmla="*/ 50 h 98"/>
                <a:gd name="T72" fmla="*/ 50 w 100"/>
                <a:gd name="T73" fmla="*/ 33 h 98"/>
                <a:gd name="T74" fmla="*/ 66 w 100"/>
                <a:gd name="T75" fmla="*/ 50 h 98"/>
                <a:gd name="T76" fmla="*/ 50 w 100"/>
                <a:gd name="T77" fmla="*/ 65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0" h="98">
                  <a:moveTo>
                    <a:pt x="86" y="61"/>
                  </a:moveTo>
                  <a:cubicBezTo>
                    <a:pt x="86" y="61"/>
                    <a:pt x="100" y="56"/>
                    <a:pt x="100" y="55"/>
                  </a:cubicBezTo>
                  <a:cubicBezTo>
                    <a:pt x="100" y="44"/>
                    <a:pt x="100" y="44"/>
                    <a:pt x="100" y="44"/>
                  </a:cubicBezTo>
                  <a:cubicBezTo>
                    <a:pt x="100" y="42"/>
                    <a:pt x="86" y="38"/>
                    <a:pt x="86" y="38"/>
                  </a:cubicBezTo>
                  <a:cubicBezTo>
                    <a:pt x="84" y="32"/>
                    <a:pt x="84" y="32"/>
                    <a:pt x="84" y="32"/>
                  </a:cubicBezTo>
                  <a:cubicBezTo>
                    <a:pt x="84" y="32"/>
                    <a:pt x="90" y="19"/>
                    <a:pt x="89" y="18"/>
                  </a:cubicBezTo>
                  <a:cubicBezTo>
                    <a:pt x="82" y="11"/>
                    <a:pt x="82" y="11"/>
                    <a:pt x="82" y="11"/>
                  </a:cubicBezTo>
                  <a:cubicBezTo>
                    <a:pt x="81" y="10"/>
                    <a:pt x="68" y="16"/>
                    <a:pt x="68" y="16"/>
                  </a:cubicBezTo>
                  <a:cubicBezTo>
                    <a:pt x="62" y="14"/>
                    <a:pt x="62" y="14"/>
                    <a:pt x="62" y="14"/>
                  </a:cubicBezTo>
                  <a:cubicBezTo>
                    <a:pt x="56" y="0"/>
                    <a:pt x="56" y="0"/>
                    <a:pt x="56" y="0"/>
                  </a:cubicBezTo>
                  <a:cubicBezTo>
                    <a:pt x="45" y="0"/>
                    <a:pt x="45" y="0"/>
                    <a:pt x="45" y="0"/>
                  </a:cubicBezTo>
                  <a:cubicBezTo>
                    <a:pt x="44" y="0"/>
                    <a:pt x="39" y="14"/>
                    <a:pt x="39" y="14"/>
                  </a:cubicBezTo>
                  <a:cubicBezTo>
                    <a:pt x="33" y="16"/>
                    <a:pt x="33" y="16"/>
                    <a:pt x="33" y="16"/>
                  </a:cubicBezTo>
                  <a:cubicBezTo>
                    <a:pt x="33" y="16"/>
                    <a:pt x="20" y="10"/>
                    <a:pt x="19" y="11"/>
                  </a:cubicBezTo>
                  <a:cubicBezTo>
                    <a:pt x="11" y="18"/>
                    <a:pt x="11" y="18"/>
                    <a:pt x="11" y="18"/>
                  </a:cubicBezTo>
                  <a:cubicBezTo>
                    <a:pt x="11" y="19"/>
                    <a:pt x="17" y="32"/>
                    <a:pt x="17" y="32"/>
                  </a:cubicBezTo>
                  <a:cubicBezTo>
                    <a:pt x="15" y="38"/>
                    <a:pt x="15" y="38"/>
                    <a:pt x="15" y="38"/>
                  </a:cubicBezTo>
                  <a:cubicBezTo>
                    <a:pt x="15" y="38"/>
                    <a:pt x="0" y="44"/>
                    <a:pt x="0" y="45"/>
                  </a:cubicBezTo>
                  <a:cubicBezTo>
                    <a:pt x="0" y="55"/>
                    <a:pt x="0" y="55"/>
                    <a:pt x="0" y="55"/>
                  </a:cubicBezTo>
                  <a:cubicBezTo>
                    <a:pt x="0" y="56"/>
                    <a:pt x="15" y="61"/>
                    <a:pt x="15" y="61"/>
                  </a:cubicBezTo>
                  <a:cubicBezTo>
                    <a:pt x="17" y="67"/>
                    <a:pt x="17" y="67"/>
                    <a:pt x="17" y="67"/>
                  </a:cubicBezTo>
                  <a:cubicBezTo>
                    <a:pt x="17" y="67"/>
                    <a:pt x="11" y="80"/>
                    <a:pt x="12" y="80"/>
                  </a:cubicBezTo>
                  <a:cubicBezTo>
                    <a:pt x="19" y="88"/>
                    <a:pt x="19" y="88"/>
                    <a:pt x="19" y="88"/>
                  </a:cubicBezTo>
                  <a:cubicBezTo>
                    <a:pt x="20" y="89"/>
                    <a:pt x="33" y="83"/>
                    <a:pt x="33" y="83"/>
                  </a:cubicBezTo>
                  <a:cubicBezTo>
                    <a:pt x="39" y="85"/>
                    <a:pt x="39" y="85"/>
                    <a:pt x="39" y="85"/>
                  </a:cubicBezTo>
                  <a:cubicBezTo>
                    <a:pt x="45" y="98"/>
                    <a:pt x="45" y="98"/>
                    <a:pt x="45" y="98"/>
                  </a:cubicBezTo>
                  <a:cubicBezTo>
                    <a:pt x="56" y="98"/>
                    <a:pt x="56" y="98"/>
                    <a:pt x="56" y="98"/>
                  </a:cubicBezTo>
                  <a:cubicBezTo>
                    <a:pt x="57" y="98"/>
                    <a:pt x="62" y="85"/>
                    <a:pt x="62" y="85"/>
                  </a:cubicBezTo>
                  <a:cubicBezTo>
                    <a:pt x="68" y="82"/>
                    <a:pt x="68" y="82"/>
                    <a:pt x="68" y="82"/>
                  </a:cubicBezTo>
                  <a:cubicBezTo>
                    <a:pt x="68" y="82"/>
                    <a:pt x="81" y="88"/>
                    <a:pt x="82" y="88"/>
                  </a:cubicBezTo>
                  <a:cubicBezTo>
                    <a:pt x="90" y="80"/>
                    <a:pt x="90" y="80"/>
                    <a:pt x="90" y="80"/>
                  </a:cubicBezTo>
                  <a:cubicBezTo>
                    <a:pt x="84" y="67"/>
                    <a:pt x="84" y="67"/>
                    <a:pt x="84" y="67"/>
                  </a:cubicBezTo>
                  <a:cubicBezTo>
                    <a:pt x="86" y="61"/>
                    <a:pt x="86" y="61"/>
                    <a:pt x="86" y="61"/>
                  </a:cubicBezTo>
                  <a:cubicBezTo>
                    <a:pt x="86" y="61"/>
                    <a:pt x="86" y="61"/>
                    <a:pt x="86" y="61"/>
                  </a:cubicBezTo>
                  <a:close/>
                  <a:moveTo>
                    <a:pt x="50" y="65"/>
                  </a:moveTo>
                  <a:cubicBezTo>
                    <a:pt x="42" y="65"/>
                    <a:pt x="35" y="58"/>
                    <a:pt x="35" y="50"/>
                  </a:cubicBezTo>
                  <a:cubicBezTo>
                    <a:pt x="35" y="40"/>
                    <a:pt x="42" y="33"/>
                    <a:pt x="50" y="33"/>
                  </a:cubicBezTo>
                  <a:cubicBezTo>
                    <a:pt x="59" y="33"/>
                    <a:pt x="66" y="40"/>
                    <a:pt x="66" y="50"/>
                  </a:cubicBezTo>
                  <a:cubicBezTo>
                    <a:pt x="66" y="58"/>
                    <a:pt x="59" y="65"/>
                    <a:pt x="50" y="65"/>
                  </a:cubicBezTo>
                  <a:close/>
                </a:path>
              </a:pathLst>
            </a:custGeom>
            <a:solidFill>
              <a:schemeClr val="accent4"/>
            </a:solidFill>
            <a:ln>
              <a:noFill/>
            </a:ln>
          </p:spPr>
          <p:txBody>
            <a:bodyPr vert="horz" wrap="square" lIns="96435" tIns="48218" rIns="96435" bIns="48218" numCol="1" anchor="t" anchorCtr="0" compatLnSpc="1"/>
            <a:lstStyle/>
            <a:p>
              <a:pPr algn="just">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4" name="Group 67"/>
          <p:cNvGrpSpPr/>
          <p:nvPr/>
        </p:nvGrpSpPr>
        <p:grpSpPr>
          <a:xfrm>
            <a:off x="1029429" y="2063037"/>
            <a:ext cx="1794988" cy="1802596"/>
            <a:chOff x="705364" y="2937461"/>
            <a:chExt cx="2393449" cy="2403462"/>
          </a:xfrm>
        </p:grpSpPr>
        <p:sp>
          <p:nvSpPr>
            <p:cNvPr id="25" name="Freeform 5"/>
            <p:cNvSpPr/>
            <p:nvPr/>
          </p:nvSpPr>
          <p:spPr bwMode="auto">
            <a:xfrm flipH="1">
              <a:off x="705364" y="2937461"/>
              <a:ext cx="2393448" cy="2403461"/>
            </a:xfrm>
            <a:custGeom>
              <a:avLst/>
              <a:gdLst>
                <a:gd name="T0" fmla="*/ 252 w 505"/>
                <a:gd name="T1" fmla="*/ 0 h 505"/>
                <a:gd name="T2" fmla="*/ 331 w 505"/>
                <a:gd name="T3" fmla="*/ 78 h 505"/>
                <a:gd name="T4" fmla="*/ 252 w 505"/>
                <a:gd name="T5" fmla="*/ 157 h 505"/>
                <a:gd name="T6" fmla="*/ 157 w 505"/>
                <a:gd name="T7" fmla="*/ 252 h 505"/>
                <a:gd name="T8" fmla="*/ 252 w 505"/>
                <a:gd name="T9" fmla="*/ 348 h 505"/>
                <a:gd name="T10" fmla="*/ 348 w 505"/>
                <a:gd name="T11" fmla="*/ 252 h 505"/>
                <a:gd name="T12" fmla="*/ 427 w 505"/>
                <a:gd name="T13" fmla="*/ 174 h 505"/>
                <a:gd name="T14" fmla="*/ 505 w 505"/>
                <a:gd name="T15" fmla="*/ 252 h 505"/>
                <a:gd name="T16" fmla="*/ 252 w 505"/>
                <a:gd name="T17" fmla="*/ 505 h 505"/>
                <a:gd name="T18" fmla="*/ 0 w 505"/>
                <a:gd name="T19" fmla="*/ 252 h 505"/>
                <a:gd name="T20" fmla="*/ 252 w 505"/>
                <a:gd name="T21" fmla="*/ 0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5" h="505">
                  <a:moveTo>
                    <a:pt x="252" y="0"/>
                  </a:moveTo>
                  <a:cubicBezTo>
                    <a:pt x="296" y="0"/>
                    <a:pt x="331" y="35"/>
                    <a:pt x="331" y="78"/>
                  </a:cubicBezTo>
                  <a:cubicBezTo>
                    <a:pt x="331" y="121"/>
                    <a:pt x="296" y="157"/>
                    <a:pt x="252" y="157"/>
                  </a:cubicBezTo>
                  <a:cubicBezTo>
                    <a:pt x="200" y="157"/>
                    <a:pt x="157" y="200"/>
                    <a:pt x="157" y="252"/>
                  </a:cubicBezTo>
                  <a:cubicBezTo>
                    <a:pt x="157" y="305"/>
                    <a:pt x="200" y="348"/>
                    <a:pt x="252" y="348"/>
                  </a:cubicBezTo>
                  <a:cubicBezTo>
                    <a:pt x="305" y="348"/>
                    <a:pt x="348" y="305"/>
                    <a:pt x="348" y="252"/>
                  </a:cubicBezTo>
                  <a:cubicBezTo>
                    <a:pt x="348" y="209"/>
                    <a:pt x="383" y="174"/>
                    <a:pt x="427" y="174"/>
                  </a:cubicBezTo>
                  <a:cubicBezTo>
                    <a:pt x="470" y="174"/>
                    <a:pt x="505" y="209"/>
                    <a:pt x="505" y="252"/>
                  </a:cubicBezTo>
                  <a:cubicBezTo>
                    <a:pt x="505" y="392"/>
                    <a:pt x="392" y="505"/>
                    <a:pt x="252" y="505"/>
                  </a:cubicBezTo>
                  <a:cubicBezTo>
                    <a:pt x="113" y="505"/>
                    <a:pt x="0" y="392"/>
                    <a:pt x="0" y="252"/>
                  </a:cubicBezTo>
                  <a:cubicBezTo>
                    <a:pt x="0" y="113"/>
                    <a:pt x="113" y="0"/>
                    <a:pt x="252" y="0"/>
                  </a:cubicBezTo>
                  <a:close/>
                </a:path>
              </a:pathLst>
            </a:custGeom>
            <a:solidFill>
              <a:schemeClr val="accent1"/>
            </a:solidFill>
            <a:ln>
              <a:noFill/>
            </a:ln>
          </p:spPr>
          <p:txBody>
            <a:bodyPr vert="horz" wrap="square" lIns="0" tIns="0" rIns="0" bIns="0" numCol="1" anchor="ctr" anchorCtr="0" compatLnSpc="1"/>
            <a:lstStyle/>
            <a:p>
              <a:pPr algn="just">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Freeform 6"/>
            <p:cNvSpPr/>
            <p:nvPr/>
          </p:nvSpPr>
          <p:spPr bwMode="auto">
            <a:xfrm flipH="1">
              <a:off x="705364" y="2937461"/>
              <a:ext cx="1199729" cy="1574266"/>
            </a:xfrm>
            <a:custGeom>
              <a:avLst/>
              <a:gdLst>
                <a:gd name="T0" fmla="*/ 0 w 253"/>
                <a:gd name="T1" fmla="*/ 157 h 331"/>
                <a:gd name="T2" fmla="*/ 96 w 253"/>
                <a:gd name="T3" fmla="*/ 252 h 331"/>
                <a:gd name="T4" fmla="*/ 175 w 253"/>
                <a:gd name="T5" fmla="*/ 331 h 331"/>
                <a:gd name="T6" fmla="*/ 253 w 253"/>
                <a:gd name="T7" fmla="*/ 252 h 331"/>
                <a:gd name="T8" fmla="*/ 0 w 253"/>
                <a:gd name="T9" fmla="*/ 0 h 331"/>
                <a:gd name="T10" fmla="*/ 0 w 253"/>
                <a:gd name="T11" fmla="*/ 157 h 331"/>
              </a:gdLst>
              <a:ahLst/>
              <a:cxnLst>
                <a:cxn ang="0">
                  <a:pos x="T0" y="T1"/>
                </a:cxn>
                <a:cxn ang="0">
                  <a:pos x="T2" y="T3"/>
                </a:cxn>
                <a:cxn ang="0">
                  <a:pos x="T4" y="T5"/>
                </a:cxn>
                <a:cxn ang="0">
                  <a:pos x="T6" y="T7"/>
                </a:cxn>
                <a:cxn ang="0">
                  <a:pos x="T8" y="T9"/>
                </a:cxn>
                <a:cxn ang="0">
                  <a:pos x="T10" y="T11"/>
                </a:cxn>
              </a:cxnLst>
              <a:rect l="0" t="0" r="r" b="b"/>
              <a:pathLst>
                <a:path w="253" h="331">
                  <a:moveTo>
                    <a:pt x="0" y="157"/>
                  </a:moveTo>
                  <a:cubicBezTo>
                    <a:pt x="53" y="157"/>
                    <a:pt x="96" y="200"/>
                    <a:pt x="96" y="252"/>
                  </a:cubicBezTo>
                  <a:cubicBezTo>
                    <a:pt x="96" y="296"/>
                    <a:pt x="131" y="331"/>
                    <a:pt x="175" y="331"/>
                  </a:cubicBezTo>
                  <a:cubicBezTo>
                    <a:pt x="218" y="331"/>
                    <a:pt x="253" y="296"/>
                    <a:pt x="253" y="252"/>
                  </a:cubicBezTo>
                  <a:cubicBezTo>
                    <a:pt x="253" y="113"/>
                    <a:pt x="140" y="0"/>
                    <a:pt x="0" y="0"/>
                  </a:cubicBezTo>
                  <a:lnTo>
                    <a:pt x="0" y="157"/>
                  </a:lnTo>
                  <a:close/>
                </a:path>
              </a:pathLst>
            </a:custGeom>
            <a:solidFill>
              <a:schemeClr val="accent4"/>
            </a:solidFill>
            <a:ln>
              <a:noFill/>
            </a:ln>
          </p:spPr>
          <p:txBody>
            <a:bodyPr vert="horz" wrap="square" lIns="0" tIns="0" rIns="0" bIns="0" numCol="1" anchor="ctr" anchorCtr="0" compatLnSpc="1"/>
            <a:lstStyle/>
            <a:p>
              <a:pPr algn="just">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Oval 7"/>
            <p:cNvSpPr>
              <a:spLocks noChangeArrowheads="1"/>
            </p:cNvSpPr>
            <p:nvPr/>
          </p:nvSpPr>
          <p:spPr bwMode="auto">
            <a:xfrm flipH="1">
              <a:off x="1530552" y="2937461"/>
              <a:ext cx="743071" cy="747076"/>
            </a:xfrm>
            <a:prstGeom prst="ellipse">
              <a:avLst/>
            </a:prstGeom>
            <a:solidFill>
              <a:schemeClr val="accent1"/>
            </a:solidFill>
            <a:ln>
              <a:noFill/>
            </a:ln>
          </p:spPr>
          <p:txBody>
            <a:bodyPr vert="horz" wrap="square" lIns="0" tIns="0" rIns="0" bIns="0" numCol="1" anchor="ctr" anchorCtr="0" compatLnSpc="1"/>
            <a:lstStyle/>
            <a:p>
              <a:pPr algn="just">
                <a:lnSpc>
                  <a:spcPct val="120000"/>
                </a:lnSpc>
              </a:pPr>
              <a:endParaRPr lang="en-US" sz="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Freeform 8"/>
            <p:cNvSpPr/>
            <p:nvPr/>
          </p:nvSpPr>
          <p:spPr bwMode="auto">
            <a:xfrm flipH="1">
              <a:off x="705364" y="4137190"/>
              <a:ext cx="1568259" cy="1203733"/>
            </a:xfrm>
            <a:custGeom>
              <a:avLst/>
              <a:gdLst>
                <a:gd name="T0" fmla="*/ 174 w 331"/>
                <a:gd name="T1" fmla="*/ 0 h 253"/>
                <a:gd name="T2" fmla="*/ 78 w 331"/>
                <a:gd name="T3" fmla="*/ 96 h 253"/>
                <a:gd name="T4" fmla="*/ 0 w 331"/>
                <a:gd name="T5" fmla="*/ 175 h 253"/>
                <a:gd name="T6" fmla="*/ 78 w 331"/>
                <a:gd name="T7" fmla="*/ 253 h 253"/>
                <a:gd name="T8" fmla="*/ 331 w 331"/>
                <a:gd name="T9" fmla="*/ 0 h 253"/>
                <a:gd name="T10" fmla="*/ 174 w 331"/>
                <a:gd name="T11" fmla="*/ 0 h 253"/>
              </a:gdLst>
              <a:ahLst/>
              <a:cxnLst>
                <a:cxn ang="0">
                  <a:pos x="T0" y="T1"/>
                </a:cxn>
                <a:cxn ang="0">
                  <a:pos x="T2" y="T3"/>
                </a:cxn>
                <a:cxn ang="0">
                  <a:pos x="T4" y="T5"/>
                </a:cxn>
                <a:cxn ang="0">
                  <a:pos x="T6" y="T7"/>
                </a:cxn>
                <a:cxn ang="0">
                  <a:pos x="T8" y="T9"/>
                </a:cxn>
                <a:cxn ang="0">
                  <a:pos x="T10" y="T11"/>
                </a:cxn>
              </a:cxnLst>
              <a:rect l="0" t="0" r="r" b="b"/>
              <a:pathLst>
                <a:path w="331" h="253">
                  <a:moveTo>
                    <a:pt x="174" y="0"/>
                  </a:moveTo>
                  <a:cubicBezTo>
                    <a:pt x="174" y="53"/>
                    <a:pt x="131" y="96"/>
                    <a:pt x="78" y="96"/>
                  </a:cubicBezTo>
                  <a:cubicBezTo>
                    <a:pt x="35" y="96"/>
                    <a:pt x="0" y="131"/>
                    <a:pt x="0" y="175"/>
                  </a:cubicBezTo>
                  <a:cubicBezTo>
                    <a:pt x="0" y="218"/>
                    <a:pt x="35" y="253"/>
                    <a:pt x="78" y="253"/>
                  </a:cubicBezTo>
                  <a:cubicBezTo>
                    <a:pt x="218" y="253"/>
                    <a:pt x="331" y="140"/>
                    <a:pt x="331" y="0"/>
                  </a:cubicBezTo>
                  <a:lnTo>
                    <a:pt x="174" y="0"/>
                  </a:lnTo>
                  <a:close/>
                </a:path>
              </a:pathLst>
            </a:custGeom>
            <a:solidFill>
              <a:schemeClr val="accent3"/>
            </a:solidFill>
            <a:ln>
              <a:noFill/>
            </a:ln>
          </p:spPr>
          <p:txBody>
            <a:bodyPr vert="horz" wrap="square" lIns="0" tIns="0" rIns="0" bIns="0" numCol="1" anchor="ctr" anchorCtr="0" compatLnSpc="1"/>
            <a:lstStyle/>
            <a:p>
              <a:pPr algn="just">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Oval 9"/>
            <p:cNvSpPr>
              <a:spLocks noChangeArrowheads="1"/>
            </p:cNvSpPr>
            <p:nvPr/>
          </p:nvSpPr>
          <p:spPr bwMode="auto">
            <a:xfrm flipH="1">
              <a:off x="705364" y="3764652"/>
              <a:ext cx="745073" cy="747076"/>
            </a:xfrm>
            <a:prstGeom prst="ellipse">
              <a:avLst/>
            </a:prstGeom>
            <a:solidFill>
              <a:schemeClr val="accent4"/>
            </a:solidFill>
            <a:ln>
              <a:noFill/>
            </a:ln>
          </p:spPr>
          <p:txBody>
            <a:bodyPr vert="horz" wrap="square" lIns="0" tIns="0" rIns="0" bIns="0" numCol="1" anchor="ctr" anchorCtr="0" compatLnSpc="1"/>
            <a:lstStyle/>
            <a:p>
              <a:pPr algn="just">
                <a:lnSpc>
                  <a:spcPct val="120000"/>
                </a:lnSpc>
              </a:pPr>
              <a:endParaRPr lang="en-US" sz="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Freeform 10"/>
            <p:cNvSpPr/>
            <p:nvPr/>
          </p:nvSpPr>
          <p:spPr bwMode="auto">
            <a:xfrm flipH="1">
              <a:off x="1905093" y="3764652"/>
              <a:ext cx="1193719" cy="1576271"/>
            </a:xfrm>
            <a:custGeom>
              <a:avLst/>
              <a:gdLst>
                <a:gd name="T0" fmla="*/ 252 w 252"/>
                <a:gd name="T1" fmla="*/ 174 h 331"/>
                <a:gd name="T2" fmla="*/ 157 w 252"/>
                <a:gd name="T3" fmla="*/ 78 h 331"/>
                <a:gd name="T4" fmla="*/ 78 w 252"/>
                <a:gd name="T5" fmla="*/ 0 h 331"/>
                <a:gd name="T6" fmla="*/ 0 w 252"/>
                <a:gd name="T7" fmla="*/ 78 h 331"/>
                <a:gd name="T8" fmla="*/ 252 w 252"/>
                <a:gd name="T9" fmla="*/ 331 h 331"/>
                <a:gd name="T10" fmla="*/ 252 w 252"/>
                <a:gd name="T11" fmla="*/ 174 h 331"/>
              </a:gdLst>
              <a:ahLst/>
              <a:cxnLst>
                <a:cxn ang="0">
                  <a:pos x="T0" y="T1"/>
                </a:cxn>
                <a:cxn ang="0">
                  <a:pos x="T2" y="T3"/>
                </a:cxn>
                <a:cxn ang="0">
                  <a:pos x="T4" y="T5"/>
                </a:cxn>
                <a:cxn ang="0">
                  <a:pos x="T6" y="T7"/>
                </a:cxn>
                <a:cxn ang="0">
                  <a:pos x="T8" y="T9"/>
                </a:cxn>
                <a:cxn ang="0">
                  <a:pos x="T10" y="T11"/>
                </a:cxn>
              </a:cxnLst>
              <a:rect l="0" t="0" r="r" b="b"/>
              <a:pathLst>
                <a:path w="252" h="331">
                  <a:moveTo>
                    <a:pt x="252" y="174"/>
                  </a:moveTo>
                  <a:cubicBezTo>
                    <a:pt x="200" y="174"/>
                    <a:pt x="157" y="131"/>
                    <a:pt x="157" y="78"/>
                  </a:cubicBezTo>
                  <a:cubicBezTo>
                    <a:pt x="157" y="35"/>
                    <a:pt x="122" y="0"/>
                    <a:pt x="78" y="0"/>
                  </a:cubicBezTo>
                  <a:cubicBezTo>
                    <a:pt x="35" y="0"/>
                    <a:pt x="0" y="35"/>
                    <a:pt x="0" y="78"/>
                  </a:cubicBezTo>
                  <a:cubicBezTo>
                    <a:pt x="0" y="218"/>
                    <a:pt x="113" y="331"/>
                    <a:pt x="252" y="331"/>
                  </a:cubicBezTo>
                  <a:lnTo>
                    <a:pt x="252" y="174"/>
                  </a:lnTo>
                  <a:close/>
                </a:path>
              </a:pathLst>
            </a:custGeom>
            <a:solidFill>
              <a:schemeClr val="accent2"/>
            </a:solidFill>
            <a:ln>
              <a:noFill/>
            </a:ln>
          </p:spPr>
          <p:txBody>
            <a:bodyPr vert="horz" wrap="square" lIns="0" tIns="0" rIns="0" bIns="0" numCol="1" anchor="ctr" anchorCtr="0" compatLnSpc="1"/>
            <a:lstStyle/>
            <a:p>
              <a:pPr algn="just">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Oval 11"/>
            <p:cNvSpPr>
              <a:spLocks noChangeArrowheads="1"/>
            </p:cNvSpPr>
            <p:nvPr/>
          </p:nvSpPr>
          <p:spPr bwMode="auto">
            <a:xfrm flipH="1">
              <a:off x="1530552" y="4593847"/>
              <a:ext cx="743071" cy="747076"/>
            </a:xfrm>
            <a:prstGeom prst="ellipse">
              <a:avLst/>
            </a:prstGeom>
            <a:solidFill>
              <a:schemeClr val="accent3"/>
            </a:solidFill>
            <a:ln>
              <a:noFill/>
            </a:ln>
          </p:spPr>
          <p:txBody>
            <a:bodyPr vert="horz" wrap="square" lIns="0" tIns="0" rIns="0" bIns="0" numCol="1" anchor="ctr" anchorCtr="0" compatLnSpc="1"/>
            <a:lstStyle/>
            <a:p>
              <a:pPr algn="just">
                <a:lnSpc>
                  <a:spcPct val="120000"/>
                </a:lnSpc>
              </a:pPr>
              <a:endParaRPr lang="en-US" sz="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Oval 7"/>
            <p:cNvSpPr>
              <a:spLocks noChangeArrowheads="1"/>
            </p:cNvSpPr>
            <p:nvPr/>
          </p:nvSpPr>
          <p:spPr bwMode="auto">
            <a:xfrm flipH="1">
              <a:off x="2273623" y="3763651"/>
              <a:ext cx="825190" cy="747076"/>
            </a:xfrm>
            <a:prstGeom prst="ellipse">
              <a:avLst/>
            </a:prstGeom>
            <a:solidFill>
              <a:schemeClr val="accent2"/>
            </a:solidFill>
            <a:ln>
              <a:noFill/>
            </a:ln>
          </p:spPr>
          <p:txBody>
            <a:bodyPr vert="horz" wrap="square" lIns="0" tIns="0" rIns="0" bIns="0" numCol="1" anchor="ctr" anchorCtr="0" compatLnSpc="1"/>
            <a:lstStyle/>
            <a:p>
              <a:pPr algn="just">
                <a:lnSpc>
                  <a:spcPct val="120000"/>
                </a:lnSpc>
              </a:pPr>
              <a:endParaRPr lang="en-US" sz="6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Oval 32"/>
            <p:cNvSpPr/>
            <p:nvPr/>
          </p:nvSpPr>
          <p:spPr>
            <a:xfrm flipH="1">
              <a:off x="1446432" y="3684537"/>
              <a:ext cx="909310" cy="9093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just">
                <a:lnSpc>
                  <a:spcPct val="120000"/>
                </a:lnSpc>
              </a:pPr>
              <a:endParaRPr lang="en-US" sz="6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Tree>
  </p:cSld>
  <p:clrMapOvr>
    <a:masterClrMapping/>
  </p:clrMapOvr>
  <p:transition spd="med" advTm="1000">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 calcmode="lin" valueType="num">
                                      <p:cBhvr>
                                        <p:cTn id="9" dur="500" fill="hold"/>
                                        <p:tgtEl>
                                          <p:spTgt spid="14"/>
                                        </p:tgtEl>
                                        <p:attrNameLst>
                                          <p:attrName>style.rotation</p:attrName>
                                        </p:attrNameLst>
                                      </p:cBhvr>
                                      <p:tavLst>
                                        <p:tav tm="0">
                                          <p:val>
                                            <p:fltVal val="360"/>
                                          </p:val>
                                        </p:tav>
                                        <p:tav tm="100000">
                                          <p:val>
                                            <p:fltVal val="0"/>
                                          </p:val>
                                        </p:tav>
                                      </p:tavLst>
                                    </p:anim>
                                    <p:animEffect transition="in" filter="fade">
                                      <p:cBhvr>
                                        <p:cTn id="10" dur="500"/>
                                        <p:tgtEl>
                                          <p:spTgt spid="14"/>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500"/>
                                        <p:tgtEl>
                                          <p:spTgt spid="2"/>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73">
                                            <p:txEl>
                                              <p:pRg st="0" end="0"/>
                                            </p:txEl>
                                          </p:spTgt>
                                        </p:tgtEl>
                                        <p:attrNameLst>
                                          <p:attrName>style.visibility</p:attrName>
                                        </p:attrNameLst>
                                      </p:cBhvr>
                                      <p:to>
                                        <p:strVal val="visible"/>
                                      </p:to>
                                    </p:set>
                                    <p:animEffect transition="in" filter="fade">
                                      <p:cBhvr>
                                        <p:cTn id="18" dur="500"/>
                                        <p:tgtEl>
                                          <p:spTgt spid="73">
                                            <p:txEl>
                                              <p:pRg st="0" end="0"/>
                                            </p:txEl>
                                          </p:spTgt>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500"/>
                                        <p:tgtEl>
                                          <p:spTgt spid="5"/>
                                        </p:tgtEl>
                                      </p:cBhvr>
                                    </p:animEffec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74">
                                            <p:txEl>
                                              <p:pRg st="0" end="0"/>
                                            </p:txEl>
                                          </p:spTgt>
                                        </p:tgtEl>
                                        <p:attrNameLst>
                                          <p:attrName>style.visibility</p:attrName>
                                        </p:attrNameLst>
                                      </p:cBhvr>
                                      <p:to>
                                        <p:strVal val="visible"/>
                                      </p:to>
                                    </p:set>
                                    <p:animEffect transition="in" filter="fade">
                                      <p:cBhvr>
                                        <p:cTn id="26" dur="500"/>
                                        <p:tgtEl>
                                          <p:spTgt spid="74">
                                            <p:txEl>
                                              <p:pRg st="0" end="0"/>
                                            </p:txEl>
                                          </p:spTgt>
                                        </p:tgtEl>
                                      </p:cBhvr>
                                    </p:animEffect>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left)">
                                      <p:cBhvr>
                                        <p:cTn id="30" dur="500"/>
                                        <p:tgtEl>
                                          <p:spTgt spid="8"/>
                                        </p:tgtEl>
                                      </p:cBhvr>
                                    </p:animEffect>
                                  </p:childTnLst>
                                </p:cTn>
                              </p:par>
                            </p:childTnLst>
                          </p:cTn>
                        </p:par>
                        <p:par>
                          <p:cTn id="31" fill="hold">
                            <p:stCondLst>
                              <p:cond delay="3000"/>
                            </p:stCondLst>
                            <p:childTnLst>
                              <p:par>
                                <p:cTn id="32" presetID="10" presetClass="entr" presetSubtype="0" fill="hold" grpId="0" nodeType="afterEffect">
                                  <p:stCondLst>
                                    <p:cond delay="0"/>
                                  </p:stCondLst>
                                  <p:childTnLst>
                                    <p:set>
                                      <p:cBhvr>
                                        <p:cTn id="33" dur="1" fill="hold">
                                          <p:stCondLst>
                                            <p:cond delay="0"/>
                                          </p:stCondLst>
                                        </p:cTn>
                                        <p:tgtEl>
                                          <p:spTgt spid="75">
                                            <p:txEl>
                                              <p:pRg st="0" end="0"/>
                                            </p:txEl>
                                          </p:spTgt>
                                        </p:tgtEl>
                                        <p:attrNameLst>
                                          <p:attrName>style.visibility</p:attrName>
                                        </p:attrNameLst>
                                      </p:cBhvr>
                                      <p:to>
                                        <p:strVal val="visible"/>
                                      </p:to>
                                    </p:set>
                                    <p:animEffect transition="in" filter="fade">
                                      <p:cBhvr>
                                        <p:cTn id="34" dur="500"/>
                                        <p:tgtEl>
                                          <p:spTgt spid="75">
                                            <p:txEl>
                                              <p:pRg st="0" end="0"/>
                                            </p:txEl>
                                          </p:spTgt>
                                        </p:tgtEl>
                                      </p:cBhvr>
                                    </p:animEffect>
                                  </p:childTnLst>
                                </p:cTn>
                              </p:par>
                            </p:childTnLst>
                          </p:cTn>
                        </p:par>
                        <p:par>
                          <p:cTn id="35" fill="hold">
                            <p:stCondLst>
                              <p:cond delay="3500"/>
                            </p:stCondLst>
                            <p:childTnLst>
                              <p:par>
                                <p:cTn id="36" presetID="22" presetClass="entr" presetSubtype="8" fill="hold"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wipe(left)">
                                      <p:cBhvr>
                                        <p:cTn id="38" dur="500"/>
                                        <p:tgtEl>
                                          <p:spTgt spid="11"/>
                                        </p:tgtEl>
                                      </p:cBhvr>
                                    </p:animEffect>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76">
                                            <p:txEl>
                                              <p:pRg st="0" end="0"/>
                                            </p:txEl>
                                          </p:spTgt>
                                        </p:tgtEl>
                                        <p:attrNameLst>
                                          <p:attrName>style.visibility</p:attrName>
                                        </p:attrNameLst>
                                      </p:cBhvr>
                                      <p:to>
                                        <p:strVal val="visible"/>
                                      </p:to>
                                    </p:set>
                                    <p:animEffect transition="in" filter="fade">
                                      <p:cBhvr>
                                        <p:cTn id="42" dur="500"/>
                                        <p:tgtEl>
                                          <p:spTgt spid="7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build="p"/>
      <p:bldP spid="74" grpId="0" build="p"/>
      <p:bldP spid="75" grpId="0" build="p"/>
      <p:bldP spid="76"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250" y="1552575"/>
            <a:ext cx="9143750" cy="15144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rtlCol="0" anchor="ctr"/>
          <a:lstStyle/>
          <a:p>
            <a:pPr algn="ctr"/>
            <a:endParaRPr lang="zh-CN" altLang="en-US"/>
          </a:p>
        </p:txBody>
      </p:sp>
      <p:grpSp>
        <p:nvGrpSpPr>
          <p:cNvPr id="2" name="组合 19"/>
          <p:cNvGrpSpPr/>
          <p:nvPr/>
        </p:nvGrpSpPr>
        <p:grpSpPr>
          <a:xfrm>
            <a:off x="902695" y="1281113"/>
            <a:ext cx="7338610" cy="2995613"/>
            <a:chOff x="1203325" y="1708150"/>
            <a:chExt cx="9785350" cy="3994150"/>
          </a:xfrm>
        </p:grpSpPr>
        <p:grpSp>
          <p:nvGrpSpPr>
            <p:cNvPr id="3" name="组合 14"/>
            <p:cNvGrpSpPr/>
            <p:nvPr/>
          </p:nvGrpSpPr>
          <p:grpSpPr>
            <a:xfrm>
              <a:off x="1203325" y="1708150"/>
              <a:ext cx="9785350" cy="3994150"/>
              <a:chOff x="1206500" y="1708150"/>
              <a:chExt cx="9785350" cy="3994150"/>
            </a:xfrm>
          </p:grpSpPr>
          <p:sp>
            <p:nvSpPr>
              <p:cNvPr id="7" name="矩形 6"/>
              <p:cNvSpPr/>
              <p:nvPr/>
            </p:nvSpPr>
            <p:spPr>
              <a:xfrm>
                <a:off x="1206500" y="1708150"/>
                <a:ext cx="2120900" cy="39941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3761317" y="1708150"/>
                <a:ext cx="2120900" cy="39941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6316134" y="1708150"/>
                <a:ext cx="2120900" cy="39941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8870950" y="1708150"/>
                <a:ext cx="2120900" cy="39941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矩形 15"/>
            <p:cNvSpPr/>
            <p:nvPr/>
          </p:nvSpPr>
          <p:spPr>
            <a:xfrm>
              <a:off x="1222375" y="2070100"/>
              <a:ext cx="2120900" cy="2019300"/>
            </a:xfrm>
            <a:prstGeom prst="rect">
              <a:avLst/>
            </a:prstGeom>
            <a:blipFill dpi="0" rotWithShape="1">
              <a:blip r:embed="rId1"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3758141" y="2070100"/>
              <a:ext cx="2120900" cy="2019300"/>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6312959" y="2070100"/>
              <a:ext cx="2120900" cy="201930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8867775" y="2063750"/>
              <a:ext cx="2120900" cy="2019300"/>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7" name="TextBox 39"/>
          <p:cNvSpPr txBox="1"/>
          <p:nvPr/>
        </p:nvSpPr>
        <p:spPr>
          <a:xfrm>
            <a:off x="997638" y="3110774"/>
            <a:ext cx="1495645" cy="1012070"/>
          </a:xfrm>
          <a:prstGeom prst="rect">
            <a:avLst/>
          </a:prstGeom>
          <a:noFill/>
        </p:spPr>
        <p:txBody>
          <a:bodyPr wrap="square" lIns="65023" tIns="32511" rIns="65023" bIns="32511" rtlCol="0">
            <a:spAutoFit/>
          </a:bodyPr>
          <a:lstStyle/>
          <a:p>
            <a:pPr>
              <a:lnSpc>
                <a:spcPct val="150000"/>
              </a:lnSpc>
            </a:pPr>
            <a:r>
              <a:rPr lang="zh-CN" altLang="en-US" sz="1100" dirty="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endParaRPr lang="zh-CN" altLang="en-US" sz="11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a:lnSpc>
                <a:spcPct val="150000"/>
              </a:lnSpc>
            </a:pPr>
            <a:r>
              <a:rPr lang="zh-CN" altLang="en-US" sz="6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a:t>
            </a:r>
            <a:endParaRPr lang="zh-CN" altLang="en-US" sz="6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5" name="TextBox 39"/>
          <p:cNvSpPr txBox="1"/>
          <p:nvPr/>
        </p:nvSpPr>
        <p:spPr>
          <a:xfrm>
            <a:off x="2867078" y="3110774"/>
            <a:ext cx="1495645" cy="1012070"/>
          </a:xfrm>
          <a:prstGeom prst="rect">
            <a:avLst/>
          </a:prstGeom>
          <a:noFill/>
        </p:spPr>
        <p:txBody>
          <a:bodyPr wrap="square" lIns="65023" tIns="32511" rIns="65023" bIns="32511" rtlCol="0">
            <a:spAutoFit/>
          </a:bodyPr>
          <a:lstStyle/>
          <a:p>
            <a:pPr>
              <a:lnSpc>
                <a:spcPct val="150000"/>
              </a:lnSpc>
            </a:pPr>
            <a:r>
              <a:rPr lang="zh-CN" altLang="en-US" sz="1100" dirty="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endParaRPr lang="zh-CN" altLang="en-US" sz="11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a:lnSpc>
                <a:spcPct val="150000"/>
              </a:lnSpc>
            </a:pPr>
            <a:r>
              <a:rPr lang="zh-CN" altLang="en-US" sz="6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a:t>
            </a:r>
            <a:endParaRPr lang="zh-CN" altLang="en-US" sz="6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TextBox 39"/>
          <p:cNvSpPr txBox="1"/>
          <p:nvPr/>
        </p:nvSpPr>
        <p:spPr>
          <a:xfrm>
            <a:off x="4799736" y="3110774"/>
            <a:ext cx="1495645" cy="1012070"/>
          </a:xfrm>
          <a:prstGeom prst="rect">
            <a:avLst/>
          </a:prstGeom>
          <a:noFill/>
        </p:spPr>
        <p:txBody>
          <a:bodyPr wrap="square" lIns="65023" tIns="32511" rIns="65023" bIns="32511" rtlCol="0">
            <a:spAutoFit/>
          </a:bodyPr>
          <a:lstStyle/>
          <a:p>
            <a:pPr>
              <a:lnSpc>
                <a:spcPct val="150000"/>
              </a:lnSpc>
            </a:pPr>
            <a:r>
              <a:rPr lang="zh-CN" altLang="en-US" sz="1100" dirty="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endParaRPr lang="zh-CN" altLang="en-US" sz="11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a:lnSpc>
                <a:spcPct val="150000"/>
              </a:lnSpc>
            </a:pPr>
            <a:r>
              <a:rPr lang="zh-CN" altLang="en-US" sz="6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a:t>
            </a:r>
            <a:endParaRPr lang="zh-CN" altLang="en-US" sz="6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0" name="TextBox 39"/>
          <p:cNvSpPr txBox="1"/>
          <p:nvPr/>
        </p:nvSpPr>
        <p:spPr>
          <a:xfrm>
            <a:off x="6732394" y="3110774"/>
            <a:ext cx="1495645" cy="1012070"/>
          </a:xfrm>
          <a:prstGeom prst="rect">
            <a:avLst/>
          </a:prstGeom>
          <a:noFill/>
        </p:spPr>
        <p:txBody>
          <a:bodyPr wrap="square" lIns="65023" tIns="32511" rIns="65023" bIns="32511" rtlCol="0">
            <a:spAutoFit/>
          </a:bodyPr>
          <a:lstStyle/>
          <a:p>
            <a:pPr>
              <a:lnSpc>
                <a:spcPct val="150000"/>
              </a:lnSpc>
            </a:pPr>
            <a:r>
              <a:rPr lang="zh-CN" altLang="en-US" sz="1100" dirty="0">
                <a:solidFill>
                  <a:schemeClr val="bg1"/>
                </a:solidFill>
                <a:latin typeface="Arial" panose="020B0604020202020204" pitchFamily="34" charset="0"/>
                <a:ea typeface="微软雅黑" panose="020B0503020204020204" pitchFamily="34" charset="-122"/>
                <a:sym typeface="Arial" panose="020B0604020202020204" pitchFamily="34" charset="0"/>
              </a:rPr>
              <a:t>点击请替换文字内容</a:t>
            </a:r>
            <a:endParaRPr lang="zh-CN" altLang="en-US" sz="11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a:lnSpc>
                <a:spcPct val="150000"/>
              </a:lnSpc>
            </a:pPr>
            <a:r>
              <a:rPr lang="zh-CN" altLang="en-US" sz="6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请替换文字内容，点击添加相关标题文字，修改文字内容，也可以直接复制你的内容到此。请替换文字内容，点击添加相关标题文字，修改文字内容，也可以直接复制你的内容到此。</a:t>
            </a:r>
            <a:endParaRPr lang="zh-CN" altLang="en-US" sz="6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ransition spd="med" advTm="1000">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wipe(up)">
                                      <p:cBhvr>
                                        <p:cTn id="17" dur="500"/>
                                        <p:tgtEl>
                                          <p:spTgt spid="27"/>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up)">
                                      <p:cBhvr>
                                        <p:cTn id="21" dur="500"/>
                                        <p:tgtEl>
                                          <p:spTgt spid="35"/>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up)">
                                      <p:cBhvr>
                                        <p:cTn id="25" dur="500"/>
                                        <p:tgtEl>
                                          <p:spTgt spid="39"/>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wipe(up)">
                                      <p:cBhvr>
                                        <p:cTn id="2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7" grpId="0"/>
      <p:bldP spid="35" grpId="0"/>
      <p:bldP spid="39" grpId="0"/>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nvGraphicFramePr>
        <p:xfrm>
          <a:off x="1688048" y="1787046"/>
          <a:ext cx="884649" cy="1575737"/>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6" name="Chart 5"/>
          <p:cNvGraphicFramePr/>
          <p:nvPr/>
        </p:nvGraphicFramePr>
        <p:xfrm>
          <a:off x="2880858" y="1787046"/>
          <a:ext cx="884649" cy="157573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p:cNvGraphicFramePr/>
          <p:nvPr/>
        </p:nvGraphicFramePr>
        <p:xfrm>
          <a:off x="4062913" y="1787046"/>
          <a:ext cx="884649" cy="157573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p:nvPr/>
        </p:nvGraphicFramePr>
        <p:xfrm>
          <a:off x="5233208" y="1787046"/>
          <a:ext cx="884649" cy="157573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8"/>
          <p:cNvGraphicFramePr/>
          <p:nvPr/>
        </p:nvGraphicFramePr>
        <p:xfrm>
          <a:off x="6391200" y="1787046"/>
          <a:ext cx="884649" cy="1575737"/>
        </p:xfrm>
        <a:graphic>
          <a:graphicData uri="http://schemas.openxmlformats.org/drawingml/2006/chart">
            <c:chart xmlns:c="http://schemas.openxmlformats.org/drawingml/2006/chart" xmlns:r="http://schemas.openxmlformats.org/officeDocument/2006/relationships" r:id="rId5"/>
          </a:graphicData>
        </a:graphic>
      </p:graphicFrame>
      <p:grpSp>
        <p:nvGrpSpPr>
          <p:cNvPr id="2" name="Group 9"/>
          <p:cNvGrpSpPr/>
          <p:nvPr/>
        </p:nvGrpSpPr>
        <p:grpSpPr>
          <a:xfrm>
            <a:off x="1510001" y="3693343"/>
            <a:ext cx="6289079" cy="784003"/>
            <a:chOff x="1591107" y="4749236"/>
            <a:chExt cx="9656357" cy="1203705"/>
          </a:xfrm>
        </p:grpSpPr>
        <p:sp>
          <p:nvSpPr>
            <p:cNvPr id="11" name="Text Placeholder 32"/>
            <p:cNvSpPr txBox="1"/>
            <p:nvPr/>
          </p:nvSpPr>
          <p:spPr>
            <a:xfrm>
              <a:off x="2320118" y="5102368"/>
              <a:ext cx="1501311" cy="850571"/>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20000"/>
                </a:lnSpc>
                <a:buNone/>
              </a:pPr>
              <a:r>
                <a:rPr lang="zh-CN" altLang="en-US" sz="6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点击输入文本内容点击输入文本内容点击输入文本内容点击输入文本内容点击输入文本内容点击输入文本内容点击输入文本内容</a:t>
              </a:r>
              <a:endParaRPr lang="en-US" sz="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Text Placeholder 33"/>
            <p:cNvSpPr txBox="1"/>
            <p:nvPr/>
          </p:nvSpPr>
          <p:spPr>
            <a:xfrm>
              <a:off x="2320121" y="4799960"/>
              <a:ext cx="1501307" cy="283524"/>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0000"/>
                </a:lnSpc>
                <a:buNone/>
              </a:pPr>
              <a:r>
                <a:rPr lang="zh-CN" altLang="en-US"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AU"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Oval 12"/>
            <p:cNvSpPr>
              <a:spLocks noChangeAspect="1"/>
            </p:cNvSpPr>
            <p:nvPr/>
          </p:nvSpPr>
          <p:spPr>
            <a:xfrm>
              <a:off x="1591107" y="4890375"/>
              <a:ext cx="556087" cy="55608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algn="ctr">
                <a:lnSpc>
                  <a:spcPct val="120000"/>
                </a:lnSpc>
              </a:pPr>
              <a:r>
                <a:rPr lang="en-AU" sz="1100" dirty="0">
                  <a:solidFill>
                    <a:schemeClr val="bg1"/>
                  </a:solidFill>
                  <a:latin typeface="Arial" panose="020B0604020202020204" pitchFamily="34" charset="0"/>
                  <a:ea typeface="微软雅黑" panose="020B0503020204020204" pitchFamily="34" charset="-122"/>
                  <a:sym typeface="Arial" panose="020B0604020202020204" pitchFamily="34" charset="0"/>
                </a:rPr>
                <a:t>01</a:t>
              </a:r>
              <a:endParaRPr lang="en-US" sz="11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Text Placeholder 32"/>
            <p:cNvSpPr txBox="1"/>
            <p:nvPr/>
          </p:nvSpPr>
          <p:spPr>
            <a:xfrm>
              <a:off x="4795463" y="5102370"/>
              <a:ext cx="1501311" cy="850571"/>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20000"/>
                </a:lnSpc>
                <a:buNone/>
              </a:pPr>
              <a:r>
                <a:rPr lang="zh-CN" altLang="en-US" sz="6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点击输入文本内容点击输入文本内容点击输入文本内容点击输入文本内容点击输入文本内容点击输入文本内容点击输入文本内容</a:t>
              </a:r>
              <a:endParaRPr lang="en-US" sz="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Text Placeholder 33"/>
            <p:cNvSpPr txBox="1"/>
            <p:nvPr/>
          </p:nvSpPr>
          <p:spPr>
            <a:xfrm>
              <a:off x="4795466" y="4770658"/>
              <a:ext cx="1501307" cy="283524"/>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0000"/>
                </a:lnSpc>
                <a:buNone/>
              </a:pPr>
              <a:r>
                <a:rPr lang="zh-CN" altLang="en-US"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AU"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Oval 15"/>
            <p:cNvSpPr>
              <a:spLocks noChangeAspect="1"/>
            </p:cNvSpPr>
            <p:nvPr/>
          </p:nvSpPr>
          <p:spPr>
            <a:xfrm>
              <a:off x="4066452" y="4890375"/>
              <a:ext cx="556087" cy="55608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lvl="0" algn="ctr">
                <a:lnSpc>
                  <a:spcPct val="120000"/>
                </a:lnSpc>
              </a:pPr>
              <a:r>
                <a:rPr lang="en-AU" sz="1100" dirty="0">
                  <a:solidFill>
                    <a:schemeClr val="bg1"/>
                  </a:solidFill>
                  <a:latin typeface="Arial" panose="020B0604020202020204" pitchFamily="34" charset="0"/>
                  <a:ea typeface="微软雅黑" panose="020B0503020204020204" pitchFamily="34" charset="-122"/>
                  <a:sym typeface="Arial" panose="020B0604020202020204" pitchFamily="34" charset="0"/>
                </a:rPr>
                <a:t>02</a:t>
              </a: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17" name="Text Placeholder 32"/>
            <p:cNvSpPr txBox="1"/>
            <p:nvPr/>
          </p:nvSpPr>
          <p:spPr>
            <a:xfrm>
              <a:off x="7270808" y="5102369"/>
              <a:ext cx="1501311" cy="850571"/>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20000"/>
                </a:lnSpc>
                <a:buNone/>
              </a:pPr>
              <a:r>
                <a:rPr lang="zh-CN" altLang="en-US" sz="6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点击输入文本内容点击输入文本内容点击输入文本内容点击输入文本内容点击输入文本内容点击输入文本内容点击输入文本内容</a:t>
              </a:r>
              <a:endParaRPr lang="en-US" sz="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Text Placeholder 33"/>
            <p:cNvSpPr txBox="1"/>
            <p:nvPr/>
          </p:nvSpPr>
          <p:spPr>
            <a:xfrm>
              <a:off x="7270811" y="4770660"/>
              <a:ext cx="1501307" cy="283524"/>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0000"/>
                </a:lnSpc>
                <a:buNone/>
              </a:pPr>
              <a:r>
                <a:rPr lang="zh-CN" altLang="en-US"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AU"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Oval 18"/>
            <p:cNvSpPr>
              <a:spLocks noChangeAspect="1"/>
            </p:cNvSpPr>
            <p:nvPr/>
          </p:nvSpPr>
          <p:spPr>
            <a:xfrm>
              <a:off x="6541797" y="4890375"/>
              <a:ext cx="556087" cy="55608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lvl="0" algn="ctr">
                <a:lnSpc>
                  <a:spcPct val="120000"/>
                </a:lnSpc>
              </a:pPr>
              <a:r>
                <a:rPr lang="en-AU" sz="1100" dirty="0">
                  <a:solidFill>
                    <a:schemeClr val="bg1"/>
                  </a:solidFill>
                  <a:latin typeface="Arial" panose="020B0604020202020204" pitchFamily="34" charset="0"/>
                  <a:ea typeface="微软雅黑" panose="020B0503020204020204" pitchFamily="34" charset="-122"/>
                  <a:sym typeface="Arial" panose="020B0604020202020204" pitchFamily="34" charset="0"/>
                </a:rPr>
                <a:t>03</a:t>
              </a: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20" name="Text Placeholder 32"/>
            <p:cNvSpPr txBox="1"/>
            <p:nvPr/>
          </p:nvSpPr>
          <p:spPr>
            <a:xfrm>
              <a:off x="9746153" y="5102370"/>
              <a:ext cx="1501311" cy="850571"/>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20000"/>
                </a:lnSpc>
                <a:buNone/>
              </a:pPr>
              <a:r>
                <a:rPr lang="zh-CN" altLang="en-US" sz="6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点击输入文本内容点击输入文本内容点击输入文本内容点击输入文本内容点击输入文本内容点击输入文本内容点击输入文本内容</a:t>
              </a:r>
              <a:endParaRPr lang="en-US" sz="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Text Placeholder 33"/>
            <p:cNvSpPr txBox="1"/>
            <p:nvPr/>
          </p:nvSpPr>
          <p:spPr>
            <a:xfrm>
              <a:off x="9746157" y="4749236"/>
              <a:ext cx="1501307" cy="283524"/>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0000"/>
                </a:lnSpc>
                <a:buNone/>
              </a:pPr>
              <a:r>
                <a:rPr lang="zh-CN" altLang="en-US"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AU"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Oval 21"/>
            <p:cNvSpPr>
              <a:spLocks noChangeAspect="1"/>
            </p:cNvSpPr>
            <p:nvPr/>
          </p:nvSpPr>
          <p:spPr>
            <a:xfrm>
              <a:off x="9017142" y="4890375"/>
              <a:ext cx="556087" cy="55608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algn="ctr">
                <a:lnSpc>
                  <a:spcPct val="120000"/>
                </a:lnSpc>
              </a:pPr>
              <a:r>
                <a:rPr lang="en-AU" sz="1100" dirty="0">
                  <a:solidFill>
                    <a:schemeClr val="bg1"/>
                  </a:solidFill>
                  <a:latin typeface="Arial" panose="020B0604020202020204" pitchFamily="34" charset="0"/>
                  <a:ea typeface="微软雅黑" panose="020B0503020204020204" pitchFamily="34" charset="-122"/>
                  <a:sym typeface="Arial" panose="020B0604020202020204" pitchFamily="34" charset="0"/>
                </a:rPr>
                <a:t>04</a:t>
              </a:r>
              <a:endParaRPr lang="en-US" sz="11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3" name="TextBox 8"/>
          <p:cNvSpPr txBox="1"/>
          <p:nvPr/>
        </p:nvSpPr>
        <p:spPr>
          <a:xfrm>
            <a:off x="609600" y="164231"/>
            <a:ext cx="2808288" cy="353943"/>
          </a:xfrm>
          <a:prstGeom prst="rect">
            <a:avLst/>
          </a:prstGeom>
          <a:noFill/>
        </p:spPr>
        <p:txBody>
          <a:bodyPr wrap="square" lIns="0" tIns="0" rIns="0" bIns="0" rtlCol="0" anchor="ctr">
            <a:spAutoFit/>
          </a:bodyPr>
          <a:lstStyle/>
          <a:p>
            <a:r>
              <a:rPr lang="en-US" altLang="zh-CN" sz="23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2017</a:t>
            </a:r>
            <a:r>
              <a:rPr lang="zh-CN" altLang="en-US" sz="23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28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TextBox 8"/>
          <p:cNvSpPr txBox="1"/>
          <p:nvPr/>
        </p:nvSpPr>
        <p:spPr>
          <a:xfrm>
            <a:off x="609600" y="528759"/>
            <a:ext cx="1996601" cy="153213"/>
          </a:xfrm>
          <a:prstGeom prst="rect">
            <a:avLst/>
          </a:prstGeom>
          <a:noFill/>
        </p:spPr>
        <p:txBody>
          <a:bodyPr wrap="square" lIns="0" tIns="0" rIns="0" bIns="0" rtlCol="0" anchor="ctr">
            <a:spAutoFit/>
          </a:bodyPr>
          <a:lstStyle/>
          <a:p>
            <a:r>
              <a:rPr lang="en-US" altLang="zh-CN" sz="1000" dirty="0" smtClean="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2017 ANNUAL WORK SUMMARY</a:t>
            </a:r>
            <a:endParaRPr lang="zh-CN" altLang="en-US"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ransition spd="med" advTm="1000">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1000"/>
                                        <p:tgtEl>
                                          <p:spTgt spid="2"/>
                                        </p:tgtEl>
                                      </p:cBhvr>
                                    </p:animEffect>
                                    <p:anim calcmode="lin" valueType="num">
                                      <p:cBhvr>
                                        <p:cTn id="33" dur="1000" fill="hold"/>
                                        <p:tgtEl>
                                          <p:spTgt spid="2"/>
                                        </p:tgtEl>
                                        <p:attrNameLst>
                                          <p:attrName>ppt_x</p:attrName>
                                        </p:attrNameLst>
                                      </p:cBhvr>
                                      <p:tavLst>
                                        <p:tav tm="0">
                                          <p:val>
                                            <p:strVal val="#ppt_x"/>
                                          </p:val>
                                        </p:tav>
                                        <p:tav tm="100000">
                                          <p:val>
                                            <p:strVal val="#ppt_x"/>
                                          </p:val>
                                        </p:tav>
                                      </p:tavLst>
                                    </p:anim>
                                    <p:anim calcmode="lin" valueType="num">
                                      <p:cBhvr>
                                        <p:cTn id="3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Graphic spid="6" grpId="0">
        <p:bldAsOne/>
      </p:bldGraphic>
      <p:bldGraphic spid="7" grpId="0">
        <p:bldAsOne/>
      </p:bldGraphic>
      <p:bldGraphic spid="8" grpId="0">
        <p:bldAsOne/>
      </p:bldGraphic>
      <p:bldGraphic spid="9"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4"/>
          <p:cNvGrpSpPr/>
          <p:nvPr/>
        </p:nvGrpSpPr>
        <p:grpSpPr>
          <a:xfrm>
            <a:off x="1150606" y="1371029"/>
            <a:ext cx="1115346" cy="1144273"/>
            <a:chOff x="23394" y="1490767"/>
            <a:chExt cx="1793584" cy="1839999"/>
          </a:xfrm>
        </p:grpSpPr>
        <p:sp>
          <p:nvSpPr>
            <p:cNvPr id="72" name="Round Same Side Corner Rectangle 71"/>
            <p:cNvSpPr/>
            <p:nvPr/>
          </p:nvSpPr>
          <p:spPr>
            <a:xfrm rot="5400000">
              <a:off x="-198896" y="2244015"/>
              <a:ext cx="790364" cy="345784"/>
            </a:xfrm>
            <a:prstGeom prst="round2Same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3" name="Bent Arrow 72"/>
            <p:cNvSpPr/>
            <p:nvPr/>
          </p:nvSpPr>
          <p:spPr>
            <a:xfrm rot="5400000">
              <a:off x="472559" y="1876818"/>
              <a:ext cx="889161" cy="1623558"/>
            </a:xfrm>
            <a:prstGeom prst="bentArrow">
              <a:avLst>
                <a:gd name="adj1" fmla="val 41667"/>
                <a:gd name="adj2" fmla="val 25000"/>
                <a:gd name="adj3" fmla="val 0"/>
                <a:gd name="adj4" fmla="val 7273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6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7" name="Rounded Rectangle 76"/>
            <p:cNvSpPr/>
            <p:nvPr/>
          </p:nvSpPr>
          <p:spPr>
            <a:xfrm>
              <a:off x="1174807" y="2984982"/>
              <a:ext cx="642171" cy="345784"/>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0" name="Rectangle 79"/>
            <p:cNvSpPr/>
            <p:nvPr/>
          </p:nvSpPr>
          <p:spPr>
            <a:xfrm>
              <a:off x="517603" y="2028418"/>
              <a:ext cx="519750" cy="22229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3" name="Rectangle 82"/>
            <p:cNvSpPr/>
            <p:nvPr/>
          </p:nvSpPr>
          <p:spPr>
            <a:xfrm>
              <a:off x="640556" y="1703734"/>
              <a:ext cx="273844" cy="33757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 name="Group 93"/>
            <p:cNvGrpSpPr/>
            <p:nvPr/>
          </p:nvGrpSpPr>
          <p:grpSpPr>
            <a:xfrm>
              <a:off x="148193" y="1490767"/>
              <a:ext cx="1267392" cy="395183"/>
              <a:chOff x="148193" y="1501702"/>
              <a:chExt cx="1267392" cy="395183"/>
            </a:xfrm>
          </p:grpSpPr>
          <p:sp>
            <p:nvSpPr>
              <p:cNvPr id="86" name="Oval 85"/>
              <p:cNvSpPr/>
              <p:nvPr/>
            </p:nvSpPr>
            <p:spPr>
              <a:xfrm>
                <a:off x="577953" y="1501702"/>
                <a:ext cx="395183" cy="39518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9" name="Teardrop 88"/>
              <p:cNvSpPr/>
              <p:nvPr/>
            </p:nvSpPr>
            <p:spPr>
              <a:xfrm rot="2700000">
                <a:off x="148193" y="1501703"/>
                <a:ext cx="395182" cy="395182"/>
              </a:xfrm>
              <a:prstGeom prst="teardrop">
                <a:avLst>
                  <a:gd name="adj" fmla="val 1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2" name="Teardrop 91"/>
              <p:cNvSpPr/>
              <p:nvPr/>
            </p:nvSpPr>
            <p:spPr>
              <a:xfrm rot="18900000" flipH="1">
                <a:off x="1020403" y="1501703"/>
                <a:ext cx="395182" cy="395182"/>
              </a:xfrm>
              <a:prstGeom prst="teardrop">
                <a:avLst>
                  <a:gd name="adj" fmla="val 1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sp>
        <p:nvSpPr>
          <p:cNvPr id="96" name="Freeform 36"/>
          <p:cNvSpPr>
            <a:spLocks noEditPoints="1"/>
          </p:cNvSpPr>
          <p:nvPr/>
        </p:nvSpPr>
        <p:spPr bwMode="auto">
          <a:xfrm>
            <a:off x="1732393" y="2554488"/>
            <a:ext cx="727881" cy="997210"/>
          </a:xfrm>
          <a:custGeom>
            <a:avLst/>
            <a:gdLst/>
            <a:ahLst/>
            <a:cxnLst>
              <a:cxn ang="0">
                <a:pos x="39" y="2"/>
              </a:cxn>
              <a:cxn ang="0">
                <a:pos x="35" y="0"/>
              </a:cxn>
              <a:cxn ang="0">
                <a:pos x="32" y="2"/>
              </a:cxn>
              <a:cxn ang="0">
                <a:pos x="0" y="63"/>
              </a:cxn>
              <a:cxn ang="0">
                <a:pos x="35" y="98"/>
              </a:cxn>
              <a:cxn ang="0">
                <a:pos x="70" y="63"/>
              </a:cxn>
              <a:cxn ang="0">
                <a:pos x="39" y="2"/>
              </a:cxn>
              <a:cxn ang="0">
                <a:pos x="23" y="83"/>
              </a:cxn>
              <a:cxn ang="0">
                <a:pos x="19" y="85"/>
              </a:cxn>
              <a:cxn ang="0">
                <a:pos x="16" y="83"/>
              </a:cxn>
              <a:cxn ang="0">
                <a:pos x="7" y="54"/>
              </a:cxn>
              <a:cxn ang="0">
                <a:pos x="13" y="50"/>
              </a:cxn>
              <a:cxn ang="0">
                <a:pos x="16" y="56"/>
              </a:cxn>
              <a:cxn ang="0">
                <a:pos x="22" y="76"/>
              </a:cxn>
              <a:cxn ang="0">
                <a:pos x="23" y="83"/>
              </a:cxn>
              <a:cxn ang="0">
                <a:pos x="32" y="93"/>
              </a:cxn>
              <a:cxn ang="0">
                <a:pos x="27" y="87"/>
              </a:cxn>
              <a:cxn ang="0">
                <a:pos x="32" y="82"/>
              </a:cxn>
              <a:cxn ang="0">
                <a:pos x="38" y="87"/>
              </a:cxn>
              <a:cxn ang="0">
                <a:pos x="32" y="93"/>
              </a:cxn>
              <a:cxn ang="0">
                <a:pos x="32" y="93"/>
              </a:cxn>
              <a:cxn ang="0">
                <a:pos x="32" y="93"/>
              </a:cxn>
            </a:cxnLst>
            <a:rect l="0" t="0" r="r" b="b"/>
            <a:pathLst>
              <a:path w="70" h="98">
                <a:moveTo>
                  <a:pt x="39" y="2"/>
                </a:moveTo>
                <a:cubicBezTo>
                  <a:pt x="38" y="1"/>
                  <a:pt x="37" y="0"/>
                  <a:pt x="35" y="0"/>
                </a:cubicBezTo>
                <a:cubicBezTo>
                  <a:pt x="34" y="0"/>
                  <a:pt x="32" y="1"/>
                  <a:pt x="32" y="2"/>
                </a:cubicBezTo>
                <a:cubicBezTo>
                  <a:pt x="23" y="14"/>
                  <a:pt x="0" y="47"/>
                  <a:pt x="0" y="63"/>
                </a:cubicBezTo>
                <a:cubicBezTo>
                  <a:pt x="0" y="82"/>
                  <a:pt x="16" y="98"/>
                  <a:pt x="35" y="98"/>
                </a:cubicBezTo>
                <a:cubicBezTo>
                  <a:pt x="55" y="98"/>
                  <a:pt x="70" y="82"/>
                  <a:pt x="70" y="63"/>
                </a:cubicBezTo>
                <a:cubicBezTo>
                  <a:pt x="70" y="47"/>
                  <a:pt x="48" y="14"/>
                  <a:pt x="39" y="2"/>
                </a:cubicBezTo>
                <a:close/>
                <a:moveTo>
                  <a:pt x="23" y="83"/>
                </a:moveTo>
                <a:cubicBezTo>
                  <a:pt x="22" y="84"/>
                  <a:pt x="20" y="85"/>
                  <a:pt x="19" y="85"/>
                </a:cubicBezTo>
                <a:cubicBezTo>
                  <a:pt x="18" y="85"/>
                  <a:pt x="17" y="84"/>
                  <a:pt x="16" y="83"/>
                </a:cubicBezTo>
                <a:cubicBezTo>
                  <a:pt x="2" y="72"/>
                  <a:pt x="7" y="55"/>
                  <a:pt x="7" y="54"/>
                </a:cubicBezTo>
                <a:cubicBezTo>
                  <a:pt x="8" y="51"/>
                  <a:pt x="11" y="50"/>
                  <a:pt x="13" y="50"/>
                </a:cubicBezTo>
                <a:cubicBezTo>
                  <a:pt x="16" y="51"/>
                  <a:pt x="17" y="54"/>
                  <a:pt x="16" y="56"/>
                </a:cubicBezTo>
                <a:cubicBezTo>
                  <a:pt x="16" y="57"/>
                  <a:pt x="13" y="68"/>
                  <a:pt x="22" y="76"/>
                </a:cubicBezTo>
                <a:cubicBezTo>
                  <a:pt x="24" y="78"/>
                  <a:pt x="25" y="81"/>
                  <a:pt x="23" y="83"/>
                </a:cubicBezTo>
                <a:close/>
                <a:moveTo>
                  <a:pt x="32" y="93"/>
                </a:moveTo>
                <a:cubicBezTo>
                  <a:pt x="30" y="93"/>
                  <a:pt x="27" y="90"/>
                  <a:pt x="27" y="87"/>
                </a:cubicBezTo>
                <a:cubicBezTo>
                  <a:pt x="27" y="84"/>
                  <a:pt x="30" y="82"/>
                  <a:pt x="32" y="82"/>
                </a:cubicBezTo>
                <a:cubicBezTo>
                  <a:pt x="35" y="82"/>
                  <a:pt x="38" y="84"/>
                  <a:pt x="38" y="87"/>
                </a:cubicBezTo>
                <a:cubicBezTo>
                  <a:pt x="38" y="90"/>
                  <a:pt x="35" y="93"/>
                  <a:pt x="32" y="93"/>
                </a:cubicBezTo>
                <a:close/>
                <a:moveTo>
                  <a:pt x="32" y="93"/>
                </a:moveTo>
                <a:cubicBezTo>
                  <a:pt x="32" y="93"/>
                  <a:pt x="32" y="93"/>
                  <a:pt x="32" y="93"/>
                </a:cubicBezTo>
              </a:path>
            </a:pathLst>
          </a:custGeom>
          <a:solidFill>
            <a:schemeClr val="accent1"/>
          </a:solidFill>
          <a:ln w="9525">
            <a:noFill/>
            <a:round/>
          </a:ln>
        </p:spPr>
        <p:txBody>
          <a:bodyPr vert="horz" wrap="square" lIns="79404" tIns="39702" rIns="79404" bIns="39702" numCol="1" anchor="t" anchorCtr="0" compatLnSpc="1"/>
          <a:lstStyle/>
          <a:p>
            <a:pPr>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7" name="Freeform 36"/>
          <p:cNvSpPr>
            <a:spLocks noEditPoints="1"/>
          </p:cNvSpPr>
          <p:nvPr/>
        </p:nvSpPr>
        <p:spPr bwMode="auto">
          <a:xfrm>
            <a:off x="3102440" y="2554488"/>
            <a:ext cx="727881" cy="997210"/>
          </a:xfrm>
          <a:custGeom>
            <a:avLst/>
            <a:gdLst/>
            <a:ahLst/>
            <a:cxnLst>
              <a:cxn ang="0">
                <a:pos x="39" y="2"/>
              </a:cxn>
              <a:cxn ang="0">
                <a:pos x="35" y="0"/>
              </a:cxn>
              <a:cxn ang="0">
                <a:pos x="32" y="2"/>
              </a:cxn>
              <a:cxn ang="0">
                <a:pos x="0" y="63"/>
              </a:cxn>
              <a:cxn ang="0">
                <a:pos x="35" y="98"/>
              </a:cxn>
              <a:cxn ang="0">
                <a:pos x="70" y="63"/>
              </a:cxn>
              <a:cxn ang="0">
                <a:pos x="39" y="2"/>
              </a:cxn>
              <a:cxn ang="0">
                <a:pos x="23" y="83"/>
              </a:cxn>
              <a:cxn ang="0">
                <a:pos x="19" y="85"/>
              </a:cxn>
              <a:cxn ang="0">
                <a:pos x="16" y="83"/>
              </a:cxn>
              <a:cxn ang="0">
                <a:pos x="7" y="54"/>
              </a:cxn>
              <a:cxn ang="0">
                <a:pos x="13" y="50"/>
              </a:cxn>
              <a:cxn ang="0">
                <a:pos x="16" y="56"/>
              </a:cxn>
              <a:cxn ang="0">
                <a:pos x="22" y="76"/>
              </a:cxn>
              <a:cxn ang="0">
                <a:pos x="23" y="83"/>
              </a:cxn>
              <a:cxn ang="0">
                <a:pos x="32" y="93"/>
              </a:cxn>
              <a:cxn ang="0">
                <a:pos x="27" y="87"/>
              </a:cxn>
              <a:cxn ang="0">
                <a:pos x="32" y="82"/>
              </a:cxn>
              <a:cxn ang="0">
                <a:pos x="38" y="87"/>
              </a:cxn>
              <a:cxn ang="0">
                <a:pos x="32" y="93"/>
              </a:cxn>
              <a:cxn ang="0">
                <a:pos x="32" y="93"/>
              </a:cxn>
              <a:cxn ang="0">
                <a:pos x="32" y="93"/>
              </a:cxn>
            </a:cxnLst>
            <a:rect l="0" t="0" r="r" b="b"/>
            <a:pathLst>
              <a:path w="70" h="98">
                <a:moveTo>
                  <a:pt x="39" y="2"/>
                </a:moveTo>
                <a:cubicBezTo>
                  <a:pt x="38" y="1"/>
                  <a:pt x="37" y="0"/>
                  <a:pt x="35" y="0"/>
                </a:cubicBezTo>
                <a:cubicBezTo>
                  <a:pt x="34" y="0"/>
                  <a:pt x="32" y="1"/>
                  <a:pt x="32" y="2"/>
                </a:cubicBezTo>
                <a:cubicBezTo>
                  <a:pt x="23" y="14"/>
                  <a:pt x="0" y="47"/>
                  <a:pt x="0" y="63"/>
                </a:cubicBezTo>
                <a:cubicBezTo>
                  <a:pt x="0" y="82"/>
                  <a:pt x="16" y="98"/>
                  <a:pt x="35" y="98"/>
                </a:cubicBezTo>
                <a:cubicBezTo>
                  <a:pt x="55" y="98"/>
                  <a:pt x="70" y="82"/>
                  <a:pt x="70" y="63"/>
                </a:cubicBezTo>
                <a:cubicBezTo>
                  <a:pt x="70" y="47"/>
                  <a:pt x="48" y="14"/>
                  <a:pt x="39" y="2"/>
                </a:cubicBezTo>
                <a:close/>
                <a:moveTo>
                  <a:pt x="23" y="83"/>
                </a:moveTo>
                <a:cubicBezTo>
                  <a:pt x="22" y="84"/>
                  <a:pt x="20" y="85"/>
                  <a:pt x="19" y="85"/>
                </a:cubicBezTo>
                <a:cubicBezTo>
                  <a:pt x="18" y="85"/>
                  <a:pt x="17" y="84"/>
                  <a:pt x="16" y="83"/>
                </a:cubicBezTo>
                <a:cubicBezTo>
                  <a:pt x="2" y="72"/>
                  <a:pt x="7" y="55"/>
                  <a:pt x="7" y="54"/>
                </a:cubicBezTo>
                <a:cubicBezTo>
                  <a:pt x="8" y="51"/>
                  <a:pt x="11" y="50"/>
                  <a:pt x="13" y="50"/>
                </a:cubicBezTo>
                <a:cubicBezTo>
                  <a:pt x="16" y="51"/>
                  <a:pt x="17" y="54"/>
                  <a:pt x="16" y="56"/>
                </a:cubicBezTo>
                <a:cubicBezTo>
                  <a:pt x="16" y="57"/>
                  <a:pt x="13" y="68"/>
                  <a:pt x="22" y="76"/>
                </a:cubicBezTo>
                <a:cubicBezTo>
                  <a:pt x="24" y="78"/>
                  <a:pt x="25" y="81"/>
                  <a:pt x="23" y="83"/>
                </a:cubicBezTo>
                <a:close/>
                <a:moveTo>
                  <a:pt x="32" y="93"/>
                </a:moveTo>
                <a:cubicBezTo>
                  <a:pt x="30" y="93"/>
                  <a:pt x="27" y="90"/>
                  <a:pt x="27" y="87"/>
                </a:cubicBezTo>
                <a:cubicBezTo>
                  <a:pt x="27" y="84"/>
                  <a:pt x="30" y="82"/>
                  <a:pt x="32" y="82"/>
                </a:cubicBezTo>
                <a:cubicBezTo>
                  <a:pt x="35" y="82"/>
                  <a:pt x="38" y="84"/>
                  <a:pt x="38" y="87"/>
                </a:cubicBezTo>
                <a:cubicBezTo>
                  <a:pt x="38" y="90"/>
                  <a:pt x="35" y="93"/>
                  <a:pt x="32" y="93"/>
                </a:cubicBezTo>
                <a:close/>
                <a:moveTo>
                  <a:pt x="32" y="93"/>
                </a:moveTo>
                <a:cubicBezTo>
                  <a:pt x="32" y="93"/>
                  <a:pt x="32" y="93"/>
                  <a:pt x="32" y="93"/>
                </a:cubicBezTo>
              </a:path>
            </a:pathLst>
          </a:custGeom>
          <a:solidFill>
            <a:schemeClr val="accent2"/>
          </a:solidFill>
          <a:ln w="9525">
            <a:noFill/>
            <a:round/>
          </a:ln>
        </p:spPr>
        <p:txBody>
          <a:bodyPr vert="horz" wrap="square" lIns="79404" tIns="39702" rIns="79404" bIns="39702" numCol="1" anchor="t" anchorCtr="0" compatLnSpc="1"/>
          <a:lstStyle/>
          <a:p>
            <a:pPr>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8" name="Freeform 36"/>
          <p:cNvSpPr>
            <a:spLocks noEditPoints="1"/>
          </p:cNvSpPr>
          <p:nvPr/>
        </p:nvSpPr>
        <p:spPr bwMode="auto">
          <a:xfrm>
            <a:off x="4445800" y="2554488"/>
            <a:ext cx="727881" cy="997210"/>
          </a:xfrm>
          <a:custGeom>
            <a:avLst/>
            <a:gdLst/>
            <a:ahLst/>
            <a:cxnLst>
              <a:cxn ang="0">
                <a:pos x="39" y="2"/>
              </a:cxn>
              <a:cxn ang="0">
                <a:pos x="35" y="0"/>
              </a:cxn>
              <a:cxn ang="0">
                <a:pos x="32" y="2"/>
              </a:cxn>
              <a:cxn ang="0">
                <a:pos x="0" y="63"/>
              </a:cxn>
              <a:cxn ang="0">
                <a:pos x="35" y="98"/>
              </a:cxn>
              <a:cxn ang="0">
                <a:pos x="70" y="63"/>
              </a:cxn>
              <a:cxn ang="0">
                <a:pos x="39" y="2"/>
              </a:cxn>
              <a:cxn ang="0">
                <a:pos x="23" y="83"/>
              </a:cxn>
              <a:cxn ang="0">
                <a:pos x="19" y="85"/>
              </a:cxn>
              <a:cxn ang="0">
                <a:pos x="16" y="83"/>
              </a:cxn>
              <a:cxn ang="0">
                <a:pos x="7" y="54"/>
              </a:cxn>
              <a:cxn ang="0">
                <a:pos x="13" y="50"/>
              </a:cxn>
              <a:cxn ang="0">
                <a:pos x="16" y="56"/>
              </a:cxn>
              <a:cxn ang="0">
                <a:pos x="22" y="76"/>
              </a:cxn>
              <a:cxn ang="0">
                <a:pos x="23" y="83"/>
              </a:cxn>
              <a:cxn ang="0">
                <a:pos x="32" y="93"/>
              </a:cxn>
              <a:cxn ang="0">
                <a:pos x="27" y="87"/>
              </a:cxn>
              <a:cxn ang="0">
                <a:pos x="32" y="82"/>
              </a:cxn>
              <a:cxn ang="0">
                <a:pos x="38" y="87"/>
              </a:cxn>
              <a:cxn ang="0">
                <a:pos x="32" y="93"/>
              </a:cxn>
              <a:cxn ang="0">
                <a:pos x="32" y="93"/>
              </a:cxn>
              <a:cxn ang="0">
                <a:pos x="32" y="93"/>
              </a:cxn>
            </a:cxnLst>
            <a:rect l="0" t="0" r="r" b="b"/>
            <a:pathLst>
              <a:path w="70" h="98">
                <a:moveTo>
                  <a:pt x="39" y="2"/>
                </a:moveTo>
                <a:cubicBezTo>
                  <a:pt x="38" y="1"/>
                  <a:pt x="37" y="0"/>
                  <a:pt x="35" y="0"/>
                </a:cubicBezTo>
                <a:cubicBezTo>
                  <a:pt x="34" y="0"/>
                  <a:pt x="32" y="1"/>
                  <a:pt x="32" y="2"/>
                </a:cubicBezTo>
                <a:cubicBezTo>
                  <a:pt x="23" y="14"/>
                  <a:pt x="0" y="47"/>
                  <a:pt x="0" y="63"/>
                </a:cubicBezTo>
                <a:cubicBezTo>
                  <a:pt x="0" y="82"/>
                  <a:pt x="16" y="98"/>
                  <a:pt x="35" y="98"/>
                </a:cubicBezTo>
                <a:cubicBezTo>
                  <a:pt x="55" y="98"/>
                  <a:pt x="70" y="82"/>
                  <a:pt x="70" y="63"/>
                </a:cubicBezTo>
                <a:cubicBezTo>
                  <a:pt x="70" y="47"/>
                  <a:pt x="48" y="14"/>
                  <a:pt x="39" y="2"/>
                </a:cubicBezTo>
                <a:close/>
                <a:moveTo>
                  <a:pt x="23" y="83"/>
                </a:moveTo>
                <a:cubicBezTo>
                  <a:pt x="22" y="84"/>
                  <a:pt x="20" y="85"/>
                  <a:pt x="19" y="85"/>
                </a:cubicBezTo>
                <a:cubicBezTo>
                  <a:pt x="18" y="85"/>
                  <a:pt x="17" y="84"/>
                  <a:pt x="16" y="83"/>
                </a:cubicBezTo>
                <a:cubicBezTo>
                  <a:pt x="2" y="72"/>
                  <a:pt x="7" y="55"/>
                  <a:pt x="7" y="54"/>
                </a:cubicBezTo>
                <a:cubicBezTo>
                  <a:pt x="8" y="51"/>
                  <a:pt x="11" y="50"/>
                  <a:pt x="13" y="50"/>
                </a:cubicBezTo>
                <a:cubicBezTo>
                  <a:pt x="16" y="51"/>
                  <a:pt x="17" y="54"/>
                  <a:pt x="16" y="56"/>
                </a:cubicBezTo>
                <a:cubicBezTo>
                  <a:pt x="16" y="57"/>
                  <a:pt x="13" y="68"/>
                  <a:pt x="22" y="76"/>
                </a:cubicBezTo>
                <a:cubicBezTo>
                  <a:pt x="24" y="78"/>
                  <a:pt x="25" y="81"/>
                  <a:pt x="23" y="83"/>
                </a:cubicBezTo>
                <a:close/>
                <a:moveTo>
                  <a:pt x="32" y="93"/>
                </a:moveTo>
                <a:cubicBezTo>
                  <a:pt x="30" y="93"/>
                  <a:pt x="27" y="90"/>
                  <a:pt x="27" y="87"/>
                </a:cubicBezTo>
                <a:cubicBezTo>
                  <a:pt x="27" y="84"/>
                  <a:pt x="30" y="82"/>
                  <a:pt x="32" y="82"/>
                </a:cubicBezTo>
                <a:cubicBezTo>
                  <a:pt x="35" y="82"/>
                  <a:pt x="38" y="84"/>
                  <a:pt x="38" y="87"/>
                </a:cubicBezTo>
                <a:cubicBezTo>
                  <a:pt x="38" y="90"/>
                  <a:pt x="35" y="93"/>
                  <a:pt x="32" y="93"/>
                </a:cubicBezTo>
                <a:close/>
                <a:moveTo>
                  <a:pt x="32" y="93"/>
                </a:moveTo>
                <a:cubicBezTo>
                  <a:pt x="32" y="93"/>
                  <a:pt x="32" y="93"/>
                  <a:pt x="32" y="93"/>
                </a:cubicBezTo>
              </a:path>
            </a:pathLst>
          </a:custGeom>
          <a:solidFill>
            <a:schemeClr val="accent3"/>
          </a:solidFill>
          <a:ln w="9525">
            <a:noFill/>
            <a:round/>
          </a:ln>
        </p:spPr>
        <p:txBody>
          <a:bodyPr vert="horz" wrap="square" lIns="79404" tIns="39702" rIns="79404" bIns="39702" numCol="1" anchor="t" anchorCtr="0" compatLnSpc="1"/>
          <a:lstStyle/>
          <a:p>
            <a:pPr>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9" name="Freeform 36"/>
          <p:cNvSpPr>
            <a:spLocks noEditPoints="1"/>
          </p:cNvSpPr>
          <p:nvPr/>
        </p:nvSpPr>
        <p:spPr bwMode="auto">
          <a:xfrm>
            <a:off x="5789160" y="2554488"/>
            <a:ext cx="727881" cy="997210"/>
          </a:xfrm>
          <a:custGeom>
            <a:avLst/>
            <a:gdLst/>
            <a:ahLst/>
            <a:cxnLst>
              <a:cxn ang="0">
                <a:pos x="39" y="2"/>
              </a:cxn>
              <a:cxn ang="0">
                <a:pos x="35" y="0"/>
              </a:cxn>
              <a:cxn ang="0">
                <a:pos x="32" y="2"/>
              </a:cxn>
              <a:cxn ang="0">
                <a:pos x="0" y="63"/>
              </a:cxn>
              <a:cxn ang="0">
                <a:pos x="35" y="98"/>
              </a:cxn>
              <a:cxn ang="0">
                <a:pos x="70" y="63"/>
              </a:cxn>
              <a:cxn ang="0">
                <a:pos x="39" y="2"/>
              </a:cxn>
              <a:cxn ang="0">
                <a:pos x="23" y="83"/>
              </a:cxn>
              <a:cxn ang="0">
                <a:pos x="19" y="85"/>
              </a:cxn>
              <a:cxn ang="0">
                <a:pos x="16" y="83"/>
              </a:cxn>
              <a:cxn ang="0">
                <a:pos x="7" y="54"/>
              </a:cxn>
              <a:cxn ang="0">
                <a:pos x="13" y="50"/>
              </a:cxn>
              <a:cxn ang="0">
                <a:pos x="16" y="56"/>
              </a:cxn>
              <a:cxn ang="0">
                <a:pos x="22" y="76"/>
              </a:cxn>
              <a:cxn ang="0">
                <a:pos x="23" y="83"/>
              </a:cxn>
              <a:cxn ang="0">
                <a:pos x="32" y="93"/>
              </a:cxn>
              <a:cxn ang="0">
                <a:pos x="27" y="87"/>
              </a:cxn>
              <a:cxn ang="0">
                <a:pos x="32" y="82"/>
              </a:cxn>
              <a:cxn ang="0">
                <a:pos x="38" y="87"/>
              </a:cxn>
              <a:cxn ang="0">
                <a:pos x="32" y="93"/>
              </a:cxn>
              <a:cxn ang="0">
                <a:pos x="32" y="93"/>
              </a:cxn>
              <a:cxn ang="0">
                <a:pos x="32" y="93"/>
              </a:cxn>
            </a:cxnLst>
            <a:rect l="0" t="0" r="r" b="b"/>
            <a:pathLst>
              <a:path w="70" h="98">
                <a:moveTo>
                  <a:pt x="39" y="2"/>
                </a:moveTo>
                <a:cubicBezTo>
                  <a:pt x="38" y="1"/>
                  <a:pt x="37" y="0"/>
                  <a:pt x="35" y="0"/>
                </a:cubicBezTo>
                <a:cubicBezTo>
                  <a:pt x="34" y="0"/>
                  <a:pt x="32" y="1"/>
                  <a:pt x="32" y="2"/>
                </a:cubicBezTo>
                <a:cubicBezTo>
                  <a:pt x="23" y="14"/>
                  <a:pt x="0" y="47"/>
                  <a:pt x="0" y="63"/>
                </a:cubicBezTo>
                <a:cubicBezTo>
                  <a:pt x="0" y="82"/>
                  <a:pt x="16" y="98"/>
                  <a:pt x="35" y="98"/>
                </a:cubicBezTo>
                <a:cubicBezTo>
                  <a:pt x="55" y="98"/>
                  <a:pt x="70" y="82"/>
                  <a:pt x="70" y="63"/>
                </a:cubicBezTo>
                <a:cubicBezTo>
                  <a:pt x="70" y="47"/>
                  <a:pt x="48" y="14"/>
                  <a:pt x="39" y="2"/>
                </a:cubicBezTo>
                <a:close/>
                <a:moveTo>
                  <a:pt x="23" y="83"/>
                </a:moveTo>
                <a:cubicBezTo>
                  <a:pt x="22" y="84"/>
                  <a:pt x="20" y="85"/>
                  <a:pt x="19" y="85"/>
                </a:cubicBezTo>
                <a:cubicBezTo>
                  <a:pt x="18" y="85"/>
                  <a:pt x="17" y="84"/>
                  <a:pt x="16" y="83"/>
                </a:cubicBezTo>
                <a:cubicBezTo>
                  <a:pt x="2" y="72"/>
                  <a:pt x="7" y="55"/>
                  <a:pt x="7" y="54"/>
                </a:cubicBezTo>
                <a:cubicBezTo>
                  <a:pt x="8" y="51"/>
                  <a:pt x="11" y="50"/>
                  <a:pt x="13" y="50"/>
                </a:cubicBezTo>
                <a:cubicBezTo>
                  <a:pt x="16" y="51"/>
                  <a:pt x="17" y="54"/>
                  <a:pt x="16" y="56"/>
                </a:cubicBezTo>
                <a:cubicBezTo>
                  <a:pt x="16" y="57"/>
                  <a:pt x="13" y="68"/>
                  <a:pt x="22" y="76"/>
                </a:cubicBezTo>
                <a:cubicBezTo>
                  <a:pt x="24" y="78"/>
                  <a:pt x="25" y="81"/>
                  <a:pt x="23" y="83"/>
                </a:cubicBezTo>
                <a:close/>
                <a:moveTo>
                  <a:pt x="32" y="93"/>
                </a:moveTo>
                <a:cubicBezTo>
                  <a:pt x="30" y="93"/>
                  <a:pt x="27" y="90"/>
                  <a:pt x="27" y="87"/>
                </a:cubicBezTo>
                <a:cubicBezTo>
                  <a:pt x="27" y="84"/>
                  <a:pt x="30" y="82"/>
                  <a:pt x="32" y="82"/>
                </a:cubicBezTo>
                <a:cubicBezTo>
                  <a:pt x="35" y="82"/>
                  <a:pt x="38" y="84"/>
                  <a:pt x="38" y="87"/>
                </a:cubicBezTo>
                <a:cubicBezTo>
                  <a:pt x="38" y="90"/>
                  <a:pt x="35" y="93"/>
                  <a:pt x="32" y="93"/>
                </a:cubicBezTo>
                <a:close/>
                <a:moveTo>
                  <a:pt x="32" y="93"/>
                </a:moveTo>
                <a:cubicBezTo>
                  <a:pt x="32" y="93"/>
                  <a:pt x="32" y="93"/>
                  <a:pt x="32" y="93"/>
                </a:cubicBezTo>
              </a:path>
            </a:pathLst>
          </a:custGeom>
          <a:solidFill>
            <a:schemeClr val="accent4"/>
          </a:solidFill>
          <a:ln w="9525">
            <a:noFill/>
            <a:round/>
          </a:ln>
        </p:spPr>
        <p:txBody>
          <a:bodyPr vert="horz" wrap="square" lIns="79404" tIns="39702" rIns="79404" bIns="39702" numCol="1" anchor="t" anchorCtr="0" compatLnSpc="1"/>
          <a:lstStyle/>
          <a:p>
            <a:pPr>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0" name="Freeform 36"/>
          <p:cNvSpPr>
            <a:spLocks noEditPoints="1"/>
          </p:cNvSpPr>
          <p:nvPr/>
        </p:nvSpPr>
        <p:spPr bwMode="auto">
          <a:xfrm>
            <a:off x="7132520" y="2554488"/>
            <a:ext cx="727881" cy="997210"/>
          </a:xfrm>
          <a:custGeom>
            <a:avLst/>
            <a:gdLst/>
            <a:ahLst/>
            <a:cxnLst>
              <a:cxn ang="0">
                <a:pos x="39" y="2"/>
              </a:cxn>
              <a:cxn ang="0">
                <a:pos x="35" y="0"/>
              </a:cxn>
              <a:cxn ang="0">
                <a:pos x="32" y="2"/>
              </a:cxn>
              <a:cxn ang="0">
                <a:pos x="0" y="63"/>
              </a:cxn>
              <a:cxn ang="0">
                <a:pos x="35" y="98"/>
              </a:cxn>
              <a:cxn ang="0">
                <a:pos x="70" y="63"/>
              </a:cxn>
              <a:cxn ang="0">
                <a:pos x="39" y="2"/>
              </a:cxn>
              <a:cxn ang="0">
                <a:pos x="23" y="83"/>
              </a:cxn>
              <a:cxn ang="0">
                <a:pos x="19" y="85"/>
              </a:cxn>
              <a:cxn ang="0">
                <a:pos x="16" y="83"/>
              </a:cxn>
              <a:cxn ang="0">
                <a:pos x="7" y="54"/>
              </a:cxn>
              <a:cxn ang="0">
                <a:pos x="13" y="50"/>
              </a:cxn>
              <a:cxn ang="0">
                <a:pos x="16" y="56"/>
              </a:cxn>
              <a:cxn ang="0">
                <a:pos x="22" y="76"/>
              </a:cxn>
              <a:cxn ang="0">
                <a:pos x="23" y="83"/>
              </a:cxn>
              <a:cxn ang="0">
                <a:pos x="32" y="93"/>
              </a:cxn>
              <a:cxn ang="0">
                <a:pos x="27" y="87"/>
              </a:cxn>
              <a:cxn ang="0">
                <a:pos x="32" y="82"/>
              </a:cxn>
              <a:cxn ang="0">
                <a:pos x="38" y="87"/>
              </a:cxn>
              <a:cxn ang="0">
                <a:pos x="32" y="93"/>
              </a:cxn>
              <a:cxn ang="0">
                <a:pos x="32" y="93"/>
              </a:cxn>
              <a:cxn ang="0">
                <a:pos x="32" y="93"/>
              </a:cxn>
            </a:cxnLst>
            <a:rect l="0" t="0" r="r" b="b"/>
            <a:pathLst>
              <a:path w="70" h="98">
                <a:moveTo>
                  <a:pt x="39" y="2"/>
                </a:moveTo>
                <a:cubicBezTo>
                  <a:pt x="38" y="1"/>
                  <a:pt x="37" y="0"/>
                  <a:pt x="35" y="0"/>
                </a:cubicBezTo>
                <a:cubicBezTo>
                  <a:pt x="34" y="0"/>
                  <a:pt x="32" y="1"/>
                  <a:pt x="32" y="2"/>
                </a:cubicBezTo>
                <a:cubicBezTo>
                  <a:pt x="23" y="14"/>
                  <a:pt x="0" y="47"/>
                  <a:pt x="0" y="63"/>
                </a:cubicBezTo>
                <a:cubicBezTo>
                  <a:pt x="0" y="82"/>
                  <a:pt x="16" y="98"/>
                  <a:pt x="35" y="98"/>
                </a:cubicBezTo>
                <a:cubicBezTo>
                  <a:pt x="55" y="98"/>
                  <a:pt x="70" y="82"/>
                  <a:pt x="70" y="63"/>
                </a:cubicBezTo>
                <a:cubicBezTo>
                  <a:pt x="70" y="47"/>
                  <a:pt x="48" y="14"/>
                  <a:pt x="39" y="2"/>
                </a:cubicBezTo>
                <a:close/>
                <a:moveTo>
                  <a:pt x="23" y="83"/>
                </a:moveTo>
                <a:cubicBezTo>
                  <a:pt x="22" y="84"/>
                  <a:pt x="20" y="85"/>
                  <a:pt x="19" y="85"/>
                </a:cubicBezTo>
                <a:cubicBezTo>
                  <a:pt x="18" y="85"/>
                  <a:pt x="17" y="84"/>
                  <a:pt x="16" y="83"/>
                </a:cubicBezTo>
                <a:cubicBezTo>
                  <a:pt x="2" y="72"/>
                  <a:pt x="7" y="55"/>
                  <a:pt x="7" y="54"/>
                </a:cubicBezTo>
                <a:cubicBezTo>
                  <a:pt x="8" y="51"/>
                  <a:pt x="11" y="50"/>
                  <a:pt x="13" y="50"/>
                </a:cubicBezTo>
                <a:cubicBezTo>
                  <a:pt x="16" y="51"/>
                  <a:pt x="17" y="54"/>
                  <a:pt x="16" y="56"/>
                </a:cubicBezTo>
                <a:cubicBezTo>
                  <a:pt x="16" y="57"/>
                  <a:pt x="13" y="68"/>
                  <a:pt x="22" y="76"/>
                </a:cubicBezTo>
                <a:cubicBezTo>
                  <a:pt x="24" y="78"/>
                  <a:pt x="25" y="81"/>
                  <a:pt x="23" y="83"/>
                </a:cubicBezTo>
                <a:close/>
                <a:moveTo>
                  <a:pt x="32" y="93"/>
                </a:moveTo>
                <a:cubicBezTo>
                  <a:pt x="30" y="93"/>
                  <a:pt x="27" y="90"/>
                  <a:pt x="27" y="87"/>
                </a:cubicBezTo>
                <a:cubicBezTo>
                  <a:pt x="27" y="84"/>
                  <a:pt x="30" y="82"/>
                  <a:pt x="32" y="82"/>
                </a:cubicBezTo>
                <a:cubicBezTo>
                  <a:pt x="35" y="82"/>
                  <a:pt x="38" y="84"/>
                  <a:pt x="38" y="87"/>
                </a:cubicBezTo>
                <a:cubicBezTo>
                  <a:pt x="38" y="90"/>
                  <a:pt x="35" y="93"/>
                  <a:pt x="32" y="93"/>
                </a:cubicBezTo>
                <a:close/>
                <a:moveTo>
                  <a:pt x="32" y="93"/>
                </a:moveTo>
                <a:cubicBezTo>
                  <a:pt x="32" y="93"/>
                  <a:pt x="32" y="93"/>
                  <a:pt x="32" y="93"/>
                </a:cubicBezTo>
              </a:path>
            </a:pathLst>
          </a:custGeom>
          <a:solidFill>
            <a:schemeClr val="accent5"/>
          </a:solidFill>
          <a:ln w="9525">
            <a:noFill/>
            <a:round/>
          </a:ln>
        </p:spPr>
        <p:txBody>
          <a:bodyPr vert="horz" wrap="square" lIns="79404" tIns="39702" rIns="79404" bIns="39702" numCol="1" anchor="t" anchorCtr="0" compatLnSpc="1"/>
          <a:lstStyle/>
          <a:p>
            <a:pPr>
              <a:lnSpc>
                <a:spcPct val="120000"/>
              </a:lnSpc>
            </a:pPr>
            <a:endParaRPr lang="en-US" sz="600" dirty="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4" name="Group 25"/>
          <p:cNvGrpSpPr/>
          <p:nvPr/>
        </p:nvGrpSpPr>
        <p:grpSpPr>
          <a:xfrm>
            <a:off x="1436456" y="3627220"/>
            <a:ext cx="1256754" cy="659777"/>
            <a:chOff x="642510" y="1529533"/>
            <a:chExt cx="1702305" cy="759731"/>
          </a:xfrm>
        </p:grpSpPr>
        <p:sp>
          <p:nvSpPr>
            <p:cNvPr id="106" name="Text Placeholder 3"/>
            <p:cNvSpPr txBox="1"/>
            <p:nvPr/>
          </p:nvSpPr>
          <p:spPr>
            <a:xfrm>
              <a:off x="642510" y="1529533"/>
              <a:ext cx="1702305" cy="29769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794385">
                <a:lnSpc>
                  <a:spcPct val="120000"/>
                </a:lnSpc>
                <a:spcBef>
                  <a:spcPct val="20000"/>
                </a:spcBef>
                <a:defRPr/>
              </a:pPr>
              <a:r>
                <a:rPr lang="zh-CN" altLang="en-US"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7" name="Text Placeholder 3"/>
            <p:cNvSpPr txBox="1"/>
            <p:nvPr/>
          </p:nvSpPr>
          <p:spPr>
            <a:xfrm>
              <a:off x="764014" y="1778923"/>
              <a:ext cx="1544637" cy="51034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794385">
                <a:lnSpc>
                  <a:spcPct val="120000"/>
                </a:lnSpc>
                <a:spcBef>
                  <a:spcPct val="20000"/>
                </a:spcBef>
                <a:defRPr/>
              </a:pPr>
              <a:r>
                <a:rPr lang="zh-CN" altLang="en-US" sz="6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点击输入文本内容点击输入文本内容点击输入文本内容点击输入文本内容点击输入文本内容点击输入文本内容点击输入文本内容</a:t>
              </a:r>
              <a:endParaRPr lang="en-US"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 name="Group 25"/>
          <p:cNvGrpSpPr/>
          <p:nvPr/>
        </p:nvGrpSpPr>
        <p:grpSpPr>
          <a:xfrm>
            <a:off x="2766192" y="3627210"/>
            <a:ext cx="1256754" cy="659780"/>
            <a:chOff x="615020" y="1529530"/>
            <a:chExt cx="1702305" cy="759738"/>
          </a:xfrm>
        </p:grpSpPr>
        <p:sp>
          <p:nvSpPr>
            <p:cNvPr id="109" name="Text Placeholder 3"/>
            <p:cNvSpPr txBox="1"/>
            <p:nvPr/>
          </p:nvSpPr>
          <p:spPr>
            <a:xfrm>
              <a:off x="615020" y="1529530"/>
              <a:ext cx="1702305" cy="297700"/>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794385">
                <a:lnSpc>
                  <a:spcPct val="120000"/>
                </a:lnSpc>
                <a:spcBef>
                  <a:spcPct val="20000"/>
                </a:spcBef>
                <a:defRPr/>
              </a:pPr>
              <a:r>
                <a:rPr lang="zh-CN" altLang="en-US"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0" name="Text Placeholder 3"/>
            <p:cNvSpPr txBox="1"/>
            <p:nvPr/>
          </p:nvSpPr>
          <p:spPr>
            <a:xfrm>
              <a:off x="764014" y="1778924"/>
              <a:ext cx="1544637" cy="510344"/>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794385">
                <a:lnSpc>
                  <a:spcPct val="120000"/>
                </a:lnSpc>
                <a:spcBef>
                  <a:spcPct val="20000"/>
                </a:spcBef>
                <a:defRPr/>
              </a:pPr>
              <a:r>
                <a:rPr lang="zh-CN" altLang="en-US" sz="6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点击输入文本内容点击输入文本内容点击输入文本内容点击输入文本内容点击输入文本内容点击输入文本内容点击输入文本内容</a:t>
              </a:r>
              <a:endParaRPr lang="en-US"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 name="Group 25"/>
          <p:cNvGrpSpPr/>
          <p:nvPr/>
        </p:nvGrpSpPr>
        <p:grpSpPr>
          <a:xfrm>
            <a:off x="4116223" y="3627209"/>
            <a:ext cx="1256754" cy="659780"/>
            <a:chOff x="615020" y="1529531"/>
            <a:chExt cx="1702305" cy="759739"/>
          </a:xfrm>
        </p:grpSpPr>
        <p:sp>
          <p:nvSpPr>
            <p:cNvPr id="112" name="Text Placeholder 3"/>
            <p:cNvSpPr txBox="1"/>
            <p:nvPr/>
          </p:nvSpPr>
          <p:spPr>
            <a:xfrm>
              <a:off x="615020" y="1529531"/>
              <a:ext cx="1702305" cy="29770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794385">
                <a:lnSpc>
                  <a:spcPct val="120000"/>
                </a:lnSpc>
                <a:spcBef>
                  <a:spcPct val="20000"/>
                </a:spcBef>
                <a:defRPr/>
              </a:pPr>
              <a:r>
                <a:rPr lang="zh-CN" altLang="en-US"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3" name="Text Placeholder 3"/>
            <p:cNvSpPr txBox="1"/>
            <p:nvPr/>
          </p:nvSpPr>
          <p:spPr>
            <a:xfrm>
              <a:off x="764014" y="1778926"/>
              <a:ext cx="1544637" cy="510344"/>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794385">
                <a:lnSpc>
                  <a:spcPct val="120000"/>
                </a:lnSpc>
                <a:spcBef>
                  <a:spcPct val="20000"/>
                </a:spcBef>
                <a:defRPr/>
              </a:pPr>
              <a:r>
                <a:rPr lang="zh-CN" altLang="en-US" sz="6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点击输入文本内容点击输入文本内容点击输入文本内容点击输入文本内容点击输入文本内容点击输入文本内容点击输入文本内容</a:t>
              </a:r>
              <a:endParaRPr lang="en-US"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7" name="Group 25"/>
          <p:cNvGrpSpPr/>
          <p:nvPr/>
        </p:nvGrpSpPr>
        <p:grpSpPr>
          <a:xfrm>
            <a:off x="5478055" y="3627209"/>
            <a:ext cx="1256754" cy="659780"/>
            <a:chOff x="631004" y="1529531"/>
            <a:chExt cx="1702305" cy="759739"/>
          </a:xfrm>
        </p:grpSpPr>
        <p:sp>
          <p:nvSpPr>
            <p:cNvPr id="115" name="Text Placeholder 3"/>
            <p:cNvSpPr txBox="1"/>
            <p:nvPr/>
          </p:nvSpPr>
          <p:spPr>
            <a:xfrm>
              <a:off x="631004" y="1529531"/>
              <a:ext cx="1702305" cy="29770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794385">
                <a:lnSpc>
                  <a:spcPct val="120000"/>
                </a:lnSpc>
                <a:spcBef>
                  <a:spcPct val="20000"/>
                </a:spcBef>
                <a:defRPr/>
              </a:pPr>
              <a:r>
                <a:rPr lang="zh-CN" altLang="en-US"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6" name="Text Placeholder 3"/>
            <p:cNvSpPr txBox="1"/>
            <p:nvPr/>
          </p:nvSpPr>
          <p:spPr>
            <a:xfrm>
              <a:off x="764014" y="1778926"/>
              <a:ext cx="1544637" cy="510344"/>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794385">
                <a:lnSpc>
                  <a:spcPct val="120000"/>
                </a:lnSpc>
                <a:spcBef>
                  <a:spcPct val="20000"/>
                </a:spcBef>
                <a:defRPr/>
              </a:pPr>
              <a:r>
                <a:rPr lang="zh-CN" altLang="en-US" sz="6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点击输入文本内容点击输入文本内容点击输入文本内容点击输入文本内容点击输入文本内容点击输入文本内容点击输入文本内容</a:t>
              </a:r>
              <a:endParaRPr lang="en-US"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8" name="Group 25"/>
          <p:cNvGrpSpPr/>
          <p:nvPr/>
        </p:nvGrpSpPr>
        <p:grpSpPr>
          <a:xfrm>
            <a:off x="6785177" y="3627208"/>
            <a:ext cx="1281460" cy="659780"/>
            <a:chOff x="572881" y="1529531"/>
            <a:chExt cx="1735770" cy="759739"/>
          </a:xfrm>
        </p:grpSpPr>
        <p:sp>
          <p:nvSpPr>
            <p:cNvPr id="118" name="Text Placeholder 3"/>
            <p:cNvSpPr txBox="1"/>
            <p:nvPr/>
          </p:nvSpPr>
          <p:spPr>
            <a:xfrm>
              <a:off x="572881" y="1529531"/>
              <a:ext cx="1702305" cy="29770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794385">
                <a:lnSpc>
                  <a:spcPct val="120000"/>
                </a:lnSpc>
                <a:spcBef>
                  <a:spcPct val="20000"/>
                </a:spcBef>
                <a:defRPr/>
              </a:pPr>
              <a:r>
                <a:rPr lang="zh-CN" altLang="en-US"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9" name="Text Placeholder 3"/>
            <p:cNvSpPr txBox="1"/>
            <p:nvPr/>
          </p:nvSpPr>
          <p:spPr>
            <a:xfrm>
              <a:off x="764014" y="1778926"/>
              <a:ext cx="1544637" cy="510344"/>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794385">
                <a:lnSpc>
                  <a:spcPct val="120000"/>
                </a:lnSpc>
                <a:spcBef>
                  <a:spcPct val="20000"/>
                </a:spcBef>
                <a:defRPr/>
              </a:pPr>
              <a:r>
                <a:rPr lang="zh-CN" altLang="en-US" sz="6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点击输入文本内容点击输入文本内容点击输入文本内容点击输入文本内容点击输入文本内容点击输入文本内容点击输入文本内容</a:t>
              </a:r>
              <a:endParaRPr lang="en-US"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20" name="Footer Text"/>
          <p:cNvSpPr txBox="1"/>
          <p:nvPr/>
        </p:nvSpPr>
        <p:spPr>
          <a:xfrm>
            <a:off x="2529336" y="1510052"/>
            <a:ext cx="5413971" cy="443198"/>
          </a:xfrm>
          <a:prstGeom prst="rect">
            <a:avLst/>
          </a:prstGeom>
          <a:noFill/>
        </p:spPr>
        <p:txBody>
          <a:bodyPr wrap="square" lIns="0" tIns="0" rIns="0" bIns="0" rtlCol="0">
            <a:spAutoFit/>
          </a:bodyPr>
          <a:lstStyle/>
          <a:p>
            <a:pPr>
              <a:lnSpc>
                <a:spcPct val="120000"/>
              </a:lnSpc>
            </a:pPr>
            <a:r>
              <a:rPr lang="zh-CN" altLang="en-US" sz="6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输入文本内容点击输入文本内容点击输入文本内容点击输入文本内容点击输入文本内容点击输入文本内容点击输入文本内容点击输入文本内容点击输入文本内容点击输入文本内容点击输入文本内容点击输入文本内容点击输入文本内容点击输入文本内容。点击输入文本内容点击输入文本内容点击输入文本内容点击输入文本内容点击输入文本内容点击输入文本内容点击输入文本内容点击输入文本内容点击输入文本内容点击输入文本内容点击输入文本内容点击输入文本内容点击输入文本内容点击输入文本内容。</a:t>
            </a:r>
            <a:endParaRPr lang="en-US"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p:transition spd="med" advTm="1000">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wipe(left)">
                                      <p:cBhvr>
                                        <p:cTn id="7" dur="500"/>
                                        <p:tgtEl>
                                          <p:spTgt spid="120"/>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slide(fromLeft)">
                                      <p:cBhvr>
                                        <p:cTn id="11" dur="500"/>
                                        <p:tgtEl>
                                          <p:spTgt spid="2"/>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 calcmode="lin" valueType="num">
                                      <p:cBhvr>
                                        <p:cTn id="15" dur="500" fill="hold"/>
                                        <p:tgtEl>
                                          <p:spTgt spid="96"/>
                                        </p:tgtEl>
                                        <p:attrNameLst>
                                          <p:attrName>ppt_w</p:attrName>
                                        </p:attrNameLst>
                                      </p:cBhvr>
                                      <p:tavLst>
                                        <p:tav tm="0">
                                          <p:val>
                                            <p:fltVal val="0"/>
                                          </p:val>
                                        </p:tav>
                                        <p:tav tm="100000">
                                          <p:val>
                                            <p:strVal val="#ppt_w"/>
                                          </p:val>
                                        </p:tav>
                                      </p:tavLst>
                                    </p:anim>
                                    <p:anim calcmode="lin" valueType="num">
                                      <p:cBhvr>
                                        <p:cTn id="16" dur="500" fill="hold"/>
                                        <p:tgtEl>
                                          <p:spTgt spid="96"/>
                                        </p:tgtEl>
                                        <p:attrNameLst>
                                          <p:attrName>ppt_h</p:attrName>
                                        </p:attrNameLst>
                                      </p:cBhvr>
                                      <p:tavLst>
                                        <p:tav tm="0">
                                          <p:val>
                                            <p:fltVal val="0"/>
                                          </p:val>
                                        </p:tav>
                                        <p:tav tm="100000">
                                          <p:val>
                                            <p:strVal val="#ppt_h"/>
                                          </p:val>
                                        </p:tav>
                                      </p:tavLst>
                                    </p:anim>
                                    <p:animEffect transition="in" filter="fade">
                                      <p:cBhvr>
                                        <p:cTn id="17" dur="500"/>
                                        <p:tgtEl>
                                          <p:spTgt spid="96"/>
                                        </p:tgtEl>
                                      </p:cBhvr>
                                    </p:animEffect>
                                  </p:childTnLst>
                                </p:cTn>
                              </p:par>
                            </p:childTnLst>
                          </p:cTn>
                        </p:par>
                        <p:par>
                          <p:cTn id="18" fill="hold">
                            <p:stCondLst>
                              <p:cond delay="1500"/>
                            </p:stCondLst>
                            <p:childTnLst>
                              <p:par>
                                <p:cTn id="19" presetID="2" presetClass="entr" presetSubtype="4" accel="50000" decel="50000"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ppt_x"/>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 calcmode="lin" valueType="num">
                                      <p:cBhvr>
                                        <p:cTn id="26" dur="500" fill="hold"/>
                                        <p:tgtEl>
                                          <p:spTgt spid="97"/>
                                        </p:tgtEl>
                                        <p:attrNameLst>
                                          <p:attrName>ppt_w</p:attrName>
                                        </p:attrNameLst>
                                      </p:cBhvr>
                                      <p:tavLst>
                                        <p:tav tm="0">
                                          <p:val>
                                            <p:fltVal val="0"/>
                                          </p:val>
                                        </p:tav>
                                        <p:tav tm="100000">
                                          <p:val>
                                            <p:strVal val="#ppt_w"/>
                                          </p:val>
                                        </p:tav>
                                      </p:tavLst>
                                    </p:anim>
                                    <p:anim calcmode="lin" valueType="num">
                                      <p:cBhvr>
                                        <p:cTn id="27" dur="500" fill="hold"/>
                                        <p:tgtEl>
                                          <p:spTgt spid="97"/>
                                        </p:tgtEl>
                                        <p:attrNameLst>
                                          <p:attrName>ppt_h</p:attrName>
                                        </p:attrNameLst>
                                      </p:cBhvr>
                                      <p:tavLst>
                                        <p:tav tm="0">
                                          <p:val>
                                            <p:fltVal val="0"/>
                                          </p:val>
                                        </p:tav>
                                        <p:tav tm="100000">
                                          <p:val>
                                            <p:strVal val="#ppt_h"/>
                                          </p:val>
                                        </p:tav>
                                      </p:tavLst>
                                    </p:anim>
                                    <p:animEffect transition="in" filter="fade">
                                      <p:cBhvr>
                                        <p:cTn id="28" dur="500"/>
                                        <p:tgtEl>
                                          <p:spTgt spid="97"/>
                                        </p:tgtEl>
                                      </p:cBhvr>
                                    </p:animEffect>
                                  </p:childTnLst>
                                </p:cTn>
                              </p:par>
                            </p:childTnLst>
                          </p:cTn>
                        </p:par>
                        <p:par>
                          <p:cTn id="29" fill="hold">
                            <p:stCondLst>
                              <p:cond delay="2500"/>
                            </p:stCondLst>
                            <p:childTnLst>
                              <p:par>
                                <p:cTn id="30" presetID="2" presetClass="entr" presetSubtype="4" accel="50000" decel="50000" fill="hold" nodeType="after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additive="base">
                                        <p:cTn id="32" dur="500" fill="hold"/>
                                        <p:tgtEl>
                                          <p:spTgt spid="5"/>
                                        </p:tgtEl>
                                        <p:attrNameLst>
                                          <p:attrName>ppt_x</p:attrName>
                                        </p:attrNameLst>
                                      </p:cBhvr>
                                      <p:tavLst>
                                        <p:tav tm="0">
                                          <p:val>
                                            <p:strVal val="#ppt_x"/>
                                          </p:val>
                                        </p:tav>
                                        <p:tav tm="100000">
                                          <p:val>
                                            <p:strVal val="#ppt_x"/>
                                          </p:val>
                                        </p:tav>
                                      </p:tavLst>
                                    </p:anim>
                                    <p:anim calcmode="lin" valueType="num">
                                      <p:cBhvr additive="base">
                                        <p:cTn id="33" dur="500" fill="hold"/>
                                        <p:tgtEl>
                                          <p:spTgt spid="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8"/>
                                        </p:tgtEl>
                                        <p:attrNameLst>
                                          <p:attrName>style.visibility</p:attrName>
                                        </p:attrNameLst>
                                      </p:cBhvr>
                                      <p:to>
                                        <p:strVal val="visible"/>
                                      </p:to>
                                    </p:set>
                                    <p:anim calcmode="lin" valueType="num">
                                      <p:cBhvr>
                                        <p:cTn id="37" dur="500" fill="hold"/>
                                        <p:tgtEl>
                                          <p:spTgt spid="98"/>
                                        </p:tgtEl>
                                        <p:attrNameLst>
                                          <p:attrName>ppt_w</p:attrName>
                                        </p:attrNameLst>
                                      </p:cBhvr>
                                      <p:tavLst>
                                        <p:tav tm="0">
                                          <p:val>
                                            <p:fltVal val="0"/>
                                          </p:val>
                                        </p:tav>
                                        <p:tav tm="100000">
                                          <p:val>
                                            <p:strVal val="#ppt_w"/>
                                          </p:val>
                                        </p:tav>
                                      </p:tavLst>
                                    </p:anim>
                                    <p:anim calcmode="lin" valueType="num">
                                      <p:cBhvr>
                                        <p:cTn id="38" dur="500" fill="hold"/>
                                        <p:tgtEl>
                                          <p:spTgt spid="98"/>
                                        </p:tgtEl>
                                        <p:attrNameLst>
                                          <p:attrName>ppt_h</p:attrName>
                                        </p:attrNameLst>
                                      </p:cBhvr>
                                      <p:tavLst>
                                        <p:tav tm="0">
                                          <p:val>
                                            <p:fltVal val="0"/>
                                          </p:val>
                                        </p:tav>
                                        <p:tav tm="100000">
                                          <p:val>
                                            <p:strVal val="#ppt_h"/>
                                          </p:val>
                                        </p:tav>
                                      </p:tavLst>
                                    </p:anim>
                                    <p:animEffect transition="in" filter="fade">
                                      <p:cBhvr>
                                        <p:cTn id="39" dur="500"/>
                                        <p:tgtEl>
                                          <p:spTgt spid="98"/>
                                        </p:tgtEl>
                                      </p:cBhvr>
                                    </p:animEffect>
                                  </p:childTnLst>
                                </p:cTn>
                              </p:par>
                            </p:childTnLst>
                          </p:cTn>
                        </p:par>
                        <p:par>
                          <p:cTn id="40" fill="hold">
                            <p:stCondLst>
                              <p:cond delay="3500"/>
                            </p:stCondLst>
                            <p:childTnLst>
                              <p:par>
                                <p:cTn id="41" presetID="2" presetClass="entr" presetSubtype="4" accel="50000" decel="5000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additive="base">
                                        <p:cTn id="43" dur="500" fill="hold"/>
                                        <p:tgtEl>
                                          <p:spTgt spid="6"/>
                                        </p:tgtEl>
                                        <p:attrNameLst>
                                          <p:attrName>ppt_x</p:attrName>
                                        </p:attrNameLst>
                                      </p:cBhvr>
                                      <p:tavLst>
                                        <p:tav tm="0">
                                          <p:val>
                                            <p:strVal val="#ppt_x"/>
                                          </p:val>
                                        </p:tav>
                                        <p:tav tm="100000">
                                          <p:val>
                                            <p:strVal val="#ppt_x"/>
                                          </p:val>
                                        </p:tav>
                                      </p:tavLst>
                                    </p:anim>
                                    <p:anim calcmode="lin" valueType="num">
                                      <p:cBhvr additive="base">
                                        <p:cTn id="44" dur="500" fill="hold"/>
                                        <p:tgtEl>
                                          <p:spTgt spid="6"/>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53" presetClass="entr" presetSubtype="16" fill="hold" grpId="0" nodeType="afterEffect">
                                  <p:stCondLst>
                                    <p:cond delay="0"/>
                                  </p:stCondLst>
                                  <p:childTnLst>
                                    <p:set>
                                      <p:cBhvr>
                                        <p:cTn id="47" dur="1" fill="hold">
                                          <p:stCondLst>
                                            <p:cond delay="0"/>
                                          </p:stCondLst>
                                        </p:cTn>
                                        <p:tgtEl>
                                          <p:spTgt spid="99"/>
                                        </p:tgtEl>
                                        <p:attrNameLst>
                                          <p:attrName>style.visibility</p:attrName>
                                        </p:attrNameLst>
                                      </p:cBhvr>
                                      <p:to>
                                        <p:strVal val="visible"/>
                                      </p:to>
                                    </p:set>
                                    <p:anim calcmode="lin" valueType="num">
                                      <p:cBhvr>
                                        <p:cTn id="48" dur="500" fill="hold"/>
                                        <p:tgtEl>
                                          <p:spTgt spid="99"/>
                                        </p:tgtEl>
                                        <p:attrNameLst>
                                          <p:attrName>ppt_w</p:attrName>
                                        </p:attrNameLst>
                                      </p:cBhvr>
                                      <p:tavLst>
                                        <p:tav tm="0">
                                          <p:val>
                                            <p:fltVal val="0"/>
                                          </p:val>
                                        </p:tav>
                                        <p:tav tm="100000">
                                          <p:val>
                                            <p:strVal val="#ppt_w"/>
                                          </p:val>
                                        </p:tav>
                                      </p:tavLst>
                                    </p:anim>
                                    <p:anim calcmode="lin" valueType="num">
                                      <p:cBhvr>
                                        <p:cTn id="49" dur="500" fill="hold"/>
                                        <p:tgtEl>
                                          <p:spTgt spid="99"/>
                                        </p:tgtEl>
                                        <p:attrNameLst>
                                          <p:attrName>ppt_h</p:attrName>
                                        </p:attrNameLst>
                                      </p:cBhvr>
                                      <p:tavLst>
                                        <p:tav tm="0">
                                          <p:val>
                                            <p:fltVal val="0"/>
                                          </p:val>
                                        </p:tav>
                                        <p:tav tm="100000">
                                          <p:val>
                                            <p:strVal val="#ppt_h"/>
                                          </p:val>
                                        </p:tav>
                                      </p:tavLst>
                                    </p:anim>
                                    <p:animEffect transition="in" filter="fade">
                                      <p:cBhvr>
                                        <p:cTn id="50" dur="500"/>
                                        <p:tgtEl>
                                          <p:spTgt spid="99"/>
                                        </p:tgtEl>
                                      </p:cBhvr>
                                    </p:animEffect>
                                  </p:childTnLst>
                                </p:cTn>
                              </p:par>
                            </p:childTnLst>
                          </p:cTn>
                        </p:par>
                        <p:par>
                          <p:cTn id="51" fill="hold">
                            <p:stCondLst>
                              <p:cond delay="4500"/>
                            </p:stCondLst>
                            <p:childTnLst>
                              <p:par>
                                <p:cTn id="52" presetID="2" presetClass="entr" presetSubtype="4" accel="50000" decel="50000" fill="hold" nodeType="afterEffect">
                                  <p:stCondLst>
                                    <p:cond delay="0"/>
                                  </p:stCondLst>
                                  <p:childTnLst>
                                    <p:set>
                                      <p:cBhvr>
                                        <p:cTn id="53" dur="1" fill="hold">
                                          <p:stCondLst>
                                            <p:cond delay="0"/>
                                          </p:stCondLst>
                                        </p:cTn>
                                        <p:tgtEl>
                                          <p:spTgt spid="7"/>
                                        </p:tgtEl>
                                        <p:attrNameLst>
                                          <p:attrName>style.visibility</p:attrName>
                                        </p:attrNameLst>
                                      </p:cBhvr>
                                      <p:to>
                                        <p:strVal val="visible"/>
                                      </p:to>
                                    </p:set>
                                    <p:anim calcmode="lin" valueType="num">
                                      <p:cBhvr additive="base">
                                        <p:cTn id="54" dur="500" fill="hold"/>
                                        <p:tgtEl>
                                          <p:spTgt spid="7"/>
                                        </p:tgtEl>
                                        <p:attrNameLst>
                                          <p:attrName>ppt_x</p:attrName>
                                        </p:attrNameLst>
                                      </p:cBhvr>
                                      <p:tavLst>
                                        <p:tav tm="0">
                                          <p:val>
                                            <p:strVal val="#ppt_x"/>
                                          </p:val>
                                        </p:tav>
                                        <p:tav tm="100000">
                                          <p:val>
                                            <p:strVal val="#ppt_x"/>
                                          </p:val>
                                        </p:tav>
                                      </p:tavLst>
                                    </p:anim>
                                    <p:anim calcmode="lin" valueType="num">
                                      <p:cBhvr additive="base">
                                        <p:cTn id="55" dur="500" fill="hold"/>
                                        <p:tgtEl>
                                          <p:spTgt spid="7"/>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00"/>
                                        </p:tgtEl>
                                        <p:attrNameLst>
                                          <p:attrName>style.visibility</p:attrName>
                                        </p:attrNameLst>
                                      </p:cBhvr>
                                      <p:to>
                                        <p:strVal val="visible"/>
                                      </p:to>
                                    </p:set>
                                    <p:anim calcmode="lin" valueType="num">
                                      <p:cBhvr>
                                        <p:cTn id="59" dur="500" fill="hold"/>
                                        <p:tgtEl>
                                          <p:spTgt spid="100"/>
                                        </p:tgtEl>
                                        <p:attrNameLst>
                                          <p:attrName>ppt_w</p:attrName>
                                        </p:attrNameLst>
                                      </p:cBhvr>
                                      <p:tavLst>
                                        <p:tav tm="0">
                                          <p:val>
                                            <p:fltVal val="0"/>
                                          </p:val>
                                        </p:tav>
                                        <p:tav tm="100000">
                                          <p:val>
                                            <p:strVal val="#ppt_w"/>
                                          </p:val>
                                        </p:tav>
                                      </p:tavLst>
                                    </p:anim>
                                    <p:anim calcmode="lin" valueType="num">
                                      <p:cBhvr>
                                        <p:cTn id="60" dur="500" fill="hold"/>
                                        <p:tgtEl>
                                          <p:spTgt spid="100"/>
                                        </p:tgtEl>
                                        <p:attrNameLst>
                                          <p:attrName>ppt_h</p:attrName>
                                        </p:attrNameLst>
                                      </p:cBhvr>
                                      <p:tavLst>
                                        <p:tav tm="0">
                                          <p:val>
                                            <p:fltVal val="0"/>
                                          </p:val>
                                        </p:tav>
                                        <p:tav tm="100000">
                                          <p:val>
                                            <p:strVal val="#ppt_h"/>
                                          </p:val>
                                        </p:tav>
                                      </p:tavLst>
                                    </p:anim>
                                    <p:animEffect transition="in" filter="fade">
                                      <p:cBhvr>
                                        <p:cTn id="61" dur="500"/>
                                        <p:tgtEl>
                                          <p:spTgt spid="100"/>
                                        </p:tgtEl>
                                      </p:cBhvr>
                                    </p:animEffect>
                                  </p:childTnLst>
                                </p:cTn>
                              </p:par>
                            </p:childTnLst>
                          </p:cTn>
                        </p:par>
                        <p:par>
                          <p:cTn id="62" fill="hold">
                            <p:stCondLst>
                              <p:cond delay="5500"/>
                            </p:stCondLst>
                            <p:childTnLst>
                              <p:par>
                                <p:cTn id="63" presetID="2" presetClass="entr" presetSubtype="4" accel="50000" decel="50000" fill="hold"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animBg="1"/>
      <p:bldP spid="97" grpId="0" animBg="1"/>
      <p:bldP spid="98" grpId="0" animBg="1"/>
      <p:bldP spid="99" grpId="0" animBg="1"/>
      <p:bldP spid="100" grpId="0" animBg="1"/>
      <p:bldP spid="12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5"/>
          <p:cNvSpPr/>
          <p:nvPr/>
        </p:nvSpPr>
        <p:spPr>
          <a:xfrm>
            <a:off x="1990672" y="1047478"/>
            <a:ext cx="4163193" cy="2602137"/>
          </a:xfrm>
          <a:prstGeom prst="swooshArrow">
            <a:avLst>
              <a:gd name="adj1" fmla="val 25000"/>
              <a:gd name="adj2" fmla="val 25000"/>
            </a:avLst>
          </a:prstGeom>
          <a:solidFill>
            <a:schemeClr val="accent1"/>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lIns="0" tIns="0" rIns="0" bIns="0"/>
          <a:lstStyle/>
          <a:p>
            <a:pPr algn="just">
              <a:lnSpc>
                <a:spcPct val="120000"/>
              </a:lnSpc>
            </a:pPr>
            <a:endParaRPr lang="zh-CN" altLang="en-US"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Oval 6"/>
          <p:cNvSpPr/>
          <p:nvPr/>
        </p:nvSpPr>
        <p:spPr>
          <a:xfrm>
            <a:off x="2519398" y="2843472"/>
            <a:ext cx="108243" cy="108249"/>
          </a:xfrm>
          <a:prstGeom prst="ellipse">
            <a:avLst/>
          </a:pr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0" tIns="0" rIns="0" bIns="0"/>
          <a:lstStyle/>
          <a:p>
            <a:pPr algn="just">
              <a:lnSpc>
                <a:spcPct val="120000"/>
              </a:lnSpc>
            </a:pPr>
            <a:endParaRPr lang="zh-CN" altLang="en-US"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Oval 8"/>
          <p:cNvSpPr/>
          <p:nvPr/>
        </p:nvSpPr>
        <p:spPr>
          <a:xfrm>
            <a:off x="3474851" y="2136212"/>
            <a:ext cx="195670" cy="195681"/>
          </a:xfrm>
          <a:prstGeom prst="ellipse">
            <a:avLst/>
          </a:pr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0" tIns="0" rIns="0" bIns="0"/>
          <a:lstStyle/>
          <a:p>
            <a:pPr algn="just">
              <a:lnSpc>
                <a:spcPct val="120000"/>
              </a:lnSpc>
            </a:pPr>
            <a:endParaRPr lang="zh-CN" altLang="en-US"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Oval 10"/>
          <p:cNvSpPr/>
          <p:nvPr/>
        </p:nvSpPr>
        <p:spPr>
          <a:xfrm>
            <a:off x="4623892" y="1705818"/>
            <a:ext cx="270608" cy="270622"/>
          </a:xfrm>
          <a:prstGeom prst="ellipse">
            <a:avLst/>
          </a:prstGeom>
          <a:solidFill>
            <a:schemeClr val="accent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0" tIns="0" rIns="0" bIns="0"/>
          <a:lstStyle/>
          <a:p>
            <a:pPr algn="just">
              <a:lnSpc>
                <a:spcPct val="120000"/>
              </a:lnSpc>
            </a:pPr>
            <a:endParaRPr lang="zh-CN" altLang="en-US"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TextBox 13"/>
          <p:cNvSpPr txBox="1"/>
          <p:nvPr/>
        </p:nvSpPr>
        <p:spPr>
          <a:xfrm>
            <a:off x="4550004" y="1177545"/>
            <a:ext cx="418384" cy="258532"/>
          </a:xfrm>
          <a:prstGeom prst="rect">
            <a:avLst/>
          </a:prstGeom>
          <a:noFill/>
        </p:spPr>
        <p:txBody>
          <a:bodyPr wrap="none" lIns="0" tIns="0" rIns="0" bIns="0" rtlCol="0">
            <a:spAutoFit/>
          </a:bodyPr>
          <a:lstStyle/>
          <a:p>
            <a:pPr algn="just">
              <a:lnSpc>
                <a:spcPct val="120000"/>
              </a:lnSpc>
            </a:pPr>
            <a:r>
              <a:rPr lang="en-US" sz="1400" b="1"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201X</a:t>
            </a:r>
            <a:endParaRPr lang="en-GB" sz="14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TextBox 14"/>
          <p:cNvSpPr txBox="1"/>
          <p:nvPr/>
        </p:nvSpPr>
        <p:spPr>
          <a:xfrm>
            <a:off x="3358746" y="1607939"/>
            <a:ext cx="418384" cy="258532"/>
          </a:xfrm>
          <a:prstGeom prst="rect">
            <a:avLst/>
          </a:prstGeom>
          <a:noFill/>
        </p:spPr>
        <p:txBody>
          <a:bodyPr wrap="none" lIns="0" tIns="0" rIns="0" bIns="0" rtlCol="0">
            <a:spAutoFit/>
          </a:bodyPr>
          <a:lstStyle/>
          <a:p>
            <a:pPr algn="just">
              <a:lnSpc>
                <a:spcPct val="120000"/>
              </a:lnSpc>
            </a:pPr>
            <a:r>
              <a:rPr lang="en-US" sz="1400" b="1"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201X</a:t>
            </a:r>
            <a:endParaRPr lang="en-GB" sz="14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TextBox 15"/>
          <p:cNvSpPr txBox="1"/>
          <p:nvPr/>
        </p:nvSpPr>
        <p:spPr>
          <a:xfrm>
            <a:off x="2364327" y="2249436"/>
            <a:ext cx="418384" cy="258532"/>
          </a:xfrm>
          <a:prstGeom prst="rect">
            <a:avLst/>
          </a:prstGeom>
          <a:noFill/>
        </p:spPr>
        <p:txBody>
          <a:bodyPr wrap="none" lIns="0" tIns="0" rIns="0" bIns="0" rtlCol="0">
            <a:spAutoFit/>
          </a:bodyPr>
          <a:lstStyle/>
          <a:p>
            <a:pPr algn="just">
              <a:lnSpc>
                <a:spcPct val="120000"/>
              </a:lnSpc>
            </a:pPr>
            <a:r>
              <a:rPr lang="en-US" sz="1400" b="1"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201X</a:t>
            </a:r>
            <a:endParaRPr lang="en-GB" sz="14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Rectangle 19"/>
          <p:cNvSpPr/>
          <p:nvPr/>
        </p:nvSpPr>
        <p:spPr>
          <a:xfrm>
            <a:off x="6411638" y="1485820"/>
            <a:ext cx="1649649" cy="664797"/>
          </a:xfrm>
          <a:prstGeom prst="rect">
            <a:avLst/>
          </a:prstGeom>
        </p:spPr>
        <p:txBody>
          <a:bodyPr wrap="square" lIns="0" tIns="0" rIns="0" bIns="0">
            <a:spAutoFit/>
          </a:bodyPr>
          <a:lstStyle/>
          <a:p>
            <a:pPr algn="just">
              <a:lnSpc>
                <a:spcPct val="120000"/>
              </a:lnSpc>
            </a:pPr>
            <a:r>
              <a:rPr lang="zh-CN" altLang="en-US" sz="6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输入文本内容点击输入文本内容点击输入文本内容点击输入文本内容点击输入文本内容点击输入文本内容点击输入文本内容点击输入文本内容点击输入文本内容点击输入文本内容点击输入文本内容点击输入文本内容点击输入文本内容点击输入文本内容</a:t>
            </a:r>
            <a:endParaRPr lang="en-GB"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TextBox 20"/>
          <p:cNvSpPr txBox="1"/>
          <p:nvPr/>
        </p:nvSpPr>
        <p:spPr>
          <a:xfrm>
            <a:off x="6411638" y="1234531"/>
            <a:ext cx="897682" cy="184666"/>
          </a:xfrm>
          <a:prstGeom prst="rect">
            <a:avLst/>
          </a:prstGeom>
          <a:noFill/>
        </p:spPr>
        <p:txBody>
          <a:bodyPr wrap="none" lIns="0" tIns="0" rIns="0" bIns="0" rtlCol="0">
            <a:spAutoFit/>
          </a:bodyPr>
          <a:lstStyle/>
          <a:p>
            <a:pPr>
              <a:lnSpc>
                <a:spcPct val="120000"/>
              </a:lnSpc>
            </a:pPr>
            <a:r>
              <a:rPr lang="zh-CN" altLang="en-US" sz="1000" b="1"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0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TextBox 22"/>
          <p:cNvSpPr txBox="1"/>
          <p:nvPr/>
        </p:nvSpPr>
        <p:spPr>
          <a:xfrm>
            <a:off x="1707792" y="3725267"/>
            <a:ext cx="418384" cy="258532"/>
          </a:xfrm>
          <a:prstGeom prst="rect">
            <a:avLst/>
          </a:prstGeom>
          <a:noFill/>
        </p:spPr>
        <p:txBody>
          <a:bodyPr wrap="none" lIns="0" tIns="0" rIns="0" bIns="0" rtlCol="0">
            <a:spAutoFit/>
          </a:bodyPr>
          <a:lstStyle/>
          <a:p>
            <a:pPr algn="just">
              <a:lnSpc>
                <a:spcPct val="120000"/>
              </a:lnSpc>
            </a:pPr>
            <a:r>
              <a:rPr lang="en-US" sz="1400" b="1"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201X</a:t>
            </a:r>
            <a:endParaRPr lang="en-GB" sz="14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Rectangle 23"/>
          <p:cNvSpPr/>
          <p:nvPr/>
        </p:nvSpPr>
        <p:spPr>
          <a:xfrm>
            <a:off x="1092160" y="4002251"/>
            <a:ext cx="1649649" cy="332399"/>
          </a:xfrm>
          <a:prstGeom prst="rect">
            <a:avLst/>
          </a:prstGeom>
        </p:spPr>
        <p:txBody>
          <a:bodyPr wrap="square" lIns="0" tIns="0" rIns="0" bIns="0">
            <a:spAutoFit/>
          </a:bodyPr>
          <a:lstStyle/>
          <a:p>
            <a:pPr algn="just">
              <a:lnSpc>
                <a:spcPct val="120000"/>
              </a:lnSpc>
            </a:pPr>
            <a:r>
              <a:rPr lang="zh-CN" altLang="en-US" sz="6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点击输入文本内容点击输入文本内容点击输入文本内容点击输入文本内容点击输入文本内容点击输入文本内容点击输入文本内容</a:t>
            </a:r>
            <a:endParaRPr lang="en-GB" altLang="zh-CN"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 name="Group 24"/>
          <p:cNvGrpSpPr/>
          <p:nvPr/>
        </p:nvGrpSpPr>
        <p:grpSpPr>
          <a:xfrm>
            <a:off x="4438377" y="3058723"/>
            <a:ext cx="1473062" cy="559677"/>
            <a:chOff x="8508023" y="2061982"/>
            <a:chExt cx="1964297" cy="746277"/>
          </a:xfrm>
        </p:grpSpPr>
        <p:sp>
          <p:nvSpPr>
            <p:cNvPr id="26" name="TextBox 25"/>
            <p:cNvSpPr txBox="1"/>
            <p:nvPr/>
          </p:nvSpPr>
          <p:spPr>
            <a:xfrm>
              <a:off x="8515350" y="2061982"/>
              <a:ext cx="1197040" cy="246235"/>
            </a:xfrm>
            <a:prstGeom prst="rect">
              <a:avLst/>
            </a:prstGeom>
            <a:noFill/>
          </p:spPr>
          <p:txBody>
            <a:bodyPr wrap="none" lIns="0" tIns="0" rIns="0" bIns="0" rtlCol="0">
              <a:spAutoFit/>
            </a:bodyPr>
            <a:lstStyle/>
            <a:p>
              <a:pPr>
                <a:lnSpc>
                  <a:spcPct val="120000"/>
                </a:lnSpc>
              </a:pPr>
              <a:r>
                <a:rPr lang="zh-CN" altLang="en-US" sz="1000" b="1"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0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Rectangle 26"/>
            <p:cNvSpPr/>
            <p:nvPr/>
          </p:nvSpPr>
          <p:spPr>
            <a:xfrm>
              <a:off x="8508023" y="2365036"/>
              <a:ext cx="1964297" cy="443223"/>
            </a:xfrm>
            <a:prstGeom prst="rect">
              <a:avLst/>
            </a:prstGeom>
          </p:spPr>
          <p:txBody>
            <a:bodyPr wrap="square" lIns="0" tIns="0" rIns="0" bIns="0">
              <a:spAutoFit/>
            </a:bodyPr>
            <a:lstStyle/>
            <a:p>
              <a:pPr algn="just">
                <a:lnSpc>
                  <a:spcPct val="120000"/>
                </a:lnSpc>
              </a:pPr>
              <a:r>
                <a:rPr lang="zh-CN" altLang="en-US" sz="6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点击输入文本内容点击输入文本内容点击输入文本内容点击输入文本内容点击输入文本内容点击输入文本内容点击输入文本内容</a:t>
              </a:r>
              <a:endParaRPr lang="en-GB"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 name="Group 27"/>
          <p:cNvGrpSpPr/>
          <p:nvPr/>
        </p:nvGrpSpPr>
        <p:grpSpPr>
          <a:xfrm>
            <a:off x="4434839" y="3913462"/>
            <a:ext cx="1499890" cy="559677"/>
            <a:chOff x="8508023" y="2061982"/>
            <a:chExt cx="2000073" cy="746277"/>
          </a:xfrm>
        </p:grpSpPr>
        <p:sp>
          <p:nvSpPr>
            <p:cNvPr id="29" name="TextBox 28"/>
            <p:cNvSpPr txBox="1"/>
            <p:nvPr/>
          </p:nvSpPr>
          <p:spPr>
            <a:xfrm>
              <a:off x="8521482" y="2061982"/>
              <a:ext cx="1197041" cy="246235"/>
            </a:xfrm>
            <a:prstGeom prst="rect">
              <a:avLst/>
            </a:prstGeom>
            <a:noFill/>
          </p:spPr>
          <p:txBody>
            <a:bodyPr wrap="none" lIns="0" tIns="0" rIns="0" bIns="0" rtlCol="0">
              <a:spAutoFit/>
            </a:bodyPr>
            <a:lstStyle/>
            <a:p>
              <a:pPr>
                <a:lnSpc>
                  <a:spcPct val="120000"/>
                </a:lnSpc>
              </a:pPr>
              <a:r>
                <a:rPr lang="zh-CN" altLang="en-US" sz="1000" b="1"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0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Rectangle 29"/>
            <p:cNvSpPr/>
            <p:nvPr/>
          </p:nvSpPr>
          <p:spPr>
            <a:xfrm>
              <a:off x="8508023" y="2365036"/>
              <a:ext cx="2000073" cy="443223"/>
            </a:xfrm>
            <a:prstGeom prst="rect">
              <a:avLst/>
            </a:prstGeom>
          </p:spPr>
          <p:txBody>
            <a:bodyPr wrap="square" lIns="0" tIns="0" rIns="0" bIns="0">
              <a:spAutoFit/>
            </a:bodyPr>
            <a:lstStyle/>
            <a:p>
              <a:pPr algn="just">
                <a:lnSpc>
                  <a:spcPct val="120000"/>
                </a:lnSpc>
              </a:pPr>
              <a:r>
                <a:rPr lang="zh-CN" altLang="en-US" sz="6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点击输入文本内容点击输入文本内容点击输入文本内容点击输入文本内容点击输入文本内容点击输入文本内容点击输入文本内容</a:t>
              </a:r>
              <a:endParaRPr lang="en-GB"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 name="Group 30"/>
          <p:cNvGrpSpPr/>
          <p:nvPr/>
        </p:nvGrpSpPr>
        <p:grpSpPr>
          <a:xfrm>
            <a:off x="6662052" y="3058723"/>
            <a:ext cx="1466150" cy="559677"/>
            <a:chOff x="8508022" y="2061982"/>
            <a:chExt cx="1955081" cy="746277"/>
          </a:xfrm>
        </p:grpSpPr>
        <p:sp>
          <p:nvSpPr>
            <p:cNvPr id="32" name="TextBox 31"/>
            <p:cNvSpPr txBox="1"/>
            <p:nvPr/>
          </p:nvSpPr>
          <p:spPr>
            <a:xfrm>
              <a:off x="8528447" y="2061982"/>
              <a:ext cx="1197041" cy="246235"/>
            </a:xfrm>
            <a:prstGeom prst="rect">
              <a:avLst/>
            </a:prstGeom>
            <a:noFill/>
          </p:spPr>
          <p:txBody>
            <a:bodyPr wrap="none" lIns="0" tIns="0" rIns="0" bIns="0" rtlCol="0">
              <a:spAutoFit/>
            </a:bodyPr>
            <a:lstStyle/>
            <a:p>
              <a:pPr>
                <a:lnSpc>
                  <a:spcPct val="120000"/>
                </a:lnSpc>
              </a:pPr>
              <a:r>
                <a:rPr lang="zh-CN" altLang="en-US" sz="1000" b="1"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0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Rectangle 32"/>
            <p:cNvSpPr/>
            <p:nvPr/>
          </p:nvSpPr>
          <p:spPr>
            <a:xfrm>
              <a:off x="8508022" y="2365036"/>
              <a:ext cx="1955081" cy="443223"/>
            </a:xfrm>
            <a:prstGeom prst="rect">
              <a:avLst/>
            </a:prstGeom>
          </p:spPr>
          <p:txBody>
            <a:bodyPr wrap="square" lIns="0" tIns="0" rIns="0" bIns="0">
              <a:spAutoFit/>
            </a:bodyPr>
            <a:lstStyle/>
            <a:p>
              <a:pPr algn="just">
                <a:lnSpc>
                  <a:spcPct val="120000"/>
                </a:lnSpc>
              </a:pPr>
              <a:r>
                <a:rPr lang="zh-CN" altLang="en-US" sz="6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点击输入文本内容点击输入文本内容点击输入文本内容点击输入文本内容点击输入文本内容点击输入文本内容点击输入文本内容</a:t>
              </a:r>
              <a:endParaRPr lang="en-GB"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 name="Group 33"/>
          <p:cNvGrpSpPr/>
          <p:nvPr/>
        </p:nvGrpSpPr>
        <p:grpSpPr>
          <a:xfrm>
            <a:off x="6631485" y="3913462"/>
            <a:ext cx="1496716" cy="559677"/>
            <a:chOff x="8467262" y="2061982"/>
            <a:chExt cx="1995841" cy="746277"/>
          </a:xfrm>
        </p:grpSpPr>
        <p:sp>
          <p:nvSpPr>
            <p:cNvPr id="35" name="TextBox 34"/>
            <p:cNvSpPr txBox="1"/>
            <p:nvPr/>
          </p:nvSpPr>
          <p:spPr>
            <a:xfrm>
              <a:off x="8467262" y="2061982"/>
              <a:ext cx="1197041" cy="246235"/>
            </a:xfrm>
            <a:prstGeom prst="rect">
              <a:avLst/>
            </a:prstGeom>
            <a:noFill/>
          </p:spPr>
          <p:txBody>
            <a:bodyPr wrap="none" lIns="0" tIns="0" rIns="0" bIns="0" rtlCol="0">
              <a:spAutoFit/>
            </a:bodyPr>
            <a:lstStyle/>
            <a:p>
              <a:pPr>
                <a:lnSpc>
                  <a:spcPct val="120000"/>
                </a:lnSpc>
              </a:pPr>
              <a:r>
                <a:rPr lang="zh-CN" altLang="en-US" sz="1000" b="1"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0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Rectangle 35"/>
            <p:cNvSpPr/>
            <p:nvPr/>
          </p:nvSpPr>
          <p:spPr>
            <a:xfrm>
              <a:off x="8508022" y="2365036"/>
              <a:ext cx="1955081" cy="443223"/>
            </a:xfrm>
            <a:prstGeom prst="rect">
              <a:avLst/>
            </a:prstGeom>
          </p:spPr>
          <p:txBody>
            <a:bodyPr wrap="square" lIns="0" tIns="0" rIns="0" bIns="0">
              <a:spAutoFit/>
            </a:bodyPr>
            <a:lstStyle/>
            <a:p>
              <a:pPr algn="just">
                <a:lnSpc>
                  <a:spcPct val="120000"/>
                </a:lnSpc>
              </a:pPr>
              <a:r>
                <a:rPr lang="zh-CN" altLang="en-US" sz="600" dirty="0" smtClean="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点击输入文本内容点击输入文本内容点击输入文本内容点击输入文本内容点击输入文本内容点击输入文本内容点击输入文本内容</a:t>
              </a:r>
              <a:endParaRPr lang="en-GB"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8" name="Group 4"/>
          <p:cNvGrpSpPr/>
          <p:nvPr/>
        </p:nvGrpSpPr>
        <p:grpSpPr>
          <a:xfrm>
            <a:off x="3982857" y="3992304"/>
            <a:ext cx="416472" cy="416495"/>
            <a:chOff x="5966424" y="5581429"/>
            <a:chExt cx="555357" cy="555356"/>
          </a:xfrm>
        </p:grpSpPr>
        <p:sp>
          <p:nvSpPr>
            <p:cNvPr id="39" name="Freeform 52"/>
            <p:cNvSpPr>
              <a:spLocks noEditPoints="1"/>
            </p:cNvSpPr>
            <p:nvPr/>
          </p:nvSpPr>
          <p:spPr bwMode="auto">
            <a:xfrm>
              <a:off x="5966424" y="5581429"/>
              <a:ext cx="555357" cy="555356"/>
            </a:xfrm>
            <a:custGeom>
              <a:avLst/>
              <a:gdLst>
                <a:gd name="T0" fmla="*/ 173 w 346"/>
                <a:gd name="T1" fmla="*/ 324 h 346"/>
                <a:gd name="T2" fmla="*/ 201 w 346"/>
                <a:gd name="T3" fmla="*/ 321 h 346"/>
                <a:gd name="T4" fmla="*/ 211 w 346"/>
                <a:gd name="T5" fmla="*/ 345 h 346"/>
                <a:gd name="T6" fmla="*/ 271 w 346"/>
                <a:gd name="T7" fmla="*/ 320 h 346"/>
                <a:gd name="T8" fmla="*/ 260 w 346"/>
                <a:gd name="T9" fmla="*/ 296 h 346"/>
                <a:gd name="T10" fmla="*/ 298 w 346"/>
                <a:gd name="T11" fmla="*/ 258 h 346"/>
                <a:gd name="T12" fmla="*/ 322 w 346"/>
                <a:gd name="T13" fmla="*/ 268 h 346"/>
                <a:gd name="T14" fmla="*/ 346 w 346"/>
                <a:gd name="T15" fmla="*/ 208 h 346"/>
                <a:gd name="T16" fmla="*/ 322 w 346"/>
                <a:gd name="T17" fmla="*/ 198 h 346"/>
                <a:gd name="T18" fmla="*/ 321 w 346"/>
                <a:gd name="T19" fmla="*/ 145 h 346"/>
                <a:gd name="T20" fmla="*/ 345 w 346"/>
                <a:gd name="T21" fmla="*/ 135 h 346"/>
                <a:gd name="T22" fmla="*/ 320 w 346"/>
                <a:gd name="T23" fmla="*/ 75 h 346"/>
                <a:gd name="T24" fmla="*/ 296 w 346"/>
                <a:gd name="T25" fmla="*/ 85 h 346"/>
                <a:gd name="T26" fmla="*/ 258 w 346"/>
                <a:gd name="T27" fmla="*/ 48 h 346"/>
                <a:gd name="T28" fmla="*/ 268 w 346"/>
                <a:gd name="T29" fmla="*/ 24 h 346"/>
                <a:gd name="T30" fmla="*/ 208 w 346"/>
                <a:gd name="T31" fmla="*/ 0 h 346"/>
                <a:gd name="T32" fmla="*/ 198 w 346"/>
                <a:gd name="T33" fmla="*/ 24 h 346"/>
                <a:gd name="T34" fmla="*/ 173 w 346"/>
                <a:gd name="T35" fmla="*/ 22 h 346"/>
                <a:gd name="T36" fmla="*/ 173 w 346"/>
                <a:gd name="T37" fmla="*/ 45 h 346"/>
                <a:gd name="T38" fmla="*/ 291 w 346"/>
                <a:gd name="T39" fmla="*/ 123 h 346"/>
                <a:gd name="T40" fmla="*/ 223 w 346"/>
                <a:gd name="T41" fmla="*/ 291 h 346"/>
                <a:gd name="T42" fmla="*/ 173 w 346"/>
                <a:gd name="T43" fmla="*/ 301 h 346"/>
                <a:gd name="T44" fmla="*/ 173 w 346"/>
                <a:gd name="T45" fmla="*/ 301 h 346"/>
                <a:gd name="T46" fmla="*/ 173 w 346"/>
                <a:gd name="T47" fmla="*/ 324 h 346"/>
                <a:gd name="T48" fmla="*/ 25 w 346"/>
                <a:gd name="T49" fmla="*/ 201 h 346"/>
                <a:gd name="T50" fmla="*/ 0 w 346"/>
                <a:gd name="T51" fmla="*/ 211 h 346"/>
                <a:gd name="T52" fmla="*/ 26 w 346"/>
                <a:gd name="T53" fmla="*/ 271 h 346"/>
                <a:gd name="T54" fmla="*/ 50 w 346"/>
                <a:gd name="T55" fmla="*/ 261 h 346"/>
                <a:gd name="T56" fmla="*/ 88 w 346"/>
                <a:gd name="T57" fmla="*/ 298 h 346"/>
                <a:gd name="T58" fmla="*/ 78 w 346"/>
                <a:gd name="T59" fmla="*/ 322 h 346"/>
                <a:gd name="T60" fmla="*/ 138 w 346"/>
                <a:gd name="T61" fmla="*/ 346 h 346"/>
                <a:gd name="T62" fmla="*/ 148 w 346"/>
                <a:gd name="T63" fmla="*/ 322 h 346"/>
                <a:gd name="T64" fmla="*/ 173 w 346"/>
                <a:gd name="T65" fmla="*/ 324 h 346"/>
                <a:gd name="T66" fmla="*/ 173 w 346"/>
                <a:gd name="T67" fmla="*/ 301 h 346"/>
                <a:gd name="T68" fmla="*/ 55 w 346"/>
                <a:gd name="T69" fmla="*/ 223 h 346"/>
                <a:gd name="T70" fmla="*/ 123 w 346"/>
                <a:gd name="T71" fmla="*/ 55 h 346"/>
                <a:gd name="T72" fmla="*/ 123 w 346"/>
                <a:gd name="T73" fmla="*/ 55 h 346"/>
                <a:gd name="T74" fmla="*/ 173 w 346"/>
                <a:gd name="T75" fmla="*/ 45 h 346"/>
                <a:gd name="T76" fmla="*/ 173 w 346"/>
                <a:gd name="T77" fmla="*/ 45 h 346"/>
                <a:gd name="T78" fmla="*/ 173 w 346"/>
                <a:gd name="T79" fmla="*/ 22 h 346"/>
                <a:gd name="T80" fmla="*/ 145 w 346"/>
                <a:gd name="T81" fmla="*/ 25 h 346"/>
                <a:gd name="T82" fmla="*/ 135 w 346"/>
                <a:gd name="T83" fmla="*/ 1 h 346"/>
                <a:gd name="T84" fmla="*/ 75 w 346"/>
                <a:gd name="T85" fmla="*/ 26 h 346"/>
                <a:gd name="T86" fmla="*/ 85 w 346"/>
                <a:gd name="T87" fmla="*/ 50 h 346"/>
                <a:gd name="T88" fmla="*/ 48 w 346"/>
                <a:gd name="T89" fmla="*/ 88 h 346"/>
                <a:gd name="T90" fmla="*/ 24 w 346"/>
                <a:gd name="T91" fmla="*/ 78 h 346"/>
                <a:gd name="T92" fmla="*/ 0 w 346"/>
                <a:gd name="T93" fmla="*/ 138 h 346"/>
                <a:gd name="T94" fmla="*/ 24 w 346"/>
                <a:gd name="T95" fmla="*/ 148 h 346"/>
                <a:gd name="T96" fmla="*/ 25 w 346"/>
                <a:gd name="T97" fmla="*/ 201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46" h="346">
                  <a:moveTo>
                    <a:pt x="173" y="324"/>
                  </a:moveTo>
                  <a:cubicBezTo>
                    <a:pt x="182" y="324"/>
                    <a:pt x="192" y="323"/>
                    <a:pt x="201" y="321"/>
                  </a:cubicBezTo>
                  <a:cubicBezTo>
                    <a:pt x="211" y="345"/>
                    <a:pt x="211" y="345"/>
                    <a:pt x="211" y="345"/>
                  </a:cubicBezTo>
                  <a:cubicBezTo>
                    <a:pt x="271" y="320"/>
                    <a:pt x="271" y="320"/>
                    <a:pt x="271" y="320"/>
                  </a:cubicBezTo>
                  <a:cubicBezTo>
                    <a:pt x="260" y="296"/>
                    <a:pt x="260" y="296"/>
                    <a:pt x="260" y="296"/>
                  </a:cubicBezTo>
                  <a:cubicBezTo>
                    <a:pt x="275" y="286"/>
                    <a:pt x="287" y="273"/>
                    <a:pt x="298" y="258"/>
                  </a:cubicBezTo>
                  <a:cubicBezTo>
                    <a:pt x="322" y="268"/>
                    <a:pt x="322" y="268"/>
                    <a:pt x="322" y="268"/>
                  </a:cubicBezTo>
                  <a:cubicBezTo>
                    <a:pt x="346" y="208"/>
                    <a:pt x="346" y="208"/>
                    <a:pt x="346" y="208"/>
                  </a:cubicBezTo>
                  <a:cubicBezTo>
                    <a:pt x="322" y="198"/>
                    <a:pt x="322" y="198"/>
                    <a:pt x="322" y="198"/>
                  </a:cubicBezTo>
                  <a:cubicBezTo>
                    <a:pt x="325" y="180"/>
                    <a:pt x="324" y="163"/>
                    <a:pt x="321" y="145"/>
                  </a:cubicBezTo>
                  <a:cubicBezTo>
                    <a:pt x="345" y="135"/>
                    <a:pt x="345" y="135"/>
                    <a:pt x="345" y="135"/>
                  </a:cubicBezTo>
                  <a:cubicBezTo>
                    <a:pt x="320" y="75"/>
                    <a:pt x="320" y="75"/>
                    <a:pt x="320" y="75"/>
                  </a:cubicBezTo>
                  <a:cubicBezTo>
                    <a:pt x="296" y="85"/>
                    <a:pt x="296" y="85"/>
                    <a:pt x="296" y="85"/>
                  </a:cubicBezTo>
                  <a:cubicBezTo>
                    <a:pt x="285" y="71"/>
                    <a:pt x="273" y="58"/>
                    <a:pt x="258" y="48"/>
                  </a:cubicBezTo>
                  <a:cubicBezTo>
                    <a:pt x="268" y="24"/>
                    <a:pt x="268" y="24"/>
                    <a:pt x="268" y="24"/>
                  </a:cubicBezTo>
                  <a:cubicBezTo>
                    <a:pt x="208" y="0"/>
                    <a:pt x="208" y="0"/>
                    <a:pt x="208" y="0"/>
                  </a:cubicBezTo>
                  <a:cubicBezTo>
                    <a:pt x="198" y="24"/>
                    <a:pt x="198" y="24"/>
                    <a:pt x="198" y="24"/>
                  </a:cubicBezTo>
                  <a:cubicBezTo>
                    <a:pt x="190" y="23"/>
                    <a:pt x="181" y="22"/>
                    <a:pt x="173" y="22"/>
                  </a:cubicBezTo>
                  <a:cubicBezTo>
                    <a:pt x="173" y="45"/>
                    <a:pt x="173" y="45"/>
                    <a:pt x="173" y="45"/>
                  </a:cubicBezTo>
                  <a:cubicBezTo>
                    <a:pt x="224" y="45"/>
                    <a:pt x="271" y="75"/>
                    <a:pt x="291" y="123"/>
                  </a:cubicBezTo>
                  <a:cubicBezTo>
                    <a:pt x="318" y="188"/>
                    <a:pt x="288" y="263"/>
                    <a:pt x="223" y="291"/>
                  </a:cubicBezTo>
                  <a:cubicBezTo>
                    <a:pt x="207" y="298"/>
                    <a:pt x="190" y="301"/>
                    <a:pt x="173" y="301"/>
                  </a:cubicBezTo>
                  <a:cubicBezTo>
                    <a:pt x="173" y="301"/>
                    <a:pt x="173" y="301"/>
                    <a:pt x="173" y="301"/>
                  </a:cubicBezTo>
                  <a:lnTo>
                    <a:pt x="173" y="324"/>
                  </a:lnTo>
                  <a:close/>
                  <a:moveTo>
                    <a:pt x="25" y="201"/>
                  </a:moveTo>
                  <a:cubicBezTo>
                    <a:pt x="0" y="211"/>
                    <a:pt x="0" y="211"/>
                    <a:pt x="0" y="211"/>
                  </a:cubicBezTo>
                  <a:cubicBezTo>
                    <a:pt x="26" y="271"/>
                    <a:pt x="26" y="271"/>
                    <a:pt x="26" y="271"/>
                  </a:cubicBezTo>
                  <a:cubicBezTo>
                    <a:pt x="50" y="261"/>
                    <a:pt x="50" y="261"/>
                    <a:pt x="50" y="261"/>
                  </a:cubicBezTo>
                  <a:cubicBezTo>
                    <a:pt x="60" y="275"/>
                    <a:pt x="73" y="288"/>
                    <a:pt x="88" y="298"/>
                  </a:cubicBezTo>
                  <a:cubicBezTo>
                    <a:pt x="78" y="322"/>
                    <a:pt x="78" y="322"/>
                    <a:pt x="78" y="322"/>
                  </a:cubicBezTo>
                  <a:cubicBezTo>
                    <a:pt x="138" y="346"/>
                    <a:pt x="138" y="346"/>
                    <a:pt x="138" y="346"/>
                  </a:cubicBezTo>
                  <a:cubicBezTo>
                    <a:pt x="148" y="322"/>
                    <a:pt x="148" y="322"/>
                    <a:pt x="148" y="322"/>
                  </a:cubicBezTo>
                  <a:cubicBezTo>
                    <a:pt x="156" y="323"/>
                    <a:pt x="164" y="324"/>
                    <a:pt x="173" y="324"/>
                  </a:cubicBezTo>
                  <a:cubicBezTo>
                    <a:pt x="173" y="301"/>
                    <a:pt x="173" y="301"/>
                    <a:pt x="173" y="301"/>
                  </a:cubicBezTo>
                  <a:cubicBezTo>
                    <a:pt x="121" y="301"/>
                    <a:pt x="75" y="271"/>
                    <a:pt x="55" y="223"/>
                  </a:cubicBezTo>
                  <a:cubicBezTo>
                    <a:pt x="27" y="158"/>
                    <a:pt x="58" y="83"/>
                    <a:pt x="123" y="55"/>
                  </a:cubicBezTo>
                  <a:cubicBezTo>
                    <a:pt x="123" y="55"/>
                    <a:pt x="123" y="55"/>
                    <a:pt x="123" y="55"/>
                  </a:cubicBezTo>
                  <a:cubicBezTo>
                    <a:pt x="139" y="48"/>
                    <a:pt x="155" y="45"/>
                    <a:pt x="173" y="45"/>
                  </a:cubicBezTo>
                  <a:cubicBezTo>
                    <a:pt x="173" y="45"/>
                    <a:pt x="173" y="45"/>
                    <a:pt x="173" y="45"/>
                  </a:cubicBezTo>
                  <a:cubicBezTo>
                    <a:pt x="173" y="22"/>
                    <a:pt x="173" y="22"/>
                    <a:pt x="173" y="22"/>
                  </a:cubicBezTo>
                  <a:cubicBezTo>
                    <a:pt x="163" y="22"/>
                    <a:pt x="154" y="23"/>
                    <a:pt x="145" y="25"/>
                  </a:cubicBezTo>
                  <a:cubicBezTo>
                    <a:pt x="135" y="1"/>
                    <a:pt x="135" y="1"/>
                    <a:pt x="135" y="1"/>
                  </a:cubicBezTo>
                  <a:cubicBezTo>
                    <a:pt x="75" y="26"/>
                    <a:pt x="75" y="26"/>
                    <a:pt x="75" y="26"/>
                  </a:cubicBezTo>
                  <a:cubicBezTo>
                    <a:pt x="85" y="50"/>
                    <a:pt x="85" y="50"/>
                    <a:pt x="85" y="50"/>
                  </a:cubicBezTo>
                  <a:cubicBezTo>
                    <a:pt x="71" y="60"/>
                    <a:pt x="58" y="73"/>
                    <a:pt x="48" y="88"/>
                  </a:cubicBezTo>
                  <a:cubicBezTo>
                    <a:pt x="24" y="78"/>
                    <a:pt x="24" y="78"/>
                    <a:pt x="24" y="78"/>
                  </a:cubicBezTo>
                  <a:cubicBezTo>
                    <a:pt x="0" y="138"/>
                    <a:pt x="0" y="138"/>
                    <a:pt x="0" y="138"/>
                  </a:cubicBezTo>
                  <a:cubicBezTo>
                    <a:pt x="24" y="148"/>
                    <a:pt x="24" y="148"/>
                    <a:pt x="24" y="148"/>
                  </a:cubicBezTo>
                  <a:cubicBezTo>
                    <a:pt x="21" y="166"/>
                    <a:pt x="21" y="183"/>
                    <a:pt x="25" y="201"/>
                  </a:cubicBezTo>
                  <a:close/>
                </a:path>
              </a:pathLst>
            </a:custGeom>
            <a:solidFill>
              <a:schemeClr val="accent3"/>
            </a:solidFill>
            <a:ln>
              <a:noFill/>
            </a:ln>
          </p:spPr>
          <p:txBody>
            <a:bodyPr vert="horz" wrap="square" lIns="0" tIns="0" rIns="0" bIns="0" numCol="1" anchor="t" anchorCtr="0" compatLnSpc="1"/>
            <a:lstStyle/>
            <a:p>
              <a:pPr algn="just">
                <a:lnSpc>
                  <a:spcPct val="120000"/>
                </a:lnSpc>
              </a:pPr>
              <a:endParaRPr lang="en-US"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0" name="Group 40"/>
            <p:cNvGrpSpPr/>
            <p:nvPr/>
          </p:nvGrpSpPr>
          <p:grpSpPr>
            <a:xfrm>
              <a:off x="6095312" y="5748110"/>
              <a:ext cx="282246" cy="246604"/>
              <a:chOff x="6357938" y="3535360"/>
              <a:chExt cx="465138" cy="406400"/>
            </a:xfrm>
            <a:solidFill>
              <a:schemeClr val="accent3"/>
            </a:solidFill>
          </p:grpSpPr>
          <p:sp>
            <p:nvSpPr>
              <p:cNvPr id="42" name="AutoShape 43"/>
              <p:cNvSpPr/>
              <p:nvPr/>
            </p:nvSpPr>
            <p:spPr bwMode="auto">
              <a:xfrm>
                <a:off x="6357938" y="3535360"/>
                <a:ext cx="465138" cy="3341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51" y="9367"/>
                    </a:moveTo>
                    <a:cubicBezTo>
                      <a:pt x="10901" y="9383"/>
                      <a:pt x="10851" y="9391"/>
                      <a:pt x="10800" y="9391"/>
                    </a:cubicBezTo>
                    <a:cubicBezTo>
                      <a:pt x="10748" y="9391"/>
                      <a:pt x="10698" y="9383"/>
                      <a:pt x="10648" y="9367"/>
                    </a:cubicBezTo>
                    <a:lnTo>
                      <a:pt x="1873" y="6550"/>
                    </a:lnTo>
                    <a:cubicBezTo>
                      <a:pt x="1566" y="6452"/>
                      <a:pt x="1349" y="6072"/>
                      <a:pt x="1349" y="5634"/>
                    </a:cubicBezTo>
                    <a:cubicBezTo>
                      <a:pt x="1349" y="5197"/>
                      <a:pt x="1566" y="4817"/>
                      <a:pt x="1873" y="4719"/>
                    </a:cubicBezTo>
                    <a:lnTo>
                      <a:pt x="10648" y="1902"/>
                    </a:lnTo>
                    <a:cubicBezTo>
                      <a:pt x="10698" y="1886"/>
                      <a:pt x="10748" y="1878"/>
                      <a:pt x="10800" y="1878"/>
                    </a:cubicBezTo>
                    <a:cubicBezTo>
                      <a:pt x="10851" y="1878"/>
                      <a:pt x="10901" y="1886"/>
                      <a:pt x="10951" y="1902"/>
                    </a:cubicBezTo>
                    <a:lnTo>
                      <a:pt x="19726" y="4719"/>
                    </a:lnTo>
                    <a:cubicBezTo>
                      <a:pt x="20033" y="4817"/>
                      <a:pt x="20249" y="5197"/>
                      <a:pt x="20249" y="5634"/>
                    </a:cubicBezTo>
                    <a:cubicBezTo>
                      <a:pt x="20249" y="6072"/>
                      <a:pt x="20033" y="6452"/>
                      <a:pt x="19726" y="6550"/>
                    </a:cubicBezTo>
                    <a:cubicBezTo>
                      <a:pt x="19726" y="6550"/>
                      <a:pt x="10951" y="9367"/>
                      <a:pt x="10951" y="9367"/>
                    </a:cubicBezTo>
                    <a:close/>
                    <a:moveTo>
                      <a:pt x="16874" y="16904"/>
                    </a:moveTo>
                    <a:cubicBezTo>
                      <a:pt x="16874" y="17942"/>
                      <a:pt x="14849" y="19721"/>
                      <a:pt x="10800" y="19721"/>
                    </a:cubicBezTo>
                    <a:cubicBezTo>
                      <a:pt x="6749" y="19721"/>
                      <a:pt x="4724" y="17942"/>
                      <a:pt x="4724" y="16904"/>
                    </a:cubicBezTo>
                    <a:lnTo>
                      <a:pt x="4724" y="9394"/>
                    </a:lnTo>
                    <a:lnTo>
                      <a:pt x="10353" y="11200"/>
                    </a:lnTo>
                    <a:cubicBezTo>
                      <a:pt x="10501" y="11246"/>
                      <a:pt x="10651" y="11269"/>
                      <a:pt x="10800" y="11269"/>
                    </a:cubicBezTo>
                    <a:cubicBezTo>
                      <a:pt x="10949" y="11269"/>
                      <a:pt x="11098" y="11246"/>
                      <a:pt x="11255" y="11198"/>
                    </a:cubicBezTo>
                    <a:lnTo>
                      <a:pt x="16874" y="9394"/>
                    </a:lnTo>
                    <a:cubicBezTo>
                      <a:pt x="16874" y="9394"/>
                      <a:pt x="16874" y="16904"/>
                      <a:pt x="16874" y="16904"/>
                    </a:cubicBezTo>
                    <a:close/>
                    <a:moveTo>
                      <a:pt x="21600" y="5634"/>
                    </a:moveTo>
                    <a:cubicBezTo>
                      <a:pt x="21600" y="4314"/>
                      <a:pt x="20954" y="3185"/>
                      <a:pt x="20030" y="2888"/>
                    </a:cubicBezTo>
                    <a:lnTo>
                      <a:pt x="11246" y="68"/>
                    </a:lnTo>
                    <a:cubicBezTo>
                      <a:pt x="11098" y="22"/>
                      <a:pt x="10949" y="0"/>
                      <a:pt x="10800" y="0"/>
                    </a:cubicBezTo>
                    <a:cubicBezTo>
                      <a:pt x="10651" y="0"/>
                      <a:pt x="10501" y="22"/>
                      <a:pt x="10344" y="71"/>
                    </a:cubicBezTo>
                    <a:lnTo>
                      <a:pt x="1570" y="2888"/>
                    </a:lnTo>
                    <a:cubicBezTo>
                      <a:pt x="645" y="3185"/>
                      <a:pt x="0" y="4314"/>
                      <a:pt x="0" y="5634"/>
                    </a:cubicBezTo>
                    <a:cubicBezTo>
                      <a:pt x="0" y="6955"/>
                      <a:pt x="645" y="8084"/>
                      <a:pt x="1569" y="8380"/>
                    </a:cubicBezTo>
                    <a:lnTo>
                      <a:pt x="3374" y="8960"/>
                    </a:lnTo>
                    <a:lnTo>
                      <a:pt x="3374" y="16904"/>
                    </a:lnTo>
                    <a:cubicBezTo>
                      <a:pt x="3374" y="19397"/>
                      <a:pt x="5425" y="21600"/>
                      <a:pt x="10800" y="21600"/>
                    </a:cubicBezTo>
                    <a:cubicBezTo>
                      <a:pt x="16174" y="21600"/>
                      <a:pt x="18224" y="19397"/>
                      <a:pt x="18224" y="16904"/>
                    </a:cubicBezTo>
                    <a:lnTo>
                      <a:pt x="18224" y="8960"/>
                    </a:lnTo>
                    <a:lnTo>
                      <a:pt x="20030" y="8380"/>
                    </a:lnTo>
                    <a:cubicBezTo>
                      <a:pt x="20954" y="8084"/>
                      <a:pt x="21600" y="6955"/>
                      <a:pt x="21600" y="563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just" defTabSz="171450" hangingPunct="0">
                  <a:lnSpc>
                    <a:spcPct val="120000"/>
                  </a:lnSpc>
                </a:pPr>
                <a:endParaRPr lang="en-US" sz="600" dirty="0">
                  <a:solidFill>
                    <a:schemeClr val="bg1">
                      <a:lumMod val="65000"/>
                    </a:schemeClr>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3" name="AutoShape 44"/>
              <p:cNvSpPr/>
              <p:nvPr/>
            </p:nvSpPr>
            <p:spPr bwMode="auto">
              <a:xfrm>
                <a:off x="6779419" y="3680618"/>
                <a:ext cx="28576" cy="1595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963"/>
                    </a:moveTo>
                    <a:lnTo>
                      <a:pt x="0" y="19636"/>
                    </a:lnTo>
                    <a:cubicBezTo>
                      <a:pt x="0" y="20721"/>
                      <a:pt x="4841" y="21599"/>
                      <a:pt x="10800" y="21599"/>
                    </a:cubicBezTo>
                    <a:cubicBezTo>
                      <a:pt x="16758" y="21599"/>
                      <a:pt x="21600" y="20721"/>
                      <a:pt x="21600" y="19636"/>
                    </a:cubicBezTo>
                    <a:lnTo>
                      <a:pt x="21600" y="1963"/>
                    </a:lnTo>
                    <a:cubicBezTo>
                      <a:pt x="21600" y="878"/>
                      <a:pt x="16758" y="0"/>
                      <a:pt x="10800" y="0"/>
                    </a:cubicBezTo>
                    <a:cubicBezTo>
                      <a:pt x="4841" y="0"/>
                      <a:pt x="0" y="878"/>
                      <a:pt x="0" y="1963"/>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just" defTabSz="171450" hangingPunct="0">
                  <a:lnSpc>
                    <a:spcPct val="120000"/>
                  </a:lnSpc>
                </a:pPr>
                <a:endParaRPr lang="en-US" sz="600" dirty="0">
                  <a:solidFill>
                    <a:schemeClr val="bg1">
                      <a:lumMod val="65000"/>
                    </a:schemeClr>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AutoShape 45"/>
              <p:cNvSpPr/>
              <p:nvPr/>
            </p:nvSpPr>
            <p:spPr bwMode="auto">
              <a:xfrm>
                <a:off x="6764339" y="3854447"/>
                <a:ext cx="58737" cy="87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8" y="0"/>
                      <a:pt x="0" y="10427"/>
                      <a:pt x="0" y="14400"/>
                    </a:cubicBezTo>
                    <a:cubicBezTo>
                      <a:pt x="0" y="18372"/>
                      <a:pt x="4838" y="21599"/>
                      <a:pt x="10800" y="21599"/>
                    </a:cubicBezTo>
                    <a:cubicBezTo>
                      <a:pt x="16761" y="21599"/>
                      <a:pt x="21600" y="18372"/>
                      <a:pt x="21600" y="14400"/>
                    </a:cubicBezTo>
                    <a:cubicBezTo>
                      <a:pt x="21600" y="10427"/>
                      <a:pt x="16761"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just" defTabSz="171450" hangingPunct="0">
                  <a:lnSpc>
                    <a:spcPct val="120000"/>
                  </a:lnSpc>
                </a:pPr>
                <a:endParaRPr lang="en-US" sz="600" dirty="0">
                  <a:solidFill>
                    <a:schemeClr val="bg1">
                      <a:lumMod val="65000"/>
                    </a:schemeClr>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12" name="Group 9"/>
          <p:cNvGrpSpPr/>
          <p:nvPr/>
        </p:nvGrpSpPr>
        <p:grpSpPr>
          <a:xfrm>
            <a:off x="6220819" y="3992304"/>
            <a:ext cx="416472" cy="416495"/>
            <a:chOff x="8647910" y="5581438"/>
            <a:chExt cx="555357" cy="555357"/>
          </a:xfrm>
        </p:grpSpPr>
        <p:sp>
          <p:nvSpPr>
            <p:cNvPr id="40" name="Freeform 52"/>
            <p:cNvSpPr>
              <a:spLocks noEditPoints="1"/>
            </p:cNvSpPr>
            <p:nvPr/>
          </p:nvSpPr>
          <p:spPr bwMode="auto">
            <a:xfrm>
              <a:off x="8647910" y="5581438"/>
              <a:ext cx="555357" cy="555357"/>
            </a:xfrm>
            <a:custGeom>
              <a:avLst/>
              <a:gdLst>
                <a:gd name="T0" fmla="*/ 173 w 346"/>
                <a:gd name="T1" fmla="*/ 324 h 346"/>
                <a:gd name="T2" fmla="*/ 201 w 346"/>
                <a:gd name="T3" fmla="*/ 321 h 346"/>
                <a:gd name="T4" fmla="*/ 211 w 346"/>
                <a:gd name="T5" fmla="*/ 345 h 346"/>
                <a:gd name="T6" fmla="*/ 271 w 346"/>
                <a:gd name="T7" fmla="*/ 320 h 346"/>
                <a:gd name="T8" fmla="*/ 260 w 346"/>
                <a:gd name="T9" fmla="*/ 296 h 346"/>
                <a:gd name="T10" fmla="*/ 298 w 346"/>
                <a:gd name="T11" fmla="*/ 258 h 346"/>
                <a:gd name="T12" fmla="*/ 322 w 346"/>
                <a:gd name="T13" fmla="*/ 268 h 346"/>
                <a:gd name="T14" fmla="*/ 346 w 346"/>
                <a:gd name="T15" fmla="*/ 208 h 346"/>
                <a:gd name="T16" fmla="*/ 322 w 346"/>
                <a:gd name="T17" fmla="*/ 198 h 346"/>
                <a:gd name="T18" fmla="*/ 321 w 346"/>
                <a:gd name="T19" fmla="*/ 145 h 346"/>
                <a:gd name="T20" fmla="*/ 345 w 346"/>
                <a:gd name="T21" fmla="*/ 135 h 346"/>
                <a:gd name="T22" fmla="*/ 320 w 346"/>
                <a:gd name="T23" fmla="*/ 75 h 346"/>
                <a:gd name="T24" fmla="*/ 296 w 346"/>
                <a:gd name="T25" fmla="*/ 85 h 346"/>
                <a:gd name="T26" fmla="*/ 258 w 346"/>
                <a:gd name="T27" fmla="*/ 48 h 346"/>
                <a:gd name="T28" fmla="*/ 268 w 346"/>
                <a:gd name="T29" fmla="*/ 24 h 346"/>
                <a:gd name="T30" fmla="*/ 208 w 346"/>
                <a:gd name="T31" fmla="*/ 0 h 346"/>
                <a:gd name="T32" fmla="*/ 198 w 346"/>
                <a:gd name="T33" fmla="*/ 24 h 346"/>
                <a:gd name="T34" fmla="*/ 173 w 346"/>
                <a:gd name="T35" fmla="*/ 22 h 346"/>
                <a:gd name="T36" fmla="*/ 173 w 346"/>
                <a:gd name="T37" fmla="*/ 45 h 346"/>
                <a:gd name="T38" fmla="*/ 291 w 346"/>
                <a:gd name="T39" fmla="*/ 123 h 346"/>
                <a:gd name="T40" fmla="*/ 223 w 346"/>
                <a:gd name="T41" fmla="*/ 291 h 346"/>
                <a:gd name="T42" fmla="*/ 173 w 346"/>
                <a:gd name="T43" fmla="*/ 301 h 346"/>
                <a:gd name="T44" fmla="*/ 173 w 346"/>
                <a:gd name="T45" fmla="*/ 301 h 346"/>
                <a:gd name="T46" fmla="*/ 173 w 346"/>
                <a:gd name="T47" fmla="*/ 324 h 346"/>
                <a:gd name="T48" fmla="*/ 25 w 346"/>
                <a:gd name="T49" fmla="*/ 201 h 346"/>
                <a:gd name="T50" fmla="*/ 0 w 346"/>
                <a:gd name="T51" fmla="*/ 211 h 346"/>
                <a:gd name="T52" fmla="*/ 26 w 346"/>
                <a:gd name="T53" fmla="*/ 271 h 346"/>
                <a:gd name="T54" fmla="*/ 50 w 346"/>
                <a:gd name="T55" fmla="*/ 261 h 346"/>
                <a:gd name="T56" fmla="*/ 88 w 346"/>
                <a:gd name="T57" fmla="*/ 298 h 346"/>
                <a:gd name="T58" fmla="*/ 78 w 346"/>
                <a:gd name="T59" fmla="*/ 322 h 346"/>
                <a:gd name="T60" fmla="*/ 138 w 346"/>
                <a:gd name="T61" fmla="*/ 346 h 346"/>
                <a:gd name="T62" fmla="*/ 148 w 346"/>
                <a:gd name="T63" fmla="*/ 322 h 346"/>
                <a:gd name="T64" fmla="*/ 173 w 346"/>
                <a:gd name="T65" fmla="*/ 324 h 346"/>
                <a:gd name="T66" fmla="*/ 173 w 346"/>
                <a:gd name="T67" fmla="*/ 301 h 346"/>
                <a:gd name="T68" fmla="*/ 55 w 346"/>
                <a:gd name="T69" fmla="*/ 223 h 346"/>
                <a:gd name="T70" fmla="*/ 123 w 346"/>
                <a:gd name="T71" fmla="*/ 55 h 346"/>
                <a:gd name="T72" fmla="*/ 123 w 346"/>
                <a:gd name="T73" fmla="*/ 55 h 346"/>
                <a:gd name="T74" fmla="*/ 173 w 346"/>
                <a:gd name="T75" fmla="*/ 45 h 346"/>
                <a:gd name="T76" fmla="*/ 173 w 346"/>
                <a:gd name="T77" fmla="*/ 45 h 346"/>
                <a:gd name="T78" fmla="*/ 173 w 346"/>
                <a:gd name="T79" fmla="*/ 22 h 346"/>
                <a:gd name="T80" fmla="*/ 145 w 346"/>
                <a:gd name="T81" fmla="*/ 25 h 346"/>
                <a:gd name="T82" fmla="*/ 135 w 346"/>
                <a:gd name="T83" fmla="*/ 1 h 346"/>
                <a:gd name="T84" fmla="*/ 75 w 346"/>
                <a:gd name="T85" fmla="*/ 26 h 346"/>
                <a:gd name="T86" fmla="*/ 85 w 346"/>
                <a:gd name="T87" fmla="*/ 50 h 346"/>
                <a:gd name="T88" fmla="*/ 48 w 346"/>
                <a:gd name="T89" fmla="*/ 88 h 346"/>
                <a:gd name="T90" fmla="*/ 24 w 346"/>
                <a:gd name="T91" fmla="*/ 78 h 346"/>
                <a:gd name="T92" fmla="*/ 0 w 346"/>
                <a:gd name="T93" fmla="*/ 138 h 346"/>
                <a:gd name="T94" fmla="*/ 24 w 346"/>
                <a:gd name="T95" fmla="*/ 148 h 346"/>
                <a:gd name="T96" fmla="*/ 25 w 346"/>
                <a:gd name="T97" fmla="*/ 201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46" h="346">
                  <a:moveTo>
                    <a:pt x="173" y="324"/>
                  </a:moveTo>
                  <a:cubicBezTo>
                    <a:pt x="182" y="324"/>
                    <a:pt x="192" y="323"/>
                    <a:pt x="201" y="321"/>
                  </a:cubicBezTo>
                  <a:cubicBezTo>
                    <a:pt x="211" y="345"/>
                    <a:pt x="211" y="345"/>
                    <a:pt x="211" y="345"/>
                  </a:cubicBezTo>
                  <a:cubicBezTo>
                    <a:pt x="271" y="320"/>
                    <a:pt x="271" y="320"/>
                    <a:pt x="271" y="320"/>
                  </a:cubicBezTo>
                  <a:cubicBezTo>
                    <a:pt x="260" y="296"/>
                    <a:pt x="260" y="296"/>
                    <a:pt x="260" y="296"/>
                  </a:cubicBezTo>
                  <a:cubicBezTo>
                    <a:pt x="275" y="286"/>
                    <a:pt x="287" y="273"/>
                    <a:pt x="298" y="258"/>
                  </a:cubicBezTo>
                  <a:cubicBezTo>
                    <a:pt x="322" y="268"/>
                    <a:pt x="322" y="268"/>
                    <a:pt x="322" y="268"/>
                  </a:cubicBezTo>
                  <a:cubicBezTo>
                    <a:pt x="346" y="208"/>
                    <a:pt x="346" y="208"/>
                    <a:pt x="346" y="208"/>
                  </a:cubicBezTo>
                  <a:cubicBezTo>
                    <a:pt x="322" y="198"/>
                    <a:pt x="322" y="198"/>
                    <a:pt x="322" y="198"/>
                  </a:cubicBezTo>
                  <a:cubicBezTo>
                    <a:pt x="325" y="180"/>
                    <a:pt x="324" y="163"/>
                    <a:pt x="321" y="145"/>
                  </a:cubicBezTo>
                  <a:cubicBezTo>
                    <a:pt x="345" y="135"/>
                    <a:pt x="345" y="135"/>
                    <a:pt x="345" y="135"/>
                  </a:cubicBezTo>
                  <a:cubicBezTo>
                    <a:pt x="320" y="75"/>
                    <a:pt x="320" y="75"/>
                    <a:pt x="320" y="75"/>
                  </a:cubicBezTo>
                  <a:cubicBezTo>
                    <a:pt x="296" y="85"/>
                    <a:pt x="296" y="85"/>
                    <a:pt x="296" y="85"/>
                  </a:cubicBezTo>
                  <a:cubicBezTo>
                    <a:pt x="285" y="71"/>
                    <a:pt x="273" y="58"/>
                    <a:pt x="258" y="48"/>
                  </a:cubicBezTo>
                  <a:cubicBezTo>
                    <a:pt x="268" y="24"/>
                    <a:pt x="268" y="24"/>
                    <a:pt x="268" y="24"/>
                  </a:cubicBezTo>
                  <a:cubicBezTo>
                    <a:pt x="208" y="0"/>
                    <a:pt x="208" y="0"/>
                    <a:pt x="208" y="0"/>
                  </a:cubicBezTo>
                  <a:cubicBezTo>
                    <a:pt x="198" y="24"/>
                    <a:pt x="198" y="24"/>
                    <a:pt x="198" y="24"/>
                  </a:cubicBezTo>
                  <a:cubicBezTo>
                    <a:pt x="190" y="23"/>
                    <a:pt x="181" y="22"/>
                    <a:pt x="173" y="22"/>
                  </a:cubicBezTo>
                  <a:cubicBezTo>
                    <a:pt x="173" y="45"/>
                    <a:pt x="173" y="45"/>
                    <a:pt x="173" y="45"/>
                  </a:cubicBezTo>
                  <a:cubicBezTo>
                    <a:pt x="224" y="45"/>
                    <a:pt x="271" y="75"/>
                    <a:pt x="291" y="123"/>
                  </a:cubicBezTo>
                  <a:cubicBezTo>
                    <a:pt x="318" y="188"/>
                    <a:pt x="288" y="263"/>
                    <a:pt x="223" y="291"/>
                  </a:cubicBezTo>
                  <a:cubicBezTo>
                    <a:pt x="207" y="298"/>
                    <a:pt x="190" y="301"/>
                    <a:pt x="173" y="301"/>
                  </a:cubicBezTo>
                  <a:cubicBezTo>
                    <a:pt x="173" y="301"/>
                    <a:pt x="173" y="301"/>
                    <a:pt x="173" y="301"/>
                  </a:cubicBezTo>
                  <a:lnTo>
                    <a:pt x="173" y="324"/>
                  </a:lnTo>
                  <a:close/>
                  <a:moveTo>
                    <a:pt x="25" y="201"/>
                  </a:moveTo>
                  <a:cubicBezTo>
                    <a:pt x="0" y="211"/>
                    <a:pt x="0" y="211"/>
                    <a:pt x="0" y="211"/>
                  </a:cubicBezTo>
                  <a:cubicBezTo>
                    <a:pt x="26" y="271"/>
                    <a:pt x="26" y="271"/>
                    <a:pt x="26" y="271"/>
                  </a:cubicBezTo>
                  <a:cubicBezTo>
                    <a:pt x="50" y="261"/>
                    <a:pt x="50" y="261"/>
                    <a:pt x="50" y="261"/>
                  </a:cubicBezTo>
                  <a:cubicBezTo>
                    <a:pt x="60" y="275"/>
                    <a:pt x="73" y="288"/>
                    <a:pt x="88" y="298"/>
                  </a:cubicBezTo>
                  <a:cubicBezTo>
                    <a:pt x="78" y="322"/>
                    <a:pt x="78" y="322"/>
                    <a:pt x="78" y="322"/>
                  </a:cubicBezTo>
                  <a:cubicBezTo>
                    <a:pt x="138" y="346"/>
                    <a:pt x="138" y="346"/>
                    <a:pt x="138" y="346"/>
                  </a:cubicBezTo>
                  <a:cubicBezTo>
                    <a:pt x="148" y="322"/>
                    <a:pt x="148" y="322"/>
                    <a:pt x="148" y="322"/>
                  </a:cubicBezTo>
                  <a:cubicBezTo>
                    <a:pt x="156" y="323"/>
                    <a:pt x="164" y="324"/>
                    <a:pt x="173" y="324"/>
                  </a:cubicBezTo>
                  <a:cubicBezTo>
                    <a:pt x="173" y="301"/>
                    <a:pt x="173" y="301"/>
                    <a:pt x="173" y="301"/>
                  </a:cubicBezTo>
                  <a:cubicBezTo>
                    <a:pt x="121" y="301"/>
                    <a:pt x="75" y="271"/>
                    <a:pt x="55" y="223"/>
                  </a:cubicBezTo>
                  <a:cubicBezTo>
                    <a:pt x="27" y="158"/>
                    <a:pt x="58" y="83"/>
                    <a:pt x="123" y="55"/>
                  </a:cubicBezTo>
                  <a:cubicBezTo>
                    <a:pt x="123" y="55"/>
                    <a:pt x="123" y="55"/>
                    <a:pt x="123" y="55"/>
                  </a:cubicBezTo>
                  <a:cubicBezTo>
                    <a:pt x="139" y="48"/>
                    <a:pt x="155" y="45"/>
                    <a:pt x="173" y="45"/>
                  </a:cubicBezTo>
                  <a:cubicBezTo>
                    <a:pt x="173" y="45"/>
                    <a:pt x="173" y="45"/>
                    <a:pt x="173" y="45"/>
                  </a:cubicBezTo>
                  <a:cubicBezTo>
                    <a:pt x="173" y="22"/>
                    <a:pt x="173" y="22"/>
                    <a:pt x="173" y="22"/>
                  </a:cubicBezTo>
                  <a:cubicBezTo>
                    <a:pt x="163" y="22"/>
                    <a:pt x="154" y="23"/>
                    <a:pt x="145" y="25"/>
                  </a:cubicBezTo>
                  <a:cubicBezTo>
                    <a:pt x="135" y="1"/>
                    <a:pt x="135" y="1"/>
                    <a:pt x="135" y="1"/>
                  </a:cubicBezTo>
                  <a:cubicBezTo>
                    <a:pt x="75" y="26"/>
                    <a:pt x="75" y="26"/>
                    <a:pt x="75" y="26"/>
                  </a:cubicBezTo>
                  <a:cubicBezTo>
                    <a:pt x="85" y="50"/>
                    <a:pt x="85" y="50"/>
                    <a:pt x="85" y="50"/>
                  </a:cubicBezTo>
                  <a:cubicBezTo>
                    <a:pt x="71" y="60"/>
                    <a:pt x="58" y="73"/>
                    <a:pt x="48" y="88"/>
                  </a:cubicBezTo>
                  <a:cubicBezTo>
                    <a:pt x="24" y="78"/>
                    <a:pt x="24" y="78"/>
                    <a:pt x="24" y="78"/>
                  </a:cubicBezTo>
                  <a:cubicBezTo>
                    <a:pt x="0" y="138"/>
                    <a:pt x="0" y="138"/>
                    <a:pt x="0" y="138"/>
                  </a:cubicBezTo>
                  <a:cubicBezTo>
                    <a:pt x="24" y="148"/>
                    <a:pt x="24" y="148"/>
                    <a:pt x="24" y="148"/>
                  </a:cubicBezTo>
                  <a:cubicBezTo>
                    <a:pt x="21" y="166"/>
                    <a:pt x="21" y="183"/>
                    <a:pt x="25" y="201"/>
                  </a:cubicBezTo>
                  <a:close/>
                </a:path>
              </a:pathLst>
            </a:custGeom>
            <a:solidFill>
              <a:schemeClr val="accent4"/>
            </a:solidFill>
            <a:ln>
              <a:noFill/>
            </a:ln>
          </p:spPr>
          <p:txBody>
            <a:bodyPr vert="horz" wrap="square" lIns="0" tIns="0" rIns="0" bIns="0" numCol="1" anchor="t" anchorCtr="0" compatLnSpc="1"/>
            <a:lstStyle/>
            <a:p>
              <a:pPr algn="just">
                <a:lnSpc>
                  <a:spcPct val="120000"/>
                </a:lnSpc>
              </a:pPr>
              <a:endParaRPr lang="en-US"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3" name="Group 44"/>
            <p:cNvGrpSpPr/>
            <p:nvPr/>
          </p:nvGrpSpPr>
          <p:grpSpPr>
            <a:xfrm>
              <a:off x="8789869" y="5722365"/>
              <a:ext cx="281764" cy="281764"/>
              <a:chOff x="8216107" y="2577296"/>
              <a:chExt cx="464344" cy="464343"/>
            </a:xfrm>
            <a:solidFill>
              <a:schemeClr val="accent4"/>
            </a:solidFill>
          </p:grpSpPr>
          <p:sp>
            <p:nvSpPr>
              <p:cNvPr id="46" name="AutoShape 52"/>
              <p:cNvSpPr/>
              <p:nvPr/>
            </p:nvSpPr>
            <p:spPr bwMode="auto">
              <a:xfrm>
                <a:off x="8216107" y="2577296"/>
                <a:ext cx="464344" cy="464343"/>
              </a:xfrm>
              <a:custGeom>
                <a:avLst/>
                <a:gdLst>
                  <a:gd name="T0" fmla="+- 0 10800 87"/>
                  <a:gd name="T1" fmla="*/ T0 w 21426"/>
                  <a:gd name="T2" fmla="+- 0 10799 73"/>
                  <a:gd name="T3" fmla="*/ 10799 h 21453"/>
                  <a:gd name="T4" fmla="+- 0 10800 87"/>
                  <a:gd name="T5" fmla="*/ T4 w 21426"/>
                  <a:gd name="T6" fmla="+- 0 10799 73"/>
                  <a:gd name="T7" fmla="*/ 10799 h 21453"/>
                  <a:gd name="T8" fmla="+- 0 10800 87"/>
                  <a:gd name="T9" fmla="*/ T8 w 21426"/>
                  <a:gd name="T10" fmla="+- 0 10799 73"/>
                  <a:gd name="T11" fmla="*/ 10799 h 21453"/>
                  <a:gd name="T12" fmla="+- 0 10800 87"/>
                  <a:gd name="T13" fmla="*/ T12 w 21426"/>
                  <a:gd name="T14" fmla="+- 0 10799 73"/>
                  <a:gd name="T15" fmla="*/ 10799 h 21453"/>
                </a:gdLst>
                <a:ahLst/>
                <a:cxnLst>
                  <a:cxn ang="0">
                    <a:pos x="T1" y="T3"/>
                  </a:cxn>
                  <a:cxn ang="0">
                    <a:pos x="T5" y="T7"/>
                  </a:cxn>
                  <a:cxn ang="0">
                    <a:pos x="T9" y="T11"/>
                  </a:cxn>
                  <a:cxn ang="0">
                    <a:pos x="T13" y="T15"/>
                  </a:cxn>
                </a:cxnLst>
                <a:rect l="0" t="0" r="r" b="b"/>
                <a:pathLst>
                  <a:path w="21426" h="21453">
                    <a:moveTo>
                      <a:pt x="8034" y="20112"/>
                    </a:moveTo>
                    <a:cubicBezTo>
                      <a:pt x="5816" y="17892"/>
                      <a:pt x="3556" y="15628"/>
                      <a:pt x="1338" y="13408"/>
                    </a:cubicBezTo>
                    <a:cubicBezTo>
                      <a:pt x="3241" y="7240"/>
                      <a:pt x="11488" y="7509"/>
                      <a:pt x="13391" y="1341"/>
                    </a:cubicBezTo>
                    <a:cubicBezTo>
                      <a:pt x="15609" y="3560"/>
                      <a:pt x="17869" y="5825"/>
                      <a:pt x="20087" y="8045"/>
                    </a:cubicBezTo>
                    <a:cubicBezTo>
                      <a:pt x="18184" y="14212"/>
                      <a:pt x="9937" y="13944"/>
                      <a:pt x="8034" y="20112"/>
                    </a:cubicBezTo>
                    <a:moveTo>
                      <a:pt x="21034" y="7097"/>
                    </a:moveTo>
                    <a:lnTo>
                      <a:pt x="14338" y="393"/>
                    </a:lnTo>
                    <a:cubicBezTo>
                      <a:pt x="14006" y="60"/>
                      <a:pt x="13525" y="-73"/>
                      <a:pt x="13069" y="39"/>
                    </a:cubicBezTo>
                    <a:cubicBezTo>
                      <a:pt x="12828" y="98"/>
                      <a:pt x="12614" y="222"/>
                      <a:pt x="12444" y="393"/>
                    </a:cubicBezTo>
                    <a:cubicBezTo>
                      <a:pt x="12292" y="545"/>
                      <a:pt x="12177" y="733"/>
                      <a:pt x="12112" y="944"/>
                    </a:cubicBezTo>
                    <a:cubicBezTo>
                      <a:pt x="11808" y="1929"/>
                      <a:pt x="11283" y="2785"/>
                      <a:pt x="10507" y="3562"/>
                    </a:cubicBezTo>
                    <a:cubicBezTo>
                      <a:pt x="9471" y="4598"/>
                      <a:pt x="8121" y="5384"/>
                      <a:pt x="6693" y="6214"/>
                    </a:cubicBezTo>
                    <a:cubicBezTo>
                      <a:pt x="5177" y="7094"/>
                      <a:pt x="3611" y="8006"/>
                      <a:pt x="2328" y="9290"/>
                    </a:cubicBezTo>
                    <a:cubicBezTo>
                      <a:pt x="1237" y="10383"/>
                      <a:pt x="493" y="11600"/>
                      <a:pt x="59" y="13011"/>
                    </a:cubicBezTo>
                    <a:cubicBezTo>
                      <a:pt x="-87" y="13488"/>
                      <a:pt x="40" y="14004"/>
                      <a:pt x="391" y="14356"/>
                    </a:cubicBezTo>
                    <a:lnTo>
                      <a:pt x="7087" y="21060"/>
                    </a:lnTo>
                    <a:cubicBezTo>
                      <a:pt x="7419" y="21393"/>
                      <a:pt x="7900" y="21526"/>
                      <a:pt x="8356" y="21414"/>
                    </a:cubicBezTo>
                    <a:cubicBezTo>
                      <a:pt x="8597" y="21354"/>
                      <a:pt x="8811" y="21231"/>
                      <a:pt x="8981" y="21060"/>
                    </a:cubicBezTo>
                    <a:cubicBezTo>
                      <a:pt x="9133" y="20908"/>
                      <a:pt x="9248" y="20720"/>
                      <a:pt x="9314" y="20508"/>
                    </a:cubicBezTo>
                    <a:cubicBezTo>
                      <a:pt x="9617" y="19523"/>
                      <a:pt x="10142" y="18667"/>
                      <a:pt x="10918" y="17890"/>
                    </a:cubicBezTo>
                    <a:cubicBezTo>
                      <a:pt x="11954" y="16853"/>
                      <a:pt x="13304" y="16069"/>
                      <a:pt x="14733" y="15239"/>
                    </a:cubicBezTo>
                    <a:cubicBezTo>
                      <a:pt x="16248" y="14357"/>
                      <a:pt x="17814" y="13446"/>
                      <a:pt x="19097" y="12162"/>
                    </a:cubicBezTo>
                    <a:cubicBezTo>
                      <a:pt x="20188" y="11070"/>
                      <a:pt x="20932" y="9852"/>
                      <a:pt x="21366" y="8440"/>
                    </a:cubicBezTo>
                    <a:cubicBezTo>
                      <a:pt x="21512" y="7965"/>
                      <a:pt x="21385" y="7448"/>
                      <a:pt x="21034" y="7097"/>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just" defTabSz="171450" hangingPunct="0">
                  <a:lnSpc>
                    <a:spcPct val="120000"/>
                  </a:lnSpc>
                </a:pPr>
                <a:endParaRPr lang="en-US" sz="600" dirty="0">
                  <a:solidFill>
                    <a:schemeClr val="bg1">
                      <a:lumMod val="65000"/>
                    </a:schemeClr>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7" name="AutoShape 53"/>
              <p:cNvSpPr/>
              <p:nvPr/>
            </p:nvSpPr>
            <p:spPr bwMode="auto">
              <a:xfrm>
                <a:off x="8390732" y="2736853"/>
                <a:ext cx="125412" cy="130175"/>
              </a:xfrm>
              <a:custGeom>
                <a:avLst/>
                <a:gdLst>
                  <a:gd name="T0" fmla="+- 0 10801 59"/>
                  <a:gd name="T1" fmla="*/ T0 w 21484"/>
                  <a:gd name="T2" fmla="+- 0 10799 41"/>
                  <a:gd name="T3" fmla="*/ 10799 h 21516"/>
                  <a:gd name="T4" fmla="+- 0 10801 59"/>
                  <a:gd name="T5" fmla="*/ T4 w 21484"/>
                  <a:gd name="T6" fmla="+- 0 10799 41"/>
                  <a:gd name="T7" fmla="*/ 10799 h 21516"/>
                  <a:gd name="T8" fmla="+- 0 10801 59"/>
                  <a:gd name="T9" fmla="*/ T8 w 21484"/>
                  <a:gd name="T10" fmla="+- 0 10799 41"/>
                  <a:gd name="T11" fmla="*/ 10799 h 21516"/>
                  <a:gd name="T12" fmla="+- 0 10801 59"/>
                  <a:gd name="T13" fmla="*/ T12 w 21484"/>
                  <a:gd name="T14" fmla="+- 0 10799 41"/>
                  <a:gd name="T15" fmla="*/ 10799 h 21516"/>
                </a:gdLst>
                <a:ahLst/>
                <a:cxnLst>
                  <a:cxn ang="0">
                    <a:pos x="T1" y="T3"/>
                  </a:cxn>
                  <a:cxn ang="0">
                    <a:pos x="T5" y="T7"/>
                  </a:cxn>
                  <a:cxn ang="0">
                    <a:pos x="T9" y="T11"/>
                  </a:cxn>
                  <a:cxn ang="0">
                    <a:pos x="T13" y="T15"/>
                  </a:cxn>
                </a:cxnLst>
                <a:rect l="0" t="0" r="r" b="b"/>
                <a:pathLst>
                  <a:path w="21484" h="21516">
                    <a:moveTo>
                      <a:pt x="17511" y="14987"/>
                    </a:moveTo>
                    <a:cubicBezTo>
                      <a:pt x="17287" y="15384"/>
                      <a:pt x="17032" y="15740"/>
                      <a:pt x="16731" y="16049"/>
                    </a:cubicBezTo>
                    <a:cubicBezTo>
                      <a:pt x="15340" y="14692"/>
                      <a:pt x="13947" y="13205"/>
                      <a:pt x="12559" y="11675"/>
                    </a:cubicBezTo>
                    <a:cubicBezTo>
                      <a:pt x="12912" y="11521"/>
                      <a:pt x="13287" y="11362"/>
                      <a:pt x="13689" y="11198"/>
                    </a:cubicBezTo>
                    <a:cubicBezTo>
                      <a:pt x="14092" y="11034"/>
                      <a:pt x="14494" y="10927"/>
                      <a:pt x="14895" y="10861"/>
                    </a:cubicBezTo>
                    <a:cubicBezTo>
                      <a:pt x="15308" y="10801"/>
                      <a:pt x="15715" y="10819"/>
                      <a:pt x="16122" y="10913"/>
                    </a:cubicBezTo>
                    <a:cubicBezTo>
                      <a:pt x="16527" y="11011"/>
                      <a:pt x="16909" y="11222"/>
                      <a:pt x="17262" y="11554"/>
                    </a:cubicBezTo>
                    <a:cubicBezTo>
                      <a:pt x="17612" y="11890"/>
                      <a:pt x="17835" y="12244"/>
                      <a:pt x="17923" y="12620"/>
                    </a:cubicBezTo>
                    <a:cubicBezTo>
                      <a:pt x="18020" y="13004"/>
                      <a:pt x="18025" y="13392"/>
                      <a:pt x="17958" y="13789"/>
                    </a:cubicBezTo>
                    <a:cubicBezTo>
                      <a:pt x="17883" y="14187"/>
                      <a:pt x="17738" y="14585"/>
                      <a:pt x="17511" y="14987"/>
                    </a:cubicBezTo>
                    <a:moveTo>
                      <a:pt x="5799" y="10193"/>
                    </a:moveTo>
                    <a:cubicBezTo>
                      <a:pt x="5096" y="10221"/>
                      <a:pt x="4482" y="9996"/>
                      <a:pt x="3946" y="9496"/>
                    </a:cubicBezTo>
                    <a:cubicBezTo>
                      <a:pt x="3717" y="9285"/>
                      <a:pt x="3558" y="9028"/>
                      <a:pt x="3461" y="8724"/>
                    </a:cubicBezTo>
                    <a:cubicBezTo>
                      <a:pt x="3359" y="8420"/>
                      <a:pt x="3326" y="8088"/>
                      <a:pt x="3366" y="7723"/>
                    </a:cubicBezTo>
                    <a:cubicBezTo>
                      <a:pt x="3397" y="7363"/>
                      <a:pt x="3509" y="6989"/>
                      <a:pt x="3703" y="6610"/>
                    </a:cubicBezTo>
                    <a:cubicBezTo>
                      <a:pt x="3889" y="6231"/>
                      <a:pt x="4160" y="5852"/>
                      <a:pt x="4510" y="5487"/>
                    </a:cubicBezTo>
                    <a:cubicBezTo>
                      <a:pt x="5768" y="6694"/>
                      <a:pt x="7022" y="8018"/>
                      <a:pt x="8282" y="9388"/>
                    </a:cubicBezTo>
                    <a:cubicBezTo>
                      <a:pt x="7330" y="9893"/>
                      <a:pt x="6501" y="10164"/>
                      <a:pt x="5799" y="10193"/>
                    </a:cubicBezTo>
                    <a:moveTo>
                      <a:pt x="19678" y="8570"/>
                    </a:moveTo>
                    <a:cubicBezTo>
                      <a:pt x="18868" y="7915"/>
                      <a:pt x="18055" y="7470"/>
                      <a:pt x="17235" y="7250"/>
                    </a:cubicBezTo>
                    <a:cubicBezTo>
                      <a:pt x="16421" y="7031"/>
                      <a:pt x="15603" y="6942"/>
                      <a:pt x="14779" y="6998"/>
                    </a:cubicBezTo>
                    <a:cubicBezTo>
                      <a:pt x="13964" y="7059"/>
                      <a:pt x="13130" y="7236"/>
                      <a:pt x="12296" y="7545"/>
                    </a:cubicBezTo>
                    <a:cubicBezTo>
                      <a:pt x="11462" y="7859"/>
                      <a:pt x="10625" y="8200"/>
                      <a:pt x="9782" y="8593"/>
                    </a:cubicBezTo>
                    <a:cubicBezTo>
                      <a:pt x="8448" y="7115"/>
                      <a:pt x="7114" y="5658"/>
                      <a:pt x="5778" y="4299"/>
                    </a:cubicBezTo>
                    <a:cubicBezTo>
                      <a:pt x="6382" y="3775"/>
                      <a:pt x="6963" y="3509"/>
                      <a:pt x="7526" y="3490"/>
                    </a:cubicBezTo>
                    <a:cubicBezTo>
                      <a:pt x="8088" y="3467"/>
                      <a:pt x="8631" y="3523"/>
                      <a:pt x="9145" y="3649"/>
                    </a:cubicBezTo>
                    <a:cubicBezTo>
                      <a:pt x="9669" y="3775"/>
                      <a:pt x="10149" y="3883"/>
                      <a:pt x="10590" y="3967"/>
                    </a:cubicBezTo>
                    <a:cubicBezTo>
                      <a:pt x="11038" y="4051"/>
                      <a:pt x="11424" y="3958"/>
                      <a:pt x="11765" y="3682"/>
                    </a:cubicBezTo>
                    <a:cubicBezTo>
                      <a:pt x="12123" y="3382"/>
                      <a:pt x="12321" y="2994"/>
                      <a:pt x="12351" y="2526"/>
                    </a:cubicBezTo>
                    <a:cubicBezTo>
                      <a:pt x="12376" y="2054"/>
                      <a:pt x="12189" y="1596"/>
                      <a:pt x="11782" y="1147"/>
                    </a:cubicBezTo>
                    <a:cubicBezTo>
                      <a:pt x="11258" y="569"/>
                      <a:pt x="10630" y="216"/>
                      <a:pt x="9872" y="85"/>
                    </a:cubicBezTo>
                    <a:cubicBezTo>
                      <a:pt x="9126" y="-41"/>
                      <a:pt x="8358" y="-30"/>
                      <a:pt x="7564" y="136"/>
                    </a:cubicBezTo>
                    <a:cubicBezTo>
                      <a:pt x="6780" y="309"/>
                      <a:pt x="6032" y="595"/>
                      <a:pt x="5324" y="997"/>
                    </a:cubicBezTo>
                    <a:cubicBezTo>
                      <a:pt x="4617" y="1399"/>
                      <a:pt x="4048" y="1811"/>
                      <a:pt x="3626" y="2213"/>
                    </a:cubicBezTo>
                    <a:cubicBezTo>
                      <a:pt x="3464" y="2066"/>
                      <a:pt x="3302" y="1918"/>
                      <a:pt x="3141" y="1773"/>
                    </a:cubicBezTo>
                    <a:cubicBezTo>
                      <a:pt x="2963" y="1614"/>
                      <a:pt x="2739" y="1530"/>
                      <a:pt x="2471" y="1535"/>
                    </a:cubicBezTo>
                    <a:cubicBezTo>
                      <a:pt x="2200" y="1535"/>
                      <a:pt x="1977" y="1647"/>
                      <a:pt x="1793" y="1853"/>
                    </a:cubicBezTo>
                    <a:cubicBezTo>
                      <a:pt x="1615" y="2054"/>
                      <a:pt x="1530" y="2288"/>
                      <a:pt x="1565" y="2536"/>
                    </a:cubicBezTo>
                    <a:cubicBezTo>
                      <a:pt x="1589" y="2793"/>
                      <a:pt x="1696" y="2989"/>
                      <a:pt x="1880" y="3139"/>
                    </a:cubicBezTo>
                    <a:cubicBezTo>
                      <a:pt x="2044" y="3270"/>
                      <a:pt x="2203" y="3401"/>
                      <a:pt x="2364" y="3537"/>
                    </a:cubicBezTo>
                    <a:cubicBezTo>
                      <a:pt x="1731" y="4276"/>
                      <a:pt x="1207" y="5094"/>
                      <a:pt x="795" y="5957"/>
                    </a:cubicBezTo>
                    <a:cubicBezTo>
                      <a:pt x="378" y="6820"/>
                      <a:pt x="130" y="7676"/>
                      <a:pt x="37" y="8509"/>
                    </a:cubicBezTo>
                    <a:cubicBezTo>
                      <a:pt x="-59" y="9346"/>
                      <a:pt x="33" y="10113"/>
                      <a:pt x="298" y="10824"/>
                    </a:cubicBezTo>
                    <a:cubicBezTo>
                      <a:pt x="566" y="11540"/>
                      <a:pt x="1056" y="12148"/>
                      <a:pt x="1774" y="12723"/>
                    </a:cubicBezTo>
                    <a:cubicBezTo>
                      <a:pt x="2942" y="13658"/>
                      <a:pt x="4321" y="14056"/>
                      <a:pt x="5915" y="13967"/>
                    </a:cubicBezTo>
                    <a:cubicBezTo>
                      <a:pt x="7507" y="13874"/>
                      <a:pt x="9223" y="13415"/>
                      <a:pt x="11064" y="12461"/>
                    </a:cubicBezTo>
                    <a:cubicBezTo>
                      <a:pt x="12532" y="14093"/>
                      <a:pt x="14002" y="15716"/>
                      <a:pt x="15470" y="17223"/>
                    </a:cubicBezTo>
                    <a:cubicBezTo>
                      <a:pt x="14849" y="17728"/>
                      <a:pt x="14305" y="18018"/>
                      <a:pt x="13826" y="18111"/>
                    </a:cubicBezTo>
                    <a:cubicBezTo>
                      <a:pt x="13344" y="18210"/>
                      <a:pt x="12917" y="18200"/>
                      <a:pt x="12530" y="18088"/>
                    </a:cubicBezTo>
                    <a:cubicBezTo>
                      <a:pt x="12142" y="17971"/>
                      <a:pt x="11782" y="17803"/>
                      <a:pt x="11455" y="17587"/>
                    </a:cubicBezTo>
                    <a:cubicBezTo>
                      <a:pt x="11125" y="17368"/>
                      <a:pt x="10799" y="17181"/>
                      <a:pt x="10474" y="17026"/>
                    </a:cubicBezTo>
                    <a:cubicBezTo>
                      <a:pt x="10154" y="16872"/>
                      <a:pt x="9823" y="16788"/>
                      <a:pt x="9486" y="16783"/>
                    </a:cubicBezTo>
                    <a:cubicBezTo>
                      <a:pt x="9145" y="16778"/>
                      <a:pt x="8785" y="16937"/>
                      <a:pt x="8388" y="17265"/>
                    </a:cubicBezTo>
                    <a:cubicBezTo>
                      <a:pt x="7981" y="17606"/>
                      <a:pt x="7777" y="18004"/>
                      <a:pt x="7777" y="18453"/>
                    </a:cubicBezTo>
                    <a:cubicBezTo>
                      <a:pt x="7777" y="18897"/>
                      <a:pt x="7991" y="19351"/>
                      <a:pt x="8408" y="19809"/>
                    </a:cubicBezTo>
                    <a:cubicBezTo>
                      <a:pt x="8830" y="20268"/>
                      <a:pt x="9379" y="20651"/>
                      <a:pt x="10042" y="20955"/>
                    </a:cubicBezTo>
                    <a:cubicBezTo>
                      <a:pt x="10708" y="21259"/>
                      <a:pt x="11455" y="21451"/>
                      <a:pt x="12279" y="21502"/>
                    </a:cubicBezTo>
                    <a:cubicBezTo>
                      <a:pt x="13103" y="21559"/>
                      <a:pt x="13970" y="21437"/>
                      <a:pt x="14886" y="21109"/>
                    </a:cubicBezTo>
                    <a:cubicBezTo>
                      <a:pt x="15807" y="20787"/>
                      <a:pt x="16721" y="20202"/>
                      <a:pt x="17617" y="19332"/>
                    </a:cubicBezTo>
                    <a:cubicBezTo>
                      <a:pt x="18051" y="19739"/>
                      <a:pt x="18489" y="20127"/>
                      <a:pt x="18921" y="20501"/>
                    </a:cubicBezTo>
                    <a:cubicBezTo>
                      <a:pt x="19107" y="20656"/>
                      <a:pt x="19328" y="20731"/>
                      <a:pt x="19601" y="20712"/>
                    </a:cubicBezTo>
                    <a:cubicBezTo>
                      <a:pt x="19861" y="20703"/>
                      <a:pt x="20090" y="20586"/>
                      <a:pt x="20269" y="20375"/>
                    </a:cubicBezTo>
                    <a:cubicBezTo>
                      <a:pt x="20455" y="20160"/>
                      <a:pt x="20532" y="19921"/>
                      <a:pt x="20503" y="19674"/>
                    </a:cubicBezTo>
                    <a:cubicBezTo>
                      <a:pt x="20477" y="19421"/>
                      <a:pt x="20371" y="19229"/>
                      <a:pt x="20192" y="19089"/>
                    </a:cubicBezTo>
                    <a:cubicBezTo>
                      <a:pt x="19755" y="18752"/>
                      <a:pt x="19321" y="18397"/>
                      <a:pt x="18884" y="18022"/>
                    </a:cubicBezTo>
                    <a:cubicBezTo>
                      <a:pt x="19626" y="17143"/>
                      <a:pt x="20221" y="16217"/>
                      <a:pt x="20664" y="15300"/>
                    </a:cubicBezTo>
                    <a:cubicBezTo>
                      <a:pt x="21103" y="14379"/>
                      <a:pt x="21367" y="13490"/>
                      <a:pt x="21453" y="12667"/>
                    </a:cubicBezTo>
                    <a:cubicBezTo>
                      <a:pt x="21540" y="11839"/>
                      <a:pt x="21439" y="11091"/>
                      <a:pt x="21159" y="10412"/>
                    </a:cubicBezTo>
                    <a:cubicBezTo>
                      <a:pt x="20880" y="9725"/>
                      <a:pt x="20386" y="9135"/>
                      <a:pt x="19678" y="857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just" defTabSz="171450" hangingPunct="0">
                  <a:lnSpc>
                    <a:spcPct val="120000"/>
                  </a:lnSpc>
                </a:pPr>
                <a:endParaRPr lang="en-US" sz="600" dirty="0">
                  <a:solidFill>
                    <a:schemeClr val="bg1">
                      <a:lumMod val="65000"/>
                    </a:schemeClr>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8" name="AutoShape 54"/>
              <p:cNvSpPr/>
              <p:nvPr/>
            </p:nvSpPr>
            <p:spPr bwMode="auto">
              <a:xfrm>
                <a:off x="8375650" y="2896399"/>
                <a:ext cx="70644" cy="73819"/>
              </a:xfrm>
              <a:custGeom>
                <a:avLst/>
                <a:gdLst>
                  <a:gd name="T0" fmla="+- 0 10791 197"/>
                  <a:gd name="T1" fmla="*/ T0 w 21188"/>
                  <a:gd name="T2" fmla="+- 0 10794 193"/>
                  <a:gd name="T3" fmla="*/ 10794 h 21203"/>
                  <a:gd name="T4" fmla="+- 0 10791 197"/>
                  <a:gd name="T5" fmla="*/ T4 w 21188"/>
                  <a:gd name="T6" fmla="+- 0 10794 193"/>
                  <a:gd name="T7" fmla="*/ 10794 h 21203"/>
                  <a:gd name="T8" fmla="+- 0 10791 197"/>
                  <a:gd name="T9" fmla="*/ T8 w 21188"/>
                  <a:gd name="T10" fmla="+- 0 10794 193"/>
                  <a:gd name="T11" fmla="*/ 10794 h 21203"/>
                  <a:gd name="T12" fmla="+- 0 10791 197"/>
                  <a:gd name="T13" fmla="*/ T12 w 21188"/>
                  <a:gd name="T14" fmla="+- 0 10794 193"/>
                  <a:gd name="T15" fmla="*/ 10794 h 21203"/>
                </a:gdLst>
                <a:ahLst/>
                <a:cxnLst>
                  <a:cxn ang="0">
                    <a:pos x="T1" y="T3"/>
                  </a:cxn>
                  <a:cxn ang="0">
                    <a:pos x="T5" y="T7"/>
                  </a:cxn>
                  <a:cxn ang="0">
                    <a:pos x="T9" y="T11"/>
                  </a:cxn>
                  <a:cxn ang="0">
                    <a:pos x="T13" y="T15"/>
                  </a:cxn>
                </a:cxnLst>
                <a:rect l="0" t="0" r="r" b="b"/>
                <a:pathLst>
                  <a:path w="21188" h="21203">
                    <a:moveTo>
                      <a:pt x="17615" y="468"/>
                    </a:moveTo>
                    <a:lnTo>
                      <a:pt x="17606" y="468"/>
                    </a:lnTo>
                    <a:cubicBezTo>
                      <a:pt x="14870" y="2476"/>
                      <a:pt x="12200" y="4590"/>
                      <a:pt x="9727" y="6958"/>
                    </a:cubicBezTo>
                    <a:cubicBezTo>
                      <a:pt x="7348" y="9227"/>
                      <a:pt x="5200" y="11619"/>
                      <a:pt x="3329" y="14060"/>
                    </a:cubicBezTo>
                    <a:lnTo>
                      <a:pt x="341" y="17962"/>
                    </a:lnTo>
                    <a:lnTo>
                      <a:pt x="350" y="17970"/>
                    </a:lnTo>
                    <a:cubicBezTo>
                      <a:pt x="-197" y="18786"/>
                      <a:pt x="-106" y="19880"/>
                      <a:pt x="638" y="20590"/>
                    </a:cubicBezTo>
                    <a:cubicBezTo>
                      <a:pt x="1491" y="21407"/>
                      <a:pt x="2889" y="21407"/>
                      <a:pt x="3746" y="20590"/>
                    </a:cubicBezTo>
                    <a:cubicBezTo>
                      <a:pt x="3877" y="20460"/>
                      <a:pt x="3984" y="20321"/>
                      <a:pt x="4069" y="20174"/>
                    </a:cubicBezTo>
                    <a:lnTo>
                      <a:pt x="6867" y="16517"/>
                    </a:lnTo>
                    <a:cubicBezTo>
                      <a:pt x="8601" y="14255"/>
                      <a:pt x="10606" y="12027"/>
                      <a:pt x="12824" y="9913"/>
                    </a:cubicBezTo>
                    <a:cubicBezTo>
                      <a:pt x="15281" y="7570"/>
                      <a:pt x="17557" y="5758"/>
                      <a:pt x="20329" y="3749"/>
                    </a:cubicBezTo>
                    <a:lnTo>
                      <a:pt x="20321" y="3741"/>
                    </a:lnTo>
                    <a:cubicBezTo>
                      <a:pt x="20400" y="3684"/>
                      <a:pt x="20473" y="3635"/>
                      <a:pt x="20543" y="3570"/>
                    </a:cubicBezTo>
                    <a:cubicBezTo>
                      <a:pt x="21402" y="2753"/>
                      <a:pt x="21402" y="1427"/>
                      <a:pt x="20543" y="606"/>
                    </a:cubicBezTo>
                    <a:cubicBezTo>
                      <a:pt x="19742" y="-161"/>
                      <a:pt x="18472" y="-193"/>
                      <a:pt x="17615" y="46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just" defTabSz="171450" hangingPunct="0">
                  <a:lnSpc>
                    <a:spcPct val="120000"/>
                  </a:lnSpc>
                </a:pPr>
                <a:endParaRPr lang="en-US" sz="600" dirty="0">
                  <a:solidFill>
                    <a:schemeClr val="bg1">
                      <a:lumMod val="65000"/>
                    </a:schemeClr>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9" name="AutoShape 55"/>
              <p:cNvSpPr/>
              <p:nvPr/>
            </p:nvSpPr>
            <p:spPr bwMode="auto">
              <a:xfrm>
                <a:off x="8448674" y="2649538"/>
                <a:ext cx="71438" cy="74613"/>
              </a:xfrm>
              <a:custGeom>
                <a:avLst/>
                <a:gdLst>
                  <a:gd name="T0" fmla="+- 0 10803 213"/>
                  <a:gd name="T1" fmla="*/ T0 w 21180"/>
                  <a:gd name="T2" fmla="+- 0 10801 203"/>
                  <a:gd name="T3" fmla="*/ 10801 h 21196"/>
                  <a:gd name="T4" fmla="+- 0 10803 213"/>
                  <a:gd name="T5" fmla="*/ T4 w 21180"/>
                  <a:gd name="T6" fmla="+- 0 10801 203"/>
                  <a:gd name="T7" fmla="*/ 10801 h 21196"/>
                  <a:gd name="T8" fmla="+- 0 10803 213"/>
                  <a:gd name="T9" fmla="*/ T8 w 21180"/>
                  <a:gd name="T10" fmla="+- 0 10801 203"/>
                  <a:gd name="T11" fmla="*/ 10801 h 21196"/>
                  <a:gd name="T12" fmla="+- 0 10803 213"/>
                  <a:gd name="T13" fmla="*/ T12 w 21180"/>
                  <a:gd name="T14" fmla="+- 0 10801 203"/>
                  <a:gd name="T15" fmla="*/ 10801 h 21196"/>
                </a:gdLst>
                <a:ahLst/>
                <a:cxnLst>
                  <a:cxn ang="0">
                    <a:pos x="T1" y="T3"/>
                  </a:cxn>
                  <a:cxn ang="0">
                    <a:pos x="T5" y="T7"/>
                  </a:cxn>
                  <a:cxn ang="0">
                    <a:pos x="T9" y="T11"/>
                  </a:cxn>
                  <a:cxn ang="0">
                    <a:pos x="T13" y="T15"/>
                  </a:cxn>
                </a:cxnLst>
                <a:rect l="0" t="0" r="r" b="b"/>
                <a:pathLst>
                  <a:path w="21180" h="21196">
                    <a:moveTo>
                      <a:pt x="8372" y="11356"/>
                    </a:moveTo>
                    <a:cubicBezTo>
                      <a:pt x="6122" y="13508"/>
                      <a:pt x="3675" y="15444"/>
                      <a:pt x="1144" y="17292"/>
                    </a:cubicBezTo>
                    <a:cubicBezTo>
                      <a:pt x="963" y="17388"/>
                      <a:pt x="786" y="17493"/>
                      <a:pt x="637" y="17645"/>
                    </a:cubicBezTo>
                    <a:cubicBezTo>
                      <a:pt x="-213" y="18457"/>
                      <a:pt x="-213" y="19774"/>
                      <a:pt x="637" y="20585"/>
                    </a:cubicBezTo>
                    <a:cubicBezTo>
                      <a:pt x="1464" y="21380"/>
                      <a:pt x="2796" y="21397"/>
                      <a:pt x="3652" y="20641"/>
                    </a:cubicBezTo>
                    <a:lnTo>
                      <a:pt x="3665" y="20649"/>
                    </a:lnTo>
                    <a:cubicBezTo>
                      <a:pt x="6364" y="18673"/>
                      <a:pt x="8988" y="16581"/>
                      <a:pt x="11419" y="14263"/>
                    </a:cubicBezTo>
                    <a:cubicBezTo>
                      <a:pt x="13759" y="12030"/>
                      <a:pt x="15873" y="9685"/>
                      <a:pt x="17715" y="7283"/>
                    </a:cubicBezTo>
                    <a:lnTo>
                      <a:pt x="20663" y="3427"/>
                    </a:lnTo>
                    <a:lnTo>
                      <a:pt x="20654" y="3419"/>
                    </a:lnTo>
                    <a:cubicBezTo>
                      <a:pt x="21386" y="2600"/>
                      <a:pt x="21357" y="1379"/>
                      <a:pt x="20541" y="608"/>
                    </a:cubicBezTo>
                    <a:cubicBezTo>
                      <a:pt x="19697" y="-203"/>
                      <a:pt x="18323" y="-203"/>
                      <a:pt x="17468" y="608"/>
                    </a:cubicBezTo>
                    <a:cubicBezTo>
                      <a:pt x="17313" y="760"/>
                      <a:pt x="17197" y="937"/>
                      <a:pt x="17094" y="1114"/>
                    </a:cubicBezTo>
                    <a:lnTo>
                      <a:pt x="14228" y="4857"/>
                    </a:lnTo>
                    <a:cubicBezTo>
                      <a:pt x="12526" y="7090"/>
                      <a:pt x="10552" y="9275"/>
                      <a:pt x="8372" y="11356"/>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just" defTabSz="171450" hangingPunct="0">
                  <a:lnSpc>
                    <a:spcPct val="120000"/>
                  </a:lnSpc>
                </a:pPr>
                <a:endParaRPr lang="en-US" sz="600" dirty="0">
                  <a:solidFill>
                    <a:schemeClr val="bg1">
                      <a:lumMod val="65000"/>
                    </a:schemeClr>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17" name="Group 7"/>
          <p:cNvGrpSpPr/>
          <p:nvPr/>
        </p:nvGrpSpPr>
        <p:grpSpPr>
          <a:xfrm>
            <a:off x="6220819" y="3133973"/>
            <a:ext cx="416472" cy="416495"/>
            <a:chOff x="8647910" y="4436936"/>
            <a:chExt cx="555357" cy="555357"/>
          </a:xfrm>
        </p:grpSpPr>
        <p:sp>
          <p:nvSpPr>
            <p:cNvPr id="38" name="Freeform 52"/>
            <p:cNvSpPr>
              <a:spLocks noEditPoints="1"/>
            </p:cNvSpPr>
            <p:nvPr/>
          </p:nvSpPr>
          <p:spPr bwMode="auto">
            <a:xfrm>
              <a:off x="8647910" y="4436936"/>
              <a:ext cx="555357" cy="555357"/>
            </a:xfrm>
            <a:custGeom>
              <a:avLst/>
              <a:gdLst>
                <a:gd name="T0" fmla="*/ 173 w 346"/>
                <a:gd name="T1" fmla="*/ 324 h 346"/>
                <a:gd name="T2" fmla="*/ 201 w 346"/>
                <a:gd name="T3" fmla="*/ 321 h 346"/>
                <a:gd name="T4" fmla="*/ 211 w 346"/>
                <a:gd name="T5" fmla="*/ 345 h 346"/>
                <a:gd name="T6" fmla="*/ 271 w 346"/>
                <a:gd name="T7" fmla="*/ 320 h 346"/>
                <a:gd name="T8" fmla="*/ 260 w 346"/>
                <a:gd name="T9" fmla="*/ 296 h 346"/>
                <a:gd name="T10" fmla="*/ 298 w 346"/>
                <a:gd name="T11" fmla="*/ 258 h 346"/>
                <a:gd name="T12" fmla="*/ 322 w 346"/>
                <a:gd name="T13" fmla="*/ 268 h 346"/>
                <a:gd name="T14" fmla="*/ 346 w 346"/>
                <a:gd name="T15" fmla="*/ 208 h 346"/>
                <a:gd name="T16" fmla="*/ 322 w 346"/>
                <a:gd name="T17" fmla="*/ 198 h 346"/>
                <a:gd name="T18" fmla="*/ 321 w 346"/>
                <a:gd name="T19" fmla="*/ 145 h 346"/>
                <a:gd name="T20" fmla="*/ 345 w 346"/>
                <a:gd name="T21" fmla="*/ 135 h 346"/>
                <a:gd name="T22" fmla="*/ 320 w 346"/>
                <a:gd name="T23" fmla="*/ 75 h 346"/>
                <a:gd name="T24" fmla="*/ 296 w 346"/>
                <a:gd name="T25" fmla="*/ 85 h 346"/>
                <a:gd name="T26" fmla="*/ 258 w 346"/>
                <a:gd name="T27" fmla="*/ 48 h 346"/>
                <a:gd name="T28" fmla="*/ 268 w 346"/>
                <a:gd name="T29" fmla="*/ 24 h 346"/>
                <a:gd name="T30" fmla="*/ 208 w 346"/>
                <a:gd name="T31" fmla="*/ 0 h 346"/>
                <a:gd name="T32" fmla="*/ 198 w 346"/>
                <a:gd name="T33" fmla="*/ 24 h 346"/>
                <a:gd name="T34" fmla="*/ 173 w 346"/>
                <a:gd name="T35" fmla="*/ 22 h 346"/>
                <a:gd name="T36" fmla="*/ 173 w 346"/>
                <a:gd name="T37" fmla="*/ 45 h 346"/>
                <a:gd name="T38" fmla="*/ 291 w 346"/>
                <a:gd name="T39" fmla="*/ 123 h 346"/>
                <a:gd name="T40" fmla="*/ 223 w 346"/>
                <a:gd name="T41" fmla="*/ 291 h 346"/>
                <a:gd name="T42" fmla="*/ 173 w 346"/>
                <a:gd name="T43" fmla="*/ 301 h 346"/>
                <a:gd name="T44" fmla="*/ 173 w 346"/>
                <a:gd name="T45" fmla="*/ 301 h 346"/>
                <a:gd name="T46" fmla="*/ 173 w 346"/>
                <a:gd name="T47" fmla="*/ 324 h 346"/>
                <a:gd name="T48" fmla="*/ 25 w 346"/>
                <a:gd name="T49" fmla="*/ 201 h 346"/>
                <a:gd name="T50" fmla="*/ 0 w 346"/>
                <a:gd name="T51" fmla="*/ 211 h 346"/>
                <a:gd name="T52" fmla="*/ 26 w 346"/>
                <a:gd name="T53" fmla="*/ 271 h 346"/>
                <a:gd name="T54" fmla="*/ 50 w 346"/>
                <a:gd name="T55" fmla="*/ 261 h 346"/>
                <a:gd name="T56" fmla="*/ 88 w 346"/>
                <a:gd name="T57" fmla="*/ 298 h 346"/>
                <a:gd name="T58" fmla="*/ 78 w 346"/>
                <a:gd name="T59" fmla="*/ 322 h 346"/>
                <a:gd name="T60" fmla="*/ 138 w 346"/>
                <a:gd name="T61" fmla="*/ 346 h 346"/>
                <a:gd name="T62" fmla="*/ 148 w 346"/>
                <a:gd name="T63" fmla="*/ 322 h 346"/>
                <a:gd name="T64" fmla="*/ 173 w 346"/>
                <a:gd name="T65" fmla="*/ 324 h 346"/>
                <a:gd name="T66" fmla="*/ 173 w 346"/>
                <a:gd name="T67" fmla="*/ 301 h 346"/>
                <a:gd name="T68" fmla="*/ 55 w 346"/>
                <a:gd name="T69" fmla="*/ 223 h 346"/>
                <a:gd name="T70" fmla="*/ 123 w 346"/>
                <a:gd name="T71" fmla="*/ 55 h 346"/>
                <a:gd name="T72" fmla="*/ 123 w 346"/>
                <a:gd name="T73" fmla="*/ 55 h 346"/>
                <a:gd name="T74" fmla="*/ 173 w 346"/>
                <a:gd name="T75" fmla="*/ 45 h 346"/>
                <a:gd name="T76" fmla="*/ 173 w 346"/>
                <a:gd name="T77" fmla="*/ 45 h 346"/>
                <a:gd name="T78" fmla="*/ 173 w 346"/>
                <a:gd name="T79" fmla="*/ 22 h 346"/>
                <a:gd name="T80" fmla="*/ 145 w 346"/>
                <a:gd name="T81" fmla="*/ 25 h 346"/>
                <a:gd name="T82" fmla="*/ 135 w 346"/>
                <a:gd name="T83" fmla="*/ 1 h 346"/>
                <a:gd name="T84" fmla="*/ 75 w 346"/>
                <a:gd name="T85" fmla="*/ 26 h 346"/>
                <a:gd name="T86" fmla="*/ 85 w 346"/>
                <a:gd name="T87" fmla="*/ 50 h 346"/>
                <a:gd name="T88" fmla="*/ 48 w 346"/>
                <a:gd name="T89" fmla="*/ 88 h 346"/>
                <a:gd name="T90" fmla="*/ 24 w 346"/>
                <a:gd name="T91" fmla="*/ 78 h 346"/>
                <a:gd name="T92" fmla="*/ 0 w 346"/>
                <a:gd name="T93" fmla="*/ 138 h 346"/>
                <a:gd name="T94" fmla="*/ 24 w 346"/>
                <a:gd name="T95" fmla="*/ 148 h 346"/>
                <a:gd name="T96" fmla="*/ 25 w 346"/>
                <a:gd name="T97" fmla="*/ 201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46" h="346">
                  <a:moveTo>
                    <a:pt x="173" y="324"/>
                  </a:moveTo>
                  <a:cubicBezTo>
                    <a:pt x="182" y="324"/>
                    <a:pt x="192" y="323"/>
                    <a:pt x="201" y="321"/>
                  </a:cubicBezTo>
                  <a:cubicBezTo>
                    <a:pt x="211" y="345"/>
                    <a:pt x="211" y="345"/>
                    <a:pt x="211" y="345"/>
                  </a:cubicBezTo>
                  <a:cubicBezTo>
                    <a:pt x="271" y="320"/>
                    <a:pt x="271" y="320"/>
                    <a:pt x="271" y="320"/>
                  </a:cubicBezTo>
                  <a:cubicBezTo>
                    <a:pt x="260" y="296"/>
                    <a:pt x="260" y="296"/>
                    <a:pt x="260" y="296"/>
                  </a:cubicBezTo>
                  <a:cubicBezTo>
                    <a:pt x="275" y="286"/>
                    <a:pt x="287" y="273"/>
                    <a:pt x="298" y="258"/>
                  </a:cubicBezTo>
                  <a:cubicBezTo>
                    <a:pt x="322" y="268"/>
                    <a:pt x="322" y="268"/>
                    <a:pt x="322" y="268"/>
                  </a:cubicBezTo>
                  <a:cubicBezTo>
                    <a:pt x="346" y="208"/>
                    <a:pt x="346" y="208"/>
                    <a:pt x="346" y="208"/>
                  </a:cubicBezTo>
                  <a:cubicBezTo>
                    <a:pt x="322" y="198"/>
                    <a:pt x="322" y="198"/>
                    <a:pt x="322" y="198"/>
                  </a:cubicBezTo>
                  <a:cubicBezTo>
                    <a:pt x="325" y="180"/>
                    <a:pt x="324" y="163"/>
                    <a:pt x="321" y="145"/>
                  </a:cubicBezTo>
                  <a:cubicBezTo>
                    <a:pt x="345" y="135"/>
                    <a:pt x="345" y="135"/>
                    <a:pt x="345" y="135"/>
                  </a:cubicBezTo>
                  <a:cubicBezTo>
                    <a:pt x="320" y="75"/>
                    <a:pt x="320" y="75"/>
                    <a:pt x="320" y="75"/>
                  </a:cubicBezTo>
                  <a:cubicBezTo>
                    <a:pt x="296" y="85"/>
                    <a:pt x="296" y="85"/>
                    <a:pt x="296" y="85"/>
                  </a:cubicBezTo>
                  <a:cubicBezTo>
                    <a:pt x="285" y="71"/>
                    <a:pt x="273" y="58"/>
                    <a:pt x="258" y="48"/>
                  </a:cubicBezTo>
                  <a:cubicBezTo>
                    <a:pt x="268" y="24"/>
                    <a:pt x="268" y="24"/>
                    <a:pt x="268" y="24"/>
                  </a:cubicBezTo>
                  <a:cubicBezTo>
                    <a:pt x="208" y="0"/>
                    <a:pt x="208" y="0"/>
                    <a:pt x="208" y="0"/>
                  </a:cubicBezTo>
                  <a:cubicBezTo>
                    <a:pt x="198" y="24"/>
                    <a:pt x="198" y="24"/>
                    <a:pt x="198" y="24"/>
                  </a:cubicBezTo>
                  <a:cubicBezTo>
                    <a:pt x="190" y="23"/>
                    <a:pt x="181" y="22"/>
                    <a:pt x="173" y="22"/>
                  </a:cubicBezTo>
                  <a:cubicBezTo>
                    <a:pt x="173" y="45"/>
                    <a:pt x="173" y="45"/>
                    <a:pt x="173" y="45"/>
                  </a:cubicBezTo>
                  <a:cubicBezTo>
                    <a:pt x="224" y="45"/>
                    <a:pt x="271" y="75"/>
                    <a:pt x="291" y="123"/>
                  </a:cubicBezTo>
                  <a:cubicBezTo>
                    <a:pt x="318" y="188"/>
                    <a:pt x="288" y="263"/>
                    <a:pt x="223" y="291"/>
                  </a:cubicBezTo>
                  <a:cubicBezTo>
                    <a:pt x="207" y="298"/>
                    <a:pt x="190" y="301"/>
                    <a:pt x="173" y="301"/>
                  </a:cubicBezTo>
                  <a:cubicBezTo>
                    <a:pt x="173" y="301"/>
                    <a:pt x="173" y="301"/>
                    <a:pt x="173" y="301"/>
                  </a:cubicBezTo>
                  <a:lnTo>
                    <a:pt x="173" y="324"/>
                  </a:lnTo>
                  <a:close/>
                  <a:moveTo>
                    <a:pt x="25" y="201"/>
                  </a:moveTo>
                  <a:cubicBezTo>
                    <a:pt x="0" y="211"/>
                    <a:pt x="0" y="211"/>
                    <a:pt x="0" y="211"/>
                  </a:cubicBezTo>
                  <a:cubicBezTo>
                    <a:pt x="26" y="271"/>
                    <a:pt x="26" y="271"/>
                    <a:pt x="26" y="271"/>
                  </a:cubicBezTo>
                  <a:cubicBezTo>
                    <a:pt x="50" y="261"/>
                    <a:pt x="50" y="261"/>
                    <a:pt x="50" y="261"/>
                  </a:cubicBezTo>
                  <a:cubicBezTo>
                    <a:pt x="60" y="275"/>
                    <a:pt x="73" y="288"/>
                    <a:pt x="88" y="298"/>
                  </a:cubicBezTo>
                  <a:cubicBezTo>
                    <a:pt x="78" y="322"/>
                    <a:pt x="78" y="322"/>
                    <a:pt x="78" y="322"/>
                  </a:cubicBezTo>
                  <a:cubicBezTo>
                    <a:pt x="138" y="346"/>
                    <a:pt x="138" y="346"/>
                    <a:pt x="138" y="346"/>
                  </a:cubicBezTo>
                  <a:cubicBezTo>
                    <a:pt x="148" y="322"/>
                    <a:pt x="148" y="322"/>
                    <a:pt x="148" y="322"/>
                  </a:cubicBezTo>
                  <a:cubicBezTo>
                    <a:pt x="156" y="323"/>
                    <a:pt x="164" y="324"/>
                    <a:pt x="173" y="324"/>
                  </a:cubicBezTo>
                  <a:cubicBezTo>
                    <a:pt x="173" y="301"/>
                    <a:pt x="173" y="301"/>
                    <a:pt x="173" y="301"/>
                  </a:cubicBezTo>
                  <a:cubicBezTo>
                    <a:pt x="121" y="301"/>
                    <a:pt x="75" y="271"/>
                    <a:pt x="55" y="223"/>
                  </a:cubicBezTo>
                  <a:cubicBezTo>
                    <a:pt x="27" y="158"/>
                    <a:pt x="58" y="83"/>
                    <a:pt x="123" y="55"/>
                  </a:cubicBezTo>
                  <a:cubicBezTo>
                    <a:pt x="123" y="55"/>
                    <a:pt x="123" y="55"/>
                    <a:pt x="123" y="55"/>
                  </a:cubicBezTo>
                  <a:cubicBezTo>
                    <a:pt x="139" y="48"/>
                    <a:pt x="155" y="45"/>
                    <a:pt x="173" y="45"/>
                  </a:cubicBezTo>
                  <a:cubicBezTo>
                    <a:pt x="173" y="45"/>
                    <a:pt x="173" y="45"/>
                    <a:pt x="173" y="45"/>
                  </a:cubicBezTo>
                  <a:cubicBezTo>
                    <a:pt x="173" y="22"/>
                    <a:pt x="173" y="22"/>
                    <a:pt x="173" y="22"/>
                  </a:cubicBezTo>
                  <a:cubicBezTo>
                    <a:pt x="163" y="22"/>
                    <a:pt x="154" y="23"/>
                    <a:pt x="145" y="25"/>
                  </a:cubicBezTo>
                  <a:cubicBezTo>
                    <a:pt x="135" y="1"/>
                    <a:pt x="135" y="1"/>
                    <a:pt x="135" y="1"/>
                  </a:cubicBezTo>
                  <a:cubicBezTo>
                    <a:pt x="75" y="26"/>
                    <a:pt x="75" y="26"/>
                    <a:pt x="75" y="26"/>
                  </a:cubicBezTo>
                  <a:cubicBezTo>
                    <a:pt x="85" y="50"/>
                    <a:pt x="85" y="50"/>
                    <a:pt x="85" y="50"/>
                  </a:cubicBezTo>
                  <a:cubicBezTo>
                    <a:pt x="71" y="60"/>
                    <a:pt x="58" y="73"/>
                    <a:pt x="48" y="88"/>
                  </a:cubicBezTo>
                  <a:cubicBezTo>
                    <a:pt x="24" y="78"/>
                    <a:pt x="24" y="78"/>
                    <a:pt x="24" y="78"/>
                  </a:cubicBezTo>
                  <a:cubicBezTo>
                    <a:pt x="0" y="138"/>
                    <a:pt x="0" y="138"/>
                    <a:pt x="0" y="138"/>
                  </a:cubicBezTo>
                  <a:cubicBezTo>
                    <a:pt x="24" y="148"/>
                    <a:pt x="24" y="148"/>
                    <a:pt x="24" y="148"/>
                  </a:cubicBezTo>
                  <a:cubicBezTo>
                    <a:pt x="21" y="166"/>
                    <a:pt x="21" y="183"/>
                    <a:pt x="25" y="201"/>
                  </a:cubicBezTo>
                  <a:close/>
                </a:path>
              </a:pathLst>
            </a:custGeom>
            <a:solidFill>
              <a:schemeClr val="accent2"/>
            </a:solidFill>
            <a:ln>
              <a:noFill/>
            </a:ln>
          </p:spPr>
          <p:txBody>
            <a:bodyPr vert="horz" wrap="square" lIns="0" tIns="0" rIns="0" bIns="0" numCol="1" anchor="t" anchorCtr="0" compatLnSpc="1"/>
            <a:lstStyle/>
            <a:p>
              <a:pPr algn="just">
                <a:lnSpc>
                  <a:spcPct val="120000"/>
                </a:lnSpc>
              </a:pPr>
              <a:endParaRPr lang="en-US"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8" name="Group 49"/>
            <p:cNvGrpSpPr/>
            <p:nvPr/>
          </p:nvGrpSpPr>
          <p:grpSpPr>
            <a:xfrm>
              <a:off x="8831951" y="4577833"/>
              <a:ext cx="193623" cy="282246"/>
              <a:chOff x="3582988" y="3510758"/>
              <a:chExt cx="319088" cy="465137"/>
            </a:xfrm>
            <a:solidFill>
              <a:schemeClr val="accent2"/>
            </a:solidFill>
          </p:grpSpPr>
          <p:sp>
            <p:nvSpPr>
              <p:cNvPr id="51" name="AutoShape 113"/>
              <p:cNvSpPr/>
              <p:nvPr/>
            </p:nvSpPr>
            <p:spPr bwMode="auto">
              <a:xfrm>
                <a:off x="3582988" y="3510758"/>
                <a:ext cx="319088" cy="4651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just" defTabSz="171450" hangingPunct="0">
                  <a:lnSpc>
                    <a:spcPct val="120000"/>
                  </a:lnSpc>
                </a:pPr>
                <a:endParaRPr lang="en-US" sz="600" dirty="0">
                  <a:solidFill>
                    <a:schemeClr val="bg1">
                      <a:lumMod val="65000"/>
                    </a:schemeClr>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2" name="AutoShape 114"/>
              <p:cNvSpPr/>
              <p:nvPr/>
            </p:nvSpPr>
            <p:spPr bwMode="auto">
              <a:xfrm>
                <a:off x="3655220" y="3583783"/>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just" defTabSz="171450" hangingPunct="0">
                  <a:lnSpc>
                    <a:spcPct val="120000"/>
                  </a:lnSpc>
                </a:pPr>
                <a:endParaRPr lang="en-US" sz="600" dirty="0">
                  <a:solidFill>
                    <a:schemeClr val="bg1">
                      <a:lumMod val="65000"/>
                    </a:schemeClr>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19" name="Group 3"/>
          <p:cNvGrpSpPr/>
          <p:nvPr/>
        </p:nvGrpSpPr>
        <p:grpSpPr>
          <a:xfrm>
            <a:off x="3982857" y="3133975"/>
            <a:ext cx="416472" cy="416495"/>
            <a:chOff x="5966424" y="4436930"/>
            <a:chExt cx="555357" cy="555356"/>
          </a:xfrm>
        </p:grpSpPr>
        <p:sp>
          <p:nvSpPr>
            <p:cNvPr id="37" name="Freeform 52"/>
            <p:cNvSpPr>
              <a:spLocks noEditPoints="1"/>
            </p:cNvSpPr>
            <p:nvPr/>
          </p:nvSpPr>
          <p:spPr bwMode="auto">
            <a:xfrm>
              <a:off x="5966424" y="4436930"/>
              <a:ext cx="555357" cy="555356"/>
            </a:xfrm>
            <a:custGeom>
              <a:avLst/>
              <a:gdLst>
                <a:gd name="T0" fmla="*/ 173 w 346"/>
                <a:gd name="T1" fmla="*/ 324 h 346"/>
                <a:gd name="T2" fmla="*/ 201 w 346"/>
                <a:gd name="T3" fmla="*/ 321 h 346"/>
                <a:gd name="T4" fmla="*/ 211 w 346"/>
                <a:gd name="T5" fmla="*/ 345 h 346"/>
                <a:gd name="T6" fmla="*/ 271 w 346"/>
                <a:gd name="T7" fmla="*/ 320 h 346"/>
                <a:gd name="T8" fmla="*/ 260 w 346"/>
                <a:gd name="T9" fmla="*/ 296 h 346"/>
                <a:gd name="T10" fmla="*/ 298 w 346"/>
                <a:gd name="T11" fmla="*/ 258 h 346"/>
                <a:gd name="T12" fmla="*/ 322 w 346"/>
                <a:gd name="T13" fmla="*/ 268 h 346"/>
                <a:gd name="T14" fmla="*/ 346 w 346"/>
                <a:gd name="T15" fmla="*/ 208 h 346"/>
                <a:gd name="T16" fmla="*/ 322 w 346"/>
                <a:gd name="T17" fmla="*/ 198 h 346"/>
                <a:gd name="T18" fmla="*/ 321 w 346"/>
                <a:gd name="T19" fmla="*/ 145 h 346"/>
                <a:gd name="T20" fmla="*/ 345 w 346"/>
                <a:gd name="T21" fmla="*/ 135 h 346"/>
                <a:gd name="T22" fmla="*/ 320 w 346"/>
                <a:gd name="T23" fmla="*/ 75 h 346"/>
                <a:gd name="T24" fmla="*/ 296 w 346"/>
                <a:gd name="T25" fmla="*/ 85 h 346"/>
                <a:gd name="T26" fmla="*/ 258 w 346"/>
                <a:gd name="T27" fmla="*/ 48 h 346"/>
                <a:gd name="T28" fmla="*/ 268 w 346"/>
                <a:gd name="T29" fmla="*/ 24 h 346"/>
                <a:gd name="T30" fmla="*/ 208 w 346"/>
                <a:gd name="T31" fmla="*/ 0 h 346"/>
                <a:gd name="T32" fmla="*/ 198 w 346"/>
                <a:gd name="T33" fmla="*/ 24 h 346"/>
                <a:gd name="T34" fmla="*/ 173 w 346"/>
                <a:gd name="T35" fmla="*/ 22 h 346"/>
                <a:gd name="T36" fmla="*/ 173 w 346"/>
                <a:gd name="T37" fmla="*/ 45 h 346"/>
                <a:gd name="T38" fmla="*/ 291 w 346"/>
                <a:gd name="T39" fmla="*/ 123 h 346"/>
                <a:gd name="T40" fmla="*/ 223 w 346"/>
                <a:gd name="T41" fmla="*/ 291 h 346"/>
                <a:gd name="T42" fmla="*/ 173 w 346"/>
                <a:gd name="T43" fmla="*/ 301 h 346"/>
                <a:gd name="T44" fmla="*/ 173 w 346"/>
                <a:gd name="T45" fmla="*/ 301 h 346"/>
                <a:gd name="T46" fmla="*/ 173 w 346"/>
                <a:gd name="T47" fmla="*/ 324 h 346"/>
                <a:gd name="T48" fmla="*/ 25 w 346"/>
                <a:gd name="T49" fmla="*/ 201 h 346"/>
                <a:gd name="T50" fmla="*/ 0 w 346"/>
                <a:gd name="T51" fmla="*/ 211 h 346"/>
                <a:gd name="T52" fmla="*/ 26 w 346"/>
                <a:gd name="T53" fmla="*/ 271 h 346"/>
                <a:gd name="T54" fmla="*/ 50 w 346"/>
                <a:gd name="T55" fmla="*/ 261 h 346"/>
                <a:gd name="T56" fmla="*/ 88 w 346"/>
                <a:gd name="T57" fmla="*/ 298 h 346"/>
                <a:gd name="T58" fmla="*/ 78 w 346"/>
                <a:gd name="T59" fmla="*/ 322 h 346"/>
                <a:gd name="T60" fmla="*/ 138 w 346"/>
                <a:gd name="T61" fmla="*/ 346 h 346"/>
                <a:gd name="T62" fmla="*/ 148 w 346"/>
                <a:gd name="T63" fmla="*/ 322 h 346"/>
                <a:gd name="T64" fmla="*/ 173 w 346"/>
                <a:gd name="T65" fmla="*/ 324 h 346"/>
                <a:gd name="T66" fmla="*/ 173 w 346"/>
                <a:gd name="T67" fmla="*/ 301 h 346"/>
                <a:gd name="T68" fmla="*/ 55 w 346"/>
                <a:gd name="T69" fmla="*/ 223 h 346"/>
                <a:gd name="T70" fmla="*/ 123 w 346"/>
                <a:gd name="T71" fmla="*/ 55 h 346"/>
                <a:gd name="T72" fmla="*/ 123 w 346"/>
                <a:gd name="T73" fmla="*/ 55 h 346"/>
                <a:gd name="T74" fmla="*/ 173 w 346"/>
                <a:gd name="T75" fmla="*/ 45 h 346"/>
                <a:gd name="T76" fmla="*/ 173 w 346"/>
                <a:gd name="T77" fmla="*/ 45 h 346"/>
                <a:gd name="T78" fmla="*/ 173 w 346"/>
                <a:gd name="T79" fmla="*/ 22 h 346"/>
                <a:gd name="T80" fmla="*/ 145 w 346"/>
                <a:gd name="T81" fmla="*/ 25 h 346"/>
                <a:gd name="T82" fmla="*/ 135 w 346"/>
                <a:gd name="T83" fmla="*/ 1 h 346"/>
                <a:gd name="T84" fmla="*/ 75 w 346"/>
                <a:gd name="T85" fmla="*/ 26 h 346"/>
                <a:gd name="T86" fmla="*/ 85 w 346"/>
                <a:gd name="T87" fmla="*/ 50 h 346"/>
                <a:gd name="T88" fmla="*/ 48 w 346"/>
                <a:gd name="T89" fmla="*/ 88 h 346"/>
                <a:gd name="T90" fmla="*/ 24 w 346"/>
                <a:gd name="T91" fmla="*/ 78 h 346"/>
                <a:gd name="T92" fmla="*/ 0 w 346"/>
                <a:gd name="T93" fmla="*/ 138 h 346"/>
                <a:gd name="T94" fmla="*/ 24 w 346"/>
                <a:gd name="T95" fmla="*/ 148 h 346"/>
                <a:gd name="T96" fmla="*/ 25 w 346"/>
                <a:gd name="T97" fmla="*/ 201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46" h="346">
                  <a:moveTo>
                    <a:pt x="173" y="324"/>
                  </a:moveTo>
                  <a:cubicBezTo>
                    <a:pt x="182" y="324"/>
                    <a:pt x="192" y="323"/>
                    <a:pt x="201" y="321"/>
                  </a:cubicBezTo>
                  <a:cubicBezTo>
                    <a:pt x="211" y="345"/>
                    <a:pt x="211" y="345"/>
                    <a:pt x="211" y="345"/>
                  </a:cubicBezTo>
                  <a:cubicBezTo>
                    <a:pt x="271" y="320"/>
                    <a:pt x="271" y="320"/>
                    <a:pt x="271" y="320"/>
                  </a:cubicBezTo>
                  <a:cubicBezTo>
                    <a:pt x="260" y="296"/>
                    <a:pt x="260" y="296"/>
                    <a:pt x="260" y="296"/>
                  </a:cubicBezTo>
                  <a:cubicBezTo>
                    <a:pt x="275" y="286"/>
                    <a:pt x="287" y="273"/>
                    <a:pt x="298" y="258"/>
                  </a:cubicBezTo>
                  <a:cubicBezTo>
                    <a:pt x="322" y="268"/>
                    <a:pt x="322" y="268"/>
                    <a:pt x="322" y="268"/>
                  </a:cubicBezTo>
                  <a:cubicBezTo>
                    <a:pt x="346" y="208"/>
                    <a:pt x="346" y="208"/>
                    <a:pt x="346" y="208"/>
                  </a:cubicBezTo>
                  <a:cubicBezTo>
                    <a:pt x="322" y="198"/>
                    <a:pt x="322" y="198"/>
                    <a:pt x="322" y="198"/>
                  </a:cubicBezTo>
                  <a:cubicBezTo>
                    <a:pt x="325" y="180"/>
                    <a:pt x="324" y="163"/>
                    <a:pt x="321" y="145"/>
                  </a:cubicBezTo>
                  <a:cubicBezTo>
                    <a:pt x="345" y="135"/>
                    <a:pt x="345" y="135"/>
                    <a:pt x="345" y="135"/>
                  </a:cubicBezTo>
                  <a:cubicBezTo>
                    <a:pt x="320" y="75"/>
                    <a:pt x="320" y="75"/>
                    <a:pt x="320" y="75"/>
                  </a:cubicBezTo>
                  <a:cubicBezTo>
                    <a:pt x="296" y="85"/>
                    <a:pt x="296" y="85"/>
                    <a:pt x="296" y="85"/>
                  </a:cubicBezTo>
                  <a:cubicBezTo>
                    <a:pt x="285" y="71"/>
                    <a:pt x="273" y="58"/>
                    <a:pt x="258" y="48"/>
                  </a:cubicBezTo>
                  <a:cubicBezTo>
                    <a:pt x="268" y="24"/>
                    <a:pt x="268" y="24"/>
                    <a:pt x="268" y="24"/>
                  </a:cubicBezTo>
                  <a:cubicBezTo>
                    <a:pt x="208" y="0"/>
                    <a:pt x="208" y="0"/>
                    <a:pt x="208" y="0"/>
                  </a:cubicBezTo>
                  <a:cubicBezTo>
                    <a:pt x="198" y="24"/>
                    <a:pt x="198" y="24"/>
                    <a:pt x="198" y="24"/>
                  </a:cubicBezTo>
                  <a:cubicBezTo>
                    <a:pt x="190" y="23"/>
                    <a:pt x="181" y="22"/>
                    <a:pt x="173" y="22"/>
                  </a:cubicBezTo>
                  <a:cubicBezTo>
                    <a:pt x="173" y="45"/>
                    <a:pt x="173" y="45"/>
                    <a:pt x="173" y="45"/>
                  </a:cubicBezTo>
                  <a:cubicBezTo>
                    <a:pt x="224" y="45"/>
                    <a:pt x="271" y="75"/>
                    <a:pt x="291" y="123"/>
                  </a:cubicBezTo>
                  <a:cubicBezTo>
                    <a:pt x="318" y="188"/>
                    <a:pt x="288" y="263"/>
                    <a:pt x="223" y="291"/>
                  </a:cubicBezTo>
                  <a:cubicBezTo>
                    <a:pt x="207" y="298"/>
                    <a:pt x="190" y="301"/>
                    <a:pt x="173" y="301"/>
                  </a:cubicBezTo>
                  <a:cubicBezTo>
                    <a:pt x="173" y="301"/>
                    <a:pt x="173" y="301"/>
                    <a:pt x="173" y="301"/>
                  </a:cubicBezTo>
                  <a:lnTo>
                    <a:pt x="173" y="324"/>
                  </a:lnTo>
                  <a:close/>
                  <a:moveTo>
                    <a:pt x="25" y="201"/>
                  </a:moveTo>
                  <a:cubicBezTo>
                    <a:pt x="0" y="211"/>
                    <a:pt x="0" y="211"/>
                    <a:pt x="0" y="211"/>
                  </a:cubicBezTo>
                  <a:cubicBezTo>
                    <a:pt x="26" y="271"/>
                    <a:pt x="26" y="271"/>
                    <a:pt x="26" y="271"/>
                  </a:cubicBezTo>
                  <a:cubicBezTo>
                    <a:pt x="50" y="261"/>
                    <a:pt x="50" y="261"/>
                    <a:pt x="50" y="261"/>
                  </a:cubicBezTo>
                  <a:cubicBezTo>
                    <a:pt x="60" y="275"/>
                    <a:pt x="73" y="288"/>
                    <a:pt x="88" y="298"/>
                  </a:cubicBezTo>
                  <a:cubicBezTo>
                    <a:pt x="78" y="322"/>
                    <a:pt x="78" y="322"/>
                    <a:pt x="78" y="322"/>
                  </a:cubicBezTo>
                  <a:cubicBezTo>
                    <a:pt x="138" y="346"/>
                    <a:pt x="138" y="346"/>
                    <a:pt x="138" y="346"/>
                  </a:cubicBezTo>
                  <a:cubicBezTo>
                    <a:pt x="148" y="322"/>
                    <a:pt x="148" y="322"/>
                    <a:pt x="148" y="322"/>
                  </a:cubicBezTo>
                  <a:cubicBezTo>
                    <a:pt x="156" y="323"/>
                    <a:pt x="164" y="324"/>
                    <a:pt x="173" y="324"/>
                  </a:cubicBezTo>
                  <a:cubicBezTo>
                    <a:pt x="173" y="301"/>
                    <a:pt x="173" y="301"/>
                    <a:pt x="173" y="301"/>
                  </a:cubicBezTo>
                  <a:cubicBezTo>
                    <a:pt x="121" y="301"/>
                    <a:pt x="75" y="271"/>
                    <a:pt x="55" y="223"/>
                  </a:cubicBezTo>
                  <a:cubicBezTo>
                    <a:pt x="27" y="158"/>
                    <a:pt x="58" y="83"/>
                    <a:pt x="123" y="55"/>
                  </a:cubicBezTo>
                  <a:cubicBezTo>
                    <a:pt x="123" y="55"/>
                    <a:pt x="123" y="55"/>
                    <a:pt x="123" y="55"/>
                  </a:cubicBezTo>
                  <a:cubicBezTo>
                    <a:pt x="139" y="48"/>
                    <a:pt x="155" y="45"/>
                    <a:pt x="173" y="45"/>
                  </a:cubicBezTo>
                  <a:cubicBezTo>
                    <a:pt x="173" y="45"/>
                    <a:pt x="173" y="45"/>
                    <a:pt x="173" y="45"/>
                  </a:cubicBezTo>
                  <a:cubicBezTo>
                    <a:pt x="173" y="22"/>
                    <a:pt x="173" y="22"/>
                    <a:pt x="173" y="22"/>
                  </a:cubicBezTo>
                  <a:cubicBezTo>
                    <a:pt x="163" y="22"/>
                    <a:pt x="154" y="23"/>
                    <a:pt x="145" y="25"/>
                  </a:cubicBezTo>
                  <a:cubicBezTo>
                    <a:pt x="135" y="1"/>
                    <a:pt x="135" y="1"/>
                    <a:pt x="135" y="1"/>
                  </a:cubicBezTo>
                  <a:cubicBezTo>
                    <a:pt x="75" y="26"/>
                    <a:pt x="75" y="26"/>
                    <a:pt x="75" y="26"/>
                  </a:cubicBezTo>
                  <a:cubicBezTo>
                    <a:pt x="85" y="50"/>
                    <a:pt x="85" y="50"/>
                    <a:pt x="85" y="50"/>
                  </a:cubicBezTo>
                  <a:cubicBezTo>
                    <a:pt x="71" y="60"/>
                    <a:pt x="58" y="73"/>
                    <a:pt x="48" y="88"/>
                  </a:cubicBezTo>
                  <a:cubicBezTo>
                    <a:pt x="24" y="78"/>
                    <a:pt x="24" y="78"/>
                    <a:pt x="24" y="78"/>
                  </a:cubicBezTo>
                  <a:cubicBezTo>
                    <a:pt x="0" y="138"/>
                    <a:pt x="0" y="138"/>
                    <a:pt x="0" y="138"/>
                  </a:cubicBezTo>
                  <a:cubicBezTo>
                    <a:pt x="24" y="148"/>
                    <a:pt x="24" y="148"/>
                    <a:pt x="24" y="148"/>
                  </a:cubicBezTo>
                  <a:cubicBezTo>
                    <a:pt x="21" y="166"/>
                    <a:pt x="21" y="183"/>
                    <a:pt x="25" y="201"/>
                  </a:cubicBezTo>
                  <a:close/>
                </a:path>
              </a:pathLst>
            </a:custGeom>
            <a:solidFill>
              <a:schemeClr val="accent1"/>
            </a:solidFill>
            <a:ln>
              <a:noFill/>
            </a:ln>
          </p:spPr>
          <p:txBody>
            <a:bodyPr vert="horz" wrap="square" lIns="0" tIns="0" rIns="0" bIns="0" numCol="1" anchor="t" anchorCtr="0" compatLnSpc="1"/>
            <a:lstStyle/>
            <a:p>
              <a:pPr algn="just">
                <a:lnSpc>
                  <a:spcPct val="120000"/>
                </a:lnSpc>
              </a:pPr>
              <a:endParaRPr lang="en-US"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3" name="AutoShape 149"/>
            <p:cNvSpPr/>
            <p:nvPr/>
          </p:nvSpPr>
          <p:spPr bwMode="auto">
            <a:xfrm>
              <a:off x="6104525" y="4610370"/>
              <a:ext cx="281764" cy="2027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37" y="19720"/>
                  </a:moveTo>
                  <a:lnTo>
                    <a:pt x="16537" y="19721"/>
                  </a:lnTo>
                  <a:lnTo>
                    <a:pt x="4387" y="19721"/>
                  </a:lnTo>
                  <a:cubicBezTo>
                    <a:pt x="2713" y="19720"/>
                    <a:pt x="1350" y="17824"/>
                    <a:pt x="1350" y="15494"/>
                  </a:cubicBezTo>
                  <a:cubicBezTo>
                    <a:pt x="1350" y="13992"/>
                    <a:pt x="1918" y="12635"/>
                    <a:pt x="2871" y="11862"/>
                  </a:cubicBezTo>
                  <a:cubicBezTo>
                    <a:pt x="3797" y="11123"/>
                    <a:pt x="3860" y="10975"/>
                    <a:pt x="3472" y="9647"/>
                  </a:cubicBezTo>
                  <a:cubicBezTo>
                    <a:pt x="3406" y="9374"/>
                    <a:pt x="3375" y="9136"/>
                    <a:pt x="3375" y="8921"/>
                  </a:cubicBezTo>
                  <a:cubicBezTo>
                    <a:pt x="3375" y="7626"/>
                    <a:pt x="4131" y="6573"/>
                    <a:pt x="5062" y="6573"/>
                  </a:cubicBezTo>
                  <a:cubicBezTo>
                    <a:pt x="5062" y="6573"/>
                    <a:pt x="5505" y="6529"/>
                    <a:pt x="5976" y="6789"/>
                  </a:cubicBezTo>
                  <a:cubicBezTo>
                    <a:pt x="6750" y="7219"/>
                    <a:pt x="6834" y="6808"/>
                    <a:pt x="7200" y="5701"/>
                  </a:cubicBezTo>
                  <a:cubicBezTo>
                    <a:pt x="7974" y="3380"/>
                    <a:pt x="9652" y="1878"/>
                    <a:pt x="11475" y="1878"/>
                  </a:cubicBezTo>
                  <a:cubicBezTo>
                    <a:pt x="13905" y="1878"/>
                    <a:pt x="15914" y="4435"/>
                    <a:pt x="16148" y="7826"/>
                  </a:cubicBezTo>
                  <a:cubicBezTo>
                    <a:pt x="16231" y="9171"/>
                    <a:pt x="16231" y="9171"/>
                    <a:pt x="17239" y="9491"/>
                  </a:cubicBezTo>
                  <a:cubicBezTo>
                    <a:pt x="18984" y="9955"/>
                    <a:pt x="20250" y="12085"/>
                    <a:pt x="20250" y="14555"/>
                  </a:cubicBezTo>
                  <a:cubicBezTo>
                    <a:pt x="20250" y="17404"/>
                    <a:pt x="18585" y="19720"/>
                    <a:pt x="16537" y="19720"/>
                  </a:cubicBezTo>
                  <a:moveTo>
                    <a:pt x="17492" y="7647"/>
                  </a:moveTo>
                  <a:cubicBezTo>
                    <a:pt x="17196" y="3362"/>
                    <a:pt x="14632" y="0"/>
                    <a:pt x="11475" y="0"/>
                  </a:cubicBezTo>
                  <a:cubicBezTo>
                    <a:pt x="9031" y="0"/>
                    <a:pt x="6939" y="2017"/>
                    <a:pt x="5976" y="4911"/>
                  </a:cubicBezTo>
                  <a:cubicBezTo>
                    <a:pt x="5685" y="4784"/>
                    <a:pt x="5383" y="4695"/>
                    <a:pt x="5062" y="4695"/>
                  </a:cubicBezTo>
                  <a:cubicBezTo>
                    <a:pt x="3385" y="4695"/>
                    <a:pt x="2025" y="6589"/>
                    <a:pt x="2025" y="8921"/>
                  </a:cubicBezTo>
                  <a:cubicBezTo>
                    <a:pt x="2025" y="9385"/>
                    <a:pt x="2092" y="9824"/>
                    <a:pt x="2191" y="10240"/>
                  </a:cubicBezTo>
                  <a:cubicBezTo>
                    <a:pt x="886" y="11298"/>
                    <a:pt x="0" y="13242"/>
                    <a:pt x="0" y="15494"/>
                  </a:cubicBezTo>
                  <a:cubicBezTo>
                    <a:pt x="0" y="18866"/>
                    <a:pt x="1964" y="21599"/>
                    <a:pt x="4387" y="21599"/>
                  </a:cubicBezTo>
                  <a:lnTo>
                    <a:pt x="4387" y="21600"/>
                  </a:lnTo>
                  <a:lnTo>
                    <a:pt x="16537" y="21600"/>
                  </a:lnTo>
                  <a:lnTo>
                    <a:pt x="16537" y="21599"/>
                  </a:lnTo>
                  <a:cubicBezTo>
                    <a:pt x="19334" y="21599"/>
                    <a:pt x="21599" y="18446"/>
                    <a:pt x="21599" y="14555"/>
                  </a:cubicBezTo>
                  <a:cubicBezTo>
                    <a:pt x="21599" y="11120"/>
                    <a:pt x="19831" y="8269"/>
                    <a:pt x="17492" y="7647"/>
                  </a:cubicBezTo>
                </a:path>
              </a:pathLst>
            </a:custGeom>
            <a:solidFill>
              <a:schemeClr val="accent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just" defTabSz="171450" hangingPunct="0">
                <a:lnSpc>
                  <a:spcPct val="120000"/>
                </a:lnSpc>
              </a:pPr>
              <a:endParaRPr lang="en-US" sz="600" dirty="0">
                <a:solidFill>
                  <a:schemeClr val="bg1">
                    <a:lumMod val="65000"/>
                  </a:schemeClr>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spTree>
  </p:cSld>
  <p:clrMapOvr>
    <a:masterClrMapping/>
  </p:clrMapOvr>
  <p:transition spd="med" advTm="1000">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fade">
                                      <p:cBhvr>
                                        <p:cTn id="33" dur="500"/>
                                        <p:tgtEl>
                                          <p:spTgt spid="23"/>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500"/>
                                        <p:tgtEl>
                                          <p:spTgt spid="24"/>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500"/>
                                        <p:tgtEl>
                                          <p:spTgt spid="16"/>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fade">
                                      <p:cBhvr>
                                        <p:cTn id="48" dur="500"/>
                                        <p:tgtEl>
                                          <p:spTgt spid="15"/>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500"/>
                                        <p:tgtEl>
                                          <p:spTgt spid="14"/>
                                        </p:tgtEl>
                                      </p:cBhvr>
                                    </p:animEffect>
                                  </p:childTnLst>
                                </p:cTn>
                              </p:par>
                            </p:childTnLst>
                          </p:cTn>
                        </p:par>
                      </p:childTnLst>
                    </p:cTn>
                  </p:par>
                  <p:par>
                    <p:cTn id="54" fill="hold">
                      <p:stCondLst>
                        <p:cond delay="indefinite"/>
                      </p:stCondLst>
                      <p:childTnLst>
                        <p:par>
                          <p:cTn id="55" fill="hold">
                            <p:stCondLst>
                              <p:cond delay="0"/>
                            </p:stCondLst>
                            <p:childTnLst>
                              <p:par>
                                <p:cTn id="56" presetID="2" presetClass="entr" presetSubtype="2" fill="hold" grpId="0" nodeType="click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500" fill="hold"/>
                                        <p:tgtEl>
                                          <p:spTgt spid="21"/>
                                        </p:tgtEl>
                                        <p:attrNameLst>
                                          <p:attrName>ppt_x</p:attrName>
                                        </p:attrNameLst>
                                      </p:cBhvr>
                                      <p:tavLst>
                                        <p:tav tm="0">
                                          <p:val>
                                            <p:strVal val="1+#ppt_w/2"/>
                                          </p:val>
                                        </p:tav>
                                        <p:tav tm="100000">
                                          <p:val>
                                            <p:strVal val="#ppt_x"/>
                                          </p:val>
                                        </p:tav>
                                      </p:tavLst>
                                    </p:anim>
                                    <p:anim calcmode="lin" valueType="num">
                                      <p:cBhvr additive="base">
                                        <p:cTn id="59" dur="500" fill="hold"/>
                                        <p:tgtEl>
                                          <p:spTgt spid="21"/>
                                        </p:tgtEl>
                                        <p:attrNameLst>
                                          <p:attrName>ppt_y</p:attrName>
                                        </p:attrNameLst>
                                      </p:cBhvr>
                                      <p:tavLst>
                                        <p:tav tm="0">
                                          <p:val>
                                            <p:strVal val="#ppt_y"/>
                                          </p:val>
                                        </p:tav>
                                        <p:tav tm="100000">
                                          <p:val>
                                            <p:strVal val="#ppt_y"/>
                                          </p:val>
                                        </p:tav>
                                      </p:tavLst>
                                    </p:anim>
                                  </p:childTnLst>
                                </p:cTn>
                              </p:par>
                              <p:par>
                                <p:cTn id="60" presetID="2" presetClass="entr" presetSubtype="2" fill="hold" grpId="0" nodeType="withEffect">
                                  <p:stCondLst>
                                    <p:cond delay="0"/>
                                  </p:stCondLst>
                                  <p:childTnLst>
                                    <p:set>
                                      <p:cBhvr>
                                        <p:cTn id="61" dur="1" fill="hold">
                                          <p:stCondLst>
                                            <p:cond delay="0"/>
                                          </p:stCondLst>
                                        </p:cTn>
                                        <p:tgtEl>
                                          <p:spTgt spid="20"/>
                                        </p:tgtEl>
                                        <p:attrNameLst>
                                          <p:attrName>style.visibility</p:attrName>
                                        </p:attrNameLst>
                                      </p:cBhvr>
                                      <p:to>
                                        <p:strVal val="visible"/>
                                      </p:to>
                                    </p:set>
                                    <p:anim calcmode="lin" valueType="num">
                                      <p:cBhvr additive="base">
                                        <p:cTn id="62" dur="500" fill="hold"/>
                                        <p:tgtEl>
                                          <p:spTgt spid="20"/>
                                        </p:tgtEl>
                                        <p:attrNameLst>
                                          <p:attrName>ppt_x</p:attrName>
                                        </p:attrNameLst>
                                      </p:cBhvr>
                                      <p:tavLst>
                                        <p:tav tm="0">
                                          <p:val>
                                            <p:strVal val="1+#ppt_w/2"/>
                                          </p:val>
                                        </p:tav>
                                        <p:tav tm="100000">
                                          <p:val>
                                            <p:strVal val="#ppt_x"/>
                                          </p:val>
                                        </p:tav>
                                      </p:tavLst>
                                    </p:anim>
                                    <p:anim calcmode="lin" valueType="num">
                                      <p:cBhvr additive="base">
                                        <p:cTn id="63" dur="500" fill="hold"/>
                                        <p:tgtEl>
                                          <p:spTgt spid="20"/>
                                        </p:tgtEl>
                                        <p:attrNameLst>
                                          <p:attrName>ppt_y</p:attrName>
                                        </p:attrNameLst>
                                      </p:cBhvr>
                                      <p:tavLst>
                                        <p:tav tm="0">
                                          <p:val>
                                            <p:strVal val="#ppt_y"/>
                                          </p:val>
                                        </p:tav>
                                        <p:tav tm="100000">
                                          <p:val>
                                            <p:strVal val="#ppt_y"/>
                                          </p:val>
                                        </p:tav>
                                      </p:tavLst>
                                    </p:anim>
                                  </p:childTnLst>
                                </p:cTn>
                              </p:par>
                            </p:childTnLst>
                          </p:cTn>
                        </p:par>
                        <p:par>
                          <p:cTn id="64" fill="hold">
                            <p:stCondLst>
                              <p:cond delay="500"/>
                            </p:stCondLst>
                            <p:childTnLst>
                              <p:par>
                                <p:cTn id="65" presetID="53" presetClass="entr" presetSubtype="16" fill="hold" nodeType="after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p:cTn id="67" dur="500" fill="hold"/>
                                        <p:tgtEl>
                                          <p:spTgt spid="19"/>
                                        </p:tgtEl>
                                        <p:attrNameLst>
                                          <p:attrName>ppt_w</p:attrName>
                                        </p:attrNameLst>
                                      </p:cBhvr>
                                      <p:tavLst>
                                        <p:tav tm="0">
                                          <p:val>
                                            <p:fltVal val="0"/>
                                          </p:val>
                                        </p:tav>
                                        <p:tav tm="100000">
                                          <p:val>
                                            <p:strVal val="#ppt_w"/>
                                          </p:val>
                                        </p:tav>
                                      </p:tavLst>
                                    </p:anim>
                                    <p:anim calcmode="lin" valueType="num">
                                      <p:cBhvr>
                                        <p:cTn id="68" dur="500" fill="hold"/>
                                        <p:tgtEl>
                                          <p:spTgt spid="19"/>
                                        </p:tgtEl>
                                        <p:attrNameLst>
                                          <p:attrName>ppt_h</p:attrName>
                                        </p:attrNameLst>
                                      </p:cBhvr>
                                      <p:tavLst>
                                        <p:tav tm="0">
                                          <p:val>
                                            <p:fltVal val="0"/>
                                          </p:val>
                                        </p:tav>
                                        <p:tav tm="100000">
                                          <p:val>
                                            <p:strVal val="#ppt_h"/>
                                          </p:val>
                                        </p:tav>
                                      </p:tavLst>
                                    </p:anim>
                                    <p:animEffect transition="in" filter="fade">
                                      <p:cBhvr>
                                        <p:cTn id="69" dur="500"/>
                                        <p:tgtEl>
                                          <p:spTgt spid="19"/>
                                        </p:tgtEl>
                                      </p:cBhvr>
                                    </p:animEffect>
                                  </p:childTnLst>
                                </p:cTn>
                              </p:par>
                            </p:childTnLst>
                          </p:cTn>
                        </p:par>
                        <p:par>
                          <p:cTn id="70" fill="hold">
                            <p:stCondLst>
                              <p:cond delay="1000"/>
                            </p:stCondLst>
                            <p:childTnLst>
                              <p:par>
                                <p:cTn id="71" presetID="22" presetClass="entr" presetSubtype="8" fill="hold" nodeType="afterEffect">
                                  <p:stCondLst>
                                    <p:cond delay="0"/>
                                  </p:stCondLst>
                                  <p:childTnLst>
                                    <p:set>
                                      <p:cBhvr>
                                        <p:cTn id="72" dur="1" fill="hold">
                                          <p:stCondLst>
                                            <p:cond delay="0"/>
                                          </p:stCondLst>
                                        </p:cTn>
                                        <p:tgtEl>
                                          <p:spTgt spid="2"/>
                                        </p:tgtEl>
                                        <p:attrNameLst>
                                          <p:attrName>style.visibility</p:attrName>
                                        </p:attrNameLst>
                                      </p:cBhvr>
                                      <p:to>
                                        <p:strVal val="visible"/>
                                      </p:to>
                                    </p:set>
                                    <p:animEffect transition="in" filter="wipe(left)">
                                      <p:cBhvr>
                                        <p:cTn id="73" dur="500"/>
                                        <p:tgtEl>
                                          <p:spTgt spid="2"/>
                                        </p:tgtEl>
                                      </p:cBhvr>
                                    </p:animEffect>
                                  </p:childTnLst>
                                </p:cTn>
                              </p:par>
                            </p:childTnLst>
                          </p:cTn>
                        </p:par>
                        <p:par>
                          <p:cTn id="74" fill="hold">
                            <p:stCondLst>
                              <p:cond delay="1500"/>
                            </p:stCondLst>
                            <p:childTnLst>
                              <p:par>
                                <p:cTn id="75" presetID="53" presetClass="entr" presetSubtype="16" fill="hold" nodeType="after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p:cTn id="77" dur="500" fill="hold"/>
                                        <p:tgtEl>
                                          <p:spTgt spid="17"/>
                                        </p:tgtEl>
                                        <p:attrNameLst>
                                          <p:attrName>ppt_w</p:attrName>
                                        </p:attrNameLst>
                                      </p:cBhvr>
                                      <p:tavLst>
                                        <p:tav tm="0">
                                          <p:val>
                                            <p:fltVal val="0"/>
                                          </p:val>
                                        </p:tav>
                                        <p:tav tm="100000">
                                          <p:val>
                                            <p:strVal val="#ppt_w"/>
                                          </p:val>
                                        </p:tav>
                                      </p:tavLst>
                                    </p:anim>
                                    <p:anim calcmode="lin" valueType="num">
                                      <p:cBhvr>
                                        <p:cTn id="78" dur="500" fill="hold"/>
                                        <p:tgtEl>
                                          <p:spTgt spid="17"/>
                                        </p:tgtEl>
                                        <p:attrNameLst>
                                          <p:attrName>ppt_h</p:attrName>
                                        </p:attrNameLst>
                                      </p:cBhvr>
                                      <p:tavLst>
                                        <p:tav tm="0">
                                          <p:val>
                                            <p:fltVal val="0"/>
                                          </p:val>
                                        </p:tav>
                                        <p:tav tm="100000">
                                          <p:val>
                                            <p:strVal val="#ppt_h"/>
                                          </p:val>
                                        </p:tav>
                                      </p:tavLst>
                                    </p:anim>
                                    <p:animEffect transition="in" filter="fade">
                                      <p:cBhvr>
                                        <p:cTn id="79" dur="500"/>
                                        <p:tgtEl>
                                          <p:spTgt spid="17"/>
                                        </p:tgtEl>
                                      </p:cBhvr>
                                    </p:animEffect>
                                  </p:childTnLst>
                                </p:cTn>
                              </p:par>
                            </p:childTnLst>
                          </p:cTn>
                        </p:par>
                        <p:par>
                          <p:cTn id="80" fill="hold">
                            <p:stCondLst>
                              <p:cond delay="2000"/>
                            </p:stCondLst>
                            <p:childTnLst>
                              <p:par>
                                <p:cTn id="81" presetID="22" presetClass="entr" presetSubtype="8" fill="hold" nodeType="afterEffect">
                                  <p:stCondLst>
                                    <p:cond delay="0"/>
                                  </p:stCondLst>
                                  <p:childTnLst>
                                    <p:set>
                                      <p:cBhvr>
                                        <p:cTn id="82" dur="1" fill="hold">
                                          <p:stCondLst>
                                            <p:cond delay="0"/>
                                          </p:stCondLst>
                                        </p:cTn>
                                        <p:tgtEl>
                                          <p:spTgt spid="4"/>
                                        </p:tgtEl>
                                        <p:attrNameLst>
                                          <p:attrName>style.visibility</p:attrName>
                                        </p:attrNameLst>
                                      </p:cBhvr>
                                      <p:to>
                                        <p:strVal val="visible"/>
                                      </p:to>
                                    </p:set>
                                    <p:animEffect transition="in" filter="wipe(left)">
                                      <p:cBhvr>
                                        <p:cTn id="83" dur="500"/>
                                        <p:tgtEl>
                                          <p:spTgt spid="4"/>
                                        </p:tgtEl>
                                      </p:cBhvr>
                                    </p:animEffect>
                                  </p:childTnLst>
                                </p:cTn>
                              </p:par>
                            </p:childTnLst>
                          </p:cTn>
                        </p:par>
                        <p:par>
                          <p:cTn id="84" fill="hold">
                            <p:stCondLst>
                              <p:cond delay="2500"/>
                            </p:stCondLst>
                            <p:childTnLst>
                              <p:par>
                                <p:cTn id="85" presetID="53" presetClass="entr" presetSubtype="16" fill="hold" nodeType="afterEffect">
                                  <p:stCondLst>
                                    <p:cond delay="0"/>
                                  </p:stCondLst>
                                  <p:childTnLst>
                                    <p:set>
                                      <p:cBhvr>
                                        <p:cTn id="86" dur="1" fill="hold">
                                          <p:stCondLst>
                                            <p:cond delay="0"/>
                                          </p:stCondLst>
                                        </p:cTn>
                                        <p:tgtEl>
                                          <p:spTgt spid="8"/>
                                        </p:tgtEl>
                                        <p:attrNameLst>
                                          <p:attrName>style.visibility</p:attrName>
                                        </p:attrNameLst>
                                      </p:cBhvr>
                                      <p:to>
                                        <p:strVal val="visible"/>
                                      </p:to>
                                    </p:set>
                                    <p:anim calcmode="lin" valueType="num">
                                      <p:cBhvr>
                                        <p:cTn id="87" dur="500" fill="hold"/>
                                        <p:tgtEl>
                                          <p:spTgt spid="8"/>
                                        </p:tgtEl>
                                        <p:attrNameLst>
                                          <p:attrName>ppt_w</p:attrName>
                                        </p:attrNameLst>
                                      </p:cBhvr>
                                      <p:tavLst>
                                        <p:tav tm="0">
                                          <p:val>
                                            <p:fltVal val="0"/>
                                          </p:val>
                                        </p:tav>
                                        <p:tav tm="100000">
                                          <p:val>
                                            <p:strVal val="#ppt_w"/>
                                          </p:val>
                                        </p:tav>
                                      </p:tavLst>
                                    </p:anim>
                                    <p:anim calcmode="lin" valueType="num">
                                      <p:cBhvr>
                                        <p:cTn id="88" dur="500" fill="hold"/>
                                        <p:tgtEl>
                                          <p:spTgt spid="8"/>
                                        </p:tgtEl>
                                        <p:attrNameLst>
                                          <p:attrName>ppt_h</p:attrName>
                                        </p:attrNameLst>
                                      </p:cBhvr>
                                      <p:tavLst>
                                        <p:tav tm="0">
                                          <p:val>
                                            <p:fltVal val="0"/>
                                          </p:val>
                                        </p:tav>
                                        <p:tav tm="100000">
                                          <p:val>
                                            <p:strVal val="#ppt_h"/>
                                          </p:val>
                                        </p:tav>
                                      </p:tavLst>
                                    </p:anim>
                                    <p:animEffect transition="in" filter="fade">
                                      <p:cBhvr>
                                        <p:cTn id="89" dur="500"/>
                                        <p:tgtEl>
                                          <p:spTgt spid="8"/>
                                        </p:tgtEl>
                                      </p:cBhvr>
                                    </p:animEffect>
                                  </p:childTnLst>
                                </p:cTn>
                              </p:par>
                            </p:childTnLst>
                          </p:cTn>
                        </p:par>
                        <p:par>
                          <p:cTn id="90" fill="hold">
                            <p:stCondLst>
                              <p:cond delay="3000"/>
                            </p:stCondLst>
                            <p:childTnLst>
                              <p:par>
                                <p:cTn id="91" presetID="22" presetClass="entr" presetSubtype="8" fill="hold" nodeType="afterEffect">
                                  <p:stCondLst>
                                    <p:cond delay="0"/>
                                  </p:stCondLst>
                                  <p:childTnLst>
                                    <p:set>
                                      <p:cBhvr>
                                        <p:cTn id="92" dur="1" fill="hold">
                                          <p:stCondLst>
                                            <p:cond delay="0"/>
                                          </p:stCondLst>
                                        </p:cTn>
                                        <p:tgtEl>
                                          <p:spTgt spid="3"/>
                                        </p:tgtEl>
                                        <p:attrNameLst>
                                          <p:attrName>style.visibility</p:attrName>
                                        </p:attrNameLst>
                                      </p:cBhvr>
                                      <p:to>
                                        <p:strVal val="visible"/>
                                      </p:to>
                                    </p:set>
                                    <p:animEffect transition="in" filter="wipe(left)">
                                      <p:cBhvr>
                                        <p:cTn id="93" dur="500"/>
                                        <p:tgtEl>
                                          <p:spTgt spid="3"/>
                                        </p:tgtEl>
                                      </p:cBhvr>
                                    </p:animEffect>
                                  </p:childTnLst>
                                </p:cTn>
                              </p:par>
                            </p:childTnLst>
                          </p:cTn>
                        </p:par>
                        <p:par>
                          <p:cTn id="94" fill="hold">
                            <p:stCondLst>
                              <p:cond delay="3500"/>
                            </p:stCondLst>
                            <p:childTnLst>
                              <p:par>
                                <p:cTn id="95" presetID="53" presetClass="entr" presetSubtype="16" fill="hold" nodeType="afterEffect">
                                  <p:stCondLst>
                                    <p:cond delay="0"/>
                                  </p:stCondLst>
                                  <p:childTnLst>
                                    <p:set>
                                      <p:cBhvr>
                                        <p:cTn id="96" dur="1" fill="hold">
                                          <p:stCondLst>
                                            <p:cond delay="0"/>
                                          </p:stCondLst>
                                        </p:cTn>
                                        <p:tgtEl>
                                          <p:spTgt spid="12"/>
                                        </p:tgtEl>
                                        <p:attrNameLst>
                                          <p:attrName>style.visibility</p:attrName>
                                        </p:attrNameLst>
                                      </p:cBhvr>
                                      <p:to>
                                        <p:strVal val="visible"/>
                                      </p:to>
                                    </p:set>
                                    <p:anim calcmode="lin" valueType="num">
                                      <p:cBhvr>
                                        <p:cTn id="97" dur="500" fill="hold"/>
                                        <p:tgtEl>
                                          <p:spTgt spid="12"/>
                                        </p:tgtEl>
                                        <p:attrNameLst>
                                          <p:attrName>ppt_w</p:attrName>
                                        </p:attrNameLst>
                                      </p:cBhvr>
                                      <p:tavLst>
                                        <p:tav tm="0">
                                          <p:val>
                                            <p:fltVal val="0"/>
                                          </p:val>
                                        </p:tav>
                                        <p:tav tm="100000">
                                          <p:val>
                                            <p:strVal val="#ppt_w"/>
                                          </p:val>
                                        </p:tav>
                                      </p:tavLst>
                                    </p:anim>
                                    <p:anim calcmode="lin" valueType="num">
                                      <p:cBhvr>
                                        <p:cTn id="98" dur="500" fill="hold"/>
                                        <p:tgtEl>
                                          <p:spTgt spid="12"/>
                                        </p:tgtEl>
                                        <p:attrNameLst>
                                          <p:attrName>ppt_h</p:attrName>
                                        </p:attrNameLst>
                                      </p:cBhvr>
                                      <p:tavLst>
                                        <p:tav tm="0">
                                          <p:val>
                                            <p:fltVal val="0"/>
                                          </p:val>
                                        </p:tav>
                                        <p:tav tm="100000">
                                          <p:val>
                                            <p:strVal val="#ppt_h"/>
                                          </p:val>
                                        </p:tav>
                                      </p:tavLst>
                                    </p:anim>
                                    <p:animEffect transition="in" filter="fade">
                                      <p:cBhvr>
                                        <p:cTn id="99" dur="500"/>
                                        <p:tgtEl>
                                          <p:spTgt spid="12"/>
                                        </p:tgtEl>
                                      </p:cBhvr>
                                    </p:animEffect>
                                  </p:childTnLst>
                                </p:cTn>
                              </p:par>
                            </p:childTnLst>
                          </p:cTn>
                        </p:par>
                        <p:par>
                          <p:cTn id="100" fill="hold">
                            <p:stCondLst>
                              <p:cond delay="4000"/>
                            </p:stCondLst>
                            <p:childTnLst>
                              <p:par>
                                <p:cTn id="101" presetID="22" presetClass="entr" presetSubtype="8" fill="hold" nodeType="afterEffect">
                                  <p:stCondLst>
                                    <p:cond delay="0"/>
                                  </p:stCondLst>
                                  <p:childTnLst>
                                    <p:set>
                                      <p:cBhvr>
                                        <p:cTn id="102" dur="1" fill="hold">
                                          <p:stCondLst>
                                            <p:cond delay="0"/>
                                          </p:stCondLst>
                                        </p:cTn>
                                        <p:tgtEl>
                                          <p:spTgt spid="5"/>
                                        </p:tgtEl>
                                        <p:attrNameLst>
                                          <p:attrName>style.visibility</p:attrName>
                                        </p:attrNameLst>
                                      </p:cBhvr>
                                      <p:to>
                                        <p:strVal val="visible"/>
                                      </p:to>
                                    </p:set>
                                    <p:animEffect transition="in" filter="wipe(left)">
                                      <p:cBhvr>
                                        <p:cTn id="10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1" grpId="0" animBg="1"/>
      <p:bldP spid="14" grpId="0"/>
      <p:bldP spid="15" grpId="0"/>
      <p:bldP spid="16" grpId="0"/>
      <p:bldP spid="20" grpId="0"/>
      <p:bldP spid="21" grpId="0"/>
      <p:bldP spid="23" grpId="0"/>
      <p:bldP spid="2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C:\Users\Administrator\Desktop\4.jpg"/>
          <p:cNvPicPr>
            <a:picLocks noChangeAspect="1" noChangeArrowheads="1"/>
          </p:cNvPicPr>
          <p:nvPr/>
        </p:nvPicPr>
        <p:blipFill>
          <a:blip r:embed="rId1" cstate="print"/>
          <a:srcRect/>
          <a:stretch>
            <a:fillRect/>
          </a:stretch>
        </p:blipFill>
        <p:spPr bwMode="auto">
          <a:xfrm>
            <a:off x="0" y="-4762"/>
            <a:ext cx="9144000" cy="5148262"/>
          </a:xfrm>
          <a:prstGeom prst="rect">
            <a:avLst/>
          </a:prstGeom>
          <a:noFill/>
        </p:spPr>
      </p:pic>
      <p:grpSp>
        <p:nvGrpSpPr>
          <p:cNvPr id="2" name="组合 11"/>
          <p:cNvGrpSpPr/>
          <p:nvPr/>
        </p:nvGrpSpPr>
        <p:grpSpPr>
          <a:xfrm>
            <a:off x="1355488" y="2139702"/>
            <a:ext cx="1012247" cy="936104"/>
            <a:chOff x="5359953" y="1203598"/>
            <a:chExt cx="1012247" cy="936104"/>
          </a:xfrm>
        </p:grpSpPr>
        <p:sp>
          <p:nvSpPr>
            <p:cNvPr id="11" name="椭圆 10"/>
            <p:cNvSpPr/>
            <p:nvPr/>
          </p:nvSpPr>
          <p:spPr>
            <a:xfrm>
              <a:off x="5364088" y="1203598"/>
              <a:ext cx="936104" cy="9361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5359953" y="1324929"/>
              <a:ext cx="1012247" cy="742765"/>
            </a:xfrm>
            <a:prstGeom prst="rect">
              <a:avLst/>
            </a:prstGeom>
            <a:noFill/>
          </p:spPr>
          <p:txBody>
            <a:bodyPr wrap="square" lIns="65023" tIns="32511" rIns="65023" bIns="32511" rtlCol="0">
              <a:spAutoFit/>
            </a:bodyPr>
            <a:lstStyle/>
            <a:p>
              <a:pPr algn="ctr"/>
              <a:r>
                <a:rPr lang="en-US" altLang="zh-CN" sz="4400" b="1" dirty="0" smtClean="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rPr>
                <a:t>02</a:t>
              </a:r>
              <a:endParaRPr lang="zh-CN" altLang="en-US" sz="4400" b="1" dirty="0">
                <a:solidFill>
                  <a:schemeClr val="bg1"/>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grpSp>
      <p:sp>
        <p:nvSpPr>
          <p:cNvPr id="21" name="矩形 20"/>
          <p:cNvSpPr/>
          <p:nvPr/>
        </p:nvSpPr>
        <p:spPr>
          <a:xfrm>
            <a:off x="2471104" y="2111541"/>
            <a:ext cx="2264468" cy="400110"/>
          </a:xfrm>
          <a:prstGeom prst="rect">
            <a:avLst/>
          </a:prstGeom>
        </p:spPr>
        <p:txBody>
          <a:bodyPr wrap="square" lIns="0" tIns="0" rIns="0" bIns="0">
            <a:spAutoFit/>
          </a:bodyPr>
          <a:lstStyle/>
          <a:p>
            <a:pPr algn="ctr"/>
            <a:r>
              <a:rPr lang="zh-CN" altLang="en-US" sz="2600" dirty="0" smtClean="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单击输入标题</a:t>
            </a:r>
            <a:endParaRPr lang="zh-CN" altLang="en-US" sz="26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TextBox 11"/>
          <p:cNvSpPr txBox="1"/>
          <p:nvPr/>
        </p:nvSpPr>
        <p:spPr>
          <a:xfrm>
            <a:off x="2543112" y="2671217"/>
            <a:ext cx="1251625" cy="169277"/>
          </a:xfrm>
          <a:prstGeom prst="rect">
            <a:avLst/>
          </a:prstGeom>
          <a:noFill/>
        </p:spPr>
        <p:txBody>
          <a:bodyPr wrap="none" lIns="0" tIns="0" rIns="0" bIns="0" rtlCol="0">
            <a:spAutoFit/>
          </a:bodyPr>
          <a:lstStyle/>
          <a:p>
            <a:pPr marL="121920" lvl="1" indent="-121920">
              <a:buFont typeface="Arial" panose="020B0604020202020204" pitchFamily="34" charset="0"/>
              <a:buChar char="•"/>
            </a:pPr>
            <a:r>
              <a:rPr lang="zh-CN" altLang="en-US" sz="1100" dirty="0" smtClean="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a:t>
            </a:r>
            <a:r>
              <a:rPr lang="zh-CN" altLang="en-US" sz="11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相关标题文字</a:t>
            </a:r>
            <a:endParaRPr lang="en-US" altLang="zh-CN" sz="11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TextBox 11"/>
          <p:cNvSpPr txBox="1"/>
          <p:nvPr/>
        </p:nvSpPr>
        <p:spPr>
          <a:xfrm>
            <a:off x="4112463" y="2671217"/>
            <a:ext cx="1251625" cy="169277"/>
          </a:xfrm>
          <a:prstGeom prst="rect">
            <a:avLst/>
          </a:prstGeom>
          <a:noFill/>
        </p:spPr>
        <p:txBody>
          <a:bodyPr wrap="none" lIns="0" tIns="0" rIns="0" bIns="0" rtlCol="0">
            <a:spAutoFit/>
          </a:bodyPr>
          <a:lstStyle/>
          <a:p>
            <a:pPr marL="121920" lvl="1" indent="-121920">
              <a:buFont typeface="Arial" panose="020B0604020202020204" pitchFamily="34" charset="0"/>
              <a:buChar char="•"/>
            </a:pPr>
            <a:r>
              <a:rPr lang="zh-CN" altLang="en-US" sz="1100" dirty="0" smtClean="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a:t>
            </a:r>
            <a:r>
              <a:rPr lang="zh-CN" altLang="en-US" sz="11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相关标题文字</a:t>
            </a:r>
            <a:endParaRPr lang="en-US" altLang="zh-CN" sz="11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TextBox 11"/>
          <p:cNvSpPr txBox="1"/>
          <p:nvPr/>
        </p:nvSpPr>
        <p:spPr>
          <a:xfrm>
            <a:off x="2543112" y="2906529"/>
            <a:ext cx="1251625" cy="169277"/>
          </a:xfrm>
          <a:prstGeom prst="rect">
            <a:avLst/>
          </a:prstGeom>
          <a:noFill/>
        </p:spPr>
        <p:txBody>
          <a:bodyPr wrap="none" lIns="0" tIns="0" rIns="0" bIns="0" rtlCol="0">
            <a:spAutoFit/>
          </a:bodyPr>
          <a:lstStyle/>
          <a:p>
            <a:pPr marL="121920" lvl="1" indent="-121920">
              <a:buFont typeface="Arial" panose="020B0604020202020204" pitchFamily="34" charset="0"/>
              <a:buChar char="•"/>
            </a:pPr>
            <a:r>
              <a:rPr lang="zh-CN" altLang="en-US" sz="1100" dirty="0" smtClean="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a:t>
            </a:r>
            <a:r>
              <a:rPr lang="zh-CN" altLang="en-US" sz="11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相关标题文字</a:t>
            </a:r>
            <a:endParaRPr lang="en-US" altLang="zh-CN" sz="11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TextBox 11"/>
          <p:cNvSpPr txBox="1"/>
          <p:nvPr/>
        </p:nvSpPr>
        <p:spPr>
          <a:xfrm>
            <a:off x="4112463" y="2906529"/>
            <a:ext cx="1251625" cy="169277"/>
          </a:xfrm>
          <a:prstGeom prst="rect">
            <a:avLst/>
          </a:prstGeom>
          <a:noFill/>
        </p:spPr>
        <p:txBody>
          <a:bodyPr wrap="none" lIns="0" tIns="0" rIns="0" bIns="0" rtlCol="0">
            <a:spAutoFit/>
          </a:bodyPr>
          <a:lstStyle/>
          <a:p>
            <a:pPr marL="121920" lvl="1" indent="-121920">
              <a:buFont typeface="Arial" panose="020B0604020202020204" pitchFamily="34" charset="0"/>
              <a:buChar char="•"/>
            </a:pPr>
            <a:r>
              <a:rPr lang="zh-CN" altLang="en-US" sz="1100" dirty="0" smtClean="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添加</a:t>
            </a:r>
            <a:r>
              <a:rPr lang="zh-CN" altLang="en-US" sz="11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相关标题文字</a:t>
            </a:r>
            <a:endParaRPr lang="en-US" altLang="zh-CN" sz="1100"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ransition spd="med" advTm="1000">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strVal val="#ppt_w+.3"/>
                                          </p:val>
                                        </p:tav>
                                        <p:tav tm="100000">
                                          <p:val>
                                            <p:strVal val="#ppt_w"/>
                                          </p:val>
                                        </p:tav>
                                      </p:tavLst>
                                    </p:anim>
                                    <p:anim calcmode="lin" valueType="num">
                                      <p:cBhvr>
                                        <p:cTn id="8" dur="1000" fill="hold"/>
                                        <p:tgtEl>
                                          <p:spTgt spid="15"/>
                                        </p:tgtEl>
                                        <p:attrNameLst>
                                          <p:attrName>ppt_h</p:attrName>
                                        </p:attrNameLst>
                                      </p:cBhvr>
                                      <p:tavLst>
                                        <p:tav tm="0">
                                          <p:val>
                                            <p:strVal val="#ppt_h"/>
                                          </p:val>
                                        </p:tav>
                                        <p:tav tm="100000">
                                          <p:val>
                                            <p:strVal val="#ppt_h"/>
                                          </p:val>
                                        </p:tav>
                                      </p:tavLst>
                                    </p:anim>
                                    <p:animEffect transition="in" filter="fade">
                                      <p:cBhvr>
                                        <p:cTn id="9" dur="1000"/>
                                        <p:tgtEl>
                                          <p:spTgt spid="15"/>
                                        </p:tgtEl>
                                      </p:cBhvr>
                                    </p:animEffect>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3" presetClass="entr" presetSubtype="32"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p:cTn id="21" dur="500" fill="hold"/>
                                        <p:tgtEl>
                                          <p:spTgt spid="21"/>
                                        </p:tgtEl>
                                        <p:attrNameLst>
                                          <p:attrName>ppt_w</p:attrName>
                                        </p:attrNameLst>
                                      </p:cBhvr>
                                      <p:tavLst>
                                        <p:tav tm="0">
                                          <p:val>
                                            <p:strVal val="4*#ppt_w"/>
                                          </p:val>
                                        </p:tav>
                                        <p:tav tm="100000">
                                          <p:val>
                                            <p:strVal val="#ppt_w"/>
                                          </p:val>
                                        </p:tav>
                                      </p:tavLst>
                                    </p:anim>
                                    <p:anim calcmode="lin" valueType="num">
                                      <p:cBhvr>
                                        <p:cTn id="22" dur="500" fill="hold"/>
                                        <p:tgtEl>
                                          <p:spTgt spid="21"/>
                                        </p:tgtEl>
                                        <p:attrNameLst>
                                          <p:attrName>ppt_h</p:attrName>
                                        </p:attrNameLst>
                                      </p:cBhvr>
                                      <p:tavLst>
                                        <p:tav tm="0">
                                          <p:val>
                                            <p:strVal val="4*#ppt_h"/>
                                          </p:val>
                                        </p:tav>
                                        <p:tav tm="100000">
                                          <p:val>
                                            <p:strVal val="#ppt_h"/>
                                          </p:val>
                                        </p:tav>
                                      </p:tavLst>
                                    </p:anim>
                                  </p:childTnLst>
                                </p:cTn>
                              </p:par>
                            </p:childTnLst>
                          </p:cTn>
                        </p:par>
                        <p:par>
                          <p:cTn id="23" fill="hold">
                            <p:stCondLst>
                              <p:cond delay="500"/>
                            </p:stCondLst>
                            <p:childTnLst>
                              <p:par>
                                <p:cTn id="24" presetID="12" presetClass="entr" presetSubtype="8"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additive="base">
                                        <p:cTn id="26" dur="500"/>
                                        <p:tgtEl>
                                          <p:spTgt spid="22"/>
                                        </p:tgtEl>
                                        <p:attrNameLst>
                                          <p:attrName>ppt_x</p:attrName>
                                        </p:attrNameLst>
                                      </p:cBhvr>
                                      <p:tavLst>
                                        <p:tav tm="0">
                                          <p:val>
                                            <p:strVal val="#ppt_x-#ppt_w*1.125000"/>
                                          </p:val>
                                        </p:tav>
                                        <p:tav tm="100000">
                                          <p:val>
                                            <p:strVal val="#ppt_x"/>
                                          </p:val>
                                        </p:tav>
                                      </p:tavLst>
                                    </p:anim>
                                    <p:animEffect transition="in" filter="wipe(right)">
                                      <p:cBhvr>
                                        <p:cTn id="27" dur="500"/>
                                        <p:tgtEl>
                                          <p:spTgt spid="22"/>
                                        </p:tgtEl>
                                      </p:cBhvr>
                                    </p:animEffect>
                                  </p:childTnLst>
                                </p:cTn>
                              </p:par>
                            </p:childTnLst>
                          </p:cTn>
                        </p:par>
                        <p:par>
                          <p:cTn id="28" fill="hold">
                            <p:stCondLst>
                              <p:cond delay="1000"/>
                            </p:stCondLst>
                            <p:childTnLst>
                              <p:par>
                                <p:cTn id="29" presetID="12" presetClass="entr" presetSubtype="8" fill="hold" grpId="0" nodeType="after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additive="base">
                                        <p:cTn id="31" dur="500"/>
                                        <p:tgtEl>
                                          <p:spTgt spid="23"/>
                                        </p:tgtEl>
                                        <p:attrNameLst>
                                          <p:attrName>ppt_x</p:attrName>
                                        </p:attrNameLst>
                                      </p:cBhvr>
                                      <p:tavLst>
                                        <p:tav tm="0">
                                          <p:val>
                                            <p:strVal val="#ppt_x-#ppt_w*1.125000"/>
                                          </p:val>
                                        </p:tav>
                                        <p:tav tm="100000">
                                          <p:val>
                                            <p:strVal val="#ppt_x"/>
                                          </p:val>
                                        </p:tav>
                                      </p:tavLst>
                                    </p:anim>
                                    <p:animEffect transition="in" filter="wipe(right)">
                                      <p:cBhvr>
                                        <p:cTn id="32" dur="500"/>
                                        <p:tgtEl>
                                          <p:spTgt spid="23"/>
                                        </p:tgtEl>
                                      </p:cBhvr>
                                    </p:animEffect>
                                  </p:childTnLst>
                                </p:cTn>
                              </p:par>
                            </p:childTnLst>
                          </p:cTn>
                        </p:par>
                        <p:par>
                          <p:cTn id="33" fill="hold">
                            <p:stCondLst>
                              <p:cond delay="1500"/>
                            </p:stCondLst>
                            <p:childTnLst>
                              <p:par>
                                <p:cTn id="34" presetID="12" presetClass="entr" presetSubtype="8"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additive="base">
                                        <p:cTn id="36" dur="500"/>
                                        <p:tgtEl>
                                          <p:spTgt spid="24"/>
                                        </p:tgtEl>
                                        <p:attrNameLst>
                                          <p:attrName>ppt_x</p:attrName>
                                        </p:attrNameLst>
                                      </p:cBhvr>
                                      <p:tavLst>
                                        <p:tav tm="0">
                                          <p:val>
                                            <p:strVal val="#ppt_x-#ppt_w*1.125000"/>
                                          </p:val>
                                        </p:tav>
                                        <p:tav tm="100000">
                                          <p:val>
                                            <p:strVal val="#ppt_x"/>
                                          </p:val>
                                        </p:tav>
                                      </p:tavLst>
                                    </p:anim>
                                    <p:animEffect transition="in" filter="wipe(right)">
                                      <p:cBhvr>
                                        <p:cTn id="37" dur="500"/>
                                        <p:tgtEl>
                                          <p:spTgt spid="24"/>
                                        </p:tgtEl>
                                      </p:cBhvr>
                                    </p:animEffect>
                                  </p:childTnLst>
                                </p:cTn>
                              </p:par>
                            </p:childTnLst>
                          </p:cTn>
                        </p:par>
                        <p:par>
                          <p:cTn id="38" fill="hold">
                            <p:stCondLst>
                              <p:cond delay="2000"/>
                            </p:stCondLst>
                            <p:childTnLst>
                              <p:par>
                                <p:cTn id="39" presetID="12" presetClass="entr" presetSubtype="8"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additive="base">
                                        <p:cTn id="41" dur="500"/>
                                        <p:tgtEl>
                                          <p:spTgt spid="25"/>
                                        </p:tgtEl>
                                        <p:attrNameLst>
                                          <p:attrName>ppt_x</p:attrName>
                                        </p:attrNameLst>
                                      </p:cBhvr>
                                      <p:tavLst>
                                        <p:tav tm="0">
                                          <p:val>
                                            <p:strVal val="#ppt_x-#ppt_w*1.125000"/>
                                          </p:val>
                                        </p:tav>
                                        <p:tav tm="100000">
                                          <p:val>
                                            <p:strVal val="#ppt_x"/>
                                          </p:val>
                                        </p:tav>
                                      </p:tavLst>
                                    </p:anim>
                                    <p:animEffect transition="in" filter="wipe(right)">
                                      <p:cBhvr>
                                        <p:cTn id="4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p:bldP spid="25" grpId="0"/>
    </p:bldLst>
  </p:timing>
</p:sld>
</file>

<file path=ppt/tags/tag1.xml><?xml version="1.0" encoding="utf-8"?>
<p:tagLst xmlns:p="http://schemas.openxmlformats.org/presentationml/2006/main">
  <p:tag name="MH" val="20160830110146"/>
  <p:tag name="MH_LIBRARY" val="CONTENTS"/>
  <p:tag name="MH_TYPE" val="OTHERS"/>
  <p:tag name="ID" val="553512"/>
</p:tagLst>
</file>

<file path=ppt/tags/tag10.xml><?xml version="1.0" encoding="utf-8"?>
<p:tagLst xmlns:p="http://schemas.openxmlformats.org/presentationml/2006/main">
  <p:tag name="MH" val="20160830110146"/>
  <p:tag name="MH_LIBRARY" val="CONTENTS"/>
  <p:tag name="MH_TYPE" val="ENTRY"/>
  <p:tag name="ID" val="553512"/>
  <p:tag name="MH_ORDER" val="4"/>
</p:tagLst>
</file>

<file path=ppt/tags/tag11.xml><?xml version="1.0" encoding="utf-8"?>
<p:tagLst xmlns:p="http://schemas.openxmlformats.org/presentationml/2006/main">
  <p:tag name="TİMİNG" val="|1.6|1.6|1.7|1.7|1.3|1.2"/>
</p:tagLst>
</file>

<file path=ppt/tags/tag12.xml><?xml version="1.0" encoding="utf-8"?>
<p:tagLst xmlns:p="http://schemas.openxmlformats.org/presentationml/2006/main">
  <p:tag name="ISPRING_PRESENTATION_TITLE" val="财务数据分析报表业绩财务报告PPT模版"/>
  <p:tag name="commondata" val="eyJoZGlkIjoiYTQ3YTc2YjBlNWRhYjQ0NTA0MDBkN2E0YWM4YTZjZGMifQ=="/>
</p:tagLst>
</file>

<file path=ppt/tags/tag2.xml><?xml version="1.0" encoding="utf-8"?>
<p:tagLst xmlns:p="http://schemas.openxmlformats.org/presentationml/2006/main">
  <p:tag name="MH" val="20160830110146"/>
  <p:tag name="MH_LIBRARY" val="CONTENTS"/>
  <p:tag name="MH_TYPE" val="OTHERS"/>
  <p:tag name="ID" val="553512"/>
</p:tagLst>
</file>

<file path=ppt/tags/tag3.xml><?xml version="1.0" encoding="utf-8"?>
<p:tagLst xmlns:p="http://schemas.openxmlformats.org/presentationml/2006/main">
  <p:tag name="MH" val="20160830110146"/>
  <p:tag name="MH_LIBRARY" val="CONTENTS"/>
  <p:tag name="MH_TYPE" val="NUMBER"/>
  <p:tag name="ID" val="553512"/>
  <p:tag name="MH_ORDER" val="1"/>
</p:tagLst>
</file>

<file path=ppt/tags/tag4.xml><?xml version="1.0" encoding="utf-8"?>
<p:tagLst xmlns:p="http://schemas.openxmlformats.org/presentationml/2006/main">
  <p:tag name="MH" val="20160830110146"/>
  <p:tag name="MH_LIBRARY" val="CONTENTS"/>
  <p:tag name="MH_TYPE" val="ENTRY"/>
  <p:tag name="ID" val="553512"/>
  <p:tag name="MH_ORDER" val="1"/>
</p:tagLst>
</file>

<file path=ppt/tags/tag5.xml><?xml version="1.0" encoding="utf-8"?>
<p:tagLst xmlns:p="http://schemas.openxmlformats.org/presentationml/2006/main">
  <p:tag name="MH" val="20160830110146"/>
  <p:tag name="MH_LIBRARY" val="CONTENTS"/>
  <p:tag name="MH_TYPE" val="NUMBER"/>
  <p:tag name="ID" val="553512"/>
  <p:tag name="MH_ORDER" val="2"/>
</p:tagLst>
</file>

<file path=ppt/tags/tag6.xml><?xml version="1.0" encoding="utf-8"?>
<p:tagLst xmlns:p="http://schemas.openxmlformats.org/presentationml/2006/main">
  <p:tag name="MH" val="20160830110146"/>
  <p:tag name="MH_LIBRARY" val="CONTENTS"/>
  <p:tag name="MH_TYPE" val="ENTRY"/>
  <p:tag name="ID" val="553512"/>
  <p:tag name="MH_ORDER" val="2"/>
</p:tagLst>
</file>

<file path=ppt/tags/tag7.xml><?xml version="1.0" encoding="utf-8"?>
<p:tagLst xmlns:p="http://schemas.openxmlformats.org/presentationml/2006/main">
  <p:tag name="MH" val="20160830110146"/>
  <p:tag name="MH_LIBRARY" val="CONTENTS"/>
  <p:tag name="MH_TYPE" val="NUMBER"/>
  <p:tag name="ID" val="553512"/>
  <p:tag name="MH_ORDER" val="3"/>
</p:tagLst>
</file>

<file path=ppt/tags/tag8.xml><?xml version="1.0" encoding="utf-8"?>
<p:tagLst xmlns:p="http://schemas.openxmlformats.org/presentationml/2006/main">
  <p:tag name="MH" val="20160830110146"/>
  <p:tag name="MH_LIBRARY" val="CONTENTS"/>
  <p:tag name="MH_TYPE" val="ENTRY"/>
  <p:tag name="ID" val="553512"/>
  <p:tag name="MH_ORDER" val="3"/>
</p:tagLst>
</file>

<file path=ppt/tags/tag9.xml><?xml version="1.0" encoding="utf-8"?>
<p:tagLst xmlns:p="http://schemas.openxmlformats.org/presentationml/2006/main">
  <p:tag name="MH" val="20160830110146"/>
  <p:tag name="MH_LIBRARY" val="CONTENTS"/>
  <p:tag name="MH_TYPE" val="NUMBER"/>
  <p:tag name="ID" val="553512"/>
  <p:tag name="MH_ORDER" val="4"/>
</p:tagLst>
</file>

<file path=ppt/theme/theme1.xml><?xml version="1.0" encoding="utf-8"?>
<a:theme xmlns:a="http://schemas.openxmlformats.org/drawingml/2006/main" name="Office 主题​​">
  <a:themeElements>
    <a:clrScheme name="自定义 1075">
      <a:dk1>
        <a:sysClr val="windowText" lastClr="000000"/>
      </a:dk1>
      <a:lt1>
        <a:sysClr val="window" lastClr="FFFFFF"/>
      </a:lt1>
      <a:dk2>
        <a:srgbClr val="4F271C"/>
      </a:dk2>
      <a:lt2>
        <a:srgbClr val="E7DEC9"/>
      </a:lt2>
      <a:accent1>
        <a:srgbClr val="C32D2E"/>
      </a:accent1>
      <a:accent2>
        <a:srgbClr val="FEB80A"/>
      </a:accent2>
      <a:accent3>
        <a:srgbClr val="84AA33"/>
      </a:accent3>
      <a:accent4>
        <a:srgbClr val="A5A5A5"/>
      </a:accent4>
      <a:accent5>
        <a:srgbClr val="C32D2E"/>
      </a:accent5>
      <a:accent6>
        <a:srgbClr val="84AA33"/>
      </a:accent6>
      <a:hlink>
        <a:srgbClr val="8DC765"/>
      </a:hlink>
      <a:folHlink>
        <a:srgbClr val="AA8A1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6310</Words>
  <Application>WPS 演示</Application>
  <PresentationFormat>全屏显示(16:9)</PresentationFormat>
  <Paragraphs>487</Paragraphs>
  <Slides>26</Slides>
  <Notes>25</Notes>
  <HiddenSlides>0</HiddenSlides>
  <MMClips>1</MMClips>
  <ScaleCrop>false</ScaleCrop>
  <HeadingPairs>
    <vt:vector size="6" baseType="variant">
      <vt:variant>
        <vt:lpstr>已用的字体</vt:lpstr>
      </vt:variant>
      <vt:variant>
        <vt:i4>23</vt:i4>
      </vt:variant>
      <vt:variant>
        <vt:lpstr>主题</vt:lpstr>
      </vt:variant>
      <vt:variant>
        <vt:i4>1</vt:i4>
      </vt:variant>
      <vt:variant>
        <vt:lpstr>幻灯片标题</vt:lpstr>
      </vt:variant>
      <vt:variant>
        <vt:i4>26</vt:i4>
      </vt:variant>
    </vt:vector>
  </HeadingPairs>
  <TitlesOfParts>
    <vt:vector size="50" baseType="lpstr">
      <vt:lpstr>Arial</vt:lpstr>
      <vt:lpstr>宋体</vt:lpstr>
      <vt:lpstr>Wingdings</vt:lpstr>
      <vt:lpstr>Open Sans</vt:lpstr>
      <vt:lpstr>Segoe Print</vt:lpstr>
      <vt:lpstr>冬青黑体简体中文 W3</vt:lpstr>
      <vt:lpstr>黑体</vt:lpstr>
      <vt:lpstr>微软雅黑</vt:lpstr>
      <vt:lpstr>Calibri</vt:lpstr>
      <vt:lpstr>Impact</vt:lpstr>
      <vt:lpstr>Times New Roman</vt:lpstr>
      <vt:lpstr>Helvetica Light</vt:lpstr>
      <vt:lpstr>Neris Thin</vt:lpstr>
      <vt:lpstr>Arial Unicode MS</vt:lpstr>
      <vt:lpstr>Gill Sans</vt:lpstr>
      <vt:lpstr>Lato</vt:lpstr>
      <vt:lpstr>MS PGothic</vt:lpstr>
      <vt:lpstr>Aller Light</vt:lpstr>
      <vt:lpstr>U.S. 101</vt:lpstr>
      <vt:lpstr>Roboto</vt:lpstr>
      <vt:lpstr>Aller Light</vt:lpstr>
      <vt:lpstr>NumberOnly</vt:lpstr>
      <vt:lpstr>Arial</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财务数据分析报表业绩财务报告PPT模版</dc:title>
  <dc:creator/>
  <cp:lastModifiedBy>Years later</cp:lastModifiedBy>
  <cp:revision>420</cp:revision>
  <dcterms:created xsi:type="dcterms:W3CDTF">2014-11-09T01:07:00Z</dcterms:created>
  <dcterms:modified xsi:type="dcterms:W3CDTF">2024-06-11T07:22:07Z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213A1EB3C348479EB71A7BC7293292CD_13</vt:lpwstr>
  </property>
  <property fmtid="{D5CDD505-2E9C-101B-9397-08002B2CF9AE}" pid="3" name="KSOProductBuildVer">
    <vt:lpwstr>2052-12.1.0.17133</vt:lpwstr>
  </property>
</Properties>
</file>