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83" r:id="rId5"/>
    <p:sldId id="259" r:id="rId6"/>
    <p:sldId id="260" r:id="rId7"/>
    <p:sldId id="261" r:id="rId8"/>
    <p:sldId id="284" r:id="rId9"/>
    <p:sldId id="262" r:id="rId10"/>
    <p:sldId id="263" r:id="rId11"/>
    <p:sldId id="264" r:id="rId12"/>
    <p:sldId id="285" r:id="rId13"/>
    <p:sldId id="274" r:id="rId14"/>
    <p:sldId id="265" r:id="rId15"/>
    <p:sldId id="266" r:id="rId16"/>
    <p:sldId id="286" r:id="rId17"/>
    <p:sldId id="270" r:id="rId18"/>
    <p:sldId id="271" r:id="rId19"/>
    <p:sldId id="272" r:id="rId20"/>
    <p:sldId id="281" r:id="rId21"/>
    <p:sldId id="301" r:id="rId22"/>
  </p:sldIdLst>
  <p:sldSz cx="12192000" cy="6858000"/>
  <p:notesSz cx="7103745" cy="10234295"/>
  <p:embeddedFontLst>
    <p:embeddedFont>
      <p:font typeface="思源黑体" panose="020B0400000000000000" pitchFamily="34" charset="-122"/>
      <p:regular r:id="rId29"/>
    </p:embeddedFont>
    <p:embeddedFont>
      <p:font typeface="微软雅黑" panose="020B0503020204020204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D02"/>
    <a:srgbClr val="F0D096"/>
    <a:srgbClr val="A71702"/>
    <a:srgbClr val="951409"/>
    <a:srgbClr val="951503"/>
    <a:srgbClr val="B21902"/>
    <a:srgbClr val="11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4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>
                <a:latin typeface="思源黑体" panose="020B0400000000000000" pitchFamily="34" charset="-122"/>
              </a:rPr>
            </a:fld>
            <a:endParaRPr lang="zh-CN" altLang="en-US" dirty="0">
              <a:latin typeface="思源黑体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>
                <a:latin typeface="思源黑体" panose="020B0400000000000000" pitchFamily="34" charset="-122"/>
              </a:rPr>
            </a:fld>
            <a:endParaRPr lang="zh-CN" altLang="en-US" dirty="0">
              <a:latin typeface="思源黑体" panose="020B04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" panose="020B0400000000000000" pitchFamily="34" charset="-122"/>
                <a:ea typeface="思源黑体" panose="020B0400000000000000" pitchFamily="34" charset="-122"/>
                <a:cs typeface="思源黑体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" panose="020B0400000000000000" pitchFamily="34" charset="-122"/>
                <a:ea typeface="思源黑体" panose="020B0400000000000000" pitchFamily="34" charset="-122"/>
                <a:cs typeface="思源黑体" panose="020B04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" panose="020B0400000000000000" pitchFamily="34" charset="-122"/>
                <a:ea typeface="思源黑体" panose="020B0400000000000000" pitchFamily="34" charset="-122"/>
                <a:cs typeface="思源黑体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" panose="020B0400000000000000" pitchFamily="34" charset="-122"/>
                <a:ea typeface="思源黑体" panose="020B0400000000000000" pitchFamily="34" charset="-122"/>
                <a:cs typeface="思源黑体" panose="020B04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" panose="020B0400000000000000" pitchFamily="34" charset="-122"/>
        <a:ea typeface="思源黑体" panose="020B0400000000000000" pitchFamily="34" charset="-122"/>
        <a:cs typeface="思源黑体" panose="020B0400000000000000" pitchFamily="34" charset="-122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www.bangongziyuan.c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35" y="3810"/>
            <a:ext cx="12192000" cy="685038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35" y="3810"/>
            <a:ext cx="12192000" cy="685038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pic>
        <p:nvPicPr>
          <p:cNvPr id="4" name="图片 3" descr="00"/>
          <p:cNvPicPr>
            <a:picLocks noChangeAspect="1"/>
          </p:cNvPicPr>
          <p:nvPr userDrawn="1"/>
        </p:nvPicPr>
        <p:blipFill>
          <a:blip r:embed="rId4"/>
          <a:srcRect l="49610" t="8367" r="362"/>
          <a:stretch>
            <a:fillRect/>
          </a:stretch>
        </p:blipFill>
        <p:spPr>
          <a:xfrm>
            <a:off x="15240" y="4445"/>
            <a:ext cx="873125" cy="159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2.png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752408" y="1496060"/>
            <a:ext cx="668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欢｜度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｜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元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｜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旦</a:t>
            </a:r>
            <a:endParaRPr lang="zh-CN" altLang="en-US" sz="72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52408" y="2817495"/>
            <a:ext cx="6687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34093" y="3502025"/>
            <a:ext cx="5123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元旦联欢晚会活动策划</a:t>
            </a:r>
            <a:r>
              <a:rPr lang="en-US" altLang="zh-CN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PPT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模板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498340" y="4286250"/>
            <a:ext cx="3195320" cy="42037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主讲人：</a:t>
            </a:r>
            <a:r>
              <a:rPr lang="en-US" altLang="zh-CN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PPT</a:t>
            </a:r>
            <a:r>
              <a:rPr lang="zh-CN" altLang="en-US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营</a:t>
            </a:r>
            <a:endParaRPr lang="zh-CN" altLang="en-US" sz="20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99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029710" y="1411605"/>
            <a:ext cx="1965960" cy="1690370"/>
            <a:chOff x="6655" y="1473"/>
            <a:chExt cx="3096" cy="2662"/>
          </a:xfrm>
        </p:grpSpPr>
        <p:sp>
          <p:nvSpPr>
            <p:cNvPr id="8" name="六边形 7"/>
            <p:cNvSpPr/>
            <p:nvPr/>
          </p:nvSpPr>
          <p:spPr>
            <a:xfrm rot="16200000">
              <a:off x="6926" y="1552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5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08345" y="1366520"/>
            <a:ext cx="1965960" cy="1690370"/>
            <a:chOff x="9456" y="1402"/>
            <a:chExt cx="3096" cy="2662"/>
          </a:xfrm>
        </p:grpSpPr>
        <p:sp>
          <p:nvSpPr>
            <p:cNvPr id="14" name="六边形 13"/>
            <p:cNvSpPr/>
            <p:nvPr/>
          </p:nvSpPr>
          <p:spPr>
            <a:xfrm rot="16200000">
              <a:off x="9673" y="1481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56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05480" y="2819400"/>
            <a:ext cx="1965960" cy="1690370"/>
            <a:chOff x="5357" y="3690"/>
            <a:chExt cx="3096" cy="2662"/>
          </a:xfrm>
        </p:grpSpPr>
        <p:sp>
          <p:nvSpPr>
            <p:cNvPr id="9" name="六边形 8"/>
            <p:cNvSpPr/>
            <p:nvPr/>
          </p:nvSpPr>
          <p:spPr>
            <a:xfrm rot="16200000">
              <a:off x="5574" y="3769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" y="4709"/>
              <a:ext cx="3097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7440" y="2819400"/>
            <a:ext cx="1964690" cy="1690370"/>
            <a:chOff x="8053" y="3690"/>
            <a:chExt cx="3094" cy="2662"/>
          </a:xfrm>
        </p:grpSpPr>
        <p:sp>
          <p:nvSpPr>
            <p:cNvPr id="2" name="六边形 1"/>
            <p:cNvSpPr/>
            <p:nvPr/>
          </p:nvSpPr>
          <p:spPr>
            <a:xfrm rot="16200000">
              <a:off x="8269" y="3769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53" y="4731"/>
              <a:ext cx="3095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3685" y="2781935"/>
            <a:ext cx="1964690" cy="1690370"/>
            <a:chOff x="10740" y="3631"/>
            <a:chExt cx="3094" cy="2662"/>
          </a:xfrm>
        </p:grpSpPr>
        <p:sp>
          <p:nvSpPr>
            <p:cNvPr id="12" name="六边形 11"/>
            <p:cNvSpPr/>
            <p:nvPr/>
          </p:nvSpPr>
          <p:spPr>
            <a:xfrm rot="16200000">
              <a:off x="10956" y="371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40" y="4651"/>
              <a:ext cx="30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64000" y="4274185"/>
            <a:ext cx="1965960" cy="1690370"/>
            <a:chOff x="6709" y="5981"/>
            <a:chExt cx="3096" cy="2662"/>
          </a:xfrm>
        </p:grpSpPr>
        <p:sp>
          <p:nvSpPr>
            <p:cNvPr id="10" name="六边形 9"/>
            <p:cNvSpPr/>
            <p:nvPr/>
          </p:nvSpPr>
          <p:spPr>
            <a:xfrm rot="16200000">
              <a:off x="6926" y="606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" y="7023"/>
              <a:ext cx="3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37555" y="4201160"/>
            <a:ext cx="1965960" cy="1690370"/>
            <a:chOff x="9502" y="5866"/>
            <a:chExt cx="3096" cy="2662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9719" y="5945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2" y="7023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835150" y="162750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4270" y="3102610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35150" y="4535170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04150" y="155384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9010" y="305752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04150" y="4461510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03</a:t>
            </a:r>
            <a:endParaRPr lang="en-US" altLang="zh-CN" sz="66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3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940560" y="2426335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rPr>
              <a:t>1</a:t>
            </a:r>
            <a:endParaRPr lang="en-US" altLang="zh-CN" sz="20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48410" y="1765300"/>
            <a:ext cx="1765300" cy="1765935"/>
            <a:chOff x="1966" y="2494"/>
            <a:chExt cx="2780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1" name="Freeform 11"/>
            <p:cNvSpPr/>
            <p:nvPr/>
          </p:nvSpPr>
          <p:spPr bwMode="auto">
            <a:xfrm>
              <a:off x="1966" y="3881"/>
              <a:ext cx="2780" cy="1395"/>
            </a:xfrm>
            <a:custGeom>
              <a:avLst/>
              <a:gdLst>
                <a:gd name="T0" fmla="*/ 881338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1338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1338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6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0" y="336"/>
                    <a:pt x="336" y="336"/>
                  </a:cubicBezTo>
                  <a:cubicBezTo>
                    <a:pt x="522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6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376" name="Freeform 16"/>
            <p:cNvSpPr/>
            <p:nvPr/>
          </p:nvSpPr>
          <p:spPr bwMode="auto">
            <a:xfrm>
              <a:off x="1966" y="2494"/>
              <a:ext cx="2780" cy="1398"/>
            </a:xfrm>
            <a:custGeom>
              <a:avLst/>
              <a:gdLst>
                <a:gd name="T0" fmla="*/ 881338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1338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1338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6" y="0"/>
                  </a:moveTo>
                  <a:cubicBezTo>
                    <a:pt x="150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6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2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52140" y="1765300"/>
            <a:ext cx="1765300" cy="1772285"/>
            <a:chOff x="4964" y="2494"/>
            <a:chExt cx="2780" cy="279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2" name="Freeform 12"/>
            <p:cNvSpPr/>
            <p:nvPr/>
          </p:nvSpPr>
          <p:spPr bwMode="auto">
            <a:xfrm>
              <a:off x="4964" y="2494"/>
              <a:ext cx="2780" cy="1398"/>
            </a:xfrm>
            <a:custGeom>
              <a:avLst/>
              <a:gdLst>
                <a:gd name="T0" fmla="*/ 883962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3962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3962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7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377" name="Freeform 17"/>
            <p:cNvSpPr/>
            <p:nvPr/>
          </p:nvSpPr>
          <p:spPr bwMode="auto">
            <a:xfrm>
              <a:off x="4964" y="3891"/>
              <a:ext cx="2780" cy="1395"/>
            </a:xfrm>
            <a:custGeom>
              <a:avLst/>
              <a:gdLst>
                <a:gd name="T0" fmla="*/ 883962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3962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3962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7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29835" y="1758950"/>
            <a:ext cx="1766570" cy="1765935"/>
            <a:chOff x="7921" y="2484"/>
            <a:chExt cx="2782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3" name="Freeform 13"/>
            <p:cNvSpPr/>
            <p:nvPr/>
          </p:nvSpPr>
          <p:spPr bwMode="auto">
            <a:xfrm>
              <a:off x="7921" y="3871"/>
              <a:ext cx="2783" cy="1395"/>
            </a:xfrm>
            <a:custGeom>
              <a:avLst/>
              <a:gdLst>
                <a:gd name="T0" fmla="*/ 883444 w 674"/>
                <a:gd name="T1" fmla="*/ 635369 h 336"/>
                <a:gd name="T2" fmla="*/ 249042 w 674"/>
                <a:gd name="T3" fmla="*/ 0 h 336"/>
                <a:gd name="T4" fmla="*/ 0 w 674"/>
                <a:gd name="T5" fmla="*/ 0 h 336"/>
                <a:gd name="T6" fmla="*/ 883444 w 674"/>
                <a:gd name="T7" fmla="*/ 885825 h 336"/>
                <a:gd name="T8" fmla="*/ 1766888 w 674"/>
                <a:gd name="T9" fmla="*/ 0 h 336"/>
                <a:gd name="T10" fmla="*/ 1517846 w 674"/>
                <a:gd name="T11" fmla="*/ 0 h 336"/>
                <a:gd name="T12" fmla="*/ 883444 w 674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6">
                  <a:moveTo>
                    <a:pt x="337" y="241"/>
                  </a:moveTo>
                  <a:cubicBezTo>
                    <a:pt x="204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4" y="186"/>
                    <a:pt x="674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79" y="133"/>
                    <a:pt x="471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378" name="Freeform 18"/>
            <p:cNvSpPr/>
            <p:nvPr/>
          </p:nvSpPr>
          <p:spPr bwMode="auto">
            <a:xfrm>
              <a:off x="7921" y="2484"/>
              <a:ext cx="2783" cy="1398"/>
            </a:xfrm>
            <a:custGeom>
              <a:avLst/>
              <a:gdLst>
                <a:gd name="T0" fmla="*/ 883444 w 674"/>
                <a:gd name="T1" fmla="*/ 0 h 337"/>
                <a:gd name="T2" fmla="*/ 0 w 674"/>
                <a:gd name="T3" fmla="*/ 887413 h 337"/>
                <a:gd name="T4" fmla="*/ 249042 w 674"/>
                <a:gd name="T5" fmla="*/ 887413 h 337"/>
                <a:gd name="T6" fmla="*/ 883444 w 674"/>
                <a:gd name="T7" fmla="*/ 250161 h 337"/>
                <a:gd name="T8" fmla="*/ 1517846 w 674"/>
                <a:gd name="T9" fmla="*/ 887413 h 337"/>
                <a:gd name="T10" fmla="*/ 1766888 w 674"/>
                <a:gd name="T11" fmla="*/ 887413 h 337"/>
                <a:gd name="T12" fmla="*/ 883444 w 674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4" y="95"/>
                    <a:pt x="337" y="95"/>
                  </a:cubicBezTo>
                  <a:cubicBezTo>
                    <a:pt x="471" y="95"/>
                    <a:pt x="579" y="203"/>
                    <a:pt x="579" y="337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4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12940" y="1752600"/>
            <a:ext cx="1765300" cy="1772285"/>
            <a:chOff x="11044" y="2474"/>
            <a:chExt cx="2780" cy="279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4" name="Freeform 14"/>
            <p:cNvSpPr/>
            <p:nvPr/>
          </p:nvSpPr>
          <p:spPr bwMode="auto">
            <a:xfrm>
              <a:off x="11044" y="2474"/>
              <a:ext cx="2780" cy="1398"/>
            </a:xfrm>
            <a:custGeom>
              <a:avLst/>
              <a:gdLst>
                <a:gd name="T0" fmla="*/ 881338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1338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1338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6" y="0"/>
                  </a:moveTo>
                  <a:cubicBezTo>
                    <a:pt x="150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6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2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379" name="Freeform 19"/>
            <p:cNvSpPr/>
            <p:nvPr/>
          </p:nvSpPr>
          <p:spPr bwMode="auto">
            <a:xfrm>
              <a:off x="11044" y="3871"/>
              <a:ext cx="2780" cy="1395"/>
            </a:xfrm>
            <a:custGeom>
              <a:avLst/>
              <a:gdLst>
                <a:gd name="T0" fmla="*/ 881338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1338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1338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6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0" y="336"/>
                    <a:pt x="336" y="336"/>
                  </a:cubicBezTo>
                  <a:cubicBezTo>
                    <a:pt x="522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6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77630" y="1714500"/>
            <a:ext cx="1766570" cy="1765935"/>
            <a:chOff x="14138" y="2414"/>
            <a:chExt cx="2782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5" name="Freeform 15"/>
            <p:cNvSpPr/>
            <p:nvPr/>
          </p:nvSpPr>
          <p:spPr bwMode="auto">
            <a:xfrm>
              <a:off x="14138" y="3801"/>
              <a:ext cx="2782" cy="1395"/>
            </a:xfrm>
            <a:custGeom>
              <a:avLst/>
              <a:gdLst>
                <a:gd name="T0" fmla="*/ 883444 w 674"/>
                <a:gd name="T1" fmla="*/ 635369 h 336"/>
                <a:gd name="T2" fmla="*/ 249042 w 674"/>
                <a:gd name="T3" fmla="*/ 0 h 336"/>
                <a:gd name="T4" fmla="*/ 0 w 674"/>
                <a:gd name="T5" fmla="*/ 0 h 336"/>
                <a:gd name="T6" fmla="*/ 883444 w 674"/>
                <a:gd name="T7" fmla="*/ 885825 h 336"/>
                <a:gd name="T8" fmla="*/ 1766887 w 674"/>
                <a:gd name="T9" fmla="*/ 0 h 336"/>
                <a:gd name="T10" fmla="*/ 1517845 w 674"/>
                <a:gd name="T11" fmla="*/ 0 h 336"/>
                <a:gd name="T12" fmla="*/ 883444 w 674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6">
                  <a:moveTo>
                    <a:pt x="337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4" y="186"/>
                    <a:pt x="674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79" y="133"/>
                    <a:pt x="470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380" name="Freeform 20"/>
            <p:cNvSpPr/>
            <p:nvPr/>
          </p:nvSpPr>
          <p:spPr bwMode="auto">
            <a:xfrm>
              <a:off x="14138" y="2414"/>
              <a:ext cx="2782" cy="1398"/>
            </a:xfrm>
            <a:custGeom>
              <a:avLst/>
              <a:gdLst>
                <a:gd name="T0" fmla="*/ 883444 w 674"/>
                <a:gd name="T1" fmla="*/ 0 h 337"/>
                <a:gd name="T2" fmla="*/ 0 w 674"/>
                <a:gd name="T3" fmla="*/ 887413 h 337"/>
                <a:gd name="T4" fmla="*/ 249042 w 674"/>
                <a:gd name="T5" fmla="*/ 887413 h 337"/>
                <a:gd name="T6" fmla="*/ 883444 w 674"/>
                <a:gd name="T7" fmla="*/ 250161 h 337"/>
                <a:gd name="T8" fmla="*/ 1517845 w 674"/>
                <a:gd name="T9" fmla="*/ 887413 h 337"/>
                <a:gd name="T10" fmla="*/ 1766887 w 674"/>
                <a:gd name="T11" fmla="*/ 887413 h 337"/>
                <a:gd name="T12" fmla="*/ 883444 w 674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7" y="95"/>
                  </a:cubicBezTo>
                  <a:cubicBezTo>
                    <a:pt x="470" y="95"/>
                    <a:pt x="579" y="203"/>
                    <a:pt x="579" y="337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4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9671050" y="238252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rPr>
              <a:t>5</a:t>
            </a:r>
            <a:endParaRPr lang="en-US" altLang="zh-CN" sz="20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706995" y="2397125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rPr>
              <a:t>4</a:t>
            </a:r>
            <a:endParaRPr lang="en-US" altLang="zh-CN" sz="20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5717540" y="241173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rPr>
              <a:t>3</a:t>
            </a:r>
            <a:endParaRPr lang="en-US" altLang="zh-CN" sz="20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844290" y="244094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rPr>
              <a:t>2</a:t>
            </a:r>
            <a:endParaRPr lang="en-US" altLang="zh-CN" sz="20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86" name="Rectangle 33"/>
          <p:cNvSpPr>
            <a:spLocks noChangeArrowheads="1"/>
          </p:cNvSpPr>
          <p:nvPr/>
        </p:nvSpPr>
        <p:spPr bwMode="auto">
          <a:xfrm>
            <a:off x="113982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304355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492188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690435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0" name="Rectangle 37"/>
          <p:cNvSpPr>
            <a:spLocks noChangeArrowheads="1"/>
          </p:cNvSpPr>
          <p:nvPr/>
        </p:nvSpPr>
        <p:spPr bwMode="auto">
          <a:xfrm>
            <a:off x="8869680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1" name="Line 38"/>
          <p:cNvSpPr>
            <a:spLocks noChangeShapeType="1"/>
          </p:cNvSpPr>
          <p:nvPr/>
        </p:nvSpPr>
        <p:spPr bwMode="auto">
          <a:xfrm>
            <a:off x="2138998" y="368120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2" name="Line 39"/>
          <p:cNvSpPr>
            <a:spLocks noChangeShapeType="1"/>
          </p:cNvSpPr>
          <p:nvPr/>
        </p:nvSpPr>
        <p:spPr bwMode="auto">
          <a:xfrm>
            <a:off x="4042410" y="36875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3" name="Line 40"/>
          <p:cNvSpPr>
            <a:spLocks noChangeShapeType="1"/>
          </p:cNvSpPr>
          <p:nvPr/>
        </p:nvSpPr>
        <p:spPr bwMode="auto">
          <a:xfrm>
            <a:off x="5915660" y="36748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4" name="Line 41"/>
          <p:cNvSpPr>
            <a:spLocks noChangeShapeType="1"/>
          </p:cNvSpPr>
          <p:nvPr/>
        </p:nvSpPr>
        <p:spPr bwMode="auto">
          <a:xfrm>
            <a:off x="7905115" y="36748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5395" name="Line 42"/>
          <p:cNvSpPr>
            <a:spLocks noChangeShapeType="1"/>
          </p:cNvSpPr>
          <p:nvPr/>
        </p:nvSpPr>
        <p:spPr bwMode="auto">
          <a:xfrm>
            <a:off x="9869488" y="363040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 animBg="1"/>
      <p:bldP spid="15365" grpId="0" bldLvl="0" animBg="1"/>
      <p:bldP spid="15364" grpId="0" bldLvl="0" animBg="1"/>
      <p:bldP spid="15363" grpId="0" bldLvl="0" animBg="1"/>
      <p:bldP spid="15362" grpId="0" bldLvl="0" animBg="1"/>
      <p:bldP spid="15386" grpId="0" bldLvl="0" animBg="1"/>
      <p:bldP spid="15387" grpId="0" bldLvl="0" animBg="1"/>
      <p:bldP spid="15388" grpId="0" bldLvl="0" animBg="1"/>
      <p:bldP spid="15389" grpId="0" bldLvl="0" animBg="1"/>
      <p:bldP spid="15390" grpId="0" bldLvl="0" animBg="1"/>
      <p:bldP spid="15391" grpId="0" bldLvl="0" animBg="1"/>
      <p:bldP spid="15392" grpId="0" bldLvl="0" animBg="1"/>
      <p:bldP spid="15393" grpId="0" bldLvl="0" animBg="1"/>
      <p:bldP spid="15394" grpId="0" bldLvl="0" animBg="1"/>
      <p:bldP spid="1539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 bwMode="auto">
          <a:xfrm>
            <a:off x="3875405" y="1584325"/>
            <a:ext cx="2411095" cy="1953260"/>
          </a:xfrm>
          <a:custGeom>
            <a:avLst/>
            <a:gdLst>
              <a:gd name="T0" fmla="*/ 316 w 1014"/>
              <a:gd name="T1" fmla="*/ 733 h 742"/>
              <a:gd name="T2" fmla="*/ 354 w 1014"/>
              <a:gd name="T3" fmla="*/ 701 h 742"/>
              <a:gd name="T4" fmla="*/ 354 w 1014"/>
              <a:gd name="T5" fmla="*/ 700 h 742"/>
              <a:gd name="T6" fmla="*/ 336 w 1014"/>
              <a:gd name="T7" fmla="*/ 666 h 742"/>
              <a:gd name="T8" fmla="*/ 325 w 1014"/>
              <a:gd name="T9" fmla="*/ 641 h 742"/>
              <a:gd name="T10" fmla="*/ 323 w 1014"/>
              <a:gd name="T11" fmla="*/ 629 h 742"/>
              <a:gd name="T12" fmla="*/ 409 w 1014"/>
              <a:gd name="T13" fmla="*/ 563 h 742"/>
              <a:gd name="T14" fmla="*/ 499 w 1014"/>
              <a:gd name="T15" fmla="*/ 593 h 742"/>
              <a:gd name="T16" fmla="*/ 505 w 1014"/>
              <a:gd name="T17" fmla="*/ 634 h 742"/>
              <a:gd name="T18" fmla="*/ 479 w 1014"/>
              <a:gd name="T19" fmla="*/ 684 h 742"/>
              <a:gd name="T20" fmla="*/ 472 w 1014"/>
              <a:gd name="T21" fmla="*/ 704 h 742"/>
              <a:gd name="T22" fmla="*/ 475 w 1014"/>
              <a:gd name="T23" fmla="*/ 718 h 742"/>
              <a:gd name="T24" fmla="*/ 503 w 1014"/>
              <a:gd name="T25" fmla="*/ 734 h 742"/>
              <a:gd name="T26" fmla="*/ 851 w 1014"/>
              <a:gd name="T27" fmla="*/ 728 h 742"/>
              <a:gd name="T28" fmla="*/ 851 w 1014"/>
              <a:gd name="T29" fmla="*/ 728 h 742"/>
              <a:gd name="T30" fmla="*/ 851 w 1014"/>
              <a:gd name="T31" fmla="*/ 728 h 742"/>
              <a:gd name="T32" fmla="*/ 843 w 1014"/>
              <a:gd name="T33" fmla="*/ 617 h 742"/>
              <a:gd name="T34" fmla="*/ 840 w 1014"/>
              <a:gd name="T35" fmla="*/ 492 h 742"/>
              <a:gd name="T36" fmla="*/ 848 w 1014"/>
              <a:gd name="T37" fmla="*/ 446 h 742"/>
              <a:gd name="T38" fmla="*/ 872 w 1014"/>
              <a:gd name="T39" fmla="*/ 432 h 742"/>
              <a:gd name="T40" fmla="*/ 873 w 1014"/>
              <a:gd name="T41" fmla="*/ 432 h 742"/>
              <a:gd name="T42" fmla="*/ 907 w 1014"/>
              <a:gd name="T43" fmla="*/ 449 h 742"/>
              <a:gd name="T44" fmla="*/ 959 w 1014"/>
              <a:gd name="T45" fmla="*/ 467 h 742"/>
              <a:gd name="T46" fmla="*/ 1000 w 1014"/>
              <a:gd name="T47" fmla="*/ 440 h 742"/>
              <a:gd name="T48" fmla="*/ 994 w 1014"/>
              <a:gd name="T49" fmla="*/ 307 h 742"/>
              <a:gd name="T50" fmla="*/ 946 w 1014"/>
              <a:gd name="T51" fmla="*/ 283 h 742"/>
              <a:gd name="T52" fmla="*/ 933 w 1014"/>
              <a:gd name="T53" fmla="*/ 286 h 742"/>
              <a:gd name="T54" fmla="*/ 894 w 1014"/>
              <a:gd name="T55" fmla="*/ 308 h 742"/>
              <a:gd name="T56" fmla="*/ 876 w 1014"/>
              <a:gd name="T57" fmla="*/ 314 h 742"/>
              <a:gd name="T58" fmla="*/ 859 w 1014"/>
              <a:gd name="T59" fmla="*/ 310 h 742"/>
              <a:gd name="T60" fmla="*/ 839 w 1014"/>
              <a:gd name="T61" fmla="*/ 277 h 742"/>
              <a:gd name="T62" fmla="*/ 852 w 1014"/>
              <a:gd name="T63" fmla="*/ 0 h 742"/>
              <a:gd name="T64" fmla="*/ 0 w 1014"/>
              <a:gd name="T65" fmla="*/ 73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4" h="742">
                <a:moveTo>
                  <a:pt x="274" y="736"/>
                </a:moveTo>
                <a:cubicBezTo>
                  <a:pt x="290" y="736"/>
                  <a:pt x="304" y="735"/>
                  <a:pt x="316" y="733"/>
                </a:cubicBezTo>
                <a:cubicBezTo>
                  <a:pt x="323" y="731"/>
                  <a:pt x="342" y="728"/>
                  <a:pt x="350" y="718"/>
                </a:cubicBezTo>
                <a:cubicBezTo>
                  <a:pt x="354" y="713"/>
                  <a:pt x="354" y="707"/>
                  <a:pt x="354" y="701"/>
                </a:cubicBezTo>
                <a:cubicBezTo>
                  <a:pt x="354" y="701"/>
                  <a:pt x="354" y="701"/>
                  <a:pt x="354" y="701"/>
                </a:cubicBezTo>
                <a:cubicBezTo>
                  <a:pt x="354" y="701"/>
                  <a:pt x="354" y="701"/>
                  <a:pt x="354" y="700"/>
                </a:cubicBezTo>
                <a:cubicBezTo>
                  <a:pt x="354" y="693"/>
                  <a:pt x="351" y="687"/>
                  <a:pt x="348" y="682"/>
                </a:cubicBezTo>
                <a:cubicBezTo>
                  <a:pt x="344" y="675"/>
                  <a:pt x="340" y="671"/>
                  <a:pt x="336" y="666"/>
                </a:cubicBezTo>
                <a:cubicBezTo>
                  <a:pt x="332" y="660"/>
                  <a:pt x="328" y="654"/>
                  <a:pt x="326" y="644"/>
                </a:cubicBezTo>
                <a:cubicBezTo>
                  <a:pt x="325" y="643"/>
                  <a:pt x="325" y="642"/>
                  <a:pt x="325" y="641"/>
                </a:cubicBezTo>
                <a:cubicBezTo>
                  <a:pt x="324" y="638"/>
                  <a:pt x="323" y="634"/>
                  <a:pt x="323" y="630"/>
                </a:cubicBezTo>
                <a:cubicBezTo>
                  <a:pt x="323" y="630"/>
                  <a:pt x="323" y="629"/>
                  <a:pt x="323" y="629"/>
                </a:cubicBezTo>
                <a:cubicBezTo>
                  <a:pt x="323" y="611"/>
                  <a:pt x="332" y="595"/>
                  <a:pt x="347" y="583"/>
                </a:cubicBezTo>
                <a:cubicBezTo>
                  <a:pt x="362" y="571"/>
                  <a:pt x="383" y="563"/>
                  <a:pt x="409" y="563"/>
                </a:cubicBezTo>
                <a:cubicBezTo>
                  <a:pt x="438" y="563"/>
                  <a:pt x="464" y="567"/>
                  <a:pt x="480" y="576"/>
                </a:cubicBezTo>
                <a:cubicBezTo>
                  <a:pt x="489" y="581"/>
                  <a:pt x="495" y="586"/>
                  <a:pt x="499" y="593"/>
                </a:cubicBezTo>
                <a:cubicBezTo>
                  <a:pt x="504" y="599"/>
                  <a:pt x="506" y="607"/>
                  <a:pt x="507" y="618"/>
                </a:cubicBezTo>
                <a:cubicBezTo>
                  <a:pt x="507" y="623"/>
                  <a:pt x="506" y="628"/>
                  <a:pt x="505" y="634"/>
                </a:cubicBezTo>
                <a:cubicBezTo>
                  <a:pt x="502" y="651"/>
                  <a:pt x="495" y="661"/>
                  <a:pt x="489" y="670"/>
                </a:cubicBezTo>
                <a:cubicBezTo>
                  <a:pt x="486" y="674"/>
                  <a:pt x="482" y="679"/>
                  <a:pt x="479" y="684"/>
                </a:cubicBezTo>
                <a:cubicBezTo>
                  <a:pt x="476" y="689"/>
                  <a:pt x="472" y="696"/>
                  <a:pt x="472" y="704"/>
                </a:cubicBezTo>
                <a:cubicBezTo>
                  <a:pt x="472" y="704"/>
                  <a:pt x="472" y="704"/>
                  <a:pt x="472" y="704"/>
                </a:cubicBezTo>
                <a:cubicBezTo>
                  <a:pt x="472" y="705"/>
                  <a:pt x="472" y="705"/>
                  <a:pt x="472" y="705"/>
                </a:cubicBezTo>
                <a:cubicBezTo>
                  <a:pt x="472" y="709"/>
                  <a:pt x="473" y="714"/>
                  <a:pt x="475" y="718"/>
                </a:cubicBezTo>
                <a:cubicBezTo>
                  <a:pt x="478" y="724"/>
                  <a:pt x="482" y="727"/>
                  <a:pt x="486" y="729"/>
                </a:cubicBezTo>
                <a:cubicBezTo>
                  <a:pt x="492" y="732"/>
                  <a:pt x="497" y="733"/>
                  <a:pt x="503" y="734"/>
                </a:cubicBezTo>
                <a:cubicBezTo>
                  <a:pt x="511" y="736"/>
                  <a:pt x="555" y="742"/>
                  <a:pt x="851" y="728"/>
                </a:cubicBezTo>
                <a:cubicBezTo>
                  <a:pt x="851" y="728"/>
                  <a:pt x="851" y="728"/>
                  <a:pt x="851" y="728"/>
                </a:cubicBezTo>
                <a:cubicBezTo>
                  <a:pt x="851" y="728"/>
                  <a:pt x="850" y="728"/>
                  <a:pt x="849" y="728"/>
                </a:cubicBezTo>
                <a:cubicBezTo>
                  <a:pt x="850" y="728"/>
                  <a:pt x="851" y="728"/>
                  <a:pt x="851" y="728"/>
                </a:cubicBezTo>
                <a:cubicBezTo>
                  <a:pt x="851" y="727"/>
                  <a:pt x="851" y="727"/>
                  <a:pt x="851" y="727"/>
                </a:cubicBezTo>
                <a:cubicBezTo>
                  <a:pt x="851" y="727"/>
                  <a:pt x="851" y="727"/>
                  <a:pt x="851" y="728"/>
                </a:cubicBezTo>
                <a:cubicBezTo>
                  <a:pt x="852" y="728"/>
                  <a:pt x="852" y="728"/>
                  <a:pt x="852" y="728"/>
                </a:cubicBezTo>
                <a:cubicBezTo>
                  <a:pt x="850" y="703"/>
                  <a:pt x="845" y="648"/>
                  <a:pt x="843" y="617"/>
                </a:cubicBezTo>
                <a:cubicBezTo>
                  <a:pt x="841" y="587"/>
                  <a:pt x="840" y="556"/>
                  <a:pt x="840" y="528"/>
                </a:cubicBezTo>
                <a:cubicBezTo>
                  <a:pt x="840" y="515"/>
                  <a:pt x="840" y="503"/>
                  <a:pt x="840" y="492"/>
                </a:cubicBezTo>
                <a:cubicBezTo>
                  <a:pt x="841" y="480"/>
                  <a:pt x="841" y="471"/>
                  <a:pt x="843" y="463"/>
                </a:cubicBezTo>
                <a:cubicBezTo>
                  <a:pt x="844" y="457"/>
                  <a:pt x="845" y="452"/>
                  <a:pt x="848" y="446"/>
                </a:cubicBezTo>
                <a:cubicBezTo>
                  <a:pt x="850" y="442"/>
                  <a:pt x="853" y="438"/>
                  <a:pt x="859" y="435"/>
                </a:cubicBezTo>
                <a:cubicBezTo>
                  <a:pt x="863" y="433"/>
                  <a:pt x="867" y="432"/>
                  <a:pt x="872" y="432"/>
                </a:cubicBezTo>
                <a:cubicBezTo>
                  <a:pt x="872" y="432"/>
                  <a:pt x="872" y="432"/>
                  <a:pt x="872" y="432"/>
                </a:cubicBezTo>
                <a:cubicBezTo>
                  <a:pt x="873" y="432"/>
                  <a:pt x="873" y="432"/>
                  <a:pt x="873" y="432"/>
                </a:cubicBezTo>
                <a:cubicBezTo>
                  <a:pt x="881" y="432"/>
                  <a:pt x="888" y="436"/>
                  <a:pt x="893" y="439"/>
                </a:cubicBezTo>
                <a:cubicBezTo>
                  <a:pt x="898" y="442"/>
                  <a:pt x="902" y="446"/>
                  <a:pt x="907" y="449"/>
                </a:cubicBezTo>
                <a:cubicBezTo>
                  <a:pt x="916" y="455"/>
                  <a:pt x="926" y="462"/>
                  <a:pt x="943" y="465"/>
                </a:cubicBezTo>
                <a:cubicBezTo>
                  <a:pt x="949" y="466"/>
                  <a:pt x="954" y="467"/>
                  <a:pt x="959" y="467"/>
                </a:cubicBezTo>
                <a:cubicBezTo>
                  <a:pt x="969" y="466"/>
                  <a:pt x="977" y="464"/>
                  <a:pt x="984" y="459"/>
                </a:cubicBezTo>
                <a:cubicBezTo>
                  <a:pt x="991" y="455"/>
                  <a:pt x="996" y="449"/>
                  <a:pt x="1000" y="440"/>
                </a:cubicBezTo>
                <a:cubicBezTo>
                  <a:pt x="1009" y="424"/>
                  <a:pt x="1014" y="398"/>
                  <a:pt x="1014" y="369"/>
                </a:cubicBezTo>
                <a:cubicBezTo>
                  <a:pt x="1013" y="343"/>
                  <a:pt x="1006" y="322"/>
                  <a:pt x="994" y="307"/>
                </a:cubicBezTo>
                <a:cubicBezTo>
                  <a:pt x="982" y="292"/>
                  <a:pt x="966" y="283"/>
                  <a:pt x="948" y="283"/>
                </a:cubicBezTo>
                <a:cubicBezTo>
                  <a:pt x="947" y="283"/>
                  <a:pt x="947" y="283"/>
                  <a:pt x="946" y="283"/>
                </a:cubicBezTo>
                <a:cubicBezTo>
                  <a:pt x="943" y="283"/>
                  <a:pt x="939" y="284"/>
                  <a:pt x="935" y="285"/>
                </a:cubicBezTo>
                <a:cubicBezTo>
                  <a:pt x="935" y="285"/>
                  <a:pt x="934" y="285"/>
                  <a:pt x="933" y="286"/>
                </a:cubicBezTo>
                <a:cubicBezTo>
                  <a:pt x="923" y="288"/>
                  <a:pt x="917" y="292"/>
                  <a:pt x="911" y="296"/>
                </a:cubicBezTo>
                <a:cubicBezTo>
                  <a:pt x="906" y="300"/>
                  <a:pt x="901" y="304"/>
                  <a:pt x="894" y="308"/>
                </a:cubicBezTo>
                <a:cubicBezTo>
                  <a:pt x="890" y="311"/>
                  <a:pt x="884" y="314"/>
                  <a:pt x="876" y="314"/>
                </a:cubicBezTo>
                <a:cubicBezTo>
                  <a:pt x="876" y="314"/>
                  <a:pt x="876" y="314"/>
                  <a:pt x="876" y="314"/>
                </a:cubicBezTo>
                <a:cubicBezTo>
                  <a:pt x="876" y="314"/>
                  <a:pt x="875" y="314"/>
                  <a:pt x="875" y="314"/>
                </a:cubicBezTo>
                <a:cubicBezTo>
                  <a:pt x="870" y="314"/>
                  <a:pt x="864" y="313"/>
                  <a:pt x="859" y="310"/>
                </a:cubicBezTo>
                <a:cubicBezTo>
                  <a:pt x="852" y="307"/>
                  <a:pt x="847" y="301"/>
                  <a:pt x="844" y="295"/>
                </a:cubicBezTo>
                <a:cubicBezTo>
                  <a:pt x="842" y="289"/>
                  <a:pt x="840" y="284"/>
                  <a:pt x="839" y="277"/>
                </a:cubicBezTo>
                <a:cubicBezTo>
                  <a:pt x="836" y="265"/>
                  <a:pt x="834" y="251"/>
                  <a:pt x="835" y="235"/>
                </a:cubicBezTo>
                <a:cubicBezTo>
                  <a:pt x="838" y="139"/>
                  <a:pt x="848" y="41"/>
                  <a:pt x="852" y="0"/>
                </a:cubicBezTo>
                <a:cubicBezTo>
                  <a:pt x="381" y="4"/>
                  <a:pt x="0" y="326"/>
                  <a:pt x="0" y="722"/>
                </a:cubicBezTo>
                <a:cubicBezTo>
                  <a:pt x="0" y="725"/>
                  <a:pt x="0" y="727"/>
                  <a:pt x="0" y="730"/>
                </a:cubicBezTo>
                <a:cubicBezTo>
                  <a:pt x="72" y="732"/>
                  <a:pt x="239" y="737"/>
                  <a:pt x="274" y="736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5857875" y="1584325"/>
            <a:ext cx="2112010" cy="2344420"/>
          </a:xfrm>
          <a:custGeom>
            <a:avLst/>
            <a:gdLst>
              <a:gd name="T0" fmla="*/ 10 w 888"/>
              <a:gd name="T1" fmla="*/ 295 h 890"/>
              <a:gd name="T2" fmla="*/ 41 w 888"/>
              <a:gd name="T3" fmla="*/ 314 h 890"/>
              <a:gd name="T4" fmla="*/ 42 w 888"/>
              <a:gd name="T5" fmla="*/ 314 h 890"/>
              <a:gd name="T6" fmla="*/ 77 w 888"/>
              <a:gd name="T7" fmla="*/ 296 h 890"/>
              <a:gd name="T8" fmla="*/ 101 w 888"/>
              <a:gd name="T9" fmla="*/ 285 h 890"/>
              <a:gd name="T10" fmla="*/ 114 w 888"/>
              <a:gd name="T11" fmla="*/ 283 h 890"/>
              <a:gd name="T12" fmla="*/ 180 w 888"/>
              <a:gd name="T13" fmla="*/ 369 h 890"/>
              <a:gd name="T14" fmla="*/ 150 w 888"/>
              <a:gd name="T15" fmla="*/ 459 h 890"/>
              <a:gd name="T16" fmla="*/ 109 w 888"/>
              <a:gd name="T17" fmla="*/ 465 h 890"/>
              <a:gd name="T18" fmla="*/ 59 w 888"/>
              <a:gd name="T19" fmla="*/ 439 h 890"/>
              <a:gd name="T20" fmla="*/ 38 w 888"/>
              <a:gd name="T21" fmla="*/ 432 h 890"/>
              <a:gd name="T22" fmla="*/ 25 w 888"/>
              <a:gd name="T23" fmla="*/ 435 h 890"/>
              <a:gd name="T24" fmla="*/ 9 w 888"/>
              <a:gd name="T25" fmla="*/ 463 h 890"/>
              <a:gd name="T26" fmla="*/ 6 w 888"/>
              <a:gd name="T27" fmla="*/ 528 h 890"/>
              <a:gd name="T28" fmla="*/ 18 w 888"/>
              <a:gd name="T29" fmla="*/ 728 h 890"/>
              <a:gd name="T30" fmla="*/ 265 w 888"/>
              <a:gd name="T31" fmla="*/ 715 h 890"/>
              <a:gd name="T32" fmla="*/ 331 w 888"/>
              <a:gd name="T33" fmla="*/ 718 h 890"/>
              <a:gd name="T34" fmla="*/ 358 w 888"/>
              <a:gd name="T35" fmla="*/ 734 h 890"/>
              <a:gd name="T36" fmla="*/ 361 w 888"/>
              <a:gd name="T37" fmla="*/ 748 h 890"/>
              <a:gd name="T38" fmla="*/ 354 w 888"/>
              <a:gd name="T39" fmla="*/ 768 h 890"/>
              <a:gd name="T40" fmla="*/ 328 w 888"/>
              <a:gd name="T41" fmla="*/ 818 h 890"/>
              <a:gd name="T42" fmla="*/ 334 w 888"/>
              <a:gd name="T43" fmla="*/ 859 h 890"/>
              <a:gd name="T44" fmla="*/ 424 w 888"/>
              <a:gd name="T45" fmla="*/ 889 h 890"/>
              <a:gd name="T46" fmla="*/ 510 w 888"/>
              <a:gd name="T47" fmla="*/ 823 h 890"/>
              <a:gd name="T48" fmla="*/ 508 w 888"/>
              <a:gd name="T49" fmla="*/ 811 h 890"/>
              <a:gd name="T50" fmla="*/ 497 w 888"/>
              <a:gd name="T51" fmla="*/ 787 h 890"/>
              <a:gd name="T52" fmla="*/ 479 w 888"/>
              <a:gd name="T53" fmla="*/ 752 h 890"/>
              <a:gd name="T54" fmla="*/ 479 w 888"/>
              <a:gd name="T55" fmla="*/ 751 h 890"/>
              <a:gd name="T56" fmla="*/ 513 w 888"/>
              <a:gd name="T57" fmla="*/ 717 h 890"/>
              <a:gd name="T58" fmla="*/ 888 w 888"/>
              <a:gd name="T59" fmla="*/ 722 h 890"/>
              <a:gd name="T60" fmla="*/ 18 w 888"/>
              <a:gd name="T61" fmla="*/ 0 h 890"/>
              <a:gd name="T62" fmla="*/ 5 w 888"/>
              <a:gd name="T63" fmla="*/ 27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8" h="890">
                <a:moveTo>
                  <a:pt x="5" y="277"/>
                </a:moveTo>
                <a:cubicBezTo>
                  <a:pt x="6" y="284"/>
                  <a:pt x="8" y="289"/>
                  <a:pt x="10" y="295"/>
                </a:cubicBezTo>
                <a:cubicBezTo>
                  <a:pt x="13" y="301"/>
                  <a:pt x="18" y="307"/>
                  <a:pt x="25" y="310"/>
                </a:cubicBezTo>
                <a:cubicBezTo>
                  <a:pt x="30" y="313"/>
                  <a:pt x="36" y="314"/>
                  <a:pt x="41" y="314"/>
                </a:cubicBezTo>
                <a:cubicBezTo>
                  <a:pt x="41" y="314"/>
                  <a:pt x="42" y="314"/>
                  <a:pt x="42" y="314"/>
                </a:cubicBezTo>
                <a:cubicBezTo>
                  <a:pt x="42" y="314"/>
                  <a:pt x="42" y="314"/>
                  <a:pt x="42" y="314"/>
                </a:cubicBezTo>
                <a:cubicBezTo>
                  <a:pt x="50" y="314"/>
                  <a:pt x="56" y="311"/>
                  <a:pt x="60" y="308"/>
                </a:cubicBezTo>
                <a:cubicBezTo>
                  <a:pt x="67" y="304"/>
                  <a:pt x="72" y="300"/>
                  <a:pt x="77" y="296"/>
                </a:cubicBezTo>
                <a:cubicBezTo>
                  <a:pt x="83" y="292"/>
                  <a:pt x="89" y="288"/>
                  <a:pt x="99" y="286"/>
                </a:cubicBezTo>
                <a:cubicBezTo>
                  <a:pt x="100" y="285"/>
                  <a:pt x="101" y="285"/>
                  <a:pt x="101" y="285"/>
                </a:cubicBezTo>
                <a:cubicBezTo>
                  <a:pt x="105" y="284"/>
                  <a:pt x="109" y="283"/>
                  <a:pt x="112" y="283"/>
                </a:cubicBezTo>
                <a:cubicBezTo>
                  <a:pt x="113" y="283"/>
                  <a:pt x="113" y="283"/>
                  <a:pt x="114" y="283"/>
                </a:cubicBezTo>
                <a:cubicBezTo>
                  <a:pt x="132" y="283"/>
                  <a:pt x="148" y="292"/>
                  <a:pt x="160" y="307"/>
                </a:cubicBezTo>
                <a:cubicBezTo>
                  <a:pt x="172" y="322"/>
                  <a:pt x="179" y="343"/>
                  <a:pt x="180" y="369"/>
                </a:cubicBezTo>
                <a:cubicBezTo>
                  <a:pt x="180" y="398"/>
                  <a:pt x="175" y="424"/>
                  <a:pt x="166" y="440"/>
                </a:cubicBezTo>
                <a:cubicBezTo>
                  <a:pt x="162" y="449"/>
                  <a:pt x="157" y="455"/>
                  <a:pt x="150" y="459"/>
                </a:cubicBezTo>
                <a:cubicBezTo>
                  <a:pt x="143" y="464"/>
                  <a:pt x="135" y="466"/>
                  <a:pt x="125" y="467"/>
                </a:cubicBezTo>
                <a:cubicBezTo>
                  <a:pt x="120" y="467"/>
                  <a:pt x="115" y="466"/>
                  <a:pt x="109" y="465"/>
                </a:cubicBezTo>
                <a:cubicBezTo>
                  <a:pt x="92" y="462"/>
                  <a:pt x="82" y="455"/>
                  <a:pt x="73" y="449"/>
                </a:cubicBezTo>
                <a:cubicBezTo>
                  <a:pt x="68" y="446"/>
                  <a:pt x="64" y="442"/>
                  <a:pt x="59" y="439"/>
                </a:cubicBezTo>
                <a:cubicBezTo>
                  <a:pt x="54" y="436"/>
                  <a:pt x="47" y="432"/>
                  <a:pt x="39" y="432"/>
                </a:cubicBezTo>
                <a:cubicBezTo>
                  <a:pt x="39" y="432"/>
                  <a:pt x="39" y="432"/>
                  <a:pt x="38" y="432"/>
                </a:cubicBezTo>
                <a:cubicBezTo>
                  <a:pt x="38" y="432"/>
                  <a:pt x="38" y="432"/>
                  <a:pt x="38" y="432"/>
                </a:cubicBezTo>
                <a:cubicBezTo>
                  <a:pt x="33" y="432"/>
                  <a:pt x="29" y="433"/>
                  <a:pt x="25" y="435"/>
                </a:cubicBezTo>
                <a:cubicBezTo>
                  <a:pt x="19" y="438"/>
                  <a:pt x="16" y="442"/>
                  <a:pt x="14" y="446"/>
                </a:cubicBezTo>
                <a:cubicBezTo>
                  <a:pt x="11" y="452"/>
                  <a:pt x="10" y="457"/>
                  <a:pt x="9" y="463"/>
                </a:cubicBezTo>
                <a:cubicBezTo>
                  <a:pt x="7" y="471"/>
                  <a:pt x="7" y="480"/>
                  <a:pt x="6" y="492"/>
                </a:cubicBezTo>
                <a:cubicBezTo>
                  <a:pt x="6" y="503"/>
                  <a:pt x="6" y="515"/>
                  <a:pt x="6" y="528"/>
                </a:cubicBezTo>
                <a:cubicBezTo>
                  <a:pt x="6" y="556"/>
                  <a:pt x="7" y="587"/>
                  <a:pt x="9" y="617"/>
                </a:cubicBezTo>
                <a:cubicBezTo>
                  <a:pt x="11" y="648"/>
                  <a:pt x="16" y="703"/>
                  <a:pt x="18" y="728"/>
                </a:cubicBezTo>
                <a:cubicBezTo>
                  <a:pt x="47" y="725"/>
                  <a:pt x="147" y="720"/>
                  <a:pt x="176" y="719"/>
                </a:cubicBezTo>
                <a:cubicBezTo>
                  <a:pt x="206" y="717"/>
                  <a:pt x="237" y="715"/>
                  <a:pt x="265" y="715"/>
                </a:cubicBezTo>
                <a:cubicBezTo>
                  <a:pt x="278" y="715"/>
                  <a:pt x="291" y="715"/>
                  <a:pt x="302" y="715"/>
                </a:cubicBezTo>
                <a:cubicBezTo>
                  <a:pt x="313" y="716"/>
                  <a:pt x="322" y="717"/>
                  <a:pt x="331" y="718"/>
                </a:cubicBezTo>
                <a:cubicBezTo>
                  <a:pt x="336" y="719"/>
                  <a:pt x="341" y="720"/>
                  <a:pt x="348" y="724"/>
                </a:cubicBezTo>
                <a:cubicBezTo>
                  <a:pt x="351" y="725"/>
                  <a:pt x="355" y="729"/>
                  <a:pt x="358" y="734"/>
                </a:cubicBezTo>
                <a:cubicBezTo>
                  <a:pt x="360" y="738"/>
                  <a:pt x="361" y="743"/>
                  <a:pt x="361" y="747"/>
                </a:cubicBezTo>
                <a:cubicBezTo>
                  <a:pt x="361" y="747"/>
                  <a:pt x="361" y="748"/>
                  <a:pt x="361" y="748"/>
                </a:cubicBezTo>
                <a:cubicBezTo>
                  <a:pt x="361" y="748"/>
                  <a:pt x="361" y="748"/>
                  <a:pt x="361" y="748"/>
                </a:cubicBezTo>
                <a:cubicBezTo>
                  <a:pt x="361" y="756"/>
                  <a:pt x="358" y="763"/>
                  <a:pt x="354" y="768"/>
                </a:cubicBezTo>
                <a:cubicBezTo>
                  <a:pt x="351" y="774"/>
                  <a:pt x="348" y="778"/>
                  <a:pt x="344" y="782"/>
                </a:cubicBezTo>
                <a:cubicBezTo>
                  <a:pt x="338" y="791"/>
                  <a:pt x="331" y="801"/>
                  <a:pt x="328" y="818"/>
                </a:cubicBezTo>
                <a:cubicBezTo>
                  <a:pt x="327" y="824"/>
                  <a:pt x="326" y="829"/>
                  <a:pt x="326" y="834"/>
                </a:cubicBezTo>
                <a:cubicBezTo>
                  <a:pt x="327" y="845"/>
                  <a:pt x="329" y="853"/>
                  <a:pt x="334" y="859"/>
                </a:cubicBezTo>
                <a:cubicBezTo>
                  <a:pt x="338" y="866"/>
                  <a:pt x="344" y="871"/>
                  <a:pt x="353" y="876"/>
                </a:cubicBezTo>
                <a:cubicBezTo>
                  <a:pt x="369" y="885"/>
                  <a:pt x="395" y="890"/>
                  <a:pt x="424" y="889"/>
                </a:cubicBezTo>
                <a:cubicBezTo>
                  <a:pt x="450" y="889"/>
                  <a:pt x="471" y="881"/>
                  <a:pt x="486" y="869"/>
                </a:cubicBezTo>
                <a:cubicBezTo>
                  <a:pt x="501" y="857"/>
                  <a:pt x="510" y="841"/>
                  <a:pt x="510" y="823"/>
                </a:cubicBezTo>
                <a:cubicBezTo>
                  <a:pt x="510" y="823"/>
                  <a:pt x="510" y="822"/>
                  <a:pt x="510" y="822"/>
                </a:cubicBezTo>
                <a:cubicBezTo>
                  <a:pt x="510" y="818"/>
                  <a:pt x="509" y="815"/>
                  <a:pt x="508" y="811"/>
                </a:cubicBezTo>
                <a:cubicBezTo>
                  <a:pt x="508" y="810"/>
                  <a:pt x="508" y="809"/>
                  <a:pt x="508" y="809"/>
                </a:cubicBezTo>
                <a:cubicBezTo>
                  <a:pt x="505" y="798"/>
                  <a:pt x="501" y="792"/>
                  <a:pt x="497" y="787"/>
                </a:cubicBezTo>
                <a:cubicBezTo>
                  <a:pt x="494" y="781"/>
                  <a:pt x="489" y="777"/>
                  <a:pt x="485" y="770"/>
                </a:cubicBezTo>
                <a:cubicBezTo>
                  <a:pt x="482" y="765"/>
                  <a:pt x="479" y="759"/>
                  <a:pt x="479" y="752"/>
                </a:cubicBezTo>
                <a:cubicBezTo>
                  <a:pt x="479" y="752"/>
                  <a:pt x="479" y="751"/>
                  <a:pt x="479" y="751"/>
                </a:cubicBezTo>
                <a:cubicBezTo>
                  <a:pt x="479" y="751"/>
                  <a:pt x="479" y="751"/>
                  <a:pt x="479" y="751"/>
                </a:cubicBezTo>
                <a:cubicBezTo>
                  <a:pt x="479" y="745"/>
                  <a:pt x="481" y="740"/>
                  <a:pt x="483" y="735"/>
                </a:cubicBezTo>
                <a:cubicBezTo>
                  <a:pt x="486" y="727"/>
                  <a:pt x="504" y="718"/>
                  <a:pt x="513" y="717"/>
                </a:cubicBezTo>
                <a:cubicBezTo>
                  <a:pt x="570" y="708"/>
                  <a:pt x="811" y="719"/>
                  <a:pt x="888" y="724"/>
                </a:cubicBezTo>
                <a:cubicBezTo>
                  <a:pt x="888" y="724"/>
                  <a:pt x="888" y="723"/>
                  <a:pt x="888" y="722"/>
                </a:cubicBezTo>
                <a:cubicBezTo>
                  <a:pt x="888" y="323"/>
                  <a:pt x="502" y="0"/>
                  <a:pt x="27" y="0"/>
                </a:cubicBezTo>
                <a:cubicBezTo>
                  <a:pt x="24" y="0"/>
                  <a:pt x="21" y="0"/>
                  <a:pt x="18" y="0"/>
                </a:cubicBezTo>
                <a:cubicBezTo>
                  <a:pt x="14" y="41"/>
                  <a:pt x="4" y="139"/>
                  <a:pt x="1" y="235"/>
                </a:cubicBezTo>
                <a:cubicBezTo>
                  <a:pt x="0" y="251"/>
                  <a:pt x="2" y="265"/>
                  <a:pt x="5" y="277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3875405" y="3066415"/>
            <a:ext cx="2068195" cy="2323465"/>
          </a:xfrm>
          <a:custGeom>
            <a:avLst/>
            <a:gdLst>
              <a:gd name="T0" fmla="*/ 860 w 870"/>
              <a:gd name="T1" fmla="*/ 599 h 882"/>
              <a:gd name="T2" fmla="*/ 845 w 870"/>
              <a:gd name="T3" fmla="*/ 583 h 882"/>
              <a:gd name="T4" fmla="*/ 829 w 870"/>
              <a:gd name="T5" fmla="*/ 580 h 882"/>
              <a:gd name="T6" fmla="*/ 828 w 870"/>
              <a:gd name="T7" fmla="*/ 580 h 882"/>
              <a:gd name="T8" fmla="*/ 828 w 870"/>
              <a:gd name="T9" fmla="*/ 580 h 882"/>
              <a:gd name="T10" fmla="*/ 810 w 870"/>
              <a:gd name="T11" fmla="*/ 586 h 882"/>
              <a:gd name="T12" fmla="*/ 793 w 870"/>
              <a:gd name="T13" fmla="*/ 598 h 882"/>
              <a:gd name="T14" fmla="*/ 771 w 870"/>
              <a:gd name="T15" fmla="*/ 608 h 882"/>
              <a:gd name="T16" fmla="*/ 769 w 870"/>
              <a:gd name="T17" fmla="*/ 609 h 882"/>
              <a:gd name="T18" fmla="*/ 758 w 870"/>
              <a:gd name="T19" fmla="*/ 610 h 882"/>
              <a:gd name="T20" fmla="*/ 756 w 870"/>
              <a:gd name="T21" fmla="*/ 611 h 882"/>
              <a:gd name="T22" fmla="*/ 711 w 870"/>
              <a:gd name="T23" fmla="*/ 587 h 882"/>
              <a:gd name="T24" fmla="*/ 690 w 870"/>
              <a:gd name="T25" fmla="*/ 525 h 882"/>
              <a:gd name="T26" fmla="*/ 704 w 870"/>
              <a:gd name="T27" fmla="*/ 453 h 882"/>
              <a:gd name="T28" fmla="*/ 720 w 870"/>
              <a:gd name="T29" fmla="*/ 434 h 882"/>
              <a:gd name="T30" fmla="*/ 745 w 870"/>
              <a:gd name="T31" fmla="*/ 427 h 882"/>
              <a:gd name="T32" fmla="*/ 761 w 870"/>
              <a:gd name="T33" fmla="*/ 429 h 882"/>
              <a:gd name="T34" fmla="*/ 797 w 870"/>
              <a:gd name="T35" fmla="*/ 445 h 882"/>
              <a:gd name="T36" fmla="*/ 811 w 870"/>
              <a:gd name="T37" fmla="*/ 455 h 882"/>
              <a:gd name="T38" fmla="*/ 831 w 870"/>
              <a:gd name="T39" fmla="*/ 462 h 882"/>
              <a:gd name="T40" fmla="*/ 832 w 870"/>
              <a:gd name="T41" fmla="*/ 461 h 882"/>
              <a:gd name="T42" fmla="*/ 832 w 870"/>
              <a:gd name="T43" fmla="*/ 462 h 882"/>
              <a:gd name="T44" fmla="*/ 845 w 870"/>
              <a:gd name="T45" fmla="*/ 459 h 882"/>
              <a:gd name="T46" fmla="*/ 856 w 870"/>
              <a:gd name="T47" fmla="*/ 448 h 882"/>
              <a:gd name="T48" fmla="*/ 861 w 870"/>
              <a:gd name="T49" fmla="*/ 431 h 882"/>
              <a:gd name="T50" fmla="*/ 864 w 870"/>
              <a:gd name="T51" fmla="*/ 402 h 882"/>
              <a:gd name="T52" fmla="*/ 864 w 870"/>
              <a:gd name="T53" fmla="*/ 365 h 882"/>
              <a:gd name="T54" fmla="*/ 861 w 870"/>
              <a:gd name="T55" fmla="*/ 277 h 882"/>
              <a:gd name="T56" fmla="*/ 851 w 870"/>
              <a:gd name="T57" fmla="*/ 165 h 882"/>
              <a:gd name="T58" fmla="*/ 503 w 870"/>
              <a:gd name="T59" fmla="*/ 171 h 882"/>
              <a:gd name="T60" fmla="*/ 486 w 870"/>
              <a:gd name="T61" fmla="*/ 166 h 882"/>
              <a:gd name="T62" fmla="*/ 475 w 870"/>
              <a:gd name="T63" fmla="*/ 155 h 882"/>
              <a:gd name="T64" fmla="*/ 472 w 870"/>
              <a:gd name="T65" fmla="*/ 142 h 882"/>
              <a:gd name="T66" fmla="*/ 472 w 870"/>
              <a:gd name="T67" fmla="*/ 141 h 882"/>
              <a:gd name="T68" fmla="*/ 472 w 870"/>
              <a:gd name="T69" fmla="*/ 141 h 882"/>
              <a:gd name="T70" fmla="*/ 479 w 870"/>
              <a:gd name="T71" fmla="*/ 121 h 882"/>
              <a:gd name="T72" fmla="*/ 489 w 870"/>
              <a:gd name="T73" fmla="*/ 107 h 882"/>
              <a:gd name="T74" fmla="*/ 505 w 870"/>
              <a:gd name="T75" fmla="*/ 71 h 882"/>
              <a:gd name="T76" fmla="*/ 507 w 870"/>
              <a:gd name="T77" fmla="*/ 55 h 882"/>
              <a:gd name="T78" fmla="*/ 499 w 870"/>
              <a:gd name="T79" fmla="*/ 30 h 882"/>
              <a:gd name="T80" fmla="*/ 480 w 870"/>
              <a:gd name="T81" fmla="*/ 13 h 882"/>
              <a:gd name="T82" fmla="*/ 409 w 870"/>
              <a:gd name="T83" fmla="*/ 0 h 882"/>
              <a:gd name="T84" fmla="*/ 347 w 870"/>
              <a:gd name="T85" fmla="*/ 20 h 882"/>
              <a:gd name="T86" fmla="*/ 323 w 870"/>
              <a:gd name="T87" fmla="*/ 66 h 882"/>
              <a:gd name="T88" fmla="*/ 323 w 870"/>
              <a:gd name="T89" fmla="*/ 67 h 882"/>
              <a:gd name="T90" fmla="*/ 325 w 870"/>
              <a:gd name="T91" fmla="*/ 78 h 882"/>
              <a:gd name="T92" fmla="*/ 326 w 870"/>
              <a:gd name="T93" fmla="*/ 81 h 882"/>
              <a:gd name="T94" fmla="*/ 336 w 870"/>
              <a:gd name="T95" fmla="*/ 103 h 882"/>
              <a:gd name="T96" fmla="*/ 348 w 870"/>
              <a:gd name="T97" fmla="*/ 119 h 882"/>
              <a:gd name="T98" fmla="*/ 354 w 870"/>
              <a:gd name="T99" fmla="*/ 137 h 882"/>
              <a:gd name="T100" fmla="*/ 354 w 870"/>
              <a:gd name="T101" fmla="*/ 138 h 882"/>
              <a:gd name="T102" fmla="*/ 354 w 870"/>
              <a:gd name="T103" fmla="*/ 138 h 882"/>
              <a:gd name="T104" fmla="*/ 350 w 870"/>
              <a:gd name="T105" fmla="*/ 155 h 882"/>
              <a:gd name="T106" fmla="*/ 316 w 870"/>
              <a:gd name="T107" fmla="*/ 170 h 882"/>
              <a:gd name="T108" fmla="*/ 274 w 870"/>
              <a:gd name="T109" fmla="*/ 173 h 882"/>
              <a:gd name="T110" fmla="*/ 0 w 870"/>
              <a:gd name="T111" fmla="*/ 167 h 882"/>
              <a:gd name="T112" fmla="*/ 852 w 870"/>
              <a:gd name="T113" fmla="*/ 882 h 882"/>
              <a:gd name="T114" fmla="*/ 868 w 870"/>
              <a:gd name="T115" fmla="*/ 665 h 882"/>
              <a:gd name="T116" fmla="*/ 860 w 870"/>
              <a:gd name="T117" fmla="*/ 59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" h="882">
                <a:moveTo>
                  <a:pt x="860" y="599"/>
                </a:moveTo>
                <a:cubicBezTo>
                  <a:pt x="857" y="593"/>
                  <a:pt x="852" y="587"/>
                  <a:pt x="845" y="583"/>
                </a:cubicBezTo>
                <a:cubicBezTo>
                  <a:pt x="840" y="581"/>
                  <a:pt x="834" y="580"/>
                  <a:pt x="829" y="580"/>
                </a:cubicBezTo>
                <a:cubicBezTo>
                  <a:pt x="829" y="580"/>
                  <a:pt x="829" y="580"/>
                  <a:pt x="828" y="580"/>
                </a:cubicBezTo>
                <a:cubicBezTo>
                  <a:pt x="828" y="580"/>
                  <a:pt x="828" y="580"/>
                  <a:pt x="828" y="580"/>
                </a:cubicBezTo>
                <a:cubicBezTo>
                  <a:pt x="821" y="580"/>
                  <a:pt x="814" y="583"/>
                  <a:pt x="810" y="586"/>
                </a:cubicBezTo>
                <a:cubicBezTo>
                  <a:pt x="803" y="590"/>
                  <a:pt x="798" y="594"/>
                  <a:pt x="793" y="598"/>
                </a:cubicBezTo>
                <a:cubicBezTo>
                  <a:pt x="787" y="602"/>
                  <a:pt x="781" y="605"/>
                  <a:pt x="771" y="608"/>
                </a:cubicBezTo>
                <a:cubicBezTo>
                  <a:pt x="770" y="608"/>
                  <a:pt x="770" y="609"/>
                  <a:pt x="769" y="609"/>
                </a:cubicBezTo>
                <a:cubicBezTo>
                  <a:pt x="765" y="610"/>
                  <a:pt x="761" y="610"/>
                  <a:pt x="758" y="610"/>
                </a:cubicBezTo>
                <a:cubicBezTo>
                  <a:pt x="757" y="610"/>
                  <a:pt x="757" y="611"/>
                  <a:pt x="756" y="611"/>
                </a:cubicBezTo>
                <a:cubicBezTo>
                  <a:pt x="738" y="611"/>
                  <a:pt x="723" y="602"/>
                  <a:pt x="711" y="587"/>
                </a:cubicBezTo>
                <a:cubicBezTo>
                  <a:pt x="699" y="572"/>
                  <a:pt x="691" y="550"/>
                  <a:pt x="690" y="525"/>
                </a:cubicBezTo>
                <a:cubicBezTo>
                  <a:pt x="690" y="496"/>
                  <a:pt x="695" y="470"/>
                  <a:pt x="704" y="453"/>
                </a:cubicBezTo>
                <a:cubicBezTo>
                  <a:pt x="708" y="445"/>
                  <a:pt x="714" y="439"/>
                  <a:pt x="720" y="434"/>
                </a:cubicBezTo>
                <a:cubicBezTo>
                  <a:pt x="727" y="430"/>
                  <a:pt x="735" y="427"/>
                  <a:pt x="745" y="427"/>
                </a:cubicBezTo>
                <a:cubicBezTo>
                  <a:pt x="750" y="427"/>
                  <a:pt x="756" y="427"/>
                  <a:pt x="761" y="429"/>
                </a:cubicBezTo>
                <a:cubicBezTo>
                  <a:pt x="778" y="432"/>
                  <a:pt x="788" y="438"/>
                  <a:pt x="797" y="445"/>
                </a:cubicBezTo>
                <a:cubicBezTo>
                  <a:pt x="802" y="448"/>
                  <a:pt x="806" y="452"/>
                  <a:pt x="811" y="455"/>
                </a:cubicBezTo>
                <a:cubicBezTo>
                  <a:pt x="816" y="458"/>
                  <a:pt x="823" y="462"/>
                  <a:pt x="831" y="462"/>
                </a:cubicBezTo>
                <a:cubicBezTo>
                  <a:pt x="831" y="462"/>
                  <a:pt x="832" y="461"/>
                  <a:pt x="832" y="461"/>
                </a:cubicBezTo>
                <a:cubicBezTo>
                  <a:pt x="832" y="461"/>
                  <a:pt x="832" y="462"/>
                  <a:pt x="832" y="462"/>
                </a:cubicBezTo>
                <a:cubicBezTo>
                  <a:pt x="837" y="461"/>
                  <a:pt x="841" y="460"/>
                  <a:pt x="845" y="459"/>
                </a:cubicBezTo>
                <a:cubicBezTo>
                  <a:pt x="851" y="456"/>
                  <a:pt x="854" y="451"/>
                  <a:pt x="856" y="448"/>
                </a:cubicBezTo>
                <a:cubicBezTo>
                  <a:pt x="859" y="442"/>
                  <a:pt x="860" y="437"/>
                  <a:pt x="861" y="431"/>
                </a:cubicBezTo>
                <a:cubicBezTo>
                  <a:pt x="863" y="423"/>
                  <a:pt x="864" y="413"/>
                  <a:pt x="864" y="402"/>
                </a:cubicBezTo>
                <a:cubicBezTo>
                  <a:pt x="864" y="391"/>
                  <a:pt x="865" y="379"/>
                  <a:pt x="864" y="365"/>
                </a:cubicBezTo>
                <a:cubicBezTo>
                  <a:pt x="864" y="338"/>
                  <a:pt x="863" y="306"/>
                  <a:pt x="861" y="277"/>
                </a:cubicBezTo>
                <a:cubicBezTo>
                  <a:pt x="859" y="246"/>
                  <a:pt x="854" y="190"/>
                  <a:pt x="851" y="165"/>
                </a:cubicBezTo>
                <a:cubicBezTo>
                  <a:pt x="555" y="179"/>
                  <a:pt x="511" y="173"/>
                  <a:pt x="503" y="171"/>
                </a:cubicBezTo>
                <a:cubicBezTo>
                  <a:pt x="497" y="170"/>
                  <a:pt x="492" y="169"/>
                  <a:pt x="486" y="166"/>
                </a:cubicBezTo>
                <a:cubicBezTo>
                  <a:pt x="482" y="164"/>
                  <a:pt x="478" y="161"/>
                  <a:pt x="475" y="155"/>
                </a:cubicBezTo>
                <a:cubicBezTo>
                  <a:pt x="473" y="151"/>
                  <a:pt x="472" y="146"/>
                  <a:pt x="472" y="142"/>
                </a:cubicBezTo>
                <a:cubicBezTo>
                  <a:pt x="472" y="142"/>
                  <a:pt x="472" y="142"/>
                  <a:pt x="472" y="141"/>
                </a:cubicBezTo>
                <a:cubicBezTo>
                  <a:pt x="472" y="141"/>
                  <a:pt x="472" y="141"/>
                  <a:pt x="472" y="141"/>
                </a:cubicBezTo>
                <a:cubicBezTo>
                  <a:pt x="472" y="133"/>
                  <a:pt x="476" y="126"/>
                  <a:pt x="479" y="121"/>
                </a:cubicBezTo>
                <a:cubicBezTo>
                  <a:pt x="482" y="116"/>
                  <a:pt x="486" y="111"/>
                  <a:pt x="489" y="107"/>
                </a:cubicBezTo>
                <a:cubicBezTo>
                  <a:pt x="495" y="98"/>
                  <a:pt x="502" y="88"/>
                  <a:pt x="505" y="71"/>
                </a:cubicBezTo>
                <a:cubicBezTo>
                  <a:pt x="506" y="65"/>
                  <a:pt x="507" y="60"/>
                  <a:pt x="507" y="55"/>
                </a:cubicBezTo>
                <a:cubicBezTo>
                  <a:pt x="506" y="44"/>
                  <a:pt x="504" y="36"/>
                  <a:pt x="499" y="30"/>
                </a:cubicBezTo>
                <a:cubicBezTo>
                  <a:pt x="495" y="23"/>
                  <a:pt x="489" y="18"/>
                  <a:pt x="480" y="13"/>
                </a:cubicBezTo>
                <a:cubicBezTo>
                  <a:pt x="464" y="4"/>
                  <a:pt x="438" y="0"/>
                  <a:pt x="409" y="0"/>
                </a:cubicBezTo>
                <a:cubicBezTo>
                  <a:pt x="383" y="0"/>
                  <a:pt x="362" y="8"/>
                  <a:pt x="347" y="20"/>
                </a:cubicBezTo>
                <a:cubicBezTo>
                  <a:pt x="332" y="32"/>
                  <a:pt x="323" y="48"/>
                  <a:pt x="323" y="66"/>
                </a:cubicBezTo>
                <a:cubicBezTo>
                  <a:pt x="323" y="66"/>
                  <a:pt x="323" y="67"/>
                  <a:pt x="323" y="67"/>
                </a:cubicBezTo>
                <a:cubicBezTo>
                  <a:pt x="323" y="71"/>
                  <a:pt x="324" y="75"/>
                  <a:pt x="325" y="78"/>
                </a:cubicBezTo>
                <a:cubicBezTo>
                  <a:pt x="325" y="79"/>
                  <a:pt x="325" y="80"/>
                  <a:pt x="326" y="81"/>
                </a:cubicBezTo>
                <a:cubicBezTo>
                  <a:pt x="328" y="91"/>
                  <a:pt x="332" y="97"/>
                  <a:pt x="336" y="103"/>
                </a:cubicBezTo>
                <a:cubicBezTo>
                  <a:pt x="340" y="108"/>
                  <a:pt x="344" y="112"/>
                  <a:pt x="348" y="119"/>
                </a:cubicBezTo>
                <a:cubicBezTo>
                  <a:pt x="351" y="124"/>
                  <a:pt x="354" y="130"/>
                  <a:pt x="354" y="137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44"/>
                  <a:pt x="354" y="150"/>
                  <a:pt x="350" y="155"/>
                </a:cubicBezTo>
                <a:cubicBezTo>
                  <a:pt x="342" y="165"/>
                  <a:pt x="323" y="168"/>
                  <a:pt x="316" y="170"/>
                </a:cubicBezTo>
                <a:cubicBezTo>
                  <a:pt x="304" y="172"/>
                  <a:pt x="290" y="173"/>
                  <a:pt x="274" y="173"/>
                </a:cubicBezTo>
                <a:cubicBezTo>
                  <a:pt x="239" y="174"/>
                  <a:pt x="72" y="169"/>
                  <a:pt x="0" y="167"/>
                </a:cubicBezTo>
                <a:cubicBezTo>
                  <a:pt x="4" y="560"/>
                  <a:pt x="342" y="873"/>
                  <a:pt x="852" y="882"/>
                </a:cubicBezTo>
                <a:cubicBezTo>
                  <a:pt x="855" y="851"/>
                  <a:pt x="866" y="717"/>
                  <a:pt x="868" y="665"/>
                </a:cubicBezTo>
                <a:cubicBezTo>
                  <a:pt x="869" y="649"/>
                  <a:pt x="870" y="625"/>
                  <a:pt x="860" y="599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15610" y="3448685"/>
            <a:ext cx="2454275" cy="2232660"/>
          </a:xfrm>
          <a:custGeom>
            <a:avLst/>
            <a:gdLst>
              <a:gd name="T0" fmla="*/ 627 w 1032"/>
              <a:gd name="T1" fmla="*/ 27 h 848"/>
              <a:gd name="T2" fmla="*/ 623 w 1032"/>
              <a:gd name="T3" fmla="*/ 43 h 848"/>
              <a:gd name="T4" fmla="*/ 629 w 1032"/>
              <a:gd name="T5" fmla="*/ 62 h 848"/>
              <a:gd name="T6" fmla="*/ 652 w 1032"/>
              <a:gd name="T7" fmla="*/ 101 h 848"/>
              <a:gd name="T8" fmla="*/ 654 w 1032"/>
              <a:gd name="T9" fmla="*/ 114 h 848"/>
              <a:gd name="T10" fmla="*/ 630 w 1032"/>
              <a:gd name="T11" fmla="*/ 161 h 848"/>
              <a:gd name="T12" fmla="*/ 497 w 1032"/>
              <a:gd name="T13" fmla="*/ 168 h 848"/>
              <a:gd name="T14" fmla="*/ 470 w 1032"/>
              <a:gd name="T15" fmla="*/ 126 h 848"/>
              <a:gd name="T16" fmla="*/ 488 w 1032"/>
              <a:gd name="T17" fmla="*/ 74 h 848"/>
              <a:gd name="T18" fmla="*/ 505 w 1032"/>
              <a:gd name="T19" fmla="*/ 40 h 848"/>
              <a:gd name="T20" fmla="*/ 505 w 1032"/>
              <a:gd name="T21" fmla="*/ 39 h 848"/>
              <a:gd name="T22" fmla="*/ 492 w 1032"/>
              <a:gd name="T23" fmla="*/ 16 h 848"/>
              <a:gd name="T24" fmla="*/ 446 w 1032"/>
              <a:gd name="T25" fmla="*/ 7 h 848"/>
              <a:gd name="T26" fmla="*/ 320 w 1032"/>
              <a:gd name="T27" fmla="*/ 11 h 848"/>
              <a:gd name="T28" fmla="*/ 162 w 1032"/>
              <a:gd name="T29" fmla="*/ 20 h 848"/>
              <a:gd name="T30" fmla="*/ 161 w 1032"/>
              <a:gd name="T31" fmla="*/ 20 h 848"/>
              <a:gd name="T32" fmla="*/ 163 w 1032"/>
              <a:gd name="T33" fmla="*/ 20 h 848"/>
              <a:gd name="T34" fmla="*/ 171 w 1032"/>
              <a:gd name="T35" fmla="*/ 132 h 848"/>
              <a:gd name="T36" fmla="*/ 174 w 1032"/>
              <a:gd name="T37" fmla="*/ 257 h 848"/>
              <a:gd name="T38" fmla="*/ 166 w 1032"/>
              <a:gd name="T39" fmla="*/ 303 h 848"/>
              <a:gd name="T40" fmla="*/ 142 w 1032"/>
              <a:gd name="T41" fmla="*/ 317 h 848"/>
              <a:gd name="T42" fmla="*/ 141 w 1032"/>
              <a:gd name="T43" fmla="*/ 317 h 848"/>
              <a:gd name="T44" fmla="*/ 107 w 1032"/>
              <a:gd name="T45" fmla="*/ 300 h 848"/>
              <a:gd name="T46" fmla="*/ 55 w 1032"/>
              <a:gd name="T47" fmla="*/ 282 h 848"/>
              <a:gd name="T48" fmla="*/ 14 w 1032"/>
              <a:gd name="T49" fmla="*/ 308 h 848"/>
              <a:gd name="T50" fmla="*/ 21 w 1032"/>
              <a:gd name="T51" fmla="*/ 442 h 848"/>
              <a:gd name="T52" fmla="*/ 68 w 1032"/>
              <a:gd name="T53" fmla="*/ 465 h 848"/>
              <a:gd name="T54" fmla="*/ 81 w 1032"/>
              <a:gd name="T55" fmla="*/ 463 h 848"/>
              <a:gd name="T56" fmla="*/ 120 w 1032"/>
              <a:gd name="T57" fmla="*/ 441 h 848"/>
              <a:gd name="T58" fmla="*/ 138 w 1032"/>
              <a:gd name="T59" fmla="*/ 435 h 848"/>
              <a:gd name="T60" fmla="*/ 155 w 1032"/>
              <a:gd name="T61" fmla="*/ 438 h 848"/>
              <a:gd name="T62" fmla="*/ 178 w 1032"/>
              <a:gd name="T63" fmla="*/ 520 h 848"/>
              <a:gd name="T64" fmla="*/ 171 w 1032"/>
              <a:gd name="T65" fmla="*/ 737 h 848"/>
              <a:gd name="T66" fmla="*/ 381 w 1032"/>
              <a:gd name="T67" fmla="*/ 848 h 848"/>
              <a:gd name="T68" fmla="*/ 1032 w 1032"/>
              <a:gd name="T69" fmla="*/ 16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2" h="848">
                <a:moveTo>
                  <a:pt x="657" y="9"/>
                </a:moveTo>
                <a:cubicBezTo>
                  <a:pt x="648" y="10"/>
                  <a:pt x="630" y="19"/>
                  <a:pt x="627" y="27"/>
                </a:cubicBezTo>
                <a:cubicBezTo>
                  <a:pt x="625" y="32"/>
                  <a:pt x="623" y="37"/>
                  <a:pt x="623" y="43"/>
                </a:cubicBezTo>
                <a:cubicBezTo>
                  <a:pt x="623" y="43"/>
                  <a:pt x="623" y="43"/>
                  <a:pt x="623" y="43"/>
                </a:cubicBezTo>
                <a:cubicBezTo>
                  <a:pt x="623" y="43"/>
                  <a:pt x="623" y="44"/>
                  <a:pt x="623" y="44"/>
                </a:cubicBezTo>
                <a:cubicBezTo>
                  <a:pt x="623" y="51"/>
                  <a:pt x="626" y="57"/>
                  <a:pt x="629" y="62"/>
                </a:cubicBezTo>
                <a:cubicBezTo>
                  <a:pt x="633" y="69"/>
                  <a:pt x="638" y="73"/>
                  <a:pt x="641" y="79"/>
                </a:cubicBezTo>
                <a:cubicBezTo>
                  <a:pt x="645" y="84"/>
                  <a:pt x="649" y="90"/>
                  <a:pt x="652" y="101"/>
                </a:cubicBezTo>
                <a:cubicBezTo>
                  <a:pt x="652" y="101"/>
                  <a:pt x="652" y="102"/>
                  <a:pt x="652" y="103"/>
                </a:cubicBezTo>
                <a:cubicBezTo>
                  <a:pt x="653" y="107"/>
                  <a:pt x="654" y="110"/>
                  <a:pt x="654" y="114"/>
                </a:cubicBezTo>
                <a:cubicBezTo>
                  <a:pt x="654" y="114"/>
                  <a:pt x="654" y="115"/>
                  <a:pt x="654" y="115"/>
                </a:cubicBezTo>
                <a:cubicBezTo>
                  <a:pt x="654" y="133"/>
                  <a:pt x="645" y="149"/>
                  <a:pt x="630" y="161"/>
                </a:cubicBezTo>
                <a:cubicBezTo>
                  <a:pt x="615" y="173"/>
                  <a:pt x="594" y="181"/>
                  <a:pt x="568" y="181"/>
                </a:cubicBezTo>
                <a:cubicBezTo>
                  <a:pt x="539" y="182"/>
                  <a:pt x="513" y="177"/>
                  <a:pt x="497" y="168"/>
                </a:cubicBezTo>
                <a:cubicBezTo>
                  <a:pt x="488" y="163"/>
                  <a:pt x="482" y="158"/>
                  <a:pt x="478" y="151"/>
                </a:cubicBezTo>
                <a:cubicBezTo>
                  <a:pt x="473" y="145"/>
                  <a:pt x="471" y="137"/>
                  <a:pt x="470" y="126"/>
                </a:cubicBezTo>
                <a:cubicBezTo>
                  <a:pt x="470" y="121"/>
                  <a:pt x="471" y="116"/>
                  <a:pt x="472" y="110"/>
                </a:cubicBezTo>
                <a:cubicBezTo>
                  <a:pt x="475" y="93"/>
                  <a:pt x="482" y="83"/>
                  <a:pt x="488" y="74"/>
                </a:cubicBezTo>
                <a:cubicBezTo>
                  <a:pt x="492" y="70"/>
                  <a:pt x="495" y="66"/>
                  <a:pt x="498" y="60"/>
                </a:cubicBezTo>
                <a:cubicBezTo>
                  <a:pt x="502" y="55"/>
                  <a:pt x="505" y="48"/>
                  <a:pt x="505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5" y="40"/>
                  <a:pt x="505" y="39"/>
                  <a:pt x="505" y="39"/>
                </a:cubicBezTo>
                <a:cubicBezTo>
                  <a:pt x="505" y="35"/>
                  <a:pt x="504" y="30"/>
                  <a:pt x="502" y="26"/>
                </a:cubicBezTo>
                <a:cubicBezTo>
                  <a:pt x="499" y="21"/>
                  <a:pt x="495" y="17"/>
                  <a:pt x="492" y="16"/>
                </a:cubicBezTo>
                <a:cubicBezTo>
                  <a:pt x="485" y="12"/>
                  <a:pt x="480" y="11"/>
                  <a:pt x="475" y="10"/>
                </a:cubicBezTo>
                <a:cubicBezTo>
                  <a:pt x="466" y="9"/>
                  <a:pt x="457" y="8"/>
                  <a:pt x="446" y="7"/>
                </a:cubicBezTo>
                <a:cubicBezTo>
                  <a:pt x="435" y="7"/>
                  <a:pt x="422" y="7"/>
                  <a:pt x="409" y="7"/>
                </a:cubicBezTo>
                <a:cubicBezTo>
                  <a:pt x="381" y="7"/>
                  <a:pt x="350" y="9"/>
                  <a:pt x="320" y="11"/>
                </a:cubicBezTo>
                <a:cubicBezTo>
                  <a:pt x="291" y="12"/>
                  <a:pt x="191" y="17"/>
                  <a:pt x="162" y="20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162" y="20"/>
                  <a:pt x="162" y="20"/>
                  <a:pt x="161" y="20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2" y="20"/>
                  <a:pt x="163" y="20"/>
                  <a:pt x="163" y="20"/>
                </a:cubicBezTo>
                <a:cubicBezTo>
                  <a:pt x="163" y="20"/>
                  <a:pt x="162" y="20"/>
                  <a:pt x="161" y="20"/>
                </a:cubicBezTo>
                <a:cubicBezTo>
                  <a:pt x="164" y="45"/>
                  <a:pt x="169" y="101"/>
                  <a:pt x="171" y="132"/>
                </a:cubicBezTo>
                <a:cubicBezTo>
                  <a:pt x="173" y="161"/>
                  <a:pt x="174" y="193"/>
                  <a:pt x="174" y="220"/>
                </a:cubicBezTo>
                <a:cubicBezTo>
                  <a:pt x="175" y="234"/>
                  <a:pt x="174" y="246"/>
                  <a:pt x="174" y="257"/>
                </a:cubicBezTo>
                <a:cubicBezTo>
                  <a:pt x="174" y="268"/>
                  <a:pt x="173" y="278"/>
                  <a:pt x="171" y="286"/>
                </a:cubicBezTo>
                <a:cubicBezTo>
                  <a:pt x="170" y="292"/>
                  <a:pt x="169" y="297"/>
                  <a:pt x="166" y="303"/>
                </a:cubicBezTo>
                <a:cubicBezTo>
                  <a:pt x="164" y="306"/>
                  <a:pt x="161" y="311"/>
                  <a:pt x="155" y="314"/>
                </a:cubicBezTo>
                <a:cubicBezTo>
                  <a:pt x="151" y="315"/>
                  <a:pt x="147" y="316"/>
                  <a:pt x="142" y="317"/>
                </a:cubicBezTo>
                <a:cubicBezTo>
                  <a:pt x="142" y="317"/>
                  <a:pt x="142" y="316"/>
                  <a:pt x="142" y="316"/>
                </a:cubicBezTo>
                <a:cubicBezTo>
                  <a:pt x="142" y="316"/>
                  <a:pt x="141" y="317"/>
                  <a:pt x="141" y="317"/>
                </a:cubicBezTo>
                <a:cubicBezTo>
                  <a:pt x="133" y="317"/>
                  <a:pt x="126" y="313"/>
                  <a:pt x="121" y="310"/>
                </a:cubicBezTo>
                <a:cubicBezTo>
                  <a:pt x="116" y="307"/>
                  <a:pt x="112" y="303"/>
                  <a:pt x="107" y="300"/>
                </a:cubicBezTo>
                <a:cubicBezTo>
                  <a:pt x="98" y="293"/>
                  <a:pt x="88" y="287"/>
                  <a:pt x="71" y="284"/>
                </a:cubicBezTo>
                <a:cubicBezTo>
                  <a:pt x="66" y="282"/>
                  <a:pt x="60" y="282"/>
                  <a:pt x="55" y="282"/>
                </a:cubicBezTo>
                <a:cubicBezTo>
                  <a:pt x="45" y="282"/>
                  <a:pt x="37" y="285"/>
                  <a:pt x="30" y="289"/>
                </a:cubicBezTo>
                <a:cubicBezTo>
                  <a:pt x="24" y="294"/>
                  <a:pt x="18" y="300"/>
                  <a:pt x="14" y="308"/>
                </a:cubicBezTo>
                <a:cubicBezTo>
                  <a:pt x="5" y="325"/>
                  <a:pt x="0" y="351"/>
                  <a:pt x="0" y="380"/>
                </a:cubicBezTo>
                <a:cubicBezTo>
                  <a:pt x="1" y="405"/>
                  <a:pt x="9" y="427"/>
                  <a:pt x="21" y="442"/>
                </a:cubicBezTo>
                <a:cubicBezTo>
                  <a:pt x="33" y="457"/>
                  <a:pt x="48" y="466"/>
                  <a:pt x="66" y="466"/>
                </a:cubicBezTo>
                <a:cubicBezTo>
                  <a:pt x="67" y="466"/>
                  <a:pt x="67" y="465"/>
                  <a:pt x="68" y="465"/>
                </a:cubicBezTo>
                <a:cubicBezTo>
                  <a:pt x="71" y="465"/>
                  <a:pt x="75" y="465"/>
                  <a:pt x="79" y="464"/>
                </a:cubicBezTo>
                <a:cubicBezTo>
                  <a:pt x="80" y="464"/>
                  <a:pt x="80" y="463"/>
                  <a:pt x="81" y="463"/>
                </a:cubicBezTo>
                <a:cubicBezTo>
                  <a:pt x="91" y="460"/>
                  <a:pt x="97" y="457"/>
                  <a:pt x="103" y="453"/>
                </a:cubicBezTo>
                <a:cubicBezTo>
                  <a:pt x="108" y="449"/>
                  <a:pt x="113" y="445"/>
                  <a:pt x="120" y="441"/>
                </a:cubicBezTo>
                <a:cubicBezTo>
                  <a:pt x="124" y="438"/>
                  <a:pt x="131" y="435"/>
                  <a:pt x="138" y="435"/>
                </a:cubicBezTo>
                <a:cubicBezTo>
                  <a:pt x="138" y="435"/>
                  <a:pt x="138" y="435"/>
                  <a:pt x="138" y="435"/>
                </a:cubicBezTo>
                <a:cubicBezTo>
                  <a:pt x="139" y="435"/>
                  <a:pt x="139" y="435"/>
                  <a:pt x="139" y="435"/>
                </a:cubicBezTo>
                <a:cubicBezTo>
                  <a:pt x="144" y="435"/>
                  <a:pt x="150" y="436"/>
                  <a:pt x="155" y="438"/>
                </a:cubicBezTo>
                <a:cubicBezTo>
                  <a:pt x="162" y="442"/>
                  <a:pt x="167" y="448"/>
                  <a:pt x="170" y="454"/>
                </a:cubicBezTo>
                <a:cubicBezTo>
                  <a:pt x="180" y="480"/>
                  <a:pt x="179" y="504"/>
                  <a:pt x="178" y="520"/>
                </a:cubicBezTo>
                <a:cubicBezTo>
                  <a:pt x="176" y="572"/>
                  <a:pt x="165" y="706"/>
                  <a:pt x="162" y="737"/>
                </a:cubicBezTo>
                <a:cubicBezTo>
                  <a:pt x="165" y="737"/>
                  <a:pt x="168" y="737"/>
                  <a:pt x="171" y="737"/>
                </a:cubicBezTo>
                <a:cubicBezTo>
                  <a:pt x="271" y="738"/>
                  <a:pt x="366" y="723"/>
                  <a:pt x="455" y="696"/>
                </a:cubicBezTo>
                <a:cubicBezTo>
                  <a:pt x="441" y="764"/>
                  <a:pt x="381" y="848"/>
                  <a:pt x="381" y="848"/>
                </a:cubicBezTo>
                <a:cubicBezTo>
                  <a:pt x="997" y="560"/>
                  <a:pt x="1032" y="148"/>
                  <a:pt x="1032" y="22"/>
                </a:cubicBezTo>
                <a:cubicBezTo>
                  <a:pt x="1032" y="20"/>
                  <a:pt x="1032" y="18"/>
                  <a:pt x="1032" y="16"/>
                </a:cubicBezTo>
                <a:cubicBezTo>
                  <a:pt x="955" y="11"/>
                  <a:pt x="714" y="0"/>
                  <a:pt x="657" y="9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52245" y="1810385"/>
            <a:ext cx="236347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01.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08975" y="1810385"/>
            <a:ext cx="236347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02.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2245" y="3964305"/>
            <a:ext cx="236347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03.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08975" y="3964305"/>
            <a:ext cx="236347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04.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40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5"/>
          <p:cNvSpPr/>
          <p:nvPr/>
        </p:nvSpPr>
        <p:spPr bwMode="auto">
          <a:xfrm>
            <a:off x="7550150" y="2527300"/>
            <a:ext cx="424815" cy="778510"/>
          </a:xfrm>
          <a:custGeom>
            <a:avLst/>
            <a:gdLst>
              <a:gd name="T0" fmla="*/ 40 w 529"/>
              <a:gd name="T1" fmla="*/ 97 h 970"/>
              <a:gd name="T2" fmla="*/ 0 w 529"/>
              <a:gd name="T3" fmla="*/ 121 h 970"/>
              <a:gd name="T4" fmla="*/ 406 w 529"/>
              <a:gd name="T5" fmla="*/ 353 h 970"/>
              <a:gd name="T6" fmla="*/ 406 w 529"/>
              <a:gd name="T7" fmla="*/ 970 h 970"/>
              <a:gd name="T8" fmla="*/ 492 w 529"/>
              <a:gd name="T9" fmla="*/ 920 h 970"/>
              <a:gd name="T10" fmla="*/ 529 w 529"/>
              <a:gd name="T11" fmla="*/ 942 h 970"/>
              <a:gd name="T12" fmla="*/ 529 w 529"/>
              <a:gd name="T13" fmla="*/ 284 h 970"/>
              <a:gd name="T14" fmla="*/ 40 w 529"/>
              <a:gd name="T15" fmla="*/ 0 h 970"/>
              <a:gd name="T16" fmla="*/ 40 w 529"/>
              <a:gd name="T17" fmla="*/ 97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9" h="970">
                <a:moveTo>
                  <a:pt x="40" y="97"/>
                </a:moveTo>
                <a:lnTo>
                  <a:pt x="0" y="121"/>
                </a:lnTo>
                <a:lnTo>
                  <a:pt x="406" y="353"/>
                </a:lnTo>
                <a:lnTo>
                  <a:pt x="406" y="970"/>
                </a:lnTo>
                <a:lnTo>
                  <a:pt x="492" y="920"/>
                </a:lnTo>
                <a:lnTo>
                  <a:pt x="529" y="942"/>
                </a:lnTo>
                <a:lnTo>
                  <a:pt x="529" y="284"/>
                </a:lnTo>
                <a:lnTo>
                  <a:pt x="40" y="0"/>
                </a:lnTo>
                <a:lnTo>
                  <a:pt x="40" y="97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0" name="Freeform 6"/>
          <p:cNvSpPr/>
          <p:nvPr/>
        </p:nvSpPr>
        <p:spPr bwMode="auto">
          <a:xfrm>
            <a:off x="4205605" y="2527300"/>
            <a:ext cx="425450" cy="778510"/>
          </a:xfrm>
          <a:custGeom>
            <a:avLst/>
            <a:gdLst>
              <a:gd name="T0" fmla="*/ 38 w 530"/>
              <a:gd name="T1" fmla="*/ 920 h 970"/>
              <a:gd name="T2" fmla="*/ 123 w 530"/>
              <a:gd name="T3" fmla="*/ 970 h 970"/>
              <a:gd name="T4" fmla="*/ 123 w 530"/>
              <a:gd name="T5" fmla="*/ 353 h 970"/>
              <a:gd name="T6" fmla="*/ 530 w 530"/>
              <a:gd name="T7" fmla="*/ 119 h 970"/>
              <a:gd name="T8" fmla="*/ 490 w 530"/>
              <a:gd name="T9" fmla="*/ 97 h 970"/>
              <a:gd name="T10" fmla="*/ 490 w 530"/>
              <a:gd name="T11" fmla="*/ 0 h 970"/>
              <a:gd name="T12" fmla="*/ 0 w 530"/>
              <a:gd name="T13" fmla="*/ 284 h 970"/>
              <a:gd name="T14" fmla="*/ 0 w 530"/>
              <a:gd name="T15" fmla="*/ 944 h 970"/>
              <a:gd name="T16" fmla="*/ 38 w 530"/>
              <a:gd name="T17" fmla="*/ 92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0" h="970">
                <a:moveTo>
                  <a:pt x="38" y="920"/>
                </a:moveTo>
                <a:lnTo>
                  <a:pt x="123" y="970"/>
                </a:lnTo>
                <a:lnTo>
                  <a:pt x="123" y="353"/>
                </a:lnTo>
                <a:lnTo>
                  <a:pt x="530" y="119"/>
                </a:lnTo>
                <a:lnTo>
                  <a:pt x="490" y="97"/>
                </a:lnTo>
                <a:lnTo>
                  <a:pt x="490" y="0"/>
                </a:lnTo>
                <a:lnTo>
                  <a:pt x="0" y="284"/>
                </a:lnTo>
                <a:lnTo>
                  <a:pt x="0" y="944"/>
                </a:lnTo>
                <a:lnTo>
                  <a:pt x="38" y="92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5537200" y="1668145"/>
            <a:ext cx="1104900" cy="395605"/>
          </a:xfrm>
          <a:custGeom>
            <a:avLst/>
            <a:gdLst>
              <a:gd name="T0" fmla="*/ 83 w 1375"/>
              <a:gd name="T1" fmla="*/ 443 h 492"/>
              <a:gd name="T2" fmla="*/ 83 w 1375"/>
              <a:gd name="T3" fmla="*/ 490 h 492"/>
              <a:gd name="T4" fmla="*/ 686 w 1375"/>
              <a:gd name="T5" fmla="*/ 142 h 492"/>
              <a:gd name="T6" fmla="*/ 1297 w 1375"/>
              <a:gd name="T7" fmla="*/ 492 h 492"/>
              <a:gd name="T8" fmla="*/ 1297 w 1375"/>
              <a:gd name="T9" fmla="*/ 443 h 492"/>
              <a:gd name="T10" fmla="*/ 1375 w 1375"/>
              <a:gd name="T11" fmla="*/ 395 h 492"/>
              <a:gd name="T12" fmla="*/ 686 w 1375"/>
              <a:gd name="T13" fmla="*/ 0 h 492"/>
              <a:gd name="T14" fmla="*/ 0 w 1375"/>
              <a:gd name="T15" fmla="*/ 395 h 492"/>
              <a:gd name="T16" fmla="*/ 83 w 1375"/>
              <a:gd name="T17" fmla="*/ 44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5" h="492">
                <a:moveTo>
                  <a:pt x="83" y="443"/>
                </a:moveTo>
                <a:lnTo>
                  <a:pt x="83" y="490"/>
                </a:lnTo>
                <a:lnTo>
                  <a:pt x="686" y="142"/>
                </a:lnTo>
                <a:lnTo>
                  <a:pt x="1297" y="492"/>
                </a:lnTo>
                <a:lnTo>
                  <a:pt x="1297" y="443"/>
                </a:lnTo>
                <a:lnTo>
                  <a:pt x="1375" y="395"/>
                </a:lnTo>
                <a:lnTo>
                  <a:pt x="686" y="0"/>
                </a:lnTo>
                <a:lnTo>
                  <a:pt x="0" y="395"/>
                </a:lnTo>
                <a:lnTo>
                  <a:pt x="83" y="44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2" name="Freeform 8"/>
          <p:cNvSpPr/>
          <p:nvPr/>
        </p:nvSpPr>
        <p:spPr bwMode="auto">
          <a:xfrm>
            <a:off x="4205605" y="4387850"/>
            <a:ext cx="425450" cy="779145"/>
          </a:xfrm>
          <a:custGeom>
            <a:avLst/>
            <a:gdLst>
              <a:gd name="T0" fmla="*/ 490 w 530"/>
              <a:gd name="T1" fmla="*/ 873 h 970"/>
              <a:gd name="T2" fmla="*/ 530 w 530"/>
              <a:gd name="T3" fmla="*/ 849 h 970"/>
              <a:gd name="T4" fmla="*/ 123 w 530"/>
              <a:gd name="T5" fmla="*/ 615 h 970"/>
              <a:gd name="T6" fmla="*/ 123 w 530"/>
              <a:gd name="T7" fmla="*/ 0 h 970"/>
              <a:gd name="T8" fmla="*/ 38 w 530"/>
              <a:gd name="T9" fmla="*/ 47 h 970"/>
              <a:gd name="T10" fmla="*/ 0 w 530"/>
              <a:gd name="T11" fmla="*/ 26 h 970"/>
              <a:gd name="T12" fmla="*/ 0 w 530"/>
              <a:gd name="T13" fmla="*/ 686 h 970"/>
              <a:gd name="T14" fmla="*/ 490 w 530"/>
              <a:gd name="T15" fmla="*/ 970 h 970"/>
              <a:gd name="T16" fmla="*/ 490 w 530"/>
              <a:gd name="T17" fmla="*/ 87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0" h="970">
                <a:moveTo>
                  <a:pt x="490" y="873"/>
                </a:moveTo>
                <a:lnTo>
                  <a:pt x="530" y="849"/>
                </a:lnTo>
                <a:lnTo>
                  <a:pt x="123" y="615"/>
                </a:lnTo>
                <a:lnTo>
                  <a:pt x="123" y="0"/>
                </a:lnTo>
                <a:lnTo>
                  <a:pt x="38" y="47"/>
                </a:lnTo>
                <a:lnTo>
                  <a:pt x="0" y="26"/>
                </a:lnTo>
                <a:lnTo>
                  <a:pt x="0" y="686"/>
                </a:lnTo>
                <a:lnTo>
                  <a:pt x="490" y="970"/>
                </a:lnTo>
                <a:lnTo>
                  <a:pt x="490" y="87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3" name="Freeform 9"/>
          <p:cNvSpPr/>
          <p:nvPr/>
        </p:nvSpPr>
        <p:spPr bwMode="auto">
          <a:xfrm>
            <a:off x="5539740" y="5629910"/>
            <a:ext cx="1101725" cy="396875"/>
          </a:xfrm>
          <a:custGeom>
            <a:avLst/>
            <a:gdLst>
              <a:gd name="T0" fmla="*/ 1294 w 1372"/>
              <a:gd name="T1" fmla="*/ 52 h 494"/>
              <a:gd name="T2" fmla="*/ 1294 w 1372"/>
              <a:gd name="T3" fmla="*/ 0 h 494"/>
              <a:gd name="T4" fmla="*/ 683 w 1372"/>
              <a:gd name="T5" fmla="*/ 350 h 494"/>
              <a:gd name="T6" fmla="*/ 80 w 1372"/>
              <a:gd name="T7" fmla="*/ 2 h 494"/>
              <a:gd name="T8" fmla="*/ 80 w 1372"/>
              <a:gd name="T9" fmla="*/ 52 h 494"/>
              <a:gd name="T10" fmla="*/ 0 w 1372"/>
              <a:gd name="T11" fmla="*/ 99 h 494"/>
              <a:gd name="T12" fmla="*/ 683 w 1372"/>
              <a:gd name="T13" fmla="*/ 494 h 494"/>
              <a:gd name="T14" fmla="*/ 1372 w 1372"/>
              <a:gd name="T15" fmla="*/ 99 h 494"/>
              <a:gd name="T16" fmla="*/ 1294 w 1372"/>
              <a:gd name="T17" fmla="*/ 5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2" h="494">
                <a:moveTo>
                  <a:pt x="1294" y="52"/>
                </a:moveTo>
                <a:lnTo>
                  <a:pt x="1294" y="0"/>
                </a:lnTo>
                <a:lnTo>
                  <a:pt x="683" y="350"/>
                </a:lnTo>
                <a:lnTo>
                  <a:pt x="80" y="2"/>
                </a:lnTo>
                <a:lnTo>
                  <a:pt x="80" y="52"/>
                </a:lnTo>
                <a:lnTo>
                  <a:pt x="0" y="99"/>
                </a:lnTo>
                <a:lnTo>
                  <a:pt x="683" y="494"/>
                </a:lnTo>
                <a:lnTo>
                  <a:pt x="1372" y="99"/>
                </a:lnTo>
                <a:lnTo>
                  <a:pt x="1294" y="52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4" name="Freeform 10"/>
          <p:cNvSpPr/>
          <p:nvPr/>
        </p:nvSpPr>
        <p:spPr bwMode="auto">
          <a:xfrm>
            <a:off x="7550150" y="4387215"/>
            <a:ext cx="424815" cy="779145"/>
          </a:xfrm>
          <a:custGeom>
            <a:avLst/>
            <a:gdLst>
              <a:gd name="T0" fmla="*/ 492 w 529"/>
              <a:gd name="T1" fmla="*/ 49 h 970"/>
              <a:gd name="T2" fmla="*/ 406 w 529"/>
              <a:gd name="T3" fmla="*/ 0 h 970"/>
              <a:gd name="T4" fmla="*/ 406 w 529"/>
              <a:gd name="T5" fmla="*/ 617 h 970"/>
              <a:gd name="T6" fmla="*/ 0 w 529"/>
              <a:gd name="T7" fmla="*/ 851 h 970"/>
              <a:gd name="T8" fmla="*/ 40 w 529"/>
              <a:gd name="T9" fmla="*/ 875 h 970"/>
              <a:gd name="T10" fmla="*/ 40 w 529"/>
              <a:gd name="T11" fmla="*/ 970 h 970"/>
              <a:gd name="T12" fmla="*/ 529 w 529"/>
              <a:gd name="T13" fmla="*/ 688 h 970"/>
              <a:gd name="T14" fmla="*/ 529 w 529"/>
              <a:gd name="T15" fmla="*/ 28 h 970"/>
              <a:gd name="T16" fmla="*/ 492 w 529"/>
              <a:gd name="T17" fmla="*/ 4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9" h="970">
                <a:moveTo>
                  <a:pt x="492" y="49"/>
                </a:moveTo>
                <a:lnTo>
                  <a:pt x="406" y="0"/>
                </a:lnTo>
                <a:lnTo>
                  <a:pt x="406" y="617"/>
                </a:lnTo>
                <a:lnTo>
                  <a:pt x="0" y="851"/>
                </a:lnTo>
                <a:lnTo>
                  <a:pt x="40" y="875"/>
                </a:lnTo>
                <a:lnTo>
                  <a:pt x="40" y="970"/>
                </a:lnTo>
                <a:lnTo>
                  <a:pt x="529" y="688"/>
                </a:lnTo>
                <a:lnTo>
                  <a:pt x="529" y="28"/>
                </a:lnTo>
                <a:lnTo>
                  <a:pt x="492" y="49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097145" y="2682875"/>
            <a:ext cx="1997710" cy="2306320"/>
            <a:chOff x="8027" y="4340"/>
            <a:chExt cx="3146" cy="3632"/>
          </a:xfrm>
        </p:grpSpPr>
        <p:sp>
          <p:nvSpPr>
            <p:cNvPr id="28" name="Freeform 15"/>
            <p:cNvSpPr/>
            <p:nvPr/>
          </p:nvSpPr>
          <p:spPr bwMode="auto">
            <a:xfrm>
              <a:off x="8027" y="4340"/>
              <a:ext cx="3146" cy="3632"/>
            </a:xfrm>
            <a:custGeom>
              <a:avLst/>
              <a:gdLst>
                <a:gd name="T0" fmla="*/ 1573 w 3148"/>
                <a:gd name="T1" fmla="*/ 0 h 3634"/>
                <a:gd name="T2" fmla="*/ 0 w 3148"/>
                <a:gd name="T3" fmla="*/ 904 h 3634"/>
                <a:gd name="T4" fmla="*/ 0 w 3148"/>
                <a:gd name="T5" fmla="*/ 2730 h 3634"/>
                <a:gd name="T6" fmla="*/ 1573 w 3148"/>
                <a:gd name="T7" fmla="*/ 3634 h 3634"/>
                <a:gd name="T8" fmla="*/ 3148 w 3148"/>
                <a:gd name="T9" fmla="*/ 2730 h 3634"/>
                <a:gd name="T10" fmla="*/ 3148 w 3148"/>
                <a:gd name="T11" fmla="*/ 904 h 3634"/>
                <a:gd name="T12" fmla="*/ 1573 w 3148"/>
                <a:gd name="T13" fmla="*/ 0 h 3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3634">
                  <a:moveTo>
                    <a:pt x="1573" y="0"/>
                  </a:moveTo>
                  <a:lnTo>
                    <a:pt x="0" y="904"/>
                  </a:lnTo>
                  <a:lnTo>
                    <a:pt x="0" y="2730"/>
                  </a:lnTo>
                  <a:lnTo>
                    <a:pt x="1573" y="3634"/>
                  </a:lnTo>
                  <a:lnTo>
                    <a:pt x="3148" y="2730"/>
                  </a:lnTo>
                  <a:lnTo>
                    <a:pt x="3148" y="904"/>
                  </a:lnTo>
                  <a:lnTo>
                    <a:pt x="1573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207" y="5792"/>
              <a:ext cx="28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55490" y="1680210"/>
            <a:ext cx="1096010" cy="1267460"/>
            <a:chOff x="7174" y="2761"/>
            <a:chExt cx="1726" cy="1996"/>
          </a:xfrm>
        </p:grpSpPr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7174" y="2761"/>
              <a:ext cx="1726" cy="1996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6" name="Freeform 16"/>
            <p:cNvSpPr/>
            <p:nvPr/>
          </p:nvSpPr>
          <p:spPr bwMode="auto">
            <a:xfrm>
              <a:off x="7302" y="2909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59" y="3348"/>
              <a:ext cx="9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1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33515" y="1680210"/>
            <a:ext cx="1096645" cy="1267460"/>
            <a:chOff x="10289" y="2761"/>
            <a:chExt cx="1727" cy="199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2" name="Freeform 16"/>
            <p:cNvSpPr/>
            <p:nvPr/>
          </p:nvSpPr>
          <p:spPr bwMode="auto">
            <a:xfrm>
              <a:off x="10417" y="2909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289" y="2761"/>
              <a:ext cx="1727" cy="1996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673" y="3348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2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89985" y="3214370"/>
            <a:ext cx="1096010" cy="1266825"/>
            <a:chOff x="5811" y="5177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eeform 16"/>
            <p:cNvSpPr/>
            <p:nvPr/>
          </p:nvSpPr>
          <p:spPr bwMode="auto">
            <a:xfrm>
              <a:off x="5938" y="5324"/>
              <a:ext cx="1473" cy="1701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5811" y="5177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94" y="5764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6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99655" y="3214370"/>
            <a:ext cx="1096010" cy="1266825"/>
            <a:chOff x="11653" y="5177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9" name="Freeform 16"/>
            <p:cNvSpPr/>
            <p:nvPr/>
          </p:nvSpPr>
          <p:spPr bwMode="auto">
            <a:xfrm>
              <a:off x="11780" y="5324"/>
              <a:ext cx="1473" cy="1701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1653" y="5177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036" y="5745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3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55490" y="4747895"/>
            <a:ext cx="1096010" cy="1266825"/>
            <a:chOff x="7174" y="7592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3" name="Freeform 16"/>
            <p:cNvSpPr/>
            <p:nvPr/>
          </p:nvSpPr>
          <p:spPr bwMode="auto">
            <a:xfrm>
              <a:off x="7302" y="7740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174" y="7592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57" y="8178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5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3515" y="4747895"/>
            <a:ext cx="1096645" cy="1266825"/>
            <a:chOff x="10289" y="7592"/>
            <a:chExt cx="1727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6" name="Freeform 16"/>
            <p:cNvSpPr/>
            <p:nvPr/>
          </p:nvSpPr>
          <p:spPr bwMode="auto">
            <a:xfrm>
              <a:off x="10417" y="7740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289" y="7592"/>
              <a:ext cx="1727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73" y="8159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4</a:t>
              </a:r>
              <a:endParaRPr lang="en-US" altLang="zh-CN" sz="2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067675" y="1431925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47825" y="1431925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67675" y="4969510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47825" y="4969510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43950" y="3140710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5970" y="3237230"/>
            <a:ext cx="2703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04</a:t>
            </a:r>
            <a:endParaRPr lang="en-US" altLang="zh-CN" sz="66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3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68"/>
          <p:cNvGrpSpPr/>
          <p:nvPr/>
        </p:nvGrpSpPr>
        <p:grpSpPr>
          <a:xfrm>
            <a:off x="4764405" y="1946275"/>
            <a:ext cx="2901315" cy="3244850"/>
            <a:chOff x="15620692" y="4177364"/>
            <a:chExt cx="6088304" cy="6808714"/>
          </a:xfrm>
        </p:grpSpPr>
        <p:sp>
          <p:nvSpPr>
            <p:cNvPr id="80" name="Freeform 5"/>
            <p:cNvSpPr/>
            <p:nvPr/>
          </p:nvSpPr>
          <p:spPr bwMode="auto">
            <a:xfrm>
              <a:off x="15620692" y="4177364"/>
              <a:ext cx="6088304" cy="6808714"/>
            </a:xfrm>
            <a:custGeom>
              <a:avLst/>
              <a:gdLst>
                <a:gd name="T0" fmla="*/ 2460 w 2650"/>
                <a:gd name="T1" fmla="*/ 893 h 2965"/>
                <a:gd name="T2" fmla="*/ 619 w 2650"/>
                <a:gd name="T3" fmla="*/ 346 h 2965"/>
                <a:gd name="T4" fmla="*/ 268 w 2650"/>
                <a:gd name="T5" fmla="*/ 1399 h 2965"/>
                <a:gd name="T6" fmla="*/ 64 w 2650"/>
                <a:gd name="T7" fmla="*/ 1838 h 2965"/>
                <a:gd name="T8" fmla="*/ 119 w 2650"/>
                <a:gd name="T9" fmla="*/ 1992 h 2965"/>
                <a:gd name="T10" fmla="*/ 170 w 2650"/>
                <a:gd name="T11" fmla="*/ 2083 h 2965"/>
                <a:gd name="T12" fmla="*/ 252 w 2650"/>
                <a:gd name="T13" fmla="*/ 2139 h 2965"/>
                <a:gd name="T14" fmla="*/ 205 w 2650"/>
                <a:gd name="T15" fmla="*/ 2198 h 2965"/>
                <a:gd name="T16" fmla="*/ 279 w 2650"/>
                <a:gd name="T17" fmla="*/ 2285 h 2965"/>
                <a:gd name="T18" fmla="*/ 326 w 2650"/>
                <a:gd name="T19" fmla="*/ 2507 h 2965"/>
                <a:gd name="T20" fmla="*/ 724 w 2650"/>
                <a:gd name="T21" fmla="*/ 2519 h 2965"/>
                <a:gd name="T22" fmla="*/ 1007 w 2650"/>
                <a:gd name="T23" fmla="*/ 2930 h 2965"/>
                <a:gd name="T24" fmla="*/ 1006 w 2650"/>
                <a:gd name="T25" fmla="*/ 2965 h 2965"/>
                <a:gd name="T26" fmla="*/ 2066 w 2650"/>
                <a:gd name="T27" fmla="*/ 2965 h 2965"/>
                <a:gd name="T28" fmla="*/ 2049 w 2650"/>
                <a:gd name="T29" fmla="*/ 2173 h 2965"/>
                <a:gd name="T30" fmla="*/ 2460 w 2650"/>
                <a:gd name="T31" fmla="*/ 893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0" h="2965">
                  <a:moveTo>
                    <a:pt x="2460" y="893"/>
                  </a:moveTo>
                  <a:cubicBezTo>
                    <a:pt x="2269" y="149"/>
                    <a:pt x="1239" y="0"/>
                    <a:pt x="619" y="346"/>
                  </a:cubicBezTo>
                  <a:cubicBezTo>
                    <a:pt x="0" y="691"/>
                    <a:pt x="248" y="1294"/>
                    <a:pt x="268" y="1399"/>
                  </a:cubicBezTo>
                  <a:cubicBezTo>
                    <a:pt x="288" y="1505"/>
                    <a:pt x="115" y="1751"/>
                    <a:pt x="64" y="1838"/>
                  </a:cubicBezTo>
                  <a:cubicBezTo>
                    <a:pt x="12" y="1925"/>
                    <a:pt x="36" y="1957"/>
                    <a:pt x="119" y="1992"/>
                  </a:cubicBezTo>
                  <a:cubicBezTo>
                    <a:pt x="203" y="2027"/>
                    <a:pt x="167" y="2031"/>
                    <a:pt x="170" y="2083"/>
                  </a:cubicBezTo>
                  <a:cubicBezTo>
                    <a:pt x="173" y="2136"/>
                    <a:pt x="252" y="2139"/>
                    <a:pt x="252" y="2139"/>
                  </a:cubicBezTo>
                  <a:cubicBezTo>
                    <a:pt x="252" y="2139"/>
                    <a:pt x="204" y="2150"/>
                    <a:pt x="205" y="2198"/>
                  </a:cubicBezTo>
                  <a:cubicBezTo>
                    <a:pt x="206" y="2247"/>
                    <a:pt x="279" y="2285"/>
                    <a:pt x="279" y="2285"/>
                  </a:cubicBezTo>
                  <a:cubicBezTo>
                    <a:pt x="327" y="2333"/>
                    <a:pt x="255" y="2395"/>
                    <a:pt x="326" y="2507"/>
                  </a:cubicBezTo>
                  <a:cubicBezTo>
                    <a:pt x="398" y="2619"/>
                    <a:pt x="426" y="2531"/>
                    <a:pt x="724" y="2519"/>
                  </a:cubicBezTo>
                  <a:cubicBezTo>
                    <a:pt x="1022" y="2507"/>
                    <a:pt x="1007" y="2930"/>
                    <a:pt x="1007" y="2930"/>
                  </a:cubicBezTo>
                  <a:cubicBezTo>
                    <a:pt x="1007" y="2930"/>
                    <a:pt x="1007" y="2930"/>
                    <a:pt x="1006" y="2965"/>
                  </a:cubicBezTo>
                  <a:cubicBezTo>
                    <a:pt x="1006" y="2965"/>
                    <a:pt x="1006" y="2965"/>
                    <a:pt x="2066" y="2965"/>
                  </a:cubicBezTo>
                  <a:cubicBezTo>
                    <a:pt x="1799" y="2644"/>
                    <a:pt x="2049" y="2173"/>
                    <a:pt x="2049" y="2173"/>
                  </a:cubicBezTo>
                  <a:cubicBezTo>
                    <a:pt x="2049" y="2173"/>
                    <a:pt x="2650" y="1638"/>
                    <a:pt x="2460" y="893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17116695" y="5647166"/>
              <a:ext cx="2844790" cy="3283970"/>
            </a:xfrm>
            <a:custGeom>
              <a:avLst/>
              <a:gdLst>
                <a:gd name="T0" fmla="*/ 1573 w 3148"/>
                <a:gd name="T1" fmla="*/ 0 h 3634"/>
                <a:gd name="T2" fmla="*/ 0 w 3148"/>
                <a:gd name="T3" fmla="*/ 904 h 3634"/>
                <a:gd name="T4" fmla="*/ 0 w 3148"/>
                <a:gd name="T5" fmla="*/ 2730 h 3634"/>
                <a:gd name="T6" fmla="*/ 1573 w 3148"/>
                <a:gd name="T7" fmla="*/ 3634 h 3634"/>
                <a:gd name="T8" fmla="*/ 3148 w 3148"/>
                <a:gd name="T9" fmla="*/ 2730 h 3634"/>
                <a:gd name="T10" fmla="*/ 3148 w 3148"/>
                <a:gd name="T11" fmla="*/ 904 h 3634"/>
                <a:gd name="T12" fmla="*/ 1573 w 3148"/>
                <a:gd name="T13" fmla="*/ 0 h 3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3634">
                  <a:moveTo>
                    <a:pt x="1573" y="0"/>
                  </a:moveTo>
                  <a:lnTo>
                    <a:pt x="0" y="904"/>
                  </a:lnTo>
                  <a:lnTo>
                    <a:pt x="0" y="2730"/>
                  </a:lnTo>
                  <a:lnTo>
                    <a:pt x="1573" y="3634"/>
                  </a:lnTo>
                  <a:lnTo>
                    <a:pt x="3148" y="2730"/>
                  </a:lnTo>
                  <a:lnTo>
                    <a:pt x="3148" y="90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9515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17833552" y="6179967"/>
              <a:ext cx="1411075" cy="2217408"/>
            </a:xfrm>
            <a:custGeom>
              <a:avLst/>
              <a:gdLst>
                <a:gd name="T0" fmla="*/ 154 w 154"/>
                <a:gd name="T1" fmla="*/ 65 h 240"/>
                <a:gd name="T2" fmla="*/ 143 w 154"/>
                <a:gd name="T3" fmla="*/ 99 h 240"/>
                <a:gd name="T4" fmla="*/ 119 w 154"/>
                <a:gd name="T5" fmla="*/ 119 h 240"/>
                <a:gd name="T6" fmla="*/ 107 w 154"/>
                <a:gd name="T7" fmla="*/ 128 h 240"/>
                <a:gd name="T8" fmla="*/ 94 w 154"/>
                <a:gd name="T9" fmla="*/ 144 h 240"/>
                <a:gd name="T10" fmla="*/ 93 w 154"/>
                <a:gd name="T11" fmla="*/ 155 h 240"/>
                <a:gd name="T12" fmla="*/ 88 w 154"/>
                <a:gd name="T13" fmla="*/ 159 h 240"/>
                <a:gd name="T14" fmla="*/ 54 w 154"/>
                <a:gd name="T15" fmla="*/ 159 h 240"/>
                <a:gd name="T16" fmla="*/ 50 w 154"/>
                <a:gd name="T17" fmla="*/ 155 h 240"/>
                <a:gd name="T18" fmla="*/ 57 w 154"/>
                <a:gd name="T19" fmla="*/ 123 h 240"/>
                <a:gd name="T20" fmla="*/ 91 w 154"/>
                <a:gd name="T21" fmla="*/ 95 h 240"/>
                <a:gd name="T22" fmla="*/ 100 w 154"/>
                <a:gd name="T23" fmla="*/ 86 h 240"/>
                <a:gd name="T24" fmla="*/ 107 w 154"/>
                <a:gd name="T25" fmla="*/ 68 h 240"/>
                <a:gd name="T26" fmla="*/ 100 w 154"/>
                <a:gd name="T27" fmla="*/ 47 h 240"/>
                <a:gd name="T28" fmla="*/ 76 w 154"/>
                <a:gd name="T29" fmla="*/ 37 h 240"/>
                <a:gd name="T30" fmla="*/ 51 w 154"/>
                <a:gd name="T31" fmla="*/ 49 h 240"/>
                <a:gd name="T32" fmla="*/ 44 w 154"/>
                <a:gd name="T33" fmla="*/ 73 h 240"/>
                <a:gd name="T34" fmla="*/ 0 w 154"/>
                <a:gd name="T35" fmla="*/ 73 h 240"/>
                <a:gd name="T36" fmla="*/ 30 w 154"/>
                <a:gd name="T37" fmla="*/ 12 h 240"/>
                <a:gd name="T38" fmla="*/ 74 w 154"/>
                <a:gd name="T39" fmla="*/ 0 h 240"/>
                <a:gd name="T40" fmla="*/ 131 w 154"/>
                <a:gd name="T41" fmla="*/ 17 h 240"/>
                <a:gd name="T42" fmla="*/ 154 w 154"/>
                <a:gd name="T43" fmla="*/ 65 h 240"/>
                <a:gd name="T44" fmla="*/ 100 w 154"/>
                <a:gd name="T45" fmla="*/ 213 h 240"/>
                <a:gd name="T46" fmla="*/ 72 w 154"/>
                <a:gd name="T47" fmla="*/ 239 h 240"/>
                <a:gd name="T48" fmla="*/ 45 w 154"/>
                <a:gd name="T49" fmla="*/ 212 h 240"/>
                <a:gd name="T50" fmla="*/ 73 w 154"/>
                <a:gd name="T51" fmla="*/ 185 h 240"/>
                <a:gd name="T52" fmla="*/ 100 w 154"/>
                <a:gd name="T53" fmla="*/ 2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40">
                  <a:moveTo>
                    <a:pt x="154" y="65"/>
                  </a:moveTo>
                  <a:cubicBezTo>
                    <a:pt x="154" y="78"/>
                    <a:pt x="149" y="90"/>
                    <a:pt x="143" y="99"/>
                  </a:cubicBezTo>
                  <a:cubicBezTo>
                    <a:pt x="139" y="104"/>
                    <a:pt x="130" y="111"/>
                    <a:pt x="119" y="11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2" y="132"/>
                    <a:pt x="96" y="137"/>
                    <a:pt x="94" y="144"/>
                  </a:cubicBezTo>
                  <a:cubicBezTo>
                    <a:pt x="93" y="147"/>
                    <a:pt x="93" y="150"/>
                    <a:pt x="93" y="155"/>
                  </a:cubicBezTo>
                  <a:cubicBezTo>
                    <a:pt x="93" y="157"/>
                    <a:pt x="91" y="159"/>
                    <a:pt x="88" y="159"/>
                  </a:cubicBezTo>
                  <a:cubicBezTo>
                    <a:pt x="85" y="159"/>
                    <a:pt x="58" y="159"/>
                    <a:pt x="54" y="159"/>
                  </a:cubicBezTo>
                  <a:cubicBezTo>
                    <a:pt x="50" y="159"/>
                    <a:pt x="50" y="157"/>
                    <a:pt x="50" y="155"/>
                  </a:cubicBezTo>
                  <a:cubicBezTo>
                    <a:pt x="51" y="141"/>
                    <a:pt x="51" y="129"/>
                    <a:pt x="57" y="123"/>
                  </a:cubicBezTo>
                  <a:cubicBezTo>
                    <a:pt x="68" y="110"/>
                    <a:pt x="91" y="95"/>
                    <a:pt x="91" y="95"/>
                  </a:cubicBezTo>
                  <a:cubicBezTo>
                    <a:pt x="95" y="92"/>
                    <a:pt x="98" y="90"/>
                    <a:pt x="100" y="86"/>
                  </a:cubicBezTo>
                  <a:cubicBezTo>
                    <a:pt x="104" y="81"/>
                    <a:pt x="107" y="74"/>
                    <a:pt x="107" y="68"/>
                  </a:cubicBezTo>
                  <a:cubicBezTo>
                    <a:pt x="107" y="60"/>
                    <a:pt x="105" y="53"/>
                    <a:pt x="100" y="47"/>
                  </a:cubicBezTo>
                  <a:cubicBezTo>
                    <a:pt x="96" y="40"/>
                    <a:pt x="88" y="37"/>
                    <a:pt x="76" y="37"/>
                  </a:cubicBezTo>
                  <a:cubicBezTo>
                    <a:pt x="64" y="37"/>
                    <a:pt x="56" y="41"/>
                    <a:pt x="51" y="49"/>
                  </a:cubicBezTo>
                  <a:cubicBezTo>
                    <a:pt x="46" y="57"/>
                    <a:pt x="44" y="65"/>
                    <a:pt x="44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44"/>
                    <a:pt x="11" y="24"/>
                    <a:pt x="30" y="12"/>
                  </a:cubicBezTo>
                  <a:cubicBezTo>
                    <a:pt x="42" y="4"/>
                    <a:pt x="57" y="0"/>
                    <a:pt x="74" y="0"/>
                  </a:cubicBezTo>
                  <a:cubicBezTo>
                    <a:pt x="97" y="0"/>
                    <a:pt x="116" y="6"/>
                    <a:pt x="131" y="17"/>
                  </a:cubicBezTo>
                  <a:cubicBezTo>
                    <a:pt x="146" y="27"/>
                    <a:pt x="154" y="44"/>
                    <a:pt x="154" y="65"/>
                  </a:cubicBezTo>
                  <a:close/>
                  <a:moveTo>
                    <a:pt x="100" y="213"/>
                  </a:moveTo>
                  <a:cubicBezTo>
                    <a:pt x="100" y="230"/>
                    <a:pt x="88" y="240"/>
                    <a:pt x="72" y="239"/>
                  </a:cubicBezTo>
                  <a:cubicBezTo>
                    <a:pt x="57" y="239"/>
                    <a:pt x="45" y="228"/>
                    <a:pt x="45" y="212"/>
                  </a:cubicBezTo>
                  <a:cubicBezTo>
                    <a:pt x="46" y="195"/>
                    <a:pt x="59" y="185"/>
                    <a:pt x="73" y="185"/>
                  </a:cubicBezTo>
                  <a:cubicBezTo>
                    <a:pt x="89" y="186"/>
                    <a:pt x="101" y="197"/>
                    <a:pt x="100" y="213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569720" y="2235835"/>
            <a:ext cx="2552065" cy="380365"/>
            <a:chOff x="2583" y="3301"/>
            <a:chExt cx="4019" cy="599"/>
          </a:xfrm>
        </p:grpSpPr>
        <p:grpSp>
          <p:nvGrpSpPr>
            <p:cNvPr id="18" name="Group 2"/>
            <p:cNvGrpSpPr/>
            <p:nvPr/>
          </p:nvGrpSpPr>
          <p:grpSpPr>
            <a:xfrm>
              <a:off x="2583" y="3328"/>
              <a:ext cx="495" cy="572"/>
              <a:chOff x="1683458" y="4421275"/>
              <a:chExt cx="698224" cy="806016"/>
            </a:xfrm>
          </p:grpSpPr>
          <p:sp>
            <p:nvSpPr>
              <p:cNvPr id="19" name="Freeform 15"/>
              <p:cNvSpPr/>
              <p:nvPr/>
            </p:nvSpPr>
            <p:spPr bwMode="auto">
              <a:xfrm>
                <a:off x="1683458" y="4421275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0" name="Freeform 66"/>
              <p:cNvSpPr/>
              <p:nvPr/>
            </p:nvSpPr>
            <p:spPr bwMode="auto">
              <a:xfrm>
                <a:off x="1860073" y="4620931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3364" y="3301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569720" y="3488055"/>
            <a:ext cx="2552065" cy="379730"/>
            <a:chOff x="2583" y="5273"/>
            <a:chExt cx="4019" cy="598"/>
          </a:xfrm>
        </p:grpSpPr>
        <p:grpSp>
          <p:nvGrpSpPr>
            <p:cNvPr id="33" name="Group 3"/>
            <p:cNvGrpSpPr/>
            <p:nvPr/>
          </p:nvGrpSpPr>
          <p:grpSpPr>
            <a:xfrm>
              <a:off x="2583" y="5301"/>
              <a:ext cx="495" cy="571"/>
              <a:chOff x="1683458" y="7202976"/>
              <a:chExt cx="698224" cy="806016"/>
            </a:xfrm>
          </p:grpSpPr>
          <p:sp>
            <p:nvSpPr>
              <p:cNvPr id="34" name="Freeform 15"/>
              <p:cNvSpPr/>
              <p:nvPr/>
            </p:nvSpPr>
            <p:spPr bwMode="auto">
              <a:xfrm>
                <a:off x="1683458" y="72029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1860073" y="74026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3364" y="5273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569720" y="4740910"/>
            <a:ext cx="2552065" cy="380365"/>
            <a:chOff x="2583" y="7246"/>
            <a:chExt cx="4019" cy="599"/>
          </a:xfrm>
        </p:grpSpPr>
        <p:grpSp>
          <p:nvGrpSpPr>
            <p:cNvPr id="66" name="Group 4"/>
            <p:cNvGrpSpPr/>
            <p:nvPr/>
          </p:nvGrpSpPr>
          <p:grpSpPr>
            <a:xfrm>
              <a:off x="2583" y="7273"/>
              <a:ext cx="495" cy="572"/>
              <a:chOff x="1683458" y="9984676"/>
              <a:chExt cx="698224" cy="806016"/>
            </a:xfrm>
          </p:grpSpPr>
          <p:sp>
            <p:nvSpPr>
              <p:cNvPr id="67" name="Freeform 15"/>
              <p:cNvSpPr/>
              <p:nvPr/>
            </p:nvSpPr>
            <p:spPr bwMode="auto">
              <a:xfrm>
                <a:off x="1683458" y="99846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 bwMode="auto">
              <a:xfrm>
                <a:off x="1860073" y="101843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3364" y="7246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411210" y="2252980"/>
            <a:ext cx="2614930" cy="368935"/>
            <a:chOff x="13357" y="3328"/>
            <a:chExt cx="4118" cy="581"/>
          </a:xfrm>
        </p:grpSpPr>
        <p:grpSp>
          <p:nvGrpSpPr>
            <p:cNvPr id="24" name="Group 7"/>
            <p:cNvGrpSpPr/>
            <p:nvPr/>
          </p:nvGrpSpPr>
          <p:grpSpPr>
            <a:xfrm>
              <a:off x="13357" y="3328"/>
              <a:ext cx="496" cy="572"/>
              <a:chOff x="17239616" y="4421275"/>
              <a:chExt cx="698224" cy="806016"/>
            </a:xfrm>
          </p:grpSpPr>
          <p:sp>
            <p:nvSpPr>
              <p:cNvPr id="27" name="Freeform 15"/>
              <p:cNvSpPr/>
              <p:nvPr/>
            </p:nvSpPr>
            <p:spPr bwMode="auto">
              <a:xfrm>
                <a:off x="17239616" y="4421275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9" name="Freeform 66"/>
              <p:cNvSpPr/>
              <p:nvPr/>
            </p:nvSpPr>
            <p:spPr bwMode="auto">
              <a:xfrm>
                <a:off x="17416231" y="4620931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14237" y="3329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411210" y="3505835"/>
            <a:ext cx="2614930" cy="368300"/>
            <a:chOff x="13357" y="5301"/>
            <a:chExt cx="4118" cy="580"/>
          </a:xfrm>
        </p:grpSpPr>
        <p:grpSp>
          <p:nvGrpSpPr>
            <p:cNvPr id="40" name="Group 6"/>
            <p:cNvGrpSpPr/>
            <p:nvPr/>
          </p:nvGrpSpPr>
          <p:grpSpPr>
            <a:xfrm>
              <a:off x="13357" y="5301"/>
              <a:ext cx="496" cy="571"/>
              <a:chOff x="17239616" y="7202976"/>
              <a:chExt cx="698224" cy="806016"/>
            </a:xfrm>
          </p:grpSpPr>
          <p:sp>
            <p:nvSpPr>
              <p:cNvPr id="41" name="Freeform 15"/>
              <p:cNvSpPr/>
              <p:nvPr/>
            </p:nvSpPr>
            <p:spPr bwMode="auto">
              <a:xfrm>
                <a:off x="17239616" y="72029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2" name="Freeform 66"/>
              <p:cNvSpPr/>
              <p:nvPr/>
            </p:nvSpPr>
            <p:spPr bwMode="auto">
              <a:xfrm>
                <a:off x="17416231" y="74026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14237" y="5301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11210" y="4758055"/>
            <a:ext cx="2614930" cy="368935"/>
            <a:chOff x="13357" y="7273"/>
            <a:chExt cx="4118" cy="581"/>
          </a:xfrm>
        </p:grpSpPr>
        <p:grpSp>
          <p:nvGrpSpPr>
            <p:cNvPr id="76" name="Group 5"/>
            <p:cNvGrpSpPr/>
            <p:nvPr/>
          </p:nvGrpSpPr>
          <p:grpSpPr>
            <a:xfrm>
              <a:off x="13357" y="7273"/>
              <a:ext cx="496" cy="572"/>
              <a:chOff x="17239616" y="9984676"/>
              <a:chExt cx="698224" cy="806016"/>
            </a:xfrm>
          </p:grpSpPr>
          <p:sp>
            <p:nvSpPr>
              <p:cNvPr id="77" name="Freeform 15"/>
              <p:cNvSpPr/>
              <p:nvPr/>
            </p:nvSpPr>
            <p:spPr bwMode="auto">
              <a:xfrm>
                <a:off x="17239616" y="99846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17416231" y="101843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4237" y="7274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点此编辑文本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93615" y="1579880"/>
            <a:ext cx="887730" cy="1450340"/>
            <a:chOff x="7549" y="2488"/>
            <a:chExt cx="1398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30" name="Group 29"/>
            <p:cNvGrpSpPr/>
            <p:nvPr/>
          </p:nvGrpSpPr>
          <p:grpSpPr>
            <a:xfrm rot="14400000">
              <a:off x="7174" y="2999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34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549" y="2777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1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1620" y="1579880"/>
            <a:ext cx="886460" cy="1450340"/>
            <a:chOff x="10412" y="2488"/>
            <a:chExt cx="1396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31" name="Group 30"/>
            <p:cNvGrpSpPr/>
            <p:nvPr/>
          </p:nvGrpSpPr>
          <p:grpSpPr>
            <a:xfrm rot="7200000" flipH="1">
              <a:off x="9901" y="2999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32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3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786" y="2778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2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52335" y="3439795"/>
            <a:ext cx="1450340" cy="801370"/>
            <a:chOff x="11421" y="5417"/>
            <a:chExt cx="2284" cy="126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5" name="Group 14"/>
            <p:cNvGrpSpPr/>
            <p:nvPr/>
          </p:nvGrpSpPr>
          <p:grpSpPr>
            <a:xfrm>
              <a:off x="11421" y="5417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13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2561" y="5645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3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94250" y="4737735"/>
            <a:ext cx="887095" cy="1450340"/>
            <a:chOff x="7550" y="7461"/>
            <a:chExt cx="1397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25" name="Group 24"/>
            <p:cNvGrpSpPr/>
            <p:nvPr/>
          </p:nvGrpSpPr>
          <p:grpSpPr>
            <a:xfrm rot="18000000" flipH="1">
              <a:off x="7174" y="7972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550" y="8633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5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11620" y="4737735"/>
            <a:ext cx="887095" cy="1450340"/>
            <a:chOff x="10412" y="7461"/>
            <a:chExt cx="1397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22" name="Group 21"/>
            <p:cNvGrpSpPr/>
            <p:nvPr/>
          </p:nvGrpSpPr>
          <p:grpSpPr>
            <a:xfrm rot="3600000">
              <a:off x="9901" y="7972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23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87" y="8634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4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35680" y="3439795"/>
            <a:ext cx="1450340" cy="801370"/>
            <a:chOff x="5568" y="5417"/>
            <a:chExt cx="2284" cy="126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7" name="Group 16"/>
            <p:cNvGrpSpPr/>
            <p:nvPr/>
          </p:nvGrpSpPr>
          <p:grpSpPr>
            <a:xfrm rot="10800000">
              <a:off x="5568" y="5417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18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689" y="5645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6</a:t>
              </a:r>
              <a:endParaRPr lang="en-US" altLang="zh-CN" sz="28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067675" y="1584325"/>
            <a:ext cx="2703195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647825" y="1584325"/>
            <a:ext cx="2703195" cy="84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67675" y="5121910"/>
            <a:ext cx="2703195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47825" y="5121910"/>
            <a:ext cx="2703195" cy="84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743950" y="3293110"/>
            <a:ext cx="2703195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75970" y="3389630"/>
            <a:ext cx="2703195" cy="84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</a:t>
            </a:r>
            <a:endParaRPr lang="zh-CN" altLang="en-US" sz="12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37480" y="3661410"/>
            <a:ext cx="1766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点此编辑文本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rot="18900000">
            <a:off x="4428490" y="3154045"/>
            <a:ext cx="1380490" cy="1382395"/>
          </a:xfrm>
          <a:custGeom>
            <a:avLst/>
            <a:gdLst>
              <a:gd name="T0" fmla="*/ 198 w 667"/>
              <a:gd name="T1" fmla="*/ 667 h 667"/>
              <a:gd name="T2" fmla="*/ 667 w 667"/>
              <a:gd name="T3" fmla="*/ 198 h 667"/>
              <a:gd name="T4" fmla="*/ 667 w 667"/>
              <a:gd name="T5" fmla="*/ 0 h 667"/>
              <a:gd name="T6" fmla="*/ 0 w 667"/>
              <a:gd name="T7" fmla="*/ 667 h 667"/>
              <a:gd name="T8" fmla="*/ 198 w 667"/>
              <a:gd name="T9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667">
                <a:moveTo>
                  <a:pt x="198" y="667"/>
                </a:moveTo>
                <a:cubicBezTo>
                  <a:pt x="202" y="410"/>
                  <a:pt x="410" y="202"/>
                  <a:pt x="667" y="198"/>
                </a:cubicBezTo>
                <a:cubicBezTo>
                  <a:pt x="667" y="0"/>
                  <a:pt x="667" y="0"/>
                  <a:pt x="667" y="0"/>
                </a:cubicBezTo>
                <a:cubicBezTo>
                  <a:pt x="301" y="4"/>
                  <a:pt x="4" y="300"/>
                  <a:pt x="0" y="667"/>
                </a:cubicBezTo>
                <a:lnTo>
                  <a:pt x="198" y="667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 rot="18900000">
            <a:off x="5429250" y="2152650"/>
            <a:ext cx="1382395" cy="1381760"/>
          </a:xfrm>
          <a:custGeom>
            <a:avLst/>
            <a:gdLst>
              <a:gd name="T0" fmla="*/ 0 w 668"/>
              <a:gd name="T1" fmla="*/ 198 h 667"/>
              <a:gd name="T2" fmla="*/ 470 w 668"/>
              <a:gd name="T3" fmla="*/ 667 h 667"/>
              <a:gd name="T4" fmla="*/ 668 w 668"/>
              <a:gd name="T5" fmla="*/ 667 h 667"/>
              <a:gd name="T6" fmla="*/ 0 w 668"/>
              <a:gd name="T7" fmla="*/ 0 h 667"/>
              <a:gd name="T8" fmla="*/ 0 w 668"/>
              <a:gd name="T9" fmla="*/ 19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7">
                <a:moveTo>
                  <a:pt x="0" y="198"/>
                </a:moveTo>
                <a:cubicBezTo>
                  <a:pt x="257" y="202"/>
                  <a:pt x="465" y="410"/>
                  <a:pt x="470" y="667"/>
                </a:cubicBezTo>
                <a:cubicBezTo>
                  <a:pt x="668" y="667"/>
                  <a:pt x="668" y="667"/>
                  <a:pt x="668" y="667"/>
                </a:cubicBezTo>
                <a:cubicBezTo>
                  <a:pt x="663" y="300"/>
                  <a:pt x="367" y="4"/>
                  <a:pt x="0" y="0"/>
                </a:cubicBezTo>
                <a:lnTo>
                  <a:pt x="0" y="198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 rot="18900000">
            <a:off x="6431280" y="3154680"/>
            <a:ext cx="1383030" cy="1381760"/>
          </a:xfrm>
          <a:custGeom>
            <a:avLst/>
            <a:gdLst>
              <a:gd name="T0" fmla="*/ 470 w 668"/>
              <a:gd name="T1" fmla="*/ 0 h 667"/>
              <a:gd name="T2" fmla="*/ 0 w 668"/>
              <a:gd name="T3" fmla="*/ 469 h 667"/>
              <a:gd name="T4" fmla="*/ 0 w 668"/>
              <a:gd name="T5" fmla="*/ 667 h 667"/>
              <a:gd name="T6" fmla="*/ 668 w 668"/>
              <a:gd name="T7" fmla="*/ 0 h 667"/>
              <a:gd name="T8" fmla="*/ 470 w 668"/>
              <a:gd name="T9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7">
                <a:moveTo>
                  <a:pt x="470" y="0"/>
                </a:moveTo>
                <a:cubicBezTo>
                  <a:pt x="465" y="257"/>
                  <a:pt x="257" y="465"/>
                  <a:pt x="0" y="469"/>
                </a:cubicBezTo>
                <a:cubicBezTo>
                  <a:pt x="0" y="667"/>
                  <a:pt x="0" y="667"/>
                  <a:pt x="0" y="667"/>
                </a:cubicBezTo>
                <a:cubicBezTo>
                  <a:pt x="367" y="663"/>
                  <a:pt x="663" y="367"/>
                  <a:pt x="668" y="0"/>
                </a:cubicBez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 rot="18900000">
            <a:off x="5430520" y="4156075"/>
            <a:ext cx="1380490" cy="1382395"/>
          </a:xfrm>
          <a:custGeom>
            <a:avLst/>
            <a:gdLst>
              <a:gd name="T0" fmla="*/ 667 w 667"/>
              <a:gd name="T1" fmla="*/ 469 h 667"/>
              <a:gd name="T2" fmla="*/ 198 w 667"/>
              <a:gd name="T3" fmla="*/ 0 h 667"/>
              <a:gd name="T4" fmla="*/ 0 w 667"/>
              <a:gd name="T5" fmla="*/ 0 h 667"/>
              <a:gd name="T6" fmla="*/ 667 w 667"/>
              <a:gd name="T7" fmla="*/ 667 h 667"/>
              <a:gd name="T8" fmla="*/ 667 w 667"/>
              <a:gd name="T9" fmla="*/ 4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667">
                <a:moveTo>
                  <a:pt x="667" y="469"/>
                </a:moveTo>
                <a:cubicBezTo>
                  <a:pt x="410" y="465"/>
                  <a:pt x="202" y="257"/>
                  <a:pt x="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367"/>
                  <a:pt x="301" y="663"/>
                  <a:pt x="667" y="667"/>
                </a:cubicBezTo>
                <a:lnTo>
                  <a:pt x="667" y="469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41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2613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编辑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标题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49040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编辑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标题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7194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编辑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标题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9548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编辑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标题</a:t>
            </a:r>
            <a:endParaRPr lang="zh-CN" altLang="en-US" dirty="0">
              <a:solidFill>
                <a:srgbClr val="951503"/>
              </a:solidFill>
              <a:effectLst/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0" name="KSO_Shape"/>
          <p:cNvSpPr/>
          <p:nvPr/>
        </p:nvSpPr>
        <p:spPr bwMode="auto">
          <a:xfrm rot="5400000">
            <a:off x="2799715" y="3491865"/>
            <a:ext cx="384810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 rot="5400000">
            <a:off x="5722620" y="3491865"/>
            <a:ext cx="385445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 rot="5400000">
            <a:off x="8645525" y="3491865"/>
            <a:ext cx="385445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6560" y="446722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39465" y="153987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49670" y="446722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72575" y="1539875"/>
            <a:ext cx="222885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8" grpId="0" bldLvl="0" animBg="1"/>
      <p:bldP spid="10" grpId="0" animBg="1"/>
      <p:bldP spid="10" grpId="1" bldLvl="0" animBg="1"/>
      <p:bldP spid="11" grpId="0" animBg="1"/>
      <p:bldP spid="11" grpId="1" bldLvl="0" animBg="1"/>
      <p:bldP spid="12" grpId="0" animBg="1"/>
      <p:bldP spid="12" grpId="1" bldLvl="0" animBg="1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752408" y="1496060"/>
            <a:ext cx="668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感｜谢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｜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观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｜</a:t>
            </a:r>
            <a:r>
              <a:rPr lang="zh-CN" altLang="en-US" sz="72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看</a:t>
            </a:r>
            <a:endParaRPr lang="zh-CN" altLang="en-US" sz="72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52408" y="2817495"/>
            <a:ext cx="6687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34093" y="3502025"/>
            <a:ext cx="5123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元旦联欢晚会活动策划</a:t>
            </a:r>
            <a:r>
              <a:rPr lang="en-US" altLang="zh-CN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PPT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模板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498340" y="4286250"/>
            <a:ext cx="3195320" cy="42037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主讲人：</a:t>
            </a:r>
            <a:r>
              <a:rPr lang="en-US" altLang="zh-CN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PPT</a:t>
            </a:r>
            <a:r>
              <a:rPr lang="zh-CN" altLang="en-US" sz="20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  <a:sym typeface="+mn-ea"/>
              </a:rPr>
              <a:t>营</a:t>
            </a:r>
            <a:endParaRPr lang="zh-CN" altLang="en-US" sz="20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99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45380" y="1214120"/>
            <a:ext cx="230060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目｜录</a:t>
            </a:r>
            <a:endParaRPr lang="zh-CN" altLang="en-US" sz="44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ctr"/>
            <a:r>
              <a:rPr lang="zh-CN" altLang="en-US" sz="24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CONTENTS</a:t>
            </a:r>
            <a:endParaRPr lang="zh-CN" altLang="en-US" sz="24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191510" y="294195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01.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303010" y="294195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02.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91510" y="382841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03.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03010" y="382841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04.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24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9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01</a:t>
            </a:r>
            <a:endParaRPr lang="en-US" altLang="zh-CN" sz="66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3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60120" y="1570355"/>
            <a:ext cx="4978400" cy="2312670"/>
            <a:chOff x="1512" y="2473"/>
            <a:chExt cx="7840" cy="3642"/>
          </a:xfrm>
        </p:grpSpPr>
        <p:sp>
          <p:nvSpPr>
            <p:cNvPr id="4" name="Rectangle 3"/>
            <p:cNvSpPr/>
            <p:nvPr/>
          </p:nvSpPr>
          <p:spPr>
            <a:xfrm>
              <a:off x="1512" y="247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7" y="247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262" y="4040"/>
              <a:ext cx="3365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93" y="2714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74410" y="1570355"/>
            <a:ext cx="4978400" cy="2312670"/>
            <a:chOff x="9566" y="2473"/>
            <a:chExt cx="7840" cy="3642"/>
          </a:xfrm>
        </p:grpSpPr>
        <p:sp>
          <p:nvSpPr>
            <p:cNvPr id="13" name="Rectangle 12"/>
            <p:cNvSpPr/>
            <p:nvPr/>
          </p:nvSpPr>
          <p:spPr>
            <a:xfrm>
              <a:off x="9566" y="247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31" y="247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8317" y="4040"/>
              <a:ext cx="3363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676" y="2714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0120" y="4002405"/>
            <a:ext cx="4978400" cy="2312670"/>
            <a:chOff x="1512" y="6303"/>
            <a:chExt cx="7840" cy="3642"/>
          </a:xfrm>
        </p:grpSpPr>
        <p:sp>
          <p:nvSpPr>
            <p:cNvPr id="8" name="Rectangle 7"/>
            <p:cNvSpPr/>
            <p:nvPr/>
          </p:nvSpPr>
          <p:spPr>
            <a:xfrm>
              <a:off x="1512" y="630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77" y="630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62" y="7833"/>
              <a:ext cx="3365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3" y="6537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74410" y="4002405"/>
            <a:ext cx="4978400" cy="2312670"/>
            <a:chOff x="9566" y="6303"/>
            <a:chExt cx="7840" cy="3642"/>
          </a:xfrm>
        </p:grpSpPr>
        <p:sp>
          <p:nvSpPr>
            <p:cNvPr id="16" name="Rectangle 15"/>
            <p:cNvSpPr/>
            <p:nvPr/>
          </p:nvSpPr>
          <p:spPr>
            <a:xfrm>
              <a:off x="9566" y="630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31" y="630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8317" y="7863"/>
              <a:ext cx="3363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677" y="6507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zh-CN" altLang="en-US" sz="14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2840" y="3157855"/>
            <a:ext cx="2341880" cy="1591310"/>
            <a:chOff x="1784" y="4765"/>
            <a:chExt cx="3688" cy="2506"/>
          </a:xfrm>
        </p:grpSpPr>
        <p:sp>
          <p:nvSpPr>
            <p:cNvPr id="48" name="矩形 10"/>
            <p:cNvSpPr/>
            <p:nvPr/>
          </p:nvSpPr>
          <p:spPr bwMode="auto">
            <a:xfrm>
              <a:off x="1784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92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92195" y="2584450"/>
            <a:ext cx="2339340" cy="1589405"/>
            <a:chOff x="5657" y="3862"/>
            <a:chExt cx="3684" cy="2503"/>
          </a:xfrm>
        </p:grpSpPr>
        <p:sp>
          <p:nvSpPr>
            <p:cNvPr id="44" name="矩形 10"/>
            <p:cNvSpPr/>
            <p:nvPr/>
          </p:nvSpPr>
          <p:spPr bwMode="auto">
            <a:xfrm rot="10800000">
              <a:off x="5657" y="3862"/>
              <a:ext cx="3684" cy="2503"/>
            </a:xfrm>
            <a:custGeom>
              <a:avLst/>
              <a:gdLst>
                <a:gd name="T0" fmla="*/ 0 w 1665778"/>
                <a:gd name="T1" fmla="*/ 96 h 1284332"/>
                <a:gd name="T2" fmla="*/ 4816092 w 1665778"/>
                <a:gd name="T3" fmla="*/ 96 h 1284332"/>
                <a:gd name="T4" fmla="*/ 4786387 w 1665778"/>
                <a:gd name="T5" fmla="*/ 1247537 h 1284332"/>
                <a:gd name="T6" fmla="*/ 2380314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41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9010" y="3157855"/>
            <a:ext cx="2341880" cy="1591310"/>
            <a:chOff x="9526" y="4765"/>
            <a:chExt cx="3688" cy="2506"/>
          </a:xfrm>
        </p:grpSpPr>
        <p:sp>
          <p:nvSpPr>
            <p:cNvPr id="46" name="矩形 10"/>
            <p:cNvSpPr/>
            <p:nvPr/>
          </p:nvSpPr>
          <p:spPr bwMode="auto">
            <a:xfrm>
              <a:off x="9526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35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07730" y="2584450"/>
            <a:ext cx="2341245" cy="1589405"/>
            <a:chOff x="13398" y="3862"/>
            <a:chExt cx="3687" cy="2503"/>
          </a:xfrm>
        </p:grpSpPr>
        <p:sp>
          <p:nvSpPr>
            <p:cNvPr id="42" name="矩形 10"/>
            <p:cNvSpPr/>
            <p:nvPr/>
          </p:nvSpPr>
          <p:spPr bwMode="auto">
            <a:xfrm rot="10800000">
              <a:off x="13398" y="3862"/>
              <a:ext cx="3687" cy="2503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84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3475" y="4879975"/>
            <a:ext cx="2284730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19500" y="1203960"/>
            <a:ext cx="2284730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2190" y="4879975"/>
            <a:ext cx="2284730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64245" y="1203960"/>
            <a:ext cx="2284730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740400" y="2294255"/>
            <a:ext cx="1407160" cy="1443990"/>
            <a:chOff x="9040" y="4000"/>
            <a:chExt cx="2216" cy="2274"/>
          </a:xfrm>
        </p:grpSpPr>
        <p:sp>
          <p:nvSpPr>
            <p:cNvPr id="2" name="Freeform 14"/>
            <p:cNvSpPr/>
            <p:nvPr/>
          </p:nvSpPr>
          <p:spPr bwMode="auto">
            <a:xfrm>
              <a:off x="9040" y="4000"/>
              <a:ext cx="2216" cy="2274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 rot="18997969">
              <a:off x="10429" y="4358"/>
              <a:ext cx="353" cy="380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03</a:t>
              </a:r>
              <a:endParaRPr lang="en-US" sz="16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0" name="Rectangle 23"/>
            <p:cNvSpPr/>
            <p:nvPr/>
          </p:nvSpPr>
          <p:spPr>
            <a:xfrm rot="18897855">
              <a:off x="9279" y="5181"/>
              <a:ext cx="1293" cy="3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50790" y="1399540"/>
            <a:ext cx="1407160" cy="1453515"/>
            <a:chOff x="7950" y="2591"/>
            <a:chExt cx="2216" cy="2289"/>
          </a:xfrm>
        </p:grpSpPr>
        <p:sp>
          <p:nvSpPr>
            <p:cNvPr id="3" name="Freeform 12"/>
            <p:cNvSpPr/>
            <p:nvPr/>
          </p:nvSpPr>
          <p:spPr bwMode="auto">
            <a:xfrm>
              <a:off x="7950" y="2591"/>
              <a:ext cx="2216" cy="2289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9" name="Text Placeholder 3"/>
            <p:cNvSpPr txBox="1"/>
            <p:nvPr/>
          </p:nvSpPr>
          <p:spPr>
            <a:xfrm rot="2817072">
              <a:off x="8369" y="2958"/>
              <a:ext cx="353" cy="380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04</a:t>
              </a:r>
              <a:endParaRPr lang="en-US" sz="16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 rot="2726022">
              <a:off x="8563" y="3766"/>
              <a:ext cx="1293" cy="3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44440" y="3171825"/>
            <a:ext cx="1420495" cy="1464945"/>
            <a:chOff x="7944" y="5382"/>
            <a:chExt cx="2237" cy="2307"/>
          </a:xfrm>
        </p:grpSpPr>
        <p:sp>
          <p:nvSpPr>
            <p:cNvPr id="4" name="Freeform 13"/>
            <p:cNvSpPr/>
            <p:nvPr/>
          </p:nvSpPr>
          <p:spPr bwMode="auto">
            <a:xfrm>
              <a:off x="7944" y="5382"/>
              <a:ext cx="2237" cy="2307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7" name="Text Placeholder 3"/>
            <p:cNvSpPr txBox="1"/>
            <p:nvPr/>
          </p:nvSpPr>
          <p:spPr>
            <a:xfrm rot="2817072">
              <a:off x="8341" y="5700"/>
              <a:ext cx="353" cy="380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02</a:t>
              </a:r>
              <a:endParaRPr lang="en-US" sz="16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 rot="2786029">
              <a:off x="8543" y="6551"/>
              <a:ext cx="1293" cy="3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65" name="Freeform 517"/>
          <p:cNvSpPr>
            <a:spLocks noEditPoints="1"/>
          </p:cNvSpPr>
          <p:nvPr/>
        </p:nvSpPr>
        <p:spPr bwMode="auto">
          <a:xfrm>
            <a:off x="7290435" y="4194175"/>
            <a:ext cx="379095" cy="316865"/>
          </a:xfrm>
          <a:custGeom>
            <a:avLst/>
            <a:gdLst>
              <a:gd name="T0" fmla="*/ 74 w 122"/>
              <a:gd name="T1" fmla="*/ 17 h 102"/>
              <a:gd name="T2" fmla="*/ 84 w 122"/>
              <a:gd name="T3" fmla="*/ 34 h 102"/>
              <a:gd name="T4" fmla="*/ 92 w 122"/>
              <a:gd name="T5" fmla="*/ 35 h 102"/>
              <a:gd name="T6" fmla="*/ 110 w 122"/>
              <a:gd name="T7" fmla="*/ 17 h 102"/>
              <a:gd name="T8" fmla="*/ 92 w 122"/>
              <a:gd name="T9" fmla="*/ 0 h 102"/>
              <a:gd name="T10" fmla="*/ 74 w 122"/>
              <a:gd name="T11" fmla="*/ 17 h 102"/>
              <a:gd name="T12" fmla="*/ 62 w 122"/>
              <a:gd name="T13" fmla="*/ 54 h 102"/>
              <a:gd name="T14" fmla="*/ 80 w 122"/>
              <a:gd name="T15" fmla="*/ 36 h 102"/>
              <a:gd name="T16" fmla="*/ 62 w 122"/>
              <a:gd name="T17" fmla="*/ 18 h 102"/>
              <a:gd name="T18" fmla="*/ 44 w 122"/>
              <a:gd name="T19" fmla="*/ 36 h 102"/>
              <a:gd name="T20" fmla="*/ 62 w 122"/>
              <a:gd name="T21" fmla="*/ 54 h 102"/>
              <a:gd name="T22" fmla="*/ 70 w 122"/>
              <a:gd name="T23" fmla="*/ 55 h 102"/>
              <a:gd name="T24" fmla="*/ 55 w 122"/>
              <a:gd name="T25" fmla="*/ 55 h 102"/>
              <a:gd name="T26" fmla="*/ 32 w 122"/>
              <a:gd name="T27" fmla="*/ 78 h 102"/>
              <a:gd name="T28" fmla="*/ 32 w 122"/>
              <a:gd name="T29" fmla="*/ 97 h 102"/>
              <a:gd name="T30" fmla="*/ 32 w 122"/>
              <a:gd name="T31" fmla="*/ 97 h 102"/>
              <a:gd name="T32" fmla="*/ 33 w 122"/>
              <a:gd name="T33" fmla="*/ 97 h 102"/>
              <a:gd name="T34" fmla="*/ 64 w 122"/>
              <a:gd name="T35" fmla="*/ 102 h 102"/>
              <a:gd name="T36" fmla="*/ 91 w 122"/>
              <a:gd name="T37" fmla="*/ 97 h 102"/>
              <a:gd name="T38" fmla="*/ 93 w 122"/>
              <a:gd name="T39" fmla="*/ 97 h 102"/>
              <a:gd name="T40" fmla="*/ 93 w 122"/>
              <a:gd name="T41" fmla="*/ 97 h 102"/>
              <a:gd name="T42" fmla="*/ 93 w 122"/>
              <a:gd name="T43" fmla="*/ 78 h 102"/>
              <a:gd name="T44" fmla="*/ 70 w 122"/>
              <a:gd name="T45" fmla="*/ 55 h 102"/>
              <a:gd name="T46" fmla="*/ 99 w 122"/>
              <a:gd name="T47" fmla="*/ 37 h 102"/>
              <a:gd name="T48" fmla="*/ 84 w 122"/>
              <a:gd name="T49" fmla="*/ 37 h 102"/>
              <a:gd name="T50" fmla="*/ 78 w 122"/>
              <a:gd name="T51" fmla="*/ 52 h 102"/>
              <a:gd name="T52" fmla="*/ 97 w 122"/>
              <a:gd name="T53" fmla="*/ 78 h 102"/>
              <a:gd name="T54" fmla="*/ 97 w 122"/>
              <a:gd name="T55" fmla="*/ 84 h 102"/>
              <a:gd name="T56" fmla="*/ 121 w 122"/>
              <a:gd name="T57" fmla="*/ 79 h 102"/>
              <a:gd name="T58" fmla="*/ 122 w 122"/>
              <a:gd name="T59" fmla="*/ 78 h 102"/>
              <a:gd name="T60" fmla="*/ 122 w 122"/>
              <a:gd name="T61" fmla="*/ 78 h 102"/>
              <a:gd name="T62" fmla="*/ 122 w 122"/>
              <a:gd name="T63" fmla="*/ 59 h 102"/>
              <a:gd name="T64" fmla="*/ 99 w 122"/>
              <a:gd name="T65" fmla="*/ 37 h 102"/>
              <a:gd name="T66" fmla="*/ 31 w 122"/>
              <a:gd name="T67" fmla="*/ 35 h 102"/>
              <a:gd name="T68" fmla="*/ 40 w 122"/>
              <a:gd name="T69" fmla="*/ 33 h 102"/>
              <a:gd name="T70" fmla="*/ 49 w 122"/>
              <a:gd name="T71" fmla="*/ 18 h 102"/>
              <a:gd name="T72" fmla="*/ 49 w 122"/>
              <a:gd name="T73" fmla="*/ 17 h 102"/>
              <a:gd name="T74" fmla="*/ 31 w 122"/>
              <a:gd name="T75" fmla="*/ 0 h 102"/>
              <a:gd name="T76" fmla="*/ 13 w 122"/>
              <a:gd name="T77" fmla="*/ 17 h 102"/>
              <a:gd name="T78" fmla="*/ 31 w 122"/>
              <a:gd name="T79" fmla="*/ 35 h 102"/>
              <a:gd name="T80" fmla="*/ 47 w 122"/>
              <a:gd name="T81" fmla="*/ 52 h 102"/>
              <a:gd name="T82" fmla="*/ 40 w 122"/>
              <a:gd name="T83" fmla="*/ 37 h 102"/>
              <a:gd name="T84" fmla="*/ 38 w 122"/>
              <a:gd name="T85" fmla="*/ 37 h 102"/>
              <a:gd name="T86" fmla="*/ 23 w 122"/>
              <a:gd name="T87" fmla="*/ 37 h 102"/>
              <a:gd name="T88" fmla="*/ 0 w 122"/>
              <a:gd name="T89" fmla="*/ 59 h 102"/>
              <a:gd name="T90" fmla="*/ 0 w 122"/>
              <a:gd name="T91" fmla="*/ 78 h 102"/>
              <a:gd name="T92" fmla="*/ 0 w 122"/>
              <a:gd name="T93" fmla="*/ 78 h 102"/>
              <a:gd name="T94" fmla="*/ 2 w 122"/>
              <a:gd name="T95" fmla="*/ 79 h 102"/>
              <a:gd name="T96" fmla="*/ 27 w 122"/>
              <a:gd name="T97" fmla="*/ 84 h 102"/>
              <a:gd name="T98" fmla="*/ 27 w 122"/>
              <a:gd name="T99" fmla="*/ 78 h 102"/>
              <a:gd name="T100" fmla="*/ 47 w 122"/>
              <a:gd name="T101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2" h="102">
                <a:moveTo>
                  <a:pt x="74" y="17"/>
                </a:moveTo>
                <a:cubicBezTo>
                  <a:pt x="80" y="21"/>
                  <a:pt x="84" y="27"/>
                  <a:pt x="84" y="34"/>
                </a:cubicBezTo>
                <a:cubicBezTo>
                  <a:pt x="87" y="35"/>
                  <a:pt x="89" y="35"/>
                  <a:pt x="92" y="35"/>
                </a:cubicBezTo>
                <a:cubicBezTo>
                  <a:pt x="102" y="35"/>
                  <a:pt x="110" y="27"/>
                  <a:pt x="110" y="17"/>
                </a:cubicBezTo>
                <a:cubicBezTo>
                  <a:pt x="110" y="8"/>
                  <a:pt x="102" y="0"/>
                  <a:pt x="92" y="0"/>
                </a:cubicBezTo>
                <a:cubicBezTo>
                  <a:pt x="82" y="0"/>
                  <a:pt x="74" y="7"/>
                  <a:pt x="74" y="17"/>
                </a:cubicBezTo>
                <a:moveTo>
                  <a:pt x="62" y="54"/>
                </a:moveTo>
                <a:cubicBezTo>
                  <a:pt x="72" y="54"/>
                  <a:pt x="80" y="46"/>
                  <a:pt x="80" y="36"/>
                </a:cubicBezTo>
                <a:cubicBezTo>
                  <a:pt x="80" y="26"/>
                  <a:pt x="72" y="18"/>
                  <a:pt x="62" y="18"/>
                </a:cubicBezTo>
                <a:cubicBezTo>
                  <a:pt x="52" y="18"/>
                  <a:pt x="44" y="26"/>
                  <a:pt x="44" y="36"/>
                </a:cubicBezTo>
                <a:cubicBezTo>
                  <a:pt x="44" y="46"/>
                  <a:pt x="52" y="54"/>
                  <a:pt x="62" y="54"/>
                </a:cubicBezTo>
                <a:moveTo>
                  <a:pt x="70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42" y="55"/>
                  <a:pt x="32" y="65"/>
                  <a:pt x="32" y="78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45" y="101"/>
                  <a:pt x="56" y="102"/>
                  <a:pt x="64" y="102"/>
                </a:cubicBezTo>
                <a:cubicBezTo>
                  <a:pt x="81" y="102"/>
                  <a:pt x="91" y="97"/>
                  <a:pt x="91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65"/>
                  <a:pt x="82" y="55"/>
                  <a:pt x="70" y="55"/>
                </a:cubicBezTo>
                <a:moveTo>
                  <a:pt x="99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43"/>
                  <a:pt x="82" y="48"/>
                  <a:pt x="78" y="52"/>
                </a:cubicBezTo>
                <a:cubicBezTo>
                  <a:pt x="89" y="55"/>
                  <a:pt x="97" y="66"/>
                  <a:pt x="97" y="78"/>
                </a:cubicBezTo>
                <a:cubicBezTo>
                  <a:pt x="97" y="84"/>
                  <a:pt x="97" y="84"/>
                  <a:pt x="97" y="84"/>
                </a:cubicBezTo>
                <a:cubicBezTo>
                  <a:pt x="112" y="83"/>
                  <a:pt x="120" y="79"/>
                  <a:pt x="121" y="79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2" y="47"/>
                  <a:pt x="112" y="37"/>
                  <a:pt x="99" y="37"/>
                </a:cubicBezTo>
                <a:moveTo>
                  <a:pt x="31" y="35"/>
                </a:moveTo>
                <a:cubicBezTo>
                  <a:pt x="34" y="35"/>
                  <a:pt x="38" y="34"/>
                  <a:pt x="40" y="33"/>
                </a:cubicBezTo>
                <a:cubicBezTo>
                  <a:pt x="41" y="27"/>
                  <a:pt x="44" y="22"/>
                  <a:pt x="49" y="18"/>
                </a:cubicBezTo>
                <a:cubicBezTo>
                  <a:pt x="49" y="18"/>
                  <a:pt x="49" y="18"/>
                  <a:pt x="49" y="17"/>
                </a:cubicBezTo>
                <a:cubicBezTo>
                  <a:pt x="49" y="8"/>
                  <a:pt x="41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7"/>
                  <a:pt x="21" y="35"/>
                  <a:pt x="31" y="35"/>
                </a:cubicBezTo>
                <a:moveTo>
                  <a:pt x="47" y="52"/>
                </a:moveTo>
                <a:cubicBezTo>
                  <a:pt x="43" y="48"/>
                  <a:pt x="40" y="43"/>
                  <a:pt x="40" y="37"/>
                </a:cubicBezTo>
                <a:cubicBezTo>
                  <a:pt x="40" y="37"/>
                  <a:pt x="39" y="37"/>
                  <a:pt x="3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11" y="37"/>
                  <a:pt x="0" y="47"/>
                  <a:pt x="0" y="59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82"/>
                  <a:pt x="20" y="83"/>
                  <a:pt x="27" y="84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66"/>
                  <a:pt x="36" y="55"/>
                  <a:pt x="47" y="52"/>
                </a:cubicBezTo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36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36870" y="4057015"/>
            <a:ext cx="1710690" cy="2265045"/>
            <a:chOff x="8562" y="6776"/>
            <a:chExt cx="2694" cy="3567"/>
          </a:xfrm>
        </p:grpSpPr>
        <p:sp>
          <p:nvSpPr>
            <p:cNvPr id="13" name="Freeform 11"/>
            <p:cNvSpPr/>
            <p:nvPr/>
          </p:nvSpPr>
          <p:spPr bwMode="auto">
            <a:xfrm>
              <a:off x="8562" y="6776"/>
              <a:ext cx="2694" cy="356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 rot="19086412">
              <a:off x="10458" y="7153"/>
              <a:ext cx="353" cy="380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01</a:t>
              </a:r>
              <a:endParaRPr lang="en-US" sz="1600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5" name="Rectangle 28"/>
            <p:cNvSpPr/>
            <p:nvPr/>
          </p:nvSpPr>
          <p:spPr>
            <a:xfrm rot="18897855">
              <a:off x="9298" y="7943"/>
              <a:ext cx="1293" cy="3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编辑标题</a:t>
              </a:r>
              <a:endParaRPr lang="zh-CN" altLang="en-US" sz="16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8876" y="9370"/>
              <a:ext cx="720" cy="691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9515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4623435" y="3307080"/>
            <a:ext cx="347345" cy="384175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60" name="Freeform 116"/>
          <p:cNvSpPr>
            <a:spLocks noEditPoints="1"/>
          </p:cNvSpPr>
          <p:nvPr/>
        </p:nvSpPr>
        <p:spPr bwMode="auto">
          <a:xfrm>
            <a:off x="7259960" y="2427562"/>
            <a:ext cx="409735" cy="33043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 dirty="0">
              <a:solidFill>
                <a:srgbClr val="951503"/>
              </a:soli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053" name="Freeform 29"/>
          <p:cNvSpPr>
            <a:spLocks noEditPoints="1"/>
          </p:cNvSpPr>
          <p:nvPr/>
        </p:nvSpPr>
        <p:spPr bwMode="auto">
          <a:xfrm>
            <a:off x="4623385" y="1549136"/>
            <a:ext cx="297658" cy="3087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2"/>
              </a:cxn>
              <a:cxn ang="0">
                <a:pos x="286" y="382"/>
              </a:cxn>
              <a:cxn ang="0">
                <a:pos x="420" y="530"/>
              </a:cxn>
              <a:cxn ang="0">
                <a:pos x="420" y="382"/>
              </a:cxn>
              <a:cxn ang="0">
                <a:pos x="511" y="382"/>
              </a:cxn>
              <a:cxn ang="0">
                <a:pos x="51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11" h="530">
                <a:moveTo>
                  <a:pt x="0" y="0"/>
                </a:moveTo>
                <a:lnTo>
                  <a:pt x="0" y="382"/>
                </a:lnTo>
                <a:lnTo>
                  <a:pt x="286" y="382"/>
                </a:lnTo>
                <a:lnTo>
                  <a:pt x="420" y="530"/>
                </a:lnTo>
                <a:lnTo>
                  <a:pt x="420" y="382"/>
                </a:lnTo>
                <a:lnTo>
                  <a:pt x="511" y="382"/>
                </a:lnTo>
                <a:lnTo>
                  <a:pt x="51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grpSp>
        <p:nvGrpSpPr>
          <p:cNvPr id="23" name="Group 88"/>
          <p:cNvGrpSpPr/>
          <p:nvPr/>
        </p:nvGrpSpPr>
        <p:grpSpPr>
          <a:xfrm>
            <a:off x="7916334" y="4057314"/>
            <a:ext cx="2008675" cy="935964"/>
            <a:chOff x="590510" y="661615"/>
            <a:chExt cx="1470132" cy="381496"/>
          </a:xfrm>
        </p:grpSpPr>
        <p:sp>
          <p:nvSpPr>
            <p:cNvPr id="106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1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2355004" y="3213399"/>
            <a:ext cx="2008675" cy="935964"/>
            <a:chOff x="590510" y="661615"/>
            <a:chExt cx="1470132" cy="381496"/>
          </a:xfrm>
        </p:grpSpPr>
        <p:sp>
          <p:nvSpPr>
            <p:cNvPr id="25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1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6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7796319" y="2247564"/>
            <a:ext cx="2008675" cy="935964"/>
            <a:chOff x="590510" y="661615"/>
            <a:chExt cx="1470132" cy="381496"/>
          </a:xfrm>
        </p:grpSpPr>
        <p:sp>
          <p:nvSpPr>
            <p:cNvPr id="28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1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9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0" name="Group 88"/>
          <p:cNvGrpSpPr/>
          <p:nvPr/>
        </p:nvGrpSpPr>
        <p:grpSpPr>
          <a:xfrm>
            <a:off x="2423584" y="1399839"/>
            <a:ext cx="2008675" cy="935964"/>
            <a:chOff x="590510" y="661615"/>
            <a:chExt cx="1470132" cy="381496"/>
          </a:xfrm>
        </p:grpSpPr>
        <p:sp>
          <p:nvSpPr>
            <p:cNvPr id="43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1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4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在此输入详细文字介绍和详细信息，在此输入详细文字介绍和详细信息。</a:t>
              </a:r>
              <a:endParaRPr 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0" grpId="0" bldLvl="0" animBg="1"/>
      <p:bldP spid="105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2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2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2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02</a:t>
            </a:r>
            <a:endParaRPr lang="en-US" altLang="zh-CN" sz="6600" b="1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  <a:sym typeface="+mn-ea"/>
              </a:rPr>
              <a:t>点此编辑标题</a:t>
            </a:r>
            <a:endParaRPr lang="zh-CN" altLang="en-US" sz="3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Suitable for company promotion, product introduction, development plan, business financing, etc.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4126230" y="1465580"/>
            <a:ext cx="3825240" cy="4420870"/>
          </a:xfrm>
          <a:custGeom>
            <a:avLst/>
            <a:gdLst>
              <a:gd name="T0" fmla="*/ 1760 w 3523"/>
              <a:gd name="T1" fmla="*/ 0 h 4072"/>
              <a:gd name="T2" fmla="*/ 0 w 3523"/>
              <a:gd name="T3" fmla="*/ 1015 h 4072"/>
              <a:gd name="T4" fmla="*/ 0 w 3523"/>
              <a:gd name="T5" fmla="*/ 3057 h 4072"/>
              <a:gd name="T6" fmla="*/ 1760 w 3523"/>
              <a:gd name="T7" fmla="*/ 4072 h 4072"/>
              <a:gd name="T8" fmla="*/ 3523 w 3523"/>
              <a:gd name="T9" fmla="*/ 3057 h 4072"/>
              <a:gd name="T10" fmla="*/ 3523 w 3523"/>
              <a:gd name="T11" fmla="*/ 1015 h 4072"/>
              <a:gd name="T12" fmla="*/ 1760 w 3523"/>
              <a:gd name="T13" fmla="*/ 0 h 4072"/>
              <a:gd name="T14" fmla="*/ 3431 w 3523"/>
              <a:gd name="T15" fmla="*/ 3004 h 4072"/>
              <a:gd name="T16" fmla="*/ 1760 w 3523"/>
              <a:gd name="T17" fmla="*/ 3964 h 4072"/>
              <a:gd name="T18" fmla="*/ 92 w 3523"/>
              <a:gd name="T19" fmla="*/ 3004 h 4072"/>
              <a:gd name="T20" fmla="*/ 92 w 3523"/>
              <a:gd name="T21" fmla="*/ 1068 h 4072"/>
              <a:gd name="T22" fmla="*/ 1760 w 3523"/>
              <a:gd name="T23" fmla="*/ 108 h 4072"/>
              <a:gd name="T24" fmla="*/ 3431 w 3523"/>
              <a:gd name="T25" fmla="*/ 1068 h 4072"/>
              <a:gd name="T26" fmla="*/ 3431 w 3523"/>
              <a:gd name="T27" fmla="*/ 3004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23" h="4072">
                <a:moveTo>
                  <a:pt x="1760" y="0"/>
                </a:moveTo>
                <a:lnTo>
                  <a:pt x="0" y="1015"/>
                </a:lnTo>
                <a:lnTo>
                  <a:pt x="0" y="3057"/>
                </a:lnTo>
                <a:lnTo>
                  <a:pt x="1760" y="4072"/>
                </a:lnTo>
                <a:lnTo>
                  <a:pt x="3523" y="3057"/>
                </a:lnTo>
                <a:lnTo>
                  <a:pt x="3523" y="1015"/>
                </a:lnTo>
                <a:lnTo>
                  <a:pt x="1760" y="0"/>
                </a:lnTo>
                <a:close/>
                <a:moveTo>
                  <a:pt x="3431" y="3004"/>
                </a:moveTo>
                <a:lnTo>
                  <a:pt x="1760" y="3964"/>
                </a:lnTo>
                <a:lnTo>
                  <a:pt x="92" y="3004"/>
                </a:lnTo>
                <a:lnTo>
                  <a:pt x="92" y="1068"/>
                </a:lnTo>
                <a:lnTo>
                  <a:pt x="1760" y="108"/>
                </a:lnTo>
                <a:lnTo>
                  <a:pt x="3431" y="1068"/>
                </a:lnTo>
                <a:lnTo>
                  <a:pt x="3431" y="3004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95005" y="2105660"/>
            <a:ext cx="241554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5175" y="4076700"/>
            <a:ext cx="2415540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5255" y="2105660"/>
            <a:ext cx="2449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5255" y="4194175"/>
            <a:ext cx="2449195" cy="12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点此编辑标题</a:t>
            </a:r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</a:t>
            </a:r>
            <a:endParaRPr lang="zh-CN" altLang="en-US" sz="14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30065" y="1704975"/>
            <a:ext cx="2066290" cy="1971040"/>
            <a:chOff x="6834" y="1746"/>
            <a:chExt cx="3254" cy="3104"/>
          </a:xfrm>
        </p:grpSpPr>
        <p:sp>
          <p:nvSpPr>
            <p:cNvPr id="10" name="Freeform 8"/>
            <p:cNvSpPr/>
            <p:nvPr/>
          </p:nvSpPr>
          <p:spPr bwMode="auto">
            <a:xfrm>
              <a:off x="6834" y="1746"/>
              <a:ext cx="3254" cy="3105"/>
            </a:xfrm>
            <a:custGeom>
              <a:avLst/>
              <a:gdLst>
                <a:gd name="T0" fmla="*/ 2393 w 2544"/>
                <a:gd name="T1" fmla="*/ 1166 h 2428"/>
                <a:gd name="T2" fmla="*/ 2104 w 2544"/>
                <a:gd name="T3" fmla="*/ 1166 h 2428"/>
                <a:gd name="T4" fmla="*/ 2104 w 2544"/>
                <a:gd name="T5" fmla="*/ 0 h 2428"/>
                <a:gd name="T6" fmla="*/ 2104 w 2544"/>
                <a:gd name="T7" fmla="*/ 0 h 2428"/>
                <a:gd name="T8" fmla="*/ 0 w 2544"/>
                <a:gd name="T9" fmla="*/ 1210 h 2428"/>
                <a:gd name="T10" fmla="*/ 0 w 2544"/>
                <a:gd name="T11" fmla="*/ 2428 h 2428"/>
                <a:gd name="T12" fmla="*/ 790 w 2544"/>
                <a:gd name="T13" fmla="*/ 2428 h 2428"/>
                <a:gd name="T14" fmla="*/ 790 w 2544"/>
                <a:gd name="T15" fmla="*/ 2148 h 2428"/>
                <a:gd name="T16" fmla="*/ 1052 w 2544"/>
                <a:gd name="T17" fmla="*/ 1997 h 2428"/>
                <a:gd name="T18" fmla="*/ 1313 w 2544"/>
                <a:gd name="T19" fmla="*/ 2148 h 2428"/>
                <a:gd name="T20" fmla="*/ 1313 w 2544"/>
                <a:gd name="T21" fmla="*/ 2428 h 2428"/>
                <a:gd name="T22" fmla="*/ 2104 w 2544"/>
                <a:gd name="T23" fmla="*/ 2428 h 2428"/>
                <a:gd name="T24" fmla="*/ 2104 w 2544"/>
                <a:gd name="T25" fmla="*/ 1689 h 2428"/>
                <a:gd name="T26" fmla="*/ 2393 w 2544"/>
                <a:gd name="T27" fmla="*/ 1689 h 2428"/>
                <a:gd name="T28" fmla="*/ 2544 w 2544"/>
                <a:gd name="T29" fmla="*/ 1428 h 2428"/>
                <a:gd name="T30" fmla="*/ 2393 w 2544"/>
                <a:gd name="T31" fmla="*/ 1166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4" h="2428">
                  <a:moveTo>
                    <a:pt x="2393" y="1166"/>
                  </a:moveTo>
                  <a:lnTo>
                    <a:pt x="2104" y="1166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0" y="1210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148"/>
                  </a:lnTo>
                  <a:lnTo>
                    <a:pt x="1052" y="1997"/>
                  </a:lnTo>
                  <a:lnTo>
                    <a:pt x="1313" y="2148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689"/>
                  </a:lnTo>
                  <a:lnTo>
                    <a:pt x="2393" y="1689"/>
                  </a:lnTo>
                  <a:lnTo>
                    <a:pt x="2544" y="1428"/>
                  </a:lnTo>
                  <a:lnTo>
                    <a:pt x="2393" y="1166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pic>
          <p:nvPicPr>
            <p:cNvPr id="22" name="图片 21" descr="20286405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50" y="2935"/>
              <a:ext cx="906" cy="905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038850" y="1704975"/>
            <a:ext cx="1708150" cy="2326640"/>
            <a:chOff x="9525" y="1746"/>
            <a:chExt cx="2690" cy="3664"/>
          </a:xfrm>
        </p:grpSpPr>
        <p:sp>
          <p:nvSpPr>
            <p:cNvPr id="2" name="Freeform 5"/>
            <p:cNvSpPr/>
            <p:nvPr/>
          </p:nvSpPr>
          <p:spPr bwMode="auto">
            <a:xfrm>
              <a:off x="9525" y="1746"/>
              <a:ext cx="2691" cy="3664"/>
            </a:xfrm>
            <a:custGeom>
              <a:avLst/>
              <a:gdLst>
                <a:gd name="T0" fmla="*/ 0 w 2104"/>
                <a:gd name="T1" fmla="*/ 0 h 2865"/>
                <a:gd name="T2" fmla="*/ 0 w 2104"/>
                <a:gd name="T3" fmla="*/ 1166 h 2865"/>
                <a:gd name="T4" fmla="*/ 289 w 2104"/>
                <a:gd name="T5" fmla="*/ 1166 h 2865"/>
                <a:gd name="T6" fmla="*/ 440 w 2104"/>
                <a:gd name="T7" fmla="*/ 1428 h 2865"/>
                <a:gd name="T8" fmla="*/ 289 w 2104"/>
                <a:gd name="T9" fmla="*/ 1689 h 2865"/>
                <a:gd name="T10" fmla="*/ 0 w 2104"/>
                <a:gd name="T11" fmla="*/ 1689 h 2865"/>
                <a:gd name="T12" fmla="*/ 0 w 2104"/>
                <a:gd name="T13" fmla="*/ 2428 h 2865"/>
                <a:gd name="T14" fmla="*/ 790 w 2104"/>
                <a:gd name="T15" fmla="*/ 2428 h 2865"/>
                <a:gd name="T16" fmla="*/ 790 w 2104"/>
                <a:gd name="T17" fmla="*/ 2715 h 2865"/>
                <a:gd name="T18" fmla="*/ 1052 w 2104"/>
                <a:gd name="T19" fmla="*/ 2865 h 2865"/>
                <a:gd name="T20" fmla="*/ 1313 w 2104"/>
                <a:gd name="T21" fmla="*/ 2715 h 2865"/>
                <a:gd name="T22" fmla="*/ 1313 w 2104"/>
                <a:gd name="T23" fmla="*/ 2428 h 2865"/>
                <a:gd name="T24" fmla="*/ 2104 w 2104"/>
                <a:gd name="T25" fmla="*/ 2428 h 2865"/>
                <a:gd name="T26" fmla="*/ 2104 w 2104"/>
                <a:gd name="T27" fmla="*/ 1210 h 2865"/>
                <a:gd name="T28" fmla="*/ 0 w 2104"/>
                <a:gd name="T2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4" h="2865">
                  <a:moveTo>
                    <a:pt x="0" y="0"/>
                  </a:moveTo>
                  <a:lnTo>
                    <a:pt x="0" y="1166"/>
                  </a:lnTo>
                  <a:lnTo>
                    <a:pt x="289" y="1166"/>
                  </a:lnTo>
                  <a:lnTo>
                    <a:pt x="440" y="1428"/>
                  </a:lnTo>
                  <a:lnTo>
                    <a:pt x="289" y="1689"/>
                  </a:lnTo>
                  <a:lnTo>
                    <a:pt x="0" y="1689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715"/>
                  </a:lnTo>
                  <a:lnTo>
                    <a:pt x="1052" y="2865"/>
                  </a:lnTo>
                  <a:lnTo>
                    <a:pt x="1313" y="2715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pic>
          <p:nvPicPr>
            <p:cNvPr id="23" name="图片 22" descr="20286411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18" y="3288"/>
              <a:ext cx="905" cy="905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4330065" y="3326765"/>
            <a:ext cx="1708150" cy="2320290"/>
            <a:chOff x="6834" y="4300"/>
            <a:chExt cx="2690" cy="3654"/>
          </a:xfrm>
        </p:grpSpPr>
        <p:sp>
          <p:nvSpPr>
            <p:cNvPr id="9" name="Freeform 7"/>
            <p:cNvSpPr/>
            <p:nvPr/>
          </p:nvSpPr>
          <p:spPr bwMode="auto">
            <a:xfrm>
              <a:off x="6834" y="4300"/>
              <a:ext cx="2691" cy="3654"/>
            </a:xfrm>
            <a:custGeom>
              <a:avLst/>
              <a:gdLst>
                <a:gd name="T0" fmla="*/ 2104 w 2104"/>
                <a:gd name="T1" fmla="*/ 1169 h 2857"/>
                <a:gd name="T2" fmla="*/ 2104 w 2104"/>
                <a:gd name="T3" fmla="*/ 431 h 2857"/>
                <a:gd name="T4" fmla="*/ 1313 w 2104"/>
                <a:gd name="T5" fmla="*/ 431 h 2857"/>
                <a:gd name="T6" fmla="*/ 1313 w 2104"/>
                <a:gd name="T7" fmla="*/ 151 h 2857"/>
                <a:gd name="T8" fmla="*/ 1052 w 2104"/>
                <a:gd name="T9" fmla="*/ 0 h 2857"/>
                <a:gd name="T10" fmla="*/ 790 w 2104"/>
                <a:gd name="T11" fmla="*/ 151 h 2857"/>
                <a:gd name="T12" fmla="*/ 790 w 2104"/>
                <a:gd name="T13" fmla="*/ 431 h 2857"/>
                <a:gd name="T14" fmla="*/ 0 w 2104"/>
                <a:gd name="T15" fmla="*/ 431 h 2857"/>
                <a:gd name="T16" fmla="*/ 0 w 2104"/>
                <a:gd name="T17" fmla="*/ 1648 h 2857"/>
                <a:gd name="T18" fmla="*/ 2104 w 2104"/>
                <a:gd name="T19" fmla="*/ 2857 h 2857"/>
                <a:gd name="T20" fmla="*/ 2104 w 2104"/>
                <a:gd name="T21" fmla="*/ 2857 h 2857"/>
                <a:gd name="T22" fmla="*/ 2104 w 2104"/>
                <a:gd name="T23" fmla="*/ 1691 h 2857"/>
                <a:gd name="T24" fmla="*/ 1828 w 2104"/>
                <a:gd name="T25" fmla="*/ 1691 h 2857"/>
                <a:gd name="T26" fmla="*/ 1678 w 2104"/>
                <a:gd name="T27" fmla="*/ 1431 h 2857"/>
                <a:gd name="T28" fmla="*/ 1828 w 2104"/>
                <a:gd name="T29" fmla="*/ 1169 h 2857"/>
                <a:gd name="T30" fmla="*/ 2104 w 2104"/>
                <a:gd name="T31" fmla="*/ 1169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4" h="2857">
                  <a:moveTo>
                    <a:pt x="2104" y="1169"/>
                  </a:moveTo>
                  <a:lnTo>
                    <a:pt x="2104" y="431"/>
                  </a:lnTo>
                  <a:lnTo>
                    <a:pt x="1313" y="431"/>
                  </a:lnTo>
                  <a:lnTo>
                    <a:pt x="1313" y="151"/>
                  </a:lnTo>
                  <a:lnTo>
                    <a:pt x="1052" y="0"/>
                  </a:lnTo>
                  <a:lnTo>
                    <a:pt x="790" y="151"/>
                  </a:lnTo>
                  <a:lnTo>
                    <a:pt x="790" y="431"/>
                  </a:lnTo>
                  <a:lnTo>
                    <a:pt x="0" y="431"/>
                  </a:lnTo>
                  <a:lnTo>
                    <a:pt x="0" y="1648"/>
                  </a:lnTo>
                  <a:lnTo>
                    <a:pt x="2104" y="2857"/>
                  </a:lnTo>
                  <a:lnTo>
                    <a:pt x="2104" y="2857"/>
                  </a:lnTo>
                  <a:lnTo>
                    <a:pt x="2104" y="1691"/>
                  </a:lnTo>
                  <a:lnTo>
                    <a:pt x="1828" y="1691"/>
                  </a:lnTo>
                  <a:lnTo>
                    <a:pt x="1678" y="1431"/>
                  </a:lnTo>
                  <a:lnTo>
                    <a:pt x="1828" y="1169"/>
                  </a:lnTo>
                  <a:lnTo>
                    <a:pt x="2104" y="1169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pic>
          <p:nvPicPr>
            <p:cNvPr id="26" name="图片 25" descr="20286418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26" y="5666"/>
              <a:ext cx="906" cy="90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692775" y="3676650"/>
            <a:ext cx="2054860" cy="1969770"/>
            <a:chOff x="8980" y="4851"/>
            <a:chExt cx="3236" cy="3102"/>
          </a:xfrm>
        </p:grpSpPr>
        <p:sp>
          <p:nvSpPr>
            <p:cNvPr id="8" name="Freeform 6"/>
            <p:cNvSpPr/>
            <p:nvPr/>
          </p:nvSpPr>
          <p:spPr bwMode="auto">
            <a:xfrm>
              <a:off x="8980" y="4851"/>
              <a:ext cx="3236" cy="3103"/>
            </a:xfrm>
            <a:custGeom>
              <a:avLst/>
              <a:gdLst>
                <a:gd name="T0" fmla="*/ 1739 w 2530"/>
                <a:gd name="T1" fmla="*/ 0 h 2426"/>
                <a:gd name="T2" fmla="*/ 1739 w 2530"/>
                <a:gd name="T3" fmla="*/ 287 h 2426"/>
                <a:gd name="T4" fmla="*/ 1478 w 2530"/>
                <a:gd name="T5" fmla="*/ 437 h 2426"/>
                <a:gd name="T6" fmla="*/ 1216 w 2530"/>
                <a:gd name="T7" fmla="*/ 287 h 2426"/>
                <a:gd name="T8" fmla="*/ 1216 w 2530"/>
                <a:gd name="T9" fmla="*/ 0 h 2426"/>
                <a:gd name="T10" fmla="*/ 426 w 2530"/>
                <a:gd name="T11" fmla="*/ 0 h 2426"/>
                <a:gd name="T12" fmla="*/ 426 w 2530"/>
                <a:gd name="T13" fmla="*/ 738 h 2426"/>
                <a:gd name="T14" fmla="*/ 150 w 2530"/>
                <a:gd name="T15" fmla="*/ 738 h 2426"/>
                <a:gd name="T16" fmla="*/ 0 w 2530"/>
                <a:gd name="T17" fmla="*/ 1000 h 2426"/>
                <a:gd name="T18" fmla="*/ 150 w 2530"/>
                <a:gd name="T19" fmla="*/ 1260 h 2426"/>
                <a:gd name="T20" fmla="*/ 426 w 2530"/>
                <a:gd name="T21" fmla="*/ 1260 h 2426"/>
                <a:gd name="T22" fmla="*/ 426 w 2530"/>
                <a:gd name="T23" fmla="*/ 2426 h 2426"/>
                <a:gd name="T24" fmla="*/ 2530 w 2530"/>
                <a:gd name="T25" fmla="*/ 1217 h 2426"/>
                <a:gd name="T26" fmla="*/ 2530 w 2530"/>
                <a:gd name="T27" fmla="*/ 0 h 2426"/>
                <a:gd name="T28" fmla="*/ 1739 w 2530"/>
                <a:gd name="T29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0" h="2426">
                  <a:moveTo>
                    <a:pt x="1739" y="0"/>
                  </a:moveTo>
                  <a:lnTo>
                    <a:pt x="1739" y="287"/>
                  </a:lnTo>
                  <a:lnTo>
                    <a:pt x="1478" y="437"/>
                  </a:lnTo>
                  <a:lnTo>
                    <a:pt x="1216" y="287"/>
                  </a:lnTo>
                  <a:lnTo>
                    <a:pt x="1216" y="0"/>
                  </a:lnTo>
                  <a:lnTo>
                    <a:pt x="426" y="0"/>
                  </a:lnTo>
                  <a:lnTo>
                    <a:pt x="426" y="738"/>
                  </a:lnTo>
                  <a:lnTo>
                    <a:pt x="150" y="738"/>
                  </a:lnTo>
                  <a:lnTo>
                    <a:pt x="0" y="1000"/>
                  </a:lnTo>
                  <a:lnTo>
                    <a:pt x="150" y="1260"/>
                  </a:lnTo>
                  <a:lnTo>
                    <a:pt x="426" y="1260"/>
                  </a:lnTo>
                  <a:lnTo>
                    <a:pt x="426" y="2426"/>
                  </a:lnTo>
                  <a:lnTo>
                    <a:pt x="2530" y="1217"/>
                  </a:lnTo>
                  <a:lnTo>
                    <a:pt x="2530" y="0"/>
                  </a:lnTo>
                  <a:lnTo>
                    <a:pt x="1739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pic>
          <p:nvPicPr>
            <p:cNvPr id="27" name="图片 26" descr="2028642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18" y="5850"/>
              <a:ext cx="905" cy="90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ldLvl="0" animBg="1"/>
      <p:bldP spid="79" grpId="0"/>
      <p:bldP spid="13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21410" y="1597025"/>
            <a:ext cx="2695575" cy="940435"/>
            <a:chOff x="1766" y="1839"/>
            <a:chExt cx="4245" cy="1481"/>
          </a:xfrm>
        </p:grpSpPr>
        <p:sp>
          <p:nvSpPr>
            <p:cNvPr id="2" name="任意多边形 1"/>
            <p:cNvSpPr/>
            <p:nvPr/>
          </p:nvSpPr>
          <p:spPr>
            <a:xfrm>
              <a:off x="1766" y="1839"/>
              <a:ext cx="4245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0 w 3845693"/>
                <a:gd name="connsiteY5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499" y="2289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60875" y="1597025"/>
            <a:ext cx="2878455" cy="940435"/>
            <a:chOff x="7025" y="1839"/>
            <a:chExt cx="4533" cy="1481"/>
          </a:xfrm>
        </p:grpSpPr>
        <p:sp>
          <p:nvSpPr>
            <p:cNvPr id="8" name="任意多边形 7"/>
            <p:cNvSpPr/>
            <p:nvPr/>
          </p:nvSpPr>
          <p:spPr>
            <a:xfrm>
              <a:off x="7025" y="1839"/>
              <a:ext cx="4533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769139 w 3845693"/>
                <a:gd name="connsiteY5" fmla="*/ 769139 h 1538277"/>
                <a:gd name="connsiteX6" fmla="*/ 0 w 3845693"/>
                <a:gd name="connsiteY6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769139" y="76913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030" y="2289"/>
              <a:ext cx="28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12430" y="1597025"/>
            <a:ext cx="2695575" cy="940435"/>
            <a:chOff x="12618" y="1839"/>
            <a:chExt cx="4245" cy="1481"/>
          </a:xfrm>
        </p:grpSpPr>
        <p:sp>
          <p:nvSpPr>
            <p:cNvPr id="9" name="任意多边形 8"/>
            <p:cNvSpPr/>
            <p:nvPr/>
          </p:nvSpPr>
          <p:spPr>
            <a:xfrm>
              <a:off x="12618" y="1839"/>
              <a:ext cx="4245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769139 w 3845693"/>
                <a:gd name="connsiteY5" fmla="*/ 769139 h 1538277"/>
                <a:gd name="connsiteX6" fmla="*/ 0 w 3845693"/>
                <a:gd name="connsiteY6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769139" y="76913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478" y="2290"/>
              <a:ext cx="270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951503"/>
                  </a:soli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sz="2000" b="1" dirty="0">
                <a:solidFill>
                  <a:srgbClr val="951503"/>
                </a:soli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7415" y="2830830"/>
            <a:ext cx="2961640" cy="750570"/>
            <a:chOff x="1429" y="3782"/>
            <a:chExt cx="4664" cy="1182"/>
          </a:xfrm>
        </p:grpSpPr>
        <p:sp>
          <p:nvSpPr>
            <p:cNvPr id="22" name="圆角矩形 21"/>
            <p:cNvSpPr/>
            <p:nvPr/>
          </p:nvSpPr>
          <p:spPr>
            <a:xfrm>
              <a:off x="1429" y="3782"/>
              <a:ext cx="4664" cy="1183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99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19600" y="2830195"/>
            <a:ext cx="2961640" cy="751840"/>
            <a:chOff x="6960" y="3781"/>
            <a:chExt cx="4664" cy="1184"/>
          </a:xfrm>
        </p:grpSpPr>
        <p:sp>
          <p:nvSpPr>
            <p:cNvPr id="23" name="圆角矩形 22"/>
            <p:cNvSpPr/>
            <p:nvPr/>
          </p:nvSpPr>
          <p:spPr>
            <a:xfrm>
              <a:off x="6960" y="3781"/>
              <a:ext cx="4664" cy="1184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29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79080" y="2830195"/>
            <a:ext cx="2961640" cy="751840"/>
            <a:chOff x="12408" y="3781"/>
            <a:chExt cx="4664" cy="1184"/>
          </a:xfrm>
        </p:grpSpPr>
        <p:sp>
          <p:nvSpPr>
            <p:cNvPr id="24" name="圆角矩形 23"/>
            <p:cNvSpPr/>
            <p:nvPr/>
          </p:nvSpPr>
          <p:spPr>
            <a:xfrm>
              <a:off x="12408" y="3781"/>
              <a:ext cx="4664" cy="1184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478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思源黑体" panose="020B0400000000000000" pitchFamily="34" charset="-122"/>
                  <a:cs typeface="阿里巴巴普惠体" panose="00020600040101010101" charset="-122"/>
                </a:rPr>
                <a:t>点此编辑标题</a:t>
              </a:r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21410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01210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60055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思源黑体" panose="020B0400000000000000" pitchFamily="34" charset="-122"/>
                <a:cs typeface="阿里巴巴普惠体" panose="00020600040101010101" charset="-122"/>
              </a:rPr>
              <a:t>在此输入详细文字介绍和详细信息，在此输入详细文字介绍和详细信息。在此输入详细文字介绍和详细信息，在此输入详细文字介绍和详细信息。</a:t>
            </a:r>
            <a:endParaRPr lang="zh-CN" altLang="en-US" sz="16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思源黑体" panose="020B0400000000000000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cs typeface="+mn-ea"/>
              </a:rPr>
              <a:t>｜点此编辑标题</a:t>
            </a:r>
            <a:endParaRPr lang="zh-CN" altLang="en-US" sz="32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思源黑体"/>
        <a:cs typeface=""/>
      </a:majorFont>
      <a:minorFont>
        <a:latin typeface="Arial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宽屏</PresentationFormat>
  <Paragraphs>357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思源黑体</vt:lpstr>
      <vt:lpstr>阿里巴巴普惠体</vt:lpstr>
      <vt:lpstr>Wingdings</vt:lpstr>
      <vt:lpstr>微软雅黑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hangege</dc:creator>
  <cp:lastModifiedBy>Years later</cp:lastModifiedBy>
  <cp:revision>55</cp:revision>
  <dcterms:created xsi:type="dcterms:W3CDTF">2020-12-12T09:17:00Z</dcterms:created>
  <dcterms:modified xsi:type="dcterms:W3CDTF">2024-06-11T07:26:44Z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4C20746BDAA1441ABA0DBF2371FBDC0D_13</vt:lpwstr>
  </property>
</Properties>
</file>