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3.svg" ContentType="image/svg+xml"/>
  <Override PartName="/ppt/media/image15.svg" ContentType="image/svg+xml"/>
  <Override PartName="/ppt/media/image1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60" r:id="rId3"/>
    <p:sldId id="261" r:id="rId4"/>
    <p:sldId id="262" r:id="rId5"/>
    <p:sldId id="263" r:id="rId6"/>
    <p:sldId id="264" r:id="rId7"/>
    <p:sldId id="265" r:id="rId8"/>
    <p:sldId id="267" r:id="rId9"/>
    <p:sldId id="266" r:id="rId10"/>
    <p:sldId id="268" r:id="rId11"/>
    <p:sldId id="269" r:id="rId12"/>
    <p:sldId id="273" r:id="rId13"/>
    <p:sldId id="270" r:id="rId14"/>
    <p:sldId id="271" r:id="rId15"/>
    <p:sldId id="272" r:id="rId16"/>
    <p:sldId id="276" r:id="rId17"/>
    <p:sldId id="274" r:id="rId18"/>
    <p:sldId id="275" r:id="rId19"/>
    <p:sldId id="277" r:id="rId20"/>
    <p:sldId id="278" r:id="rId21"/>
    <p:sldId id="279" r:id="rId22"/>
    <p:sldId id="280" r:id="rId23"/>
    <p:sldId id="281" r:id="rId24"/>
    <p:sldId id="282" r:id="rId25"/>
    <p:sldId id="286" r:id="rId26"/>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7DD"/>
    <a:srgbClr val="216AD4"/>
    <a:srgbClr val="FF9409"/>
    <a:srgbClr val="9E211B"/>
    <a:srgbClr val="E3D2AE"/>
    <a:srgbClr val="DAECF7"/>
    <a:srgbClr val="C7020C"/>
    <a:srgbClr val="C91324"/>
    <a:srgbClr val="162F81"/>
    <a:srgbClr val="8A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3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37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showMasterSp="0">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pitchFamily="34" charset="-122"/>
              <a:ea typeface="微软雅黑" panose="020B0503020204020204" pitchFamily="34" charset="-122"/>
              <a:sym typeface="+mn-ea"/>
            </a:endParaRP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sv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790898" y="1532814"/>
            <a:ext cx="6610204" cy="2435682"/>
          </a:xfrm>
          <a:prstGeom prst="rect">
            <a:avLst/>
          </a:prstGeom>
          <a:effectLst>
            <a:outerShdw blurRad="50800" dist="76200" dir="5400000" algn="t" rotWithShape="0">
              <a:prstClr val="black">
                <a:alpha val="40000"/>
              </a:prstClr>
            </a:outerShdw>
          </a:effectLst>
        </p:spPr>
      </p:pic>
      <p:sp>
        <p:nvSpPr>
          <p:cNvPr id="4" name="文本框 3"/>
          <p:cNvSpPr txBox="1"/>
          <p:nvPr/>
        </p:nvSpPr>
        <p:spPr>
          <a:xfrm>
            <a:off x="3295956" y="4207089"/>
            <a:ext cx="5600088"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5" name="文本框 4"/>
          <p:cNvSpPr txBox="1"/>
          <p:nvPr/>
        </p:nvSpPr>
        <p:spPr>
          <a:xfrm>
            <a:off x="5092218" y="4853420"/>
            <a:ext cx="2007564" cy="414020"/>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zh-CN" altLang="en-US" sz="1400" dirty="0">
                <a:solidFill>
                  <a:schemeClr val="bg1"/>
                </a:solidFill>
                <a:latin typeface="Arial" panose="020B0604020202020204"/>
                <a:ea typeface="微软雅黑" panose="020B0503020204020204" pitchFamily="34" charset="-122"/>
              </a:rPr>
              <a:t>汇报人：xxx</a:t>
            </a:r>
            <a:endParaRPr lang="en-US" altLang="zh-CN" sz="1400" dirty="0">
              <a:solidFill>
                <a:schemeClr val="bg1"/>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741632" y="2035061"/>
            <a:ext cx="3718059" cy="2858890"/>
            <a:chOff x="853194" y="2079338"/>
            <a:chExt cx="3718059" cy="2858890"/>
          </a:xfrm>
        </p:grpSpPr>
        <p:sp>
          <p:nvSpPr>
            <p:cNvPr id="3" name="TextBox 22"/>
            <p:cNvSpPr txBox="1"/>
            <p:nvPr/>
          </p:nvSpPr>
          <p:spPr>
            <a:xfrm>
              <a:off x="853194" y="2079338"/>
              <a:ext cx="358557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kern="0" spc="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kumimoji="0" lang="en-US" sz="3600" b="1" i="0" u="none" strike="noStrike" kern="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24"/>
            <p:cNvSpPr txBox="1"/>
            <p:nvPr/>
          </p:nvSpPr>
          <p:spPr>
            <a:xfrm>
              <a:off x="903131" y="2955918"/>
              <a:ext cx="3668122" cy="1477328"/>
            </a:xfrm>
            <a:prstGeom prst="rect">
              <a:avLst/>
            </a:prstGeom>
            <a:noFill/>
          </p:spPr>
          <p:txBody>
            <a:bodyPr wrap="square" rtlCol="0">
              <a:spAutoFit/>
            </a:bodyPr>
            <a:lstStyle/>
            <a:p>
              <a:pPr>
                <a:lnSpc>
                  <a:spcPct val="150000"/>
                </a:lnSpc>
              </a:pPr>
              <a:r>
                <a:rPr lang="zh-CN" altLang="en-US" sz="1200" dirty="0">
                  <a:solidFill>
                    <a:schemeClr val="bg1"/>
                  </a:solidFill>
                  <a:latin typeface="+mn-ea"/>
                </a:rPr>
                <a:t>用户可以在投影仪或者计算机上进行演示也可以将演示文稿打印出来制作成胶片用户可以在投影仪或者计算机上进行演示也可以将演示文稿打印出来制作成胶片</a:t>
              </a:r>
              <a:endParaRPr lang="zh-CN" altLang="en-US" sz="1200" dirty="0">
                <a:solidFill>
                  <a:schemeClr val="bg1"/>
                </a:solidFill>
                <a:latin typeface="+mn-ea"/>
              </a:endParaRPr>
            </a:p>
            <a:p>
              <a:pPr>
                <a:lnSpc>
                  <a:spcPct val="150000"/>
                </a:lnSpc>
              </a:pPr>
              <a:endParaRPr lang="zh-CN" altLang="en-US" sz="1200" dirty="0">
                <a:solidFill>
                  <a:schemeClr val="bg1"/>
                </a:solidFill>
                <a:latin typeface="+mn-ea"/>
              </a:endParaRPr>
            </a:p>
          </p:txBody>
        </p:sp>
        <p:cxnSp>
          <p:nvCxnSpPr>
            <p:cNvPr id="5" name="Straight Connector 25"/>
            <p:cNvCxnSpPr/>
            <p:nvPr/>
          </p:nvCxnSpPr>
          <p:spPr>
            <a:xfrm>
              <a:off x="938196" y="2787030"/>
              <a:ext cx="2483707" cy="0"/>
            </a:xfrm>
            <a:prstGeom prst="line">
              <a:avLst/>
            </a:prstGeom>
            <a:noFill/>
            <a:ln w="6350" cap="flat" cmpd="sng" algn="ctr">
              <a:solidFill>
                <a:schemeClr val="bg1">
                  <a:alpha val="56000"/>
                </a:schemeClr>
              </a:solidFill>
              <a:prstDash val="solid"/>
              <a:miter lim="800000"/>
            </a:ln>
            <a:effectLst/>
          </p:spPr>
        </p:cxnSp>
        <p:grpSp>
          <p:nvGrpSpPr>
            <p:cNvPr id="6" name="Group 4"/>
            <p:cNvGrpSpPr/>
            <p:nvPr/>
          </p:nvGrpSpPr>
          <p:grpSpPr>
            <a:xfrm>
              <a:off x="938196" y="4638008"/>
              <a:ext cx="1530330" cy="300220"/>
              <a:chOff x="5537205" y="10138183"/>
              <a:chExt cx="3060659" cy="600440"/>
            </a:xfrm>
          </p:grpSpPr>
          <p:sp>
            <p:nvSpPr>
              <p:cNvPr id="7" name="Rectangle 29"/>
              <p:cNvSpPr/>
              <p:nvPr/>
            </p:nvSpPr>
            <p:spPr>
              <a:xfrm>
                <a:off x="5537205" y="10138183"/>
                <a:ext cx="3060659" cy="600440"/>
              </a:xfrm>
              <a:prstGeom prst="rect">
                <a:avLst/>
              </a:prstGeom>
              <a:solidFill>
                <a:schemeClr val="bg1"/>
              </a:solidFill>
              <a:ln w="2857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957DD"/>
                  </a:solidFill>
                  <a:effectLst/>
                  <a:uLnTx/>
                  <a:uFillTx/>
                  <a:latin typeface="等线" panose="02010600030101010101" charset="-122"/>
                  <a:ea typeface="Lato Light" charset="0"/>
                  <a:cs typeface="Lato Light" charset="0"/>
                </a:endParaRPr>
              </a:p>
            </p:txBody>
          </p:sp>
          <p:sp>
            <p:nvSpPr>
              <p:cNvPr id="8" name="TextBox 30"/>
              <p:cNvSpPr txBox="1"/>
              <p:nvPr/>
            </p:nvSpPr>
            <p:spPr>
              <a:xfrm>
                <a:off x="5658215" y="10254715"/>
                <a:ext cx="2795575" cy="461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150" normalizeH="0" baseline="0" noProof="0" dirty="0">
                    <a:ln>
                      <a:noFill/>
                    </a:ln>
                    <a:solidFill>
                      <a:srgbClr val="0957DD"/>
                    </a:solidFill>
                    <a:effectLst/>
                    <a:uLnTx/>
                    <a:uFillTx/>
                    <a:ea typeface="Montserrat" charset="0"/>
                    <a:cs typeface="Montserrat" charset="0"/>
                  </a:rPr>
                  <a:t>LEARN MORE</a:t>
                </a:r>
                <a:endParaRPr kumimoji="0" lang="en-US" sz="900" b="0" i="0" u="none" strike="noStrike" kern="0" cap="none" spc="150" normalizeH="0" baseline="0" noProof="0" dirty="0">
                  <a:ln>
                    <a:noFill/>
                  </a:ln>
                  <a:solidFill>
                    <a:srgbClr val="0957DD"/>
                  </a:solidFill>
                  <a:effectLst/>
                  <a:uLnTx/>
                  <a:uFillTx/>
                  <a:ea typeface="Montserrat" charset="0"/>
                  <a:cs typeface="Montserrat" charset="0"/>
                </a:endParaRPr>
              </a:p>
            </p:txBody>
          </p:sp>
        </p:grpSp>
      </p:grpSp>
      <p:sp>
        <p:nvSpPr>
          <p:cNvPr id="9" name="Shape 2525"/>
          <p:cNvSpPr/>
          <p:nvPr/>
        </p:nvSpPr>
        <p:spPr>
          <a:xfrm>
            <a:off x="6083300" y="1504900"/>
            <a:ext cx="530161" cy="53016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10" name="Shape 2550"/>
          <p:cNvSpPr/>
          <p:nvPr/>
        </p:nvSpPr>
        <p:spPr>
          <a:xfrm>
            <a:off x="9768549" y="1506650"/>
            <a:ext cx="530161" cy="530161"/>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11" name="Shape 2605"/>
          <p:cNvSpPr/>
          <p:nvPr/>
        </p:nvSpPr>
        <p:spPr>
          <a:xfrm>
            <a:off x="6081815" y="3715405"/>
            <a:ext cx="530413" cy="53039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12" name="Shape 2617"/>
          <p:cNvSpPr/>
          <p:nvPr/>
        </p:nvSpPr>
        <p:spPr>
          <a:xfrm>
            <a:off x="9767065" y="3798908"/>
            <a:ext cx="530161" cy="43381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grpSp>
        <p:nvGrpSpPr>
          <p:cNvPr id="25" name="组合 20"/>
          <p:cNvGrpSpPr/>
          <p:nvPr/>
        </p:nvGrpSpPr>
        <p:grpSpPr>
          <a:xfrm>
            <a:off x="4907530" y="2306280"/>
            <a:ext cx="2878981" cy="1056153"/>
            <a:chOff x="4123504" y="2412339"/>
            <a:chExt cx="3588058" cy="1056153"/>
          </a:xfrm>
        </p:grpSpPr>
        <p:sp>
          <p:nvSpPr>
            <p:cNvPr id="26" name="文本框 25"/>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8" name="组合 20"/>
          <p:cNvGrpSpPr/>
          <p:nvPr/>
        </p:nvGrpSpPr>
        <p:grpSpPr>
          <a:xfrm>
            <a:off x="8592654" y="2306280"/>
            <a:ext cx="2878981" cy="1056153"/>
            <a:chOff x="4123504" y="2412339"/>
            <a:chExt cx="3588058" cy="1056153"/>
          </a:xfrm>
        </p:grpSpPr>
        <p:sp>
          <p:nvSpPr>
            <p:cNvPr id="29" name="文本框 28"/>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31" name="组合 20"/>
          <p:cNvGrpSpPr/>
          <p:nvPr/>
        </p:nvGrpSpPr>
        <p:grpSpPr>
          <a:xfrm>
            <a:off x="4907530" y="4593731"/>
            <a:ext cx="2878981" cy="1056153"/>
            <a:chOff x="4123504" y="2412339"/>
            <a:chExt cx="3588058" cy="1056153"/>
          </a:xfrm>
        </p:grpSpPr>
        <p:sp>
          <p:nvSpPr>
            <p:cNvPr id="32" name="文本框 31"/>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34" name="组合 20"/>
          <p:cNvGrpSpPr/>
          <p:nvPr/>
        </p:nvGrpSpPr>
        <p:grpSpPr>
          <a:xfrm>
            <a:off x="8592654" y="4593731"/>
            <a:ext cx="2878981" cy="1056153"/>
            <a:chOff x="4123504" y="2412339"/>
            <a:chExt cx="3588058" cy="1056153"/>
          </a:xfrm>
        </p:grpSpPr>
        <p:sp>
          <p:nvSpPr>
            <p:cNvPr id="35" name="文本框 34"/>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7588" y="1899346"/>
            <a:ext cx="4616824" cy="2644792"/>
            <a:chOff x="3787588" y="1899346"/>
            <a:chExt cx="4616824" cy="2644792"/>
          </a:xfrm>
        </p:grpSpPr>
        <p:sp>
          <p:nvSpPr>
            <p:cNvPr id="3" name="文本框 2"/>
            <p:cNvSpPr txBox="1"/>
            <p:nvPr/>
          </p:nvSpPr>
          <p:spPr>
            <a:xfrm>
              <a:off x="3787588" y="3897807"/>
              <a:ext cx="4616824"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4" name="文本框 3"/>
            <p:cNvSpPr txBox="1"/>
            <p:nvPr/>
          </p:nvSpPr>
          <p:spPr>
            <a:xfrm>
              <a:off x="3908612" y="2929354"/>
              <a:ext cx="4374776" cy="646331"/>
            </a:xfrm>
            <a:prstGeom prst="rect">
              <a:avLst/>
            </a:prstGeom>
            <a:noFill/>
          </p:spPr>
          <p:txBody>
            <a:bodyPr wrap="square" rtlCol="0">
              <a:spAutoFit/>
              <a:scene3d>
                <a:camera prst="orthographicFront"/>
                <a:lightRig rig="threePt" dir="t"/>
              </a:scene3d>
              <a:sp3d contourW="12700"/>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人工智能的应用</a:t>
              </a:r>
              <a:endPar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612411" y="1899346"/>
              <a:ext cx="967177" cy="707886"/>
            </a:xfrm>
            <a:prstGeom prst="rect">
              <a:avLst/>
            </a:prstGeom>
          </p:spPr>
          <p:txBody>
            <a:bodyPr wrap="square">
              <a:spAutoFit/>
              <a:scene3d>
                <a:camera prst="orthographicFront"/>
                <a:lightRig rig="threePt" dir="t"/>
              </a:scene3d>
              <a:sp3d contourW="12700"/>
            </a:bodyPr>
            <a:lstStyle/>
            <a:p>
              <a:pPr algn="ctr"/>
              <a:r>
                <a:rPr lang="en-US" altLang="zh-CN" sz="4000" i="1" dirty="0">
                  <a:solidFill>
                    <a:schemeClr val="bg1"/>
                  </a:solidFill>
                  <a:latin typeface="Avenir Book Oblique" charset="0"/>
                  <a:ea typeface="Avenir Book Oblique" charset="0"/>
                  <a:cs typeface="Avenir Book Oblique" charset="0"/>
                </a:rPr>
                <a:t>03</a:t>
              </a:r>
              <a:endParaRPr lang="zh-CN" altLang="en-US" sz="4000" i="1" dirty="0">
                <a:solidFill>
                  <a:schemeClr val="bg1"/>
                </a:solidFill>
                <a:latin typeface="Avenir Book Oblique" charset="0"/>
                <a:ea typeface="Avenir Book Oblique" charset="0"/>
                <a:cs typeface="Avenir Book Obliq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7"/>
          <p:cNvPicPr>
            <a:picLocks noChangeAspect="1"/>
          </p:cNvPicPr>
          <p:nvPr/>
        </p:nvPicPr>
        <p:blipFill>
          <a:blip r:embed="rId1"/>
          <a:stretch>
            <a:fillRect/>
          </a:stretch>
        </p:blipFill>
        <p:spPr>
          <a:xfrm>
            <a:off x="1047750" y="1914338"/>
            <a:ext cx="2990850" cy="1993900"/>
          </a:xfrm>
          <a:custGeom>
            <a:avLst/>
            <a:gdLst>
              <a:gd name="connsiteX0" fmla="*/ 0 w 2990850"/>
              <a:gd name="connsiteY0" fmla="*/ 0 h 2667000"/>
              <a:gd name="connsiteX1" fmla="*/ 2990850 w 2990850"/>
              <a:gd name="connsiteY1" fmla="*/ 0 h 2667000"/>
              <a:gd name="connsiteX2" fmla="*/ 2990850 w 2990850"/>
              <a:gd name="connsiteY2" fmla="*/ 2667000 h 2667000"/>
              <a:gd name="connsiteX3" fmla="*/ 0 w 299085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2990850" h="2667000">
                <a:moveTo>
                  <a:pt x="0" y="0"/>
                </a:moveTo>
                <a:lnTo>
                  <a:pt x="2990850" y="0"/>
                </a:lnTo>
                <a:lnTo>
                  <a:pt x="2990850" y="2667000"/>
                </a:lnTo>
                <a:lnTo>
                  <a:pt x="0" y="2667000"/>
                </a:lnTo>
                <a:close/>
              </a:path>
            </a:pathLst>
          </a:custGeom>
          <a:ln w="38100">
            <a:solidFill>
              <a:schemeClr val="bg1"/>
            </a:solidFill>
          </a:ln>
        </p:spPr>
      </p:pic>
      <p:pic>
        <p:nvPicPr>
          <p:cNvPr id="3" name="图片占位符 19"/>
          <p:cNvPicPr>
            <a:picLocks noChangeAspect="1"/>
          </p:cNvPicPr>
          <p:nvPr/>
        </p:nvPicPr>
        <p:blipFill rotWithShape="1">
          <a:blip r:embed="rId2"/>
          <a:srcRect/>
          <a:stretch>
            <a:fillRect/>
          </a:stretch>
        </p:blipFill>
        <p:spPr>
          <a:xfrm>
            <a:off x="4600575" y="1914338"/>
            <a:ext cx="3037634" cy="1993900"/>
          </a:xfrm>
          <a:custGeom>
            <a:avLst/>
            <a:gdLst>
              <a:gd name="connsiteX0" fmla="*/ 0 w 2990850"/>
              <a:gd name="connsiteY0" fmla="*/ 0 h 2667000"/>
              <a:gd name="connsiteX1" fmla="*/ 2990850 w 2990850"/>
              <a:gd name="connsiteY1" fmla="*/ 0 h 2667000"/>
              <a:gd name="connsiteX2" fmla="*/ 2990850 w 2990850"/>
              <a:gd name="connsiteY2" fmla="*/ 2667000 h 2667000"/>
              <a:gd name="connsiteX3" fmla="*/ 0 w 299085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2990850" h="2667000">
                <a:moveTo>
                  <a:pt x="0" y="0"/>
                </a:moveTo>
                <a:lnTo>
                  <a:pt x="2990850" y="0"/>
                </a:lnTo>
                <a:lnTo>
                  <a:pt x="2990850" y="2667000"/>
                </a:lnTo>
                <a:lnTo>
                  <a:pt x="0" y="2667000"/>
                </a:lnTo>
                <a:close/>
              </a:path>
            </a:pathLst>
          </a:custGeom>
          <a:ln w="38100">
            <a:solidFill>
              <a:schemeClr val="bg1"/>
            </a:solidFill>
          </a:ln>
        </p:spPr>
      </p:pic>
      <p:pic>
        <p:nvPicPr>
          <p:cNvPr id="4" name="图片占位符 21"/>
          <p:cNvPicPr>
            <a:picLocks noChangeAspect="1"/>
          </p:cNvPicPr>
          <p:nvPr/>
        </p:nvPicPr>
        <p:blipFill rotWithShape="1">
          <a:blip r:embed="rId3"/>
          <a:srcRect/>
          <a:stretch>
            <a:fillRect/>
          </a:stretch>
        </p:blipFill>
        <p:spPr>
          <a:xfrm>
            <a:off x="8106615" y="1914338"/>
            <a:ext cx="3037635" cy="1993900"/>
          </a:xfrm>
          <a:custGeom>
            <a:avLst/>
            <a:gdLst>
              <a:gd name="connsiteX0" fmla="*/ 0 w 2990850"/>
              <a:gd name="connsiteY0" fmla="*/ 0 h 2667000"/>
              <a:gd name="connsiteX1" fmla="*/ 2990850 w 2990850"/>
              <a:gd name="connsiteY1" fmla="*/ 0 h 2667000"/>
              <a:gd name="connsiteX2" fmla="*/ 2990850 w 2990850"/>
              <a:gd name="connsiteY2" fmla="*/ 2667000 h 2667000"/>
              <a:gd name="connsiteX3" fmla="*/ 0 w 299085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2990850" h="2667000">
                <a:moveTo>
                  <a:pt x="0" y="0"/>
                </a:moveTo>
                <a:lnTo>
                  <a:pt x="2990850" y="0"/>
                </a:lnTo>
                <a:lnTo>
                  <a:pt x="2990850" y="2667000"/>
                </a:lnTo>
                <a:lnTo>
                  <a:pt x="0" y="2667000"/>
                </a:lnTo>
                <a:close/>
              </a:path>
            </a:pathLst>
          </a:custGeom>
          <a:ln w="38100">
            <a:solidFill>
              <a:schemeClr val="bg1"/>
            </a:solidFill>
          </a:ln>
        </p:spPr>
      </p:pic>
      <p:sp>
        <p:nvSpPr>
          <p:cNvPr id="5" name="矩形 4"/>
          <p:cNvSpPr/>
          <p:nvPr/>
        </p:nvSpPr>
        <p:spPr>
          <a:xfrm>
            <a:off x="1000966" y="4504765"/>
            <a:ext cx="3037634" cy="143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4600575" y="4504765"/>
            <a:ext cx="3037634" cy="143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8106616" y="4504765"/>
            <a:ext cx="3037634" cy="143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7" name="组合 20"/>
          <p:cNvGrpSpPr/>
          <p:nvPr/>
        </p:nvGrpSpPr>
        <p:grpSpPr>
          <a:xfrm>
            <a:off x="1103684" y="4696105"/>
            <a:ext cx="2878981" cy="1056153"/>
            <a:chOff x="4123504" y="2412339"/>
            <a:chExt cx="3588058" cy="1056153"/>
          </a:xfrm>
        </p:grpSpPr>
        <p:sp>
          <p:nvSpPr>
            <p:cNvPr id="18" name="文本框 17"/>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957DD"/>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rgbClr val="0957DD"/>
                </a:solidFill>
                <a:latin typeface="Century Gothic" panose="020B0502020202020204" pitchFamily="34" charset="0"/>
                <a:ea typeface="+mj-ea"/>
              </a:endParaRPr>
            </a:p>
          </p:txBody>
        </p:sp>
      </p:grpSp>
      <p:grpSp>
        <p:nvGrpSpPr>
          <p:cNvPr id="20" name="组合 20"/>
          <p:cNvGrpSpPr/>
          <p:nvPr/>
        </p:nvGrpSpPr>
        <p:grpSpPr>
          <a:xfrm>
            <a:off x="4600575" y="4696105"/>
            <a:ext cx="2878981" cy="1056153"/>
            <a:chOff x="4123504" y="2412339"/>
            <a:chExt cx="3588058" cy="1056153"/>
          </a:xfrm>
        </p:grpSpPr>
        <p:sp>
          <p:nvSpPr>
            <p:cNvPr id="21" name="文本框 20"/>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957DD"/>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rgbClr val="0957DD"/>
                </a:solidFill>
                <a:latin typeface="Century Gothic" panose="020B0502020202020204" pitchFamily="34" charset="0"/>
                <a:ea typeface="+mj-ea"/>
              </a:endParaRPr>
            </a:p>
          </p:txBody>
        </p:sp>
      </p:grpSp>
      <p:grpSp>
        <p:nvGrpSpPr>
          <p:cNvPr id="23" name="组合 20"/>
          <p:cNvGrpSpPr/>
          <p:nvPr/>
        </p:nvGrpSpPr>
        <p:grpSpPr>
          <a:xfrm>
            <a:off x="8185942" y="4696105"/>
            <a:ext cx="2878981" cy="1056153"/>
            <a:chOff x="4123504" y="2412339"/>
            <a:chExt cx="3588058" cy="1056153"/>
          </a:xfrm>
        </p:grpSpPr>
        <p:sp>
          <p:nvSpPr>
            <p:cNvPr id="24" name="文本框 23"/>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957DD"/>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rgbClr val="0957DD"/>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75706" y="2186299"/>
            <a:ext cx="609600" cy="45219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26"/>
          <p:cNvSpPr/>
          <p:nvPr/>
        </p:nvSpPr>
        <p:spPr>
          <a:xfrm>
            <a:off x="4875706" y="3358671"/>
            <a:ext cx="609600" cy="60960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椭圆 32"/>
          <p:cNvSpPr/>
          <p:nvPr/>
        </p:nvSpPr>
        <p:spPr>
          <a:xfrm>
            <a:off x="4875706" y="4614123"/>
            <a:ext cx="609600" cy="600849"/>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0"/>
          <p:cNvGrpSpPr/>
          <p:nvPr/>
        </p:nvGrpSpPr>
        <p:grpSpPr>
          <a:xfrm>
            <a:off x="293867" y="2021518"/>
            <a:ext cx="4585509" cy="781752"/>
            <a:chOff x="3624779" y="2412339"/>
            <a:chExt cx="4585509" cy="781752"/>
          </a:xfrm>
        </p:grpSpPr>
        <p:sp>
          <p:nvSpPr>
            <p:cNvPr id="24" name="文本框 23"/>
            <p:cNvSpPr txBox="1"/>
            <p:nvPr/>
          </p:nvSpPr>
          <p:spPr>
            <a:xfrm>
              <a:off x="607650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6" name="组合 20"/>
          <p:cNvGrpSpPr/>
          <p:nvPr/>
        </p:nvGrpSpPr>
        <p:grpSpPr>
          <a:xfrm>
            <a:off x="293867" y="3272595"/>
            <a:ext cx="4585509" cy="781752"/>
            <a:chOff x="3624779" y="2412339"/>
            <a:chExt cx="4585509" cy="781752"/>
          </a:xfrm>
        </p:grpSpPr>
        <p:sp>
          <p:nvSpPr>
            <p:cNvPr id="27" name="文本框 26"/>
            <p:cNvSpPr txBox="1"/>
            <p:nvPr/>
          </p:nvSpPr>
          <p:spPr>
            <a:xfrm>
              <a:off x="607650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9" name="组合 20"/>
          <p:cNvGrpSpPr/>
          <p:nvPr/>
        </p:nvGrpSpPr>
        <p:grpSpPr>
          <a:xfrm>
            <a:off x="293867" y="4449806"/>
            <a:ext cx="4585509" cy="781752"/>
            <a:chOff x="3624779" y="2412339"/>
            <a:chExt cx="4585509" cy="781752"/>
          </a:xfrm>
        </p:grpSpPr>
        <p:sp>
          <p:nvSpPr>
            <p:cNvPr id="30" name="文本框 29"/>
            <p:cNvSpPr txBox="1"/>
            <p:nvPr/>
          </p:nvSpPr>
          <p:spPr>
            <a:xfrm>
              <a:off x="607650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
        <p:nvSpPr>
          <p:cNvPr id="3" name="椭圆 20"/>
          <p:cNvSpPr/>
          <p:nvPr/>
        </p:nvSpPr>
        <p:spPr>
          <a:xfrm>
            <a:off x="6410861" y="2127063"/>
            <a:ext cx="609600" cy="570662"/>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椭圆 27"/>
          <p:cNvSpPr/>
          <p:nvPr/>
        </p:nvSpPr>
        <p:spPr>
          <a:xfrm>
            <a:off x="6421084" y="3358671"/>
            <a:ext cx="589155" cy="6096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33"/>
          <p:cNvSpPr/>
          <p:nvPr/>
        </p:nvSpPr>
        <p:spPr>
          <a:xfrm>
            <a:off x="6419696" y="4609748"/>
            <a:ext cx="591930" cy="609600"/>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20"/>
          <p:cNvGrpSpPr/>
          <p:nvPr/>
        </p:nvGrpSpPr>
        <p:grpSpPr>
          <a:xfrm>
            <a:off x="7323801" y="2021518"/>
            <a:ext cx="4585509" cy="781752"/>
            <a:chOff x="3624779" y="2412339"/>
            <a:chExt cx="4585509" cy="781752"/>
          </a:xfrm>
        </p:grpSpPr>
        <p:sp>
          <p:nvSpPr>
            <p:cNvPr id="15" name="文本框 14"/>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17" name="组合 20"/>
          <p:cNvGrpSpPr/>
          <p:nvPr/>
        </p:nvGrpSpPr>
        <p:grpSpPr>
          <a:xfrm>
            <a:off x="7323801" y="3272595"/>
            <a:ext cx="4585509" cy="781752"/>
            <a:chOff x="3624779" y="2412339"/>
            <a:chExt cx="4585509" cy="781752"/>
          </a:xfrm>
        </p:grpSpPr>
        <p:sp>
          <p:nvSpPr>
            <p:cNvPr id="18" name="文本框 1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0" name="组合 20"/>
          <p:cNvGrpSpPr/>
          <p:nvPr/>
        </p:nvGrpSpPr>
        <p:grpSpPr>
          <a:xfrm>
            <a:off x="7323801" y="4449806"/>
            <a:ext cx="4585509" cy="781752"/>
            <a:chOff x="3624779" y="2412339"/>
            <a:chExt cx="4585509" cy="781752"/>
          </a:xfrm>
        </p:grpSpPr>
        <p:sp>
          <p:nvSpPr>
            <p:cNvPr id="21" name="文本框 2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3"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965695" y="6566"/>
            <a:ext cx="8868102" cy="6858000"/>
          </a:xfrm>
          <a:prstGeom prst="trapezoid">
            <a:avLst/>
          </a:prstGeom>
        </p:spPr>
      </p:pic>
      <p:grpSp>
        <p:nvGrpSpPr>
          <p:cNvPr id="3" name="组合 75"/>
          <p:cNvGrpSpPr/>
          <p:nvPr/>
        </p:nvGrpSpPr>
        <p:grpSpPr>
          <a:xfrm>
            <a:off x="6227208" y="3106280"/>
            <a:ext cx="865839" cy="865839"/>
            <a:chOff x="5298134" y="3092833"/>
            <a:chExt cx="865839" cy="865839"/>
          </a:xfrm>
          <a:solidFill>
            <a:srgbClr val="0957DD"/>
          </a:solidFill>
        </p:grpSpPr>
        <p:sp>
          <p:nvSpPr>
            <p:cNvPr id="4" name="Овал 20"/>
            <p:cNvSpPr/>
            <p:nvPr/>
          </p:nvSpPr>
          <p:spPr>
            <a:xfrm>
              <a:off x="5298134" y="3092833"/>
              <a:ext cx="865839" cy="865839"/>
            </a:xfrm>
            <a:prstGeom prst="ellipse">
              <a:avLst/>
            </a:prstGeom>
            <a:grpFill/>
            <a:ln w="19050" cap="flat" cmpd="sng" algn="ctr">
              <a:noFill/>
              <a:prstDash val="solid"/>
              <a:miter lim="800000"/>
            </a:ln>
            <a:effectLst/>
          </p:spPr>
          <p:txBody>
            <a:bodyPr rtlCol="0" anchor="ctr"/>
            <a:lstStyle/>
            <a:p>
              <a:pPr algn="ctr">
                <a:defRPr/>
              </a:pPr>
              <a:endParaRPr lang="ru-RU" kern="0" dirty="0">
                <a:solidFill>
                  <a:srgbClr val="E7E6E6">
                    <a:lumMod val="25000"/>
                  </a:srgbClr>
                </a:solidFill>
                <a:latin typeface="Calibri" panose="020F0502020204030204"/>
              </a:endParaRPr>
            </a:p>
          </p:txBody>
        </p:sp>
        <p:pic>
          <p:nvPicPr>
            <p:cNvPr id="5" name="图形 77" descr="靶心"/>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7378" y="3332077"/>
              <a:ext cx="387350" cy="387350"/>
            </a:xfrm>
            <a:prstGeom prst="rect">
              <a:avLst/>
            </a:prstGeom>
            <a:grpFill/>
          </p:spPr>
        </p:pic>
      </p:grpSp>
      <p:grpSp>
        <p:nvGrpSpPr>
          <p:cNvPr id="6" name="组合 78"/>
          <p:cNvGrpSpPr/>
          <p:nvPr/>
        </p:nvGrpSpPr>
        <p:grpSpPr>
          <a:xfrm>
            <a:off x="6808355" y="1351272"/>
            <a:ext cx="865839" cy="865839"/>
            <a:chOff x="5879281" y="1337825"/>
            <a:chExt cx="865839" cy="865839"/>
          </a:xfrm>
        </p:grpSpPr>
        <p:sp>
          <p:nvSpPr>
            <p:cNvPr id="7" name="Овал 23"/>
            <p:cNvSpPr/>
            <p:nvPr/>
          </p:nvSpPr>
          <p:spPr>
            <a:xfrm>
              <a:off x="5879281" y="1337825"/>
              <a:ext cx="865839" cy="865839"/>
            </a:xfrm>
            <a:prstGeom prst="ellipse">
              <a:avLst/>
            </a:prstGeom>
            <a:solidFill>
              <a:srgbClr val="0957DD"/>
            </a:solidFill>
            <a:ln w="19050" cap="flat" cmpd="sng" algn="ctr">
              <a:noFill/>
              <a:prstDash val="solid"/>
              <a:miter lim="800000"/>
            </a:ln>
            <a:effectLst/>
          </p:spPr>
          <p:txBody>
            <a:bodyPr rtlCol="0" anchor="ctr"/>
            <a:lstStyle/>
            <a:p>
              <a:pPr algn="ctr">
                <a:defRPr/>
              </a:pPr>
              <a:endParaRPr lang="ru-RU" kern="0" dirty="0">
                <a:solidFill>
                  <a:srgbClr val="E7E6E6">
                    <a:lumMod val="25000"/>
                  </a:srgbClr>
                </a:solidFill>
                <a:latin typeface="Calibri" panose="020F0502020204030204"/>
              </a:endParaRPr>
            </a:p>
          </p:txBody>
        </p:sp>
        <p:pic>
          <p:nvPicPr>
            <p:cNvPr id="8" name="图形 80" descr="显示器"/>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8525" y="1577069"/>
              <a:ext cx="387350" cy="387350"/>
            </a:xfrm>
            <a:prstGeom prst="rect">
              <a:avLst/>
            </a:prstGeom>
          </p:spPr>
        </p:pic>
      </p:grpSp>
      <p:grpSp>
        <p:nvGrpSpPr>
          <p:cNvPr id="9" name="组合 81"/>
          <p:cNvGrpSpPr/>
          <p:nvPr/>
        </p:nvGrpSpPr>
        <p:grpSpPr>
          <a:xfrm>
            <a:off x="5734816" y="4895733"/>
            <a:ext cx="865839" cy="865839"/>
            <a:chOff x="4805742" y="4882286"/>
            <a:chExt cx="865839" cy="865839"/>
          </a:xfrm>
          <a:solidFill>
            <a:srgbClr val="0957DD"/>
          </a:solidFill>
        </p:grpSpPr>
        <p:sp>
          <p:nvSpPr>
            <p:cNvPr id="10" name="Овал 17"/>
            <p:cNvSpPr/>
            <p:nvPr/>
          </p:nvSpPr>
          <p:spPr>
            <a:xfrm>
              <a:off x="4805742" y="4882286"/>
              <a:ext cx="865839" cy="865839"/>
            </a:xfrm>
            <a:prstGeom prst="ellipse">
              <a:avLst/>
            </a:prstGeom>
            <a:grpFill/>
            <a:ln w="19050" cap="flat" cmpd="sng" algn="ctr">
              <a:noFill/>
              <a:prstDash val="solid"/>
              <a:miter lim="800000"/>
            </a:ln>
            <a:effectLst/>
          </p:spPr>
          <p:txBody>
            <a:bodyPr rtlCol="0" anchor="ctr"/>
            <a:lstStyle/>
            <a:p>
              <a:pPr algn="ctr">
                <a:defRPr/>
              </a:pPr>
              <a:endParaRPr lang="ru-RU" kern="0" dirty="0">
                <a:solidFill>
                  <a:srgbClr val="E7E6E6">
                    <a:lumMod val="25000"/>
                  </a:srgbClr>
                </a:solidFill>
                <a:latin typeface="Calibri" panose="020F0502020204030204"/>
              </a:endParaRPr>
            </a:p>
          </p:txBody>
        </p:sp>
        <p:pic>
          <p:nvPicPr>
            <p:cNvPr id="11" name="图形 83" descr="智能手机"/>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4986" y="5121530"/>
              <a:ext cx="387350" cy="387350"/>
            </a:xfrm>
            <a:prstGeom prst="rect">
              <a:avLst/>
            </a:prstGeom>
            <a:grpFill/>
          </p:spPr>
        </p:pic>
      </p:grpSp>
      <p:grpSp>
        <p:nvGrpSpPr>
          <p:cNvPr id="12" name="组合 20"/>
          <p:cNvGrpSpPr/>
          <p:nvPr/>
        </p:nvGrpSpPr>
        <p:grpSpPr>
          <a:xfrm>
            <a:off x="1983601" y="1435359"/>
            <a:ext cx="4585509" cy="781752"/>
            <a:chOff x="3624779" y="2412339"/>
            <a:chExt cx="4585509" cy="781752"/>
          </a:xfrm>
        </p:grpSpPr>
        <p:sp>
          <p:nvSpPr>
            <p:cNvPr id="13" name="文本框 12"/>
            <p:cNvSpPr txBox="1"/>
            <p:nvPr/>
          </p:nvSpPr>
          <p:spPr>
            <a:xfrm>
              <a:off x="607650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15" name="组合 20"/>
          <p:cNvGrpSpPr/>
          <p:nvPr/>
        </p:nvGrpSpPr>
        <p:grpSpPr>
          <a:xfrm>
            <a:off x="1522077" y="3255200"/>
            <a:ext cx="4585509" cy="781752"/>
            <a:chOff x="3624779" y="2412339"/>
            <a:chExt cx="4585509" cy="781752"/>
          </a:xfrm>
        </p:grpSpPr>
        <p:sp>
          <p:nvSpPr>
            <p:cNvPr id="16" name="文本框 15"/>
            <p:cNvSpPr txBox="1"/>
            <p:nvPr/>
          </p:nvSpPr>
          <p:spPr>
            <a:xfrm>
              <a:off x="607650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18" name="组合 20"/>
          <p:cNvGrpSpPr/>
          <p:nvPr/>
        </p:nvGrpSpPr>
        <p:grpSpPr>
          <a:xfrm>
            <a:off x="923078" y="4895733"/>
            <a:ext cx="4585509" cy="781752"/>
            <a:chOff x="3624779" y="2412339"/>
            <a:chExt cx="4585509" cy="781752"/>
          </a:xfrm>
        </p:grpSpPr>
        <p:sp>
          <p:nvSpPr>
            <p:cNvPr id="19" name="文本框 18"/>
            <p:cNvSpPr txBox="1"/>
            <p:nvPr/>
          </p:nvSpPr>
          <p:spPr>
            <a:xfrm>
              <a:off x="607650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7588" y="1899346"/>
            <a:ext cx="4616824" cy="2644792"/>
            <a:chOff x="3787588" y="1899346"/>
            <a:chExt cx="4616824" cy="2644792"/>
          </a:xfrm>
        </p:grpSpPr>
        <p:sp>
          <p:nvSpPr>
            <p:cNvPr id="3" name="文本框 2"/>
            <p:cNvSpPr txBox="1"/>
            <p:nvPr/>
          </p:nvSpPr>
          <p:spPr>
            <a:xfrm>
              <a:off x="3787588" y="3897807"/>
              <a:ext cx="4616824"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4" name="文本框 3"/>
            <p:cNvSpPr txBox="1"/>
            <p:nvPr/>
          </p:nvSpPr>
          <p:spPr>
            <a:xfrm>
              <a:off x="3908612" y="2929354"/>
              <a:ext cx="4374776" cy="646331"/>
            </a:xfrm>
            <a:prstGeom prst="rect">
              <a:avLst/>
            </a:prstGeom>
            <a:noFill/>
          </p:spPr>
          <p:txBody>
            <a:bodyPr wrap="square" rtlCol="0">
              <a:spAutoFit/>
              <a:scene3d>
                <a:camera prst="orthographicFront"/>
                <a:lightRig rig="threePt" dir="t"/>
              </a:scene3d>
              <a:sp3d contourW="12700"/>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人工智能的价值研究</a:t>
              </a:r>
              <a:endPar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612411" y="1899346"/>
              <a:ext cx="967177" cy="707886"/>
            </a:xfrm>
            <a:prstGeom prst="rect">
              <a:avLst/>
            </a:prstGeom>
          </p:spPr>
          <p:txBody>
            <a:bodyPr wrap="square">
              <a:spAutoFit/>
              <a:scene3d>
                <a:camera prst="orthographicFront"/>
                <a:lightRig rig="threePt" dir="t"/>
              </a:scene3d>
              <a:sp3d contourW="12700"/>
            </a:bodyPr>
            <a:lstStyle/>
            <a:p>
              <a:pPr algn="ctr"/>
              <a:r>
                <a:rPr lang="en-US" altLang="zh-CN" sz="4000" i="1" dirty="0">
                  <a:solidFill>
                    <a:schemeClr val="bg1"/>
                  </a:solidFill>
                  <a:latin typeface="Avenir Book Oblique" charset="0"/>
                  <a:ea typeface="Avenir Book Oblique" charset="0"/>
                  <a:cs typeface="Avenir Book Oblique" charset="0"/>
                </a:rPr>
                <a:t>04</a:t>
              </a:r>
              <a:endParaRPr lang="zh-CN" altLang="en-US" sz="4000" i="1" dirty="0">
                <a:solidFill>
                  <a:schemeClr val="bg1"/>
                </a:solidFill>
                <a:latin typeface="Avenir Book Oblique" charset="0"/>
                <a:ea typeface="Avenir Book Oblique" charset="0"/>
                <a:cs typeface="Avenir Book Obliq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3300660" y="3413870"/>
            <a:ext cx="2165350" cy="2165350"/>
            <a:chOff x="3491707" y="3985370"/>
            <a:chExt cx="2165350" cy="2165350"/>
          </a:xfrm>
        </p:grpSpPr>
        <p:sp>
          <p:nvSpPr>
            <p:cNvPr id="3" name="Freeform 7"/>
            <p:cNvSpPr/>
            <p:nvPr/>
          </p:nvSpPr>
          <p:spPr bwMode="auto">
            <a:xfrm>
              <a:off x="3491707" y="3985370"/>
              <a:ext cx="2165350" cy="2165350"/>
            </a:xfrm>
            <a:custGeom>
              <a:avLst/>
              <a:gdLst>
                <a:gd name="T0" fmla="*/ 814 w 1143"/>
                <a:gd name="T1" fmla="*/ 656 h 1143"/>
                <a:gd name="T2" fmla="*/ 866 w 1143"/>
                <a:gd name="T3" fmla="*/ 781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2 h 1143"/>
                <a:gd name="T24" fmla="*/ 184 w 1143"/>
                <a:gd name="T25" fmla="*/ 755 h 1143"/>
                <a:gd name="T26" fmla="*/ 227 w 1143"/>
                <a:gd name="T27" fmla="*/ 798 h 1143"/>
                <a:gd name="T28" fmla="*/ 384 w 1143"/>
                <a:gd name="T29" fmla="*/ 956 h 1143"/>
                <a:gd name="T30" fmla="*/ 396 w 1143"/>
                <a:gd name="T31" fmla="*/ 969 h 1143"/>
                <a:gd name="T32" fmla="*/ 571 w 1143"/>
                <a:gd name="T33" fmla="*/ 1143 h 1143"/>
                <a:gd name="T34" fmla="*/ 571 w 1143"/>
                <a:gd name="T35" fmla="*/ 1143 h 1143"/>
                <a:gd name="T36" fmla="*/ 745 w 1143"/>
                <a:gd name="T37" fmla="*/ 970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1"/>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300"/>
                    <a:pt x="1057" y="243"/>
                  </a:cubicBezTo>
                  <a:cubicBezTo>
                    <a:pt x="1127" y="147"/>
                    <a:pt x="993" y="12"/>
                    <a:pt x="896" y="83"/>
                  </a:cubicBezTo>
                  <a:cubicBezTo>
                    <a:pt x="840" y="124"/>
                    <a:pt x="864" y="157"/>
                    <a:pt x="845" y="207"/>
                  </a:cubicBezTo>
                  <a:cubicBezTo>
                    <a:pt x="835" y="234"/>
                    <a:pt x="805" y="234"/>
                    <a:pt x="743" y="172"/>
                  </a:cubicBezTo>
                  <a:cubicBezTo>
                    <a:pt x="571" y="0"/>
                    <a:pt x="571" y="0"/>
                    <a:pt x="571" y="0"/>
                  </a:cubicBezTo>
                  <a:cubicBezTo>
                    <a:pt x="0" y="572"/>
                    <a:pt x="0" y="572"/>
                    <a:pt x="0" y="572"/>
                  </a:cubicBezTo>
                  <a:cubicBezTo>
                    <a:pt x="184" y="755"/>
                    <a:pt x="184" y="755"/>
                    <a:pt x="184" y="755"/>
                  </a:cubicBezTo>
                  <a:cubicBezTo>
                    <a:pt x="227" y="798"/>
                    <a:pt x="227" y="798"/>
                    <a:pt x="227" y="798"/>
                  </a:cubicBezTo>
                  <a:cubicBezTo>
                    <a:pt x="384" y="956"/>
                    <a:pt x="384" y="956"/>
                    <a:pt x="384" y="956"/>
                  </a:cubicBezTo>
                  <a:cubicBezTo>
                    <a:pt x="388" y="960"/>
                    <a:pt x="392" y="964"/>
                    <a:pt x="396" y="969"/>
                  </a:cubicBezTo>
                  <a:cubicBezTo>
                    <a:pt x="571" y="1143"/>
                    <a:pt x="571" y="1143"/>
                    <a:pt x="571" y="1143"/>
                  </a:cubicBezTo>
                  <a:cubicBezTo>
                    <a:pt x="571" y="1143"/>
                    <a:pt x="571" y="1143"/>
                    <a:pt x="571" y="1143"/>
                  </a:cubicBezTo>
                  <a:cubicBezTo>
                    <a:pt x="745" y="970"/>
                    <a:pt x="745" y="970"/>
                    <a:pt x="745" y="970"/>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chemeClr val="bg1"/>
            </a:solidFill>
            <a:ln>
              <a:noFill/>
            </a:ln>
          </p:spPr>
          <p:txBody>
            <a:bodyPr vert="horz" wrap="square" lIns="91440" tIns="45720" rIns="91440" bIns="45720" numCol="1" anchor="t" anchorCtr="0" compatLnSpc="1"/>
            <a:lstStyle/>
            <a:p>
              <a:endParaRPr lang="id-ID" i="1">
                <a:latin typeface="Century Gothic" panose="020B0502020202020204" pitchFamily="34" charset="0"/>
              </a:endParaRPr>
            </a:p>
          </p:txBody>
        </p:sp>
        <p:grpSp>
          <p:nvGrpSpPr>
            <p:cNvPr id="4" name="Group 28"/>
            <p:cNvGrpSpPr/>
            <p:nvPr/>
          </p:nvGrpSpPr>
          <p:grpSpPr>
            <a:xfrm>
              <a:off x="4443449" y="4893268"/>
              <a:ext cx="261866" cy="349554"/>
              <a:chOff x="2639219" y="3566890"/>
              <a:chExt cx="348456" cy="465138"/>
            </a:xfrm>
            <a:solidFill>
              <a:schemeClr val="bg1"/>
            </a:solidFill>
          </p:grpSpPr>
          <p:sp>
            <p:nvSpPr>
              <p:cNvPr id="5" name="AutoShape 115"/>
              <p:cNvSpPr/>
              <p:nvPr/>
            </p:nvSpPr>
            <p:spPr bwMode="auto">
              <a:xfrm>
                <a:off x="2639219" y="3566890"/>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0957DD"/>
              </a:solidFill>
              <a:ln>
                <a:noFill/>
              </a:ln>
              <a:effec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sp>
            <p:nvSpPr>
              <p:cNvPr id="6" name="AutoShape 116"/>
              <p:cNvSpPr/>
              <p:nvPr/>
            </p:nvSpPr>
            <p:spPr bwMode="auto">
              <a:xfrm>
                <a:off x="2784474" y="3843115"/>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0957DD"/>
              </a:solidFill>
              <a:ln>
                <a:noFill/>
              </a:ln>
              <a:effec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grpSp>
      </p:grpSp>
      <p:grpSp>
        <p:nvGrpSpPr>
          <p:cNvPr id="7" name="Group 13"/>
          <p:cNvGrpSpPr/>
          <p:nvPr/>
        </p:nvGrpSpPr>
        <p:grpSpPr>
          <a:xfrm>
            <a:off x="6345938" y="3457411"/>
            <a:ext cx="2165350" cy="2163763"/>
            <a:chOff x="6534944" y="4028911"/>
            <a:chExt cx="2165350" cy="2163763"/>
          </a:xfrm>
        </p:grpSpPr>
        <p:sp>
          <p:nvSpPr>
            <p:cNvPr id="8" name="Freeform 5"/>
            <p:cNvSpPr/>
            <p:nvPr/>
          </p:nvSpPr>
          <p:spPr bwMode="auto">
            <a:xfrm>
              <a:off x="6534944" y="4028911"/>
              <a:ext cx="2165350" cy="2163763"/>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chemeClr val="bg1"/>
            </a:solidFill>
            <a:ln>
              <a:noFill/>
            </a:ln>
          </p:spPr>
          <p:txBody>
            <a:bodyPr vert="horz" wrap="square" lIns="91440" tIns="45720" rIns="91440" bIns="45720" numCol="1" anchor="t" anchorCtr="0" compatLnSpc="1"/>
            <a:lstStyle/>
            <a:p>
              <a:endParaRPr lang="id-ID" i="1">
                <a:latin typeface="Century Gothic" panose="020B0502020202020204" pitchFamily="34" charset="0"/>
              </a:endParaRPr>
            </a:p>
          </p:txBody>
        </p:sp>
        <p:sp>
          <p:nvSpPr>
            <p:cNvPr id="9" name="Freeform 28"/>
            <p:cNvSpPr>
              <a:spLocks noEditPoints="1"/>
            </p:cNvSpPr>
            <p:nvPr/>
          </p:nvSpPr>
          <p:spPr bwMode="auto">
            <a:xfrm>
              <a:off x="7469193" y="4962366"/>
              <a:ext cx="296852" cy="29685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0957DD"/>
            </a:solidFill>
            <a:ln>
              <a:noFill/>
            </a:ln>
          </p:spPr>
          <p:txBody>
            <a:bodyPr vert="horz" wrap="square" lIns="91440" tIns="45720" rIns="91440" bIns="45720" numCol="1" anchor="t" anchorCtr="0" compatLnSpc="1"/>
            <a:lstStyle/>
            <a:p>
              <a:endParaRPr lang="id-ID" i="1">
                <a:latin typeface="Century Gothic" panose="020B0502020202020204" pitchFamily="34" charset="0"/>
              </a:endParaRPr>
            </a:p>
          </p:txBody>
        </p:sp>
      </p:grpSp>
      <p:grpSp>
        <p:nvGrpSpPr>
          <p:cNvPr id="10" name="Group 10"/>
          <p:cNvGrpSpPr/>
          <p:nvPr/>
        </p:nvGrpSpPr>
        <p:grpSpPr>
          <a:xfrm>
            <a:off x="4885438" y="1875672"/>
            <a:ext cx="2012950" cy="2011363"/>
            <a:chOff x="5074444" y="2447172"/>
            <a:chExt cx="2012950" cy="2011363"/>
          </a:xfrm>
        </p:grpSpPr>
        <p:sp>
          <p:nvSpPr>
            <p:cNvPr id="11" name="Freeform 6"/>
            <p:cNvSpPr/>
            <p:nvPr/>
          </p:nvSpPr>
          <p:spPr bwMode="auto">
            <a:xfrm>
              <a:off x="5074444" y="2447172"/>
              <a:ext cx="2012950" cy="2011363"/>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chemeClr val="bg1"/>
            </a:solidFill>
            <a:ln>
              <a:noFill/>
            </a:ln>
          </p:spPr>
          <p:txBody>
            <a:bodyPr vert="horz" wrap="square" lIns="91440" tIns="45720" rIns="91440" bIns="45720" numCol="1" anchor="t" anchorCtr="0" compatLnSpc="1"/>
            <a:lstStyle/>
            <a:p>
              <a:endParaRPr lang="id-ID" i="1">
                <a:latin typeface="Century Gothic" panose="020B0502020202020204" pitchFamily="34" charset="0"/>
              </a:endParaRPr>
            </a:p>
          </p:txBody>
        </p:sp>
        <p:grpSp>
          <p:nvGrpSpPr>
            <p:cNvPr id="12" name="Group 25"/>
            <p:cNvGrpSpPr/>
            <p:nvPr/>
          </p:nvGrpSpPr>
          <p:grpSpPr>
            <a:xfrm>
              <a:off x="5961021" y="3164365"/>
              <a:ext cx="239796" cy="349554"/>
              <a:chOff x="3582988" y="3510757"/>
              <a:chExt cx="319088" cy="465138"/>
            </a:xfrm>
            <a:solidFill>
              <a:schemeClr val="bg1"/>
            </a:solidFill>
          </p:grpSpPr>
          <p:sp>
            <p:nvSpPr>
              <p:cNvPr id="1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0957DD"/>
              </a:solidFill>
              <a:ln>
                <a:noFill/>
              </a:ln>
              <a:effec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sp>
            <p:nvSpPr>
              <p:cNvPr id="1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grpSp>
      </p:grpSp>
      <p:cxnSp>
        <p:nvCxnSpPr>
          <p:cNvPr id="15" name="Straight Connector 4"/>
          <p:cNvCxnSpPr/>
          <p:nvPr/>
        </p:nvCxnSpPr>
        <p:spPr>
          <a:xfrm>
            <a:off x="6897892" y="2881353"/>
            <a:ext cx="1061442"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a:off x="8511288" y="4539292"/>
            <a:ext cx="1125932"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2"/>
          <p:cNvCxnSpPr/>
          <p:nvPr/>
        </p:nvCxnSpPr>
        <p:spPr>
          <a:xfrm>
            <a:off x="2232802" y="4496545"/>
            <a:ext cx="1067858"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组合 20"/>
          <p:cNvGrpSpPr/>
          <p:nvPr/>
        </p:nvGrpSpPr>
        <p:grpSpPr>
          <a:xfrm>
            <a:off x="6952670" y="1947897"/>
            <a:ext cx="4585509" cy="781752"/>
            <a:chOff x="3624779" y="2412339"/>
            <a:chExt cx="4585509" cy="781752"/>
          </a:xfrm>
        </p:grpSpPr>
        <p:sp>
          <p:nvSpPr>
            <p:cNvPr id="19" name="文本框 1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1" name="组合 20"/>
          <p:cNvGrpSpPr/>
          <p:nvPr/>
        </p:nvGrpSpPr>
        <p:grpSpPr>
          <a:xfrm>
            <a:off x="8276302" y="4792249"/>
            <a:ext cx="3425162" cy="957185"/>
            <a:chOff x="3624780" y="2412339"/>
            <a:chExt cx="3425162" cy="957185"/>
          </a:xfrm>
        </p:grpSpPr>
        <p:sp>
          <p:nvSpPr>
            <p:cNvPr id="22" name="文本框 21"/>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3624780" y="2750893"/>
              <a:ext cx="342516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4" name="组合 20"/>
          <p:cNvGrpSpPr/>
          <p:nvPr/>
        </p:nvGrpSpPr>
        <p:grpSpPr>
          <a:xfrm>
            <a:off x="155701" y="3279693"/>
            <a:ext cx="3425162" cy="957185"/>
            <a:chOff x="3624780" y="2412339"/>
            <a:chExt cx="3425162" cy="957185"/>
          </a:xfrm>
        </p:grpSpPr>
        <p:sp>
          <p:nvSpPr>
            <p:cNvPr id="25" name="文本框 24"/>
            <p:cNvSpPr txBox="1"/>
            <p:nvPr/>
          </p:nvSpPr>
          <p:spPr>
            <a:xfrm>
              <a:off x="4916161"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3624780" y="2750893"/>
              <a:ext cx="3425162"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ŝḷîḓé-Rectangle 2"/>
          <p:cNvSpPr/>
          <p:nvPr/>
        </p:nvSpPr>
        <p:spPr>
          <a:xfrm>
            <a:off x="656389" y="1875756"/>
            <a:ext cx="1980309" cy="1980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3" name="图片占位符 61"/>
          <p:cNvPicPr>
            <a:picLocks noChangeAspect="1"/>
          </p:cNvPicPr>
          <p:nvPr/>
        </p:nvPicPr>
        <p:blipFill rotWithShape="1">
          <a:blip r:embed="rId1"/>
          <a:srcRect/>
          <a:stretch>
            <a:fillRect/>
          </a:stretch>
        </p:blipFill>
        <p:spPr>
          <a:xfrm>
            <a:off x="942948" y="2108957"/>
            <a:ext cx="3214716" cy="3005968"/>
          </a:xfrm>
          <a:custGeom>
            <a:avLst/>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ah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pic>
      <p:grpSp>
        <p:nvGrpSpPr>
          <p:cNvPr id="4" name="组合 20"/>
          <p:cNvGrpSpPr/>
          <p:nvPr/>
        </p:nvGrpSpPr>
        <p:grpSpPr>
          <a:xfrm>
            <a:off x="5766464" y="2108957"/>
            <a:ext cx="4585509" cy="781752"/>
            <a:chOff x="3624779" y="2412339"/>
            <a:chExt cx="4585509" cy="781752"/>
          </a:xfrm>
        </p:grpSpPr>
        <p:sp>
          <p:nvSpPr>
            <p:cNvPr id="5" name="文本框 4"/>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marL="285750" indent="-285750">
                <a:buFont typeface="Wingdings" panose="05000000000000000000" pitchFamily="2" charset="2"/>
                <a:buChar char="n"/>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7" name="组合 20"/>
          <p:cNvGrpSpPr/>
          <p:nvPr/>
        </p:nvGrpSpPr>
        <p:grpSpPr>
          <a:xfrm>
            <a:off x="5766464" y="3360034"/>
            <a:ext cx="4585509" cy="781752"/>
            <a:chOff x="3624779" y="2412339"/>
            <a:chExt cx="4585509" cy="781752"/>
          </a:xfrm>
        </p:grpSpPr>
        <p:sp>
          <p:nvSpPr>
            <p:cNvPr id="8" name="文本框 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marL="285750" indent="-285750">
                <a:buFont typeface="Wingdings" panose="05000000000000000000" pitchFamily="2" charset="2"/>
                <a:buChar char="n"/>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10" name="组合 20"/>
          <p:cNvGrpSpPr/>
          <p:nvPr/>
        </p:nvGrpSpPr>
        <p:grpSpPr>
          <a:xfrm>
            <a:off x="5766464" y="4537245"/>
            <a:ext cx="4585509" cy="781752"/>
            <a:chOff x="3624779" y="2412339"/>
            <a:chExt cx="4585509" cy="781752"/>
          </a:xfrm>
        </p:grpSpPr>
        <p:sp>
          <p:nvSpPr>
            <p:cNvPr id="11" name="文本框 1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marL="285750" indent="-285750">
                <a:buFont typeface="Wingdings" panose="05000000000000000000" pitchFamily="2" charset="2"/>
                <a:buChar char="n"/>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3624779" y="2750893"/>
              <a:ext cx="458550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2"/>
          <p:cNvGrpSpPr/>
          <p:nvPr/>
        </p:nvGrpSpPr>
        <p:grpSpPr>
          <a:xfrm>
            <a:off x="1156012" y="1889125"/>
            <a:ext cx="4614205" cy="1602278"/>
            <a:chOff x="3287072" y="1345115"/>
            <a:chExt cx="2531662" cy="1474751"/>
          </a:xfrm>
        </p:grpSpPr>
        <p:sp>
          <p:nvSpPr>
            <p:cNvPr id="7" name="ïṧḷïḓê-Rectangle 26"/>
            <p:cNvSpPr/>
            <p:nvPr/>
          </p:nvSpPr>
          <p:spPr>
            <a:xfrm>
              <a:off x="3287072" y="1413122"/>
              <a:ext cx="2531662" cy="1406744"/>
            </a:xfrm>
            <a:prstGeom prst="rect">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Century Gothic" panose="020B0502020202020204" pitchFamily="34" charset="0"/>
              </a:endParaRPr>
            </a:p>
          </p:txBody>
        </p:sp>
        <p:sp>
          <p:nvSpPr>
            <p:cNvPr id="8" name="ïṧḷïḓê-Rectangle 27"/>
            <p:cNvSpPr/>
            <p:nvPr/>
          </p:nvSpPr>
          <p:spPr>
            <a:xfrm>
              <a:off x="3355880" y="1345115"/>
              <a:ext cx="600362" cy="6982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2500" dirty="0">
                  <a:solidFill>
                    <a:srgbClr val="0957DD"/>
                  </a:solidFill>
                  <a:latin typeface="Century Gothic" panose="020B0502020202020204" pitchFamily="34" charset="0"/>
                </a:rPr>
                <a:t>01</a:t>
              </a:r>
              <a:endParaRPr lang="en-US" sz="2500" dirty="0">
                <a:solidFill>
                  <a:srgbClr val="0957DD"/>
                </a:solidFill>
                <a:latin typeface="Century Gothic" panose="020B0502020202020204" pitchFamily="34" charset="0"/>
              </a:endParaRPr>
            </a:p>
          </p:txBody>
        </p:sp>
      </p:grpSp>
      <p:grpSp>
        <p:nvGrpSpPr>
          <p:cNvPr id="30" name="组合 20"/>
          <p:cNvGrpSpPr/>
          <p:nvPr/>
        </p:nvGrpSpPr>
        <p:grpSpPr>
          <a:xfrm>
            <a:off x="2537390" y="2268432"/>
            <a:ext cx="3071076" cy="957185"/>
            <a:chOff x="3624780" y="2412339"/>
            <a:chExt cx="3071076" cy="957185"/>
          </a:xfrm>
        </p:grpSpPr>
        <p:sp>
          <p:nvSpPr>
            <p:cNvPr id="31" name="文本框 3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1"/>
            <p:nvPr/>
          </p:nvSpPr>
          <p:spPr>
            <a:xfrm>
              <a:off x="3624780" y="2750893"/>
              <a:ext cx="3071076"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33" name="组合 22"/>
          <p:cNvGrpSpPr/>
          <p:nvPr/>
        </p:nvGrpSpPr>
        <p:grpSpPr>
          <a:xfrm>
            <a:off x="6551925" y="1889125"/>
            <a:ext cx="4614205" cy="1602278"/>
            <a:chOff x="3287072" y="1345115"/>
            <a:chExt cx="2531662" cy="1474751"/>
          </a:xfrm>
        </p:grpSpPr>
        <p:sp>
          <p:nvSpPr>
            <p:cNvPr id="34" name="ïṧḷïḓê-Rectangle 26"/>
            <p:cNvSpPr/>
            <p:nvPr/>
          </p:nvSpPr>
          <p:spPr>
            <a:xfrm>
              <a:off x="3287072" y="1413122"/>
              <a:ext cx="2531662" cy="1406744"/>
            </a:xfrm>
            <a:prstGeom prst="rect">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Century Gothic" panose="020B0502020202020204" pitchFamily="34" charset="0"/>
              </a:endParaRPr>
            </a:p>
          </p:txBody>
        </p:sp>
        <p:sp>
          <p:nvSpPr>
            <p:cNvPr id="35" name="ïṧḷïḓê-Rectangle 27"/>
            <p:cNvSpPr/>
            <p:nvPr/>
          </p:nvSpPr>
          <p:spPr>
            <a:xfrm>
              <a:off x="3355880" y="1345115"/>
              <a:ext cx="600362" cy="6982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altLang="zh-CN" sz="2500" dirty="0">
                  <a:solidFill>
                    <a:srgbClr val="0957DD"/>
                  </a:solidFill>
                  <a:latin typeface="Century Gothic" panose="020B0502020202020204" pitchFamily="34" charset="0"/>
                </a:rPr>
                <a:t>02</a:t>
              </a:r>
              <a:endParaRPr lang="en-US" sz="2500" dirty="0">
                <a:solidFill>
                  <a:srgbClr val="0957DD"/>
                </a:solidFill>
                <a:latin typeface="Century Gothic" panose="020B0502020202020204" pitchFamily="34" charset="0"/>
              </a:endParaRPr>
            </a:p>
          </p:txBody>
        </p:sp>
      </p:grpSp>
      <p:grpSp>
        <p:nvGrpSpPr>
          <p:cNvPr id="36" name="组合 20"/>
          <p:cNvGrpSpPr/>
          <p:nvPr/>
        </p:nvGrpSpPr>
        <p:grpSpPr>
          <a:xfrm>
            <a:off x="7933303" y="2268432"/>
            <a:ext cx="3071076" cy="957185"/>
            <a:chOff x="3624780" y="2412339"/>
            <a:chExt cx="3071076" cy="957185"/>
          </a:xfrm>
        </p:grpSpPr>
        <p:sp>
          <p:nvSpPr>
            <p:cNvPr id="37" name="文本框 36"/>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3624780" y="2750893"/>
              <a:ext cx="3071076"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39" name="组合 22"/>
          <p:cNvGrpSpPr/>
          <p:nvPr/>
        </p:nvGrpSpPr>
        <p:grpSpPr>
          <a:xfrm>
            <a:off x="1156012" y="4027487"/>
            <a:ext cx="4614205" cy="1602278"/>
            <a:chOff x="3287072" y="1345115"/>
            <a:chExt cx="2531662" cy="1474751"/>
          </a:xfrm>
        </p:grpSpPr>
        <p:sp>
          <p:nvSpPr>
            <p:cNvPr id="40" name="ïṧḷïḓê-Rectangle 26"/>
            <p:cNvSpPr/>
            <p:nvPr/>
          </p:nvSpPr>
          <p:spPr>
            <a:xfrm>
              <a:off x="3287072" y="1413122"/>
              <a:ext cx="2531662" cy="1406744"/>
            </a:xfrm>
            <a:prstGeom prst="rect">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Century Gothic" panose="020B0502020202020204" pitchFamily="34" charset="0"/>
              </a:endParaRPr>
            </a:p>
          </p:txBody>
        </p:sp>
        <p:sp>
          <p:nvSpPr>
            <p:cNvPr id="41" name="ïṧḷïḓê-Rectangle 27"/>
            <p:cNvSpPr/>
            <p:nvPr/>
          </p:nvSpPr>
          <p:spPr>
            <a:xfrm>
              <a:off x="3355880" y="1345115"/>
              <a:ext cx="600362" cy="6982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altLang="zh-CN" sz="2500" dirty="0">
                  <a:solidFill>
                    <a:srgbClr val="0957DD"/>
                  </a:solidFill>
                  <a:latin typeface="Century Gothic" panose="020B0502020202020204" pitchFamily="34" charset="0"/>
                </a:rPr>
                <a:t>03</a:t>
              </a:r>
              <a:endParaRPr lang="en-US" sz="2500" dirty="0">
                <a:solidFill>
                  <a:srgbClr val="0957DD"/>
                </a:solidFill>
                <a:latin typeface="Century Gothic" panose="020B0502020202020204" pitchFamily="34" charset="0"/>
              </a:endParaRPr>
            </a:p>
          </p:txBody>
        </p:sp>
      </p:grpSp>
      <p:grpSp>
        <p:nvGrpSpPr>
          <p:cNvPr id="42" name="组合 20"/>
          <p:cNvGrpSpPr/>
          <p:nvPr/>
        </p:nvGrpSpPr>
        <p:grpSpPr>
          <a:xfrm>
            <a:off x="2537390" y="4406794"/>
            <a:ext cx="3071076" cy="957185"/>
            <a:chOff x="3624780" y="2412339"/>
            <a:chExt cx="3071076" cy="957185"/>
          </a:xfrm>
        </p:grpSpPr>
        <p:sp>
          <p:nvSpPr>
            <p:cNvPr id="43" name="文本框 42"/>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3624780" y="2750893"/>
              <a:ext cx="3071076"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45" name="组合 22"/>
          <p:cNvGrpSpPr/>
          <p:nvPr/>
        </p:nvGrpSpPr>
        <p:grpSpPr>
          <a:xfrm>
            <a:off x="6551925" y="4027487"/>
            <a:ext cx="4614205" cy="1602278"/>
            <a:chOff x="3287072" y="1345115"/>
            <a:chExt cx="2531662" cy="1474751"/>
          </a:xfrm>
        </p:grpSpPr>
        <p:sp>
          <p:nvSpPr>
            <p:cNvPr id="46" name="ïṧḷïḓê-Rectangle 26"/>
            <p:cNvSpPr/>
            <p:nvPr/>
          </p:nvSpPr>
          <p:spPr>
            <a:xfrm>
              <a:off x="3287072" y="1413122"/>
              <a:ext cx="2531662" cy="1406744"/>
            </a:xfrm>
            <a:prstGeom prst="rect">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Century Gothic" panose="020B0502020202020204" pitchFamily="34" charset="0"/>
              </a:endParaRPr>
            </a:p>
          </p:txBody>
        </p:sp>
        <p:sp>
          <p:nvSpPr>
            <p:cNvPr id="47" name="ïṧḷïḓê-Rectangle 27"/>
            <p:cNvSpPr/>
            <p:nvPr/>
          </p:nvSpPr>
          <p:spPr>
            <a:xfrm>
              <a:off x="3355880" y="1345115"/>
              <a:ext cx="600362" cy="6982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altLang="zh-CN" sz="2500" dirty="0">
                  <a:solidFill>
                    <a:srgbClr val="0957DD"/>
                  </a:solidFill>
                  <a:latin typeface="Century Gothic" panose="020B0502020202020204" pitchFamily="34" charset="0"/>
                </a:rPr>
                <a:t>04</a:t>
              </a:r>
              <a:endParaRPr lang="en-US" sz="2500" dirty="0">
                <a:solidFill>
                  <a:srgbClr val="0957DD"/>
                </a:solidFill>
                <a:latin typeface="Century Gothic" panose="020B0502020202020204" pitchFamily="34" charset="0"/>
              </a:endParaRPr>
            </a:p>
          </p:txBody>
        </p:sp>
      </p:grpSp>
      <p:grpSp>
        <p:nvGrpSpPr>
          <p:cNvPr id="48" name="组合 20"/>
          <p:cNvGrpSpPr/>
          <p:nvPr/>
        </p:nvGrpSpPr>
        <p:grpSpPr>
          <a:xfrm>
            <a:off x="7933303" y="4406794"/>
            <a:ext cx="3071076" cy="957185"/>
            <a:chOff x="3624780" y="2412339"/>
            <a:chExt cx="3071076" cy="957185"/>
          </a:xfrm>
        </p:grpSpPr>
        <p:sp>
          <p:nvSpPr>
            <p:cNvPr id="49" name="文本框 4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文本框 49"/>
            <p:cNvSpPr txBox="1"/>
            <p:nvPr/>
          </p:nvSpPr>
          <p:spPr>
            <a:xfrm>
              <a:off x="3624780" y="2750893"/>
              <a:ext cx="3071076"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7588" y="1899346"/>
            <a:ext cx="4616824" cy="2644792"/>
            <a:chOff x="3787588" y="1899346"/>
            <a:chExt cx="4616824" cy="2644792"/>
          </a:xfrm>
        </p:grpSpPr>
        <p:sp>
          <p:nvSpPr>
            <p:cNvPr id="3" name="文本框 2"/>
            <p:cNvSpPr txBox="1"/>
            <p:nvPr/>
          </p:nvSpPr>
          <p:spPr>
            <a:xfrm>
              <a:off x="3787588" y="3897807"/>
              <a:ext cx="4616824"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4" name="文本框 3"/>
            <p:cNvSpPr txBox="1"/>
            <p:nvPr/>
          </p:nvSpPr>
          <p:spPr>
            <a:xfrm>
              <a:off x="3908612" y="2929354"/>
              <a:ext cx="4374776" cy="646331"/>
            </a:xfrm>
            <a:prstGeom prst="rect">
              <a:avLst/>
            </a:prstGeom>
            <a:noFill/>
          </p:spPr>
          <p:txBody>
            <a:bodyPr wrap="square" rtlCol="0">
              <a:spAutoFit/>
              <a:scene3d>
                <a:camera prst="orthographicFront"/>
                <a:lightRig rig="threePt" dir="t"/>
              </a:scene3d>
              <a:sp3d contourW="12700"/>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人工智能的强弱对比</a:t>
              </a:r>
              <a:endPar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612411" y="1899346"/>
              <a:ext cx="967177" cy="707886"/>
            </a:xfrm>
            <a:prstGeom prst="rect">
              <a:avLst/>
            </a:prstGeom>
          </p:spPr>
          <p:txBody>
            <a:bodyPr wrap="square">
              <a:spAutoFit/>
              <a:scene3d>
                <a:camera prst="orthographicFront"/>
                <a:lightRig rig="threePt" dir="t"/>
              </a:scene3d>
              <a:sp3d contourW="12700"/>
            </a:bodyPr>
            <a:lstStyle/>
            <a:p>
              <a:pPr algn="ctr"/>
              <a:r>
                <a:rPr lang="en-US" altLang="zh-CN" sz="4000" i="1" dirty="0">
                  <a:solidFill>
                    <a:schemeClr val="bg1"/>
                  </a:solidFill>
                  <a:latin typeface="Avenir Book Oblique" charset="0"/>
                  <a:ea typeface="Avenir Book Oblique" charset="0"/>
                  <a:cs typeface="Avenir Book Oblique" charset="0"/>
                </a:rPr>
                <a:t>05</a:t>
              </a:r>
              <a:endParaRPr lang="zh-CN" altLang="en-US" sz="4000" i="1" dirty="0">
                <a:solidFill>
                  <a:schemeClr val="bg1"/>
                </a:solidFill>
                <a:latin typeface="Avenir Book Oblique" charset="0"/>
                <a:ea typeface="Avenir Book Oblique" charset="0"/>
                <a:cs typeface="Avenir Book Obliq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 51"/>
          <p:cNvGrpSpPr/>
          <p:nvPr/>
        </p:nvGrpSpPr>
        <p:grpSpPr>
          <a:xfrm>
            <a:off x="259350" y="2310989"/>
            <a:ext cx="2033038" cy="1702358"/>
            <a:chOff x="259350" y="2310989"/>
            <a:chExt cx="2033038" cy="1702358"/>
          </a:xfrm>
        </p:grpSpPr>
        <p:grpSp>
          <p:nvGrpSpPr>
            <p:cNvPr id="15" name="组 14"/>
            <p:cNvGrpSpPr/>
            <p:nvPr/>
          </p:nvGrpSpPr>
          <p:grpSpPr>
            <a:xfrm>
              <a:off x="259350" y="2310989"/>
              <a:ext cx="2033038" cy="1702358"/>
              <a:chOff x="420715" y="2983342"/>
              <a:chExt cx="2033038" cy="1702358"/>
            </a:xfrm>
          </p:grpSpPr>
          <p:sp>
            <p:nvSpPr>
              <p:cNvPr id="10" name="矩形 9"/>
              <p:cNvSpPr/>
              <p:nvPr/>
            </p:nvSpPr>
            <p:spPr>
              <a:xfrm>
                <a:off x="420715" y="2983342"/>
                <a:ext cx="2016131" cy="17023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57DD"/>
                  </a:solidFill>
                </a:endParaRPr>
              </a:p>
            </p:txBody>
          </p:sp>
          <p:sp>
            <p:nvSpPr>
              <p:cNvPr id="11" name="椭圆 19"/>
              <p:cNvSpPr/>
              <p:nvPr/>
            </p:nvSpPr>
            <p:spPr>
              <a:xfrm>
                <a:off x="557787" y="3157649"/>
                <a:ext cx="404184" cy="402871"/>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rgbClr val="095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0957DD"/>
                  </a:solidFill>
                </a:endParaRPr>
              </a:p>
            </p:txBody>
          </p:sp>
          <p:grpSp>
            <p:nvGrpSpPr>
              <p:cNvPr id="12" name="组合 27"/>
              <p:cNvGrpSpPr/>
              <p:nvPr/>
            </p:nvGrpSpPr>
            <p:grpSpPr>
              <a:xfrm>
                <a:off x="471515" y="3734827"/>
                <a:ext cx="1982238" cy="784285"/>
                <a:chOff x="4806948" y="4225717"/>
                <a:chExt cx="1699420" cy="784285"/>
              </a:xfrm>
            </p:grpSpPr>
            <p:sp>
              <p:nvSpPr>
                <p:cNvPr id="13" name="矩形 12"/>
                <p:cNvSpPr/>
                <p:nvPr/>
              </p:nvSpPr>
              <p:spPr>
                <a:xfrm>
                  <a:off x="4806948" y="4609892"/>
                  <a:ext cx="1699419" cy="400110"/>
                </a:xfrm>
                <a:prstGeom prst="rect">
                  <a:avLst/>
                </a:prstGeom>
              </p:spPr>
              <p:txBody>
                <a:bodyPr wrap="square">
                  <a:spAutoFit/>
                  <a:scene3d>
                    <a:camera prst="orthographicFront"/>
                    <a:lightRig rig="threePt" dir="t"/>
                  </a:scene3d>
                  <a:sp3d contourW="12700"/>
                </a:bodyPr>
                <a:lstStyle/>
                <a:p>
                  <a:r>
                    <a:rPr lang="en-US" altLang="zh-CN" sz="1000" i="1" dirty="0">
                      <a:solidFill>
                        <a:srgbClr val="0957DD"/>
                      </a:solidFill>
                      <a:latin typeface="Avenir Book Oblique" charset="0"/>
                      <a:ea typeface="Avenir Book Oblique" charset="0"/>
                      <a:cs typeface="Avenir Book Oblique" charset="0"/>
                    </a:rPr>
                    <a:t>This template is exclusively designed by Fei </a:t>
                  </a:r>
                  <a:r>
                    <a:rPr lang="en-US" altLang="zh-CN" sz="1000" i="1" dirty="0" err="1">
                      <a:solidFill>
                        <a:srgbClr val="0957DD"/>
                      </a:solidFill>
                      <a:latin typeface="Avenir Book Oblique" charset="0"/>
                      <a:ea typeface="Avenir Book Oblique" charset="0"/>
                      <a:cs typeface="Avenir Book Oblique" charset="0"/>
                    </a:rPr>
                    <a:t>er</a:t>
                  </a:r>
                  <a:r>
                    <a:rPr lang="en-US" altLang="zh-CN" sz="1000" i="1" dirty="0">
                      <a:solidFill>
                        <a:srgbClr val="0957DD"/>
                      </a:solidFill>
                      <a:latin typeface="Avenir Book Oblique" charset="0"/>
                      <a:ea typeface="Avenir Book Oblique" charset="0"/>
                      <a:cs typeface="Avenir Book Oblique" charset="0"/>
                    </a:rPr>
                    <a:t> creative</a:t>
                  </a:r>
                  <a:endParaRPr lang="zh-CN" altLang="en-US" sz="1000" i="1" dirty="0">
                    <a:solidFill>
                      <a:srgbClr val="0957DD"/>
                    </a:solidFill>
                    <a:latin typeface="Avenir Book Oblique" charset="0"/>
                    <a:ea typeface="Avenir Book Oblique" charset="0"/>
                    <a:cs typeface="Avenir Book Oblique" charset="0"/>
                  </a:endParaRPr>
                </a:p>
              </p:txBody>
            </p:sp>
            <p:sp>
              <p:nvSpPr>
                <p:cNvPr id="14" name="矩形 13"/>
                <p:cNvSpPr/>
                <p:nvPr/>
              </p:nvSpPr>
              <p:spPr>
                <a:xfrm>
                  <a:off x="4806950" y="4225717"/>
                  <a:ext cx="1699418" cy="338554"/>
                </a:xfrm>
                <a:prstGeom prst="rect">
                  <a:avLst/>
                </a:prstGeom>
              </p:spPr>
              <p:txBody>
                <a:bodyPr wrap="square">
                  <a:spAutoFit/>
                  <a:scene3d>
                    <a:camera prst="orthographicFront"/>
                    <a:lightRig rig="threePt" dir="t"/>
                  </a:scene3d>
                  <a:sp3d contourW="12700"/>
                </a:bodyPr>
                <a:lstStyle/>
                <a:p>
                  <a:pPr lvl="0" fontAlgn="base"/>
                  <a:r>
                    <a:rPr lang="zh-CN" altLang="en-US" sz="1600" b="1" noProof="1">
                      <a:solidFill>
                        <a:srgbClr val="0957DD"/>
                      </a:solidFill>
                      <a:latin typeface="微软雅黑" panose="020B0503020204020204" pitchFamily="34" charset="-122"/>
                      <a:ea typeface="微软雅黑" panose="020B0503020204020204" pitchFamily="34" charset="-122"/>
                      <a:sym typeface="微软雅黑" panose="020B0503020204020204" pitchFamily="34" charset="-122"/>
                    </a:rPr>
                    <a:t>什么是人工智能</a:t>
                  </a:r>
                  <a:endParaRPr lang="zh-CN" altLang="zh-CN" sz="1600" b="1" dirty="0">
                    <a:solidFill>
                      <a:srgbClr val="0957D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6" name="矩形 45"/>
            <p:cNvSpPr/>
            <p:nvPr/>
          </p:nvSpPr>
          <p:spPr>
            <a:xfrm>
              <a:off x="1587764" y="2415110"/>
              <a:ext cx="598274" cy="461665"/>
            </a:xfrm>
            <a:prstGeom prst="rect">
              <a:avLst/>
            </a:prstGeom>
          </p:spPr>
          <p:txBody>
            <a:bodyPr wrap="square">
              <a:spAutoFit/>
              <a:scene3d>
                <a:camera prst="orthographicFront"/>
                <a:lightRig rig="threePt" dir="t"/>
              </a:scene3d>
              <a:sp3d contourW="12700"/>
            </a:bodyPr>
            <a:lstStyle/>
            <a:p>
              <a:r>
                <a:rPr lang="en-US" altLang="zh-CN" sz="2400" i="1" dirty="0">
                  <a:solidFill>
                    <a:srgbClr val="0957DD"/>
                  </a:solidFill>
                  <a:latin typeface="Avenir Book Oblique" charset="0"/>
                  <a:ea typeface="Avenir Book Oblique" charset="0"/>
                  <a:cs typeface="Avenir Book Oblique" charset="0"/>
                </a:rPr>
                <a:t>01</a:t>
              </a:r>
              <a:endParaRPr lang="zh-CN" altLang="en-US" sz="2400" i="1" dirty="0">
                <a:solidFill>
                  <a:srgbClr val="0957DD"/>
                </a:solidFill>
                <a:latin typeface="Avenir Book Oblique" charset="0"/>
                <a:ea typeface="Avenir Book Oblique" charset="0"/>
                <a:cs typeface="Avenir Book Oblique" charset="0"/>
              </a:endParaRPr>
            </a:p>
          </p:txBody>
        </p:sp>
      </p:grpSp>
      <p:grpSp>
        <p:nvGrpSpPr>
          <p:cNvPr id="53" name="组 52"/>
          <p:cNvGrpSpPr/>
          <p:nvPr/>
        </p:nvGrpSpPr>
        <p:grpSpPr>
          <a:xfrm>
            <a:off x="2186038" y="4536688"/>
            <a:ext cx="2083837" cy="1702358"/>
            <a:chOff x="2186038" y="4536688"/>
            <a:chExt cx="2083837" cy="1702358"/>
          </a:xfrm>
        </p:grpSpPr>
        <p:grpSp>
          <p:nvGrpSpPr>
            <p:cNvPr id="16" name="组 15"/>
            <p:cNvGrpSpPr/>
            <p:nvPr/>
          </p:nvGrpSpPr>
          <p:grpSpPr>
            <a:xfrm>
              <a:off x="2186038" y="4536688"/>
              <a:ext cx="2083837" cy="1702358"/>
              <a:chOff x="420715" y="2983342"/>
              <a:chExt cx="2083837" cy="1702358"/>
            </a:xfrm>
          </p:grpSpPr>
          <p:sp>
            <p:nvSpPr>
              <p:cNvPr id="17" name="矩形 16"/>
              <p:cNvSpPr/>
              <p:nvPr/>
            </p:nvSpPr>
            <p:spPr>
              <a:xfrm>
                <a:off x="420715" y="2983342"/>
                <a:ext cx="2016131" cy="17023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57DD"/>
                  </a:solidFill>
                </a:endParaRPr>
              </a:p>
            </p:txBody>
          </p:sp>
          <p:sp>
            <p:nvSpPr>
              <p:cNvPr id="18" name="椭圆 19"/>
              <p:cNvSpPr/>
              <p:nvPr/>
            </p:nvSpPr>
            <p:spPr>
              <a:xfrm>
                <a:off x="557787" y="3157649"/>
                <a:ext cx="404184" cy="402871"/>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rgbClr val="095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0957DD"/>
                  </a:solidFill>
                </a:endParaRPr>
              </a:p>
            </p:txBody>
          </p:sp>
          <p:grpSp>
            <p:nvGrpSpPr>
              <p:cNvPr id="19" name="组合 27"/>
              <p:cNvGrpSpPr/>
              <p:nvPr/>
            </p:nvGrpSpPr>
            <p:grpSpPr>
              <a:xfrm>
                <a:off x="471516" y="3734827"/>
                <a:ext cx="2033036" cy="784285"/>
                <a:chOff x="4806948" y="4225717"/>
                <a:chExt cx="1742970" cy="784285"/>
              </a:xfrm>
            </p:grpSpPr>
            <p:sp>
              <p:nvSpPr>
                <p:cNvPr id="20" name="矩形 19"/>
                <p:cNvSpPr/>
                <p:nvPr/>
              </p:nvSpPr>
              <p:spPr>
                <a:xfrm>
                  <a:off x="4806948" y="4609892"/>
                  <a:ext cx="1699419" cy="400110"/>
                </a:xfrm>
                <a:prstGeom prst="rect">
                  <a:avLst/>
                </a:prstGeom>
              </p:spPr>
              <p:txBody>
                <a:bodyPr wrap="square">
                  <a:spAutoFit/>
                  <a:scene3d>
                    <a:camera prst="orthographicFront"/>
                    <a:lightRig rig="threePt" dir="t"/>
                  </a:scene3d>
                  <a:sp3d contourW="12700"/>
                </a:bodyPr>
                <a:lstStyle/>
                <a:p>
                  <a:r>
                    <a:rPr lang="en-US" altLang="zh-CN" sz="1000" i="1" dirty="0">
                      <a:solidFill>
                        <a:srgbClr val="0957DD"/>
                      </a:solidFill>
                      <a:latin typeface="Avenir Book Oblique" charset="0"/>
                      <a:ea typeface="Avenir Book Oblique" charset="0"/>
                      <a:cs typeface="Avenir Book Oblique" charset="0"/>
                    </a:rPr>
                    <a:t>This template is exclusively designed by Fei </a:t>
                  </a:r>
                  <a:r>
                    <a:rPr lang="en-US" altLang="zh-CN" sz="1000" i="1" dirty="0" err="1">
                      <a:solidFill>
                        <a:srgbClr val="0957DD"/>
                      </a:solidFill>
                      <a:latin typeface="Avenir Book Oblique" charset="0"/>
                      <a:ea typeface="Avenir Book Oblique" charset="0"/>
                      <a:cs typeface="Avenir Book Oblique" charset="0"/>
                    </a:rPr>
                    <a:t>er</a:t>
                  </a:r>
                  <a:r>
                    <a:rPr lang="en-US" altLang="zh-CN" sz="1000" i="1" dirty="0">
                      <a:solidFill>
                        <a:srgbClr val="0957DD"/>
                      </a:solidFill>
                      <a:latin typeface="Avenir Book Oblique" charset="0"/>
                      <a:ea typeface="Avenir Book Oblique" charset="0"/>
                      <a:cs typeface="Avenir Book Oblique" charset="0"/>
                    </a:rPr>
                    <a:t> creative</a:t>
                  </a:r>
                  <a:endParaRPr lang="zh-CN" altLang="en-US" sz="1000" i="1" dirty="0">
                    <a:solidFill>
                      <a:srgbClr val="0957DD"/>
                    </a:solidFill>
                    <a:latin typeface="Avenir Book Oblique" charset="0"/>
                    <a:ea typeface="Avenir Book Oblique" charset="0"/>
                    <a:cs typeface="Avenir Book Oblique" charset="0"/>
                  </a:endParaRPr>
                </a:p>
              </p:txBody>
            </p:sp>
            <p:sp>
              <p:nvSpPr>
                <p:cNvPr id="21" name="矩形 20"/>
                <p:cNvSpPr/>
                <p:nvPr/>
              </p:nvSpPr>
              <p:spPr>
                <a:xfrm>
                  <a:off x="4806949" y="4225717"/>
                  <a:ext cx="1742969" cy="338554"/>
                </a:xfrm>
                <a:prstGeom prst="rect">
                  <a:avLst/>
                </a:prstGeom>
              </p:spPr>
              <p:txBody>
                <a:bodyPr wrap="square">
                  <a:spAutoFit/>
                  <a:scene3d>
                    <a:camera prst="orthographicFront"/>
                    <a:lightRig rig="threePt" dir="t"/>
                  </a:scene3d>
                  <a:sp3d contourW="12700"/>
                </a:bodyPr>
                <a:lstStyle/>
                <a:p>
                  <a:r>
                    <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人工智能对生活影响</a:t>
                  </a:r>
                  <a:endPar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7" name="矩形 46"/>
            <p:cNvSpPr/>
            <p:nvPr/>
          </p:nvSpPr>
          <p:spPr>
            <a:xfrm>
              <a:off x="3572866" y="4675854"/>
              <a:ext cx="598274" cy="461665"/>
            </a:xfrm>
            <a:prstGeom prst="rect">
              <a:avLst/>
            </a:prstGeom>
          </p:spPr>
          <p:txBody>
            <a:bodyPr wrap="square">
              <a:spAutoFit/>
              <a:scene3d>
                <a:camera prst="orthographicFront"/>
                <a:lightRig rig="threePt" dir="t"/>
              </a:scene3d>
              <a:sp3d contourW="12700"/>
            </a:bodyPr>
            <a:lstStyle/>
            <a:p>
              <a:r>
                <a:rPr lang="en-US" altLang="zh-CN" sz="2400" i="1" dirty="0">
                  <a:solidFill>
                    <a:srgbClr val="0957DD"/>
                  </a:solidFill>
                  <a:latin typeface="Avenir Book Oblique" charset="0"/>
                  <a:ea typeface="Avenir Book Oblique" charset="0"/>
                  <a:cs typeface="Avenir Book Oblique" charset="0"/>
                </a:rPr>
                <a:t>02</a:t>
              </a:r>
              <a:endParaRPr lang="zh-CN" altLang="en-US" sz="2400" i="1" dirty="0">
                <a:solidFill>
                  <a:srgbClr val="0957DD"/>
                </a:solidFill>
                <a:latin typeface="Avenir Book Oblique" charset="0"/>
                <a:ea typeface="Avenir Book Oblique" charset="0"/>
                <a:cs typeface="Avenir Book Oblique" charset="0"/>
              </a:endParaRPr>
            </a:p>
          </p:txBody>
        </p:sp>
      </p:grpSp>
      <p:grpSp>
        <p:nvGrpSpPr>
          <p:cNvPr id="54" name="组 53"/>
          <p:cNvGrpSpPr/>
          <p:nvPr/>
        </p:nvGrpSpPr>
        <p:grpSpPr>
          <a:xfrm>
            <a:off x="4112726" y="2310989"/>
            <a:ext cx="2033038" cy="1702358"/>
            <a:chOff x="4112726" y="2310989"/>
            <a:chExt cx="2033038" cy="1702358"/>
          </a:xfrm>
        </p:grpSpPr>
        <p:grpSp>
          <p:nvGrpSpPr>
            <p:cNvPr id="22" name="组 21"/>
            <p:cNvGrpSpPr/>
            <p:nvPr/>
          </p:nvGrpSpPr>
          <p:grpSpPr>
            <a:xfrm>
              <a:off x="4112726" y="2310989"/>
              <a:ext cx="2033038" cy="1702358"/>
              <a:chOff x="420715" y="2983342"/>
              <a:chExt cx="2033038" cy="1702358"/>
            </a:xfrm>
          </p:grpSpPr>
          <p:sp>
            <p:nvSpPr>
              <p:cNvPr id="23" name="矩形 22"/>
              <p:cNvSpPr/>
              <p:nvPr/>
            </p:nvSpPr>
            <p:spPr>
              <a:xfrm>
                <a:off x="420715" y="2983342"/>
                <a:ext cx="2016131" cy="17023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57DD"/>
                  </a:solidFill>
                </a:endParaRPr>
              </a:p>
            </p:txBody>
          </p:sp>
          <p:sp>
            <p:nvSpPr>
              <p:cNvPr id="24" name="椭圆 19"/>
              <p:cNvSpPr/>
              <p:nvPr/>
            </p:nvSpPr>
            <p:spPr>
              <a:xfrm>
                <a:off x="557787" y="3157649"/>
                <a:ext cx="404184" cy="402871"/>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rgbClr val="095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0957DD"/>
                  </a:solidFill>
                </a:endParaRPr>
              </a:p>
            </p:txBody>
          </p:sp>
          <p:grpSp>
            <p:nvGrpSpPr>
              <p:cNvPr id="25" name="组合 27"/>
              <p:cNvGrpSpPr/>
              <p:nvPr/>
            </p:nvGrpSpPr>
            <p:grpSpPr>
              <a:xfrm>
                <a:off x="471515" y="3734827"/>
                <a:ext cx="1982238" cy="784285"/>
                <a:chOff x="4806948" y="4225717"/>
                <a:chExt cx="1699420" cy="784285"/>
              </a:xfrm>
            </p:grpSpPr>
            <p:sp>
              <p:nvSpPr>
                <p:cNvPr id="26" name="矩形 25"/>
                <p:cNvSpPr/>
                <p:nvPr/>
              </p:nvSpPr>
              <p:spPr>
                <a:xfrm>
                  <a:off x="4806948" y="4609892"/>
                  <a:ext cx="1699419" cy="400110"/>
                </a:xfrm>
                <a:prstGeom prst="rect">
                  <a:avLst/>
                </a:prstGeom>
              </p:spPr>
              <p:txBody>
                <a:bodyPr wrap="square">
                  <a:spAutoFit/>
                  <a:scene3d>
                    <a:camera prst="orthographicFront"/>
                    <a:lightRig rig="threePt" dir="t"/>
                  </a:scene3d>
                  <a:sp3d contourW="12700"/>
                </a:bodyPr>
                <a:lstStyle/>
                <a:p>
                  <a:r>
                    <a:rPr lang="en-US" altLang="zh-CN" sz="1000" i="1" dirty="0">
                      <a:solidFill>
                        <a:srgbClr val="0957DD"/>
                      </a:solidFill>
                      <a:latin typeface="Avenir Book Oblique" charset="0"/>
                      <a:ea typeface="Avenir Book Oblique" charset="0"/>
                      <a:cs typeface="Avenir Book Oblique" charset="0"/>
                    </a:rPr>
                    <a:t>This template is exclusively designed by Fei </a:t>
                  </a:r>
                  <a:r>
                    <a:rPr lang="en-US" altLang="zh-CN" sz="1000" i="1" dirty="0" err="1">
                      <a:solidFill>
                        <a:srgbClr val="0957DD"/>
                      </a:solidFill>
                      <a:latin typeface="Avenir Book Oblique" charset="0"/>
                      <a:ea typeface="Avenir Book Oblique" charset="0"/>
                      <a:cs typeface="Avenir Book Oblique" charset="0"/>
                    </a:rPr>
                    <a:t>er</a:t>
                  </a:r>
                  <a:r>
                    <a:rPr lang="en-US" altLang="zh-CN" sz="1000" i="1" dirty="0">
                      <a:solidFill>
                        <a:srgbClr val="0957DD"/>
                      </a:solidFill>
                      <a:latin typeface="Avenir Book Oblique" charset="0"/>
                      <a:ea typeface="Avenir Book Oblique" charset="0"/>
                      <a:cs typeface="Avenir Book Oblique" charset="0"/>
                    </a:rPr>
                    <a:t> creative</a:t>
                  </a:r>
                  <a:endParaRPr lang="zh-CN" altLang="en-US" sz="1000" i="1" dirty="0">
                    <a:solidFill>
                      <a:srgbClr val="0957DD"/>
                    </a:solidFill>
                    <a:latin typeface="Avenir Book Oblique" charset="0"/>
                    <a:ea typeface="Avenir Book Oblique" charset="0"/>
                    <a:cs typeface="Avenir Book Oblique" charset="0"/>
                  </a:endParaRPr>
                </a:p>
              </p:txBody>
            </p:sp>
            <p:sp>
              <p:nvSpPr>
                <p:cNvPr id="27" name="矩形 26"/>
                <p:cNvSpPr/>
                <p:nvPr/>
              </p:nvSpPr>
              <p:spPr>
                <a:xfrm>
                  <a:off x="4806950" y="4225717"/>
                  <a:ext cx="1699418" cy="338554"/>
                </a:xfrm>
                <a:prstGeom prst="rect">
                  <a:avLst/>
                </a:prstGeom>
              </p:spPr>
              <p:txBody>
                <a:bodyPr wrap="square">
                  <a:spAutoFit/>
                  <a:scene3d>
                    <a:camera prst="orthographicFront"/>
                    <a:lightRig rig="threePt" dir="t"/>
                  </a:scene3d>
                  <a:sp3d contourW="12700"/>
                </a:bodyPr>
                <a:lstStyle/>
                <a:p>
                  <a:r>
                    <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人工智能的应用</a:t>
                  </a:r>
                  <a:endPar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8" name="矩形 47"/>
            <p:cNvSpPr/>
            <p:nvPr/>
          </p:nvSpPr>
          <p:spPr>
            <a:xfrm>
              <a:off x="5468467" y="2415110"/>
              <a:ext cx="598274" cy="461665"/>
            </a:xfrm>
            <a:prstGeom prst="rect">
              <a:avLst/>
            </a:prstGeom>
          </p:spPr>
          <p:txBody>
            <a:bodyPr wrap="square">
              <a:spAutoFit/>
              <a:scene3d>
                <a:camera prst="orthographicFront"/>
                <a:lightRig rig="threePt" dir="t"/>
              </a:scene3d>
              <a:sp3d contourW="12700"/>
            </a:bodyPr>
            <a:lstStyle/>
            <a:p>
              <a:r>
                <a:rPr lang="en-US" altLang="zh-CN" sz="2400" i="1" dirty="0">
                  <a:solidFill>
                    <a:srgbClr val="0957DD"/>
                  </a:solidFill>
                  <a:latin typeface="Avenir Book Oblique" charset="0"/>
                  <a:ea typeface="Avenir Book Oblique" charset="0"/>
                  <a:cs typeface="Avenir Book Oblique" charset="0"/>
                </a:rPr>
                <a:t>03</a:t>
              </a:r>
              <a:endParaRPr lang="zh-CN" altLang="en-US" sz="2400" i="1" dirty="0">
                <a:solidFill>
                  <a:srgbClr val="0957DD"/>
                </a:solidFill>
                <a:latin typeface="Avenir Book Oblique" charset="0"/>
                <a:ea typeface="Avenir Book Oblique" charset="0"/>
                <a:cs typeface="Avenir Book Oblique" charset="0"/>
              </a:endParaRPr>
            </a:p>
          </p:txBody>
        </p:sp>
      </p:grpSp>
      <p:grpSp>
        <p:nvGrpSpPr>
          <p:cNvPr id="55" name="组 54"/>
          <p:cNvGrpSpPr/>
          <p:nvPr/>
        </p:nvGrpSpPr>
        <p:grpSpPr>
          <a:xfrm>
            <a:off x="6039414" y="4536688"/>
            <a:ext cx="2083837" cy="1702358"/>
            <a:chOff x="6039414" y="4536688"/>
            <a:chExt cx="2083837" cy="1702358"/>
          </a:xfrm>
        </p:grpSpPr>
        <p:grpSp>
          <p:nvGrpSpPr>
            <p:cNvPr id="28" name="组 27"/>
            <p:cNvGrpSpPr/>
            <p:nvPr/>
          </p:nvGrpSpPr>
          <p:grpSpPr>
            <a:xfrm>
              <a:off x="6039414" y="4536688"/>
              <a:ext cx="2083837" cy="1702358"/>
              <a:chOff x="420715" y="2983342"/>
              <a:chExt cx="2083837" cy="1702358"/>
            </a:xfrm>
          </p:grpSpPr>
          <p:sp>
            <p:nvSpPr>
              <p:cNvPr id="29" name="矩形 28"/>
              <p:cNvSpPr/>
              <p:nvPr/>
            </p:nvSpPr>
            <p:spPr>
              <a:xfrm>
                <a:off x="420715" y="2983342"/>
                <a:ext cx="2016131" cy="17023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57DD"/>
                  </a:solidFill>
                </a:endParaRPr>
              </a:p>
            </p:txBody>
          </p:sp>
          <p:sp>
            <p:nvSpPr>
              <p:cNvPr id="30" name="椭圆 19"/>
              <p:cNvSpPr/>
              <p:nvPr/>
            </p:nvSpPr>
            <p:spPr>
              <a:xfrm>
                <a:off x="557787" y="3157649"/>
                <a:ext cx="404184" cy="402871"/>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rgbClr val="095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0957DD"/>
                  </a:solidFill>
                </a:endParaRPr>
              </a:p>
            </p:txBody>
          </p:sp>
          <p:grpSp>
            <p:nvGrpSpPr>
              <p:cNvPr id="31" name="组合 27"/>
              <p:cNvGrpSpPr/>
              <p:nvPr/>
            </p:nvGrpSpPr>
            <p:grpSpPr>
              <a:xfrm>
                <a:off x="471516" y="3734827"/>
                <a:ext cx="2033036" cy="784285"/>
                <a:chOff x="4806948" y="4225717"/>
                <a:chExt cx="1742970" cy="784285"/>
              </a:xfrm>
            </p:grpSpPr>
            <p:sp>
              <p:nvSpPr>
                <p:cNvPr id="32" name="矩形 31"/>
                <p:cNvSpPr/>
                <p:nvPr/>
              </p:nvSpPr>
              <p:spPr>
                <a:xfrm>
                  <a:off x="4806948" y="4609892"/>
                  <a:ext cx="1699419" cy="400110"/>
                </a:xfrm>
                <a:prstGeom prst="rect">
                  <a:avLst/>
                </a:prstGeom>
              </p:spPr>
              <p:txBody>
                <a:bodyPr wrap="square">
                  <a:spAutoFit/>
                  <a:scene3d>
                    <a:camera prst="orthographicFront"/>
                    <a:lightRig rig="threePt" dir="t"/>
                  </a:scene3d>
                  <a:sp3d contourW="12700"/>
                </a:bodyPr>
                <a:lstStyle/>
                <a:p>
                  <a:r>
                    <a:rPr lang="en-US" altLang="zh-CN" sz="1000" i="1" dirty="0">
                      <a:solidFill>
                        <a:srgbClr val="0957DD"/>
                      </a:solidFill>
                      <a:latin typeface="Avenir Book Oblique" charset="0"/>
                      <a:ea typeface="Avenir Book Oblique" charset="0"/>
                      <a:cs typeface="Avenir Book Oblique" charset="0"/>
                    </a:rPr>
                    <a:t>This template is exclusively designed by Fei </a:t>
                  </a:r>
                  <a:r>
                    <a:rPr lang="en-US" altLang="zh-CN" sz="1000" i="1" dirty="0" err="1">
                      <a:solidFill>
                        <a:srgbClr val="0957DD"/>
                      </a:solidFill>
                      <a:latin typeface="Avenir Book Oblique" charset="0"/>
                      <a:ea typeface="Avenir Book Oblique" charset="0"/>
                      <a:cs typeface="Avenir Book Oblique" charset="0"/>
                    </a:rPr>
                    <a:t>er</a:t>
                  </a:r>
                  <a:r>
                    <a:rPr lang="en-US" altLang="zh-CN" sz="1000" i="1" dirty="0">
                      <a:solidFill>
                        <a:srgbClr val="0957DD"/>
                      </a:solidFill>
                      <a:latin typeface="Avenir Book Oblique" charset="0"/>
                      <a:ea typeface="Avenir Book Oblique" charset="0"/>
                      <a:cs typeface="Avenir Book Oblique" charset="0"/>
                    </a:rPr>
                    <a:t> creative</a:t>
                  </a:r>
                  <a:endParaRPr lang="zh-CN" altLang="en-US" sz="1000" i="1" dirty="0">
                    <a:solidFill>
                      <a:srgbClr val="0957DD"/>
                    </a:solidFill>
                    <a:latin typeface="Avenir Book Oblique" charset="0"/>
                    <a:ea typeface="Avenir Book Oblique" charset="0"/>
                    <a:cs typeface="Avenir Book Oblique" charset="0"/>
                  </a:endParaRPr>
                </a:p>
              </p:txBody>
            </p:sp>
            <p:sp>
              <p:nvSpPr>
                <p:cNvPr id="33" name="矩形 32"/>
                <p:cNvSpPr/>
                <p:nvPr/>
              </p:nvSpPr>
              <p:spPr>
                <a:xfrm>
                  <a:off x="4806949" y="4225717"/>
                  <a:ext cx="1742969" cy="338554"/>
                </a:xfrm>
                <a:prstGeom prst="rect">
                  <a:avLst/>
                </a:prstGeom>
              </p:spPr>
              <p:txBody>
                <a:bodyPr wrap="square">
                  <a:spAutoFit/>
                  <a:scene3d>
                    <a:camera prst="orthographicFront"/>
                    <a:lightRig rig="threePt" dir="t"/>
                  </a:scene3d>
                  <a:sp3d contourW="12700"/>
                </a:bodyPr>
                <a:lstStyle/>
                <a:p>
                  <a:r>
                    <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人工智能的价值研究</a:t>
                  </a:r>
                  <a:endPar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9" name="矩形 48"/>
            <p:cNvSpPr/>
            <p:nvPr/>
          </p:nvSpPr>
          <p:spPr>
            <a:xfrm>
              <a:off x="7453569" y="4675854"/>
              <a:ext cx="598274" cy="461665"/>
            </a:xfrm>
            <a:prstGeom prst="rect">
              <a:avLst/>
            </a:prstGeom>
          </p:spPr>
          <p:txBody>
            <a:bodyPr wrap="square">
              <a:spAutoFit/>
              <a:scene3d>
                <a:camera prst="orthographicFront"/>
                <a:lightRig rig="threePt" dir="t"/>
              </a:scene3d>
              <a:sp3d contourW="12700"/>
            </a:bodyPr>
            <a:lstStyle/>
            <a:p>
              <a:r>
                <a:rPr lang="en-US" altLang="zh-CN" sz="2400" i="1" dirty="0">
                  <a:solidFill>
                    <a:srgbClr val="0957DD"/>
                  </a:solidFill>
                  <a:latin typeface="Avenir Book Oblique" charset="0"/>
                  <a:ea typeface="Avenir Book Oblique" charset="0"/>
                  <a:cs typeface="Avenir Book Oblique" charset="0"/>
                </a:rPr>
                <a:t>04</a:t>
              </a:r>
              <a:endParaRPr lang="zh-CN" altLang="en-US" sz="2400" i="1" dirty="0">
                <a:solidFill>
                  <a:srgbClr val="0957DD"/>
                </a:solidFill>
                <a:latin typeface="Avenir Book Oblique" charset="0"/>
                <a:ea typeface="Avenir Book Oblique" charset="0"/>
                <a:cs typeface="Avenir Book Oblique" charset="0"/>
              </a:endParaRPr>
            </a:p>
          </p:txBody>
        </p:sp>
      </p:grpSp>
      <p:grpSp>
        <p:nvGrpSpPr>
          <p:cNvPr id="56" name="组 55"/>
          <p:cNvGrpSpPr/>
          <p:nvPr/>
        </p:nvGrpSpPr>
        <p:grpSpPr>
          <a:xfrm>
            <a:off x="7966102" y="2310989"/>
            <a:ext cx="2186427" cy="1702358"/>
            <a:chOff x="7966102" y="2310989"/>
            <a:chExt cx="2186427" cy="1702358"/>
          </a:xfrm>
        </p:grpSpPr>
        <p:grpSp>
          <p:nvGrpSpPr>
            <p:cNvPr id="34" name="组 33"/>
            <p:cNvGrpSpPr/>
            <p:nvPr/>
          </p:nvGrpSpPr>
          <p:grpSpPr>
            <a:xfrm>
              <a:off x="7966102" y="2310989"/>
              <a:ext cx="2186427" cy="1702358"/>
              <a:chOff x="420715" y="2983342"/>
              <a:chExt cx="2186427" cy="1702358"/>
            </a:xfrm>
          </p:grpSpPr>
          <p:sp>
            <p:nvSpPr>
              <p:cNvPr id="35" name="矩形 34"/>
              <p:cNvSpPr/>
              <p:nvPr/>
            </p:nvSpPr>
            <p:spPr>
              <a:xfrm>
                <a:off x="420715" y="2983342"/>
                <a:ext cx="2016131" cy="17023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57DD"/>
                  </a:solidFill>
                </a:endParaRPr>
              </a:p>
            </p:txBody>
          </p:sp>
          <p:sp>
            <p:nvSpPr>
              <p:cNvPr id="36" name="椭圆 19"/>
              <p:cNvSpPr/>
              <p:nvPr/>
            </p:nvSpPr>
            <p:spPr>
              <a:xfrm>
                <a:off x="557787" y="3157649"/>
                <a:ext cx="404184" cy="402871"/>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rgbClr val="095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0957DD"/>
                  </a:solidFill>
                </a:endParaRPr>
              </a:p>
            </p:txBody>
          </p:sp>
          <p:grpSp>
            <p:nvGrpSpPr>
              <p:cNvPr id="37" name="组合 27"/>
              <p:cNvGrpSpPr/>
              <p:nvPr/>
            </p:nvGrpSpPr>
            <p:grpSpPr>
              <a:xfrm>
                <a:off x="471516" y="3734827"/>
                <a:ext cx="2135626" cy="784285"/>
                <a:chOff x="4806948" y="4225717"/>
                <a:chExt cx="1830923" cy="784285"/>
              </a:xfrm>
            </p:grpSpPr>
            <p:sp>
              <p:nvSpPr>
                <p:cNvPr id="38" name="矩形 37"/>
                <p:cNvSpPr/>
                <p:nvPr/>
              </p:nvSpPr>
              <p:spPr>
                <a:xfrm>
                  <a:off x="4806948" y="4609892"/>
                  <a:ext cx="1699419" cy="400110"/>
                </a:xfrm>
                <a:prstGeom prst="rect">
                  <a:avLst/>
                </a:prstGeom>
              </p:spPr>
              <p:txBody>
                <a:bodyPr wrap="square">
                  <a:spAutoFit/>
                  <a:scene3d>
                    <a:camera prst="orthographicFront"/>
                    <a:lightRig rig="threePt" dir="t"/>
                  </a:scene3d>
                  <a:sp3d contourW="12700"/>
                </a:bodyPr>
                <a:lstStyle/>
                <a:p>
                  <a:r>
                    <a:rPr lang="en-US" altLang="zh-CN" sz="1000" i="1" dirty="0">
                      <a:solidFill>
                        <a:srgbClr val="0957DD"/>
                      </a:solidFill>
                      <a:latin typeface="Avenir Book Oblique" charset="0"/>
                      <a:ea typeface="Avenir Book Oblique" charset="0"/>
                      <a:cs typeface="Avenir Book Oblique" charset="0"/>
                    </a:rPr>
                    <a:t>This template is exclusively designed by Fei </a:t>
                  </a:r>
                  <a:r>
                    <a:rPr lang="en-US" altLang="zh-CN" sz="1000" i="1" dirty="0" err="1">
                      <a:solidFill>
                        <a:srgbClr val="0957DD"/>
                      </a:solidFill>
                      <a:latin typeface="Avenir Book Oblique" charset="0"/>
                      <a:ea typeface="Avenir Book Oblique" charset="0"/>
                      <a:cs typeface="Avenir Book Oblique" charset="0"/>
                    </a:rPr>
                    <a:t>er</a:t>
                  </a:r>
                  <a:r>
                    <a:rPr lang="en-US" altLang="zh-CN" sz="1000" i="1" dirty="0">
                      <a:solidFill>
                        <a:srgbClr val="0957DD"/>
                      </a:solidFill>
                      <a:latin typeface="Avenir Book Oblique" charset="0"/>
                      <a:ea typeface="Avenir Book Oblique" charset="0"/>
                      <a:cs typeface="Avenir Book Oblique" charset="0"/>
                    </a:rPr>
                    <a:t> creative</a:t>
                  </a:r>
                  <a:endParaRPr lang="zh-CN" altLang="en-US" sz="1000" i="1" dirty="0">
                    <a:solidFill>
                      <a:srgbClr val="0957DD"/>
                    </a:solidFill>
                    <a:latin typeface="Avenir Book Oblique" charset="0"/>
                    <a:ea typeface="Avenir Book Oblique" charset="0"/>
                    <a:cs typeface="Avenir Book Oblique" charset="0"/>
                  </a:endParaRPr>
                </a:p>
              </p:txBody>
            </p:sp>
            <p:sp>
              <p:nvSpPr>
                <p:cNvPr id="39" name="矩形 38"/>
                <p:cNvSpPr/>
                <p:nvPr/>
              </p:nvSpPr>
              <p:spPr>
                <a:xfrm>
                  <a:off x="4806949" y="4225717"/>
                  <a:ext cx="1830922" cy="338554"/>
                </a:xfrm>
                <a:prstGeom prst="rect">
                  <a:avLst/>
                </a:prstGeom>
              </p:spPr>
              <p:txBody>
                <a:bodyPr wrap="square">
                  <a:spAutoFit/>
                  <a:scene3d>
                    <a:camera prst="orthographicFront"/>
                    <a:lightRig rig="threePt" dir="t"/>
                  </a:scene3d>
                  <a:sp3d contourW="12700"/>
                </a:bodyPr>
                <a:lstStyle/>
                <a:p>
                  <a:r>
                    <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人工智能的强弱对比</a:t>
                  </a:r>
                  <a:endPar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50" name="矩形 49"/>
            <p:cNvSpPr/>
            <p:nvPr/>
          </p:nvSpPr>
          <p:spPr>
            <a:xfrm>
              <a:off x="9381921" y="2415110"/>
              <a:ext cx="598274" cy="461665"/>
            </a:xfrm>
            <a:prstGeom prst="rect">
              <a:avLst/>
            </a:prstGeom>
          </p:spPr>
          <p:txBody>
            <a:bodyPr wrap="square">
              <a:spAutoFit/>
              <a:scene3d>
                <a:camera prst="orthographicFront"/>
                <a:lightRig rig="threePt" dir="t"/>
              </a:scene3d>
              <a:sp3d contourW="12700"/>
            </a:bodyPr>
            <a:lstStyle/>
            <a:p>
              <a:r>
                <a:rPr lang="en-US" altLang="zh-CN" sz="2400" i="1" dirty="0">
                  <a:solidFill>
                    <a:srgbClr val="0957DD"/>
                  </a:solidFill>
                  <a:latin typeface="Avenir Book Oblique" charset="0"/>
                  <a:ea typeface="Avenir Book Oblique" charset="0"/>
                  <a:cs typeface="Avenir Book Oblique" charset="0"/>
                </a:rPr>
                <a:t>05</a:t>
              </a:r>
              <a:endParaRPr lang="zh-CN" altLang="en-US" sz="2400" i="1" dirty="0">
                <a:solidFill>
                  <a:srgbClr val="0957DD"/>
                </a:solidFill>
                <a:latin typeface="Avenir Book Oblique" charset="0"/>
                <a:ea typeface="Avenir Book Oblique" charset="0"/>
                <a:cs typeface="Avenir Book Oblique" charset="0"/>
              </a:endParaRPr>
            </a:p>
          </p:txBody>
        </p:sp>
      </p:grpSp>
      <p:grpSp>
        <p:nvGrpSpPr>
          <p:cNvPr id="57" name="组 56"/>
          <p:cNvGrpSpPr/>
          <p:nvPr/>
        </p:nvGrpSpPr>
        <p:grpSpPr>
          <a:xfrm>
            <a:off x="9892790" y="4568660"/>
            <a:ext cx="2083837" cy="1702358"/>
            <a:chOff x="9892790" y="4568660"/>
            <a:chExt cx="2083837" cy="1702358"/>
          </a:xfrm>
        </p:grpSpPr>
        <p:grpSp>
          <p:nvGrpSpPr>
            <p:cNvPr id="40" name="组 39"/>
            <p:cNvGrpSpPr/>
            <p:nvPr/>
          </p:nvGrpSpPr>
          <p:grpSpPr>
            <a:xfrm>
              <a:off x="9892790" y="4568660"/>
              <a:ext cx="2083837" cy="1702358"/>
              <a:chOff x="420715" y="2983342"/>
              <a:chExt cx="2083837" cy="1702358"/>
            </a:xfrm>
          </p:grpSpPr>
          <p:sp>
            <p:nvSpPr>
              <p:cNvPr id="41" name="矩形 40"/>
              <p:cNvSpPr/>
              <p:nvPr/>
            </p:nvSpPr>
            <p:spPr>
              <a:xfrm>
                <a:off x="420715" y="2983342"/>
                <a:ext cx="2016131" cy="17023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57DD"/>
                  </a:solidFill>
                </a:endParaRPr>
              </a:p>
            </p:txBody>
          </p:sp>
          <p:sp>
            <p:nvSpPr>
              <p:cNvPr id="42" name="椭圆 19"/>
              <p:cNvSpPr/>
              <p:nvPr/>
            </p:nvSpPr>
            <p:spPr>
              <a:xfrm>
                <a:off x="557787" y="3157649"/>
                <a:ext cx="404184" cy="402871"/>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rgbClr val="095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0957DD"/>
                  </a:solidFill>
                </a:endParaRPr>
              </a:p>
            </p:txBody>
          </p:sp>
          <p:grpSp>
            <p:nvGrpSpPr>
              <p:cNvPr id="43" name="组合 27"/>
              <p:cNvGrpSpPr/>
              <p:nvPr/>
            </p:nvGrpSpPr>
            <p:grpSpPr>
              <a:xfrm>
                <a:off x="471516" y="3734827"/>
                <a:ext cx="2033036" cy="784285"/>
                <a:chOff x="4806948" y="4225717"/>
                <a:chExt cx="1742970" cy="784285"/>
              </a:xfrm>
            </p:grpSpPr>
            <p:sp>
              <p:nvSpPr>
                <p:cNvPr id="44" name="矩形 43"/>
                <p:cNvSpPr/>
                <p:nvPr/>
              </p:nvSpPr>
              <p:spPr>
                <a:xfrm>
                  <a:off x="4806948" y="4609892"/>
                  <a:ext cx="1699419" cy="400110"/>
                </a:xfrm>
                <a:prstGeom prst="rect">
                  <a:avLst/>
                </a:prstGeom>
              </p:spPr>
              <p:txBody>
                <a:bodyPr wrap="square">
                  <a:spAutoFit/>
                  <a:scene3d>
                    <a:camera prst="orthographicFront"/>
                    <a:lightRig rig="threePt" dir="t"/>
                  </a:scene3d>
                  <a:sp3d contourW="12700"/>
                </a:bodyPr>
                <a:lstStyle/>
                <a:p>
                  <a:r>
                    <a:rPr lang="en-US" altLang="zh-CN" sz="1000" i="1" dirty="0">
                      <a:solidFill>
                        <a:srgbClr val="0957DD"/>
                      </a:solidFill>
                      <a:latin typeface="Avenir Book Oblique" charset="0"/>
                      <a:ea typeface="Avenir Book Oblique" charset="0"/>
                      <a:cs typeface="Avenir Book Oblique" charset="0"/>
                    </a:rPr>
                    <a:t>This template is exclusively designed by Fei </a:t>
                  </a:r>
                  <a:r>
                    <a:rPr lang="en-US" altLang="zh-CN" sz="1000" i="1" dirty="0" err="1">
                      <a:solidFill>
                        <a:srgbClr val="0957DD"/>
                      </a:solidFill>
                      <a:latin typeface="Avenir Book Oblique" charset="0"/>
                      <a:ea typeface="Avenir Book Oblique" charset="0"/>
                      <a:cs typeface="Avenir Book Oblique" charset="0"/>
                    </a:rPr>
                    <a:t>er</a:t>
                  </a:r>
                  <a:r>
                    <a:rPr lang="en-US" altLang="zh-CN" sz="1000" i="1" dirty="0">
                      <a:solidFill>
                        <a:srgbClr val="0957DD"/>
                      </a:solidFill>
                      <a:latin typeface="Avenir Book Oblique" charset="0"/>
                      <a:ea typeface="Avenir Book Oblique" charset="0"/>
                      <a:cs typeface="Avenir Book Oblique" charset="0"/>
                    </a:rPr>
                    <a:t> creative</a:t>
                  </a:r>
                  <a:endParaRPr lang="zh-CN" altLang="en-US" sz="1000" i="1" dirty="0">
                    <a:solidFill>
                      <a:srgbClr val="0957DD"/>
                    </a:solidFill>
                    <a:latin typeface="Avenir Book Oblique" charset="0"/>
                    <a:ea typeface="Avenir Book Oblique" charset="0"/>
                    <a:cs typeface="Avenir Book Oblique" charset="0"/>
                  </a:endParaRPr>
                </a:p>
              </p:txBody>
            </p:sp>
            <p:sp>
              <p:nvSpPr>
                <p:cNvPr id="45" name="矩形 44"/>
                <p:cNvSpPr/>
                <p:nvPr/>
              </p:nvSpPr>
              <p:spPr>
                <a:xfrm>
                  <a:off x="4806949" y="4225717"/>
                  <a:ext cx="1742969" cy="338554"/>
                </a:xfrm>
                <a:prstGeom prst="rect">
                  <a:avLst/>
                </a:prstGeom>
              </p:spPr>
              <p:txBody>
                <a:bodyPr wrap="square">
                  <a:spAutoFit/>
                  <a:scene3d>
                    <a:camera prst="orthographicFront"/>
                    <a:lightRig rig="threePt" dir="t"/>
                  </a:scene3d>
                  <a:sp3d contourW="12700"/>
                </a:bodyPr>
                <a:lstStyle/>
                <a:p>
                  <a:r>
                    <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rPr>
                    <a:t>人工智能的主要成果</a:t>
                  </a:r>
                  <a:endParaRPr lang="zh-CN" altLang="en-US" sz="1600" b="1" dirty="0">
                    <a:solidFill>
                      <a:srgbClr val="0957DD"/>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51" name="矩形 50"/>
            <p:cNvSpPr/>
            <p:nvPr/>
          </p:nvSpPr>
          <p:spPr>
            <a:xfrm>
              <a:off x="11367023" y="4675854"/>
              <a:ext cx="598274" cy="461665"/>
            </a:xfrm>
            <a:prstGeom prst="rect">
              <a:avLst/>
            </a:prstGeom>
          </p:spPr>
          <p:txBody>
            <a:bodyPr wrap="square">
              <a:spAutoFit/>
              <a:scene3d>
                <a:camera prst="orthographicFront"/>
                <a:lightRig rig="threePt" dir="t"/>
              </a:scene3d>
              <a:sp3d contourW="12700"/>
            </a:bodyPr>
            <a:lstStyle/>
            <a:p>
              <a:r>
                <a:rPr lang="en-US" altLang="zh-CN" sz="2400" i="1" dirty="0">
                  <a:solidFill>
                    <a:srgbClr val="0957DD"/>
                  </a:solidFill>
                  <a:latin typeface="Avenir Book Oblique" charset="0"/>
                  <a:ea typeface="Avenir Book Oblique" charset="0"/>
                  <a:cs typeface="Avenir Book Oblique" charset="0"/>
                </a:rPr>
                <a:t>06</a:t>
              </a:r>
              <a:endParaRPr lang="zh-CN" altLang="en-US" sz="2400" i="1" dirty="0">
                <a:solidFill>
                  <a:srgbClr val="0957DD"/>
                </a:solidFill>
                <a:latin typeface="Avenir Book Oblique" charset="0"/>
                <a:ea typeface="Avenir Book Oblique" charset="0"/>
                <a:cs typeface="Avenir Book Oblique" charset="0"/>
              </a:endParaRPr>
            </a:p>
          </p:txBody>
        </p:sp>
      </p:grpSp>
      <p:grpSp>
        <p:nvGrpSpPr>
          <p:cNvPr id="58" name="组合 70"/>
          <p:cNvGrpSpPr/>
          <p:nvPr/>
        </p:nvGrpSpPr>
        <p:grpSpPr>
          <a:xfrm>
            <a:off x="0" y="447345"/>
            <a:ext cx="665020" cy="673700"/>
            <a:chOff x="0" y="314037"/>
            <a:chExt cx="665020" cy="775854"/>
          </a:xfrm>
          <a:solidFill>
            <a:schemeClr val="bg1"/>
          </a:solidFill>
        </p:grpSpPr>
        <p:sp>
          <p:nvSpPr>
            <p:cNvPr id="59" name="矩形 58"/>
            <p:cNvSpPr/>
            <p:nvPr/>
          </p:nvSpPr>
          <p:spPr>
            <a:xfrm>
              <a:off x="0" y="314037"/>
              <a:ext cx="203200" cy="775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FF0000"/>
                </a:solidFill>
              </a:endParaRPr>
            </a:p>
          </p:txBody>
        </p:sp>
        <p:sp>
          <p:nvSpPr>
            <p:cNvPr id="60" name="矩形 59"/>
            <p:cNvSpPr/>
            <p:nvPr/>
          </p:nvSpPr>
          <p:spPr>
            <a:xfrm>
              <a:off x="249384" y="314037"/>
              <a:ext cx="415636" cy="775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0000"/>
                </a:solidFill>
              </a:endParaRPr>
            </a:p>
          </p:txBody>
        </p:sp>
      </p:grpSp>
      <p:grpSp>
        <p:nvGrpSpPr>
          <p:cNvPr id="61" name="组合 67"/>
          <p:cNvGrpSpPr/>
          <p:nvPr/>
        </p:nvGrpSpPr>
        <p:grpSpPr>
          <a:xfrm>
            <a:off x="771444" y="349263"/>
            <a:ext cx="4363761" cy="830996"/>
            <a:chOff x="4806948" y="4254292"/>
            <a:chExt cx="3988122" cy="830996"/>
          </a:xfrm>
        </p:grpSpPr>
        <p:sp>
          <p:nvSpPr>
            <p:cNvPr id="62" name="矩形 61"/>
            <p:cNvSpPr/>
            <p:nvPr/>
          </p:nvSpPr>
          <p:spPr>
            <a:xfrm>
              <a:off x="4806948" y="4839067"/>
              <a:ext cx="3988122" cy="246221"/>
            </a:xfrm>
            <a:prstGeom prst="rect">
              <a:avLst/>
            </a:prstGeom>
          </p:spPr>
          <p:txBody>
            <a:bodyPr wrap="square">
              <a:spAutoFit/>
              <a:scene3d>
                <a:camera prst="orthographicFront"/>
                <a:lightRig rig="threePt" dir="t"/>
              </a:scene3d>
              <a:sp3d contourW="12700"/>
            </a:bodyPr>
            <a:lstStyle/>
            <a:p>
              <a:r>
                <a:rPr lang="en-US" altLang="zh-CN" sz="1000" dirty="0">
                  <a:solidFill>
                    <a:schemeClr val="bg1"/>
                  </a:solidFill>
                  <a:latin typeface="Century Gothic" panose="020B0502020202020204" pitchFamily="34" charset="0"/>
                </a:rPr>
                <a:t>This template is exclusively designed by Fei </a:t>
              </a:r>
              <a:r>
                <a:rPr lang="en-US" altLang="zh-CN" sz="1000" dirty="0" err="1">
                  <a:solidFill>
                    <a:schemeClr val="bg1"/>
                  </a:solidFill>
                  <a:latin typeface="Century Gothic" panose="020B0502020202020204" pitchFamily="34" charset="0"/>
                </a:rPr>
                <a:t>er</a:t>
              </a:r>
              <a:r>
                <a:rPr lang="en-US" altLang="zh-CN" sz="1000" dirty="0">
                  <a:solidFill>
                    <a:schemeClr val="bg1"/>
                  </a:solidFill>
                  <a:latin typeface="Century Gothic" panose="020B0502020202020204" pitchFamily="34" charset="0"/>
                </a:rPr>
                <a:t> creative</a:t>
              </a:r>
              <a:endParaRPr lang="zh-CN" altLang="en-US" sz="1000" dirty="0">
                <a:solidFill>
                  <a:schemeClr val="bg1"/>
                </a:solidFill>
                <a:latin typeface="Century Gothic" panose="020B0502020202020204" pitchFamily="34" charset="0"/>
              </a:endParaRPr>
            </a:p>
          </p:txBody>
        </p:sp>
        <p:sp>
          <p:nvSpPr>
            <p:cNvPr id="63" name="矩形 62"/>
            <p:cNvSpPr/>
            <p:nvPr/>
          </p:nvSpPr>
          <p:spPr>
            <a:xfrm>
              <a:off x="4806949" y="4254292"/>
              <a:ext cx="2301875" cy="584775"/>
            </a:xfrm>
            <a:prstGeom prst="rect">
              <a:avLst/>
            </a:prstGeom>
          </p:spPr>
          <p:txBody>
            <a:bodyPr wrap="square">
              <a:spAutoFit/>
              <a:scene3d>
                <a:camera prst="orthographicFront"/>
                <a:lightRig rig="threePt" dir="t"/>
              </a:scene3d>
              <a:sp3d contourW="12700"/>
            </a:bodyPr>
            <a:lstStyle/>
            <a:p>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目 录</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4"/>
          <p:cNvGrpSpPr/>
          <p:nvPr/>
        </p:nvGrpSpPr>
        <p:grpSpPr>
          <a:xfrm>
            <a:off x="1170683" y="1413702"/>
            <a:ext cx="9482692" cy="2795961"/>
            <a:chOff x="1355832" y="1972502"/>
            <a:chExt cx="6721618" cy="2795961"/>
          </a:xfrm>
        </p:grpSpPr>
        <p:sp>
          <p:nvSpPr>
            <p:cNvPr id="3" name="Freeform: Shape 30"/>
            <p:cNvSpPr/>
            <p:nvPr/>
          </p:nvSpPr>
          <p:spPr bwMode="auto">
            <a:xfrm>
              <a:off x="1355832" y="2855427"/>
              <a:ext cx="1693529" cy="19130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latin typeface="Century Gothic" panose="020B0502020202020204" pitchFamily="34" charset="0"/>
              </a:endParaRPr>
            </a:p>
          </p:txBody>
        </p:sp>
        <p:sp>
          <p:nvSpPr>
            <p:cNvPr id="4" name="Freeform: Shape 31"/>
            <p:cNvSpPr/>
            <p:nvPr/>
          </p:nvSpPr>
          <p:spPr bwMode="auto">
            <a:xfrm>
              <a:off x="2361450" y="3117845"/>
              <a:ext cx="1693529" cy="165061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latin typeface="Century Gothic" panose="020B0502020202020204" pitchFamily="34" charset="0"/>
              </a:endParaRPr>
            </a:p>
          </p:txBody>
        </p:sp>
        <p:sp>
          <p:nvSpPr>
            <p:cNvPr id="5" name="Freeform: Shape 32"/>
            <p:cNvSpPr/>
            <p:nvPr/>
          </p:nvSpPr>
          <p:spPr bwMode="auto">
            <a:xfrm>
              <a:off x="3367068" y="2205630"/>
              <a:ext cx="1693529" cy="256283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latin typeface="Century Gothic" panose="020B0502020202020204" pitchFamily="34" charset="0"/>
              </a:endParaRPr>
            </a:p>
          </p:txBody>
        </p:sp>
        <p:sp>
          <p:nvSpPr>
            <p:cNvPr id="6" name="Freeform: Shape 33"/>
            <p:cNvSpPr/>
            <p:nvPr/>
          </p:nvSpPr>
          <p:spPr bwMode="auto">
            <a:xfrm>
              <a:off x="4372685" y="3642681"/>
              <a:ext cx="1693529" cy="112578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latin typeface="Century Gothic" panose="020B0502020202020204" pitchFamily="34" charset="0"/>
              </a:endParaRPr>
            </a:p>
          </p:txBody>
        </p:sp>
        <p:sp>
          <p:nvSpPr>
            <p:cNvPr id="7" name="Freeform: Shape 34"/>
            <p:cNvSpPr/>
            <p:nvPr/>
          </p:nvSpPr>
          <p:spPr bwMode="auto">
            <a:xfrm>
              <a:off x="5378303" y="2578720"/>
              <a:ext cx="1693529" cy="217545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latin typeface="Century Gothic" panose="020B0502020202020204" pitchFamily="34" charset="0"/>
              </a:endParaRPr>
            </a:p>
          </p:txBody>
        </p:sp>
        <p:sp>
          <p:nvSpPr>
            <p:cNvPr id="8" name="Freeform: Shape 35"/>
            <p:cNvSpPr/>
            <p:nvPr/>
          </p:nvSpPr>
          <p:spPr bwMode="auto">
            <a:xfrm>
              <a:off x="6383921" y="3282130"/>
              <a:ext cx="1693529" cy="146317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latin typeface="Century Gothic" panose="020B0502020202020204" pitchFamily="34" charset="0"/>
              </a:endParaRPr>
            </a:p>
          </p:txBody>
        </p:sp>
        <p:sp>
          <p:nvSpPr>
            <p:cNvPr id="10" name="TextBox 49"/>
            <p:cNvSpPr txBox="1"/>
            <p:nvPr/>
          </p:nvSpPr>
          <p:spPr>
            <a:xfrm>
              <a:off x="1900153" y="2593008"/>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bg1"/>
                  </a:solidFill>
                  <a:latin typeface="Century Gothic" panose="020B0502020202020204" pitchFamily="34" charset="0"/>
                </a:rPr>
                <a:t>70%</a:t>
              </a:r>
              <a:endParaRPr lang="en-US" sz="1400" b="1">
                <a:solidFill>
                  <a:schemeClr val="bg1"/>
                </a:solidFill>
                <a:latin typeface="Century Gothic" panose="020B0502020202020204" pitchFamily="34" charset="0"/>
              </a:endParaRPr>
            </a:p>
          </p:txBody>
        </p:sp>
        <p:sp>
          <p:nvSpPr>
            <p:cNvPr id="11" name="TextBox 50"/>
            <p:cNvSpPr txBox="1"/>
            <p:nvPr/>
          </p:nvSpPr>
          <p:spPr>
            <a:xfrm>
              <a:off x="2905868" y="287458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bg1"/>
                  </a:solidFill>
                  <a:latin typeface="Century Gothic" panose="020B0502020202020204" pitchFamily="34" charset="0"/>
                </a:rPr>
                <a:t>60%</a:t>
              </a:r>
              <a:endParaRPr lang="en-US" sz="1400" b="1">
                <a:solidFill>
                  <a:schemeClr val="bg1"/>
                </a:solidFill>
                <a:latin typeface="Century Gothic" panose="020B0502020202020204" pitchFamily="34" charset="0"/>
              </a:endParaRPr>
            </a:p>
          </p:txBody>
        </p:sp>
        <p:sp>
          <p:nvSpPr>
            <p:cNvPr id="12" name="TextBox 51"/>
            <p:cNvSpPr txBox="1"/>
            <p:nvPr/>
          </p:nvSpPr>
          <p:spPr>
            <a:xfrm>
              <a:off x="3908535" y="197250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bg1"/>
                  </a:solidFill>
                  <a:latin typeface="Century Gothic" panose="020B0502020202020204" pitchFamily="34" charset="0"/>
                </a:rPr>
                <a:t>90%</a:t>
              </a:r>
              <a:endParaRPr lang="en-US" sz="1400" b="1">
                <a:solidFill>
                  <a:schemeClr val="bg1"/>
                </a:solidFill>
                <a:latin typeface="Century Gothic" panose="020B0502020202020204" pitchFamily="34" charset="0"/>
              </a:endParaRPr>
            </a:p>
          </p:txBody>
        </p:sp>
        <p:sp>
          <p:nvSpPr>
            <p:cNvPr id="13" name="TextBox 52"/>
            <p:cNvSpPr txBox="1"/>
            <p:nvPr/>
          </p:nvSpPr>
          <p:spPr>
            <a:xfrm>
              <a:off x="4918777" y="3407319"/>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bg1"/>
                  </a:solidFill>
                  <a:latin typeface="Century Gothic" panose="020B0502020202020204" pitchFamily="34" charset="0"/>
                </a:rPr>
                <a:t>45%</a:t>
              </a:r>
              <a:endParaRPr lang="en-US" sz="1400" b="1">
                <a:solidFill>
                  <a:schemeClr val="bg1"/>
                </a:solidFill>
                <a:latin typeface="Century Gothic" panose="020B0502020202020204" pitchFamily="34" charset="0"/>
              </a:endParaRPr>
            </a:p>
          </p:txBody>
        </p:sp>
        <p:sp>
          <p:nvSpPr>
            <p:cNvPr id="14" name="TextBox 53"/>
            <p:cNvSpPr txBox="1"/>
            <p:nvPr/>
          </p:nvSpPr>
          <p:spPr>
            <a:xfrm>
              <a:off x="5925628" y="2395734"/>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bg1"/>
                  </a:solidFill>
                  <a:latin typeface="Century Gothic" panose="020B0502020202020204" pitchFamily="34" charset="0"/>
                </a:rPr>
                <a:t>80%</a:t>
              </a:r>
              <a:endParaRPr lang="en-US" sz="1400" b="1">
                <a:solidFill>
                  <a:schemeClr val="bg1"/>
                </a:solidFill>
                <a:latin typeface="Century Gothic" panose="020B0502020202020204" pitchFamily="34" charset="0"/>
              </a:endParaRPr>
            </a:p>
          </p:txBody>
        </p:sp>
        <p:sp>
          <p:nvSpPr>
            <p:cNvPr id="15" name="TextBox 54"/>
            <p:cNvSpPr txBox="1"/>
            <p:nvPr/>
          </p:nvSpPr>
          <p:spPr>
            <a:xfrm>
              <a:off x="6934739" y="3056220"/>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dirty="0">
                  <a:solidFill>
                    <a:schemeClr val="bg1"/>
                  </a:solidFill>
                  <a:latin typeface="Century Gothic" panose="020B0502020202020204" pitchFamily="34" charset="0"/>
                </a:rPr>
                <a:t>50%</a:t>
              </a:r>
              <a:endParaRPr lang="en-US" sz="1400" b="1" dirty="0">
                <a:solidFill>
                  <a:schemeClr val="bg1"/>
                </a:solidFill>
                <a:latin typeface="Century Gothic" panose="020B0502020202020204" pitchFamily="34" charset="0"/>
              </a:endParaRPr>
            </a:p>
          </p:txBody>
        </p:sp>
      </p:grpSp>
      <p:grpSp>
        <p:nvGrpSpPr>
          <p:cNvPr id="17" name="组合 15"/>
          <p:cNvGrpSpPr/>
          <p:nvPr/>
        </p:nvGrpSpPr>
        <p:grpSpPr>
          <a:xfrm>
            <a:off x="1170683" y="4491501"/>
            <a:ext cx="9482692" cy="1201551"/>
            <a:chOff x="3624779" y="2412339"/>
            <a:chExt cx="5533690" cy="1201551"/>
          </a:xfrm>
        </p:grpSpPr>
        <p:sp>
          <p:nvSpPr>
            <p:cNvPr id="18" name="文本框 17"/>
            <p:cNvSpPr txBox="1"/>
            <p:nvPr/>
          </p:nvSpPr>
          <p:spPr>
            <a:xfrm>
              <a:off x="3624780" y="24123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3624779" y="2794435"/>
              <a:ext cx="5533690" cy="819455"/>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50" dirty="0">
                  <a:solidFill>
                    <a:schemeClr val="bg1"/>
                  </a:solidFill>
                  <a:latin typeface="Century Gothic" panose="020B0502020202020204" pitchFamily="34" charset="0"/>
                  <a:ea typeface="+mj-ea"/>
                </a:rPr>
                <a:t>The user can demonstrate on a projector or computer, or presentation and make it film to be used in a wider </a:t>
              </a:r>
              <a:r>
                <a:rPr lang="en-US" altLang="zh-CN" sz="1050" dirty="0" err="1">
                  <a:solidFill>
                    <a:schemeClr val="bg1"/>
                  </a:solidFill>
                  <a:latin typeface="Century Gothic" panose="020B0502020202020204" pitchFamily="34" charset="0"/>
                  <a:ea typeface="+mj-ea"/>
                </a:rPr>
                <a:t>fieldThe</a:t>
              </a:r>
              <a:r>
                <a:rPr lang="en-US" altLang="zh-CN" sz="1050" dirty="0">
                  <a:solidFill>
                    <a:schemeClr val="bg1"/>
                  </a:solidFill>
                  <a:latin typeface="Century Gothic" panose="020B0502020202020204" pitchFamily="34" charset="0"/>
                  <a:ea typeface="+mj-ea"/>
                </a:rPr>
                <a:t> user can demonstrate on a projector or computer, or presentation and make it film to be used in a wider field</a:t>
              </a:r>
              <a:endParaRPr lang="en-US" altLang="zh-CN" sz="105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7588" y="1926240"/>
            <a:ext cx="4616824" cy="2644792"/>
            <a:chOff x="3787588" y="1899346"/>
            <a:chExt cx="4616824" cy="2644792"/>
          </a:xfrm>
        </p:grpSpPr>
        <p:sp>
          <p:nvSpPr>
            <p:cNvPr id="3" name="文本框 2"/>
            <p:cNvSpPr txBox="1"/>
            <p:nvPr/>
          </p:nvSpPr>
          <p:spPr>
            <a:xfrm>
              <a:off x="3787588" y="3897807"/>
              <a:ext cx="4616824"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4" name="文本框 3"/>
            <p:cNvSpPr txBox="1"/>
            <p:nvPr/>
          </p:nvSpPr>
          <p:spPr>
            <a:xfrm>
              <a:off x="3908612" y="2929354"/>
              <a:ext cx="4374776" cy="646331"/>
            </a:xfrm>
            <a:prstGeom prst="rect">
              <a:avLst/>
            </a:prstGeom>
            <a:noFill/>
          </p:spPr>
          <p:txBody>
            <a:bodyPr wrap="square" rtlCol="0">
              <a:spAutoFit/>
              <a:scene3d>
                <a:camera prst="orthographicFront"/>
                <a:lightRig rig="threePt" dir="t"/>
              </a:scene3d>
              <a:sp3d contourW="12700"/>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人工智能的主要成果</a:t>
              </a:r>
              <a:endPar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612411" y="1899346"/>
              <a:ext cx="967177" cy="707886"/>
            </a:xfrm>
            <a:prstGeom prst="rect">
              <a:avLst/>
            </a:prstGeom>
          </p:spPr>
          <p:txBody>
            <a:bodyPr wrap="square">
              <a:spAutoFit/>
              <a:scene3d>
                <a:camera prst="orthographicFront"/>
                <a:lightRig rig="threePt" dir="t"/>
              </a:scene3d>
              <a:sp3d contourW="12700"/>
            </a:bodyPr>
            <a:lstStyle/>
            <a:p>
              <a:pPr algn="ctr"/>
              <a:r>
                <a:rPr lang="en-US" altLang="zh-CN" sz="4000" i="1" dirty="0">
                  <a:solidFill>
                    <a:schemeClr val="bg1"/>
                  </a:solidFill>
                  <a:latin typeface="Avenir Book Oblique" charset="0"/>
                  <a:ea typeface="Avenir Book Oblique" charset="0"/>
                  <a:cs typeface="Avenir Book Oblique" charset="0"/>
                </a:rPr>
                <a:t>06</a:t>
              </a:r>
              <a:endParaRPr lang="zh-CN" altLang="en-US" sz="4000" i="1" dirty="0">
                <a:solidFill>
                  <a:schemeClr val="bg1"/>
                </a:solidFill>
                <a:latin typeface="Avenir Book Oblique" charset="0"/>
                <a:ea typeface="Avenir Book Oblique" charset="0"/>
                <a:cs typeface="Avenir Book Obliq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p:nvPr/>
        </p:nvSpPr>
        <p:spPr>
          <a:xfrm rot="2700000">
            <a:off x="1393533" y="3339411"/>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cxnSp>
        <p:nvCxnSpPr>
          <p:cNvPr id="3" name="Straight Connector 4"/>
          <p:cNvCxnSpPr/>
          <p:nvPr/>
        </p:nvCxnSpPr>
        <p:spPr>
          <a:xfrm>
            <a:off x="1925161" y="3605225"/>
            <a:ext cx="69466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Arc 5"/>
          <p:cNvSpPr/>
          <p:nvPr/>
        </p:nvSpPr>
        <p:spPr>
          <a:xfrm>
            <a:off x="2616808" y="3155645"/>
            <a:ext cx="914400" cy="914400"/>
          </a:xfrm>
          <a:prstGeom prst="arc">
            <a:avLst>
              <a:gd name="adj1" fmla="val 5443411"/>
              <a:gd name="adj2" fmla="val 10945048"/>
            </a:avLst>
          </a:prstGeom>
          <a:ln w="12700">
            <a:solidFill>
              <a:schemeClr val="bg1">
                <a:lumMod val="7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5" name="Arc 6"/>
          <p:cNvSpPr/>
          <p:nvPr/>
        </p:nvSpPr>
        <p:spPr>
          <a:xfrm>
            <a:off x="2609188" y="3148025"/>
            <a:ext cx="914400" cy="914400"/>
          </a:xfrm>
          <a:prstGeom prst="arc">
            <a:avLst>
              <a:gd name="adj1" fmla="val 16383431"/>
              <a:gd name="adj2" fmla="val 21595007"/>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6" name="Oval 8"/>
          <p:cNvSpPr/>
          <p:nvPr/>
        </p:nvSpPr>
        <p:spPr>
          <a:xfrm rot="2700000">
            <a:off x="2821838" y="1806053"/>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cxnSp>
        <p:nvCxnSpPr>
          <p:cNvPr id="7" name="Straight Connector 9"/>
          <p:cNvCxnSpPr/>
          <p:nvPr/>
        </p:nvCxnSpPr>
        <p:spPr>
          <a:xfrm>
            <a:off x="3505391" y="3605225"/>
            <a:ext cx="6946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0"/>
          <p:cNvSpPr/>
          <p:nvPr/>
        </p:nvSpPr>
        <p:spPr>
          <a:xfrm rot="2700000">
            <a:off x="4207615" y="3344727"/>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cxnSp>
        <p:nvCxnSpPr>
          <p:cNvPr id="9" name="Straight Connector 11"/>
          <p:cNvCxnSpPr/>
          <p:nvPr/>
        </p:nvCxnSpPr>
        <p:spPr>
          <a:xfrm>
            <a:off x="4728610" y="3605225"/>
            <a:ext cx="6946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Arc 12"/>
          <p:cNvSpPr/>
          <p:nvPr/>
        </p:nvSpPr>
        <p:spPr>
          <a:xfrm>
            <a:off x="5420257" y="3155645"/>
            <a:ext cx="914400" cy="914400"/>
          </a:xfrm>
          <a:prstGeom prst="arc">
            <a:avLst>
              <a:gd name="adj1" fmla="val 5443411"/>
              <a:gd name="adj2" fmla="val 10945048"/>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11" name="Oval 14"/>
          <p:cNvSpPr/>
          <p:nvPr/>
        </p:nvSpPr>
        <p:spPr>
          <a:xfrm rot="2700000">
            <a:off x="5604023" y="4963172"/>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12" name="Arc 15"/>
          <p:cNvSpPr/>
          <p:nvPr/>
        </p:nvSpPr>
        <p:spPr>
          <a:xfrm>
            <a:off x="5412637" y="3148025"/>
            <a:ext cx="914400" cy="914400"/>
          </a:xfrm>
          <a:prstGeom prst="arc">
            <a:avLst>
              <a:gd name="adj1" fmla="val 16383431"/>
              <a:gd name="adj2" fmla="val 21595007"/>
            </a:avLst>
          </a:prstGeom>
          <a:ln w="12700">
            <a:solidFill>
              <a:schemeClr val="bg1">
                <a:lumMod val="7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anchor="ctr"/>
          <a:lstStyle/>
          <a:p>
            <a:pPr algn="ctr"/>
          </a:p>
        </p:txBody>
      </p:sp>
      <p:cxnSp>
        <p:nvCxnSpPr>
          <p:cNvPr id="13" name="Straight Connector 16"/>
          <p:cNvCxnSpPr/>
          <p:nvPr/>
        </p:nvCxnSpPr>
        <p:spPr>
          <a:xfrm>
            <a:off x="6308840" y="3605225"/>
            <a:ext cx="69466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Oval 17"/>
          <p:cNvSpPr/>
          <p:nvPr/>
        </p:nvSpPr>
        <p:spPr>
          <a:xfrm rot="2700000">
            <a:off x="7011064" y="3344727"/>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cxnSp>
        <p:nvCxnSpPr>
          <p:cNvPr id="15" name="Straight Connector 18"/>
          <p:cNvCxnSpPr/>
          <p:nvPr/>
        </p:nvCxnSpPr>
        <p:spPr>
          <a:xfrm>
            <a:off x="7546234" y="3605225"/>
            <a:ext cx="69466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Arc 19"/>
          <p:cNvSpPr/>
          <p:nvPr/>
        </p:nvSpPr>
        <p:spPr>
          <a:xfrm>
            <a:off x="8237881" y="3155645"/>
            <a:ext cx="914400" cy="914400"/>
          </a:xfrm>
          <a:prstGeom prst="arc">
            <a:avLst>
              <a:gd name="adj1" fmla="val 5443411"/>
              <a:gd name="adj2" fmla="val 10945048"/>
            </a:avLst>
          </a:prstGeom>
          <a:ln w="12700">
            <a:solidFill>
              <a:schemeClr val="bg1">
                <a:lumMod val="75000"/>
              </a:schemeClr>
            </a:solidFill>
            <a:prstDash val="sysDot"/>
            <a:headEnd type="ova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17" name="Arc 20"/>
          <p:cNvSpPr/>
          <p:nvPr/>
        </p:nvSpPr>
        <p:spPr>
          <a:xfrm>
            <a:off x="8230261" y="3148025"/>
            <a:ext cx="914400" cy="914400"/>
          </a:xfrm>
          <a:prstGeom prst="arc">
            <a:avLst>
              <a:gd name="adj1" fmla="val 16383431"/>
              <a:gd name="adj2" fmla="val 21595007"/>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cxnSp>
        <p:nvCxnSpPr>
          <p:cNvPr id="18" name="Straight Connector 21"/>
          <p:cNvCxnSpPr/>
          <p:nvPr/>
        </p:nvCxnSpPr>
        <p:spPr>
          <a:xfrm>
            <a:off x="8708725" y="2430586"/>
            <a:ext cx="0" cy="73152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Oval 22"/>
          <p:cNvSpPr/>
          <p:nvPr/>
        </p:nvSpPr>
        <p:spPr>
          <a:xfrm rot="2700000">
            <a:off x="8442911" y="1806053"/>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cxnSp>
        <p:nvCxnSpPr>
          <p:cNvPr id="20" name="Straight Connector 23"/>
          <p:cNvCxnSpPr/>
          <p:nvPr/>
        </p:nvCxnSpPr>
        <p:spPr>
          <a:xfrm>
            <a:off x="9126464" y="3605225"/>
            <a:ext cx="6946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4"/>
          <p:cNvSpPr/>
          <p:nvPr/>
        </p:nvSpPr>
        <p:spPr>
          <a:xfrm rot="2700000">
            <a:off x="9828688" y="3344727"/>
            <a:ext cx="531628" cy="53162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cxnSp>
        <p:nvCxnSpPr>
          <p:cNvPr id="22" name="Straight Connector 21"/>
          <p:cNvCxnSpPr/>
          <p:nvPr/>
        </p:nvCxnSpPr>
        <p:spPr>
          <a:xfrm>
            <a:off x="3085165" y="2430586"/>
            <a:ext cx="0" cy="73152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1"/>
          <p:cNvCxnSpPr/>
          <p:nvPr/>
        </p:nvCxnSpPr>
        <p:spPr>
          <a:xfrm rot="10800000">
            <a:off x="5866465" y="4070045"/>
            <a:ext cx="0" cy="73152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Oval 3"/>
          <p:cNvSpPr/>
          <p:nvPr/>
        </p:nvSpPr>
        <p:spPr>
          <a:xfrm>
            <a:off x="1514294" y="3464669"/>
            <a:ext cx="290106" cy="28111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8" name="Oval 8"/>
          <p:cNvSpPr/>
          <p:nvPr/>
        </p:nvSpPr>
        <p:spPr>
          <a:xfrm>
            <a:off x="2942599" y="1939713"/>
            <a:ext cx="290106" cy="26430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9" name="Oval 10"/>
          <p:cNvSpPr/>
          <p:nvPr/>
        </p:nvSpPr>
        <p:spPr>
          <a:xfrm>
            <a:off x="4328376" y="3465488"/>
            <a:ext cx="290106" cy="29010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30" name="Oval 14"/>
          <p:cNvSpPr/>
          <p:nvPr/>
        </p:nvSpPr>
        <p:spPr>
          <a:xfrm>
            <a:off x="5748352" y="5083933"/>
            <a:ext cx="242970" cy="290106"/>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31" name="Oval 17"/>
          <p:cNvSpPr/>
          <p:nvPr/>
        </p:nvSpPr>
        <p:spPr>
          <a:xfrm>
            <a:off x="7131825" y="3466876"/>
            <a:ext cx="290106" cy="287330"/>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32" name="Oval 22"/>
          <p:cNvSpPr/>
          <p:nvPr/>
        </p:nvSpPr>
        <p:spPr>
          <a:xfrm>
            <a:off x="8563672" y="1931311"/>
            <a:ext cx="290106" cy="28111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33" name="Oval 24"/>
          <p:cNvSpPr/>
          <p:nvPr/>
        </p:nvSpPr>
        <p:spPr>
          <a:xfrm>
            <a:off x="9949449" y="3477382"/>
            <a:ext cx="290106" cy="26631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0957DD"/>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40" name="矩形 39"/>
          <p:cNvSpPr/>
          <p:nvPr/>
        </p:nvSpPr>
        <p:spPr>
          <a:xfrm>
            <a:off x="2627384" y="3387482"/>
            <a:ext cx="903823" cy="4616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solidFill>
                  <a:schemeClr val="bg1"/>
                </a:solidFill>
                <a:ea typeface="迷你简准圆" panose="03000509000000000000" pitchFamily="65" charset="-122"/>
              </a:rPr>
              <a:t>01</a:t>
            </a:r>
            <a:endParaRPr lang="zh-CN" altLang="en-US" sz="2000" dirty="0">
              <a:solidFill>
                <a:schemeClr val="bg1"/>
              </a:solidFill>
              <a:ea typeface="迷你简准圆" panose="03000509000000000000" pitchFamily="65" charset="-122"/>
            </a:endParaRPr>
          </a:p>
        </p:txBody>
      </p:sp>
      <p:sp>
        <p:nvSpPr>
          <p:cNvPr id="41" name="矩形 40"/>
          <p:cNvSpPr/>
          <p:nvPr/>
        </p:nvSpPr>
        <p:spPr>
          <a:xfrm>
            <a:off x="5419192" y="3387482"/>
            <a:ext cx="903823" cy="4616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solidFill>
                  <a:schemeClr val="bg1"/>
                </a:solidFill>
                <a:ea typeface="迷你简准圆" panose="03000509000000000000" pitchFamily="65" charset="-122"/>
              </a:rPr>
              <a:t>02</a:t>
            </a:r>
            <a:endParaRPr lang="zh-CN" altLang="en-US" sz="2000" dirty="0">
              <a:solidFill>
                <a:schemeClr val="bg1"/>
              </a:solidFill>
              <a:ea typeface="迷你简准圆" panose="03000509000000000000" pitchFamily="65" charset="-122"/>
            </a:endParaRPr>
          </a:p>
        </p:txBody>
      </p:sp>
      <p:sp>
        <p:nvSpPr>
          <p:cNvPr id="42" name="矩形 41"/>
          <p:cNvSpPr/>
          <p:nvPr/>
        </p:nvSpPr>
        <p:spPr>
          <a:xfrm>
            <a:off x="8247406" y="3387482"/>
            <a:ext cx="903823" cy="4616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solidFill>
                  <a:schemeClr val="bg1"/>
                </a:solidFill>
                <a:ea typeface="迷你简准圆" panose="03000509000000000000" pitchFamily="65" charset="-122"/>
              </a:rPr>
              <a:t>03</a:t>
            </a:r>
            <a:endParaRPr lang="zh-CN" altLang="en-US" sz="2000" dirty="0">
              <a:solidFill>
                <a:schemeClr val="bg1"/>
              </a:solidFill>
              <a:ea typeface="迷你简准圆" panose="03000509000000000000" pitchFamily="65" charset="-122"/>
            </a:endParaRPr>
          </a:p>
        </p:txBody>
      </p:sp>
      <p:grpSp>
        <p:nvGrpSpPr>
          <p:cNvPr id="43" name="组合 20"/>
          <p:cNvGrpSpPr/>
          <p:nvPr/>
        </p:nvGrpSpPr>
        <p:grpSpPr>
          <a:xfrm>
            <a:off x="4531613" y="1718259"/>
            <a:ext cx="2878981" cy="1056153"/>
            <a:chOff x="4123504" y="2412339"/>
            <a:chExt cx="3588058" cy="1056153"/>
          </a:xfrm>
        </p:grpSpPr>
        <p:sp>
          <p:nvSpPr>
            <p:cNvPr id="44" name="文本框 43"/>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文本框 44"/>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46" name="组合 20"/>
          <p:cNvGrpSpPr/>
          <p:nvPr/>
        </p:nvGrpSpPr>
        <p:grpSpPr>
          <a:xfrm>
            <a:off x="1696973" y="4504131"/>
            <a:ext cx="2878981" cy="1056153"/>
            <a:chOff x="4123504" y="2412339"/>
            <a:chExt cx="3588058" cy="1056153"/>
          </a:xfrm>
        </p:grpSpPr>
        <p:sp>
          <p:nvSpPr>
            <p:cNvPr id="47" name="文本框 46"/>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49" name="组合 20"/>
          <p:cNvGrpSpPr/>
          <p:nvPr/>
        </p:nvGrpSpPr>
        <p:grpSpPr>
          <a:xfrm>
            <a:off x="7410594" y="4527245"/>
            <a:ext cx="2878981" cy="1056153"/>
            <a:chOff x="4123504" y="2412339"/>
            <a:chExt cx="3588058" cy="1056153"/>
          </a:xfrm>
        </p:grpSpPr>
        <p:sp>
          <p:nvSpPr>
            <p:cNvPr id="50" name="文本框 49"/>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文本框 50"/>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1000"/>
                                        <p:tgtEl>
                                          <p:spTgt spid="31"/>
                                        </p:tgtEl>
                                      </p:cBhvr>
                                    </p:animEffect>
                                    <p:anim calcmode="lin" valueType="num">
                                      <p:cBhvr>
                                        <p:cTn id="138" dur="1000" fill="hold"/>
                                        <p:tgtEl>
                                          <p:spTgt spid="31"/>
                                        </p:tgtEl>
                                        <p:attrNameLst>
                                          <p:attrName>ppt_x</p:attrName>
                                        </p:attrNameLst>
                                      </p:cBhvr>
                                      <p:tavLst>
                                        <p:tav tm="0">
                                          <p:val>
                                            <p:strVal val="#ppt_x"/>
                                          </p:val>
                                        </p:tav>
                                        <p:tav tm="100000">
                                          <p:val>
                                            <p:strVal val="#ppt_x"/>
                                          </p:val>
                                        </p:tav>
                                      </p:tavLst>
                                    </p:anim>
                                    <p:anim calcmode="lin" valueType="num">
                                      <p:cBhvr>
                                        <p:cTn id="139" dur="1000" fill="hold"/>
                                        <p:tgtEl>
                                          <p:spTgt spid="31"/>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fade">
                                      <p:cBhvr>
                                        <p:cTn id="142" dur="1000"/>
                                        <p:tgtEl>
                                          <p:spTgt spid="32"/>
                                        </p:tgtEl>
                                      </p:cBhvr>
                                    </p:animEffect>
                                    <p:anim calcmode="lin" valueType="num">
                                      <p:cBhvr>
                                        <p:cTn id="143" dur="1000" fill="hold"/>
                                        <p:tgtEl>
                                          <p:spTgt spid="32"/>
                                        </p:tgtEl>
                                        <p:attrNameLst>
                                          <p:attrName>ppt_x</p:attrName>
                                        </p:attrNameLst>
                                      </p:cBhvr>
                                      <p:tavLst>
                                        <p:tav tm="0">
                                          <p:val>
                                            <p:strVal val="#ppt_x"/>
                                          </p:val>
                                        </p:tav>
                                        <p:tav tm="100000">
                                          <p:val>
                                            <p:strVal val="#ppt_x"/>
                                          </p:val>
                                        </p:tav>
                                      </p:tavLst>
                                    </p:anim>
                                    <p:anim calcmode="lin" valueType="num">
                                      <p:cBhvr>
                                        <p:cTn id="144" dur="1000" fill="hold"/>
                                        <p:tgtEl>
                                          <p:spTgt spid="32"/>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fade">
                                      <p:cBhvr>
                                        <p:cTn id="147" dur="1000"/>
                                        <p:tgtEl>
                                          <p:spTgt spid="33"/>
                                        </p:tgtEl>
                                      </p:cBhvr>
                                    </p:animEffect>
                                    <p:anim calcmode="lin" valueType="num">
                                      <p:cBhvr>
                                        <p:cTn id="148" dur="1000" fill="hold"/>
                                        <p:tgtEl>
                                          <p:spTgt spid="33"/>
                                        </p:tgtEl>
                                        <p:attrNameLst>
                                          <p:attrName>ppt_x</p:attrName>
                                        </p:attrNameLst>
                                      </p:cBhvr>
                                      <p:tavLst>
                                        <p:tav tm="0">
                                          <p:val>
                                            <p:strVal val="#ppt_x"/>
                                          </p:val>
                                        </p:tav>
                                        <p:tav tm="100000">
                                          <p:val>
                                            <p:strVal val="#ppt_x"/>
                                          </p:val>
                                        </p:tav>
                                      </p:tavLst>
                                    </p:anim>
                                    <p:anim calcmode="lin" valueType="num">
                                      <p:cBhvr>
                                        <p:cTn id="149" dur="1000" fill="hold"/>
                                        <p:tgtEl>
                                          <p:spTgt spid="33"/>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1000"/>
                                        <p:tgtEl>
                                          <p:spTgt spid="41"/>
                                        </p:tgtEl>
                                      </p:cBhvr>
                                    </p:animEffect>
                                    <p:anim calcmode="lin" valueType="num">
                                      <p:cBhvr>
                                        <p:cTn id="158" dur="1000" fill="hold"/>
                                        <p:tgtEl>
                                          <p:spTgt spid="41"/>
                                        </p:tgtEl>
                                        <p:attrNameLst>
                                          <p:attrName>ppt_x</p:attrName>
                                        </p:attrNameLst>
                                      </p:cBhvr>
                                      <p:tavLst>
                                        <p:tav tm="0">
                                          <p:val>
                                            <p:strVal val="#ppt_x"/>
                                          </p:val>
                                        </p:tav>
                                        <p:tav tm="100000">
                                          <p:val>
                                            <p:strVal val="#ppt_x"/>
                                          </p:val>
                                        </p:tav>
                                      </p:tavLst>
                                    </p:anim>
                                    <p:anim calcmode="lin" valueType="num">
                                      <p:cBhvr>
                                        <p:cTn id="159" dur="1000" fill="hold"/>
                                        <p:tgtEl>
                                          <p:spTgt spid="41"/>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1000"/>
                                        <p:tgtEl>
                                          <p:spTgt spid="42"/>
                                        </p:tgtEl>
                                      </p:cBhvr>
                                    </p:animEffect>
                                    <p:anim calcmode="lin" valueType="num">
                                      <p:cBhvr>
                                        <p:cTn id="163" dur="1000" fill="hold"/>
                                        <p:tgtEl>
                                          <p:spTgt spid="42"/>
                                        </p:tgtEl>
                                        <p:attrNameLst>
                                          <p:attrName>ppt_x</p:attrName>
                                        </p:attrNameLst>
                                      </p:cBhvr>
                                      <p:tavLst>
                                        <p:tav tm="0">
                                          <p:val>
                                            <p:strVal val="#ppt_x"/>
                                          </p:val>
                                        </p:tav>
                                        <p:tav tm="100000">
                                          <p:val>
                                            <p:strVal val="#ppt_x"/>
                                          </p:val>
                                        </p:tav>
                                      </p:tavLst>
                                    </p:anim>
                                    <p:anim calcmode="lin" valueType="num">
                                      <p:cBhvr>
                                        <p:cTn id="164" dur="1000" fill="hold"/>
                                        <p:tgtEl>
                                          <p:spTgt spid="42"/>
                                        </p:tgtEl>
                                        <p:attrNameLst>
                                          <p:attrName>ppt_y</p:attrName>
                                        </p:attrNameLst>
                                      </p:cBhvr>
                                      <p:tavLst>
                                        <p:tav tm="0">
                                          <p:val>
                                            <p:strVal val="#ppt_y+.1"/>
                                          </p:val>
                                        </p:tav>
                                        <p:tav tm="100000">
                                          <p:val>
                                            <p:strVal val="#ppt_y"/>
                                          </p:val>
                                        </p:tav>
                                      </p:tavLst>
                                    </p:anim>
                                  </p:childTnLst>
                                </p:cTn>
                              </p:par>
                            </p:childTnLst>
                          </p:cTn>
                        </p:par>
                        <p:par>
                          <p:cTn id="165" fill="hold">
                            <p:stCondLst>
                              <p:cond delay="1000"/>
                            </p:stCondLst>
                            <p:childTnLst>
                              <p:par>
                                <p:cTn id="166" presetID="22" presetClass="entr" presetSubtype="8" fill="hold" nodeType="after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wipe(left)">
                                      <p:cBhvr>
                                        <p:cTn id="168" dur="500"/>
                                        <p:tgtEl>
                                          <p:spTgt spid="43"/>
                                        </p:tgtEl>
                                      </p:cBhvr>
                                    </p:animEffect>
                                  </p:childTnLst>
                                </p:cTn>
                              </p:par>
                            </p:childTnLst>
                          </p:cTn>
                        </p:par>
                        <p:par>
                          <p:cTn id="169" fill="hold">
                            <p:stCondLst>
                              <p:cond delay="1500"/>
                            </p:stCondLst>
                            <p:childTnLst>
                              <p:par>
                                <p:cTn id="170" presetID="22" presetClass="entr" presetSubtype="8" fill="hold" nodeType="after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wipe(left)">
                                      <p:cBhvr>
                                        <p:cTn id="172" dur="500"/>
                                        <p:tgtEl>
                                          <p:spTgt spid="46"/>
                                        </p:tgtEl>
                                      </p:cBhvr>
                                    </p:animEffect>
                                  </p:childTnLst>
                                </p:cTn>
                              </p:par>
                            </p:childTnLst>
                          </p:cTn>
                        </p:par>
                        <p:par>
                          <p:cTn id="173" fill="hold">
                            <p:stCondLst>
                              <p:cond delay="2000"/>
                            </p:stCondLst>
                            <p:childTnLst>
                              <p:par>
                                <p:cTn id="174" presetID="22" presetClass="entr" presetSubtype="8" fill="hold" nodeType="after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wipe(left)">
                                      <p:cBhvr>
                                        <p:cTn id="1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10" grpId="0" animBg="1"/>
      <p:bldP spid="11" grpId="0" animBg="1"/>
      <p:bldP spid="12" grpId="0" animBg="1"/>
      <p:bldP spid="14" grpId="0" animBg="1"/>
      <p:bldP spid="16" grpId="0" animBg="1"/>
      <p:bldP spid="17" grpId="0" animBg="1"/>
      <p:bldP spid="19" grpId="0" animBg="1"/>
      <p:bldP spid="21" grpId="0" animBg="1"/>
      <p:bldP spid="27" grpId="0" animBg="1"/>
      <p:bldP spid="28" grpId="0" animBg="1"/>
      <p:bldP spid="29" grpId="0" animBg="1"/>
      <p:bldP spid="30" grpId="0" animBg="1"/>
      <p:bldP spid="31" grpId="0" animBg="1"/>
      <p:bldP spid="32" grpId="0" animBg="1"/>
      <p:bldP spid="33" grpId="0" animBg="1"/>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790898" y="2218614"/>
            <a:ext cx="6610204" cy="2435682"/>
          </a:xfrm>
          <a:prstGeom prst="rect">
            <a:avLst/>
          </a:prstGeom>
          <a:effectLst>
            <a:outerShdw blurRad="50800" dist="762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 4"/>
          <p:cNvGrpSpPr/>
          <p:nvPr/>
        </p:nvGrpSpPr>
        <p:grpSpPr>
          <a:xfrm>
            <a:off x="3787588" y="1899346"/>
            <a:ext cx="4616824" cy="2644792"/>
            <a:chOff x="3787588" y="1899346"/>
            <a:chExt cx="4616824" cy="2644792"/>
          </a:xfrm>
        </p:grpSpPr>
        <p:sp>
          <p:nvSpPr>
            <p:cNvPr id="2" name="文本框 1"/>
            <p:cNvSpPr txBox="1"/>
            <p:nvPr/>
          </p:nvSpPr>
          <p:spPr>
            <a:xfrm>
              <a:off x="3787588" y="3897807"/>
              <a:ext cx="4616824"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3" name="文本框 2"/>
            <p:cNvSpPr txBox="1"/>
            <p:nvPr/>
          </p:nvSpPr>
          <p:spPr>
            <a:xfrm>
              <a:off x="4285129" y="2929354"/>
              <a:ext cx="3621742" cy="646331"/>
            </a:xfrm>
            <a:prstGeom prst="rect">
              <a:avLst/>
            </a:prstGeom>
            <a:noFill/>
          </p:spPr>
          <p:txBody>
            <a:bodyPr wrap="square" rtlCol="0">
              <a:spAutoFit/>
              <a:scene3d>
                <a:camera prst="orthographicFront"/>
                <a:lightRig rig="threePt" dir="t"/>
              </a:scene3d>
              <a:sp3d contourW="12700"/>
            </a:bodyPr>
            <a:lstStyle/>
            <a:p>
              <a:pPr lvl="0" algn="ctr" fontAlgn="base"/>
              <a:r>
                <a:rPr lang="zh-CN" altLang="en-US" sz="3600"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什么是人工智能</a:t>
              </a:r>
              <a:endParaRPr lang="zh-CN"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5612411" y="1899346"/>
              <a:ext cx="967177" cy="707886"/>
            </a:xfrm>
            <a:prstGeom prst="rect">
              <a:avLst/>
            </a:prstGeom>
          </p:spPr>
          <p:txBody>
            <a:bodyPr wrap="square">
              <a:spAutoFit/>
              <a:scene3d>
                <a:camera prst="orthographicFront"/>
                <a:lightRig rig="threePt" dir="t"/>
              </a:scene3d>
              <a:sp3d contourW="12700"/>
            </a:bodyPr>
            <a:lstStyle/>
            <a:p>
              <a:pPr algn="ctr"/>
              <a:r>
                <a:rPr lang="en-US" altLang="zh-CN" sz="4000" i="1" dirty="0">
                  <a:solidFill>
                    <a:schemeClr val="bg1"/>
                  </a:solidFill>
                  <a:latin typeface="Avenir Book Oblique" charset="0"/>
                  <a:ea typeface="Avenir Book Oblique" charset="0"/>
                  <a:cs typeface="Avenir Book Oblique" charset="0"/>
                </a:rPr>
                <a:t>01</a:t>
              </a:r>
              <a:endParaRPr lang="zh-CN" altLang="en-US" sz="4000" i="1" dirty="0">
                <a:solidFill>
                  <a:schemeClr val="bg1"/>
                </a:solidFill>
                <a:latin typeface="Avenir Book Oblique" charset="0"/>
                <a:ea typeface="Avenir Book Oblique" charset="0"/>
                <a:cs typeface="Avenir Book Obliq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684" y="891518"/>
            <a:ext cx="11149263" cy="22656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641684" y="3157128"/>
            <a:ext cx="11149263" cy="2956021"/>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641684" y="1291269"/>
            <a:ext cx="160421" cy="1300711"/>
          </a:xfrm>
          <a:prstGeom prst="rect">
            <a:avLst/>
          </a:prstGeom>
          <a:solidFill>
            <a:srgbClr val="216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52"/>
          <p:cNvGrpSpPr/>
          <p:nvPr/>
        </p:nvGrpSpPr>
        <p:grpSpPr>
          <a:xfrm>
            <a:off x="1060106" y="1287667"/>
            <a:ext cx="8035767" cy="1430941"/>
            <a:chOff x="8386921" y="2192795"/>
            <a:chExt cx="8035767" cy="1430941"/>
          </a:xfrm>
        </p:grpSpPr>
        <p:sp>
          <p:nvSpPr>
            <p:cNvPr id="6" name="矩形 5"/>
            <p:cNvSpPr/>
            <p:nvPr/>
          </p:nvSpPr>
          <p:spPr>
            <a:xfrm>
              <a:off x="8386922" y="2192795"/>
              <a:ext cx="250195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8386921" y="2700406"/>
              <a:ext cx="8035767"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tx1">
                      <a:lumMod val="65000"/>
                      <a:lumOff val="35000"/>
                    </a:schemeClr>
                  </a:solidFill>
                  <a:latin typeface="Century Gothic" panose="020B0502020202020204" pitchFamily="34" charset="0"/>
                </a:rPr>
                <a:t>The user can demonstrate on a projector or computer, or presentation and make it film to be used in a wider </a:t>
              </a:r>
              <a:r>
                <a:rPr lang="en-US" altLang="zh-CN" sz="1200" dirty="0" err="1">
                  <a:solidFill>
                    <a:schemeClr val="tx1">
                      <a:lumMod val="65000"/>
                      <a:lumOff val="35000"/>
                    </a:schemeClr>
                  </a:solidFill>
                  <a:latin typeface="Century Gothic" panose="020B0502020202020204" pitchFamily="34" charset="0"/>
                </a:rPr>
                <a:t>fieldThe</a:t>
              </a:r>
              <a:r>
                <a:rPr lang="en-US" altLang="zh-CN" sz="1200" dirty="0">
                  <a:solidFill>
                    <a:schemeClr val="tx1">
                      <a:lumMod val="65000"/>
                      <a:lumOff val="35000"/>
                    </a:schemeClr>
                  </a:solidFill>
                  <a:latin typeface="Century Gothic" panose="020B0502020202020204" pitchFamily="34" charset="0"/>
                </a:rPr>
                <a:t> user can demonstrate on a projector or computer, or presentation and make it film to be used in a wider field</a:t>
              </a:r>
              <a:endParaRPr lang="en-US" altLang="zh-CN" sz="1200" dirty="0">
                <a:solidFill>
                  <a:schemeClr val="tx1">
                    <a:lumMod val="65000"/>
                    <a:lumOff val="35000"/>
                  </a:schemeClr>
                </a:solidFill>
                <a:latin typeface="Century Gothic" panose="020B0502020202020204" pitchFamily="34" charset="0"/>
              </a:endParaRPr>
            </a:p>
          </p:txBody>
        </p:sp>
      </p:grpSp>
      <p:sp>
        <p:nvSpPr>
          <p:cNvPr id="20" name="平行四边形 19"/>
          <p:cNvSpPr/>
          <p:nvPr/>
        </p:nvSpPr>
        <p:spPr>
          <a:xfrm>
            <a:off x="9528654" y="891518"/>
            <a:ext cx="1556084" cy="5221631"/>
          </a:xfrm>
          <a:prstGeom prst="parallelogram">
            <a:avLst/>
          </a:prstGeom>
          <a:solidFill>
            <a:srgbClr val="216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1" name="组合 20"/>
          <p:cNvGrpSpPr/>
          <p:nvPr/>
        </p:nvGrpSpPr>
        <p:grpSpPr>
          <a:xfrm>
            <a:off x="1134192" y="3371290"/>
            <a:ext cx="2708836" cy="1056153"/>
            <a:chOff x="4123504" y="2412339"/>
            <a:chExt cx="3588058" cy="1056153"/>
          </a:xfrm>
        </p:grpSpPr>
        <p:sp>
          <p:nvSpPr>
            <p:cNvPr id="22" name="文本框 21"/>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24" name="组合 20"/>
          <p:cNvGrpSpPr/>
          <p:nvPr/>
        </p:nvGrpSpPr>
        <p:grpSpPr>
          <a:xfrm>
            <a:off x="4546019" y="3371290"/>
            <a:ext cx="2708836" cy="1056153"/>
            <a:chOff x="4123504" y="2412339"/>
            <a:chExt cx="3588058" cy="1056153"/>
          </a:xfrm>
        </p:grpSpPr>
        <p:sp>
          <p:nvSpPr>
            <p:cNvPr id="25" name="文本框 24"/>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27" name="组合 20"/>
          <p:cNvGrpSpPr/>
          <p:nvPr/>
        </p:nvGrpSpPr>
        <p:grpSpPr>
          <a:xfrm>
            <a:off x="1134192" y="4742219"/>
            <a:ext cx="2708836" cy="1056153"/>
            <a:chOff x="4123504" y="2412339"/>
            <a:chExt cx="3588058" cy="1056153"/>
          </a:xfrm>
        </p:grpSpPr>
        <p:sp>
          <p:nvSpPr>
            <p:cNvPr id="28" name="文本框 27"/>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30" name="组合 20"/>
          <p:cNvGrpSpPr/>
          <p:nvPr/>
        </p:nvGrpSpPr>
        <p:grpSpPr>
          <a:xfrm>
            <a:off x="4546019" y="4742219"/>
            <a:ext cx="2708836" cy="1056153"/>
            <a:chOff x="4123504" y="2412339"/>
            <a:chExt cx="3588058" cy="1056153"/>
          </a:xfrm>
        </p:grpSpPr>
        <p:sp>
          <p:nvSpPr>
            <p:cNvPr id="31" name="文本框 30"/>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04788"/>
            <a:ext cx="12192000" cy="2322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4" name="矩形 3"/>
          <p:cNvSpPr/>
          <p:nvPr/>
        </p:nvSpPr>
        <p:spPr>
          <a:xfrm>
            <a:off x="7028260" y="1711146"/>
            <a:ext cx="146330" cy="163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065" tIns="62033" rIns="124065" bIns="62033" numCol="1" spcCol="0" rtlCol="0" fromWordArt="0" anchor="ctr" anchorCtr="0" forceAA="0" compatLnSpc="1">
            <a:noAutofit/>
          </a:bodyPr>
          <a:lstStyle/>
          <a:p>
            <a:pPr algn="ctr"/>
            <a:endParaRPr lang="zh-CN" altLang="en-US" sz="3200">
              <a:solidFill>
                <a:schemeClr val="bg1"/>
              </a:solidFill>
            </a:endParaRPr>
          </a:p>
        </p:txBody>
      </p:sp>
      <p:sp>
        <p:nvSpPr>
          <p:cNvPr id="5" name="矩形 4"/>
          <p:cNvSpPr/>
          <p:nvPr/>
        </p:nvSpPr>
        <p:spPr>
          <a:xfrm rot="5400000">
            <a:off x="5979262" y="564805"/>
            <a:ext cx="146964" cy="2243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065" tIns="62033" rIns="124065" bIns="62033" numCol="1" spcCol="0" rtlCol="0" fromWordArt="0" anchor="ctr" anchorCtr="0" forceAA="0" compatLnSpc="1">
            <a:noAutofit/>
          </a:bodyPr>
          <a:lstStyle/>
          <a:p>
            <a:pPr algn="ctr"/>
            <a:endParaRPr lang="zh-CN" altLang="en-US" sz="3200">
              <a:solidFill>
                <a:schemeClr val="bg1"/>
              </a:solidFill>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1924423"/>
            <a:ext cx="6181164" cy="4120776"/>
          </a:xfrm>
          <a:prstGeom prst="rect">
            <a:avLst/>
          </a:prstGeom>
        </p:spPr>
      </p:pic>
      <p:grpSp>
        <p:nvGrpSpPr>
          <p:cNvPr id="13" name="组合 20"/>
          <p:cNvGrpSpPr/>
          <p:nvPr/>
        </p:nvGrpSpPr>
        <p:grpSpPr>
          <a:xfrm>
            <a:off x="7763592" y="1760133"/>
            <a:ext cx="2708836" cy="1056153"/>
            <a:chOff x="4123504" y="2412339"/>
            <a:chExt cx="3588058" cy="1056153"/>
          </a:xfrm>
        </p:grpSpPr>
        <p:sp>
          <p:nvSpPr>
            <p:cNvPr id="14" name="文本框 13"/>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16" name="组合 20"/>
          <p:cNvGrpSpPr/>
          <p:nvPr/>
        </p:nvGrpSpPr>
        <p:grpSpPr>
          <a:xfrm>
            <a:off x="7763592" y="4137945"/>
            <a:ext cx="2708836" cy="1056153"/>
            <a:chOff x="4123504" y="2412339"/>
            <a:chExt cx="3588058" cy="1056153"/>
          </a:xfrm>
        </p:grpSpPr>
        <p:sp>
          <p:nvSpPr>
            <p:cNvPr id="17" name="文本框 16"/>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25789" y="1052560"/>
            <a:ext cx="6615953" cy="2405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E8250"/>
              </a:solidFill>
            </a:endParaRPr>
          </a:p>
        </p:txBody>
      </p:sp>
      <p:sp>
        <p:nvSpPr>
          <p:cNvPr id="10" name="矩形 9"/>
          <p:cNvSpPr/>
          <p:nvPr/>
        </p:nvSpPr>
        <p:spPr>
          <a:xfrm>
            <a:off x="4625788" y="3667079"/>
            <a:ext cx="6615953" cy="247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E8250"/>
              </a:solidFill>
            </a:endParaRPr>
          </a:p>
        </p:txBody>
      </p:sp>
      <p:grpSp>
        <p:nvGrpSpPr>
          <p:cNvPr id="14" name="组合 15"/>
          <p:cNvGrpSpPr/>
          <p:nvPr/>
        </p:nvGrpSpPr>
        <p:grpSpPr>
          <a:xfrm>
            <a:off x="5101922" y="1705768"/>
            <a:ext cx="5467465" cy="1443925"/>
            <a:chOff x="3624779" y="2412339"/>
            <a:chExt cx="5377510" cy="1443925"/>
          </a:xfrm>
        </p:grpSpPr>
        <p:sp>
          <p:nvSpPr>
            <p:cNvPr id="15" name="文本框 14"/>
            <p:cNvSpPr txBox="1"/>
            <p:nvPr/>
          </p:nvSpPr>
          <p:spPr>
            <a:xfrm>
              <a:off x="3624780" y="24123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3624779" y="2794435"/>
              <a:ext cx="5377510" cy="1061829"/>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5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a:t>
              </a:r>
              <a:r>
                <a:rPr lang="en-US" altLang="zh-CN" sz="1050" dirty="0" err="1">
                  <a:solidFill>
                    <a:schemeClr val="tx1">
                      <a:lumMod val="65000"/>
                      <a:lumOff val="35000"/>
                    </a:schemeClr>
                  </a:solidFill>
                  <a:latin typeface="Century Gothic" panose="020B0502020202020204" pitchFamily="34" charset="0"/>
                  <a:ea typeface="+mj-ea"/>
                </a:rPr>
                <a:t>fieldThe</a:t>
              </a:r>
              <a:r>
                <a:rPr lang="en-US" altLang="zh-CN" sz="1050" dirty="0">
                  <a:solidFill>
                    <a:schemeClr val="tx1">
                      <a:lumMod val="65000"/>
                      <a:lumOff val="35000"/>
                    </a:schemeClr>
                  </a:solidFill>
                  <a:latin typeface="Century Gothic" panose="020B0502020202020204" pitchFamily="34" charset="0"/>
                  <a:ea typeface="+mj-ea"/>
                </a:rPr>
                <a:t> user can demonstrate on a projector or computer, or presentation and make it film to be used in a wider field</a:t>
              </a:r>
              <a:endParaRPr lang="en-US" altLang="zh-CN" sz="1050" dirty="0">
                <a:solidFill>
                  <a:schemeClr val="tx1">
                    <a:lumMod val="65000"/>
                    <a:lumOff val="35000"/>
                  </a:schemeClr>
                </a:solidFill>
                <a:latin typeface="Century Gothic" panose="020B0502020202020204" pitchFamily="34" charset="0"/>
                <a:ea typeface="+mj-ea"/>
              </a:endParaRPr>
            </a:p>
          </p:txBody>
        </p:sp>
      </p:grpSp>
      <p:grpSp>
        <p:nvGrpSpPr>
          <p:cNvPr id="17" name="组合 15"/>
          <p:cNvGrpSpPr/>
          <p:nvPr/>
        </p:nvGrpSpPr>
        <p:grpSpPr>
          <a:xfrm>
            <a:off x="5101922" y="3975178"/>
            <a:ext cx="5467465" cy="1443925"/>
            <a:chOff x="3624779" y="2412339"/>
            <a:chExt cx="5377510" cy="1443925"/>
          </a:xfrm>
        </p:grpSpPr>
        <p:sp>
          <p:nvSpPr>
            <p:cNvPr id="18" name="文本框 17"/>
            <p:cNvSpPr txBox="1"/>
            <p:nvPr/>
          </p:nvSpPr>
          <p:spPr>
            <a:xfrm>
              <a:off x="3624780" y="24123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3624779" y="2794435"/>
              <a:ext cx="5377510" cy="1061829"/>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5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a:t>
              </a:r>
              <a:r>
                <a:rPr lang="en-US" altLang="zh-CN" sz="1050" dirty="0" err="1">
                  <a:solidFill>
                    <a:schemeClr val="tx1">
                      <a:lumMod val="65000"/>
                      <a:lumOff val="35000"/>
                    </a:schemeClr>
                  </a:solidFill>
                  <a:latin typeface="Century Gothic" panose="020B0502020202020204" pitchFamily="34" charset="0"/>
                  <a:ea typeface="+mj-ea"/>
                </a:rPr>
                <a:t>fieldThe</a:t>
              </a:r>
              <a:r>
                <a:rPr lang="en-US" altLang="zh-CN" sz="1050" dirty="0">
                  <a:solidFill>
                    <a:schemeClr val="tx1">
                      <a:lumMod val="65000"/>
                      <a:lumOff val="35000"/>
                    </a:schemeClr>
                  </a:solidFill>
                  <a:latin typeface="Century Gothic" panose="020B0502020202020204" pitchFamily="34" charset="0"/>
                  <a:ea typeface="+mj-ea"/>
                </a:rPr>
                <a:t> user can demonstrate on a projector or computer, or presentation and make it film to be used in a wider field</a:t>
              </a:r>
              <a:endParaRPr lang="en-US" altLang="zh-CN" sz="1050" dirty="0">
                <a:solidFill>
                  <a:schemeClr val="tx1">
                    <a:lumMod val="65000"/>
                    <a:lumOff val="35000"/>
                  </a:schemeClr>
                </a:solidFill>
                <a:latin typeface="Century Gothic" panose="020B0502020202020204" pitchFamily="34" charset="0"/>
                <a:ea typeface="+mj-ea"/>
              </a:endParaRPr>
            </a:p>
          </p:txBody>
        </p:sp>
      </p:grpSp>
      <p:pic>
        <p:nvPicPr>
          <p:cNvPr id="20" name="图片 19"/>
          <p:cNvPicPr>
            <a:picLocks noChangeAspect="1"/>
          </p:cNvPicPr>
          <p:nvPr/>
        </p:nvPicPr>
        <p:blipFill rotWithShape="1">
          <a:blip r:embed="rId1"/>
          <a:srcRect/>
          <a:stretch>
            <a:fillRect/>
          </a:stretch>
        </p:blipFill>
        <p:spPr>
          <a:xfrm>
            <a:off x="565905" y="1052560"/>
            <a:ext cx="3863662" cy="2405231"/>
          </a:xfrm>
          <a:prstGeom prst="rect">
            <a:avLst/>
          </a:prstGeom>
        </p:spPr>
      </p:pic>
      <p:pic>
        <p:nvPicPr>
          <p:cNvPr id="21" name="图片 20"/>
          <p:cNvPicPr>
            <a:picLocks noChangeAspect="1"/>
          </p:cNvPicPr>
          <p:nvPr/>
        </p:nvPicPr>
        <p:blipFill rotWithShape="1">
          <a:blip r:embed="rId2"/>
          <a:srcRect/>
          <a:stretch>
            <a:fillRect/>
          </a:stretch>
        </p:blipFill>
        <p:spPr>
          <a:xfrm>
            <a:off x="565904" y="3661769"/>
            <a:ext cx="3863663" cy="24835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7588" y="1899346"/>
            <a:ext cx="4616824" cy="2644792"/>
            <a:chOff x="3787588" y="1899346"/>
            <a:chExt cx="4616824" cy="2644792"/>
          </a:xfrm>
        </p:grpSpPr>
        <p:sp>
          <p:nvSpPr>
            <p:cNvPr id="3" name="文本框 2"/>
            <p:cNvSpPr txBox="1"/>
            <p:nvPr/>
          </p:nvSpPr>
          <p:spPr>
            <a:xfrm>
              <a:off x="3787588" y="3897807"/>
              <a:ext cx="4616824" cy="646331"/>
            </a:xfrm>
            <a:prstGeom prst="rect">
              <a:avLst/>
            </a:prstGeom>
            <a:noFill/>
          </p:spPr>
          <p:txBody>
            <a:bodyPr wrap="square" rtlCol="0">
              <a:spAutoFit/>
              <a:scene3d>
                <a:camera prst="orthographicFront"/>
                <a:lightRig rig="threePt" dir="t"/>
              </a:scene3d>
              <a:sp3d contourW="12700"/>
            </a:bodyPr>
            <a:lstStyle/>
            <a:p>
              <a:pPr algn="ctr" defTabSz="914400">
                <a:lnSpc>
                  <a:spcPct val="150000"/>
                </a:lnSpc>
                <a:defRPr/>
              </a:pPr>
              <a:r>
                <a:rPr lang="en-US" altLang="zh-CN" sz="1200" dirty="0">
                  <a:solidFill>
                    <a:schemeClr val="bg1"/>
                  </a:solidFill>
                  <a:latin typeface="Arial" panose="020B0604020202020204"/>
                  <a:ea typeface="微软雅黑" panose="020B0503020204020204" pitchFamily="34" charset="-122"/>
                </a:rPr>
                <a:t>The user can demonstrate on a projector or computer, or print the presentation and make it into a film to be used in a wider field</a:t>
              </a:r>
              <a:endParaRPr lang="en-US" altLang="zh-CN" sz="1200" dirty="0">
                <a:solidFill>
                  <a:schemeClr val="bg1"/>
                </a:solidFill>
                <a:latin typeface="Arial" panose="020B0604020202020204"/>
                <a:ea typeface="微软雅黑" panose="020B0503020204020204" pitchFamily="34" charset="-122"/>
              </a:endParaRPr>
            </a:p>
          </p:txBody>
        </p:sp>
        <p:sp>
          <p:nvSpPr>
            <p:cNvPr id="4" name="文本框 3"/>
            <p:cNvSpPr txBox="1"/>
            <p:nvPr/>
          </p:nvSpPr>
          <p:spPr>
            <a:xfrm>
              <a:off x="3908612" y="2929354"/>
              <a:ext cx="4374776" cy="646331"/>
            </a:xfrm>
            <a:prstGeom prst="rect">
              <a:avLst/>
            </a:prstGeom>
            <a:noFill/>
          </p:spPr>
          <p:txBody>
            <a:bodyPr wrap="square" rtlCol="0">
              <a:spAutoFit/>
              <a:scene3d>
                <a:camera prst="orthographicFront"/>
                <a:lightRig rig="threePt" dir="t"/>
              </a:scene3d>
              <a:sp3d contourW="12700"/>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人工智能对生活影响</a:t>
              </a:r>
              <a:endPar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612411" y="1899346"/>
              <a:ext cx="967177" cy="707886"/>
            </a:xfrm>
            <a:prstGeom prst="rect">
              <a:avLst/>
            </a:prstGeom>
          </p:spPr>
          <p:txBody>
            <a:bodyPr wrap="square">
              <a:spAutoFit/>
              <a:scene3d>
                <a:camera prst="orthographicFront"/>
                <a:lightRig rig="threePt" dir="t"/>
              </a:scene3d>
              <a:sp3d contourW="12700"/>
            </a:bodyPr>
            <a:lstStyle/>
            <a:p>
              <a:pPr algn="ctr"/>
              <a:r>
                <a:rPr lang="en-US" altLang="zh-CN" sz="4000" i="1" dirty="0">
                  <a:solidFill>
                    <a:schemeClr val="bg1"/>
                  </a:solidFill>
                  <a:latin typeface="Avenir Book Oblique" charset="0"/>
                  <a:ea typeface="Avenir Book Oblique" charset="0"/>
                  <a:cs typeface="Avenir Book Oblique" charset="0"/>
                </a:rPr>
                <a:t>02</a:t>
              </a:r>
              <a:endParaRPr lang="zh-CN" altLang="en-US" sz="4000" i="1" dirty="0">
                <a:solidFill>
                  <a:schemeClr val="bg1"/>
                </a:solidFill>
                <a:latin typeface="Avenir Book Oblique" charset="0"/>
                <a:ea typeface="Avenir Book Oblique" charset="0"/>
                <a:cs typeface="Avenir Book Obliq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115804" y="2070623"/>
            <a:ext cx="1917131" cy="1917131"/>
            <a:chOff x="4649812" y="3440065"/>
            <a:chExt cx="1013644" cy="1013644"/>
          </a:xfrm>
        </p:grpSpPr>
        <p:sp>
          <p:nvSpPr>
            <p:cNvPr id="3" name="Oval 9"/>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4" name="Pie 10"/>
            <p:cNvSpPr/>
            <p:nvPr/>
          </p:nvSpPr>
          <p:spPr>
            <a:xfrm flipH="1">
              <a:off x="4649812" y="3440065"/>
              <a:ext cx="1013644" cy="1013644"/>
            </a:xfrm>
            <a:prstGeom prst="pie">
              <a:avLst>
                <a:gd name="adj1" fmla="val 3429801"/>
                <a:gd name="adj2" fmla="val 16200000"/>
              </a:avLst>
            </a:prstGeom>
            <a:solidFill>
              <a:schemeClr val="bg1"/>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5" name="Oval 11"/>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grpSp>
        <p:nvGrpSpPr>
          <p:cNvPr id="6" name="Group 12"/>
          <p:cNvGrpSpPr/>
          <p:nvPr/>
        </p:nvGrpSpPr>
        <p:grpSpPr>
          <a:xfrm>
            <a:off x="3714038" y="2070623"/>
            <a:ext cx="1917131" cy="1917131"/>
            <a:chOff x="4649812" y="3440065"/>
            <a:chExt cx="1013644" cy="1013644"/>
          </a:xfrm>
        </p:grpSpPr>
        <p:sp>
          <p:nvSpPr>
            <p:cNvPr id="7" name="Oval 13"/>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8" name="Pie 14"/>
            <p:cNvSpPr/>
            <p:nvPr/>
          </p:nvSpPr>
          <p:spPr>
            <a:xfrm flipH="1">
              <a:off x="4649812" y="3440065"/>
              <a:ext cx="1013644" cy="1013644"/>
            </a:xfrm>
            <a:prstGeom prst="pie">
              <a:avLst>
                <a:gd name="adj1" fmla="val 8092163"/>
                <a:gd name="adj2" fmla="val 16200000"/>
              </a:avLst>
            </a:prstGeom>
            <a:solidFill>
              <a:schemeClr val="bg1"/>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9" name="Oval 15"/>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grpSp>
        <p:nvGrpSpPr>
          <p:cNvPr id="10" name="Group 16"/>
          <p:cNvGrpSpPr/>
          <p:nvPr/>
        </p:nvGrpSpPr>
        <p:grpSpPr>
          <a:xfrm>
            <a:off x="6345591" y="2070623"/>
            <a:ext cx="1917131" cy="1917131"/>
            <a:chOff x="4649812" y="3440065"/>
            <a:chExt cx="1013644" cy="1013644"/>
          </a:xfrm>
        </p:grpSpPr>
        <p:sp>
          <p:nvSpPr>
            <p:cNvPr id="11" name="Oval 17"/>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12" name="Pie 18"/>
            <p:cNvSpPr/>
            <p:nvPr/>
          </p:nvSpPr>
          <p:spPr>
            <a:xfrm flipH="1">
              <a:off x="4649812" y="3440065"/>
              <a:ext cx="1013644" cy="1013644"/>
            </a:xfrm>
            <a:prstGeom prst="pie">
              <a:avLst>
                <a:gd name="adj1" fmla="val 5327925"/>
                <a:gd name="adj2" fmla="val 16200000"/>
              </a:avLst>
            </a:prstGeom>
            <a:solidFill>
              <a:schemeClr val="bg1"/>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13" name="Oval 19"/>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grpSp>
        <p:nvGrpSpPr>
          <p:cNvPr id="14" name="Group 20"/>
          <p:cNvGrpSpPr/>
          <p:nvPr/>
        </p:nvGrpSpPr>
        <p:grpSpPr>
          <a:xfrm>
            <a:off x="8980784" y="2070623"/>
            <a:ext cx="1917131" cy="1917131"/>
            <a:chOff x="4649812" y="3440065"/>
            <a:chExt cx="1013644" cy="1013644"/>
          </a:xfrm>
        </p:grpSpPr>
        <p:sp>
          <p:nvSpPr>
            <p:cNvPr id="15" name="Oval 21"/>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16" name="Pie 22"/>
            <p:cNvSpPr/>
            <p:nvPr/>
          </p:nvSpPr>
          <p:spPr>
            <a:xfrm flipH="1">
              <a:off x="4649812" y="3440065"/>
              <a:ext cx="1013644" cy="1013644"/>
            </a:xfrm>
            <a:prstGeom prst="pie">
              <a:avLst>
                <a:gd name="adj1" fmla="val 19416485"/>
                <a:gd name="adj2" fmla="val 16200000"/>
              </a:avLst>
            </a:prstGeom>
            <a:solidFill>
              <a:schemeClr val="bg1"/>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17" name="Oval 23"/>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sp>
        <p:nvSpPr>
          <p:cNvPr id="18" name="TextBox 24"/>
          <p:cNvSpPr txBox="1"/>
          <p:nvPr/>
        </p:nvSpPr>
        <p:spPr>
          <a:xfrm>
            <a:off x="4454596" y="2921716"/>
            <a:ext cx="512962" cy="276999"/>
          </a:xfrm>
          <a:prstGeom prst="rect">
            <a:avLst/>
          </a:prstGeom>
          <a:noFill/>
        </p:spPr>
        <p:txBody>
          <a:bodyPr wrap="none" lIns="0" tIns="0" rIns="0" bIns="0" rtlCol="0">
            <a:spAutoFit/>
          </a:bodyPr>
          <a:lstStyle/>
          <a:p>
            <a:pPr algn="ctr"/>
            <a:r>
              <a:rPr lang="en-US" altLang="zh-CN" i="1" dirty="0">
                <a:solidFill>
                  <a:schemeClr val="tx1">
                    <a:lumMod val="85000"/>
                    <a:lumOff val="15000"/>
                  </a:schemeClr>
                </a:solidFill>
                <a:latin typeface="Avenir Oblique" charset="0"/>
                <a:ea typeface="Avenir Oblique" charset="0"/>
                <a:cs typeface="Avenir Oblique" charset="0"/>
                <a:sym typeface="+mn-lt"/>
              </a:rPr>
              <a:t>2018</a:t>
            </a:r>
            <a:endParaRPr lang="zh-CN" altLang="en-US" i="1" dirty="0">
              <a:solidFill>
                <a:schemeClr val="tx1">
                  <a:lumMod val="85000"/>
                  <a:lumOff val="15000"/>
                </a:schemeClr>
              </a:solidFill>
              <a:latin typeface="Avenir Oblique" charset="0"/>
              <a:ea typeface="Avenir Oblique" charset="0"/>
              <a:cs typeface="Avenir Oblique" charset="0"/>
              <a:sym typeface="+mn-lt"/>
            </a:endParaRPr>
          </a:p>
        </p:txBody>
      </p:sp>
      <p:sp>
        <p:nvSpPr>
          <p:cNvPr id="19" name="TextBox 27"/>
          <p:cNvSpPr txBox="1"/>
          <p:nvPr/>
        </p:nvSpPr>
        <p:spPr>
          <a:xfrm>
            <a:off x="7086148" y="2921716"/>
            <a:ext cx="512962" cy="276999"/>
          </a:xfrm>
          <a:prstGeom prst="rect">
            <a:avLst/>
          </a:prstGeom>
          <a:noFill/>
        </p:spPr>
        <p:txBody>
          <a:bodyPr wrap="none" lIns="0" tIns="0" rIns="0" bIns="0" rtlCol="0">
            <a:spAutoFit/>
          </a:bodyPr>
          <a:lstStyle/>
          <a:p>
            <a:pPr algn="ctr"/>
            <a:r>
              <a:rPr lang="en-US" altLang="zh-CN" i="1" dirty="0">
                <a:solidFill>
                  <a:schemeClr val="tx1">
                    <a:lumMod val="85000"/>
                    <a:lumOff val="15000"/>
                  </a:schemeClr>
                </a:solidFill>
                <a:latin typeface="Avenir Oblique" charset="0"/>
                <a:ea typeface="Avenir Oblique" charset="0"/>
                <a:cs typeface="Avenir Oblique" charset="0"/>
                <a:sym typeface="+mn-lt"/>
              </a:rPr>
              <a:t>2019</a:t>
            </a:r>
            <a:endParaRPr lang="zh-CN" altLang="en-US" i="1" dirty="0">
              <a:solidFill>
                <a:schemeClr val="tx1">
                  <a:lumMod val="85000"/>
                  <a:lumOff val="15000"/>
                </a:schemeClr>
              </a:solidFill>
              <a:latin typeface="Avenir Oblique" charset="0"/>
              <a:ea typeface="Avenir Oblique" charset="0"/>
              <a:cs typeface="Avenir Oblique" charset="0"/>
              <a:sym typeface="+mn-lt"/>
            </a:endParaRPr>
          </a:p>
        </p:txBody>
      </p:sp>
      <p:sp>
        <p:nvSpPr>
          <p:cNvPr id="20" name="TextBox 28"/>
          <p:cNvSpPr txBox="1"/>
          <p:nvPr/>
        </p:nvSpPr>
        <p:spPr>
          <a:xfrm>
            <a:off x="9705168" y="2921716"/>
            <a:ext cx="512962" cy="276999"/>
          </a:xfrm>
          <a:prstGeom prst="rect">
            <a:avLst/>
          </a:prstGeom>
          <a:noFill/>
        </p:spPr>
        <p:txBody>
          <a:bodyPr wrap="none" lIns="0" tIns="0" rIns="0" bIns="0" rtlCol="0">
            <a:spAutoFit/>
          </a:bodyPr>
          <a:lstStyle/>
          <a:p>
            <a:pPr algn="ctr"/>
            <a:r>
              <a:rPr lang="en-US" altLang="zh-CN" i="1" dirty="0">
                <a:solidFill>
                  <a:schemeClr val="tx1">
                    <a:lumMod val="85000"/>
                    <a:lumOff val="15000"/>
                  </a:schemeClr>
                </a:solidFill>
                <a:latin typeface="Avenir Oblique" charset="0"/>
                <a:ea typeface="Avenir Oblique" charset="0"/>
                <a:cs typeface="Avenir Oblique" charset="0"/>
                <a:sym typeface="+mn-lt"/>
              </a:rPr>
              <a:t>2020</a:t>
            </a:r>
            <a:endParaRPr lang="zh-CN" altLang="en-US" i="1" dirty="0">
              <a:solidFill>
                <a:schemeClr val="tx1">
                  <a:lumMod val="85000"/>
                  <a:lumOff val="15000"/>
                </a:schemeClr>
              </a:solidFill>
              <a:latin typeface="Avenir Oblique" charset="0"/>
              <a:ea typeface="Avenir Oblique" charset="0"/>
              <a:cs typeface="Avenir Oblique" charset="0"/>
              <a:sym typeface="+mn-lt"/>
            </a:endParaRPr>
          </a:p>
        </p:txBody>
      </p:sp>
      <p:sp>
        <p:nvSpPr>
          <p:cNvPr id="21" name="TextBox 29"/>
          <p:cNvSpPr txBox="1"/>
          <p:nvPr/>
        </p:nvSpPr>
        <p:spPr>
          <a:xfrm>
            <a:off x="1840192" y="2921716"/>
            <a:ext cx="512961" cy="276999"/>
          </a:xfrm>
          <a:prstGeom prst="rect">
            <a:avLst/>
          </a:prstGeom>
          <a:noFill/>
        </p:spPr>
        <p:txBody>
          <a:bodyPr wrap="none" lIns="0" tIns="0" rIns="0" bIns="0" rtlCol="0">
            <a:spAutoFit/>
          </a:bodyPr>
          <a:lstStyle/>
          <a:p>
            <a:pPr algn="ctr"/>
            <a:r>
              <a:rPr lang="en-US" altLang="zh-CN" i="1" dirty="0">
                <a:solidFill>
                  <a:schemeClr val="tx1">
                    <a:lumMod val="85000"/>
                    <a:lumOff val="15000"/>
                  </a:schemeClr>
                </a:solidFill>
                <a:latin typeface="Avenir Oblique" charset="0"/>
                <a:ea typeface="Avenir Oblique" charset="0"/>
                <a:cs typeface="Avenir Oblique" charset="0"/>
                <a:sym typeface="+mn-lt"/>
              </a:rPr>
              <a:t>2017</a:t>
            </a:r>
            <a:endParaRPr lang="zh-CN" altLang="en-US" i="1" dirty="0">
              <a:solidFill>
                <a:schemeClr val="tx1">
                  <a:lumMod val="85000"/>
                  <a:lumOff val="15000"/>
                </a:schemeClr>
              </a:solidFill>
              <a:latin typeface="Avenir Oblique" charset="0"/>
              <a:ea typeface="Avenir Oblique" charset="0"/>
              <a:cs typeface="Avenir Oblique" charset="0"/>
              <a:sym typeface="+mn-lt"/>
            </a:endParaRPr>
          </a:p>
        </p:txBody>
      </p:sp>
      <p:grpSp>
        <p:nvGrpSpPr>
          <p:cNvPr id="22" name="组合 20"/>
          <p:cNvGrpSpPr/>
          <p:nvPr/>
        </p:nvGrpSpPr>
        <p:grpSpPr>
          <a:xfrm>
            <a:off x="643198" y="4532952"/>
            <a:ext cx="2752104" cy="1056153"/>
            <a:chOff x="4123504" y="2412339"/>
            <a:chExt cx="3588058" cy="1056153"/>
          </a:xfrm>
        </p:grpSpPr>
        <p:sp>
          <p:nvSpPr>
            <p:cNvPr id="23" name="文本框 22"/>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5" name="组合 20"/>
          <p:cNvGrpSpPr/>
          <p:nvPr/>
        </p:nvGrpSpPr>
        <p:grpSpPr>
          <a:xfrm>
            <a:off x="3335025" y="4532952"/>
            <a:ext cx="2752104" cy="1056153"/>
            <a:chOff x="4123504" y="2412339"/>
            <a:chExt cx="3588058" cy="1056153"/>
          </a:xfrm>
        </p:grpSpPr>
        <p:sp>
          <p:nvSpPr>
            <p:cNvPr id="26" name="文本框 25"/>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8" name="组合 20"/>
          <p:cNvGrpSpPr/>
          <p:nvPr/>
        </p:nvGrpSpPr>
        <p:grpSpPr>
          <a:xfrm>
            <a:off x="5966577" y="4532952"/>
            <a:ext cx="2752104" cy="1056153"/>
            <a:chOff x="4123504" y="2412339"/>
            <a:chExt cx="3588058" cy="1056153"/>
          </a:xfrm>
        </p:grpSpPr>
        <p:sp>
          <p:nvSpPr>
            <p:cNvPr id="29" name="文本框 28"/>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31" name="组合 20"/>
          <p:cNvGrpSpPr/>
          <p:nvPr/>
        </p:nvGrpSpPr>
        <p:grpSpPr>
          <a:xfrm>
            <a:off x="8585597" y="4532952"/>
            <a:ext cx="2752104" cy="1056153"/>
            <a:chOff x="4123504" y="2412339"/>
            <a:chExt cx="3588058" cy="1056153"/>
          </a:xfrm>
        </p:grpSpPr>
        <p:sp>
          <p:nvSpPr>
            <p:cNvPr id="32" name="文本框 31"/>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9"/>
          <p:cNvCxnSpPr/>
          <p:nvPr/>
        </p:nvCxnSpPr>
        <p:spPr>
          <a:xfrm>
            <a:off x="350157" y="3742507"/>
            <a:ext cx="5485867" cy="0"/>
          </a:xfrm>
          <a:prstGeom prst="line">
            <a:avLst/>
          </a:prstGeom>
          <a:ln w="9525" cap="rnd">
            <a:solidFill>
              <a:schemeClr val="bg1"/>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31"/>
          <p:cNvCxnSpPr/>
          <p:nvPr/>
        </p:nvCxnSpPr>
        <p:spPr>
          <a:xfrm>
            <a:off x="3042220" y="4318740"/>
            <a:ext cx="0" cy="1068309"/>
          </a:xfrm>
          <a:prstGeom prst="line">
            <a:avLst/>
          </a:prstGeom>
          <a:ln w="9525" cap="rnd">
            <a:solidFill>
              <a:schemeClr val="bg1"/>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3" name="组合 20"/>
          <p:cNvGrpSpPr/>
          <p:nvPr/>
        </p:nvGrpSpPr>
        <p:grpSpPr>
          <a:xfrm>
            <a:off x="174811" y="4318740"/>
            <a:ext cx="2654237" cy="1056153"/>
            <a:chOff x="4123504" y="2412339"/>
            <a:chExt cx="3588058" cy="1056153"/>
          </a:xfrm>
        </p:grpSpPr>
        <p:sp>
          <p:nvSpPr>
            <p:cNvPr id="14" name="文本框 13"/>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16" name="组合 20"/>
          <p:cNvGrpSpPr/>
          <p:nvPr/>
        </p:nvGrpSpPr>
        <p:grpSpPr>
          <a:xfrm>
            <a:off x="3306666" y="4318740"/>
            <a:ext cx="2654237" cy="1056153"/>
            <a:chOff x="4123504" y="2412339"/>
            <a:chExt cx="3588058" cy="1056153"/>
          </a:xfrm>
        </p:grpSpPr>
        <p:sp>
          <p:nvSpPr>
            <p:cNvPr id="17" name="文本框 16"/>
            <p:cNvSpPr txBox="1"/>
            <p:nvPr/>
          </p:nvSpPr>
          <p:spPr>
            <a:xfrm>
              <a:off x="4850644"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4123504" y="2849861"/>
              <a:ext cx="35880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bg1"/>
                </a:solidFill>
                <a:latin typeface="Century Gothic" panose="020B0502020202020204" pitchFamily="34" charset="0"/>
                <a:ea typeface="+mj-ea"/>
              </a:endParaRPr>
            </a:p>
          </p:txBody>
        </p:sp>
      </p:grpSp>
      <p:grpSp>
        <p:nvGrpSpPr>
          <p:cNvPr id="20" name="组合 15"/>
          <p:cNvGrpSpPr/>
          <p:nvPr/>
        </p:nvGrpSpPr>
        <p:grpSpPr>
          <a:xfrm>
            <a:off x="350157" y="2127977"/>
            <a:ext cx="5610746" cy="1201551"/>
            <a:chOff x="3624779" y="2412339"/>
            <a:chExt cx="5533690" cy="1201551"/>
          </a:xfrm>
        </p:grpSpPr>
        <p:sp>
          <p:nvSpPr>
            <p:cNvPr id="21" name="文本框 20"/>
            <p:cNvSpPr txBox="1"/>
            <p:nvPr/>
          </p:nvSpPr>
          <p:spPr>
            <a:xfrm>
              <a:off x="3624780" y="24123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3624779" y="2794435"/>
              <a:ext cx="5533690" cy="819455"/>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50" dirty="0">
                  <a:solidFill>
                    <a:schemeClr val="bg1"/>
                  </a:solidFill>
                  <a:latin typeface="Century Gothic" panose="020B0502020202020204" pitchFamily="34" charset="0"/>
                  <a:ea typeface="+mj-ea"/>
                </a:rPr>
                <a:t>The user can demonstrate on a projector or computer, or presentation and make it film to be used in a wider </a:t>
              </a:r>
              <a:r>
                <a:rPr lang="en-US" altLang="zh-CN" sz="1050" dirty="0" err="1">
                  <a:solidFill>
                    <a:schemeClr val="bg1"/>
                  </a:solidFill>
                  <a:latin typeface="Century Gothic" panose="020B0502020202020204" pitchFamily="34" charset="0"/>
                  <a:ea typeface="+mj-ea"/>
                </a:rPr>
                <a:t>fieldThe</a:t>
              </a:r>
              <a:r>
                <a:rPr lang="en-US" altLang="zh-CN" sz="1050" dirty="0">
                  <a:solidFill>
                    <a:schemeClr val="bg1"/>
                  </a:solidFill>
                  <a:latin typeface="Century Gothic" panose="020B0502020202020204" pitchFamily="34" charset="0"/>
                  <a:ea typeface="+mj-ea"/>
                </a:rPr>
                <a:t> user can demonstrate on a projector or computer, or presentation and make it film to be used in a wider field</a:t>
              </a:r>
              <a:endParaRPr lang="en-US" altLang="zh-CN" sz="1050" dirty="0">
                <a:solidFill>
                  <a:schemeClr val="bg1"/>
                </a:solidFill>
                <a:latin typeface="Century Gothic" panose="020B0502020202020204" pitchFamily="34" charset="0"/>
                <a:ea typeface="+mj-ea"/>
              </a:endParaRPr>
            </a:p>
          </p:txBody>
        </p:sp>
      </p:grpSp>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6587090" y="634027"/>
            <a:ext cx="4944366" cy="5551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7648</Words>
  <Application>WPS 演示</Application>
  <PresentationFormat>宽屏</PresentationFormat>
  <Paragraphs>310</Paragraphs>
  <Slides>24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微软雅黑</vt:lpstr>
      <vt:lpstr>Arial</vt:lpstr>
      <vt:lpstr>Avenir Book Oblique</vt:lpstr>
      <vt:lpstr>Segoe Print</vt:lpstr>
      <vt:lpstr>Century Gothic</vt:lpstr>
      <vt:lpstr>等线</vt:lpstr>
      <vt:lpstr>Avenir Oblique</vt:lpstr>
      <vt:lpstr>Lato Light</vt:lpstr>
      <vt:lpstr>Montserrat</vt:lpstr>
      <vt:lpstr>Gill Sans</vt:lpstr>
      <vt:lpstr>Arial Unicode MS</vt:lpstr>
      <vt:lpstr>Calibri</vt:lpstr>
      <vt:lpstr>Calibri</vt:lpstr>
      <vt:lpstr>Gill Sans</vt:lpstr>
      <vt:lpstr>迷你简准圆</vt:lpstr>
      <vt:lpstr>等线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95</cp:revision>
  <dcterms:created xsi:type="dcterms:W3CDTF">2017-08-18T03:02:00Z</dcterms:created>
  <dcterms:modified xsi:type="dcterms:W3CDTF">2024-06-11T22:58:11Z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A89E32F825264BD2A69A4EDD16F1A6F7_13</vt:lpwstr>
  </property>
</Properties>
</file>