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4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3"/>
    <p:sldId id="257" r:id="rId4"/>
    <p:sldId id="258" r:id="rId5"/>
    <p:sldId id="260" r:id="rId6"/>
    <p:sldId id="259" r:id="rId7"/>
    <p:sldId id="264" r:id="rId8"/>
    <p:sldId id="267" r:id="rId9"/>
    <p:sldId id="266" r:id="rId10"/>
    <p:sldId id="273" r:id="rId11"/>
    <p:sldId id="272" r:id="rId12"/>
    <p:sldId id="261" r:id="rId13"/>
    <p:sldId id="268" r:id="rId14"/>
    <p:sldId id="265" r:id="rId15"/>
    <p:sldId id="269" r:id="rId16"/>
    <p:sldId id="262" r:id="rId17"/>
    <p:sldId id="270" r:id="rId18"/>
    <p:sldId id="271" r:id="rId19"/>
    <p:sldId id="263" r:id="rId20"/>
    <p:sldId id="274" r:id="rId21"/>
    <p:sldId id="276" r:id="rId22"/>
    <p:sldId id="286" r:id="rId23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78"/>
    <a:srgbClr val="1F0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3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4334-F233-4A24-A0E2-F4C7C7CF3C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4578-109C-4855-A305-A7614B411A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4334-F233-4A24-A0E2-F4C7C7CF3C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4578-109C-4855-A305-A7614B411A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4334-F233-4A24-A0E2-F4C7C7CF3C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4578-109C-4855-A305-A7614B411A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4334-F233-4A24-A0E2-F4C7C7CF3C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4578-109C-4855-A305-A7614B411A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4334-F233-4A24-A0E2-F4C7C7CF3C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4578-109C-4855-A305-A7614B411A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4334-F233-4A24-A0E2-F4C7C7CF3C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4578-109C-4855-A305-A7614B411A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4334-F233-4A24-A0E2-F4C7C7CF3C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4578-109C-4855-A305-A7614B411A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4334-F233-4A24-A0E2-F4C7C7CF3C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4578-109C-4855-A305-A7614B411A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4334-F233-4A24-A0E2-F4C7C7CF3C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4578-109C-4855-A305-A7614B411A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4334-F233-4A24-A0E2-F4C7C7CF3C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4578-109C-4855-A305-A7614B411A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4334-F233-4A24-A0E2-F4C7C7CF3C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54578-109C-4855-A305-A7614B411A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defRPr>
            </a:lvl1pPr>
          </a:lstStyle>
          <a:p>
            <a:fld id="{18A74334-F233-4A24-A0E2-F4C7C7CF3C1C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defRPr>
            </a:lvl1pPr>
          </a:lstStyle>
          <a:p>
            <a:fld id="{1AD54578-109C-4855-A305-A7614B411A0D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阿里巴巴普惠体 R" panose="00020600040101010101" pitchFamily="18" charset="-122"/>
          <a:ea typeface="阿里巴巴普惠体 R" panose="00020600040101010101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阿里巴巴普惠体 R" panose="00020600040101010101" pitchFamily="18" charset="-122"/>
          <a:ea typeface="阿里巴巴普惠体 R" panose="00020600040101010101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阿里巴巴普惠体 R" panose="00020600040101010101" pitchFamily="18" charset="-122"/>
          <a:ea typeface="阿里巴巴普惠体 R" panose="00020600040101010101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阿里巴巴普惠体 R" panose="00020600040101010101" pitchFamily="18" charset="-122"/>
          <a:ea typeface="阿里巴巴普惠体 R" panose="00020600040101010101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阿里巴巴普惠体 R" panose="00020600040101010101" pitchFamily="18" charset="-122"/>
          <a:ea typeface="阿里巴巴普惠体 R" panose="00020600040101010101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阿里巴巴普惠体 R" panose="00020600040101010101" pitchFamily="18" charset="-122"/>
          <a:ea typeface="阿里巴巴普惠体 R" panose="00020600040101010101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/>
          <p:nvPr/>
        </p:nvSpPr>
        <p:spPr>
          <a:xfrm>
            <a:off x="7656533" y="4155183"/>
            <a:ext cx="1822450" cy="4375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导师：</a:t>
            </a:r>
            <a:r>
              <a:rPr lang="en-US" altLang="zh-CN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PPT</a:t>
            </a:r>
            <a:r>
              <a:rPr lang="zh-CN" altLang="en-US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营</a:t>
            </a:r>
            <a:endParaRPr lang="zh-CN" altLang="en-US" sz="2400" b="1" dirty="0">
              <a:solidFill>
                <a:srgbClr val="003C78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64788" y="3377664"/>
            <a:ext cx="7168740" cy="57143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输入您的副标题输入您的副标题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08174" y="4155183"/>
            <a:ext cx="2128520" cy="4375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kumimoji="1" lang="zh-CN" altLang="en-US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答辩人：</a:t>
            </a:r>
            <a:r>
              <a:rPr kumimoji="1" lang="en-US" altLang="zh-CN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PPT</a:t>
            </a:r>
            <a:r>
              <a:rPr kumimoji="1" lang="zh-CN" altLang="en-US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营</a:t>
            </a:r>
            <a:endParaRPr kumimoji="1" lang="zh-CN" altLang="en-US" sz="2400" b="1" dirty="0">
              <a:solidFill>
                <a:srgbClr val="003C78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164787" y="2304839"/>
            <a:ext cx="6924795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6000" dirty="0">
                <a:solidFill>
                  <a:srgbClr val="003C78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毕业答辩</a:t>
            </a:r>
            <a:r>
              <a:rPr lang="en-US" altLang="zh-CN" sz="6000" dirty="0">
                <a:solidFill>
                  <a:srgbClr val="003C78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PPT</a:t>
            </a:r>
            <a:r>
              <a:rPr lang="zh-CN" altLang="en-US" sz="6000" dirty="0">
                <a:solidFill>
                  <a:srgbClr val="003C78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模板</a:t>
            </a:r>
            <a:endParaRPr lang="zh-CN" altLang="en-US" sz="6000" dirty="0">
              <a:solidFill>
                <a:srgbClr val="003C78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4230773" y="3364938"/>
            <a:ext cx="8372771" cy="0"/>
          </a:xfrm>
          <a:prstGeom prst="line">
            <a:avLst/>
          </a:prstGeom>
          <a:ln w="28575">
            <a:solidFill>
              <a:srgbClr val="003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4164787" y="1804702"/>
            <a:ext cx="5695611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上海大学</a:t>
            </a:r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2019</a:t>
            </a: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级商务管理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0" y="811387"/>
            <a:ext cx="3431097" cy="5295203"/>
            <a:chOff x="-1" y="1164126"/>
            <a:chExt cx="3094205" cy="4775279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-1" y="1164126"/>
              <a:ext cx="2980129" cy="4775279"/>
            </a:xfrm>
            <a:custGeom>
              <a:avLst/>
              <a:gdLst>
                <a:gd name="T0" fmla="*/ 0 w 7449"/>
                <a:gd name="T1" fmla="*/ 0 h 11906"/>
                <a:gd name="T2" fmla="*/ 7449 w 7449"/>
                <a:gd name="T3" fmla="*/ 4223 h 11906"/>
                <a:gd name="T4" fmla="*/ 0 w 7449"/>
                <a:gd name="T5" fmla="*/ 4223 h 11906"/>
                <a:gd name="T6" fmla="*/ 0 w 7449"/>
                <a:gd name="T7" fmla="*/ 0 h 11906"/>
                <a:gd name="T8" fmla="*/ 7449 w 7449"/>
                <a:gd name="T9" fmla="*/ 4302 h 11906"/>
                <a:gd name="T10" fmla="*/ 0 w 7449"/>
                <a:gd name="T11" fmla="*/ 8525 h 11906"/>
                <a:gd name="T12" fmla="*/ 0 w 7449"/>
                <a:gd name="T13" fmla="*/ 4302 h 11906"/>
                <a:gd name="T14" fmla="*/ 7449 w 7449"/>
                <a:gd name="T15" fmla="*/ 4302 h 11906"/>
                <a:gd name="T16" fmla="*/ 2857 w 7449"/>
                <a:gd name="T17" fmla="*/ 10038 h 11906"/>
                <a:gd name="T18" fmla="*/ 5 w 7449"/>
                <a:gd name="T19" fmla="*/ 11903 h 11906"/>
                <a:gd name="T20" fmla="*/ 0 w 7449"/>
                <a:gd name="T21" fmla="*/ 11906 h 11906"/>
                <a:gd name="T22" fmla="*/ 0 w 7449"/>
                <a:gd name="T23" fmla="*/ 8789 h 11906"/>
                <a:gd name="T24" fmla="*/ 2857 w 7449"/>
                <a:gd name="T25" fmla="*/ 7136 h 11906"/>
                <a:gd name="T26" fmla="*/ 2857 w 7449"/>
                <a:gd name="T27" fmla="*/ 10038 h 1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449" h="11906">
                  <a:moveTo>
                    <a:pt x="0" y="0"/>
                  </a:moveTo>
                  <a:lnTo>
                    <a:pt x="7449" y="4223"/>
                  </a:lnTo>
                  <a:lnTo>
                    <a:pt x="0" y="4223"/>
                  </a:lnTo>
                  <a:lnTo>
                    <a:pt x="0" y="0"/>
                  </a:lnTo>
                  <a:close/>
                  <a:moveTo>
                    <a:pt x="7449" y="4302"/>
                  </a:moveTo>
                  <a:lnTo>
                    <a:pt x="0" y="8525"/>
                  </a:lnTo>
                  <a:lnTo>
                    <a:pt x="0" y="4302"/>
                  </a:lnTo>
                  <a:lnTo>
                    <a:pt x="7449" y="4302"/>
                  </a:lnTo>
                  <a:close/>
                  <a:moveTo>
                    <a:pt x="2857" y="10038"/>
                  </a:moveTo>
                  <a:cubicBezTo>
                    <a:pt x="2537" y="11326"/>
                    <a:pt x="721" y="11825"/>
                    <a:pt x="5" y="11903"/>
                  </a:cubicBezTo>
                  <a:lnTo>
                    <a:pt x="0" y="11906"/>
                  </a:lnTo>
                  <a:lnTo>
                    <a:pt x="0" y="8789"/>
                  </a:lnTo>
                  <a:lnTo>
                    <a:pt x="2857" y="7136"/>
                  </a:lnTo>
                  <a:lnTo>
                    <a:pt x="2857" y="10038"/>
                  </a:lnTo>
                  <a:close/>
                </a:path>
              </a:pathLst>
            </a:custGeom>
            <a:solidFill>
              <a:srgbClr val="003C78"/>
            </a:solidFill>
            <a:ln w="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2866051" y="2893313"/>
              <a:ext cx="228153" cy="2819183"/>
            </a:xfrm>
            <a:custGeom>
              <a:avLst/>
              <a:gdLst>
                <a:gd name="T0" fmla="*/ 246 w 571"/>
                <a:gd name="T1" fmla="*/ 0 h 7028"/>
                <a:gd name="T2" fmla="*/ 246 w 571"/>
                <a:gd name="T3" fmla="*/ 2716 h 7028"/>
                <a:gd name="T4" fmla="*/ 178 w 571"/>
                <a:gd name="T5" fmla="*/ 2816 h 7028"/>
                <a:gd name="T6" fmla="*/ 286 w 571"/>
                <a:gd name="T7" fmla="*/ 2924 h 7028"/>
                <a:gd name="T8" fmla="*/ 394 w 571"/>
                <a:gd name="T9" fmla="*/ 2816 h 7028"/>
                <a:gd name="T10" fmla="*/ 325 w 571"/>
                <a:gd name="T11" fmla="*/ 2716 h 7028"/>
                <a:gd name="T12" fmla="*/ 325 w 571"/>
                <a:gd name="T13" fmla="*/ 0 h 7028"/>
                <a:gd name="T14" fmla="*/ 246 w 571"/>
                <a:gd name="T15" fmla="*/ 0 h 7028"/>
                <a:gd name="T16" fmla="*/ 0 w 571"/>
                <a:gd name="T17" fmla="*/ 3749 h 7028"/>
                <a:gd name="T18" fmla="*/ 571 w 571"/>
                <a:gd name="T19" fmla="*/ 3749 h 7028"/>
                <a:gd name="T20" fmla="*/ 571 w 571"/>
                <a:gd name="T21" fmla="*/ 3790 h 7028"/>
                <a:gd name="T22" fmla="*/ 0 w 571"/>
                <a:gd name="T23" fmla="*/ 3790 h 7028"/>
                <a:gd name="T24" fmla="*/ 0 w 571"/>
                <a:gd name="T25" fmla="*/ 3749 h 7028"/>
                <a:gd name="T26" fmla="*/ 0 w 571"/>
                <a:gd name="T27" fmla="*/ 3323 h 7028"/>
                <a:gd name="T28" fmla="*/ 0 w 571"/>
                <a:gd name="T29" fmla="*/ 3323 h 7028"/>
                <a:gd name="T30" fmla="*/ 0 w 571"/>
                <a:gd name="T31" fmla="*/ 3323 h 7028"/>
                <a:gd name="T32" fmla="*/ 286 w 571"/>
                <a:gd name="T33" fmla="*/ 3037 h 7028"/>
                <a:gd name="T34" fmla="*/ 571 w 571"/>
                <a:gd name="T35" fmla="*/ 3323 h 7028"/>
                <a:gd name="T36" fmla="*/ 571 w 571"/>
                <a:gd name="T37" fmla="*/ 3323 h 7028"/>
                <a:gd name="T38" fmla="*/ 571 w 571"/>
                <a:gd name="T39" fmla="*/ 3323 h 7028"/>
                <a:gd name="T40" fmla="*/ 571 w 571"/>
                <a:gd name="T41" fmla="*/ 3683 h 7028"/>
                <a:gd name="T42" fmla="*/ 0 w 571"/>
                <a:gd name="T43" fmla="*/ 3683 h 7028"/>
                <a:gd name="T44" fmla="*/ 0 w 571"/>
                <a:gd name="T45" fmla="*/ 3323 h 7028"/>
                <a:gd name="T46" fmla="*/ 37 w 571"/>
                <a:gd name="T47" fmla="*/ 3885 h 7028"/>
                <a:gd name="T48" fmla="*/ 0 w 571"/>
                <a:gd name="T49" fmla="*/ 3885 h 7028"/>
                <a:gd name="T50" fmla="*/ 0 w 571"/>
                <a:gd name="T51" fmla="*/ 7028 h 7028"/>
                <a:gd name="T52" fmla="*/ 37 w 571"/>
                <a:gd name="T53" fmla="*/ 7028 h 7028"/>
                <a:gd name="T54" fmla="*/ 37 w 571"/>
                <a:gd name="T55" fmla="*/ 3885 h 7028"/>
                <a:gd name="T56" fmla="*/ 126 w 571"/>
                <a:gd name="T57" fmla="*/ 3885 h 7028"/>
                <a:gd name="T58" fmla="*/ 89 w 571"/>
                <a:gd name="T59" fmla="*/ 3885 h 7028"/>
                <a:gd name="T60" fmla="*/ 89 w 571"/>
                <a:gd name="T61" fmla="*/ 7028 h 7028"/>
                <a:gd name="T62" fmla="*/ 126 w 571"/>
                <a:gd name="T63" fmla="*/ 7028 h 7028"/>
                <a:gd name="T64" fmla="*/ 126 w 571"/>
                <a:gd name="T65" fmla="*/ 3885 h 7028"/>
                <a:gd name="T66" fmla="*/ 215 w 571"/>
                <a:gd name="T67" fmla="*/ 3885 h 7028"/>
                <a:gd name="T68" fmla="*/ 178 w 571"/>
                <a:gd name="T69" fmla="*/ 3885 h 7028"/>
                <a:gd name="T70" fmla="*/ 178 w 571"/>
                <a:gd name="T71" fmla="*/ 7028 h 7028"/>
                <a:gd name="T72" fmla="*/ 215 w 571"/>
                <a:gd name="T73" fmla="*/ 7028 h 7028"/>
                <a:gd name="T74" fmla="*/ 215 w 571"/>
                <a:gd name="T75" fmla="*/ 3885 h 7028"/>
                <a:gd name="T76" fmla="*/ 304 w 571"/>
                <a:gd name="T77" fmla="*/ 3885 h 7028"/>
                <a:gd name="T78" fmla="*/ 267 w 571"/>
                <a:gd name="T79" fmla="*/ 3885 h 7028"/>
                <a:gd name="T80" fmla="*/ 267 w 571"/>
                <a:gd name="T81" fmla="*/ 7028 h 7028"/>
                <a:gd name="T82" fmla="*/ 304 w 571"/>
                <a:gd name="T83" fmla="*/ 7028 h 7028"/>
                <a:gd name="T84" fmla="*/ 304 w 571"/>
                <a:gd name="T85" fmla="*/ 3885 h 7028"/>
                <a:gd name="T86" fmla="*/ 393 w 571"/>
                <a:gd name="T87" fmla="*/ 3885 h 7028"/>
                <a:gd name="T88" fmla="*/ 356 w 571"/>
                <a:gd name="T89" fmla="*/ 3885 h 7028"/>
                <a:gd name="T90" fmla="*/ 356 w 571"/>
                <a:gd name="T91" fmla="*/ 7028 h 7028"/>
                <a:gd name="T92" fmla="*/ 393 w 571"/>
                <a:gd name="T93" fmla="*/ 7028 h 7028"/>
                <a:gd name="T94" fmla="*/ 393 w 571"/>
                <a:gd name="T95" fmla="*/ 3885 h 7028"/>
                <a:gd name="T96" fmla="*/ 482 w 571"/>
                <a:gd name="T97" fmla="*/ 3885 h 7028"/>
                <a:gd name="T98" fmla="*/ 445 w 571"/>
                <a:gd name="T99" fmla="*/ 3885 h 7028"/>
                <a:gd name="T100" fmla="*/ 445 w 571"/>
                <a:gd name="T101" fmla="*/ 7028 h 7028"/>
                <a:gd name="T102" fmla="*/ 482 w 571"/>
                <a:gd name="T103" fmla="*/ 7028 h 7028"/>
                <a:gd name="T104" fmla="*/ 482 w 571"/>
                <a:gd name="T105" fmla="*/ 3885 h 7028"/>
                <a:gd name="T106" fmla="*/ 571 w 571"/>
                <a:gd name="T107" fmla="*/ 3885 h 7028"/>
                <a:gd name="T108" fmla="*/ 534 w 571"/>
                <a:gd name="T109" fmla="*/ 3885 h 7028"/>
                <a:gd name="T110" fmla="*/ 534 w 571"/>
                <a:gd name="T111" fmla="*/ 7028 h 7028"/>
                <a:gd name="T112" fmla="*/ 571 w 571"/>
                <a:gd name="T113" fmla="*/ 7028 h 7028"/>
                <a:gd name="T114" fmla="*/ 571 w 571"/>
                <a:gd name="T115" fmla="*/ 3885 h 7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1" h="7028">
                  <a:moveTo>
                    <a:pt x="246" y="0"/>
                  </a:moveTo>
                  <a:lnTo>
                    <a:pt x="246" y="2716"/>
                  </a:lnTo>
                  <a:cubicBezTo>
                    <a:pt x="206" y="2731"/>
                    <a:pt x="178" y="2770"/>
                    <a:pt x="178" y="2816"/>
                  </a:cubicBezTo>
                  <a:cubicBezTo>
                    <a:pt x="178" y="2876"/>
                    <a:pt x="226" y="2924"/>
                    <a:pt x="286" y="2924"/>
                  </a:cubicBezTo>
                  <a:cubicBezTo>
                    <a:pt x="345" y="2924"/>
                    <a:pt x="394" y="2876"/>
                    <a:pt x="394" y="2816"/>
                  </a:cubicBezTo>
                  <a:cubicBezTo>
                    <a:pt x="394" y="2770"/>
                    <a:pt x="365" y="2731"/>
                    <a:pt x="325" y="2716"/>
                  </a:cubicBezTo>
                  <a:lnTo>
                    <a:pt x="325" y="0"/>
                  </a:lnTo>
                  <a:lnTo>
                    <a:pt x="246" y="0"/>
                  </a:lnTo>
                  <a:close/>
                  <a:moveTo>
                    <a:pt x="0" y="3749"/>
                  </a:moveTo>
                  <a:lnTo>
                    <a:pt x="571" y="3749"/>
                  </a:lnTo>
                  <a:lnTo>
                    <a:pt x="571" y="3790"/>
                  </a:lnTo>
                  <a:lnTo>
                    <a:pt x="0" y="3790"/>
                  </a:lnTo>
                  <a:lnTo>
                    <a:pt x="0" y="3749"/>
                  </a:lnTo>
                  <a:close/>
                  <a:moveTo>
                    <a:pt x="0" y="3323"/>
                  </a:moveTo>
                  <a:lnTo>
                    <a:pt x="0" y="3323"/>
                  </a:lnTo>
                  <a:lnTo>
                    <a:pt x="0" y="3323"/>
                  </a:lnTo>
                  <a:cubicBezTo>
                    <a:pt x="0" y="3165"/>
                    <a:pt x="128" y="3037"/>
                    <a:pt x="286" y="3037"/>
                  </a:cubicBezTo>
                  <a:cubicBezTo>
                    <a:pt x="443" y="3037"/>
                    <a:pt x="571" y="3165"/>
                    <a:pt x="571" y="3323"/>
                  </a:cubicBezTo>
                  <a:lnTo>
                    <a:pt x="571" y="3323"/>
                  </a:lnTo>
                  <a:lnTo>
                    <a:pt x="571" y="3323"/>
                  </a:lnTo>
                  <a:lnTo>
                    <a:pt x="571" y="3683"/>
                  </a:lnTo>
                  <a:lnTo>
                    <a:pt x="0" y="3683"/>
                  </a:lnTo>
                  <a:lnTo>
                    <a:pt x="0" y="3323"/>
                  </a:lnTo>
                  <a:close/>
                  <a:moveTo>
                    <a:pt x="37" y="3885"/>
                  </a:moveTo>
                  <a:lnTo>
                    <a:pt x="0" y="3885"/>
                  </a:lnTo>
                  <a:lnTo>
                    <a:pt x="0" y="7028"/>
                  </a:lnTo>
                  <a:lnTo>
                    <a:pt x="37" y="7028"/>
                  </a:lnTo>
                  <a:lnTo>
                    <a:pt x="37" y="3885"/>
                  </a:lnTo>
                  <a:close/>
                  <a:moveTo>
                    <a:pt x="126" y="3885"/>
                  </a:moveTo>
                  <a:lnTo>
                    <a:pt x="89" y="3885"/>
                  </a:lnTo>
                  <a:lnTo>
                    <a:pt x="89" y="7028"/>
                  </a:lnTo>
                  <a:lnTo>
                    <a:pt x="126" y="7028"/>
                  </a:lnTo>
                  <a:lnTo>
                    <a:pt x="126" y="3885"/>
                  </a:lnTo>
                  <a:close/>
                  <a:moveTo>
                    <a:pt x="215" y="3885"/>
                  </a:moveTo>
                  <a:lnTo>
                    <a:pt x="178" y="3885"/>
                  </a:lnTo>
                  <a:lnTo>
                    <a:pt x="178" y="7028"/>
                  </a:lnTo>
                  <a:lnTo>
                    <a:pt x="215" y="7028"/>
                  </a:lnTo>
                  <a:lnTo>
                    <a:pt x="215" y="3885"/>
                  </a:lnTo>
                  <a:close/>
                  <a:moveTo>
                    <a:pt x="304" y="3885"/>
                  </a:moveTo>
                  <a:lnTo>
                    <a:pt x="267" y="3885"/>
                  </a:lnTo>
                  <a:lnTo>
                    <a:pt x="267" y="7028"/>
                  </a:lnTo>
                  <a:lnTo>
                    <a:pt x="304" y="7028"/>
                  </a:lnTo>
                  <a:lnTo>
                    <a:pt x="304" y="3885"/>
                  </a:lnTo>
                  <a:close/>
                  <a:moveTo>
                    <a:pt x="393" y="3885"/>
                  </a:moveTo>
                  <a:lnTo>
                    <a:pt x="356" y="3885"/>
                  </a:lnTo>
                  <a:lnTo>
                    <a:pt x="356" y="7028"/>
                  </a:lnTo>
                  <a:lnTo>
                    <a:pt x="393" y="7028"/>
                  </a:lnTo>
                  <a:lnTo>
                    <a:pt x="393" y="3885"/>
                  </a:lnTo>
                  <a:close/>
                  <a:moveTo>
                    <a:pt x="482" y="3885"/>
                  </a:moveTo>
                  <a:lnTo>
                    <a:pt x="445" y="3885"/>
                  </a:lnTo>
                  <a:lnTo>
                    <a:pt x="445" y="7028"/>
                  </a:lnTo>
                  <a:lnTo>
                    <a:pt x="482" y="7028"/>
                  </a:lnTo>
                  <a:lnTo>
                    <a:pt x="482" y="3885"/>
                  </a:lnTo>
                  <a:close/>
                  <a:moveTo>
                    <a:pt x="571" y="3885"/>
                  </a:moveTo>
                  <a:lnTo>
                    <a:pt x="534" y="3885"/>
                  </a:lnTo>
                  <a:lnTo>
                    <a:pt x="534" y="7028"/>
                  </a:lnTo>
                  <a:lnTo>
                    <a:pt x="571" y="7028"/>
                  </a:lnTo>
                  <a:lnTo>
                    <a:pt x="571" y="3885"/>
                  </a:lnTo>
                  <a:close/>
                </a:path>
              </a:pathLst>
            </a:custGeom>
            <a:solidFill>
              <a:srgbClr val="003C7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3008760" y="1256596"/>
            <a:ext cx="7980619" cy="2456978"/>
            <a:chOff x="4238859" y="1324283"/>
            <a:chExt cx="8250581" cy="2540091"/>
          </a:xfrm>
        </p:grpSpPr>
        <p:sp>
          <p:nvSpPr>
            <p:cNvPr id="27" name="矩形 3"/>
            <p:cNvSpPr/>
            <p:nvPr/>
          </p:nvSpPr>
          <p:spPr>
            <a:xfrm>
              <a:off x="5026257" y="1858753"/>
              <a:ext cx="7463183" cy="1836423"/>
            </a:xfrm>
            <a:custGeom>
              <a:avLst/>
              <a:gdLst>
                <a:gd name="connsiteX0" fmla="*/ 0 w 5688632"/>
                <a:gd name="connsiteY0" fmla="*/ 0 h 2053062"/>
                <a:gd name="connsiteX1" fmla="*/ 5688632 w 5688632"/>
                <a:gd name="connsiteY1" fmla="*/ 0 h 2053062"/>
                <a:gd name="connsiteX2" fmla="*/ 5688632 w 5688632"/>
                <a:gd name="connsiteY2" fmla="*/ 2053062 h 2053062"/>
                <a:gd name="connsiteX3" fmla="*/ 0 w 5688632"/>
                <a:gd name="connsiteY3" fmla="*/ 2053062 h 2053062"/>
                <a:gd name="connsiteX4" fmla="*/ 0 w 5688632"/>
                <a:gd name="connsiteY4" fmla="*/ 0 h 2053062"/>
                <a:gd name="connsiteX0-1" fmla="*/ 433137 w 5688632"/>
                <a:gd name="connsiteY0-2" fmla="*/ 12032 h 2053062"/>
                <a:gd name="connsiteX1-3" fmla="*/ 5688632 w 5688632"/>
                <a:gd name="connsiteY1-4" fmla="*/ 0 h 2053062"/>
                <a:gd name="connsiteX2-5" fmla="*/ 5688632 w 5688632"/>
                <a:gd name="connsiteY2-6" fmla="*/ 2053062 h 2053062"/>
                <a:gd name="connsiteX3-7" fmla="*/ 0 w 5688632"/>
                <a:gd name="connsiteY3-8" fmla="*/ 2053062 h 2053062"/>
                <a:gd name="connsiteX4-9" fmla="*/ 433137 w 5688632"/>
                <a:gd name="connsiteY4-10" fmla="*/ 12032 h 205306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688632" h="2053062">
                  <a:moveTo>
                    <a:pt x="433137" y="12032"/>
                  </a:moveTo>
                  <a:lnTo>
                    <a:pt x="5688632" y="0"/>
                  </a:lnTo>
                  <a:lnTo>
                    <a:pt x="5688632" y="2053062"/>
                  </a:lnTo>
                  <a:lnTo>
                    <a:pt x="0" y="2053062"/>
                  </a:lnTo>
                  <a:lnTo>
                    <a:pt x="433137" y="12032"/>
                  </a:lnTo>
                  <a:close/>
                </a:path>
              </a:pathLst>
            </a:cu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lIns="1620000" tIns="46800" rIns="72000" bIns="46800" anchor="ctr"/>
            <a:lstStyle/>
            <a:p>
              <a:pPr>
                <a:lnSpc>
                  <a:spcPct val="140000"/>
                </a:lnSpc>
                <a:defRPr/>
              </a:pPr>
              <a:endParaRPr lang="zh-CN" altLang="en-US" sz="1200" kern="0" dirty="0">
                <a:solidFill>
                  <a:schemeClr val="accent1">
                    <a:lumMod val="7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28" name="直角三角形 2"/>
            <p:cNvSpPr/>
            <p:nvPr/>
          </p:nvSpPr>
          <p:spPr>
            <a:xfrm rot="17117050" flipH="1">
              <a:off x="5042291" y="2515071"/>
              <a:ext cx="1386578" cy="1312027"/>
            </a:xfrm>
            <a:custGeom>
              <a:avLst/>
              <a:gdLst>
                <a:gd name="connsiteX0" fmla="*/ 0 w 2088232"/>
                <a:gd name="connsiteY0" fmla="*/ 1842558 h 1842558"/>
                <a:gd name="connsiteX1" fmla="*/ 0 w 2088232"/>
                <a:gd name="connsiteY1" fmla="*/ 0 h 1842558"/>
                <a:gd name="connsiteX2" fmla="*/ 2088232 w 2088232"/>
                <a:gd name="connsiteY2" fmla="*/ 1842558 h 1842558"/>
                <a:gd name="connsiteX3" fmla="*/ 0 w 2088232"/>
                <a:gd name="connsiteY3" fmla="*/ 1842558 h 1842558"/>
                <a:gd name="connsiteX0-1" fmla="*/ 0 w 1625488"/>
                <a:gd name="connsiteY0-2" fmla="*/ 1842558 h 1842558"/>
                <a:gd name="connsiteX1-3" fmla="*/ 0 w 1625488"/>
                <a:gd name="connsiteY1-4" fmla="*/ 0 h 1842558"/>
                <a:gd name="connsiteX2-5" fmla="*/ 1625488 w 1625488"/>
                <a:gd name="connsiteY2-6" fmla="*/ 843012 h 1842558"/>
                <a:gd name="connsiteX3-7" fmla="*/ 0 w 1625488"/>
                <a:gd name="connsiteY3-8" fmla="*/ 1842558 h 1842558"/>
                <a:gd name="connsiteX0-9" fmla="*/ 0 w 1690209"/>
                <a:gd name="connsiteY0-10" fmla="*/ 1842558 h 1842558"/>
                <a:gd name="connsiteX1-11" fmla="*/ 0 w 1690209"/>
                <a:gd name="connsiteY1-12" fmla="*/ 0 h 1842558"/>
                <a:gd name="connsiteX2-13" fmla="*/ 1690209 w 1690209"/>
                <a:gd name="connsiteY2-14" fmla="*/ 149753 h 1842558"/>
                <a:gd name="connsiteX3-15" fmla="*/ 0 w 1690209"/>
                <a:gd name="connsiteY3-16" fmla="*/ 1842558 h 18425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690209" h="1842558">
                  <a:moveTo>
                    <a:pt x="0" y="1842558"/>
                  </a:moveTo>
                  <a:lnTo>
                    <a:pt x="0" y="0"/>
                  </a:lnTo>
                  <a:lnTo>
                    <a:pt x="1690209" y="149753"/>
                  </a:lnTo>
                  <a:lnTo>
                    <a:pt x="0" y="1842558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00" kern="0" dirty="0">
                <a:solidFill>
                  <a:sysClr val="window" lastClr="FFFFFF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29" name="任意多边形 13"/>
            <p:cNvSpPr/>
            <p:nvPr/>
          </p:nvSpPr>
          <p:spPr>
            <a:xfrm>
              <a:off x="4238859" y="1324283"/>
              <a:ext cx="2314575" cy="1370013"/>
            </a:xfrm>
            <a:custGeom>
              <a:avLst/>
              <a:gdLst>
                <a:gd name="connsiteX0" fmla="*/ 271763 w 2315387"/>
                <a:gd name="connsiteY0" fmla="*/ 0 h 1620180"/>
                <a:gd name="connsiteX1" fmla="*/ 1824103 w 2315387"/>
                <a:gd name="connsiteY1" fmla="*/ 232317 h 1620180"/>
                <a:gd name="connsiteX2" fmla="*/ 2315387 w 2315387"/>
                <a:gd name="connsiteY2" fmla="*/ 1620180 h 1620180"/>
                <a:gd name="connsiteX3" fmla="*/ 0 w 2315387"/>
                <a:gd name="connsiteY3" fmla="*/ 1528412 h 1620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5387" h="1620180">
                  <a:moveTo>
                    <a:pt x="271763" y="0"/>
                  </a:moveTo>
                  <a:lnTo>
                    <a:pt x="1824103" y="232317"/>
                  </a:lnTo>
                  <a:lnTo>
                    <a:pt x="2315387" y="1620180"/>
                  </a:lnTo>
                  <a:lnTo>
                    <a:pt x="0" y="1528412"/>
                  </a:lnTo>
                  <a:close/>
                </a:path>
              </a:pathLst>
            </a:custGeom>
            <a:solidFill>
              <a:srgbClr val="003C78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defRPr/>
              </a:pPr>
              <a:endParaRPr lang="zh-CN" altLang="en-US" sz="1500" kern="0" dirty="0">
                <a:solidFill>
                  <a:srgbClr val="FFFFFF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30" name="TextBox 7"/>
            <p:cNvSpPr txBox="1"/>
            <p:nvPr/>
          </p:nvSpPr>
          <p:spPr>
            <a:xfrm>
              <a:off x="4412243" y="1700835"/>
              <a:ext cx="1760683" cy="731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输入标题内容标题内容</a:t>
              </a:r>
              <a:endParaRPr lang="zh-CN" altLang="en-US" sz="2000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31" name="Text Box 13"/>
            <p:cNvSpPr txBox="1">
              <a:spLocks noChangeArrowheads="1"/>
            </p:cNvSpPr>
            <p:nvPr/>
          </p:nvSpPr>
          <p:spPr bwMode="gray">
            <a:xfrm>
              <a:off x="6631079" y="2190975"/>
              <a:ext cx="5742542" cy="1147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20650" indent="-1206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阿里巴巴普惠体 R" panose="00020600040101010101" pitchFamily="18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478602" y="3317472"/>
            <a:ext cx="8306334" cy="2479893"/>
            <a:chOff x="1706779" y="3596733"/>
            <a:chExt cx="8587315" cy="2563781"/>
          </a:xfrm>
        </p:grpSpPr>
        <p:sp>
          <p:nvSpPr>
            <p:cNvPr id="33" name="矩形 3"/>
            <p:cNvSpPr/>
            <p:nvPr/>
          </p:nvSpPr>
          <p:spPr>
            <a:xfrm>
              <a:off x="2474753" y="4174210"/>
              <a:ext cx="7819341" cy="1819058"/>
            </a:xfrm>
            <a:custGeom>
              <a:avLst/>
              <a:gdLst>
                <a:gd name="connsiteX0" fmla="*/ 0 w 5688632"/>
                <a:gd name="connsiteY0" fmla="*/ 0 h 2053062"/>
                <a:gd name="connsiteX1" fmla="*/ 5688632 w 5688632"/>
                <a:gd name="connsiteY1" fmla="*/ 0 h 2053062"/>
                <a:gd name="connsiteX2" fmla="*/ 5688632 w 5688632"/>
                <a:gd name="connsiteY2" fmla="*/ 2053062 h 2053062"/>
                <a:gd name="connsiteX3" fmla="*/ 0 w 5688632"/>
                <a:gd name="connsiteY3" fmla="*/ 2053062 h 2053062"/>
                <a:gd name="connsiteX4" fmla="*/ 0 w 5688632"/>
                <a:gd name="connsiteY4" fmla="*/ 0 h 2053062"/>
                <a:gd name="connsiteX0-1" fmla="*/ 433137 w 5688632"/>
                <a:gd name="connsiteY0-2" fmla="*/ 12032 h 2053062"/>
                <a:gd name="connsiteX1-3" fmla="*/ 5688632 w 5688632"/>
                <a:gd name="connsiteY1-4" fmla="*/ 0 h 2053062"/>
                <a:gd name="connsiteX2-5" fmla="*/ 5688632 w 5688632"/>
                <a:gd name="connsiteY2-6" fmla="*/ 2053062 h 2053062"/>
                <a:gd name="connsiteX3-7" fmla="*/ 0 w 5688632"/>
                <a:gd name="connsiteY3-8" fmla="*/ 2053062 h 2053062"/>
                <a:gd name="connsiteX4-9" fmla="*/ 433137 w 5688632"/>
                <a:gd name="connsiteY4-10" fmla="*/ 12032 h 205306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688632" h="2053062">
                  <a:moveTo>
                    <a:pt x="433137" y="12032"/>
                  </a:moveTo>
                  <a:lnTo>
                    <a:pt x="5688632" y="0"/>
                  </a:lnTo>
                  <a:lnTo>
                    <a:pt x="5688632" y="2053062"/>
                  </a:lnTo>
                  <a:lnTo>
                    <a:pt x="0" y="2053062"/>
                  </a:lnTo>
                  <a:lnTo>
                    <a:pt x="433137" y="12032"/>
                  </a:lnTo>
                  <a:close/>
                </a:path>
              </a:pathLst>
            </a:cu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lIns="1620000" tIns="46800" rIns="72000" bIns="46800" anchor="ctr"/>
            <a:lstStyle/>
            <a:p>
              <a:pPr>
                <a:lnSpc>
                  <a:spcPct val="140000"/>
                </a:lnSpc>
                <a:defRPr/>
              </a:pPr>
              <a:endParaRPr lang="zh-CN" altLang="en-US" sz="1200" kern="0" dirty="0">
                <a:solidFill>
                  <a:schemeClr val="accent1">
                    <a:lumMod val="7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45" name="直角三角形 2"/>
            <p:cNvSpPr/>
            <p:nvPr/>
          </p:nvSpPr>
          <p:spPr>
            <a:xfrm rot="17117050" flipH="1">
              <a:off x="2486725" y="4791148"/>
              <a:ext cx="1408213" cy="1330520"/>
            </a:xfrm>
            <a:custGeom>
              <a:avLst/>
              <a:gdLst>
                <a:gd name="connsiteX0" fmla="*/ 0 w 2088232"/>
                <a:gd name="connsiteY0" fmla="*/ 1842558 h 1842558"/>
                <a:gd name="connsiteX1" fmla="*/ 0 w 2088232"/>
                <a:gd name="connsiteY1" fmla="*/ 0 h 1842558"/>
                <a:gd name="connsiteX2" fmla="*/ 2088232 w 2088232"/>
                <a:gd name="connsiteY2" fmla="*/ 1842558 h 1842558"/>
                <a:gd name="connsiteX3" fmla="*/ 0 w 2088232"/>
                <a:gd name="connsiteY3" fmla="*/ 1842558 h 1842558"/>
                <a:gd name="connsiteX0-1" fmla="*/ 0 w 1625488"/>
                <a:gd name="connsiteY0-2" fmla="*/ 1842558 h 1842558"/>
                <a:gd name="connsiteX1-3" fmla="*/ 0 w 1625488"/>
                <a:gd name="connsiteY1-4" fmla="*/ 0 h 1842558"/>
                <a:gd name="connsiteX2-5" fmla="*/ 1625488 w 1625488"/>
                <a:gd name="connsiteY2-6" fmla="*/ 843012 h 1842558"/>
                <a:gd name="connsiteX3-7" fmla="*/ 0 w 1625488"/>
                <a:gd name="connsiteY3-8" fmla="*/ 1842558 h 1842558"/>
                <a:gd name="connsiteX0-9" fmla="*/ 0 w 1690209"/>
                <a:gd name="connsiteY0-10" fmla="*/ 1842558 h 1842558"/>
                <a:gd name="connsiteX1-11" fmla="*/ 0 w 1690209"/>
                <a:gd name="connsiteY1-12" fmla="*/ 0 h 1842558"/>
                <a:gd name="connsiteX2-13" fmla="*/ 1690209 w 1690209"/>
                <a:gd name="connsiteY2-14" fmla="*/ 149753 h 1842558"/>
                <a:gd name="connsiteX3-15" fmla="*/ 0 w 1690209"/>
                <a:gd name="connsiteY3-16" fmla="*/ 1842558 h 18425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690209" h="1842558">
                  <a:moveTo>
                    <a:pt x="0" y="1842558"/>
                  </a:moveTo>
                  <a:lnTo>
                    <a:pt x="0" y="0"/>
                  </a:lnTo>
                  <a:lnTo>
                    <a:pt x="1690209" y="149753"/>
                  </a:lnTo>
                  <a:lnTo>
                    <a:pt x="0" y="1842558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00" kern="0" dirty="0">
                <a:solidFill>
                  <a:sysClr val="window" lastClr="FFFFFF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46" name="任意多边形 20"/>
            <p:cNvSpPr/>
            <p:nvPr/>
          </p:nvSpPr>
          <p:spPr>
            <a:xfrm>
              <a:off x="1706779" y="3596733"/>
              <a:ext cx="2314575" cy="1370012"/>
            </a:xfrm>
            <a:custGeom>
              <a:avLst/>
              <a:gdLst>
                <a:gd name="connsiteX0" fmla="*/ 271763 w 2315387"/>
                <a:gd name="connsiteY0" fmla="*/ 0 h 1620180"/>
                <a:gd name="connsiteX1" fmla="*/ 1824103 w 2315387"/>
                <a:gd name="connsiteY1" fmla="*/ 232317 h 1620180"/>
                <a:gd name="connsiteX2" fmla="*/ 2315387 w 2315387"/>
                <a:gd name="connsiteY2" fmla="*/ 1620180 h 1620180"/>
                <a:gd name="connsiteX3" fmla="*/ 0 w 2315387"/>
                <a:gd name="connsiteY3" fmla="*/ 1528412 h 1620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5387" h="1620180">
                  <a:moveTo>
                    <a:pt x="271763" y="0"/>
                  </a:moveTo>
                  <a:lnTo>
                    <a:pt x="1824103" y="232317"/>
                  </a:lnTo>
                  <a:lnTo>
                    <a:pt x="2315387" y="1620180"/>
                  </a:lnTo>
                  <a:lnTo>
                    <a:pt x="0" y="1528412"/>
                  </a:lnTo>
                  <a:close/>
                </a:path>
              </a:pathLst>
            </a:custGeom>
            <a:solidFill>
              <a:srgbClr val="003C78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defRPr/>
              </a:pPr>
              <a:endParaRPr lang="zh-CN" altLang="en-US" sz="1500" kern="0" dirty="0">
                <a:solidFill>
                  <a:srgbClr val="FFFFFF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47" name="TextBox 8"/>
            <p:cNvSpPr txBox="1"/>
            <p:nvPr/>
          </p:nvSpPr>
          <p:spPr>
            <a:xfrm>
              <a:off x="1864171" y="3987849"/>
              <a:ext cx="1867972" cy="731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b="1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defRPr>
              </a:lvl1pPr>
            </a:lstStyle>
            <a:p>
              <a:r>
                <a:rPr lang="zh-CN" altLang="en-US" sz="2000" b="0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输入标题内容标题内容</a:t>
              </a:r>
              <a:endParaRPr lang="zh-CN" altLang="en-US" sz="2000" b="0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48" name="Text Box 13"/>
            <p:cNvSpPr txBox="1">
              <a:spLocks noChangeArrowheads="1"/>
            </p:cNvSpPr>
            <p:nvPr/>
          </p:nvSpPr>
          <p:spPr bwMode="gray">
            <a:xfrm>
              <a:off x="4141446" y="4445300"/>
              <a:ext cx="5878956" cy="1147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20650" indent="-1206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阿里巴巴普惠体 R" panose="00020600040101010101" pitchFamily="18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2347751" y="1446379"/>
            <a:ext cx="585904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rPr>
              <a:t>1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阿里巴巴普惠体 R" panose="00020600040101010101" pitchFamily="18" charset="-122"/>
              <a:cs typeface="Arial" panose="020B0604020202020204" pitchFamily="34" charset="0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838802" y="3515026"/>
            <a:ext cx="637587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rPr>
              <a:t>2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阿里巴巴普惠体 R" panose="00020600040101010101" pitchFamily="18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49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3516086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22" name="文本框 2"/>
          <p:cNvSpPr txBox="1"/>
          <p:nvPr/>
        </p:nvSpPr>
        <p:spPr>
          <a:xfrm>
            <a:off x="0" y="433490"/>
            <a:ext cx="3516086" cy="560922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altLang="zh-CN" sz="36000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rPr>
              <a:t>2</a:t>
            </a:r>
            <a:endParaRPr lang="zh-CN" altLang="en-US" sz="36000" dirty="0">
              <a:solidFill>
                <a:schemeClr val="bg1"/>
              </a:solidFill>
              <a:latin typeface="Arial" panose="020B0604020202020204" pitchFamily="34" charset="0"/>
              <a:ea typeface="阿里巴巴普惠体 R" panose="00020600040101010101" pitchFamily="18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516086" y="2964986"/>
            <a:ext cx="8675914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研究过程</a:t>
            </a:r>
            <a:endParaRPr lang="zh-CN" altLang="en-US" sz="6000" b="1" dirty="0">
              <a:solidFill>
                <a:schemeClr val="bg1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05400" y="3924906"/>
            <a:ext cx="531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点击输入您的具体内容，点击输入您的具体内容。点击输入您的具体内容。</a:t>
            </a:r>
            <a:endParaRPr lang="zh-CN" altLang="en-US" dirty="0">
              <a:solidFill>
                <a:schemeClr val="bg1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1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517" y="1831224"/>
            <a:ext cx="992070" cy="10162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/>
      <p:bldP spid="23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920135" y="1358985"/>
            <a:ext cx="1326151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输入内容：</a:t>
            </a:r>
            <a:endParaRPr lang="zh-CN" altLang="en-US" sz="20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287793" y="1278965"/>
            <a:ext cx="3403925" cy="566110"/>
            <a:chOff x="2645777" y="1428360"/>
            <a:chExt cx="1523389" cy="914033"/>
          </a:xfrm>
        </p:grpSpPr>
        <p:sp>
          <p:nvSpPr>
            <p:cNvPr id="19" name="矩形 18"/>
            <p:cNvSpPr/>
            <p:nvPr/>
          </p:nvSpPr>
          <p:spPr>
            <a:xfrm>
              <a:off x="2645777" y="1428360"/>
              <a:ext cx="1523389" cy="91403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1073" tIns="131073" rIns="131073" bIns="131073" numCol="1" spcCol="1270" anchor="ctr" anchorCtr="0">
              <a:noAutofit/>
            </a:bodyPr>
            <a:lstStyle/>
            <a:p>
              <a:pPr algn="ctr" defTabSz="96710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20" name="文本框 25"/>
            <p:cNvSpPr txBox="1"/>
            <p:nvPr/>
          </p:nvSpPr>
          <p:spPr>
            <a:xfrm>
              <a:off x="2645777" y="1575353"/>
              <a:ext cx="1514250" cy="646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添加标题内容</a:t>
              </a:r>
              <a:endParaRPr lang="en-US" altLang="zh-CN" sz="2000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5886335" y="1278964"/>
            <a:ext cx="3403925" cy="566110"/>
            <a:chOff x="2645777" y="1428360"/>
            <a:chExt cx="1523389" cy="914033"/>
          </a:xfrm>
        </p:grpSpPr>
        <p:sp>
          <p:nvSpPr>
            <p:cNvPr id="22" name="矩形 21"/>
            <p:cNvSpPr/>
            <p:nvPr/>
          </p:nvSpPr>
          <p:spPr>
            <a:xfrm>
              <a:off x="2645777" y="1428360"/>
              <a:ext cx="1523389" cy="91403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1073" tIns="131073" rIns="131073" bIns="131073" numCol="1" spcCol="1270" anchor="ctr" anchorCtr="0">
              <a:noAutofit/>
            </a:bodyPr>
            <a:lstStyle/>
            <a:p>
              <a:pPr algn="ctr" defTabSz="96710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23" name="文本框 28"/>
            <p:cNvSpPr txBox="1"/>
            <p:nvPr/>
          </p:nvSpPr>
          <p:spPr>
            <a:xfrm>
              <a:off x="2645777" y="1575353"/>
              <a:ext cx="1514250" cy="646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zh-CN" altLang="en-US" sz="2000" b="1" dirty="0">
                  <a:solidFill>
                    <a:prstClr val="white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添加标题内容</a:t>
              </a:r>
              <a:endParaRPr lang="en-US" altLang="zh-CN" sz="2000" b="1" dirty="0">
                <a:solidFill>
                  <a:prstClr val="white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920135" y="2049525"/>
            <a:ext cx="10175475" cy="523220"/>
            <a:chOff x="557975" y="2134841"/>
            <a:chExt cx="9337947" cy="545086"/>
          </a:xfrm>
        </p:grpSpPr>
        <p:sp>
          <p:nvSpPr>
            <p:cNvPr id="25" name="Rectangle 1"/>
            <p:cNvSpPr>
              <a:spLocks noChangeArrowheads="1"/>
            </p:cNvSpPr>
            <p:nvPr/>
          </p:nvSpPr>
          <p:spPr bwMode="auto">
            <a:xfrm>
              <a:off x="557975" y="2158722"/>
              <a:ext cx="1555207" cy="4168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000" b="1" dirty="0">
                  <a:solidFill>
                    <a:srgbClr val="003C78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添加小标题：</a:t>
              </a:r>
              <a:endParaRPr kumimoji="0" lang="zh-CN" altLang="en-US" sz="2000" b="1" i="0" u="none" strike="noStrike" cap="none" normalizeH="0" baseline="0" dirty="0">
                <a:ln>
                  <a:noFill/>
                </a:ln>
                <a:solidFill>
                  <a:srgbClr val="003C78"/>
                </a:solidFill>
                <a:effectLst/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1983773" y="2134841"/>
              <a:ext cx="7912149" cy="54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</a:t>
              </a:r>
              <a:endParaRPr lang="zh-CN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920134" y="2777258"/>
            <a:ext cx="10175476" cy="523220"/>
            <a:chOff x="557975" y="2660947"/>
            <a:chExt cx="9337949" cy="545086"/>
          </a:xfrm>
        </p:grpSpPr>
        <p:sp>
          <p:nvSpPr>
            <p:cNvPr id="28" name="Rectangle 1"/>
            <p:cNvSpPr>
              <a:spLocks noChangeArrowheads="1"/>
            </p:cNvSpPr>
            <p:nvPr/>
          </p:nvSpPr>
          <p:spPr bwMode="auto">
            <a:xfrm>
              <a:off x="557975" y="2684828"/>
              <a:ext cx="1555207" cy="4168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000" b="1" dirty="0">
                  <a:solidFill>
                    <a:srgbClr val="003C78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添加小标题：</a:t>
              </a:r>
              <a:endParaRPr lang="zh-CN" altLang="en-US" sz="20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983774" y="2660947"/>
              <a:ext cx="7912150" cy="54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</a:t>
              </a:r>
              <a:endParaRPr lang="zh-CN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998355" y="3481277"/>
            <a:ext cx="10097255" cy="2561291"/>
            <a:chOff x="611187" y="3614057"/>
            <a:chExt cx="7921625" cy="2678872"/>
          </a:xfrm>
        </p:grpSpPr>
        <p:sp>
          <p:nvSpPr>
            <p:cNvPr id="31" name="形状 30"/>
            <p:cNvSpPr/>
            <p:nvPr/>
          </p:nvSpPr>
          <p:spPr>
            <a:xfrm>
              <a:off x="611187" y="3614057"/>
              <a:ext cx="7921625" cy="2678872"/>
            </a:xfrm>
            <a:prstGeom prst="leftRightRibbon">
              <a:avLst>
                <a:gd name="adj1" fmla="val 54481"/>
                <a:gd name="adj2" fmla="val 50000"/>
                <a:gd name="adj3" fmla="val 16667"/>
              </a:avLst>
            </a:prstGeom>
            <a:solidFill>
              <a:srgbClr val="003C7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473766" y="4114043"/>
              <a:ext cx="2851491" cy="11634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</a:t>
              </a:r>
              <a:endParaRPr lang="en-US" altLang="zh-CN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4572000" y="4602853"/>
              <a:ext cx="2949809" cy="11634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</a:t>
              </a:r>
              <a:endParaRPr lang="en-US" altLang="zh-CN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4571885" y="3103948"/>
            <a:ext cx="2915382" cy="2785871"/>
            <a:chOff x="3065829" y="2668267"/>
            <a:chExt cx="1872107" cy="1761728"/>
          </a:xfrm>
        </p:grpSpPr>
        <p:sp>
          <p:nvSpPr>
            <p:cNvPr id="51" name="椭圆 50"/>
            <p:cNvSpPr/>
            <p:nvPr/>
          </p:nvSpPr>
          <p:spPr>
            <a:xfrm>
              <a:off x="3115072" y="2668267"/>
              <a:ext cx="1761728" cy="1761728"/>
            </a:xfrm>
            <a:prstGeom prst="ellipse">
              <a:avLst/>
            </a:prstGeom>
            <a:noFill/>
            <a:ln w="19050">
              <a:solidFill>
                <a:srgbClr val="00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2" name="椭圆 51"/>
            <p:cNvSpPr/>
            <p:nvPr/>
          </p:nvSpPr>
          <p:spPr>
            <a:xfrm>
              <a:off x="4442509" y="2761135"/>
              <a:ext cx="119507" cy="119507"/>
            </a:xfrm>
            <a:prstGeom prst="ellipse">
              <a:avLst/>
            </a:prstGeom>
            <a:solidFill>
              <a:srgbClr val="003C78"/>
            </a:solidFill>
            <a:ln>
              <a:solidFill>
                <a:srgbClr val="00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439209" y="2761135"/>
              <a:ext cx="119507" cy="119507"/>
            </a:xfrm>
            <a:prstGeom prst="ellipse">
              <a:avLst/>
            </a:prstGeom>
            <a:solidFill>
              <a:srgbClr val="003C78"/>
            </a:solidFill>
            <a:ln>
              <a:solidFill>
                <a:srgbClr val="00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3065829" y="3492655"/>
              <a:ext cx="119507" cy="119507"/>
            </a:xfrm>
            <a:prstGeom prst="ellipse">
              <a:avLst/>
            </a:prstGeom>
            <a:solidFill>
              <a:srgbClr val="003C78"/>
            </a:solidFill>
            <a:ln>
              <a:solidFill>
                <a:srgbClr val="00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4818429" y="3492655"/>
              <a:ext cx="119507" cy="119507"/>
            </a:xfrm>
            <a:prstGeom prst="ellipse">
              <a:avLst/>
            </a:prstGeom>
            <a:solidFill>
              <a:srgbClr val="003C78"/>
            </a:solidFill>
            <a:ln>
              <a:solidFill>
                <a:srgbClr val="00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4442509" y="4224175"/>
              <a:ext cx="119507" cy="119507"/>
            </a:xfrm>
            <a:prstGeom prst="ellipse">
              <a:avLst/>
            </a:prstGeom>
            <a:solidFill>
              <a:srgbClr val="003C78"/>
            </a:solidFill>
            <a:ln>
              <a:solidFill>
                <a:srgbClr val="00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3439209" y="4201315"/>
              <a:ext cx="119507" cy="119507"/>
            </a:xfrm>
            <a:prstGeom prst="ellipse">
              <a:avLst/>
            </a:prstGeom>
            <a:solidFill>
              <a:srgbClr val="003C78"/>
            </a:solidFill>
            <a:ln>
              <a:solidFill>
                <a:srgbClr val="00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grpSp>
          <p:nvGrpSpPr>
            <p:cNvPr id="58" name="组合 57"/>
            <p:cNvGrpSpPr/>
            <p:nvPr/>
          </p:nvGrpSpPr>
          <p:grpSpPr>
            <a:xfrm>
              <a:off x="3269293" y="2943616"/>
              <a:ext cx="1465545" cy="1202499"/>
              <a:chOff x="3269293" y="2943616"/>
              <a:chExt cx="1465545" cy="1202499"/>
            </a:xfrm>
          </p:grpSpPr>
          <p:sp>
            <p:nvSpPr>
              <p:cNvPr id="59" name="任意多边形 87"/>
              <p:cNvSpPr/>
              <p:nvPr/>
            </p:nvSpPr>
            <p:spPr>
              <a:xfrm>
                <a:off x="4008329" y="2956142"/>
                <a:ext cx="425885" cy="588724"/>
              </a:xfrm>
              <a:custGeom>
                <a:avLst/>
                <a:gdLst>
                  <a:gd name="connsiteX0" fmla="*/ 0 w 425885"/>
                  <a:gd name="connsiteY0" fmla="*/ 588724 h 588724"/>
                  <a:gd name="connsiteX1" fmla="*/ 425885 w 425885"/>
                  <a:gd name="connsiteY1" fmla="*/ 0 h 588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5885" h="588724">
                    <a:moveTo>
                      <a:pt x="0" y="588724"/>
                    </a:moveTo>
                    <a:lnTo>
                      <a:pt x="425885" y="0"/>
                    </a:lnTo>
                  </a:path>
                </a:pathLst>
              </a:custGeom>
              <a:noFill/>
              <a:ln w="38100">
                <a:solidFill>
                  <a:srgbClr val="003C78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阿里巴巴普惠体 R" panose="00020600040101010101" pitchFamily="18" charset="-122"/>
                  <a:ea typeface="阿里巴巴普惠体 R" panose="00020600040101010101" pitchFamily="18" charset="-122"/>
                </a:endParaRPr>
              </a:p>
            </p:txBody>
          </p:sp>
          <p:sp>
            <p:nvSpPr>
              <p:cNvPr id="60" name="任意多边形 88"/>
              <p:cNvSpPr/>
              <p:nvPr/>
            </p:nvSpPr>
            <p:spPr>
              <a:xfrm>
                <a:off x="3995803" y="3544866"/>
                <a:ext cx="739035" cy="0"/>
              </a:xfrm>
              <a:custGeom>
                <a:avLst/>
                <a:gdLst>
                  <a:gd name="connsiteX0" fmla="*/ 0 w 739035"/>
                  <a:gd name="connsiteY0" fmla="*/ 0 h 0"/>
                  <a:gd name="connsiteX1" fmla="*/ 739035 w 73903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39035">
                    <a:moveTo>
                      <a:pt x="0" y="0"/>
                    </a:moveTo>
                    <a:lnTo>
                      <a:pt x="739035" y="0"/>
                    </a:lnTo>
                  </a:path>
                </a:pathLst>
              </a:custGeom>
              <a:noFill/>
              <a:ln w="38100">
                <a:solidFill>
                  <a:srgbClr val="003C78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阿里巴巴普惠体 R" panose="00020600040101010101" pitchFamily="18" charset="-122"/>
                  <a:ea typeface="阿里巴巴普惠体 R" panose="00020600040101010101" pitchFamily="18" charset="-122"/>
                </a:endParaRPr>
              </a:p>
            </p:txBody>
          </p:sp>
          <p:sp>
            <p:nvSpPr>
              <p:cNvPr id="61" name="任意多边形 89"/>
              <p:cNvSpPr/>
              <p:nvPr/>
            </p:nvSpPr>
            <p:spPr>
              <a:xfrm>
                <a:off x="3594970" y="2943616"/>
                <a:ext cx="413359" cy="588724"/>
              </a:xfrm>
              <a:custGeom>
                <a:avLst/>
                <a:gdLst>
                  <a:gd name="connsiteX0" fmla="*/ 413359 w 413359"/>
                  <a:gd name="connsiteY0" fmla="*/ 588724 h 588724"/>
                  <a:gd name="connsiteX1" fmla="*/ 0 w 413359"/>
                  <a:gd name="connsiteY1" fmla="*/ 0 h 588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3359" h="588724">
                    <a:moveTo>
                      <a:pt x="413359" y="588724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rgbClr val="003C78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阿里巴巴普惠体 R" panose="00020600040101010101" pitchFamily="18" charset="-122"/>
                  <a:ea typeface="阿里巴巴普惠体 R" panose="00020600040101010101" pitchFamily="18" charset="-122"/>
                </a:endParaRPr>
              </a:p>
            </p:txBody>
          </p:sp>
          <p:sp>
            <p:nvSpPr>
              <p:cNvPr id="62" name="任意多边形 90"/>
              <p:cNvSpPr/>
              <p:nvPr/>
            </p:nvSpPr>
            <p:spPr>
              <a:xfrm>
                <a:off x="3269293" y="3557392"/>
                <a:ext cx="726510" cy="0"/>
              </a:xfrm>
              <a:custGeom>
                <a:avLst/>
                <a:gdLst>
                  <a:gd name="connsiteX0" fmla="*/ 726510 w 726510"/>
                  <a:gd name="connsiteY0" fmla="*/ 0 h 0"/>
                  <a:gd name="connsiteX1" fmla="*/ 0 w 72651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26510">
                    <a:moveTo>
                      <a:pt x="726510" y="0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rgbClr val="003C78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阿里巴巴普惠体 R" panose="00020600040101010101" pitchFamily="18" charset="-122"/>
                  <a:ea typeface="阿里巴巴普惠体 R" panose="00020600040101010101" pitchFamily="18" charset="-122"/>
                </a:endParaRPr>
              </a:p>
            </p:txBody>
          </p:sp>
          <p:sp>
            <p:nvSpPr>
              <p:cNvPr id="63" name="任意多边形 91"/>
              <p:cNvSpPr/>
              <p:nvPr/>
            </p:nvSpPr>
            <p:spPr>
              <a:xfrm>
                <a:off x="3582444" y="3569918"/>
                <a:ext cx="425885" cy="576197"/>
              </a:xfrm>
              <a:custGeom>
                <a:avLst/>
                <a:gdLst>
                  <a:gd name="connsiteX0" fmla="*/ 425885 w 425885"/>
                  <a:gd name="connsiteY0" fmla="*/ 0 h 576197"/>
                  <a:gd name="connsiteX1" fmla="*/ 0 w 425885"/>
                  <a:gd name="connsiteY1" fmla="*/ 576197 h 576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5885" h="576197">
                    <a:moveTo>
                      <a:pt x="425885" y="0"/>
                    </a:moveTo>
                    <a:lnTo>
                      <a:pt x="0" y="576197"/>
                    </a:lnTo>
                  </a:path>
                </a:pathLst>
              </a:custGeom>
              <a:noFill/>
              <a:ln w="38100">
                <a:solidFill>
                  <a:srgbClr val="003C78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阿里巴巴普惠体 R" panose="00020600040101010101" pitchFamily="18" charset="-122"/>
                  <a:ea typeface="阿里巴巴普惠体 R" panose="00020600040101010101" pitchFamily="18" charset="-122"/>
                </a:endParaRPr>
              </a:p>
            </p:txBody>
          </p:sp>
          <p:sp>
            <p:nvSpPr>
              <p:cNvPr id="64" name="任意多边形 92"/>
              <p:cNvSpPr/>
              <p:nvPr/>
            </p:nvSpPr>
            <p:spPr>
              <a:xfrm>
                <a:off x="4020855" y="3569918"/>
                <a:ext cx="388307" cy="576197"/>
              </a:xfrm>
              <a:custGeom>
                <a:avLst/>
                <a:gdLst>
                  <a:gd name="connsiteX0" fmla="*/ 0 w 388307"/>
                  <a:gd name="connsiteY0" fmla="*/ 0 h 576197"/>
                  <a:gd name="connsiteX1" fmla="*/ 388307 w 388307"/>
                  <a:gd name="connsiteY1" fmla="*/ 576197 h 576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88307" h="576197">
                    <a:moveTo>
                      <a:pt x="0" y="0"/>
                    </a:moveTo>
                    <a:lnTo>
                      <a:pt x="388307" y="576197"/>
                    </a:lnTo>
                  </a:path>
                </a:pathLst>
              </a:custGeom>
              <a:noFill/>
              <a:ln w="38100">
                <a:solidFill>
                  <a:srgbClr val="003C78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阿里巴巴普惠体 R" panose="00020600040101010101" pitchFamily="18" charset="-122"/>
                  <a:ea typeface="阿里巴巴普惠体 R" panose="00020600040101010101" pitchFamily="18" charset="-122"/>
                </a:endParaRPr>
              </a:p>
            </p:txBody>
          </p:sp>
        </p:grpSp>
      </p:grpSp>
      <p:grpSp>
        <p:nvGrpSpPr>
          <p:cNvPr id="65" name="组合 64"/>
          <p:cNvGrpSpPr/>
          <p:nvPr/>
        </p:nvGrpSpPr>
        <p:grpSpPr>
          <a:xfrm>
            <a:off x="947430" y="1184957"/>
            <a:ext cx="10297139" cy="1393330"/>
            <a:chOff x="2954339" y="1279908"/>
            <a:chExt cx="7162269" cy="845950"/>
          </a:xfrm>
        </p:grpSpPr>
        <p:sp>
          <p:nvSpPr>
            <p:cNvPr id="66" name="矩形 65"/>
            <p:cNvSpPr>
              <a:spLocks noChangeArrowheads="1"/>
            </p:cNvSpPr>
            <p:nvPr/>
          </p:nvSpPr>
          <p:spPr bwMode="auto">
            <a:xfrm>
              <a:off x="2954339" y="1541401"/>
              <a:ext cx="7162269" cy="584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2963100" y="1279908"/>
              <a:ext cx="828656" cy="2429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rgbClr val="003C78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输入标题</a:t>
              </a:r>
              <a:endParaRPr lang="zh-CN" altLang="en-US" sz="2000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5261425" y="3784817"/>
            <a:ext cx="1457770" cy="1480289"/>
            <a:chOff x="3254772" y="2872916"/>
            <a:chExt cx="936104" cy="936104"/>
          </a:xfrm>
          <a:solidFill>
            <a:srgbClr val="444455"/>
          </a:solidFill>
        </p:grpSpPr>
        <p:sp>
          <p:nvSpPr>
            <p:cNvPr id="69" name="椭圆 68"/>
            <p:cNvSpPr/>
            <p:nvPr/>
          </p:nvSpPr>
          <p:spPr>
            <a:xfrm>
              <a:off x="3254772" y="2872916"/>
              <a:ext cx="936104" cy="936104"/>
            </a:xfrm>
            <a:prstGeom prst="ellipse">
              <a:avLst/>
            </a:pr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469764" y="3187079"/>
              <a:ext cx="558122" cy="2919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标题</a:t>
              </a:r>
              <a:r>
                <a:rPr lang="en-US" altLang="zh-CN" sz="2400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 </a:t>
              </a:r>
              <a:endParaRPr lang="zh-CN" altLang="en-US" sz="2400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8285213" y="3460986"/>
            <a:ext cx="3092667" cy="2017715"/>
            <a:chOff x="789157" y="3505487"/>
            <a:chExt cx="1985951" cy="1275962"/>
          </a:xfrm>
        </p:grpSpPr>
        <p:sp>
          <p:nvSpPr>
            <p:cNvPr id="72" name="TextBox 100"/>
            <p:cNvSpPr txBox="1"/>
            <p:nvPr/>
          </p:nvSpPr>
          <p:spPr>
            <a:xfrm>
              <a:off x="789157" y="3505487"/>
              <a:ext cx="765025" cy="2530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rgbClr val="003C78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输入标题</a:t>
              </a:r>
              <a:endParaRPr lang="zh-CN" altLang="en-US" sz="2000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812496" y="3800586"/>
              <a:ext cx="1962612" cy="9808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阿里巴巴普惠体 R" panose="00020600040101010101" pitchFamily="18" charset="-122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960020" y="3460986"/>
            <a:ext cx="3056321" cy="2002712"/>
            <a:chOff x="891718" y="3514973"/>
            <a:chExt cx="1962612" cy="1266474"/>
          </a:xfrm>
        </p:grpSpPr>
        <p:sp>
          <p:nvSpPr>
            <p:cNvPr id="75" name="TextBox 103"/>
            <p:cNvSpPr txBox="1"/>
            <p:nvPr/>
          </p:nvSpPr>
          <p:spPr>
            <a:xfrm>
              <a:off x="891718" y="3514973"/>
              <a:ext cx="765025" cy="2530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rgbClr val="003C78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输入标题</a:t>
              </a:r>
              <a:endParaRPr lang="zh-CN" altLang="en-US" sz="2000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891718" y="3800585"/>
              <a:ext cx="1962612" cy="9808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阿里巴巴普惠体 R" panose="00020600040101010101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2883215" y="1414247"/>
            <a:ext cx="5748761" cy="64209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35" name="文本框 18"/>
          <p:cNvSpPr txBox="1"/>
          <p:nvPr/>
        </p:nvSpPr>
        <p:spPr>
          <a:xfrm>
            <a:off x="2677765" y="3669698"/>
            <a:ext cx="5862346" cy="64209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36" name="矩形 35"/>
          <p:cNvSpPr/>
          <p:nvPr/>
        </p:nvSpPr>
        <p:spPr>
          <a:xfrm rot="20926619">
            <a:off x="1487557" y="2370193"/>
            <a:ext cx="8848860" cy="420645"/>
          </a:xfrm>
          <a:prstGeom prst="rect">
            <a:avLst/>
          </a:prstGeom>
          <a:solidFill>
            <a:srgbClr val="003C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800" b="1" dirty="0">
              <a:solidFill>
                <a:schemeClr val="bg1"/>
              </a:solidFill>
              <a:latin typeface="Arial" panose="020B0604020202020204" pitchFamily="34" charset="0"/>
              <a:ea typeface="阿里巴巴普惠体 R" panose="00020600040101010101" pitchFamily="18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1200150" y="1237776"/>
            <a:ext cx="1882106" cy="1670420"/>
            <a:chOff x="411429" y="2379138"/>
            <a:chExt cx="1640114" cy="1455646"/>
          </a:xfrm>
        </p:grpSpPr>
        <p:sp>
          <p:nvSpPr>
            <p:cNvPr id="38" name="下箭头 9"/>
            <p:cNvSpPr/>
            <p:nvPr/>
          </p:nvSpPr>
          <p:spPr>
            <a:xfrm>
              <a:off x="411429" y="2379138"/>
              <a:ext cx="1640114" cy="1455646"/>
            </a:xfrm>
            <a:prstGeom prst="downArrow">
              <a:avLst/>
            </a:pr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zh-CN" altLang="en-US" sz="1500" b="1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</a:endParaRPr>
            </a:p>
          </p:txBody>
        </p:sp>
        <p:sp>
          <p:nvSpPr>
            <p:cNvPr id="39" name="文本框 4"/>
            <p:cNvSpPr txBox="1"/>
            <p:nvPr/>
          </p:nvSpPr>
          <p:spPr>
            <a:xfrm>
              <a:off x="1024557" y="2379138"/>
              <a:ext cx="402306" cy="125476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添加标题</a:t>
              </a:r>
              <a:endParaRPr lang="zh-CN" altLang="en-US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8505506" y="2363307"/>
            <a:ext cx="1882105" cy="1670422"/>
            <a:chOff x="7055945" y="4194060"/>
            <a:chExt cx="1640114" cy="1455648"/>
          </a:xfrm>
        </p:grpSpPr>
        <p:sp>
          <p:nvSpPr>
            <p:cNvPr id="41" name="下箭头 12"/>
            <p:cNvSpPr/>
            <p:nvPr/>
          </p:nvSpPr>
          <p:spPr>
            <a:xfrm flipV="1">
              <a:off x="7055945" y="4194060"/>
              <a:ext cx="1640114" cy="1455648"/>
            </a:xfrm>
            <a:prstGeom prst="downArrow">
              <a:avLst/>
            </a:pr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endParaRPr lang="zh-CN" altLang="en-US" sz="1500" b="1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</a:endParaRPr>
            </a:p>
          </p:txBody>
        </p:sp>
        <p:sp>
          <p:nvSpPr>
            <p:cNvPr id="42" name="文本框 22"/>
            <p:cNvSpPr txBox="1"/>
            <p:nvPr/>
          </p:nvSpPr>
          <p:spPr>
            <a:xfrm>
              <a:off x="7670211" y="4371789"/>
              <a:ext cx="402307" cy="125476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添加标题</a:t>
              </a:r>
              <a:endParaRPr lang="zh-CN" altLang="en-US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sp>
        <p:nvSpPr>
          <p:cNvPr id="43" name="等腰三角形 42"/>
          <p:cNvSpPr/>
          <p:nvPr/>
        </p:nvSpPr>
        <p:spPr>
          <a:xfrm>
            <a:off x="5459534" y="2706476"/>
            <a:ext cx="934763" cy="805830"/>
          </a:xfrm>
          <a:prstGeom prst="triangle">
            <a:avLst/>
          </a:prstGeom>
          <a:solidFill>
            <a:srgbClr val="003C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800" b="1" dirty="0">
              <a:solidFill>
                <a:schemeClr val="bg1"/>
              </a:solidFill>
              <a:latin typeface="Arial" panose="020B0604020202020204" pitchFamily="34" charset="0"/>
              <a:ea typeface="阿里巴巴普惠体 R" panose="00020600040101010101" pitchFamily="18" charset="-122"/>
            </a:endParaRPr>
          </a:p>
        </p:txBody>
      </p:sp>
      <p:sp>
        <p:nvSpPr>
          <p:cNvPr id="44" name="文本框 19"/>
          <p:cNvSpPr txBox="1"/>
          <p:nvPr/>
        </p:nvSpPr>
        <p:spPr>
          <a:xfrm>
            <a:off x="963930" y="4728390"/>
            <a:ext cx="10264140" cy="123303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indent="342900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34" grpId="0"/>
      <p:bldP spid="35" grpId="0"/>
      <p:bldP spid="36" grpId="0" animBg="1"/>
      <p:bldP spid="43" grpId="0" animBg="1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3516086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22" name="文本框 2"/>
          <p:cNvSpPr txBox="1"/>
          <p:nvPr/>
        </p:nvSpPr>
        <p:spPr>
          <a:xfrm>
            <a:off x="0" y="433490"/>
            <a:ext cx="3516086" cy="560922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altLang="zh-CN" sz="36000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rPr>
              <a:t>3</a:t>
            </a:r>
            <a:endParaRPr lang="zh-CN" altLang="en-US" sz="36000" dirty="0">
              <a:solidFill>
                <a:schemeClr val="bg1"/>
              </a:solidFill>
              <a:latin typeface="Arial" panose="020B0604020202020204" pitchFamily="34" charset="0"/>
              <a:ea typeface="阿里巴巴普惠体 R" panose="00020600040101010101" pitchFamily="18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516086" y="2964986"/>
            <a:ext cx="8675914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研究结果</a:t>
            </a:r>
            <a:endParaRPr lang="zh-CN" altLang="en-US" sz="6000" b="1" dirty="0">
              <a:solidFill>
                <a:schemeClr val="bg1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05400" y="3924906"/>
            <a:ext cx="531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点击输入您的具体内容，点击输入您的具体内容。点击输入您的具体内容。</a:t>
            </a:r>
            <a:endParaRPr lang="zh-CN" altLang="en-US" dirty="0">
              <a:solidFill>
                <a:schemeClr val="bg1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1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517" y="1831224"/>
            <a:ext cx="992070" cy="10162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/>
      <p:bldP spid="23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70480" y="2109735"/>
            <a:ext cx="4183766" cy="82862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点击输入您的具体内容，点击输入您的具体内容。点击输入您的具体内容，点击输入您的具体内容。点击输入您的具体内容，点击输入您的具体内容。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阿里巴巴普惠体 R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71398" y="4349323"/>
            <a:ext cx="4271790" cy="134568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阿里巴巴普惠体 R" panose="00020600040101010101" pitchFamily="18" charset="-122"/>
              <a:sym typeface="Arial" panose="020B0604020202020204" pitchFamily="34" charset="0"/>
            </a:endParaRPr>
          </a:p>
        </p:txBody>
      </p:sp>
      <p:cxnSp>
        <p:nvCxnSpPr>
          <p:cNvPr id="18" name="直接连接符 15"/>
          <p:cNvCxnSpPr/>
          <p:nvPr/>
        </p:nvCxnSpPr>
        <p:spPr>
          <a:xfrm>
            <a:off x="5976578" y="2030098"/>
            <a:ext cx="2253" cy="3938643"/>
          </a:xfrm>
          <a:prstGeom prst="line">
            <a:avLst/>
          </a:prstGeom>
          <a:ln w="25400">
            <a:solidFill>
              <a:srgbClr val="003C7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组合 4"/>
          <p:cNvGrpSpPr/>
          <p:nvPr/>
        </p:nvGrpSpPr>
        <p:grpSpPr>
          <a:xfrm>
            <a:off x="958786" y="1013264"/>
            <a:ext cx="10025986" cy="1156936"/>
            <a:chOff x="-470145" y="1321180"/>
            <a:chExt cx="10012282" cy="1155354"/>
          </a:xfrm>
        </p:grpSpPr>
        <p:sp>
          <p:nvSpPr>
            <p:cNvPr id="20" name="椭圆 19"/>
            <p:cNvSpPr/>
            <p:nvPr/>
          </p:nvSpPr>
          <p:spPr>
            <a:xfrm>
              <a:off x="3944942" y="1321180"/>
              <a:ext cx="1182108" cy="1155354"/>
            </a:xfrm>
            <a:prstGeom prst="ellipse">
              <a:avLst/>
            </a:prstGeom>
            <a:ln>
              <a:solidFill>
                <a:srgbClr val="003C78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VS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-470145" y="1583071"/>
              <a:ext cx="4178049" cy="646331"/>
            </a:xfrm>
            <a:prstGeom prst="rect">
              <a:avLst/>
            </a:prstGeom>
            <a:solidFill>
              <a:srgbClr val="003C7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400" b="1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点击添加标题内容</a:t>
              </a:r>
              <a:endParaRPr lang="zh-CN" altLang="en-US" sz="2400" b="1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5364088" y="1583071"/>
              <a:ext cx="4178049" cy="667521"/>
            </a:xfrm>
            <a:prstGeom prst="rect">
              <a:avLst/>
            </a:prstGeom>
            <a:solidFill>
              <a:srgbClr val="003C78"/>
            </a:solidFill>
            <a:ln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400" b="1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点击添加标题内容</a:t>
              </a:r>
              <a:endParaRPr lang="zh-CN" altLang="en-US" sz="2400" b="1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3" name="燕尾形 50"/>
            <p:cNvSpPr/>
            <p:nvPr/>
          </p:nvSpPr>
          <p:spPr>
            <a:xfrm>
              <a:off x="3851920" y="1772816"/>
              <a:ext cx="216024" cy="288032"/>
            </a:xfrm>
            <a:prstGeom prst="chevron">
              <a:avLst/>
            </a:pr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  <p:sp>
          <p:nvSpPr>
            <p:cNvPr id="24" name="燕尾形 51"/>
            <p:cNvSpPr/>
            <p:nvPr/>
          </p:nvSpPr>
          <p:spPr>
            <a:xfrm flipH="1">
              <a:off x="5038291" y="1772816"/>
              <a:ext cx="216024" cy="288032"/>
            </a:xfrm>
            <a:prstGeom prst="chevron">
              <a:avLst/>
            </a:pr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  <p:sp>
        <p:nvSpPr>
          <p:cNvPr id="25" name="矩形 24"/>
          <p:cNvSpPr/>
          <p:nvPr/>
        </p:nvSpPr>
        <p:spPr>
          <a:xfrm>
            <a:off x="7386437" y="2686459"/>
            <a:ext cx="3782416" cy="82901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386436" y="3714771"/>
            <a:ext cx="3670977" cy="82901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386436" y="4730436"/>
            <a:ext cx="3670978" cy="82901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744752" y="2244338"/>
            <a:ext cx="2884261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点击添加标题内容：</a:t>
            </a:r>
            <a:endParaRPr lang="zh-CN" altLang="en-US" sz="20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023147" y="3142360"/>
            <a:ext cx="1596280" cy="611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 anchor="ctr">
            <a:noAutofit/>
          </a:bodyPr>
          <a:lstStyle/>
          <a:p>
            <a:pPr algn="ctr" defTabSz="685800"/>
            <a:r>
              <a:rPr lang="zh-CN" altLang="en-US" b="1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添加内容</a:t>
            </a:r>
            <a:endParaRPr lang="zh-CN" altLang="en-US" b="1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977427" y="3992585"/>
            <a:ext cx="4112513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点击添加文字内容</a:t>
            </a:r>
            <a:endParaRPr lang="zh-CN" altLang="en-US" sz="20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539381" y="3151817"/>
            <a:ext cx="1596279" cy="611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 anchor="ctr">
            <a:noAutofit/>
          </a:bodyPr>
          <a:lstStyle/>
          <a:p>
            <a:pPr algn="ctr" defTabSz="685800"/>
            <a:r>
              <a:rPr lang="zh-CN" altLang="en-US" b="1" dirty="0">
                <a:solidFill>
                  <a:schemeClr val="lt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添加内容</a:t>
            </a:r>
            <a:endParaRPr lang="zh-CN" altLang="en-US" b="1" dirty="0">
              <a:solidFill>
                <a:schemeClr val="lt1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2793196" y="3261161"/>
            <a:ext cx="434178" cy="406939"/>
            <a:chOff x="2933170" y="4148355"/>
            <a:chExt cx="433584" cy="406383"/>
          </a:xfrm>
          <a:solidFill>
            <a:srgbClr val="003C78"/>
          </a:solidFill>
        </p:grpSpPr>
        <p:sp>
          <p:nvSpPr>
            <p:cNvPr id="33" name="L 形 32"/>
            <p:cNvSpPr/>
            <p:nvPr/>
          </p:nvSpPr>
          <p:spPr>
            <a:xfrm rot="13500000">
              <a:off x="2960371" y="4148355"/>
              <a:ext cx="406383" cy="406383"/>
            </a:xfrm>
            <a:prstGeom prst="corner">
              <a:avLst>
                <a:gd name="adj1" fmla="val 31896"/>
                <a:gd name="adj2" fmla="val 26723"/>
              </a:avLst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2933170" y="4291030"/>
              <a:ext cx="147250" cy="147250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6781870" y="2765380"/>
            <a:ext cx="545878" cy="553998"/>
            <a:chOff x="6107201" y="4251840"/>
            <a:chExt cx="1566174" cy="1589470"/>
          </a:xfrm>
        </p:grpSpPr>
        <p:sp>
          <p:nvSpPr>
            <p:cNvPr id="47" name="椭圆 46"/>
            <p:cNvSpPr/>
            <p:nvPr/>
          </p:nvSpPr>
          <p:spPr>
            <a:xfrm>
              <a:off x="6107201" y="4275136"/>
              <a:ext cx="1566174" cy="1566174"/>
            </a:xfrm>
            <a:prstGeom prst="ellipse">
              <a:avLst/>
            </a:prstGeom>
            <a:solidFill>
              <a:srgbClr val="003C78"/>
            </a:solidFill>
            <a:ln w="63500" cap="flat" cmpd="sng" algn="ctr">
              <a:noFill/>
              <a:prstDash val="solid"/>
            </a:ln>
            <a:effectLst/>
          </p:spPr>
          <p:txBody>
            <a:bodyPr lIns="0" rIns="360000" anchor="ctr"/>
            <a:lstStyle/>
            <a:p>
              <a:pPr>
                <a:defRPr/>
              </a:pPr>
              <a:endParaRPr lang="en-US" sz="700" kern="0" dirty="0">
                <a:solidFill>
                  <a:sysClr val="window" lastClr="FFFFFF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</p:txBody>
        </p:sp>
        <p:sp>
          <p:nvSpPr>
            <p:cNvPr id="48" name="TextBox 49"/>
            <p:cNvSpPr txBox="1"/>
            <p:nvPr/>
          </p:nvSpPr>
          <p:spPr>
            <a:xfrm flipH="1">
              <a:off x="6526903" y="4251840"/>
              <a:ext cx="642935" cy="1589470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20000"/>
                </a:prstClr>
              </a:outerShdw>
            </a:effectLst>
          </p:spPr>
          <p:txBody>
            <a:bodyPr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 algn="ctr">
                <a:lnSpc>
                  <a:spcPct val="100000"/>
                </a:lnSpc>
                <a:defRPr/>
              </a:pPr>
              <a:r>
                <a:rPr lang="en-US" altLang="zh-CN" sz="3000" dirty="0">
                  <a:solidFill>
                    <a:srgbClr val="FFFFFF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1</a:t>
              </a:r>
              <a:endParaRPr lang="zh-CN" altLang="en-US" sz="3000" dirty="0">
                <a:solidFill>
                  <a:srgbClr val="FFFFFF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6781870" y="3763192"/>
            <a:ext cx="545878" cy="556716"/>
            <a:chOff x="6107201" y="4275136"/>
            <a:chExt cx="1566174" cy="1597267"/>
          </a:xfrm>
        </p:grpSpPr>
        <p:sp>
          <p:nvSpPr>
            <p:cNvPr id="50" name="椭圆 49"/>
            <p:cNvSpPr/>
            <p:nvPr/>
          </p:nvSpPr>
          <p:spPr>
            <a:xfrm>
              <a:off x="6107201" y="4275136"/>
              <a:ext cx="1566174" cy="1566174"/>
            </a:xfrm>
            <a:prstGeom prst="ellipse">
              <a:avLst/>
            </a:prstGeom>
            <a:solidFill>
              <a:srgbClr val="003C78"/>
            </a:solidFill>
            <a:ln w="63500" cap="flat" cmpd="sng" algn="ctr">
              <a:noFill/>
              <a:prstDash val="solid"/>
            </a:ln>
            <a:effectLst/>
          </p:spPr>
          <p:txBody>
            <a:bodyPr lIns="0" rIns="360000" anchor="ctr"/>
            <a:lstStyle/>
            <a:p>
              <a:pPr>
                <a:defRPr/>
              </a:pPr>
              <a:endParaRPr lang="en-US" sz="700" kern="0" dirty="0">
                <a:solidFill>
                  <a:sysClr val="window" lastClr="FFFFFF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1" name="TextBox 49"/>
            <p:cNvSpPr txBox="1"/>
            <p:nvPr/>
          </p:nvSpPr>
          <p:spPr>
            <a:xfrm flipH="1">
              <a:off x="6601422" y="4282934"/>
              <a:ext cx="642935" cy="1589469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20000"/>
                </a:prstClr>
              </a:outerShdw>
            </a:effectLst>
          </p:spPr>
          <p:txBody>
            <a:bodyPr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 algn="ctr">
                <a:lnSpc>
                  <a:spcPct val="100000"/>
                </a:lnSpc>
                <a:defRPr/>
              </a:pPr>
              <a:r>
                <a:rPr lang="en-US" altLang="zh-CN" sz="3000" dirty="0">
                  <a:solidFill>
                    <a:srgbClr val="FFFFFF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2</a:t>
              </a:r>
              <a:endParaRPr lang="zh-CN" altLang="en-US" sz="3000" dirty="0">
                <a:solidFill>
                  <a:srgbClr val="FFFFFF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792069" y="4807146"/>
            <a:ext cx="545878" cy="556716"/>
            <a:chOff x="6107201" y="4275136"/>
            <a:chExt cx="1566174" cy="1597267"/>
          </a:xfrm>
        </p:grpSpPr>
        <p:sp>
          <p:nvSpPr>
            <p:cNvPr id="53" name="椭圆 52"/>
            <p:cNvSpPr/>
            <p:nvPr/>
          </p:nvSpPr>
          <p:spPr>
            <a:xfrm>
              <a:off x="6107201" y="4275136"/>
              <a:ext cx="1566174" cy="1566174"/>
            </a:xfrm>
            <a:prstGeom prst="ellipse">
              <a:avLst/>
            </a:prstGeom>
            <a:solidFill>
              <a:srgbClr val="003C78"/>
            </a:solidFill>
            <a:ln w="63500" cap="flat" cmpd="sng" algn="ctr">
              <a:noFill/>
              <a:prstDash val="solid"/>
            </a:ln>
            <a:effectLst/>
          </p:spPr>
          <p:txBody>
            <a:bodyPr lIns="0" rIns="360000" anchor="ctr"/>
            <a:lstStyle/>
            <a:p>
              <a:pPr>
                <a:defRPr/>
              </a:pPr>
              <a:endParaRPr lang="en-US" sz="700" kern="0" dirty="0">
                <a:solidFill>
                  <a:sysClr val="window" lastClr="FFFFFF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4" name="TextBox 49"/>
            <p:cNvSpPr txBox="1"/>
            <p:nvPr/>
          </p:nvSpPr>
          <p:spPr>
            <a:xfrm flipH="1">
              <a:off x="6601422" y="4282933"/>
              <a:ext cx="642935" cy="1589470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20000"/>
                </a:prstClr>
              </a:outerShdw>
            </a:effectLst>
          </p:spPr>
          <p:txBody>
            <a:bodyPr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 algn="ctr">
                <a:lnSpc>
                  <a:spcPct val="100000"/>
                </a:lnSpc>
                <a:defRPr/>
              </a:pPr>
              <a:r>
                <a:rPr lang="en-US" altLang="zh-CN" sz="3000" dirty="0">
                  <a:solidFill>
                    <a:srgbClr val="FFFFFF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3</a:t>
              </a:r>
              <a:endParaRPr lang="zh-CN" altLang="en-US" sz="3000" dirty="0">
                <a:solidFill>
                  <a:srgbClr val="FFFFFF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000"/>
                            </p:stCondLst>
                            <p:childTnLst>
                              <p:par>
                                <p:cTn id="6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5" grpId="0"/>
      <p:bldP spid="16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0" y="5185964"/>
            <a:ext cx="9880084" cy="87994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</p:spPr>
        <p:txBody>
          <a:bodyPr wrap="none" lIns="67108" tIns="33554" rIns="67108" bIns="33554" anchor="ctr"/>
          <a:lstStyle/>
          <a:p>
            <a:endParaRPr lang="zh-CN" altLang="en-US" kern="0" dirty="0">
              <a:solidFill>
                <a:sysClr val="windowText" lastClr="000000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35" name="Line 43"/>
          <p:cNvSpPr>
            <a:spLocks noChangeShapeType="1"/>
          </p:cNvSpPr>
          <p:nvPr/>
        </p:nvSpPr>
        <p:spPr bwMode="auto">
          <a:xfrm rot="5400000" flipH="1">
            <a:off x="4656630" y="1607585"/>
            <a:ext cx="0" cy="8266079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108" tIns="33554" rIns="67108" bIns="33554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2842441" y="3258537"/>
            <a:ext cx="6053167" cy="87429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</p:spPr>
        <p:txBody>
          <a:bodyPr wrap="none" lIns="67108" tIns="33554" rIns="67108" bIns="33554" anchor="ctr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37" name="Line 43"/>
          <p:cNvSpPr>
            <a:spLocks noChangeShapeType="1"/>
          </p:cNvSpPr>
          <p:nvPr/>
        </p:nvSpPr>
        <p:spPr bwMode="auto">
          <a:xfrm rot="16200000">
            <a:off x="6072174" y="1327107"/>
            <a:ext cx="0" cy="5034333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108" tIns="33554" rIns="67108" bIns="33554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 rot="5400000">
            <a:off x="8193501" y="4026497"/>
            <a:ext cx="2406144" cy="87022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</p:spPr>
        <p:txBody>
          <a:bodyPr wrap="none" lIns="67108" tIns="33554" rIns="67108" bIns="33554" anchor="ctr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39" name="Line 44"/>
          <p:cNvSpPr>
            <a:spLocks noChangeShapeType="1"/>
          </p:cNvSpPr>
          <p:nvPr/>
        </p:nvSpPr>
        <p:spPr bwMode="auto">
          <a:xfrm>
            <a:off x="9382531" y="4451016"/>
            <a:ext cx="0" cy="356579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108" tIns="33554" rIns="67108" bIns="33554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3454777" y="1261889"/>
            <a:ext cx="5555898" cy="87994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</p:spPr>
        <p:txBody>
          <a:bodyPr wrap="none" lIns="67108" tIns="33554" rIns="67108" bIns="33554" anchor="ctr"/>
          <a:lstStyle/>
          <a:p>
            <a:endParaRPr lang="zh-CN" altLang="en-US" kern="0" dirty="0">
              <a:solidFill>
                <a:sysClr val="windowText" lastClr="000000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41" name="Line 43"/>
          <p:cNvSpPr>
            <a:spLocks noChangeShapeType="1"/>
          </p:cNvSpPr>
          <p:nvPr/>
        </p:nvSpPr>
        <p:spPr bwMode="auto">
          <a:xfrm rot="5400000" flipH="1">
            <a:off x="6221382" y="-726990"/>
            <a:ext cx="0" cy="5136575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108" tIns="33554" rIns="67108" bIns="33554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 rot="5400000">
            <a:off x="1965235" y="2484324"/>
            <a:ext cx="1892234" cy="87022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</p:spPr>
        <p:txBody>
          <a:bodyPr wrap="none" lIns="67108" tIns="33554" rIns="67108" bIns="33554" anchor="ctr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>
            <a:off x="2911352" y="2538099"/>
            <a:ext cx="0" cy="367015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108" tIns="33554" rIns="67108" bIns="33554"/>
          <a:lstStyle/>
          <a:p>
            <a:pPr>
              <a:defRPr/>
            </a:pPr>
            <a:endParaRPr lang="zh-CN" altLang="en-US" kern="0" dirty="0">
              <a:solidFill>
                <a:sysClr val="windowText" lastClr="000000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44" name="Oval 38"/>
          <p:cNvSpPr>
            <a:spLocks noChangeArrowheads="1"/>
          </p:cNvSpPr>
          <p:nvPr/>
        </p:nvSpPr>
        <p:spPr bwMode="auto">
          <a:xfrm>
            <a:off x="8685672" y="1017904"/>
            <a:ext cx="1421801" cy="1405261"/>
          </a:xfrm>
          <a:prstGeom prst="ellipse">
            <a:avLst/>
          </a:prstGeom>
          <a:solidFill>
            <a:srgbClr val="003C78"/>
          </a:solidFill>
          <a:ln w="19050">
            <a:noFill/>
            <a:round/>
          </a:ln>
        </p:spPr>
        <p:txBody>
          <a:bodyPr wrap="none" lIns="67108" tIns="33554" rIns="67108" bIns="33554" anchor="ctr"/>
          <a:lstStyle/>
          <a:p>
            <a:pPr lvl="0" algn="ctr">
              <a:defRPr/>
            </a:pPr>
            <a:r>
              <a:rPr lang="zh-CN" altLang="en-US" kern="0" dirty="0">
                <a:solidFill>
                  <a:prstClr val="white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en-US" altLang="zh-CN" kern="0" dirty="0">
              <a:solidFill>
                <a:prstClr val="white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lvl="0" algn="ctr">
              <a:defRPr/>
            </a:pPr>
            <a:r>
              <a:rPr lang="zh-CN" altLang="en-US" kern="0" dirty="0">
                <a:solidFill>
                  <a:prstClr val="white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zh-CN" altLang="en-US" kern="0" dirty="0">
              <a:solidFill>
                <a:prstClr val="white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4132364" y="1454272"/>
            <a:ext cx="4539326" cy="283207"/>
          </a:xfrm>
          <a:prstGeom prst="rect">
            <a:avLst/>
          </a:prstGeom>
        </p:spPr>
        <p:txBody>
          <a:bodyPr wrap="square" lIns="67108" tIns="33554" rIns="67108" bIns="33554" anchor="ctr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56" name="Oval 38"/>
          <p:cNvSpPr>
            <a:spLocks noChangeArrowheads="1"/>
          </p:cNvSpPr>
          <p:nvPr/>
        </p:nvSpPr>
        <p:spPr bwMode="auto">
          <a:xfrm>
            <a:off x="2217311" y="1021793"/>
            <a:ext cx="1421801" cy="1405261"/>
          </a:xfrm>
          <a:prstGeom prst="ellipse">
            <a:avLst/>
          </a:prstGeom>
          <a:solidFill>
            <a:srgbClr val="003C78"/>
          </a:solidFill>
          <a:ln w="19050">
            <a:noFill/>
            <a:round/>
          </a:ln>
        </p:spPr>
        <p:txBody>
          <a:bodyPr wrap="none" lIns="67108" tIns="33554" rIns="67108" bIns="33554" anchor="ctr"/>
          <a:lstStyle/>
          <a:p>
            <a:pPr algn="ctr">
              <a:defRPr/>
            </a:pPr>
            <a:r>
              <a:rPr lang="zh-CN" altLang="en-US" kern="0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en-US" altLang="zh-CN" kern="0" dirty="0">
              <a:solidFill>
                <a:schemeClr val="bg1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algn="ctr">
              <a:defRPr/>
            </a:pPr>
            <a:r>
              <a:rPr lang="zh-CN" altLang="en-US" kern="0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zh-CN" altLang="en-US" kern="0" dirty="0">
              <a:solidFill>
                <a:schemeClr val="bg1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7" name="Oval 38"/>
          <p:cNvSpPr>
            <a:spLocks noChangeArrowheads="1"/>
          </p:cNvSpPr>
          <p:nvPr/>
        </p:nvSpPr>
        <p:spPr bwMode="auto">
          <a:xfrm>
            <a:off x="2200450" y="3000491"/>
            <a:ext cx="1421801" cy="1405261"/>
          </a:xfrm>
          <a:prstGeom prst="ellipse">
            <a:avLst/>
          </a:prstGeom>
          <a:solidFill>
            <a:srgbClr val="003C78"/>
          </a:solidFill>
          <a:ln w="19050">
            <a:noFill/>
            <a:round/>
          </a:ln>
        </p:spPr>
        <p:txBody>
          <a:bodyPr wrap="none" lIns="67108" tIns="33554" rIns="67108" bIns="33554" anchor="ctr"/>
          <a:lstStyle/>
          <a:p>
            <a:pPr lvl="0" algn="ctr">
              <a:defRPr/>
            </a:pPr>
            <a:r>
              <a:rPr lang="zh-CN" altLang="en-US" kern="0" dirty="0">
                <a:solidFill>
                  <a:prstClr val="white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en-US" altLang="zh-CN" kern="0" dirty="0">
              <a:solidFill>
                <a:prstClr val="white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lvl="0" algn="ctr">
              <a:defRPr/>
            </a:pPr>
            <a:r>
              <a:rPr lang="zh-CN" altLang="en-US" kern="0" dirty="0">
                <a:solidFill>
                  <a:prstClr val="white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zh-CN" altLang="en-US" kern="0" dirty="0">
              <a:solidFill>
                <a:prstClr val="white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4005312" y="3483376"/>
            <a:ext cx="4087127" cy="283207"/>
          </a:xfrm>
          <a:prstGeom prst="rect">
            <a:avLst/>
          </a:prstGeom>
        </p:spPr>
        <p:txBody>
          <a:bodyPr wrap="square" lIns="67108" tIns="33554" rIns="67108" bIns="33554" anchor="ctr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59" name="Oval 38"/>
          <p:cNvSpPr>
            <a:spLocks noChangeArrowheads="1"/>
          </p:cNvSpPr>
          <p:nvPr/>
        </p:nvSpPr>
        <p:spPr bwMode="auto">
          <a:xfrm>
            <a:off x="8685672" y="2993053"/>
            <a:ext cx="1421801" cy="1405261"/>
          </a:xfrm>
          <a:prstGeom prst="ellipse">
            <a:avLst/>
          </a:prstGeom>
          <a:solidFill>
            <a:srgbClr val="003C78"/>
          </a:solidFill>
          <a:ln w="19050">
            <a:noFill/>
            <a:round/>
          </a:ln>
        </p:spPr>
        <p:txBody>
          <a:bodyPr wrap="none" lIns="67108" tIns="33554" rIns="67108" bIns="33554" anchor="ctr"/>
          <a:lstStyle/>
          <a:p>
            <a:pPr lvl="0" algn="ctr">
              <a:defRPr/>
            </a:pPr>
            <a:r>
              <a:rPr lang="zh-CN" altLang="en-US" kern="0" dirty="0">
                <a:solidFill>
                  <a:prstClr val="white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en-US" altLang="zh-CN" kern="0" dirty="0">
              <a:solidFill>
                <a:prstClr val="white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lvl="0" algn="ctr">
              <a:defRPr/>
            </a:pPr>
            <a:r>
              <a:rPr lang="zh-CN" altLang="en-US" kern="0" dirty="0">
                <a:solidFill>
                  <a:prstClr val="white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zh-CN" altLang="en-US" kern="0" dirty="0">
              <a:solidFill>
                <a:prstClr val="white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60" name="Oval 38"/>
          <p:cNvSpPr>
            <a:spLocks noChangeArrowheads="1"/>
          </p:cNvSpPr>
          <p:nvPr/>
        </p:nvSpPr>
        <p:spPr bwMode="auto">
          <a:xfrm>
            <a:off x="8685673" y="4852765"/>
            <a:ext cx="1421801" cy="1405261"/>
          </a:xfrm>
          <a:prstGeom prst="ellipse">
            <a:avLst/>
          </a:prstGeom>
          <a:solidFill>
            <a:srgbClr val="003C78"/>
          </a:solidFill>
          <a:ln w="19050">
            <a:noFill/>
            <a:round/>
          </a:ln>
        </p:spPr>
        <p:txBody>
          <a:bodyPr wrap="none" lIns="67108" tIns="33554" rIns="67108" bIns="33554" anchor="ctr"/>
          <a:lstStyle/>
          <a:p>
            <a:pPr lvl="0" algn="ctr">
              <a:defRPr/>
            </a:pPr>
            <a:r>
              <a:rPr lang="zh-CN" altLang="en-US" kern="0" dirty="0">
                <a:solidFill>
                  <a:prstClr val="white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en-US" altLang="zh-CN" kern="0" dirty="0">
              <a:solidFill>
                <a:prstClr val="white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lvl="0" algn="ctr">
              <a:defRPr/>
            </a:pPr>
            <a:r>
              <a:rPr lang="zh-CN" altLang="en-US" kern="0" dirty="0">
                <a:solidFill>
                  <a:prstClr val="white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zh-CN" altLang="en-US" kern="0" dirty="0">
              <a:solidFill>
                <a:prstClr val="white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2749382" y="5342730"/>
            <a:ext cx="7130702" cy="283207"/>
          </a:xfrm>
          <a:prstGeom prst="rect">
            <a:avLst/>
          </a:prstGeom>
        </p:spPr>
        <p:txBody>
          <a:bodyPr wrap="square" lIns="67108" tIns="33554" rIns="67108" bIns="33554" anchor="ctr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1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4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6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8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9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1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35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36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3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3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230"/>
                                </p:stCondLst>
                                <p:childTnLst>
                                  <p:par>
                                    <p:cTn id="40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2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5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3730"/>
                                </p:stCondLst>
                                <p:childTnLst>
                                  <p:par>
                                    <p:cTn id="47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9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0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4230"/>
                                </p:stCondLst>
                                <p:childTnLst>
                                  <p:par>
                                    <p:cTn id="5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4730"/>
                                </p:stCondLst>
                                <p:childTnLst>
                                  <p:par>
                                    <p:cTn id="59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1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2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5230"/>
                                </p:stCondLst>
                                <p:childTnLst>
                                  <p:par>
                                    <p:cTn id="6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6" dur="1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6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6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7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1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5960"/>
                                </p:stCondLst>
                                <p:childTnLst>
                                  <p:par>
                                    <p:cTn id="73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5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8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6460"/>
                                </p:stCondLst>
                                <p:childTnLst>
                                  <p:par>
                                    <p:cTn id="80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2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3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6960"/>
                                </p:stCondLst>
                                <p:childTnLst>
                                  <p:par>
                                    <p:cTn id="85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7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0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7460"/>
                                </p:stCondLst>
                                <p:childTnLst>
                                  <p:par>
                                    <p:cTn id="9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4" dur="1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96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9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9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9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34" grpId="0" animBg="1"/>
          <p:bldP spid="35" grpId="0" animBg="1"/>
          <p:bldP spid="36" grpId="0" animBg="1"/>
          <p:bldP spid="37" grpId="0" animBg="1"/>
          <p:bldP spid="38" grpId="0" animBg="1"/>
          <p:bldP spid="39" grpId="0" animBg="1"/>
          <p:bldP spid="40" grpId="0" animBg="1"/>
          <p:bldP spid="41" grpId="0" animBg="1"/>
          <p:bldP spid="42" grpId="0" animBg="1"/>
          <p:bldP spid="43" grpId="0" animBg="1"/>
          <p:bldP spid="44" grpId="0" animBg="1"/>
          <p:bldP spid="55" grpId="0"/>
          <p:bldP spid="55" grpId="1"/>
          <p:bldP spid="56" grpId="0" animBg="1"/>
          <p:bldP spid="57" grpId="0" animBg="1"/>
          <p:bldP spid="58" grpId="0"/>
          <p:bldP spid="58" grpId="1"/>
          <p:bldP spid="59" grpId="0" animBg="1"/>
          <p:bldP spid="60" grpId="0" animBg="1"/>
          <p:bldP spid="61" grpId="0"/>
          <p:bldP spid="61" grpId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1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4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6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1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35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36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3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3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230"/>
                                </p:stCondLst>
                                <p:childTnLst>
                                  <p:par>
                                    <p:cTn id="40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2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5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3730"/>
                                </p:stCondLst>
                                <p:childTnLst>
                                  <p:par>
                                    <p:cTn id="47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4230"/>
                                </p:stCondLst>
                                <p:childTnLst>
                                  <p:par>
                                    <p:cTn id="5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4730"/>
                                </p:stCondLst>
                                <p:childTnLst>
                                  <p:par>
                                    <p:cTn id="59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5230"/>
                                </p:stCondLst>
                                <p:childTnLst>
                                  <p:par>
                                    <p:cTn id="6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6" dur="1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6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6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7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1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5960"/>
                                </p:stCondLst>
                                <p:childTnLst>
                                  <p:par>
                                    <p:cTn id="73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5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8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6460"/>
                                </p:stCondLst>
                                <p:childTnLst>
                                  <p:par>
                                    <p:cTn id="80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6960"/>
                                </p:stCondLst>
                                <p:childTnLst>
                                  <p:par>
                                    <p:cTn id="85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7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0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7460"/>
                                </p:stCondLst>
                                <p:childTnLst>
                                  <p:par>
                                    <p:cTn id="9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4" dur="1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96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9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9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9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34" grpId="0" animBg="1"/>
          <p:bldP spid="35" grpId="0" animBg="1"/>
          <p:bldP spid="36" grpId="0" animBg="1"/>
          <p:bldP spid="37" grpId="0" animBg="1"/>
          <p:bldP spid="38" grpId="0" animBg="1"/>
          <p:bldP spid="39" grpId="0" animBg="1"/>
          <p:bldP spid="40" grpId="0" animBg="1"/>
          <p:bldP spid="41" grpId="0" animBg="1"/>
          <p:bldP spid="42" grpId="0" animBg="1"/>
          <p:bldP spid="43" grpId="0" animBg="1"/>
          <p:bldP spid="44" grpId="0" animBg="1"/>
          <p:bldP spid="55" grpId="0"/>
          <p:bldP spid="55" grpId="1"/>
          <p:bldP spid="56" grpId="0" animBg="1"/>
          <p:bldP spid="57" grpId="0" animBg="1"/>
          <p:bldP spid="58" grpId="0"/>
          <p:bldP spid="58" grpId="1"/>
          <p:bldP spid="59" grpId="0" animBg="1"/>
          <p:bldP spid="60" grpId="0" animBg="1"/>
          <p:bldP spid="61" grpId="0"/>
          <p:bldP spid="61" grpId="1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3516086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22" name="文本框 2"/>
          <p:cNvSpPr txBox="1"/>
          <p:nvPr/>
        </p:nvSpPr>
        <p:spPr>
          <a:xfrm>
            <a:off x="0" y="433490"/>
            <a:ext cx="3516086" cy="560922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altLang="zh-CN" sz="36000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rPr>
              <a:t>4</a:t>
            </a:r>
            <a:endParaRPr lang="zh-CN" altLang="en-US" sz="36000" dirty="0">
              <a:solidFill>
                <a:schemeClr val="bg1"/>
              </a:solidFill>
              <a:latin typeface="Arial" panose="020B0604020202020204" pitchFamily="34" charset="0"/>
              <a:ea typeface="阿里巴巴普惠体 R" panose="00020600040101010101" pitchFamily="18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516086" y="2964986"/>
            <a:ext cx="8675914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论文总结</a:t>
            </a:r>
            <a:endParaRPr lang="zh-CN" altLang="en-US" sz="6000" b="1" dirty="0">
              <a:solidFill>
                <a:schemeClr val="bg1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05400" y="3924906"/>
            <a:ext cx="531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点击输入您的具体内容，点击输入您的具体内容。点击输入您的具体内容。</a:t>
            </a:r>
            <a:endParaRPr lang="zh-CN" altLang="en-US" dirty="0">
              <a:solidFill>
                <a:schemeClr val="bg1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1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517" y="1831224"/>
            <a:ext cx="992070" cy="10162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/>
      <p:bldP spid="23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42" name="TextBox 17"/>
          <p:cNvSpPr txBox="1"/>
          <p:nvPr/>
        </p:nvSpPr>
        <p:spPr>
          <a:xfrm>
            <a:off x="5328454" y="3242853"/>
            <a:ext cx="1363424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rPr>
              <a:t>应用前景</a:t>
            </a:r>
            <a:endParaRPr lang="zh-CN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43" name="TextBox 18"/>
          <p:cNvSpPr txBox="1"/>
          <p:nvPr/>
        </p:nvSpPr>
        <p:spPr>
          <a:xfrm>
            <a:off x="1146604" y="1340297"/>
            <a:ext cx="3241964" cy="127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阿里巴巴普惠体 R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44" name="TextBox 19"/>
          <p:cNvSpPr txBox="1"/>
          <p:nvPr/>
        </p:nvSpPr>
        <p:spPr>
          <a:xfrm>
            <a:off x="7824606" y="1340297"/>
            <a:ext cx="3241964" cy="127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algn="l">
              <a:lnSpc>
                <a:spcPct val="120000"/>
              </a:lnSpc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</a:r>
            <a:endParaRPr lang="en-US" altLang="zh-CN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ea typeface="阿里巴巴普惠体 R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51" name="TextBox 20"/>
          <p:cNvSpPr txBox="1"/>
          <p:nvPr/>
        </p:nvSpPr>
        <p:spPr>
          <a:xfrm>
            <a:off x="1156403" y="4369018"/>
            <a:ext cx="3232165" cy="127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algn="l">
              <a:lnSpc>
                <a:spcPct val="120000"/>
              </a:lnSpc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</a:r>
            <a:endParaRPr lang="en-US" altLang="zh-CN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ea typeface="阿里巴巴普惠体 R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52" name="TextBox 21"/>
          <p:cNvSpPr txBox="1"/>
          <p:nvPr/>
        </p:nvSpPr>
        <p:spPr>
          <a:xfrm>
            <a:off x="7832638" y="4369018"/>
            <a:ext cx="3232164" cy="127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algn="l">
              <a:lnSpc>
                <a:spcPct val="120000"/>
              </a:lnSpc>
            </a:pPr>
            <a:r>
              <a:rPr lang="zh-CN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</a:r>
            <a:endParaRPr lang="en-US" altLang="zh-CN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ea typeface="阿里巴巴普惠体 R" panose="00020600040101010101" pitchFamily="18" charset="-122"/>
              <a:sym typeface="Arial" panose="020B0604020202020204" pitchFamily="34" charset="0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4194493" y="1846553"/>
            <a:ext cx="3630113" cy="3643988"/>
            <a:chOff x="3325813" y="1973262"/>
            <a:chExt cx="2492375" cy="2501901"/>
          </a:xfrm>
        </p:grpSpPr>
        <p:sp>
          <p:nvSpPr>
            <p:cNvPr id="54" name="Freeform 5"/>
            <p:cNvSpPr/>
            <p:nvPr/>
          </p:nvSpPr>
          <p:spPr bwMode="auto">
            <a:xfrm>
              <a:off x="3325813" y="3276600"/>
              <a:ext cx="1193800" cy="1198563"/>
            </a:xfrm>
            <a:custGeom>
              <a:avLst/>
              <a:gdLst>
                <a:gd name="T0" fmla="*/ 1809 w 4497"/>
                <a:gd name="T1" fmla="*/ 3511 h 4497"/>
                <a:gd name="T2" fmla="*/ 986 w 4497"/>
                <a:gd name="T3" fmla="*/ 3511 h 4497"/>
                <a:gd name="T4" fmla="*/ 986 w 4497"/>
                <a:gd name="T5" fmla="*/ 2687 h 4497"/>
                <a:gd name="T6" fmla="*/ 0 w 4497"/>
                <a:gd name="T7" fmla="*/ 0 h 4497"/>
                <a:gd name="T8" fmla="*/ 1873 w 4497"/>
                <a:gd name="T9" fmla="*/ 0 h 4497"/>
                <a:gd name="T10" fmla="*/ 2721 w 4497"/>
                <a:gd name="T11" fmla="*/ 1776 h 4497"/>
                <a:gd name="T12" fmla="*/ 4497 w 4497"/>
                <a:gd name="T13" fmla="*/ 2624 h 4497"/>
                <a:gd name="T14" fmla="*/ 4497 w 4497"/>
                <a:gd name="T15" fmla="*/ 4497 h 4497"/>
                <a:gd name="T16" fmla="*/ 1809 w 4497"/>
                <a:gd name="T17" fmla="*/ 3511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97" h="4497">
                  <a:moveTo>
                    <a:pt x="1809" y="3511"/>
                  </a:moveTo>
                  <a:lnTo>
                    <a:pt x="986" y="3511"/>
                  </a:lnTo>
                  <a:lnTo>
                    <a:pt x="986" y="2687"/>
                  </a:lnTo>
                  <a:cubicBezTo>
                    <a:pt x="369" y="1896"/>
                    <a:pt x="40" y="953"/>
                    <a:pt x="0" y="0"/>
                  </a:cubicBezTo>
                  <a:lnTo>
                    <a:pt x="1873" y="0"/>
                  </a:lnTo>
                  <a:cubicBezTo>
                    <a:pt x="1938" y="644"/>
                    <a:pt x="2222" y="1276"/>
                    <a:pt x="2721" y="1776"/>
                  </a:cubicBezTo>
                  <a:cubicBezTo>
                    <a:pt x="3221" y="2275"/>
                    <a:pt x="3853" y="2558"/>
                    <a:pt x="4497" y="2624"/>
                  </a:cubicBezTo>
                  <a:lnTo>
                    <a:pt x="4497" y="4497"/>
                  </a:lnTo>
                  <a:cubicBezTo>
                    <a:pt x="3544" y="4457"/>
                    <a:pt x="2601" y="4128"/>
                    <a:pt x="1809" y="3511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5" name="Freeform 6"/>
            <p:cNvSpPr/>
            <p:nvPr/>
          </p:nvSpPr>
          <p:spPr bwMode="auto">
            <a:xfrm>
              <a:off x="3325813" y="1973262"/>
              <a:ext cx="1193800" cy="1196975"/>
            </a:xfrm>
            <a:custGeom>
              <a:avLst/>
              <a:gdLst>
                <a:gd name="T0" fmla="*/ 986 w 4497"/>
                <a:gd name="T1" fmla="*/ 1809 h 4497"/>
                <a:gd name="T2" fmla="*/ 986 w 4497"/>
                <a:gd name="T3" fmla="*/ 986 h 4497"/>
                <a:gd name="T4" fmla="*/ 1809 w 4497"/>
                <a:gd name="T5" fmla="*/ 986 h 4497"/>
                <a:gd name="T6" fmla="*/ 4497 w 4497"/>
                <a:gd name="T7" fmla="*/ 0 h 4497"/>
                <a:gd name="T8" fmla="*/ 4497 w 4497"/>
                <a:gd name="T9" fmla="*/ 1861 h 4497"/>
                <a:gd name="T10" fmla="*/ 2659 w 4497"/>
                <a:gd name="T11" fmla="*/ 2659 h 4497"/>
                <a:gd name="T12" fmla="*/ 1861 w 4497"/>
                <a:gd name="T13" fmla="*/ 4497 h 4497"/>
                <a:gd name="T14" fmla="*/ 0 w 4497"/>
                <a:gd name="T15" fmla="*/ 4497 h 4497"/>
                <a:gd name="T16" fmla="*/ 986 w 4497"/>
                <a:gd name="T17" fmla="*/ 1809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97" h="4497">
                  <a:moveTo>
                    <a:pt x="986" y="1809"/>
                  </a:moveTo>
                  <a:lnTo>
                    <a:pt x="986" y="986"/>
                  </a:lnTo>
                  <a:lnTo>
                    <a:pt x="1809" y="986"/>
                  </a:lnTo>
                  <a:cubicBezTo>
                    <a:pt x="2601" y="369"/>
                    <a:pt x="3544" y="40"/>
                    <a:pt x="4497" y="0"/>
                  </a:cubicBezTo>
                  <a:lnTo>
                    <a:pt x="4497" y="1861"/>
                  </a:lnTo>
                  <a:cubicBezTo>
                    <a:pt x="3824" y="1887"/>
                    <a:pt x="3165" y="2152"/>
                    <a:pt x="2659" y="2659"/>
                  </a:cubicBezTo>
                  <a:cubicBezTo>
                    <a:pt x="2152" y="3165"/>
                    <a:pt x="1887" y="3824"/>
                    <a:pt x="1861" y="4497"/>
                  </a:cubicBezTo>
                  <a:lnTo>
                    <a:pt x="0" y="4497"/>
                  </a:lnTo>
                  <a:cubicBezTo>
                    <a:pt x="40" y="3544"/>
                    <a:pt x="369" y="2601"/>
                    <a:pt x="986" y="1809"/>
                  </a:cubicBezTo>
                  <a:close/>
                </a:path>
              </a:pathLst>
            </a:custGeom>
            <a:solidFill>
              <a:srgbClr val="003C7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6" name="Freeform 7"/>
            <p:cNvSpPr/>
            <p:nvPr/>
          </p:nvSpPr>
          <p:spPr bwMode="auto">
            <a:xfrm>
              <a:off x="4624388" y="3276600"/>
              <a:ext cx="1193800" cy="1198563"/>
            </a:xfrm>
            <a:custGeom>
              <a:avLst/>
              <a:gdLst>
                <a:gd name="T0" fmla="*/ 3511 w 4497"/>
                <a:gd name="T1" fmla="*/ 3511 h 4497"/>
                <a:gd name="T2" fmla="*/ 2687 w 4497"/>
                <a:gd name="T3" fmla="*/ 3511 h 4497"/>
                <a:gd name="T4" fmla="*/ 0 w 4497"/>
                <a:gd name="T5" fmla="*/ 4497 h 4497"/>
                <a:gd name="T6" fmla="*/ 0 w 4497"/>
                <a:gd name="T7" fmla="*/ 2636 h 4497"/>
                <a:gd name="T8" fmla="*/ 1838 w 4497"/>
                <a:gd name="T9" fmla="*/ 1838 h 4497"/>
                <a:gd name="T10" fmla="*/ 2636 w 4497"/>
                <a:gd name="T11" fmla="*/ 0 h 4497"/>
                <a:gd name="T12" fmla="*/ 4497 w 4497"/>
                <a:gd name="T13" fmla="*/ 0 h 4497"/>
                <a:gd name="T14" fmla="*/ 3511 w 4497"/>
                <a:gd name="T15" fmla="*/ 2687 h 4497"/>
                <a:gd name="T16" fmla="*/ 3511 w 4497"/>
                <a:gd name="T17" fmla="*/ 3511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97" h="4497">
                  <a:moveTo>
                    <a:pt x="3511" y="3511"/>
                  </a:moveTo>
                  <a:lnTo>
                    <a:pt x="2687" y="3511"/>
                  </a:lnTo>
                  <a:cubicBezTo>
                    <a:pt x="1896" y="4128"/>
                    <a:pt x="953" y="4457"/>
                    <a:pt x="0" y="4497"/>
                  </a:cubicBezTo>
                  <a:lnTo>
                    <a:pt x="0" y="2636"/>
                  </a:lnTo>
                  <a:cubicBezTo>
                    <a:pt x="673" y="2610"/>
                    <a:pt x="1332" y="2345"/>
                    <a:pt x="1838" y="1838"/>
                  </a:cubicBezTo>
                  <a:cubicBezTo>
                    <a:pt x="2345" y="1332"/>
                    <a:pt x="2610" y="673"/>
                    <a:pt x="2636" y="0"/>
                  </a:cubicBezTo>
                  <a:lnTo>
                    <a:pt x="4497" y="0"/>
                  </a:lnTo>
                  <a:cubicBezTo>
                    <a:pt x="4457" y="953"/>
                    <a:pt x="4128" y="1896"/>
                    <a:pt x="3511" y="2687"/>
                  </a:cubicBezTo>
                  <a:lnTo>
                    <a:pt x="3511" y="3511"/>
                  </a:lnTo>
                  <a:close/>
                </a:path>
              </a:pathLst>
            </a:custGeom>
            <a:solidFill>
              <a:srgbClr val="003C7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7" name="Freeform 8"/>
            <p:cNvSpPr/>
            <p:nvPr/>
          </p:nvSpPr>
          <p:spPr bwMode="auto">
            <a:xfrm>
              <a:off x="4624388" y="1973262"/>
              <a:ext cx="1193800" cy="1196975"/>
            </a:xfrm>
            <a:custGeom>
              <a:avLst/>
              <a:gdLst>
                <a:gd name="T0" fmla="*/ 3511 w 4497"/>
                <a:gd name="T1" fmla="*/ 1809 h 4497"/>
                <a:gd name="T2" fmla="*/ 4497 w 4497"/>
                <a:gd name="T3" fmla="*/ 4497 h 4497"/>
                <a:gd name="T4" fmla="*/ 2624 w 4497"/>
                <a:gd name="T5" fmla="*/ 4497 h 4497"/>
                <a:gd name="T6" fmla="*/ 1776 w 4497"/>
                <a:gd name="T7" fmla="*/ 2721 h 4497"/>
                <a:gd name="T8" fmla="*/ 0 w 4497"/>
                <a:gd name="T9" fmla="*/ 1873 h 4497"/>
                <a:gd name="T10" fmla="*/ 0 w 4497"/>
                <a:gd name="T11" fmla="*/ 0 h 4497"/>
                <a:gd name="T12" fmla="*/ 2687 w 4497"/>
                <a:gd name="T13" fmla="*/ 986 h 4497"/>
                <a:gd name="T14" fmla="*/ 3511 w 4497"/>
                <a:gd name="T15" fmla="*/ 986 h 4497"/>
                <a:gd name="T16" fmla="*/ 3511 w 4497"/>
                <a:gd name="T17" fmla="*/ 1809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97" h="4497">
                  <a:moveTo>
                    <a:pt x="3511" y="1809"/>
                  </a:moveTo>
                  <a:cubicBezTo>
                    <a:pt x="4128" y="2601"/>
                    <a:pt x="4457" y="3544"/>
                    <a:pt x="4497" y="4497"/>
                  </a:cubicBezTo>
                  <a:lnTo>
                    <a:pt x="2624" y="4497"/>
                  </a:lnTo>
                  <a:cubicBezTo>
                    <a:pt x="2558" y="3853"/>
                    <a:pt x="2275" y="3221"/>
                    <a:pt x="1776" y="2721"/>
                  </a:cubicBezTo>
                  <a:cubicBezTo>
                    <a:pt x="1276" y="2222"/>
                    <a:pt x="644" y="1938"/>
                    <a:pt x="0" y="1873"/>
                  </a:cubicBezTo>
                  <a:lnTo>
                    <a:pt x="0" y="0"/>
                  </a:lnTo>
                  <a:cubicBezTo>
                    <a:pt x="953" y="40"/>
                    <a:pt x="1896" y="369"/>
                    <a:pt x="2687" y="986"/>
                  </a:cubicBezTo>
                  <a:lnTo>
                    <a:pt x="3511" y="986"/>
                  </a:lnTo>
                  <a:lnTo>
                    <a:pt x="3511" y="1809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58" name="TextBox 50"/>
            <p:cNvSpPr txBox="1"/>
            <p:nvPr/>
          </p:nvSpPr>
          <p:spPr>
            <a:xfrm>
              <a:off x="3786883" y="2348629"/>
              <a:ext cx="144016" cy="3381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1</a:t>
              </a:r>
              <a:endPara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</p:txBody>
        </p:sp>
        <p:sp>
          <p:nvSpPr>
            <p:cNvPr id="59" name="TextBox 36"/>
            <p:cNvSpPr txBox="1"/>
            <p:nvPr/>
          </p:nvSpPr>
          <p:spPr>
            <a:xfrm>
              <a:off x="5251579" y="2348629"/>
              <a:ext cx="144016" cy="3381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2</a:t>
              </a:r>
              <a:endPara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</p:txBody>
        </p:sp>
        <p:sp>
          <p:nvSpPr>
            <p:cNvPr id="60" name="TextBox 34"/>
            <p:cNvSpPr txBox="1"/>
            <p:nvPr/>
          </p:nvSpPr>
          <p:spPr>
            <a:xfrm>
              <a:off x="3786883" y="3767794"/>
              <a:ext cx="144016" cy="3381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4</a:t>
              </a:r>
              <a:endPara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</p:txBody>
        </p:sp>
        <p:sp>
          <p:nvSpPr>
            <p:cNvPr id="61" name="TextBox 32"/>
            <p:cNvSpPr txBox="1"/>
            <p:nvPr/>
          </p:nvSpPr>
          <p:spPr>
            <a:xfrm>
              <a:off x="5251579" y="3767794"/>
              <a:ext cx="144016" cy="3381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3</a:t>
              </a:r>
              <a:endPara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42" grpId="0"/>
      <p:bldP spid="43" grpId="0"/>
      <p:bldP spid="44" grpId="0"/>
      <p:bldP spid="51" grpId="0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1112842" y="893299"/>
            <a:ext cx="2429296" cy="2429296"/>
            <a:chOff x="1602769" y="143838"/>
            <a:chExt cx="1331936" cy="1331936"/>
          </a:xfrm>
        </p:grpSpPr>
        <p:sp>
          <p:nvSpPr>
            <p:cNvPr id="15" name="椭圆 14"/>
            <p:cNvSpPr/>
            <p:nvPr/>
          </p:nvSpPr>
          <p:spPr>
            <a:xfrm>
              <a:off x="1602769" y="143838"/>
              <a:ext cx="1331936" cy="1331936"/>
            </a:xfrm>
            <a:prstGeom prst="ellipse">
              <a:avLst/>
            </a:prstGeom>
            <a:solidFill>
              <a:srgbClr val="003C78"/>
            </a:solidFill>
            <a:ln w="165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16" name="TextBox 145"/>
            <p:cNvSpPr txBox="1"/>
            <p:nvPr/>
          </p:nvSpPr>
          <p:spPr>
            <a:xfrm>
              <a:off x="1674082" y="438787"/>
              <a:ext cx="1189310" cy="5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5400" b="1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目录</a:t>
              </a:r>
              <a:endParaRPr lang="zh-CN" altLang="en-US" sz="5400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17" name="TextBox 146"/>
            <p:cNvSpPr txBox="1"/>
            <p:nvPr/>
          </p:nvSpPr>
          <p:spPr>
            <a:xfrm>
              <a:off x="1638153" y="937949"/>
              <a:ext cx="1263808" cy="202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CONTENTS</a:t>
              </a:r>
              <a:endPara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</p:txBody>
        </p:sp>
      </p:grpSp>
      <p:sp>
        <p:nvSpPr>
          <p:cNvPr id="18" name="Freeform 5"/>
          <p:cNvSpPr/>
          <p:nvPr/>
        </p:nvSpPr>
        <p:spPr bwMode="auto">
          <a:xfrm>
            <a:off x="-8878" y="3434345"/>
            <a:ext cx="12204032" cy="1448373"/>
          </a:xfrm>
          <a:custGeom>
            <a:avLst/>
            <a:gdLst>
              <a:gd name="T0" fmla="*/ 0 w 2601"/>
              <a:gd name="T1" fmla="*/ 139 h 306"/>
              <a:gd name="T2" fmla="*/ 647 w 2601"/>
              <a:gd name="T3" fmla="*/ 304 h 306"/>
              <a:gd name="T4" fmla="*/ 1863 w 2601"/>
              <a:gd name="T5" fmla="*/ 11 h 306"/>
              <a:gd name="T6" fmla="*/ 2601 w 2601"/>
              <a:gd name="T7" fmla="*/ 259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01" h="306">
                <a:moveTo>
                  <a:pt x="0" y="139"/>
                </a:moveTo>
                <a:cubicBezTo>
                  <a:pt x="0" y="139"/>
                  <a:pt x="179" y="301"/>
                  <a:pt x="647" y="304"/>
                </a:cubicBezTo>
                <a:cubicBezTo>
                  <a:pt x="1090" y="306"/>
                  <a:pt x="1474" y="0"/>
                  <a:pt x="1863" y="11"/>
                </a:cubicBezTo>
                <a:cubicBezTo>
                  <a:pt x="2253" y="21"/>
                  <a:pt x="2601" y="259"/>
                  <a:pt x="2601" y="259"/>
                </a:cubicBezTo>
              </a:path>
            </a:pathLst>
          </a:custGeom>
          <a:noFill/>
          <a:ln w="22225" cap="flat">
            <a:solidFill>
              <a:srgbClr val="003C78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19" name="矩形 30"/>
          <p:cNvSpPr>
            <a:spLocks noChangeArrowheads="1"/>
          </p:cNvSpPr>
          <p:nvPr/>
        </p:nvSpPr>
        <p:spPr bwMode="auto">
          <a:xfrm>
            <a:off x="1112842" y="5354688"/>
            <a:ext cx="959280" cy="36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  <a:sym typeface="微软雅黑" panose="020B0503020204020204" pitchFamily="34" charset="-122"/>
              </a:rPr>
              <a:t>绪论</a:t>
            </a:r>
            <a:endParaRPr lang="zh-CN" altLang="en-US" sz="1800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20" name="矩形 68"/>
          <p:cNvSpPr>
            <a:spLocks noChangeArrowheads="1"/>
          </p:cNvSpPr>
          <p:nvPr/>
        </p:nvSpPr>
        <p:spPr bwMode="auto">
          <a:xfrm>
            <a:off x="7129174" y="2607167"/>
            <a:ext cx="2094853" cy="36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  <a:sym typeface="微软雅黑" panose="020B0503020204020204" pitchFamily="34" charset="-122"/>
              </a:rPr>
              <a:t>研究结果</a:t>
            </a:r>
            <a:endParaRPr lang="zh-CN" altLang="en-US" sz="1800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21" name="矩形 64"/>
          <p:cNvSpPr>
            <a:spLocks noChangeArrowheads="1"/>
          </p:cNvSpPr>
          <p:nvPr/>
        </p:nvSpPr>
        <p:spPr bwMode="auto">
          <a:xfrm>
            <a:off x="2781900" y="3879705"/>
            <a:ext cx="2071382" cy="36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  <a:sym typeface="微软雅黑" panose="020B0503020204020204" pitchFamily="34" charset="-122"/>
              </a:rPr>
              <a:t>研究方法</a:t>
            </a:r>
            <a:endParaRPr lang="zh-CN" altLang="en-US" sz="1800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22" name="矩形 66"/>
          <p:cNvSpPr>
            <a:spLocks noChangeArrowheads="1"/>
          </p:cNvSpPr>
          <p:nvPr/>
        </p:nvSpPr>
        <p:spPr bwMode="auto">
          <a:xfrm>
            <a:off x="4741331" y="4811291"/>
            <a:ext cx="2703614" cy="36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  <a:sym typeface="微软雅黑" panose="020B0503020204020204" pitchFamily="34" charset="-122"/>
              </a:rPr>
              <a:t>研究过程</a:t>
            </a:r>
            <a:endParaRPr lang="zh-CN" altLang="en-US" sz="1800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  <a:sym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112842" y="4301169"/>
            <a:ext cx="1000811" cy="1003013"/>
            <a:chOff x="3437020" y="1033173"/>
            <a:chExt cx="863676" cy="865577"/>
          </a:xfrm>
        </p:grpSpPr>
        <p:sp>
          <p:nvSpPr>
            <p:cNvPr id="24" name="椭圆 18"/>
            <p:cNvSpPr>
              <a:spLocks noChangeArrowheads="1"/>
            </p:cNvSpPr>
            <p:nvPr/>
          </p:nvSpPr>
          <p:spPr bwMode="auto">
            <a:xfrm>
              <a:off x="3437020" y="1033173"/>
              <a:ext cx="863676" cy="865577"/>
            </a:xfrm>
            <a:prstGeom prst="ellipse">
              <a:avLst/>
            </a:prstGeom>
            <a:solidFill>
              <a:srgbClr val="003C78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 dirty="0">
                <a:solidFill>
                  <a:srgbClr val="FFFFFF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微软雅黑" panose="020B0503020204020204" pitchFamily="34" charset="-122"/>
              </a:endParaRPr>
            </a:p>
          </p:txBody>
        </p:sp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1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275" y="1169757"/>
              <a:ext cx="552644" cy="566109"/>
            </a:xfrm>
            <a:prstGeom prst="rect">
              <a:avLst/>
            </a:prstGeom>
          </p:spPr>
        </p:pic>
      </p:grpSp>
      <p:sp>
        <p:nvSpPr>
          <p:cNvPr id="26" name="矩形 68"/>
          <p:cNvSpPr>
            <a:spLocks noChangeArrowheads="1"/>
          </p:cNvSpPr>
          <p:nvPr/>
        </p:nvSpPr>
        <p:spPr bwMode="auto">
          <a:xfrm>
            <a:off x="9224027" y="4594477"/>
            <a:ext cx="2654854" cy="36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  <a:sym typeface="微软雅黑" panose="020B0503020204020204" pitchFamily="34" charset="-122"/>
              </a:rPr>
              <a:t>论文总结</a:t>
            </a:r>
            <a:endParaRPr lang="zh-CN" altLang="en-US" sz="1800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  <a:sym typeface="微软雅黑" panose="020B0503020204020204" pitchFamily="34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3294790" y="4327790"/>
            <a:ext cx="1000811" cy="1003013"/>
            <a:chOff x="3437020" y="2074814"/>
            <a:chExt cx="863676" cy="865577"/>
          </a:xfrm>
        </p:grpSpPr>
        <p:sp>
          <p:nvSpPr>
            <p:cNvPr id="28" name="椭圆 19"/>
            <p:cNvSpPr>
              <a:spLocks noChangeArrowheads="1"/>
            </p:cNvSpPr>
            <p:nvPr/>
          </p:nvSpPr>
          <p:spPr bwMode="auto">
            <a:xfrm>
              <a:off x="3437020" y="2074814"/>
              <a:ext cx="863676" cy="865577"/>
            </a:xfrm>
            <a:prstGeom prst="ellipse">
              <a:avLst/>
            </a:prstGeom>
            <a:solidFill>
              <a:srgbClr val="003C78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 dirty="0">
                <a:solidFill>
                  <a:srgbClr val="FFFFFF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微软雅黑" panose="020B0503020204020204" pitchFamily="34" charset="-122"/>
              </a:endParaRPr>
            </a:p>
          </p:txBody>
        </p:sp>
        <p:pic>
          <p:nvPicPr>
            <p:cNvPr id="29" name="图片 28"/>
            <p:cNvPicPr>
              <a:picLocks noChangeAspect="1"/>
            </p:cNvPicPr>
            <p:nvPr/>
          </p:nvPicPr>
          <p:blipFill>
            <a:blip r:embed="rId2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6360" y="2243692"/>
              <a:ext cx="553608" cy="567096"/>
            </a:xfrm>
            <a:prstGeom prst="rect">
              <a:avLst/>
            </a:prstGeom>
          </p:spPr>
        </p:pic>
      </p:grpSp>
      <p:grpSp>
        <p:nvGrpSpPr>
          <p:cNvPr id="30" name="组合 29"/>
          <p:cNvGrpSpPr/>
          <p:nvPr/>
        </p:nvGrpSpPr>
        <p:grpSpPr>
          <a:xfrm>
            <a:off x="5604212" y="3695880"/>
            <a:ext cx="1000810" cy="1001172"/>
            <a:chOff x="3437020" y="3157655"/>
            <a:chExt cx="863676" cy="863988"/>
          </a:xfrm>
        </p:grpSpPr>
        <p:sp>
          <p:nvSpPr>
            <p:cNvPr id="31" name="椭圆 20"/>
            <p:cNvSpPr>
              <a:spLocks noChangeArrowheads="1"/>
            </p:cNvSpPr>
            <p:nvPr/>
          </p:nvSpPr>
          <p:spPr bwMode="auto">
            <a:xfrm>
              <a:off x="3437020" y="3157655"/>
              <a:ext cx="863676" cy="863988"/>
            </a:xfrm>
            <a:prstGeom prst="ellipse">
              <a:avLst/>
            </a:prstGeom>
            <a:solidFill>
              <a:srgbClr val="003C78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 dirty="0">
                <a:solidFill>
                  <a:srgbClr val="FFFFFF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3603965" y="3301680"/>
              <a:ext cx="519264" cy="531742"/>
              <a:chOff x="9901114" y="2870043"/>
              <a:chExt cx="1094967" cy="1121279"/>
            </a:xfrm>
          </p:grpSpPr>
          <p:sp>
            <p:nvSpPr>
              <p:cNvPr id="33" name="Freeform 5"/>
              <p:cNvSpPr/>
              <p:nvPr/>
            </p:nvSpPr>
            <p:spPr bwMode="auto">
              <a:xfrm>
                <a:off x="10585467" y="2870043"/>
                <a:ext cx="234963" cy="800500"/>
              </a:xfrm>
              <a:custGeom>
                <a:avLst/>
                <a:gdLst>
                  <a:gd name="T0" fmla="*/ 2 w 43"/>
                  <a:gd name="T1" fmla="*/ 115 h 115"/>
                  <a:gd name="T2" fmla="*/ 3 w 43"/>
                  <a:gd name="T3" fmla="*/ 115 h 115"/>
                  <a:gd name="T4" fmla="*/ 3 w 43"/>
                  <a:gd name="T5" fmla="*/ 115 h 115"/>
                  <a:gd name="T6" fmla="*/ 3 w 43"/>
                  <a:gd name="T7" fmla="*/ 115 h 115"/>
                  <a:gd name="T8" fmla="*/ 4 w 43"/>
                  <a:gd name="T9" fmla="*/ 115 h 115"/>
                  <a:gd name="T10" fmla="*/ 4 w 43"/>
                  <a:gd name="T11" fmla="*/ 115 h 115"/>
                  <a:gd name="T12" fmla="*/ 5 w 43"/>
                  <a:gd name="T13" fmla="*/ 114 h 115"/>
                  <a:gd name="T14" fmla="*/ 22 w 43"/>
                  <a:gd name="T15" fmla="*/ 98 h 115"/>
                  <a:gd name="T16" fmla="*/ 38 w 43"/>
                  <a:gd name="T17" fmla="*/ 114 h 115"/>
                  <a:gd name="T18" fmla="*/ 39 w 43"/>
                  <a:gd name="T19" fmla="*/ 115 h 115"/>
                  <a:gd name="T20" fmla="*/ 39 w 43"/>
                  <a:gd name="T21" fmla="*/ 115 h 115"/>
                  <a:gd name="T22" fmla="*/ 40 w 43"/>
                  <a:gd name="T23" fmla="*/ 115 h 115"/>
                  <a:gd name="T24" fmla="*/ 40 w 43"/>
                  <a:gd name="T25" fmla="*/ 115 h 115"/>
                  <a:gd name="T26" fmla="*/ 40 w 43"/>
                  <a:gd name="T27" fmla="*/ 115 h 115"/>
                  <a:gd name="T28" fmla="*/ 41 w 43"/>
                  <a:gd name="T29" fmla="*/ 115 h 115"/>
                  <a:gd name="T30" fmla="*/ 42 w 43"/>
                  <a:gd name="T31" fmla="*/ 114 h 115"/>
                  <a:gd name="T32" fmla="*/ 43 w 43"/>
                  <a:gd name="T33" fmla="*/ 112 h 115"/>
                  <a:gd name="T34" fmla="*/ 43 w 43"/>
                  <a:gd name="T35" fmla="*/ 27 h 115"/>
                  <a:gd name="T36" fmla="*/ 43 w 43"/>
                  <a:gd name="T37" fmla="*/ 13 h 115"/>
                  <a:gd name="T38" fmla="*/ 43 w 43"/>
                  <a:gd name="T39" fmla="*/ 3 h 115"/>
                  <a:gd name="T40" fmla="*/ 42 w 43"/>
                  <a:gd name="T41" fmla="*/ 1 h 115"/>
                  <a:gd name="T42" fmla="*/ 40 w 43"/>
                  <a:gd name="T43" fmla="*/ 0 h 115"/>
                  <a:gd name="T44" fmla="*/ 3 w 43"/>
                  <a:gd name="T45" fmla="*/ 0 h 115"/>
                  <a:gd name="T46" fmla="*/ 3 w 43"/>
                  <a:gd name="T47" fmla="*/ 0 h 115"/>
                  <a:gd name="T48" fmla="*/ 2 w 43"/>
                  <a:gd name="T49" fmla="*/ 1 h 115"/>
                  <a:gd name="T50" fmla="*/ 2 w 43"/>
                  <a:gd name="T51" fmla="*/ 1 h 115"/>
                  <a:gd name="T52" fmla="*/ 0 w 43"/>
                  <a:gd name="T53" fmla="*/ 3 h 115"/>
                  <a:gd name="T54" fmla="*/ 0 w 43"/>
                  <a:gd name="T55" fmla="*/ 13 h 115"/>
                  <a:gd name="T56" fmla="*/ 0 w 43"/>
                  <a:gd name="T57" fmla="*/ 27 h 115"/>
                  <a:gd name="T58" fmla="*/ 0 w 43"/>
                  <a:gd name="T59" fmla="*/ 112 h 115"/>
                  <a:gd name="T60" fmla="*/ 2 w 43"/>
                  <a:gd name="T61" fmla="*/ 11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3" h="115">
                    <a:moveTo>
                      <a:pt x="2" y="115"/>
                    </a:moveTo>
                    <a:cubicBezTo>
                      <a:pt x="2" y="115"/>
                      <a:pt x="2" y="115"/>
                      <a:pt x="3" y="115"/>
                    </a:cubicBezTo>
                    <a:cubicBezTo>
                      <a:pt x="3" y="115"/>
                      <a:pt x="3" y="115"/>
                      <a:pt x="3" y="115"/>
                    </a:cubicBezTo>
                    <a:cubicBezTo>
                      <a:pt x="3" y="115"/>
                      <a:pt x="3" y="115"/>
                      <a:pt x="3" y="115"/>
                    </a:cubicBezTo>
                    <a:cubicBezTo>
                      <a:pt x="3" y="115"/>
                      <a:pt x="4" y="115"/>
                      <a:pt x="4" y="115"/>
                    </a:cubicBezTo>
                    <a:cubicBezTo>
                      <a:pt x="4" y="115"/>
                      <a:pt x="4" y="115"/>
                      <a:pt x="4" y="115"/>
                    </a:cubicBezTo>
                    <a:cubicBezTo>
                      <a:pt x="4" y="115"/>
                      <a:pt x="5" y="114"/>
                      <a:pt x="5" y="114"/>
                    </a:cubicBezTo>
                    <a:cubicBezTo>
                      <a:pt x="22" y="98"/>
                      <a:pt x="22" y="98"/>
                      <a:pt x="22" y="98"/>
                    </a:cubicBezTo>
                    <a:cubicBezTo>
                      <a:pt x="38" y="114"/>
                      <a:pt x="38" y="114"/>
                      <a:pt x="38" y="114"/>
                    </a:cubicBezTo>
                    <a:cubicBezTo>
                      <a:pt x="38" y="114"/>
                      <a:pt x="39" y="115"/>
                      <a:pt x="39" y="115"/>
                    </a:cubicBezTo>
                    <a:cubicBezTo>
                      <a:pt x="39" y="115"/>
                      <a:pt x="39" y="115"/>
                      <a:pt x="39" y="115"/>
                    </a:cubicBezTo>
                    <a:cubicBezTo>
                      <a:pt x="40" y="115"/>
                      <a:pt x="40" y="115"/>
                      <a:pt x="40" y="115"/>
                    </a:cubicBezTo>
                    <a:cubicBezTo>
                      <a:pt x="40" y="115"/>
                      <a:pt x="40" y="115"/>
                      <a:pt x="40" y="115"/>
                    </a:cubicBezTo>
                    <a:cubicBezTo>
                      <a:pt x="40" y="115"/>
                      <a:pt x="40" y="115"/>
                      <a:pt x="40" y="115"/>
                    </a:cubicBezTo>
                    <a:cubicBezTo>
                      <a:pt x="41" y="115"/>
                      <a:pt x="41" y="115"/>
                      <a:pt x="41" y="115"/>
                    </a:cubicBezTo>
                    <a:cubicBezTo>
                      <a:pt x="42" y="115"/>
                      <a:pt x="42" y="114"/>
                      <a:pt x="42" y="114"/>
                    </a:cubicBezTo>
                    <a:cubicBezTo>
                      <a:pt x="43" y="114"/>
                      <a:pt x="43" y="113"/>
                      <a:pt x="43" y="112"/>
                    </a:cubicBezTo>
                    <a:cubicBezTo>
                      <a:pt x="43" y="27"/>
                      <a:pt x="43" y="27"/>
                      <a:pt x="43" y="27"/>
                    </a:cubicBezTo>
                    <a:cubicBezTo>
                      <a:pt x="43" y="13"/>
                      <a:pt x="43" y="13"/>
                      <a:pt x="43" y="13"/>
                    </a:cubicBezTo>
                    <a:cubicBezTo>
                      <a:pt x="43" y="3"/>
                      <a:pt x="43" y="3"/>
                      <a:pt x="43" y="3"/>
                    </a:cubicBezTo>
                    <a:cubicBezTo>
                      <a:pt x="43" y="3"/>
                      <a:pt x="43" y="2"/>
                      <a:pt x="42" y="1"/>
                    </a:cubicBezTo>
                    <a:cubicBezTo>
                      <a:pt x="42" y="1"/>
                      <a:pt x="41" y="0"/>
                      <a:pt x="4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0" y="113"/>
                      <a:pt x="1" y="114"/>
                      <a:pt x="2" y="11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solidFill>
                    <a:prstClr val="black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4" name="Freeform 6"/>
              <p:cNvSpPr/>
              <p:nvPr/>
            </p:nvSpPr>
            <p:spPr bwMode="auto">
              <a:xfrm>
                <a:off x="10044830" y="3280407"/>
                <a:ext cx="289711" cy="34679"/>
              </a:xfrm>
              <a:custGeom>
                <a:avLst/>
                <a:gdLst>
                  <a:gd name="T0" fmla="*/ 0 w 53"/>
                  <a:gd name="T1" fmla="*/ 3 h 5"/>
                  <a:gd name="T2" fmla="*/ 3 w 53"/>
                  <a:gd name="T3" fmla="*/ 5 h 5"/>
                  <a:gd name="T4" fmla="*/ 50 w 53"/>
                  <a:gd name="T5" fmla="*/ 5 h 5"/>
                  <a:gd name="T6" fmla="*/ 53 w 53"/>
                  <a:gd name="T7" fmla="*/ 3 h 5"/>
                  <a:gd name="T8" fmla="*/ 50 w 53"/>
                  <a:gd name="T9" fmla="*/ 0 h 5"/>
                  <a:gd name="T10" fmla="*/ 3 w 53"/>
                  <a:gd name="T11" fmla="*/ 0 h 5"/>
                  <a:gd name="T12" fmla="*/ 0 w 53"/>
                  <a:gd name="T13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5">
                    <a:moveTo>
                      <a:pt x="0" y="3"/>
                    </a:moveTo>
                    <a:cubicBezTo>
                      <a:pt x="0" y="4"/>
                      <a:pt x="2" y="5"/>
                      <a:pt x="3" y="5"/>
                    </a:cubicBezTo>
                    <a:cubicBezTo>
                      <a:pt x="50" y="5"/>
                      <a:pt x="50" y="5"/>
                      <a:pt x="50" y="5"/>
                    </a:cubicBezTo>
                    <a:cubicBezTo>
                      <a:pt x="52" y="5"/>
                      <a:pt x="53" y="4"/>
                      <a:pt x="53" y="3"/>
                    </a:cubicBezTo>
                    <a:cubicBezTo>
                      <a:pt x="53" y="1"/>
                      <a:pt x="52" y="0"/>
                      <a:pt x="5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solidFill>
                    <a:prstClr val="black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5" name="Freeform 7"/>
              <p:cNvSpPr/>
              <p:nvPr/>
            </p:nvSpPr>
            <p:spPr bwMode="auto">
              <a:xfrm>
                <a:off x="10044830" y="3442241"/>
                <a:ext cx="289711" cy="34679"/>
              </a:xfrm>
              <a:custGeom>
                <a:avLst/>
                <a:gdLst>
                  <a:gd name="T0" fmla="*/ 50 w 53"/>
                  <a:gd name="T1" fmla="*/ 0 h 5"/>
                  <a:gd name="T2" fmla="*/ 3 w 53"/>
                  <a:gd name="T3" fmla="*/ 0 h 5"/>
                  <a:gd name="T4" fmla="*/ 0 w 53"/>
                  <a:gd name="T5" fmla="*/ 2 h 5"/>
                  <a:gd name="T6" fmla="*/ 3 w 53"/>
                  <a:gd name="T7" fmla="*/ 5 h 5"/>
                  <a:gd name="T8" fmla="*/ 50 w 53"/>
                  <a:gd name="T9" fmla="*/ 5 h 5"/>
                  <a:gd name="T10" fmla="*/ 53 w 53"/>
                  <a:gd name="T11" fmla="*/ 2 h 5"/>
                  <a:gd name="T12" fmla="*/ 50 w 53"/>
                  <a:gd name="T1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5">
                    <a:moveTo>
                      <a:pt x="50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2"/>
                    </a:cubicBezTo>
                    <a:cubicBezTo>
                      <a:pt x="0" y="4"/>
                      <a:pt x="2" y="5"/>
                      <a:pt x="3" y="5"/>
                    </a:cubicBezTo>
                    <a:cubicBezTo>
                      <a:pt x="50" y="5"/>
                      <a:pt x="50" y="5"/>
                      <a:pt x="50" y="5"/>
                    </a:cubicBezTo>
                    <a:cubicBezTo>
                      <a:pt x="52" y="5"/>
                      <a:pt x="53" y="4"/>
                      <a:pt x="53" y="2"/>
                    </a:cubicBezTo>
                    <a:cubicBezTo>
                      <a:pt x="53" y="1"/>
                      <a:pt x="52" y="0"/>
                      <a:pt x="50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solidFill>
                    <a:prstClr val="black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6" name="Freeform 8"/>
              <p:cNvSpPr/>
              <p:nvPr/>
            </p:nvSpPr>
            <p:spPr bwMode="auto">
              <a:xfrm>
                <a:off x="10044830" y="3601186"/>
                <a:ext cx="289711" cy="34679"/>
              </a:xfrm>
              <a:custGeom>
                <a:avLst/>
                <a:gdLst>
                  <a:gd name="T0" fmla="*/ 50 w 53"/>
                  <a:gd name="T1" fmla="*/ 0 h 5"/>
                  <a:gd name="T2" fmla="*/ 3 w 53"/>
                  <a:gd name="T3" fmla="*/ 0 h 5"/>
                  <a:gd name="T4" fmla="*/ 0 w 53"/>
                  <a:gd name="T5" fmla="*/ 2 h 5"/>
                  <a:gd name="T6" fmla="*/ 3 w 53"/>
                  <a:gd name="T7" fmla="*/ 5 h 5"/>
                  <a:gd name="T8" fmla="*/ 50 w 53"/>
                  <a:gd name="T9" fmla="*/ 5 h 5"/>
                  <a:gd name="T10" fmla="*/ 53 w 53"/>
                  <a:gd name="T11" fmla="*/ 2 h 5"/>
                  <a:gd name="T12" fmla="*/ 50 w 53"/>
                  <a:gd name="T1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5">
                    <a:moveTo>
                      <a:pt x="50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2"/>
                    </a:cubicBezTo>
                    <a:cubicBezTo>
                      <a:pt x="0" y="4"/>
                      <a:pt x="2" y="5"/>
                      <a:pt x="3" y="5"/>
                    </a:cubicBezTo>
                    <a:cubicBezTo>
                      <a:pt x="50" y="5"/>
                      <a:pt x="50" y="5"/>
                      <a:pt x="50" y="5"/>
                    </a:cubicBezTo>
                    <a:cubicBezTo>
                      <a:pt x="52" y="5"/>
                      <a:pt x="53" y="4"/>
                      <a:pt x="53" y="2"/>
                    </a:cubicBezTo>
                    <a:cubicBezTo>
                      <a:pt x="53" y="1"/>
                      <a:pt x="52" y="0"/>
                      <a:pt x="50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solidFill>
                    <a:prstClr val="black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7" name="Freeform 9"/>
              <p:cNvSpPr>
                <a:spLocks noEditPoints="1"/>
              </p:cNvSpPr>
              <p:nvPr/>
            </p:nvSpPr>
            <p:spPr bwMode="auto">
              <a:xfrm>
                <a:off x="9901114" y="2953851"/>
                <a:ext cx="1094967" cy="1037471"/>
              </a:xfrm>
              <a:custGeom>
                <a:avLst/>
                <a:gdLst>
                  <a:gd name="T0" fmla="*/ 177 w 200"/>
                  <a:gd name="T1" fmla="*/ 3 h 149"/>
                  <a:gd name="T2" fmla="*/ 177 w 200"/>
                  <a:gd name="T3" fmla="*/ 17 h 149"/>
                  <a:gd name="T4" fmla="*/ 186 w 200"/>
                  <a:gd name="T5" fmla="*/ 21 h 149"/>
                  <a:gd name="T6" fmla="*/ 186 w 200"/>
                  <a:gd name="T7" fmla="*/ 134 h 149"/>
                  <a:gd name="T8" fmla="*/ 107 w 200"/>
                  <a:gd name="T9" fmla="*/ 134 h 149"/>
                  <a:gd name="T10" fmla="*/ 107 w 200"/>
                  <a:gd name="T11" fmla="*/ 21 h 149"/>
                  <a:gd name="T12" fmla="*/ 117 w 200"/>
                  <a:gd name="T13" fmla="*/ 17 h 149"/>
                  <a:gd name="T14" fmla="*/ 117 w 200"/>
                  <a:gd name="T15" fmla="*/ 3 h 149"/>
                  <a:gd name="T16" fmla="*/ 100 w 200"/>
                  <a:gd name="T17" fmla="*/ 9 h 149"/>
                  <a:gd name="T18" fmla="*/ 53 w 200"/>
                  <a:gd name="T19" fmla="*/ 0 h 149"/>
                  <a:gd name="T20" fmla="*/ 0 w 200"/>
                  <a:gd name="T21" fmla="*/ 20 h 149"/>
                  <a:gd name="T22" fmla="*/ 0 w 200"/>
                  <a:gd name="T23" fmla="*/ 142 h 149"/>
                  <a:gd name="T24" fmla="*/ 2 w 200"/>
                  <a:gd name="T25" fmla="*/ 147 h 149"/>
                  <a:gd name="T26" fmla="*/ 8 w 200"/>
                  <a:gd name="T27" fmla="*/ 149 h 149"/>
                  <a:gd name="T28" fmla="*/ 53 w 200"/>
                  <a:gd name="T29" fmla="*/ 145 h 149"/>
                  <a:gd name="T30" fmla="*/ 99 w 200"/>
                  <a:gd name="T31" fmla="*/ 149 h 149"/>
                  <a:gd name="T32" fmla="*/ 99 w 200"/>
                  <a:gd name="T33" fmla="*/ 149 h 149"/>
                  <a:gd name="T34" fmla="*/ 100 w 200"/>
                  <a:gd name="T35" fmla="*/ 149 h 149"/>
                  <a:gd name="T36" fmla="*/ 100 w 200"/>
                  <a:gd name="T37" fmla="*/ 149 h 149"/>
                  <a:gd name="T38" fmla="*/ 101 w 200"/>
                  <a:gd name="T39" fmla="*/ 149 h 149"/>
                  <a:gd name="T40" fmla="*/ 101 w 200"/>
                  <a:gd name="T41" fmla="*/ 149 h 149"/>
                  <a:gd name="T42" fmla="*/ 146 w 200"/>
                  <a:gd name="T43" fmla="*/ 145 h 149"/>
                  <a:gd name="T44" fmla="*/ 192 w 200"/>
                  <a:gd name="T45" fmla="*/ 149 h 149"/>
                  <a:gd name="T46" fmla="*/ 193 w 200"/>
                  <a:gd name="T47" fmla="*/ 149 h 149"/>
                  <a:gd name="T48" fmla="*/ 197 w 200"/>
                  <a:gd name="T49" fmla="*/ 147 h 149"/>
                  <a:gd name="T50" fmla="*/ 200 w 200"/>
                  <a:gd name="T51" fmla="*/ 142 h 149"/>
                  <a:gd name="T52" fmla="*/ 200 w 200"/>
                  <a:gd name="T53" fmla="*/ 20 h 149"/>
                  <a:gd name="T54" fmla="*/ 177 w 200"/>
                  <a:gd name="T55" fmla="*/ 3 h 149"/>
                  <a:gd name="T56" fmla="*/ 93 w 200"/>
                  <a:gd name="T57" fmla="*/ 134 h 149"/>
                  <a:gd name="T58" fmla="*/ 53 w 200"/>
                  <a:gd name="T59" fmla="*/ 131 h 149"/>
                  <a:gd name="T60" fmla="*/ 14 w 200"/>
                  <a:gd name="T61" fmla="*/ 134 h 149"/>
                  <a:gd name="T62" fmla="*/ 14 w 200"/>
                  <a:gd name="T63" fmla="*/ 21 h 149"/>
                  <a:gd name="T64" fmla="*/ 53 w 200"/>
                  <a:gd name="T65" fmla="*/ 14 h 149"/>
                  <a:gd name="T66" fmla="*/ 93 w 200"/>
                  <a:gd name="T67" fmla="*/ 21 h 149"/>
                  <a:gd name="T68" fmla="*/ 93 w 200"/>
                  <a:gd name="T69" fmla="*/ 134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00" h="149">
                    <a:moveTo>
                      <a:pt x="177" y="3"/>
                    </a:moveTo>
                    <a:cubicBezTo>
                      <a:pt x="177" y="17"/>
                      <a:pt x="177" y="17"/>
                      <a:pt x="177" y="17"/>
                    </a:cubicBezTo>
                    <a:cubicBezTo>
                      <a:pt x="181" y="18"/>
                      <a:pt x="185" y="20"/>
                      <a:pt x="186" y="21"/>
                    </a:cubicBezTo>
                    <a:cubicBezTo>
                      <a:pt x="186" y="134"/>
                      <a:pt x="186" y="134"/>
                      <a:pt x="186" y="134"/>
                    </a:cubicBezTo>
                    <a:cubicBezTo>
                      <a:pt x="161" y="130"/>
                      <a:pt x="131" y="130"/>
                      <a:pt x="107" y="134"/>
                    </a:cubicBezTo>
                    <a:cubicBezTo>
                      <a:pt x="107" y="21"/>
                      <a:pt x="107" y="21"/>
                      <a:pt x="107" y="21"/>
                    </a:cubicBezTo>
                    <a:cubicBezTo>
                      <a:pt x="108" y="20"/>
                      <a:pt x="111" y="18"/>
                      <a:pt x="117" y="17"/>
                    </a:cubicBezTo>
                    <a:cubicBezTo>
                      <a:pt x="117" y="3"/>
                      <a:pt x="117" y="3"/>
                      <a:pt x="117" y="3"/>
                    </a:cubicBezTo>
                    <a:cubicBezTo>
                      <a:pt x="110" y="4"/>
                      <a:pt x="104" y="6"/>
                      <a:pt x="100" y="9"/>
                    </a:cubicBezTo>
                    <a:cubicBezTo>
                      <a:pt x="90" y="2"/>
                      <a:pt x="70" y="0"/>
                      <a:pt x="53" y="0"/>
                    </a:cubicBezTo>
                    <a:cubicBezTo>
                      <a:pt x="29" y="0"/>
                      <a:pt x="0" y="5"/>
                      <a:pt x="0" y="20"/>
                    </a:cubicBezTo>
                    <a:cubicBezTo>
                      <a:pt x="0" y="142"/>
                      <a:pt x="0" y="142"/>
                      <a:pt x="0" y="142"/>
                    </a:cubicBezTo>
                    <a:cubicBezTo>
                      <a:pt x="0" y="144"/>
                      <a:pt x="1" y="146"/>
                      <a:pt x="2" y="147"/>
                    </a:cubicBezTo>
                    <a:cubicBezTo>
                      <a:pt x="4" y="148"/>
                      <a:pt x="6" y="149"/>
                      <a:pt x="8" y="149"/>
                    </a:cubicBezTo>
                    <a:cubicBezTo>
                      <a:pt x="22" y="146"/>
                      <a:pt x="37" y="145"/>
                      <a:pt x="53" y="145"/>
                    </a:cubicBezTo>
                    <a:cubicBezTo>
                      <a:pt x="69" y="145"/>
                      <a:pt x="85" y="146"/>
                      <a:pt x="99" y="149"/>
                    </a:cubicBezTo>
                    <a:cubicBezTo>
                      <a:pt x="99" y="149"/>
                      <a:pt x="99" y="149"/>
                      <a:pt x="99" y="149"/>
                    </a:cubicBezTo>
                    <a:cubicBezTo>
                      <a:pt x="99" y="149"/>
                      <a:pt x="99" y="149"/>
                      <a:pt x="100" y="149"/>
                    </a:cubicBezTo>
                    <a:cubicBezTo>
                      <a:pt x="100" y="149"/>
                      <a:pt x="100" y="149"/>
                      <a:pt x="100" y="149"/>
                    </a:cubicBezTo>
                    <a:cubicBezTo>
                      <a:pt x="100" y="149"/>
                      <a:pt x="100" y="149"/>
                      <a:pt x="101" y="149"/>
                    </a:cubicBezTo>
                    <a:cubicBezTo>
                      <a:pt x="101" y="149"/>
                      <a:pt x="101" y="149"/>
                      <a:pt x="101" y="149"/>
                    </a:cubicBezTo>
                    <a:cubicBezTo>
                      <a:pt x="115" y="146"/>
                      <a:pt x="130" y="145"/>
                      <a:pt x="146" y="145"/>
                    </a:cubicBezTo>
                    <a:cubicBezTo>
                      <a:pt x="162" y="145"/>
                      <a:pt x="178" y="146"/>
                      <a:pt x="192" y="149"/>
                    </a:cubicBezTo>
                    <a:cubicBezTo>
                      <a:pt x="192" y="149"/>
                      <a:pt x="192" y="149"/>
                      <a:pt x="193" y="149"/>
                    </a:cubicBezTo>
                    <a:cubicBezTo>
                      <a:pt x="194" y="149"/>
                      <a:pt x="196" y="148"/>
                      <a:pt x="197" y="147"/>
                    </a:cubicBezTo>
                    <a:cubicBezTo>
                      <a:pt x="199" y="146"/>
                      <a:pt x="200" y="144"/>
                      <a:pt x="200" y="142"/>
                    </a:cubicBezTo>
                    <a:cubicBezTo>
                      <a:pt x="200" y="20"/>
                      <a:pt x="200" y="20"/>
                      <a:pt x="200" y="20"/>
                    </a:cubicBezTo>
                    <a:cubicBezTo>
                      <a:pt x="200" y="11"/>
                      <a:pt x="190" y="6"/>
                      <a:pt x="177" y="3"/>
                    </a:cubicBezTo>
                    <a:close/>
                    <a:moveTo>
                      <a:pt x="93" y="134"/>
                    </a:moveTo>
                    <a:cubicBezTo>
                      <a:pt x="80" y="132"/>
                      <a:pt x="67" y="131"/>
                      <a:pt x="53" y="131"/>
                    </a:cubicBezTo>
                    <a:cubicBezTo>
                      <a:pt x="40" y="131"/>
                      <a:pt x="26" y="132"/>
                      <a:pt x="14" y="134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6" y="18"/>
                      <a:pt x="30" y="14"/>
                      <a:pt x="53" y="14"/>
                    </a:cubicBezTo>
                    <a:cubicBezTo>
                      <a:pt x="76" y="14"/>
                      <a:pt x="90" y="18"/>
                      <a:pt x="93" y="21"/>
                    </a:cubicBezTo>
                    <a:lnTo>
                      <a:pt x="93" y="1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solidFill>
                    <a:prstClr val="black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7680455" y="3055353"/>
            <a:ext cx="1000811" cy="1003012"/>
            <a:chOff x="3437020" y="4201727"/>
            <a:chExt cx="863676" cy="865576"/>
          </a:xfrm>
        </p:grpSpPr>
        <p:sp>
          <p:nvSpPr>
            <p:cNvPr id="39" name="椭圆 21"/>
            <p:cNvSpPr>
              <a:spLocks noChangeArrowheads="1"/>
            </p:cNvSpPr>
            <p:nvPr/>
          </p:nvSpPr>
          <p:spPr bwMode="auto">
            <a:xfrm>
              <a:off x="3437020" y="4201727"/>
              <a:ext cx="863676" cy="865576"/>
            </a:xfrm>
            <a:prstGeom prst="ellipse">
              <a:avLst/>
            </a:prstGeom>
            <a:solidFill>
              <a:srgbClr val="003C78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 dirty="0">
                <a:solidFill>
                  <a:srgbClr val="FFFFFF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微软雅黑" panose="020B0503020204020204" pitchFamily="34" charset="-122"/>
              </a:endParaRPr>
            </a:p>
          </p:txBody>
        </p:sp>
        <p:grpSp>
          <p:nvGrpSpPr>
            <p:cNvPr id="40" name="Group 4"/>
            <p:cNvGrpSpPr>
              <a:grpSpLocks noChangeAspect="1"/>
            </p:cNvGrpSpPr>
            <p:nvPr/>
          </p:nvGrpSpPr>
          <p:grpSpPr bwMode="auto">
            <a:xfrm>
              <a:off x="3626902" y="4339091"/>
              <a:ext cx="476560" cy="578496"/>
              <a:chOff x="2694" y="1931"/>
              <a:chExt cx="374" cy="454"/>
            </a:xfrm>
            <a:solidFill>
              <a:schemeClr val="bg1"/>
            </a:solidFill>
          </p:grpSpPr>
          <p:sp>
            <p:nvSpPr>
              <p:cNvPr id="41" name="Freeform 5"/>
              <p:cNvSpPr>
                <a:spLocks noEditPoints="1"/>
              </p:cNvSpPr>
              <p:nvPr/>
            </p:nvSpPr>
            <p:spPr bwMode="auto">
              <a:xfrm>
                <a:off x="2694" y="1931"/>
                <a:ext cx="374" cy="454"/>
              </a:xfrm>
              <a:custGeom>
                <a:avLst/>
                <a:gdLst>
                  <a:gd name="T0" fmla="*/ 127 w 155"/>
                  <a:gd name="T1" fmla="*/ 7 h 189"/>
                  <a:gd name="T2" fmla="*/ 124 w 155"/>
                  <a:gd name="T3" fmla="*/ 0 h 189"/>
                  <a:gd name="T4" fmla="*/ 122 w 155"/>
                  <a:gd name="T5" fmla="*/ 7 h 189"/>
                  <a:gd name="T6" fmla="*/ 96 w 155"/>
                  <a:gd name="T7" fmla="*/ 3 h 189"/>
                  <a:gd name="T8" fmla="*/ 90 w 155"/>
                  <a:gd name="T9" fmla="*/ 3 h 189"/>
                  <a:gd name="T10" fmla="*/ 64 w 155"/>
                  <a:gd name="T11" fmla="*/ 7 h 189"/>
                  <a:gd name="T12" fmla="*/ 62 w 155"/>
                  <a:gd name="T13" fmla="*/ 0 h 189"/>
                  <a:gd name="T14" fmla="*/ 59 w 155"/>
                  <a:gd name="T15" fmla="*/ 7 h 189"/>
                  <a:gd name="T16" fmla="*/ 33 w 155"/>
                  <a:gd name="T17" fmla="*/ 3 h 189"/>
                  <a:gd name="T18" fmla="*/ 27 w 155"/>
                  <a:gd name="T19" fmla="*/ 3 h 189"/>
                  <a:gd name="T20" fmla="*/ 7 w 155"/>
                  <a:gd name="T21" fmla="*/ 7 h 189"/>
                  <a:gd name="T22" fmla="*/ 0 w 155"/>
                  <a:gd name="T23" fmla="*/ 182 h 189"/>
                  <a:gd name="T24" fmla="*/ 148 w 155"/>
                  <a:gd name="T25" fmla="*/ 189 h 189"/>
                  <a:gd name="T26" fmla="*/ 155 w 155"/>
                  <a:gd name="T27" fmla="*/ 13 h 189"/>
                  <a:gd name="T28" fmla="*/ 124 w 155"/>
                  <a:gd name="T29" fmla="*/ 40 h 189"/>
                  <a:gd name="T30" fmla="*/ 127 w 155"/>
                  <a:gd name="T31" fmla="*/ 31 h 189"/>
                  <a:gd name="T32" fmla="*/ 124 w 155"/>
                  <a:gd name="T33" fmla="*/ 44 h 189"/>
                  <a:gd name="T34" fmla="*/ 122 w 155"/>
                  <a:gd name="T35" fmla="*/ 31 h 189"/>
                  <a:gd name="T36" fmla="*/ 124 w 155"/>
                  <a:gd name="T37" fmla="*/ 40 h 189"/>
                  <a:gd name="T38" fmla="*/ 96 w 155"/>
                  <a:gd name="T39" fmla="*/ 37 h 189"/>
                  <a:gd name="T40" fmla="*/ 100 w 155"/>
                  <a:gd name="T41" fmla="*/ 37 h 189"/>
                  <a:gd name="T42" fmla="*/ 86 w 155"/>
                  <a:gd name="T43" fmla="*/ 37 h 189"/>
                  <a:gd name="T44" fmla="*/ 90 w 155"/>
                  <a:gd name="T45" fmla="*/ 37 h 189"/>
                  <a:gd name="T46" fmla="*/ 62 w 155"/>
                  <a:gd name="T47" fmla="*/ 40 h 189"/>
                  <a:gd name="T48" fmla="*/ 64 w 155"/>
                  <a:gd name="T49" fmla="*/ 31 h 189"/>
                  <a:gd name="T50" fmla="*/ 62 w 155"/>
                  <a:gd name="T51" fmla="*/ 44 h 189"/>
                  <a:gd name="T52" fmla="*/ 59 w 155"/>
                  <a:gd name="T53" fmla="*/ 31 h 189"/>
                  <a:gd name="T54" fmla="*/ 62 w 155"/>
                  <a:gd name="T55" fmla="*/ 40 h 189"/>
                  <a:gd name="T56" fmla="*/ 33 w 155"/>
                  <a:gd name="T57" fmla="*/ 37 h 189"/>
                  <a:gd name="T58" fmla="*/ 37 w 155"/>
                  <a:gd name="T59" fmla="*/ 37 h 189"/>
                  <a:gd name="T60" fmla="*/ 23 w 155"/>
                  <a:gd name="T61" fmla="*/ 37 h 189"/>
                  <a:gd name="T62" fmla="*/ 27 w 155"/>
                  <a:gd name="T63" fmla="*/ 37 h 189"/>
                  <a:gd name="T64" fmla="*/ 141 w 155"/>
                  <a:gd name="T65" fmla="*/ 175 h 189"/>
                  <a:gd name="T66" fmla="*/ 14 w 155"/>
                  <a:gd name="T67" fmla="*/ 20 h 189"/>
                  <a:gd name="T68" fmla="*/ 27 w 155"/>
                  <a:gd name="T69" fmla="*/ 25 h 189"/>
                  <a:gd name="T70" fmla="*/ 30 w 155"/>
                  <a:gd name="T71" fmla="*/ 50 h 189"/>
                  <a:gd name="T72" fmla="*/ 33 w 155"/>
                  <a:gd name="T73" fmla="*/ 25 h 189"/>
                  <a:gd name="T74" fmla="*/ 59 w 155"/>
                  <a:gd name="T75" fmla="*/ 20 h 189"/>
                  <a:gd name="T76" fmla="*/ 49 w 155"/>
                  <a:gd name="T77" fmla="*/ 37 h 189"/>
                  <a:gd name="T78" fmla="*/ 74 w 155"/>
                  <a:gd name="T79" fmla="*/ 37 h 189"/>
                  <a:gd name="T80" fmla="*/ 64 w 155"/>
                  <a:gd name="T81" fmla="*/ 20 h 189"/>
                  <a:gd name="T82" fmla="*/ 90 w 155"/>
                  <a:gd name="T83" fmla="*/ 25 h 189"/>
                  <a:gd name="T84" fmla="*/ 93 w 155"/>
                  <a:gd name="T85" fmla="*/ 50 h 189"/>
                  <a:gd name="T86" fmla="*/ 96 w 155"/>
                  <a:gd name="T87" fmla="*/ 25 h 189"/>
                  <a:gd name="T88" fmla="*/ 122 w 155"/>
                  <a:gd name="T89" fmla="*/ 20 h 189"/>
                  <a:gd name="T90" fmla="*/ 112 w 155"/>
                  <a:gd name="T91" fmla="*/ 37 h 189"/>
                  <a:gd name="T92" fmla="*/ 137 w 155"/>
                  <a:gd name="T93" fmla="*/ 37 h 189"/>
                  <a:gd name="T94" fmla="*/ 127 w 155"/>
                  <a:gd name="T95" fmla="*/ 20 h 189"/>
                  <a:gd name="T96" fmla="*/ 141 w 155"/>
                  <a:gd name="T97" fmla="*/ 17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5" h="189">
                    <a:moveTo>
                      <a:pt x="148" y="7"/>
                    </a:moveTo>
                    <a:cubicBezTo>
                      <a:pt x="127" y="7"/>
                      <a:pt x="127" y="7"/>
                      <a:pt x="127" y="7"/>
                    </a:cubicBezTo>
                    <a:cubicBezTo>
                      <a:pt x="127" y="3"/>
                      <a:pt x="127" y="3"/>
                      <a:pt x="127" y="3"/>
                    </a:cubicBezTo>
                    <a:cubicBezTo>
                      <a:pt x="127" y="1"/>
                      <a:pt x="126" y="0"/>
                      <a:pt x="124" y="0"/>
                    </a:cubicBezTo>
                    <a:cubicBezTo>
                      <a:pt x="123" y="0"/>
                      <a:pt x="122" y="1"/>
                      <a:pt x="122" y="3"/>
                    </a:cubicBezTo>
                    <a:cubicBezTo>
                      <a:pt x="122" y="7"/>
                      <a:pt x="122" y="7"/>
                      <a:pt x="122" y="7"/>
                    </a:cubicBezTo>
                    <a:cubicBezTo>
                      <a:pt x="96" y="7"/>
                      <a:pt x="96" y="7"/>
                      <a:pt x="96" y="7"/>
                    </a:cubicBezTo>
                    <a:cubicBezTo>
                      <a:pt x="96" y="3"/>
                      <a:pt x="96" y="3"/>
                      <a:pt x="96" y="3"/>
                    </a:cubicBezTo>
                    <a:cubicBezTo>
                      <a:pt x="96" y="1"/>
                      <a:pt x="94" y="0"/>
                      <a:pt x="93" y="0"/>
                    </a:cubicBezTo>
                    <a:cubicBezTo>
                      <a:pt x="91" y="0"/>
                      <a:pt x="90" y="1"/>
                      <a:pt x="90" y="3"/>
                    </a:cubicBezTo>
                    <a:cubicBezTo>
                      <a:pt x="90" y="7"/>
                      <a:pt x="90" y="7"/>
                      <a:pt x="90" y="7"/>
                    </a:cubicBezTo>
                    <a:cubicBezTo>
                      <a:pt x="64" y="7"/>
                      <a:pt x="64" y="7"/>
                      <a:pt x="64" y="7"/>
                    </a:cubicBezTo>
                    <a:cubicBezTo>
                      <a:pt x="64" y="3"/>
                      <a:pt x="64" y="3"/>
                      <a:pt x="64" y="3"/>
                    </a:cubicBezTo>
                    <a:cubicBezTo>
                      <a:pt x="64" y="1"/>
                      <a:pt x="63" y="0"/>
                      <a:pt x="62" y="0"/>
                    </a:cubicBezTo>
                    <a:cubicBezTo>
                      <a:pt x="60" y="0"/>
                      <a:pt x="59" y="1"/>
                      <a:pt x="59" y="3"/>
                    </a:cubicBezTo>
                    <a:cubicBezTo>
                      <a:pt x="59" y="7"/>
                      <a:pt x="59" y="7"/>
                      <a:pt x="59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3" y="1"/>
                      <a:pt x="32" y="0"/>
                      <a:pt x="30" y="0"/>
                    </a:cubicBezTo>
                    <a:cubicBezTo>
                      <a:pt x="29" y="0"/>
                      <a:pt x="27" y="1"/>
                      <a:pt x="27" y="3"/>
                    </a:cubicBezTo>
                    <a:cubicBezTo>
                      <a:pt x="27" y="7"/>
                      <a:pt x="27" y="7"/>
                      <a:pt x="27" y="7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3" y="7"/>
                      <a:pt x="0" y="10"/>
                      <a:pt x="0" y="13"/>
                    </a:cubicBezTo>
                    <a:cubicBezTo>
                      <a:pt x="0" y="182"/>
                      <a:pt x="0" y="182"/>
                      <a:pt x="0" y="182"/>
                    </a:cubicBezTo>
                    <a:cubicBezTo>
                      <a:pt x="0" y="186"/>
                      <a:pt x="3" y="189"/>
                      <a:pt x="7" y="189"/>
                    </a:cubicBezTo>
                    <a:cubicBezTo>
                      <a:pt x="148" y="189"/>
                      <a:pt x="148" y="189"/>
                      <a:pt x="148" y="189"/>
                    </a:cubicBezTo>
                    <a:cubicBezTo>
                      <a:pt x="152" y="189"/>
                      <a:pt x="155" y="186"/>
                      <a:pt x="155" y="182"/>
                    </a:cubicBezTo>
                    <a:cubicBezTo>
                      <a:pt x="155" y="13"/>
                      <a:pt x="155" y="13"/>
                      <a:pt x="155" y="13"/>
                    </a:cubicBezTo>
                    <a:cubicBezTo>
                      <a:pt x="155" y="10"/>
                      <a:pt x="152" y="7"/>
                      <a:pt x="148" y="7"/>
                    </a:cubicBezTo>
                    <a:close/>
                    <a:moveTo>
                      <a:pt x="124" y="40"/>
                    </a:moveTo>
                    <a:cubicBezTo>
                      <a:pt x="126" y="40"/>
                      <a:pt x="127" y="39"/>
                      <a:pt x="127" y="37"/>
                    </a:cubicBezTo>
                    <a:cubicBezTo>
                      <a:pt x="127" y="31"/>
                      <a:pt x="127" y="31"/>
                      <a:pt x="127" y="31"/>
                    </a:cubicBezTo>
                    <a:cubicBezTo>
                      <a:pt x="130" y="32"/>
                      <a:pt x="131" y="35"/>
                      <a:pt x="131" y="37"/>
                    </a:cubicBezTo>
                    <a:cubicBezTo>
                      <a:pt x="131" y="41"/>
                      <a:pt x="128" y="44"/>
                      <a:pt x="124" y="44"/>
                    </a:cubicBezTo>
                    <a:cubicBezTo>
                      <a:pt x="120" y="44"/>
                      <a:pt x="117" y="41"/>
                      <a:pt x="117" y="37"/>
                    </a:cubicBezTo>
                    <a:cubicBezTo>
                      <a:pt x="117" y="34"/>
                      <a:pt x="119" y="32"/>
                      <a:pt x="122" y="31"/>
                    </a:cubicBezTo>
                    <a:cubicBezTo>
                      <a:pt x="122" y="37"/>
                      <a:pt x="122" y="37"/>
                      <a:pt x="122" y="37"/>
                    </a:cubicBezTo>
                    <a:cubicBezTo>
                      <a:pt x="122" y="39"/>
                      <a:pt x="123" y="40"/>
                      <a:pt x="124" y="40"/>
                    </a:cubicBezTo>
                    <a:close/>
                    <a:moveTo>
                      <a:pt x="93" y="40"/>
                    </a:moveTo>
                    <a:cubicBezTo>
                      <a:pt x="94" y="40"/>
                      <a:pt x="96" y="39"/>
                      <a:pt x="96" y="37"/>
                    </a:cubicBezTo>
                    <a:cubicBezTo>
                      <a:pt x="96" y="31"/>
                      <a:pt x="96" y="31"/>
                      <a:pt x="96" y="31"/>
                    </a:cubicBezTo>
                    <a:cubicBezTo>
                      <a:pt x="98" y="32"/>
                      <a:pt x="100" y="35"/>
                      <a:pt x="100" y="37"/>
                    </a:cubicBezTo>
                    <a:cubicBezTo>
                      <a:pt x="100" y="41"/>
                      <a:pt x="97" y="44"/>
                      <a:pt x="93" y="44"/>
                    </a:cubicBezTo>
                    <a:cubicBezTo>
                      <a:pt x="89" y="44"/>
                      <a:pt x="86" y="41"/>
                      <a:pt x="86" y="37"/>
                    </a:cubicBezTo>
                    <a:cubicBezTo>
                      <a:pt x="86" y="34"/>
                      <a:pt x="88" y="32"/>
                      <a:pt x="90" y="31"/>
                    </a:cubicBezTo>
                    <a:cubicBezTo>
                      <a:pt x="90" y="37"/>
                      <a:pt x="90" y="37"/>
                      <a:pt x="90" y="37"/>
                    </a:cubicBezTo>
                    <a:cubicBezTo>
                      <a:pt x="90" y="39"/>
                      <a:pt x="91" y="40"/>
                      <a:pt x="93" y="40"/>
                    </a:cubicBezTo>
                    <a:close/>
                    <a:moveTo>
                      <a:pt x="62" y="40"/>
                    </a:moveTo>
                    <a:cubicBezTo>
                      <a:pt x="63" y="40"/>
                      <a:pt x="64" y="39"/>
                      <a:pt x="64" y="37"/>
                    </a:cubicBezTo>
                    <a:cubicBezTo>
                      <a:pt x="64" y="31"/>
                      <a:pt x="64" y="31"/>
                      <a:pt x="64" y="31"/>
                    </a:cubicBezTo>
                    <a:cubicBezTo>
                      <a:pt x="67" y="32"/>
                      <a:pt x="69" y="35"/>
                      <a:pt x="69" y="37"/>
                    </a:cubicBezTo>
                    <a:cubicBezTo>
                      <a:pt x="69" y="41"/>
                      <a:pt x="65" y="44"/>
                      <a:pt x="62" y="44"/>
                    </a:cubicBezTo>
                    <a:cubicBezTo>
                      <a:pt x="58" y="44"/>
                      <a:pt x="54" y="41"/>
                      <a:pt x="54" y="37"/>
                    </a:cubicBezTo>
                    <a:cubicBezTo>
                      <a:pt x="54" y="34"/>
                      <a:pt x="56" y="32"/>
                      <a:pt x="59" y="31"/>
                    </a:cubicBezTo>
                    <a:cubicBezTo>
                      <a:pt x="59" y="37"/>
                      <a:pt x="59" y="37"/>
                      <a:pt x="59" y="37"/>
                    </a:cubicBezTo>
                    <a:cubicBezTo>
                      <a:pt x="59" y="39"/>
                      <a:pt x="60" y="40"/>
                      <a:pt x="62" y="40"/>
                    </a:cubicBezTo>
                    <a:close/>
                    <a:moveTo>
                      <a:pt x="30" y="40"/>
                    </a:moveTo>
                    <a:cubicBezTo>
                      <a:pt x="32" y="40"/>
                      <a:pt x="33" y="39"/>
                      <a:pt x="33" y="37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5" y="32"/>
                      <a:pt x="37" y="35"/>
                      <a:pt x="37" y="37"/>
                    </a:cubicBezTo>
                    <a:cubicBezTo>
                      <a:pt x="37" y="41"/>
                      <a:pt x="34" y="44"/>
                      <a:pt x="30" y="44"/>
                    </a:cubicBezTo>
                    <a:cubicBezTo>
                      <a:pt x="26" y="44"/>
                      <a:pt x="23" y="41"/>
                      <a:pt x="23" y="37"/>
                    </a:cubicBezTo>
                    <a:cubicBezTo>
                      <a:pt x="23" y="34"/>
                      <a:pt x="25" y="32"/>
                      <a:pt x="27" y="31"/>
                    </a:cubicBezTo>
                    <a:cubicBezTo>
                      <a:pt x="27" y="37"/>
                      <a:pt x="27" y="37"/>
                      <a:pt x="27" y="37"/>
                    </a:cubicBezTo>
                    <a:cubicBezTo>
                      <a:pt x="27" y="39"/>
                      <a:pt x="29" y="40"/>
                      <a:pt x="30" y="40"/>
                    </a:cubicBezTo>
                    <a:close/>
                    <a:moveTo>
                      <a:pt x="141" y="175"/>
                    </a:moveTo>
                    <a:cubicBezTo>
                      <a:pt x="14" y="175"/>
                      <a:pt x="14" y="175"/>
                      <a:pt x="14" y="175"/>
                    </a:cubicBezTo>
                    <a:cubicBezTo>
                      <a:pt x="14" y="20"/>
                      <a:pt x="14" y="20"/>
                      <a:pt x="14" y="20"/>
                    </a:cubicBezTo>
                    <a:cubicBezTo>
                      <a:pt x="27" y="20"/>
                      <a:pt x="27" y="20"/>
                      <a:pt x="27" y="20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2" y="26"/>
                      <a:pt x="18" y="31"/>
                      <a:pt x="18" y="37"/>
                    </a:cubicBezTo>
                    <a:cubicBezTo>
                      <a:pt x="18" y="44"/>
                      <a:pt x="23" y="50"/>
                      <a:pt x="30" y="50"/>
                    </a:cubicBezTo>
                    <a:cubicBezTo>
                      <a:pt x="37" y="50"/>
                      <a:pt x="43" y="44"/>
                      <a:pt x="43" y="37"/>
                    </a:cubicBezTo>
                    <a:cubicBezTo>
                      <a:pt x="43" y="31"/>
                      <a:pt x="39" y="26"/>
                      <a:pt x="33" y="25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59" y="20"/>
                      <a:pt x="59" y="20"/>
                      <a:pt x="59" y="20"/>
                    </a:cubicBezTo>
                    <a:cubicBezTo>
                      <a:pt x="59" y="25"/>
                      <a:pt x="59" y="25"/>
                      <a:pt x="59" y="25"/>
                    </a:cubicBezTo>
                    <a:cubicBezTo>
                      <a:pt x="53" y="26"/>
                      <a:pt x="49" y="31"/>
                      <a:pt x="49" y="37"/>
                    </a:cubicBezTo>
                    <a:cubicBezTo>
                      <a:pt x="49" y="44"/>
                      <a:pt x="55" y="50"/>
                      <a:pt x="62" y="50"/>
                    </a:cubicBezTo>
                    <a:cubicBezTo>
                      <a:pt x="68" y="50"/>
                      <a:pt x="74" y="44"/>
                      <a:pt x="74" y="37"/>
                    </a:cubicBezTo>
                    <a:cubicBezTo>
                      <a:pt x="74" y="31"/>
                      <a:pt x="70" y="26"/>
                      <a:pt x="64" y="25"/>
                    </a:cubicBezTo>
                    <a:cubicBezTo>
                      <a:pt x="64" y="20"/>
                      <a:pt x="64" y="20"/>
                      <a:pt x="64" y="20"/>
                    </a:cubicBezTo>
                    <a:cubicBezTo>
                      <a:pt x="90" y="20"/>
                      <a:pt x="90" y="20"/>
                      <a:pt x="90" y="20"/>
                    </a:cubicBezTo>
                    <a:cubicBezTo>
                      <a:pt x="90" y="25"/>
                      <a:pt x="90" y="25"/>
                      <a:pt x="90" y="25"/>
                    </a:cubicBezTo>
                    <a:cubicBezTo>
                      <a:pt x="85" y="26"/>
                      <a:pt x="80" y="31"/>
                      <a:pt x="80" y="37"/>
                    </a:cubicBezTo>
                    <a:cubicBezTo>
                      <a:pt x="80" y="44"/>
                      <a:pt x="86" y="50"/>
                      <a:pt x="93" y="50"/>
                    </a:cubicBezTo>
                    <a:cubicBezTo>
                      <a:pt x="100" y="50"/>
                      <a:pt x="105" y="44"/>
                      <a:pt x="105" y="37"/>
                    </a:cubicBezTo>
                    <a:cubicBezTo>
                      <a:pt x="105" y="31"/>
                      <a:pt x="101" y="26"/>
                      <a:pt x="96" y="25"/>
                    </a:cubicBezTo>
                    <a:cubicBezTo>
                      <a:pt x="96" y="20"/>
                      <a:pt x="96" y="20"/>
                      <a:pt x="96" y="20"/>
                    </a:cubicBezTo>
                    <a:cubicBezTo>
                      <a:pt x="122" y="20"/>
                      <a:pt x="122" y="20"/>
                      <a:pt x="122" y="20"/>
                    </a:cubicBezTo>
                    <a:cubicBezTo>
                      <a:pt x="122" y="25"/>
                      <a:pt x="122" y="25"/>
                      <a:pt x="122" y="25"/>
                    </a:cubicBezTo>
                    <a:cubicBezTo>
                      <a:pt x="116" y="26"/>
                      <a:pt x="112" y="31"/>
                      <a:pt x="112" y="37"/>
                    </a:cubicBezTo>
                    <a:cubicBezTo>
                      <a:pt x="112" y="44"/>
                      <a:pt x="117" y="50"/>
                      <a:pt x="124" y="50"/>
                    </a:cubicBezTo>
                    <a:cubicBezTo>
                      <a:pt x="131" y="50"/>
                      <a:pt x="137" y="44"/>
                      <a:pt x="137" y="37"/>
                    </a:cubicBezTo>
                    <a:cubicBezTo>
                      <a:pt x="137" y="31"/>
                      <a:pt x="133" y="26"/>
                      <a:pt x="127" y="25"/>
                    </a:cubicBezTo>
                    <a:cubicBezTo>
                      <a:pt x="127" y="20"/>
                      <a:pt x="127" y="20"/>
                      <a:pt x="127" y="20"/>
                    </a:cubicBezTo>
                    <a:cubicBezTo>
                      <a:pt x="141" y="20"/>
                      <a:pt x="141" y="20"/>
                      <a:pt x="141" y="20"/>
                    </a:cubicBezTo>
                    <a:lnTo>
                      <a:pt x="141" y="1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2" name="Freeform 6"/>
              <p:cNvSpPr/>
              <p:nvPr/>
            </p:nvSpPr>
            <p:spPr bwMode="auto">
              <a:xfrm>
                <a:off x="2820" y="2272"/>
                <a:ext cx="181" cy="12"/>
              </a:xfrm>
              <a:custGeom>
                <a:avLst/>
                <a:gdLst>
                  <a:gd name="T0" fmla="*/ 73 w 75"/>
                  <a:gd name="T1" fmla="*/ 0 h 5"/>
                  <a:gd name="T2" fmla="*/ 2 w 75"/>
                  <a:gd name="T3" fmla="*/ 0 h 5"/>
                  <a:gd name="T4" fmla="*/ 0 w 75"/>
                  <a:gd name="T5" fmla="*/ 3 h 5"/>
                  <a:gd name="T6" fmla="*/ 2 w 75"/>
                  <a:gd name="T7" fmla="*/ 5 h 5"/>
                  <a:gd name="T8" fmla="*/ 73 w 75"/>
                  <a:gd name="T9" fmla="*/ 5 h 5"/>
                  <a:gd name="T10" fmla="*/ 75 w 75"/>
                  <a:gd name="T11" fmla="*/ 3 h 5"/>
                  <a:gd name="T12" fmla="*/ 73 w 75"/>
                  <a:gd name="T1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5">
                    <a:moveTo>
                      <a:pt x="7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4" y="5"/>
                      <a:pt x="75" y="4"/>
                      <a:pt x="75" y="3"/>
                    </a:cubicBezTo>
                    <a:cubicBezTo>
                      <a:pt x="75" y="1"/>
                      <a:pt x="74" y="0"/>
                      <a:pt x="7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3" name="Freeform 7"/>
              <p:cNvSpPr/>
              <p:nvPr/>
            </p:nvSpPr>
            <p:spPr bwMode="auto">
              <a:xfrm>
                <a:off x="2820" y="2190"/>
                <a:ext cx="181" cy="14"/>
              </a:xfrm>
              <a:custGeom>
                <a:avLst/>
                <a:gdLst>
                  <a:gd name="T0" fmla="*/ 73 w 75"/>
                  <a:gd name="T1" fmla="*/ 0 h 6"/>
                  <a:gd name="T2" fmla="*/ 2 w 75"/>
                  <a:gd name="T3" fmla="*/ 0 h 6"/>
                  <a:gd name="T4" fmla="*/ 0 w 75"/>
                  <a:gd name="T5" fmla="*/ 3 h 6"/>
                  <a:gd name="T6" fmla="*/ 2 w 75"/>
                  <a:gd name="T7" fmla="*/ 6 h 6"/>
                  <a:gd name="T8" fmla="*/ 73 w 75"/>
                  <a:gd name="T9" fmla="*/ 6 h 6"/>
                  <a:gd name="T10" fmla="*/ 75 w 75"/>
                  <a:gd name="T11" fmla="*/ 3 h 6"/>
                  <a:gd name="T12" fmla="*/ 73 w 75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6">
                    <a:moveTo>
                      <a:pt x="7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5"/>
                      <a:pt x="1" y="6"/>
                      <a:pt x="2" y="6"/>
                    </a:cubicBezTo>
                    <a:cubicBezTo>
                      <a:pt x="73" y="6"/>
                      <a:pt x="73" y="6"/>
                      <a:pt x="73" y="6"/>
                    </a:cubicBezTo>
                    <a:cubicBezTo>
                      <a:pt x="74" y="6"/>
                      <a:pt x="75" y="5"/>
                      <a:pt x="75" y="3"/>
                    </a:cubicBezTo>
                    <a:cubicBezTo>
                      <a:pt x="75" y="2"/>
                      <a:pt x="74" y="0"/>
                      <a:pt x="7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4" name="Freeform 8"/>
              <p:cNvSpPr/>
              <p:nvPr/>
            </p:nvSpPr>
            <p:spPr bwMode="auto">
              <a:xfrm>
                <a:off x="2820" y="2111"/>
                <a:ext cx="181" cy="12"/>
              </a:xfrm>
              <a:custGeom>
                <a:avLst/>
                <a:gdLst>
                  <a:gd name="T0" fmla="*/ 73 w 75"/>
                  <a:gd name="T1" fmla="*/ 0 h 5"/>
                  <a:gd name="T2" fmla="*/ 2 w 75"/>
                  <a:gd name="T3" fmla="*/ 0 h 5"/>
                  <a:gd name="T4" fmla="*/ 0 w 75"/>
                  <a:gd name="T5" fmla="*/ 3 h 5"/>
                  <a:gd name="T6" fmla="*/ 2 w 75"/>
                  <a:gd name="T7" fmla="*/ 5 h 5"/>
                  <a:gd name="T8" fmla="*/ 73 w 75"/>
                  <a:gd name="T9" fmla="*/ 5 h 5"/>
                  <a:gd name="T10" fmla="*/ 75 w 75"/>
                  <a:gd name="T11" fmla="*/ 3 h 5"/>
                  <a:gd name="T12" fmla="*/ 73 w 75"/>
                  <a:gd name="T1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5">
                    <a:moveTo>
                      <a:pt x="7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4" y="5"/>
                      <a:pt x="75" y="4"/>
                      <a:pt x="75" y="3"/>
                    </a:cubicBezTo>
                    <a:cubicBezTo>
                      <a:pt x="75" y="1"/>
                      <a:pt x="74" y="0"/>
                      <a:pt x="7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5" name="Freeform 9"/>
              <p:cNvSpPr/>
              <p:nvPr/>
            </p:nvSpPr>
            <p:spPr bwMode="auto">
              <a:xfrm>
                <a:off x="2755" y="2096"/>
                <a:ext cx="41" cy="41"/>
              </a:xfrm>
              <a:custGeom>
                <a:avLst/>
                <a:gdLst>
                  <a:gd name="T0" fmla="*/ 15 w 17"/>
                  <a:gd name="T1" fmla="*/ 0 h 17"/>
                  <a:gd name="T2" fmla="*/ 3 w 17"/>
                  <a:gd name="T3" fmla="*/ 0 h 17"/>
                  <a:gd name="T4" fmla="*/ 0 w 17"/>
                  <a:gd name="T5" fmla="*/ 3 h 17"/>
                  <a:gd name="T6" fmla="*/ 0 w 17"/>
                  <a:gd name="T7" fmla="*/ 15 h 17"/>
                  <a:gd name="T8" fmla="*/ 3 w 17"/>
                  <a:gd name="T9" fmla="*/ 17 h 17"/>
                  <a:gd name="T10" fmla="*/ 15 w 17"/>
                  <a:gd name="T11" fmla="*/ 17 h 17"/>
                  <a:gd name="T12" fmla="*/ 17 w 17"/>
                  <a:gd name="T13" fmla="*/ 15 h 17"/>
                  <a:gd name="T14" fmla="*/ 17 w 17"/>
                  <a:gd name="T15" fmla="*/ 3 h 17"/>
                  <a:gd name="T16" fmla="*/ 15 w 17"/>
                  <a:gd name="T1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7">
                    <a:moveTo>
                      <a:pt x="1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6"/>
                      <a:pt x="1" y="17"/>
                      <a:pt x="3" y="17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6" y="17"/>
                      <a:pt x="17" y="16"/>
                      <a:pt x="17" y="15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1"/>
                      <a:pt x="16" y="0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6" name="Freeform 10"/>
              <p:cNvSpPr/>
              <p:nvPr/>
            </p:nvSpPr>
            <p:spPr bwMode="auto">
              <a:xfrm>
                <a:off x="2755" y="2176"/>
                <a:ext cx="41" cy="43"/>
              </a:xfrm>
              <a:custGeom>
                <a:avLst/>
                <a:gdLst>
                  <a:gd name="T0" fmla="*/ 15 w 17"/>
                  <a:gd name="T1" fmla="*/ 0 h 18"/>
                  <a:gd name="T2" fmla="*/ 3 w 17"/>
                  <a:gd name="T3" fmla="*/ 0 h 18"/>
                  <a:gd name="T4" fmla="*/ 0 w 17"/>
                  <a:gd name="T5" fmla="*/ 3 h 18"/>
                  <a:gd name="T6" fmla="*/ 0 w 17"/>
                  <a:gd name="T7" fmla="*/ 15 h 18"/>
                  <a:gd name="T8" fmla="*/ 3 w 17"/>
                  <a:gd name="T9" fmla="*/ 18 h 18"/>
                  <a:gd name="T10" fmla="*/ 15 w 17"/>
                  <a:gd name="T11" fmla="*/ 18 h 18"/>
                  <a:gd name="T12" fmla="*/ 17 w 17"/>
                  <a:gd name="T13" fmla="*/ 15 h 18"/>
                  <a:gd name="T14" fmla="*/ 17 w 17"/>
                  <a:gd name="T15" fmla="*/ 3 h 18"/>
                  <a:gd name="T16" fmla="*/ 15 w 17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8">
                    <a:moveTo>
                      <a:pt x="1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7"/>
                      <a:pt x="1" y="18"/>
                      <a:pt x="3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6" y="18"/>
                      <a:pt x="17" y="17"/>
                      <a:pt x="17" y="15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2"/>
                      <a:pt x="16" y="0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7" name="Freeform 11"/>
              <p:cNvSpPr/>
              <p:nvPr/>
            </p:nvSpPr>
            <p:spPr bwMode="auto">
              <a:xfrm>
                <a:off x="2755" y="2257"/>
                <a:ext cx="41" cy="41"/>
              </a:xfrm>
              <a:custGeom>
                <a:avLst/>
                <a:gdLst>
                  <a:gd name="T0" fmla="*/ 15 w 17"/>
                  <a:gd name="T1" fmla="*/ 0 h 17"/>
                  <a:gd name="T2" fmla="*/ 3 w 17"/>
                  <a:gd name="T3" fmla="*/ 0 h 17"/>
                  <a:gd name="T4" fmla="*/ 0 w 17"/>
                  <a:gd name="T5" fmla="*/ 3 h 17"/>
                  <a:gd name="T6" fmla="*/ 0 w 17"/>
                  <a:gd name="T7" fmla="*/ 15 h 17"/>
                  <a:gd name="T8" fmla="*/ 3 w 17"/>
                  <a:gd name="T9" fmla="*/ 17 h 17"/>
                  <a:gd name="T10" fmla="*/ 15 w 17"/>
                  <a:gd name="T11" fmla="*/ 17 h 17"/>
                  <a:gd name="T12" fmla="*/ 17 w 17"/>
                  <a:gd name="T13" fmla="*/ 15 h 17"/>
                  <a:gd name="T14" fmla="*/ 17 w 17"/>
                  <a:gd name="T15" fmla="*/ 3 h 17"/>
                  <a:gd name="T16" fmla="*/ 15 w 17"/>
                  <a:gd name="T1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7">
                    <a:moveTo>
                      <a:pt x="1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6"/>
                      <a:pt x="1" y="17"/>
                      <a:pt x="3" y="17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6" y="17"/>
                      <a:pt x="17" y="16"/>
                      <a:pt x="17" y="15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1"/>
                      <a:pt x="16" y="0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Arial" panose="020B0604020202020204" pitchFamily="34" charset="0"/>
                  <a:ea typeface="阿里巴巴普惠体 R" panose="00020600040101010101" pitchFamily="18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>
            <a:off x="10090723" y="3515434"/>
            <a:ext cx="1000811" cy="1003012"/>
            <a:chOff x="3437020" y="5246272"/>
            <a:chExt cx="863676" cy="865576"/>
          </a:xfrm>
        </p:grpSpPr>
        <p:sp>
          <p:nvSpPr>
            <p:cNvPr id="49" name="椭圆 21"/>
            <p:cNvSpPr>
              <a:spLocks noChangeArrowheads="1"/>
            </p:cNvSpPr>
            <p:nvPr/>
          </p:nvSpPr>
          <p:spPr bwMode="auto">
            <a:xfrm>
              <a:off x="3437020" y="5246272"/>
              <a:ext cx="863676" cy="865576"/>
            </a:xfrm>
            <a:prstGeom prst="ellipse">
              <a:avLst/>
            </a:prstGeom>
            <a:solidFill>
              <a:srgbClr val="003C78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 dirty="0">
                <a:solidFill>
                  <a:srgbClr val="FFFFFF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微软雅黑" panose="020B0503020204020204" pitchFamily="34" charset="-122"/>
              </a:endParaRPr>
            </a:p>
          </p:txBody>
        </p:sp>
        <p:sp>
          <p:nvSpPr>
            <p:cNvPr id="50" name="Freeform 9"/>
            <p:cNvSpPr>
              <a:spLocks noEditPoints="1"/>
            </p:cNvSpPr>
            <p:nvPr/>
          </p:nvSpPr>
          <p:spPr bwMode="auto">
            <a:xfrm>
              <a:off x="3564624" y="5446833"/>
              <a:ext cx="605440" cy="464249"/>
            </a:xfrm>
            <a:custGeom>
              <a:avLst/>
              <a:gdLst>
                <a:gd name="T0" fmla="*/ 16 w 104"/>
                <a:gd name="T1" fmla="*/ 2 h 79"/>
                <a:gd name="T2" fmla="*/ 27 w 104"/>
                <a:gd name="T3" fmla="*/ 4 h 79"/>
                <a:gd name="T4" fmla="*/ 19 w 104"/>
                <a:gd name="T5" fmla="*/ 48 h 79"/>
                <a:gd name="T6" fmla="*/ 4 w 104"/>
                <a:gd name="T7" fmla="*/ 45 h 79"/>
                <a:gd name="T8" fmla="*/ 16 w 104"/>
                <a:gd name="T9" fmla="*/ 2 h 79"/>
                <a:gd name="T10" fmla="*/ 18 w 104"/>
                <a:gd name="T11" fmla="*/ 65 h 79"/>
                <a:gd name="T12" fmla="*/ 16 w 104"/>
                <a:gd name="T13" fmla="*/ 72 h 79"/>
                <a:gd name="T14" fmla="*/ 101 w 104"/>
                <a:gd name="T15" fmla="*/ 72 h 79"/>
                <a:gd name="T16" fmla="*/ 104 w 104"/>
                <a:gd name="T17" fmla="*/ 72 h 79"/>
                <a:gd name="T18" fmla="*/ 104 w 104"/>
                <a:gd name="T19" fmla="*/ 68 h 79"/>
                <a:gd name="T20" fmla="*/ 104 w 104"/>
                <a:gd name="T21" fmla="*/ 26 h 79"/>
                <a:gd name="T22" fmla="*/ 104 w 104"/>
                <a:gd name="T23" fmla="*/ 24 h 79"/>
                <a:gd name="T24" fmla="*/ 103 w 104"/>
                <a:gd name="T25" fmla="*/ 23 h 79"/>
                <a:gd name="T26" fmla="*/ 90 w 104"/>
                <a:gd name="T27" fmla="*/ 10 h 79"/>
                <a:gd name="T28" fmla="*/ 89 w 104"/>
                <a:gd name="T29" fmla="*/ 9 h 79"/>
                <a:gd name="T30" fmla="*/ 87 w 104"/>
                <a:gd name="T31" fmla="*/ 9 h 79"/>
                <a:gd name="T32" fmla="*/ 31 w 104"/>
                <a:gd name="T33" fmla="*/ 9 h 79"/>
                <a:gd name="T34" fmla="*/ 31 w 104"/>
                <a:gd name="T35" fmla="*/ 17 h 79"/>
                <a:gd name="T36" fmla="*/ 84 w 104"/>
                <a:gd name="T37" fmla="*/ 17 h 79"/>
                <a:gd name="T38" fmla="*/ 83 w 104"/>
                <a:gd name="T39" fmla="*/ 28 h 79"/>
                <a:gd name="T40" fmla="*/ 83 w 104"/>
                <a:gd name="T41" fmla="*/ 30 h 79"/>
                <a:gd name="T42" fmla="*/ 85 w 104"/>
                <a:gd name="T43" fmla="*/ 30 h 79"/>
                <a:gd name="T44" fmla="*/ 97 w 104"/>
                <a:gd name="T45" fmla="*/ 29 h 79"/>
                <a:gd name="T46" fmla="*/ 97 w 104"/>
                <a:gd name="T47" fmla="*/ 65 h 79"/>
                <a:gd name="T48" fmla="*/ 18 w 104"/>
                <a:gd name="T49" fmla="*/ 65 h 79"/>
                <a:gd name="T50" fmla="*/ 95 w 104"/>
                <a:gd name="T51" fmla="*/ 26 h 79"/>
                <a:gd name="T52" fmla="*/ 86 w 104"/>
                <a:gd name="T53" fmla="*/ 26 h 79"/>
                <a:gd name="T54" fmla="*/ 87 w 104"/>
                <a:gd name="T55" fmla="*/ 18 h 79"/>
                <a:gd name="T56" fmla="*/ 95 w 104"/>
                <a:gd name="T57" fmla="*/ 26 h 79"/>
                <a:gd name="T58" fmla="*/ 32 w 104"/>
                <a:gd name="T59" fmla="*/ 43 h 79"/>
                <a:gd name="T60" fmla="*/ 74 w 104"/>
                <a:gd name="T61" fmla="*/ 43 h 79"/>
                <a:gd name="T62" fmla="*/ 74 w 104"/>
                <a:gd name="T63" fmla="*/ 45 h 79"/>
                <a:gd name="T64" fmla="*/ 32 w 104"/>
                <a:gd name="T65" fmla="*/ 45 h 79"/>
                <a:gd name="T66" fmla="*/ 32 w 104"/>
                <a:gd name="T67" fmla="*/ 43 h 79"/>
                <a:gd name="T68" fmla="*/ 32 w 104"/>
                <a:gd name="T69" fmla="*/ 32 h 79"/>
                <a:gd name="T70" fmla="*/ 71 w 104"/>
                <a:gd name="T71" fmla="*/ 32 h 79"/>
                <a:gd name="T72" fmla="*/ 71 w 104"/>
                <a:gd name="T73" fmla="*/ 35 h 79"/>
                <a:gd name="T74" fmla="*/ 32 w 104"/>
                <a:gd name="T75" fmla="*/ 35 h 79"/>
                <a:gd name="T76" fmla="*/ 32 w 104"/>
                <a:gd name="T77" fmla="*/ 32 h 79"/>
                <a:gd name="T78" fmla="*/ 32 w 104"/>
                <a:gd name="T79" fmla="*/ 22 h 79"/>
                <a:gd name="T80" fmla="*/ 71 w 104"/>
                <a:gd name="T81" fmla="*/ 22 h 79"/>
                <a:gd name="T82" fmla="*/ 71 w 104"/>
                <a:gd name="T83" fmla="*/ 25 h 79"/>
                <a:gd name="T84" fmla="*/ 32 w 104"/>
                <a:gd name="T85" fmla="*/ 25 h 79"/>
                <a:gd name="T86" fmla="*/ 32 w 104"/>
                <a:gd name="T87" fmla="*/ 22 h 79"/>
                <a:gd name="T88" fmla="*/ 3 w 104"/>
                <a:gd name="T89" fmla="*/ 66 h 79"/>
                <a:gd name="T90" fmla="*/ 9 w 104"/>
                <a:gd name="T91" fmla="*/ 68 h 79"/>
                <a:gd name="T92" fmla="*/ 9 w 104"/>
                <a:gd name="T93" fmla="*/ 74 h 79"/>
                <a:gd name="T94" fmla="*/ 5 w 104"/>
                <a:gd name="T95" fmla="*/ 79 h 79"/>
                <a:gd name="T96" fmla="*/ 2 w 104"/>
                <a:gd name="T97" fmla="*/ 78 h 79"/>
                <a:gd name="T98" fmla="*/ 0 w 104"/>
                <a:gd name="T99" fmla="*/ 72 h 79"/>
                <a:gd name="T100" fmla="*/ 3 w 104"/>
                <a:gd name="T101" fmla="*/ 66 h 79"/>
                <a:gd name="T102" fmla="*/ 4 w 104"/>
                <a:gd name="T103" fmla="*/ 48 h 79"/>
                <a:gd name="T104" fmla="*/ 2 w 104"/>
                <a:gd name="T105" fmla="*/ 65 h 79"/>
                <a:gd name="T106" fmla="*/ 12 w 104"/>
                <a:gd name="T107" fmla="*/ 67 h 79"/>
                <a:gd name="T108" fmla="*/ 17 w 104"/>
                <a:gd name="T109" fmla="*/ 51 h 79"/>
                <a:gd name="T110" fmla="*/ 4 w 104"/>
                <a:gd name="T111" fmla="*/ 4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4" h="79">
                  <a:moveTo>
                    <a:pt x="16" y="2"/>
                  </a:moveTo>
                  <a:cubicBezTo>
                    <a:pt x="21" y="0"/>
                    <a:pt x="24" y="1"/>
                    <a:pt x="27" y="4"/>
                  </a:cubicBezTo>
                  <a:cubicBezTo>
                    <a:pt x="26" y="20"/>
                    <a:pt x="23" y="35"/>
                    <a:pt x="19" y="48"/>
                  </a:cubicBezTo>
                  <a:cubicBezTo>
                    <a:pt x="14" y="47"/>
                    <a:pt x="9" y="46"/>
                    <a:pt x="4" y="45"/>
                  </a:cubicBezTo>
                  <a:cubicBezTo>
                    <a:pt x="6" y="29"/>
                    <a:pt x="10" y="15"/>
                    <a:pt x="16" y="2"/>
                  </a:cubicBezTo>
                  <a:close/>
                  <a:moveTo>
                    <a:pt x="18" y="65"/>
                  </a:moveTo>
                  <a:cubicBezTo>
                    <a:pt x="16" y="72"/>
                    <a:pt x="16" y="72"/>
                    <a:pt x="16" y="72"/>
                  </a:cubicBezTo>
                  <a:cubicBezTo>
                    <a:pt x="69" y="72"/>
                    <a:pt x="74" y="72"/>
                    <a:pt x="101" y="72"/>
                  </a:cubicBezTo>
                  <a:cubicBezTo>
                    <a:pt x="104" y="72"/>
                    <a:pt x="104" y="72"/>
                    <a:pt x="104" y="72"/>
                  </a:cubicBezTo>
                  <a:cubicBezTo>
                    <a:pt x="104" y="68"/>
                    <a:pt x="104" y="68"/>
                    <a:pt x="104" y="68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3" y="23"/>
                    <a:pt x="103" y="23"/>
                    <a:pt x="103" y="23"/>
                  </a:cubicBezTo>
                  <a:cubicBezTo>
                    <a:pt x="90" y="10"/>
                    <a:pt x="90" y="10"/>
                    <a:pt x="90" y="10"/>
                  </a:cubicBezTo>
                  <a:cubicBezTo>
                    <a:pt x="89" y="9"/>
                    <a:pt x="89" y="9"/>
                    <a:pt x="89" y="9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1" y="12"/>
                    <a:pt x="31" y="14"/>
                    <a:pt x="31" y="17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83" y="28"/>
                    <a:pt x="83" y="28"/>
                    <a:pt x="83" y="28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5" y="30"/>
                    <a:pt x="85" y="30"/>
                    <a:pt x="85" y="30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7" y="65"/>
                    <a:pt x="97" y="65"/>
                    <a:pt x="97" y="65"/>
                  </a:cubicBezTo>
                  <a:cubicBezTo>
                    <a:pt x="79" y="65"/>
                    <a:pt x="57" y="65"/>
                    <a:pt x="18" y="65"/>
                  </a:cubicBezTo>
                  <a:close/>
                  <a:moveTo>
                    <a:pt x="95" y="26"/>
                  </a:moveTo>
                  <a:cubicBezTo>
                    <a:pt x="86" y="26"/>
                    <a:pt x="86" y="26"/>
                    <a:pt x="86" y="26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95" y="26"/>
                    <a:pt x="95" y="26"/>
                    <a:pt x="95" y="26"/>
                  </a:cubicBezTo>
                  <a:close/>
                  <a:moveTo>
                    <a:pt x="32" y="43"/>
                  </a:moveTo>
                  <a:cubicBezTo>
                    <a:pt x="74" y="43"/>
                    <a:pt x="74" y="43"/>
                    <a:pt x="74" y="43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2" y="43"/>
                    <a:pt x="32" y="43"/>
                    <a:pt x="32" y="43"/>
                  </a:cubicBezTo>
                  <a:close/>
                  <a:moveTo>
                    <a:pt x="32" y="32"/>
                  </a:moveTo>
                  <a:cubicBezTo>
                    <a:pt x="71" y="32"/>
                    <a:pt x="71" y="32"/>
                    <a:pt x="71" y="32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2"/>
                    <a:pt x="32" y="32"/>
                    <a:pt x="32" y="32"/>
                  </a:cubicBezTo>
                  <a:close/>
                  <a:moveTo>
                    <a:pt x="32" y="22"/>
                  </a:moveTo>
                  <a:cubicBezTo>
                    <a:pt x="71" y="22"/>
                    <a:pt x="71" y="22"/>
                    <a:pt x="71" y="22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2" y="22"/>
                    <a:pt x="32" y="22"/>
                    <a:pt x="32" y="22"/>
                  </a:cubicBezTo>
                  <a:close/>
                  <a:moveTo>
                    <a:pt x="3" y="66"/>
                  </a:moveTo>
                  <a:cubicBezTo>
                    <a:pt x="9" y="68"/>
                    <a:pt x="9" y="68"/>
                    <a:pt x="9" y="68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5" y="79"/>
                    <a:pt x="5" y="79"/>
                    <a:pt x="5" y="79"/>
                  </a:cubicBezTo>
                  <a:cubicBezTo>
                    <a:pt x="4" y="79"/>
                    <a:pt x="3" y="79"/>
                    <a:pt x="2" y="7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66"/>
                    <a:pt x="3" y="66"/>
                    <a:pt x="3" y="66"/>
                  </a:cubicBezTo>
                  <a:close/>
                  <a:moveTo>
                    <a:pt x="4" y="48"/>
                  </a:moveTo>
                  <a:cubicBezTo>
                    <a:pt x="3" y="53"/>
                    <a:pt x="3" y="59"/>
                    <a:pt x="2" y="65"/>
                  </a:cubicBezTo>
                  <a:cubicBezTo>
                    <a:pt x="5" y="65"/>
                    <a:pt x="9" y="66"/>
                    <a:pt x="12" y="67"/>
                  </a:cubicBezTo>
                  <a:cubicBezTo>
                    <a:pt x="14" y="61"/>
                    <a:pt x="15" y="56"/>
                    <a:pt x="17" y="51"/>
                  </a:cubicBezTo>
                  <a:cubicBezTo>
                    <a:pt x="13" y="50"/>
                    <a:pt x="9" y="49"/>
                    <a:pt x="4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</p:grp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/>
      <p:bldP spid="22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/>
          <p:nvPr/>
        </p:nvSpPr>
        <p:spPr>
          <a:xfrm>
            <a:off x="4055675" y="4222467"/>
            <a:ext cx="1822450" cy="4375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导师：</a:t>
            </a:r>
            <a:r>
              <a:rPr lang="en-US" altLang="zh-CN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PPT</a:t>
            </a:r>
            <a:r>
              <a:rPr lang="zh-CN" altLang="en-US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营</a:t>
            </a:r>
            <a:endParaRPr lang="zh-CN" altLang="en-US" sz="2400" b="1" dirty="0">
              <a:solidFill>
                <a:srgbClr val="003C78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63930" y="3444948"/>
            <a:ext cx="7168740" cy="57143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输入您的副标题输入您的副标题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7316" y="4222467"/>
            <a:ext cx="2128520" cy="4375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kumimoji="1" lang="zh-CN" altLang="en-US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答辩人：</a:t>
            </a:r>
            <a:r>
              <a:rPr kumimoji="1" lang="en-US" altLang="zh-CN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PPT</a:t>
            </a:r>
            <a:r>
              <a:rPr kumimoji="1" lang="zh-CN" altLang="en-US" sz="2400" b="1" dirty="0">
                <a:solidFill>
                  <a:srgbClr val="003C78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营</a:t>
            </a:r>
            <a:endParaRPr kumimoji="1" lang="zh-CN" altLang="en-US" sz="2400" b="1" dirty="0">
              <a:solidFill>
                <a:srgbClr val="003C78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63930" y="2393216"/>
            <a:ext cx="6924795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6000" dirty="0">
                <a:solidFill>
                  <a:srgbClr val="003C78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在此感谢导师</a:t>
            </a:r>
            <a:endParaRPr lang="zh-CN" altLang="en-US" sz="6000" dirty="0">
              <a:solidFill>
                <a:srgbClr val="003C78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4024" y="3444948"/>
            <a:ext cx="8372771" cy="0"/>
          </a:xfrm>
          <a:prstGeom prst="line">
            <a:avLst/>
          </a:prstGeom>
          <a:ln w="28575">
            <a:solidFill>
              <a:srgbClr val="003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563930" y="1893079"/>
            <a:ext cx="5695611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上海大学</a:t>
            </a:r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2019</a:t>
            </a: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级商务管理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8760903" y="781398"/>
            <a:ext cx="3431097" cy="5295203"/>
            <a:chOff x="-1" y="1164126"/>
            <a:chExt cx="3094205" cy="4775279"/>
          </a:xfrm>
          <a:scene3d>
            <a:camera prst="orthographicFront">
              <a:rot lat="0" lon="10799978" rev="0"/>
            </a:camera>
            <a:lightRig rig="threePt" dir="t"/>
          </a:scene3d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-1" y="1164126"/>
              <a:ext cx="2980129" cy="4775279"/>
            </a:xfrm>
            <a:custGeom>
              <a:avLst/>
              <a:gdLst>
                <a:gd name="T0" fmla="*/ 0 w 7449"/>
                <a:gd name="T1" fmla="*/ 0 h 11906"/>
                <a:gd name="T2" fmla="*/ 7449 w 7449"/>
                <a:gd name="T3" fmla="*/ 4223 h 11906"/>
                <a:gd name="T4" fmla="*/ 0 w 7449"/>
                <a:gd name="T5" fmla="*/ 4223 h 11906"/>
                <a:gd name="T6" fmla="*/ 0 w 7449"/>
                <a:gd name="T7" fmla="*/ 0 h 11906"/>
                <a:gd name="T8" fmla="*/ 7449 w 7449"/>
                <a:gd name="T9" fmla="*/ 4302 h 11906"/>
                <a:gd name="T10" fmla="*/ 0 w 7449"/>
                <a:gd name="T11" fmla="*/ 8525 h 11906"/>
                <a:gd name="T12" fmla="*/ 0 w 7449"/>
                <a:gd name="T13" fmla="*/ 4302 h 11906"/>
                <a:gd name="T14" fmla="*/ 7449 w 7449"/>
                <a:gd name="T15" fmla="*/ 4302 h 11906"/>
                <a:gd name="T16" fmla="*/ 2857 w 7449"/>
                <a:gd name="T17" fmla="*/ 10038 h 11906"/>
                <a:gd name="T18" fmla="*/ 5 w 7449"/>
                <a:gd name="T19" fmla="*/ 11903 h 11906"/>
                <a:gd name="T20" fmla="*/ 0 w 7449"/>
                <a:gd name="T21" fmla="*/ 11906 h 11906"/>
                <a:gd name="T22" fmla="*/ 0 w 7449"/>
                <a:gd name="T23" fmla="*/ 8789 h 11906"/>
                <a:gd name="T24" fmla="*/ 2857 w 7449"/>
                <a:gd name="T25" fmla="*/ 7136 h 11906"/>
                <a:gd name="T26" fmla="*/ 2857 w 7449"/>
                <a:gd name="T27" fmla="*/ 10038 h 1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449" h="11906">
                  <a:moveTo>
                    <a:pt x="0" y="0"/>
                  </a:moveTo>
                  <a:lnTo>
                    <a:pt x="7449" y="4223"/>
                  </a:lnTo>
                  <a:lnTo>
                    <a:pt x="0" y="4223"/>
                  </a:lnTo>
                  <a:lnTo>
                    <a:pt x="0" y="0"/>
                  </a:lnTo>
                  <a:close/>
                  <a:moveTo>
                    <a:pt x="7449" y="4302"/>
                  </a:moveTo>
                  <a:lnTo>
                    <a:pt x="0" y="8525"/>
                  </a:lnTo>
                  <a:lnTo>
                    <a:pt x="0" y="4302"/>
                  </a:lnTo>
                  <a:lnTo>
                    <a:pt x="7449" y="4302"/>
                  </a:lnTo>
                  <a:close/>
                  <a:moveTo>
                    <a:pt x="2857" y="10038"/>
                  </a:moveTo>
                  <a:cubicBezTo>
                    <a:pt x="2537" y="11326"/>
                    <a:pt x="721" y="11825"/>
                    <a:pt x="5" y="11903"/>
                  </a:cubicBezTo>
                  <a:lnTo>
                    <a:pt x="0" y="11906"/>
                  </a:lnTo>
                  <a:lnTo>
                    <a:pt x="0" y="8789"/>
                  </a:lnTo>
                  <a:lnTo>
                    <a:pt x="2857" y="7136"/>
                  </a:lnTo>
                  <a:lnTo>
                    <a:pt x="2857" y="10038"/>
                  </a:lnTo>
                  <a:close/>
                </a:path>
              </a:pathLst>
            </a:custGeom>
            <a:solidFill>
              <a:srgbClr val="003C78"/>
            </a:solidFill>
            <a:ln w="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2866051" y="2890035"/>
              <a:ext cx="228153" cy="2819183"/>
            </a:xfrm>
            <a:custGeom>
              <a:avLst/>
              <a:gdLst>
                <a:gd name="T0" fmla="*/ 246 w 571"/>
                <a:gd name="T1" fmla="*/ 0 h 7028"/>
                <a:gd name="T2" fmla="*/ 246 w 571"/>
                <a:gd name="T3" fmla="*/ 2716 h 7028"/>
                <a:gd name="T4" fmla="*/ 178 w 571"/>
                <a:gd name="T5" fmla="*/ 2816 h 7028"/>
                <a:gd name="T6" fmla="*/ 286 w 571"/>
                <a:gd name="T7" fmla="*/ 2924 h 7028"/>
                <a:gd name="T8" fmla="*/ 394 w 571"/>
                <a:gd name="T9" fmla="*/ 2816 h 7028"/>
                <a:gd name="T10" fmla="*/ 325 w 571"/>
                <a:gd name="T11" fmla="*/ 2716 h 7028"/>
                <a:gd name="T12" fmla="*/ 325 w 571"/>
                <a:gd name="T13" fmla="*/ 0 h 7028"/>
                <a:gd name="T14" fmla="*/ 246 w 571"/>
                <a:gd name="T15" fmla="*/ 0 h 7028"/>
                <a:gd name="T16" fmla="*/ 0 w 571"/>
                <a:gd name="T17" fmla="*/ 3749 h 7028"/>
                <a:gd name="T18" fmla="*/ 571 w 571"/>
                <a:gd name="T19" fmla="*/ 3749 h 7028"/>
                <a:gd name="T20" fmla="*/ 571 w 571"/>
                <a:gd name="T21" fmla="*/ 3790 h 7028"/>
                <a:gd name="T22" fmla="*/ 0 w 571"/>
                <a:gd name="T23" fmla="*/ 3790 h 7028"/>
                <a:gd name="T24" fmla="*/ 0 w 571"/>
                <a:gd name="T25" fmla="*/ 3749 h 7028"/>
                <a:gd name="T26" fmla="*/ 0 w 571"/>
                <a:gd name="T27" fmla="*/ 3323 h 7028"/>
                <a:gd name="T28" fmla="*/ 0 w 571"/>
                <a:gd name="T29" fmla="*/ 3323 h 7028"/>
                <a:gd name="T30" fmla="*/ 0 w 571"/>
                <a:gd name="T31" fmla="*/ 3323 h 7028"/>
                <a:gd name="T32" fmla="*/ 286 w 571"/>
                <a:gd name="T33" fmla="*/ 3037 h 7028"/>
                <a:gd name="T34" fmla="*/ 571 w 571"/>
                <a:gd name="T35" fmla="*/ 3323 h 7028"/>
                <a:gd name="T36" fmla="*/ 571 w 571"/>
                <a:gd name="T37" fmla="*/ 3323 h 7028"/>
                <a:gd name="T38" fmla="*/ 571 w 571"/>
                <a:gd name="T39" fmla="*/ 3323 h 7028"/>
                <a:gd name="T40" fmla="*/ 571 w 571"/>
                <a:gd name="T41" fmla="*/ 3683 h 7028"/>
                <a:gd name="T42" fmla="*/ 0 w 571"/>
                <a:gd name="T43" fmla="*/ 3683 h 7028"/>
                <a:gd name="T44" fmla="*/ 0 w 571"/>
                <a:gd name="T45" fmla="*/ 3323 h 7028"/>
                <a:gd name="T46" fmla="*/ 37 w 571"/>
                <a:gd name="T47" fmla="*/ 3885 h 7028"/>
                <a:gd name="T48" fmla="*/ 0 w 571"/>
                <a:gd name="T49" fmla="*/ 3885 h 7028"/>
                <a:gd name="T50" fmla="*/ 0 w 571"/>
                <a:gd name="T51" fmla="*/ 7028 h 7028"/>
                <a:gd name="T52" fmla="*/ 37 w 571"/>
                <a:gd name="T53" fmla="*/ 7028 h 7028"/>
                <a:gd name="T54" fmla="*/ 37 w 571"/>
                <a:gd name="T55" fmla="*/ 3885 h 7028"/>
                <a:gd name="T56" fmla="*/ 126 w 571"/>
                <a:gd name="T57" fmla="*/ 3885 h 7028"/>
                <a:gd name="T58" fmla="*/ 89 w 571"/>
                <a:gd name="T59" fmla="*/ 3885 h 7028"/>
                <a:gd name="T60" fmla="*/ 89 w 571"/>
                <a:gd name="T61" fmla="*/ 7028 h 7028"/>
                <a:gd name="T62" fmla="*/ 126 w 571"/>
                <a:gd name="T63" fmla="*/ 7028 h 7028"/>
                <a:gd name="T64" fmla="*/ 126 w 571"/>
                <a:gd name="T65" fmla="*/ 3885 h 7028"/>
                <a:gd name="T66" fmla="*/ 215 w 571"/>
                <a:gd name="T67" fmla="*/ 3885 h 7028"/>
                <a:gd name="T68" fmla="*/ 178 w 571"/>
                <a:gd name="T69" fmla="*/ 3885 h 7028"/>
                <a:gd name="T70" fmla="*/ 178 w 571"/>
                <a:gd name="T71" fmla="*/ 7028 h 7028"/>
                <a:gd name="T72" fmla="*/ 215 w 571"/>
                <a:gd name="T73" fmla="*/ 7028 h 7028"/>
                <a:gd name="T74" fmla="*/ 215 w 571"/>
                <a:gd name="T75" fmla="*/ 3885 h 7028"/>
                <a:gd name="T76" fmla="*/ 304 w 571"/>
                <a:gd name="T77" fmla="*/ 3885 h 7028"/>
                <a:gd name="T78" fmla="*/ 267 w 571"/>
                <a:gd name="T79" fmla="*/ 3885 h 7028"/>
                <a:gd name="T80" fmla="*/ 267 w 571"/>
                <a:gd name="T81" fmla="*/ 7028 h 7028"/>
                <a:gd name="T82" fmla="*/ 304 w 571"/>
                <a:gd name="T83" fmla="*/ 7028 h 7028"/>
                <a:gd name="T84" fmla="*/ 304 w 571"/>
                <a:gd name="T85" fmla="*/ 3885 h 7028"/>
                <a:gd name="T86" fmla="*/ 393 w 571"/>
                <a:gd name="T87" fmla="*/ 3885 h 7028"/>
                <a:gd name="T88" fmla="*/ 356 w 571"/>
                <a:gd name="T89" fmla="*/ 3885 h 7028"/>
                <a:gd name="T90" fmla="*/ 356 w 571"/>
                <a:gd name="T91" fmla="*/ 7028 h 7028"/>
                <a:gd name="T92" fmla="*/ 393 w 571"/>
                <a:gd name="T93" fmla="*/ 7028 h 7028"/>
                <a:gd name="T94" fmla="*/ 393 w 571"/>
                <a:gd name="T95" fmla="*/ 3885 h 7028"/>
                <a:gd name="T96" fmla="*/ 482 w 571"/>
                <a:gd name="T97" fmla="*/ 3885 h 7028"/>
                <a:gd name="T98" fmla="*/ 445 w 571"/>
                <a:gd name="T99" fmla="*/ 3885 h 7028"/>
                <a:gd name="T100" fmla="*/ 445 w 571"/>
                <a:gd name="T101" fmla="*/ 7028 h 7028"/>
                <a:gd name="T102" fmla="*/ 482 w 571"/>
                <a:gd name="T103" fmla="*/ 7028 h 7028"/>
                <a:gd name="T104" fmla="*/ 482 w 571"/>
                <a:gd name="T105" fmla="*/ 3885 h 7028"/>
                <a:gd name="T106" fmla="*/ 571 w 571"/>
                <a:gd name="T107" fmla="*/ 3885 h 7028"/>
                <a:gd name="T108" fmla="*/ 534 w 571"/>
                <a:gd name="T109" fmla="*/ 3885 h 7028"/>
                <a:gd name="T110" fmla="*/ 534 w 571"/>
                <a:gd name="T111" fmla="*/ 7028 h 7028"/>
                <a:gd name="T112" fmla="*/ 571 w 571"/>
                <a:gd name="T113" fmla="*/ 7028 h 7028"/>
                <a:gd name="T114" fmla="*/ 571 w 571"/>
                <a:gd name="T115" fmla="*/ 3885 h 7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1" h="7028">
                  <a:moveTo>
                    <a:pt x="246" y="0"/>
                  </a:moveTo>
                  <a:lnTo>
                    <a:pt x="246" y="2716"/>
                  </a:lnTo>
                  <a:cubicBezTo>
                    <a:pt x="206" y="2731"/>
                    <a:pt x="178" y="2770"/>
                    <a:pt x="178" y="2816"/>
                  </a:cubicBezTo>
                  <a:cubicBezTo>
                    <a:pt x="178" y="2876"/>
                    <a:pt x="226" y="2924"/>
                    <a:pt x="286" y="2924"/>
                  </a:cubicBezTo>
                  <a:cubicBezTo>
                    <a:pt x="345" y="2924"/>
                    <a:pt x="394" y="2876"/>
                    <a:pt x="394" y="2816"/>
                  </a:cubicBezTo>
                  <a:cubicBezTo>
                    <a:pt x="394" y="2770"/>
                    <a:pt x="365" y="2731"/>
                    <a:pt x="325" y="2716"/>
                  </a:cubicBezTo>
                  <a:lnTo>
                    <a:pt x="325" y="0"/>
                  </a:lnTo>
                  <a:lnTo>
                    <a:pt x="246" y="0"/>
                  </a:lnTo>
                  <a:close/>
                  <a:moveTo>
                    <a:pt x="0" y="3749"/>
                  </a:moveTo>
                  <a:lnTo>
                    <a:pt x="571" y="3749"/>
                  </a:lnTo>
                  <a:lnTo>
                    <a:pt x="571" y="3790"/>
                  </a:lnTo>
                  <a:lnTo>
                    <a:pt x="0" y="3790"/>
                  </a:lnTo>
                  <a:lnTo>
                    <a:pt x="0" y="3749"/>
                  </a:lnTo>
                  <a:close/>
                  <a:moveTo>
                    <a:pt x="0" y="3323"/>
                  </a:moveTo>
                  <a:lnTo>
                    <a:pt x="0" y="3323"/>
                  </a:lnTo>
                  <a:lnTo>
                    <a:pt x="0" y="3323"/>
                  </a:lnTo>
                  <a:cubicBezTo>
                    <a:pt x="0" y="3165"/>
                    <a:pt x="128" y="3037"/>
                    <a:pt x="286" y="3037"/>
                  </a:cubicBezTo>
                  <a:cubicBezTo>
                    <a:pt x="443" y="3037"/>
                    <a:pt x="571" y="3165"/>
                    <a:pt x="571" y="3323"/>
                  </a:cubicBezTo>
                  <a:lnTo>
                    <a:pt x="571" y="3323"/>
                  </a:lnTo>
                  <a:lnTo>
                    <a:pt x="571" y="3323"/>
                  </a:lnTo>
                  <a:lnTo>
                    <a:pt x="571" y="3683"/>
                  </a:lnTo>
                  <a:lnTo>
                    <a:pt x="0" y="3683"/>
                  </a:lnTo>
                  <a:lnTo>
                    <a:pt x="0" y="3323"/>
                  </a:lnTo>
                  <a:close/>
                  <a:moveTo>
                    <a:pt x="37" y="3885"/>
                  </a:moveTo>
                  <a:lnTo>
                    <a:pt x="0" y="3885"/>
                  </a:lnTo>
                  <a:lnTo>
                    <a:pt x="0" y="7028"/>
                  </a:lnTo>
                  <a:lnTo>
                    <a:pt x="37" y="7028"/>
                  </a:lnTo>
                  <a:lnTo>
                    <a:pt x="37" y="3885"/>
                  </a:lnTo>
                  <a:close/>
                  <a:moveTo>
                    <a:pt x="126" y="3885"/>
                  </a:moveTo>
                  <a:lnTo>
                    <a:pt x="89" y="3885"/>
                  </a:lnTo>
                  <a:lnTo>
                    <a:pt x="89" y="7028"/>
                  </a:lnTo>
                  <a:lnTo>
                    <a:pt x="126" y="7028"/>
                  </a:lnTo>
                  <a:lnTo>
                    <a:pt x="126" y="3885"/>
                  </a:lnTo>
                  <a:close/>
                  <a:moveTo>
                    <a:pt x="215" y="3885"/>
                  </a:moveTo>
                  <a:lnTo>
                    <a:pt x="178" y="3885"/>
                  </a:lnTo>
                  <a:lnTo>
                    <a:pt x="178" y="7028"/>
                  </a:lnTo>
                  <a:lnTo>
                    <a:pt x="215" y="7028"/>
                  </a:lnTo>
                  <a:lnTo>
                    <a:pt x="215" y="3885"/>
                  </a:lnTo>
                  <a:close/>
                  <a:moveTo>
                    <a:pt x="304" y="3885"/>
                  </a:moveTo>
                  <a:lnTo>
                    <a:pt x="267" y="3885"/>
                  </a:lnTo>
                  <a:lnTo>
                    <a:pt x="267" y="7028"/>
                  </a:lnTo>
                  <a:lnTo>
                    <a:pt x="304" y="7028"/>
                  </a:lnTo>
                  <a:lnTo>
                    <a:pt x="304" y="3885"/>
                  </a:lnTo>
                  <a:close/>
                  <a:moveTo>
                    <a:pt x="393" y="3885"/>
                  </a:moveTo>
                  <a:lnTo>
                    <a:pt x="356" y="3885"/>
                  </a:lnTo>
                  <a:lnTo>
                    <a:pt x="356" y="7028"/>
                  </a:lnTo>
                  <a:lnTo>
                    <a:pt x="393" y="7028"/>
                  </a:lnTo>
                  <a:lnTo>
                    <a:pt x="393" y="3885"/>
                  </a:lnTo>
                  <a:close/>
                  <a:moveTo>
                    <a:pt x="482" y="3885"/>
                  </a:moveTo>
                  <a:lnTo>
                    <a:pt x="445" y="3885"/>
                  </a:lnTo>
                  <a:lnTo>
                    <a:pt x="445" y="7028"/>
                  </a:lnTo>
                  <a:lnTo>
                    <a:pt x="482" y="7028"/>
                  </a:lnTo>
                  <a:lnTo>
                    <a:pt x="482" y="3885"/>
                  </a:lnTo>
                  <a:close/>
                  <a:moveTo>
                    <a:pt x="571" y="3885"/>
                  </a:moveTo>
                  <a:lnTo>
                    <a:pt x="534" y="3885"/>
                  </a:lnTo>
                  <a:lnTo>
                    <a:pt x="534" y="7028"/>
                  </a:lnTo>
                  <a:lnTo>
                    <a:pt x="571" y="7028"/>
                  </a:lnTo>
                  <a:lnTo>
                    <a:pt x="571" y="3885"/>
                  </a:lnTo>
                  <a:close/>
                </a:path>
              </a:pathLst>
            </a:custGeom>
            <a:solidFill>
              <a:srgbClr val="003C7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0" y="-35304"/>
            <a:ext cx="12179342" cy="689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208"/>
            <a:ext cx="12188229" cy="12372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468" y="1400699"/>
            <a:ext cx="2504431" cy="7618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012" y="4134306"/>
            <a:ext cx="379949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49086" y="669471"/>
            <a:ext cx="10580914" cy="55190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1676561" y="1275488"/>
            <a:ext cx="4419439" cy="4091635"/>
            <a:chOff x="2963101" y="1279908"/>
            <a:chExt cx="8502635" cy="2454575"/>
          </a:xfrm>
        </p:grpSpPr>
        <p:sp>
          <p:nvSpPr>
            <p:cNvPr id="52" name="矩形 51"/>
            <p:cNvSpPr>
              <a:spLocks noChangeArrowheads="1"/>
            </p:cNvSpPr>
            <p:nvPr/>
          </p:nvSpPr>
          <p:spPr bwMode="auto">
            <a:xfrm>
              <a:off x="2963101" y="1826391"/>
              <a:ext cx="8502635" cy="1908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        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        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2963101" y="1279908"/>
              <a:ext cx="4703151" cy="461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4400" dirty="0">
                  <a:solidFill>
                    <a:srgbClr val="003C78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绪论</a:t>
              </a:r>
              <a:endParaRPr lang="zh-CN" altLang="en-US" sz="4400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pic>
        <p:nvPicPr>
          <p:cNvPr id="5" name="图形 4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746447" y="1702263"/>
            <a:ext cx="3489854" cy="35738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3516086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22" name="文本框 2"/>
          <p:cNvSpPr txBox="1"/>
          <p:nvPr/>
        </p:nvSpPr>
        <p:spPr>
          <a:xfrm>
            <a:off x="0" y="433490"/>
            <a:ext cx="3516086" cy="560922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altLang="zh-CN" sz="36000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rPr>
              <a:t>1</a:t>
            </a:r>
            <a:endParaRPr lang="zh-CN" altLang="en-US" sz="36000" dirty="0">
              <a:solidFill>
                <a:schemeClr val="bg1"/>
              </a:solidFill>
              <a:latin typeface="Arial" panose="020B0604020202020204" pitchFamily="34" charset="0"/>
              <a:ea typeface="阿里巴巴普惠体 R" panose="00020600040101010101" pitchFamily="18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516086" y="2964986"/>
            <a:ext cx="8675914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研究方法</a:t>
            </a:r>
            <a:endParaRPr lang="zh-CN" altLang="en-US" sz="6000" b="1" dirty="0">
              <a:solidFill>
                <a:schemeClr val="bg1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05400" y="3924906"/>
            <a:ext cx="531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点击输入您的具体内容，点击输入您的具体内容。点击输入您的具体内容。</a:t>
            </a:r>
            <a:endParaRPr lang="zh-CN" altLang="en-US" dirty="0">
              <a:solidFill>
                <a:schemeClr val="bg1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1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517" y="1831224"/>
            <a:ext cx="992070" cy="10162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/>
      <p:bldP spid="23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872211" y="1629396"/>
            <a:ext cx="7628207" cy="461663"/>
            <a:chOff x="3002037" y="1465798"/>
            <a:chExt cx="7067433" cy="369332"/>
          </a:xfrm>
          <a:solidFill>
            <a:srgbClr val="003C78"/>
          </a:solidFill>
        </p:grpSpPr>
        <p:sp>
          <p:nvSpPr>
            <p:cNvPr id="7" name="矩形 6"/>
            <p:cNvSpPr/>
            <p:nvPr/>
          </p:nvSpPr>
          <p:spPr bwMode="auto">
            <a:xfrm>
              <a:off x="3002037" y="1465798"/>
              <a:ext cx="7067433" cy="369332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600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8" name="TextBox 16"/>
            <p:cNvSpPr txBox="1"/>
            <p:nvPr/>
          </p:nvSpPr>
          <p:spPr>
            <a:xfrm>
              <a:off x="3033222" y="1500250"/>
              <a:ext cx="5688632" cy="32008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zh-CN" altLang="en-US" sz="2000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输入您的标题输入您的标题</a:t>
              </a:r>
              <a:endParaRPr lang="zh-CN" altLang="en-US" sz="2000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872211" y="3739426"/>
            <a:ext cx="7628205" cy="461662"/>
            <a:chOff x="3002037" y="3922395"/>
            <a:chExt cx="7067433" cy="369332"/>
          </a:xfrm>
          <a:solidFill>
            <a:schemeClr val="accent2">
              <a:lumMod val="75000"/>
            </a:schemeClr>
          </a:solidFill>
        </p:grpSpPr>
        <p:sp>
          <p:nvSpPr>
            <p:cNvPr id="10" name="矩形 9"/>
            <p:cNvSpPr/>
            <p:nvPr/>
          </p:nvSpPr>
          <p:spPr bwMode="auto">
            <a:xfrm>
              <a:off x="3002037" y="3922395"/>
              <a:ext cx="7067433" cy="36933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600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11" name="TextBox 19"/>
            <p:cNvSpPr txBox="1"/>
            <p:nvPr/>
          </p:nvSpPr>
          <p:spPr>
            <a:xfrm>
              <a:off x="3023808" y="3965774"/>
              <a:ext cx="4085844" cy="320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zh-CN" altLang="en-US" sz="2000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输入您的标题输入您的标题</a:t>
              </a:r>
              <a:endParaRPr lang="zh-CN" altLang="en-US" sz="2000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sp>
        <p:nvSpPr>
          <p:cNvPr id="12" name="TextBox 20"/>
          <p:cNvSpPr txBox="1"/>
          <p:nvPr/>
        </p:nvSpPr>
        <p:spPr>
          <a:xfrm>
            <a:off x="2872212" y="2180571"/>
            <a:ext cx="7628206" cy="123303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        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</a:r>
            <a:endParaRPr lang="zh-CN" altLang="en-US" sz="1600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13" name="TextBox 21"/>
          <p:cNvSpPr txBox="1"/>
          <p:nvPr/>
        </p:nvSpPr>
        <p:spPr>
          <a:xfrm>
            <a:off x="2872212" y="4265317"/>
            <a:ext cx="7628206" cy="132536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        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</a:r>
            <a:endParaRPr lang="zh-CN" altLang="en-US" sz="1600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14" name="等腰三角形 2"/>
          <p:cNvSpPr/>
          <p:nvPr/>
        </p:nvSpPr>
        <p:spPr bwMode="auto">
          <a:xfrm rot="2747878">
            <a:off x="1379864" y="1554895"/>
            <a:ext cx="1313197" cy="1519438"/>
          </a:xfrm>
          <a:custGeom>
            <a:avLst/>
            <a:gdLst/>
            <a:ahLst/>
            <a:cxnLst/>
            <a:rect l="l" t="t" r="r" b="b"/>
            <a:pathLst>
              <a:path w="1152128" h="1333073">
                <a:moveTo>
                  <a:pt x="576064" y="0"/>
                </a:moveTo>
                <a:lnTo>
                  <a:pt x="687529" y="192182"/>
                </a:lnTo>
                <a:cubicBezTo>
                  <a:pt x="952381" y="243689"/>
                  <a:pt x="1152128" y="477023"/>
                  <a:pt x="1152128" y="757009"/>
                </a:cubicBezTo>
                <a:cubicBezTo>
                  <a:pt x="1152128" y="1075160"/>
                  <a:pt x="894215" y="1333073"/>
                  <a:pt x="576064" y="1333073"/>
                </a:cubicBezTo>
                <a:cubicBezTo>
                  <a:pt x="257913" y="1333073"/>
                  <a:pt x="0" y="1075160"/>
                  <a:pt x="0" y="757009"/>
                </a:cubicBezTo>
                <a:cubicBezTo>
                  <a:pt x="0" y="477023"/>
                  <a:pt x="199747" y="243689"/>
                  <a:pt x="464599" y="192182"/>
                </a:cubicBezTo>
                <a:close/>
              </a:path>
            </a:pathLst>
          </a:custGeom>
          <a:solidFill>
            <a:srgbClr val="003C78"/>
          </a:solidFill>
          <a:ln>
            <a:noFill/>
          </a:ln>
        </p:spPr>
        <p:txBody>
          <a:bodyPr wrap="none" lIns="68580" tIns="34290" rIns="68580" bIns="34290" anchor="ctr"/>
          <a:lstStyle/>
          <a:p>
            <a:pPr algn="ctr"/>
            <a:endParaRPr lang="zh-CN" altLang="en-US" sz="1100" kern="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15" name="TextBox 23"/>
          <p:cNvSpPr txBox="1"/>
          <p:nvPr/>
        </p:nvSpPr>
        <p:spPr>
          <a:xfrm>
            <a:off x="1547949" y="2143313"/>
            <a:ext cx="852068" cy="488685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 anchor="ctr"/>
          <a:lstStyle>
            <a:defPPr>
              <a:defRPr lang="zh-CN"/>
            </a:defPPr>
            <a:lvl1pPr algn="ctr">
              <a:defRPr sz="2000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b="1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zh-CN" altLang="en-US" b="1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16" name="等腰三角形 2"/>
          <p:cNvSpPr/>
          <p:nvPr/>
        </p:nvSpPr>
        <p:spPr bwMode="auto">
          <a:xfrm rot="3036074">
            <a:off x="1378444" y="3958519"/>
            <a:ext cx="1313199" cy="1519441"/>
          </a:xfrm>
          <a:custGeom>
            <a:avLst/>
            <a:gdLst/>
            <a:ahLst/>
            <a:cxnLst/>
            <a:rect l="l" t="t" r="r" b="b"/>
            <a:pathLst>
              <a:path w="1152128" h="1333073">
                <a:moveTo>
                  <a:pt x="576064" y="0"/>
                </a:moveTo>
                <a:lnTo>
                  <a:pt x="687529" y="192182"/>
                </a:lnTo>
                <a:cubicBezTo>
                  <a:pt x="952381" y="243689"/>
                  <a:pt x="1152128" y="477023"/>
                  <a:pt x="1152128" y="757009"/>
                </a:cubicBezTo>
                <a:cubicBezTo>
                  <a:pt x="1152128" y="1075160"/>
                  <a:pt x="894215" y="1333073"/>
                  <a:pt x="576064" y="1333073"/>
                </a:cubicBezTo>
                <a:cubicBezTo>
                  <a:pt x="257913" y="1333073"/>
                  <a:pt x="0" y="1075160"/>
                  <a:pt x="0" y="757009"/>
                </a:cubicBezTo>
                <a:cubicBezTo>
                  <a:pt x="0" y="477023"/>
                  <a:pt x="199747" y="243689"/>
                  <a:pt x="464599" y="192182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txBody>
          <a:bodyPr wrap="none" lIns="68580" tIns="34290" rIns="68580" bIns="34290" anchor="ctr"/>
          <a:lstStyle/>
          <a:p>
            <a:pPr algn="ctr"/>
            <a:endParaRPr lang="zh-CN" altLang="en-US" sz="1100" kern="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17" name="TextBox 25"/>
          <p:cNvSpPr txBox="1"/>
          <p:nvPr/>
        </p:nvSpPr>
        <p:spPr>
          <a:xfrm>
            <a:off x="1526133" y="4550050"/>
            <a:ext cx="852068" cy="488685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 anchor="ctr"/>
          <a:lstStyle>
            <a:defPPr>
              <a:defRPr lang="zh-CN"/>
            </a:defPPr>
            <a:lvl1pPr algn="ctr">
              <a:defRPr sz="2000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b="1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</a:t>
            </a:r>
            <a:endParaRPr lang="zh-CN" altLang="en-US" b="1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5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2" grpId="0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960508" y="2912530"/>
            <a:ext cx="10379800" cy="1681905"/>
            <a:chOff x="787171" y="2988535"/>
            <a:chExt cx="10612880" cy="1719669"/>
          </a:xfrm>
        </p:grpSpPr>
        <p:sp>
          <p:nvSpPr>
            <p:cNvPr id="19" name="椭圆 18"/>
            <p:cNvSpPr/>
            <p:nvPr/>
          </p:nvSpPr>
          <p:spPr>
            <a:xfrm>
              <a:off x="787171" y="3378470"/>
              <a:ext cx="939802" cy="939800"/>
            </a:xfrm>
            <a:prstGeom prst="ellipse">
              <a:avLst/>
            </a:pr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标题</a:t>
              </a:r>
              <a:endParaRPr lang="zh-CN" altLang="en-US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0" name="虚尾箭头 7"/>
            <p:cNvSpPr/>
            <p:nvPr/>
          </p:nvSpPr>
          <p:spPr>
            <a:xfrm>
              <a:off x="1975573" y="3670570"/>
              <a:ext cx="546101" cy="355600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2664243" y="3378470"/>
              <a:ext cx="939800" cy="939800"/>
            </a:xfrm>
            <a:prstGeom prst="ellipse">
              <a:avLst/>
            </a:pr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标题</a:t>
              </a:r>
              <a:endParaRPr lang="zh-CN" altLang="en-US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2" name="虚尾箭头 9"/>
            <p:cNvSpPr/>
            <p:nvPr/>
          </p:nvSpPr>
          <p:spPr>
            <a:xfrm>
              <a:off x="3736008" y="3670570"/>
              <a:ext cx="546101" cy="355600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4445879" y="3378470"/>
              <a:ext cx="939800" cy="939800"/>
            </a:xfrm>
            <a:prstGeom prst="ellipse">
              <a:avLst/>
            </a:pr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标题</a:t>
              </a:r>
              <a:endParaRPr lang="zh-CN" altLang="en-US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4" name="虚尾箭头 11"/>
            <p:cNvSpPr/>
            <p:nvPr/>
          </p:nvSpPr>
          <p:spPr>
            <a:xfrm>
              <a:off x="5496443" y="3670570"/>
              <a:ext cx="546101" cy="355600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6163909" y="2988535"/>
              <a:ext cx="1719669" cy="1719669"/>
            </a:xfrm>
            <a:prstGeom prst="ellipse">
              <a:avLst/>
            </a:pr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标题</a:t>
              </a:r>
              <a:endParaRPr lang="zh-CN" altLang="en-US" sz="32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8619402" y="3378470"/>
              <a:ext cx="939800" cy="939800"/>
            </a:xfrm>
            <a:prstGeom prst="ellipse">
              <a:avLst/>
            </a:pr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标题</a:t>
              </a:r>
              <a:endParaRPr lang="zh-CN" altLang="en-US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7" name="虚尾箭头 14"/>
            <p:cNvSpPr/>
            <p:nvPr/>
          </p:nvSpPr>
          <p:spPr>
            <a:xfrm>
              <a:off x="7983741" y="3670570"/>
              <a:ext cx="546100" cy="355600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28" name="虚尾箭头 15"/>
            <p:cNvSpPr/>
            <p:nvPr/>
          </p:nvSpPr>
          <p:spPr>
            <a:xfrm>
              <a:off x="9659366" y="3670570"/>
              <a:ext cx="546100" cy="355600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10316234" y="3306462"/>
              <a:ext cx="1083817" cy="1083816"/>
            </a:xfrm>
            <a:prstGeom prst="ellipse">
              <a:avLst/>
            </a:pr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标题</a:t>
              </a:r>
              <a:endParaRPr lang="zh-CN" altLang="en-US" sz="16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397738" y="1398199"/>
            <a:ext cx="2167656" cy="1811709"/>
            <a:chOff x="895845" y="1030514"/>
            <a:chExt cx="2216326" cy="1852386"/>
          </a:xfrm>
        </p:grpSpPr>
        <p:sp>
          <p:nvSpPr>
            <p:cNvPr id="31" name="椭圆 30"/>
            <p:cNvSpPr/>
            <p:nvPr/>
          </p:nvSpPr>
          <p:spPr>
            <a:xfrm>
              <a:off x="895845" y="2755900"/>
              <a:ext cx="127000" cy="127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cxnSp>
          <p:nvCxnSpPr>
            <p:cNvPr id="32" name="直接连接符 31"/>
            <p:cNvCxnSpPr>
              <a:stCxn id="31" idx="0"/>
            </p:cNvCxnSpPr>
            <p:nvPr/>
          </p:nvCxnSpPr>
          <p:spPr>
            <a:xfrm flipV="1">
              <a:off x="959345" y="1030514"/>
              <a:ext cx="0" cy="1725386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本框 3"/>
            <p:cNvSpPr txBox="1"/>
            <p:nvPr/>
          </p:nvSpPr>
          <p:spPr>
            <a:xfrm>
              <a:off x="1022846" y="1042095"/>
              <a:ext cx="2089325" cy="1368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输入标题</a:t>
              </a:r>
              <a:endPara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  <a:p>
              <a:endParaRPr lang="en-US" altLang="zh-CN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  <a:p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输入内容内容内容内容内容内容内容内容内容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317173" y="4297056"/>
            <a:ext cx="2008195" cy="1772149"/>
            <a:chOff x="2600175" y="4214343"/>
            <a:chExt cx="2053284" cy="1811938"/>
          </a:xfrm>
        </p:grpSpPr>
        <p:sp>
          <p:nvSpPr>
            <p:cNvPr id="35" name="椭圆 34"/>
            <p:cNvSpPr/>
            <p:nvPr/>
          </p:nvSpPr>
          <p:spPr>
            <a:xfrm>
              <a:off x="4526459" y="4214343"/>
              <a:ext cx="127000" cy="127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cxnSp>
          <p:nvCxnSpPr>
            <p:cNvPr id="36" name="直接连接符 35"/>
            <p:cNvCxnSpPr/>
            <p:nvPr/>
          </p:nvCxnSpPr>
          <p:spPr>
            <a:xfrm>
              <a:off x="4586152" y="4338634"/>
              <a:ext cx="0" cy="132261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文本框 3"/>
            <p:cNvSpPr txBox="1"/>
            <p:nvPr/>
          </p:nvSpPr>
          <p:spPr>
            <a:xfrm>
              <a:off x="2600175" y="4437112"/>
              <a:ext cx="1885813" cy="15891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输入标题</a:t>
              </a:r>
              <a:endPara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  <a:p>
              <a:pPr algn="r"/>
              <a:endPara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  <a:p>
              <a:pPr algn="r"/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输入内容内容内容内容内容内容内容内容内容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  <a:p>
              <a:pPr algn="r"/>
              <a:endPara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9010244" y="1409526"/>
            <a:ext cx="1725121" cy="1788173"/>
            <a:chOff x="4831624" y="1054578"/>
            <a:chExt cx="1763855" cy="1828322"/>
          </a:xfrm>
        </p:grpSpPr>
        <p:sp>
          <p:nvSpPr>
            <p:cNvPr id="39" name="椭圆 38"/>
            <p:cNvSpPr/>
            <p:nvPr/>
          </p:nvSpPr>
          <p:spPr>
            <a:xfrm>
              <a:off x="4831624" y="2755900"/>
              <a:ext cx="127000" cy="127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cxnSp>
          <p:nvCxnSpPr>
            <p:cNvPr id="40" name="直接连接符 39"/>
            <p:cNvCxnSpPr/>
            <p:nvPr/>
          </p:nvCxnSpPr>
          <p:spPr>
            <a:xfrm flipV="1">
              <a:off x="4885010" y="1054578"/>
              <a:ext cx="0" cy="17013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文本框 3"/>
            <p:cNvSpPr txBox="1"/>
            <p:nvPr/>
          </p:nvSpPr>
          <p:spPr>
            <a:xfrm>
              <a:off x="4964339" y="1054578"/>
              <a:ext cx="1631140" cy="15891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输入标题</a:t>
              </a:r>
              <a:endPara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  <a:p>
              <a:endPara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  <a:p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输入内容内容内容内容内容内容内容内容内容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  <a:p>
              <a:endPara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4940490" y="1398199"/>
            <a:ext cx="2105549" cy="1811709"/>
            <a:chOff x="895845" y="1030514"/>
            <a:chExt cx="2152824" cy="1852386"/>
          </a:xfrm>
        </p:grpSpPr>
        <p:sp>
          <p:nvSpPr>
            <p:cNvPr id="43" name="椭圆 42"/>
            <p:cNvSpPr/>
            <p:nvPr/>
          </p:nvSpPr>
          <p:spPr>
            <a:xfrm>
              <a:off x="895845" y="2755900"/>
              <a:ext cx="127000" cy="127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cxnSp>
          <p:nvCxnSpPr>
            <p:cNvPr id="44" name="直接连接符 43"/>
            <p:cNvCxnSpPr>
              <a:stCxn id="43" idx="0"/>
            </p:cNvCxnSpPr>
            <p:nvPr/>
          </p:nvCxnSpPr>
          <p:spPr>
            <a:xfrm flipV="1">
              <a:off x="959345" y="1030514"/>
              <a:ext cx="0" cy="1725386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文本框 3"/>
            <p:cNvSpPr txBox="1"/>
            <p:nvPr/>
          </p:nvSpPr>
          <p:spPr>
            <a:xfrm>
              <a:off x="1022845" y="1054578"/>
              <a:ext cx="2025824" cy="1353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输入标题</a:t>
              </a:r>
              <a:endPara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  <a:p>
              <a:endPara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  <a:p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输入内容内容内容内容内容内容内容内容内容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8786413" y="4341550"/>
            <a:ext cx="2074274" cy="1510539"/>
            <a:chOff x="2532612" y="4214343"/>
            <a:chExt cx="2120847" cy="1544454"/>
          </a:xfrm>
        </p:grpSpPr>
        <p:sp>
          <p:nvSpPr>
            <p:cNvPr id="47" name="椭圆 46"/>
            <p:cNvSpPr/>
            <p:nvPr/>
          </p:nvSpPr>
          <p:spPr>
            <a:xfrm>
              <a:off x="4526459" y="4214343"/>
              <a:ext cx="127000" cy="127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cxnSp>
          <p:nvCxnSpPr>
            <p:cNvPr id="48" name="直接连接符 47"/>
            <p:cNvCxnSpPr/>
            <p:nvPr/>
          </p:nvCxnSpPr>
          <p:spPr>
            <a:xfrm>
              <a:off x="4586152" y="4338634"/>
              <a:ext cx="0" cy="132261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文本框 3"/>
            <p:cNvSpPr txBox="1"/>
            <p:nvPr/>
          </p:nvSpPr>
          <p:spPr>
            <a:xfrm>
              <a:off x="2532612" y="4437112"/>
              <a:ext cx="2048837" cy="1321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输入标题</a:t>
              </a:r>
              <a:endPara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  <a:p>
              <a:pPr algn="r"/>
              <a:endPara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  <a:p>
              <a:pPr algn="r"/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输入内容内容内容内容内容内容内容内容内容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4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4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4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4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4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cxnSp>
        <p:nvCxnSpPr>
          <p:cNvPr id="72" name="直接连接符 71"/>
          <p:cNvCxnSpPr/>
          <p:nvPr/>
        </p:nvCxnSpPr>
        <p:spPr>
          <a:xfrm>
            <a:off x="-1565" y="3520799"/>
            <a:ext cx="12193565" cy="1"/>
          </a:xfrm>
          <a:prstGeom prst="line">
            <a:avLst/>
          </a:prstGeom>
          <a:ln w="38100">
            <a:solidFill>
              <a:srgbClr val="003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组合 72"/>
          <p:cNvGrpSpPr/>
          <p:nvPr/>
        </p:nvGrpSpPr>
        <p:grpSpPr>
          <a:xfrm>
            <a:off x="1036677" y="1653448"/>
            <a:ext cx="2104326" cy="3991373"/>
            <a:chOff x="1595438" y="1219202"/>
            <a:chExt cx="2104056" cy="4419596"/>
          </a:xfrm>
        </p:grpSpPr>
        <p:sp>
          <p:nvSpPr>
            <p:cNvPr id="74" name="任意多边形 34"/>
            <p:cNvSpPr/>
            <p:nvPr/>
          </p:nvSpPr>
          <p:spPr>
            <a:xfrm>
              <a:off x="1595438" y="1219202"/>
              <a:ext cx="2104056" cy="441959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</a:endParaRPr>
            </a:p>
            <a:p>
              <a:pPr lvl="1"/>
              <a:endParaRPr lang="zh-CN" altLang="en-US" sz="12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  <a:p>
              <a:pPr lvl="1"/>
              <a:endParaRPr lang="zh-CN" altLang="en-US" sz="12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1778497" y="1944408"/>
              <a:ext cx="1920996" cy="24722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228600"/>
              <a:r>
                <a:rPr lang="en-US" altLang="zh-CN" sz="2800" dirty="0">
                  <a:solidFill>
                    <a:schemeClr val="bg1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01</a:t>
              </a:r>
              <a:endParaRPr lang="en-US" altLang="zh-CN" sz="2800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  <a:p>
              <a:pPr indent="228600"/>
              <a:endParaRPr lang="en-US" altLang="zh-CN" sz="2800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</a:t>
              </a:r>
              <a:endParaRPr lang="en-US" altLang="zh-CN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3677234" y="1653448"/>
            <a:ext cx="2104326" cy="3991373"/>
            <a:chOff x="5043972" y="1219202"/>
            <a:chExt cx="2104056" cy="4419596"/>
          </a:xfrm>
        </p:grpSpPr>
        <p:sp>
          <p:nvSpPr>
            <p:cNvPr id="86" name="任意多边形 37"/>
            <p:cNvSpPr/>
            <p:nvPr/>
          </p:nvSpPr>
          <p:spPr>
            <a:xfrm>
              <a:off x="5043972" y="1219202"/>
              <a:ext cx="2104056" cy="441959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</a:endParaRPr>
            </a:p>
            <a:p>
              <a:pPr lvl="1"/>
              <a:endParaRPr lang="zh-CN" altLang="en-US" sz="12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  <a:p>
              <a:pPr lvl="1"/>
              <a:endParaRPr lang="zh-CN" altLang="en-US" sz="12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5224247" y="1944406"/>
              <a:ext cx="1923780" cy="24722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indent="228600"/>
              <a:r>
                <a:rPr lang="en-US" altLang="zh-CN" sz="2800" dirty="0">
                  <a:solidFill>
                    <a:prstClr val="white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02</a:t>
              </a:r>
              <a:endParaRPr lang="en-US" altLang="zh-CN" sz="2800" dirty="0">
                <a:solidFill>
                  <a:prstClr val="white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  <a:p>
              <a:pPr lvl="0" indent="228600"/>
              <a:endParaRPr lang="en-US" altLang="zh-CN" sz="2800" dirty="0">
                <a:solidFill>
                  <a:prstClr val="white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400" dirty="0">
                  <a:solidFill>
                    <a:prstClr val="white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</a:t>
              </a:r>
              <a:endParaRPr lang="en-US" altLang="zh-CN" sz="1400" dirty="0">
                <a:solidFill>
                  <a:prstClr val="white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6317791" y="1653448"/>
            <a:ext cx="2104326" cy="3991373"/>
            <a:chOff x="8492507" y="1219202"/>
            <a:chExt cx="2104056" cy="4419596"/>
          </a:xfrm>
        </p:grpSpPr>
        <p:sp>
          <p:nvSpPr>
            <p:cNvPr id="89" name="任意多边形 40"/>
            <p:cNvSpPr/>
            <p:nvPr/>
          </p:nvSpPr>
          <p:spPr>
            <a:xfrm>
              <a:off x="8492507" y="1219202"/>
              <a:ext cx="2104056" cy="441959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003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</a:endParaRPr>
            </a:p>
            <a:p>
              <a:pPr lvl="1"/>
              <a:endParaRPr lang="zh-CN" altLang="en-US" sz="12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  <a:p>
              <a:pPr lvl="1"/>
              <a:endParaRPr lang="zh-CN" altLang="en-US" sz="12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8644250" y="1944406"/>
              <a:ext cx="1828393" cy="24722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indent="228600"/>
              <a:r>
                <a:rPr lang="en-US" altLang="zh-CN" sz="2800" dirty="0">
                  <a:solidFill>
                    <a:prstClr val="white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03</a:t>
              </a:r>
              <a:endParaRPr lang="en-US" altLang="zh-CN" sz="2800" dirty="0">
                <a:solidFill>
                  <a:prstClr val="white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  <a:p>
              <a:pPr lvl="0" indent="228600"/>
              <a:endParaRPr lang="en-US" altLang="zh-CN" sz="2800" dirty="0">
                <a:solidFill>
                  <a:prstClr val="white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400" dirty="0">
                  <a:solidFill>
                    <a:prstClr val="white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</a:t>
              </a:r>
              <a:endParaRPr lang="en-US" altLang="zh-CN" sz="1400" dirty="0">
                <a:solidFill>
                  <a:prstClr val="white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8958349" y="1653448"/>
            <a:ext cx="2104326" cy="3991373"/>
            <a:chOff x="8492507" y="1219202"/>
            <a:chExt cx="2104056" cy="4419596"/>
          </a:xfrm>
        </p:grpSpPr>
        <p:sp>
          <p:nvSpPr>
            <p:cNvPr id="92" name="任意多边形 52"/>
            <p:cNvSpPr/>
            <p:nvPr/>
          </p:nvSpPr>
          <p:spPr>
            <a:xfrm>
              <a:off x="8492507" y="1219202"/>
              <a:ext cx="2104056" cy="441959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 dirty="0">
                <a:solidFill>
                  <a:schemeClr val="bg1"/>
                </a:solidFill>
                <a:latin typeface="Arial" panose="020B0604020202020204" pitchFamily="34" charset="0"/>
                <a:ea typeface="阿里巴巴普惠体 R" panose="00020600040101010101" pitchFamily="18" charset="-122"/>
              </a:endParaRPr>
            </a:p>
            <a:p>
              <a:pPr lvl="1"/>
              <a:endParaRPr lang="zh-CN" altLang="en-US" sz="12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  <a:p>
              <a:pPr lvl="1"/>
              <a:endParaRPr lang="zh-CN" altLang="en-US" sz="12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8637307" y="1944406"/>
              <a:ext cx="1869392" cy="24722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indent="228600"/>
              <a:r>
                <a:rPr lang="en-US" altLang="zh-CN" sz="2800" dirty="0">
                  <a:solidFill>
                    <a:prstClr val="white"/>
                  </a:solidFill>
                  <a:latin typeface="Arial" panose="020B0604020202020204" pitchFamily="34" charset="0"/>
                  <a:ea typeface="阿里巴巴普惠体 R" panose="00020600040101010101" pitchFamily="18" charset="-122"/>
                  <a:cs typeface="Arial" panose="020B0604020202020204" pitchFamily="34" charset="0"/>
                </a:rPr>
                <a:t>04</a:t>
              </a:r>
              <a:endParaRPr lang="en-US" altLang="zh-CN" sz="2800" dirty="0">
                <a:solidFill>
                  <a:prstClr val="white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  <a:p>
              <a:pPr lvl="0" indent="228600"/>
              <a:endParaRPr lang="en-US" altLang="zh-CN" sz="2800" dirty="0">
                <a:solidFill>
                  <a:prstClr val="white"/>
                </a:solidFill>
                <a:latin typeface="Arial" panose="020B0604020202020204" pitchFamily="34" charset="0"/>
                <a:ea typeface="阿里巴巴普惠体 R" panose="00020600040101010101" pitchFamily="18" charset="-122"/>
                <a:cs typeface="Arial" panose="020B0604020202020204" pitchFamily="34" charset="0"/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400" dirty="0">
                  <a:solidFill>
                    <a:prstClr val="white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</a:t>
              </a:r>
              <a:endParaRPr lang="en-US" altLang="zh-CN" sz="1400" dirty="0">
                <a:solidFill>
                  <a:prstClr val="white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2" presetClass="entr" presetSubtype="8" fill="hold" nodeType="after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20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21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3" presetID="2" presetClass="entr" presetSubtype="8" fill="hold" nodeType="after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25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26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8" presetID="2" presetClass="entr" presetSubtype="8" fill="hold" nodeType="after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0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31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3" presetID="2" presetClass="entr" presetSubtype="8" fill="hold" nodeType="after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5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36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3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8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3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1500262" y="2420542"/>
            <a:ext cx="8693471" cy="975179"/>
            <a:chOff x="1898189" y="2451347"/>
            <a:chExt cx="7463076" cy="1052209"/>
          </a:xfrm>
        </p:grpSpPr>
        <p:sp>
          <p:nvSpPr>
            <p:cNvPr id="32" name="圆角矩形 6"/>
            <p:cNvSpPr/>
            <p:nvPr/>
          </p:nvSpPr>
          <p:spPr>
            <a:xfrm>
              <a:off x="1898189" y="2451347"/>
              <a:ext cx="7463076" cy="1052209"/>
            </a:xfrm>
            <a:prstGeom prst="roundRect">
              <a:avLst>
                <a:gd name="adj" fmla="val 11892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rgbClr val="00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33" name="文本框 31"/>
            <p:cNvSpPr txBox="1"/>
            <p:nvPr/>
          </p:nvSpPr>
          <p:spPr>
            <a:xfrm>
              <a:off x="2028002" y="2512623"/>
              <a:ext cx="6333554" cy="919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42900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  </a:r>
              <a:endPara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970683" y="3630805"/>
            <a:ext cx="8693471" cy="975179"/>
            <a:chOff x="2525417" y="3853299"/>
            <a:chExt cx="7463076" cy="1052209"/>
          </a:xfrm>
        </p:grpSpPr>
        <p:sp>
          <p:nvSpPr>
            <p:cNvPr id="35" name="圆角矩形 35"/>
            <p:cNvSpPr/>
            <p:nvPr/>
          </p:nvSpPr>
          <p:spPr>
            <a:xfrm>
              <a:off x="2525417" y="3853299"/>
              <a:ext cx="7463076" cy="1052209"/>
            </a:xfrm>
            <a:prstGeom prst="roundRect">
              <a:avLst>
                <a:gd name="adj" fmla="val 11892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rgbClr val="00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36" name="文本框 32"/>
            <p:cNvSpPr txBox="1"/>
            <p:nvPr/>
          </p:nvSpPr>
          <p:spPr>
            <a:xfrm>
              <a:off x="2609673" y="3927524"/>
              <a:ext cx="6361221" cy="919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42900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  </a:r>
              <a:endPara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413064" y="4842698"/>
            <a:ext cx="8693471" cy="975180"/>
            <a:chOff x="3115259" y="5248106"/>
            <a:chExt cx="7463076" cy="1052209"/>
          </a:xfrm>
        </p:grpSpPr>
        <p:sp>
          <p:nvSpPr>
            <p:cNvPr id="38" name="圆角矩形 36"/>
            <p:cNvSpPr/>
            <p:nvPr/>
          </p:nvSpPr>
          <p:spPr>
            <a:xfrm>
              <a:off x="3115259" y="5248106"/>
              <a:ext cx="7463076" cy="1052209"/>
            </a:xfrm>
            <a:prstGeom prst="roundRect">
              <a:avLst>
                <a:gd name="adj" fmla="val 11892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rgbClr val="00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  <p:sp>
          <p:nvSpPr>
            <p:cNvPr id="39" name="文本框 33"/>
            <p:cNvSpPr txBox="1"/>
            <p:nvPr/>
          </p:nvSpPr>
          <p:spPr>
            <a:xfrm>
              <a:off x="3206879" y="5320069"/>
              <a:ext cx="7243285" cy="919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42900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点击输入您的具体内容，点击输入您的具体内容。点击输入您的具体内容，点击输入您的具体内容。点击输入您的具体内容，点击输入您的具体内容。点击输入您的具体内容，点击输入您的具体内容。点击输入您的具体内容，点击输入您的具体内容。</a:t>
              </a:r>
              <a:endPara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002728" y="1393387"/>
            <a:ext cx="9989805" cy="735040"/>
            <a:chOff x="790009" y="1062617"/>
            <a:chExt cx="7540098" cy="554793"/>
          </a:xfrm>
        </p:grpSpPr>
        <p:grpSp>
          <p:nvGrpSpPr>
            <p:cNvPr id="41" name="组合 40"/>
            <p:cNvGrpSpPr/>
            <p:nvPr/>
          </p:nvGrpSpPr>
          <p:grpSpPr>
            <a:xfrm>
              <a:off x="790009" y="1062617"/>
              <a:ext cx="7540098" cy="554793"/>
              <a:chOff x="1053345" y="1373137"/>
              <a:chExt cx="10053464" cy="914033"/>
            </a:xfrm>
          </p:grpSpPr>
          <p:grpSp>
            <p:nvGrpSpPr>
              <p:cNvPr id="43" name="组合 42"/>
              <p:cNvGrpSpPr/>
              <p:nvPr/>
            </p:nvGrpSpPr>
            <p:grpSpPr>
              <a:xfrm>
                <a:off x="1053345" y="1373137"/>
                <a:ext cx="7917056" cy="914033"/>
                <a:chOff x="611187" y="1307273"/>
                <a:chExt cx="7917056" cy="914033"/>
              </a:xfrm>
            </p:grpSpPr>
            <p:sp>
              <p:nvSpPr>
                <p:cNvPr id="46" name="任意多边形 15"/>
                <p:cNvSpPr/>
                <p:nvPr/>
              </p:nvSpPr>
              <p:spPr>
                <a:xfrm>
                  <a:off x="611187" y="1307273"/>
                  <a:ext cx="1523389" cy="914033"/>
                </a:xfrm>
                <a:custGeom>
                  <a:avLst/>
                  <a:gdLst>
                    <a:gd name="connsiteX0" fmla="*/ 0 w 1171277"/>
                    <a:gd name="connsiteY0" fmla="*/ 70277 h 702766"/>
                    <a:gd name="connsiteX1" fmla="*/ 70277 w 1171277"/>
                    <a:gd name="connsiteY1" fmla="*/ 0 h 702766"/>
                    <a:gd name="connsiteX2" fmla="*/ 1101000 w 1171277"/>
                    <a:gd name="connsiteY2" fmla="*/ 0 h 702766"/>
                    <a:gd name="connsiteX3" fmla="*/ 1171277 w 1171277"/>
                    <a:gd name="connsiteY3" fmla="*/ 70277 h 702766"/>
                    <a:gd name="connsiteX4" fmla="*/ 1171277 w 1171277"/>
                    <a:gd name="connsiteY4" fmla="*/ 632489 h 702766"/>
                    <a:gd name="connsiteX5" fmla="*/ 1101000 w 1171277"/>
                    <a:gd name="connsiteY5" fmla="*/ 702766 h 702766"/>
                    <a:gd name="connsiteX6" fmla="*/ 70277 w 1171277"/>
                    <a:gd name="connsiteY6" fmla="*/ 702766 h 702766"/>
                    <a:gd name="connsiteX7" fmla="*/ 0 w 1171277"/>
                    <a:gd name="connsiteY7" fmla="*/ 632489 h 702766"/>
                    <a:gd name="connsiteX8" fmla="*/ 0 w 1171277"/>
                    <a:gd name="connsiteY8" fmla="*/ 70277 h 7027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71277" h="702766">
                      <a:moveTo>
                        <a:pt x="0" y="70277"/>
                      </a:moveTo>
                      <a:cubicBezTo>
                        <a:pt x="0" y="31464"/>
                        <a:pt x="31464" y="0"/>
                        <a:pt x="70277" y="0"/>
                      </a:cubicBezTo>
                      <a:lnTo>
                        <a:pt x="1101000" y="0"/>
                      </a:lnTo>
                      <a:cubicBezTo>
                        <a:pt x="1139813" y="0"/>
                        <a:pt x="1171277" y="31464"/>
                        <a:pt x="1171277" y="70277"/>
                      </a:cubicBezTo>
                      <a:lnTo>
                        <a:pt x="1171277" y="632489"/>
                      </a:lnTo>
                      <a:cubicBezTo>
                        <a:pt x="1171277" y="671302"/>
                        <a:pt x="1139813" y="702766"/>
                        <a:pt x="1101000" y="702766"/>
                      </a:cubicBezTo>
                      <a:lnTo>
                        <a:pt x="70277" y="702766"/>
                      </a:lnTo>
                      <a:cubicBezTo>
                        <a:pt x="31464" y="702766"/>
                        <a:pt x="0" y="671302"/>
                        <a:pt x="0" y="632489"/>
                      </a:cubicBezTo>
                      <a:lnTo>
                        <a:pt x="0" y="70277"/>
                      </a:lnTo>
                      <a:close/>
                    </a:path>
                  </a:pathLst>
                </a:custGeom>
                <a:solidFill>
                  <a:srgbClr val="003C78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131073" tIns="131073" rIns="131073" bIns="131073" numCol="1" spcCol="1270" anchor="ctr" anchorCtr="0">
                  <a:noAutofit/>
                </a:bodyPr>
                <a:lstStyle/>
                <a:p>
                  <a:pPr algn="ctr" defTabSz="967105"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zh-CN" altLang="en-US" sz="20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</a:endParaRPr>
                </a:p>
              </p:txBody>
            </p:sp>
            <p:sp>
              <p:nvSpPr>
                <p:cNvPr id="47" name="任意多边形 16"/>
                <p:cNvSpPr/>
                <p:nvPr/>
              </p:nvSpPr>
              <p:spPr>
                <a:xfrm>
                  <a:off x="2286916" y="1575389"/>
                  <a:ext cx="322958" cy="377800"/>
                </a:xfrm>
                <a:custGeom>
                  <a:avLst/>
                  <a:gdLst>
                    <a:gd name="connsiteX0" fmla="*/ 0 w 248310"/>
                    <a:gd name="connsiteY0" fmla="*/ 58095 h 290476"/>
                    <a:gd name="connsiteX1" fmla="*/ 124155 w 248310"/>
                    <a:gd name="connsiteY1" fmla="*/ 58095 h 290476"/>
                    <a:gd name="connsiteX2" fmla="*/ 124155 w 248310"/>
                    <a:gd name="connsiteY2" fmla="*/ 0 h 290476"/>
                    <a:gd name="connsiteX3" fmla="*/ 248310 w 248310"/>
                    <a:gd name="connsiteY3" fmla="*/ 145238 h 290476"/>
                    <a:gd name="connsiteX4" fmla="*/ 124155 w 248310"/>
                    <a:gd name="connsiteY4" fmla="*/ 290476 h 290476"/>
                    <a:gd name="connsiteX5" fmla="*/ 124155 w 248310"/>
                    <a:gd name="connsiteY5" fmla="*/ 232381 h 290476"/>
                    <a:gd name="connsiteX6" fmla="*/ 0 w 248310"/>
                    <a:gd name="connsiteY6" fmla="*/ 232381 h 290476"/>
                    <a:gd name="connsiteX7" fmla="*/ 0 w 248310"/>
                    <a:gd name="connsiteY7" fmla="*/ 58095 h 2904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48310" h="290476">
                      <a:moveTo>
                        <a:pt x="0" y="58095"/>
                      </a:moveTo>
                      <a:lnTo>
                        <a:pt x="124155" y="58095"/>
                      </a:lnTo>
                      <a:lnTo>
                        <a:pt x="124155" y="0"/>
                      </a:lnTo>
                      <a:lnTo>
                        <a:pt x="248310" y="145238"/>
                      </a:lnTo>
                      <a:lnTo>
                        <a:pt x="124155" y="290476"/>
                      </a:lnTo>
                      <a:lnTo>
                        <a:pt x="124155" y="232381"/>
                      </a:lnTo>
                      <a:lnTo>
                        <a:pt x="0" y="232381"/>
                      </a:lnTo>
                      <a:lnTo>
                        <a:pt x="0" y="58095"/>
                      </a:ln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</p:spPr>
              <p:style>
                <a:ln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0" tIns="58095" rIns="74493" bIns="58095" numCol="1" spcCol="1270" anchor="ctr" anchorCtr="0">
                  <a:noAutofit/>
                </a:bodyPr>
                <a:lstStyle/>
                <a:p>
                  <a:pPr algn="ctr" defTabSz="400050"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zh-CN" altLang="en-US" sz="8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</a:endParaRPr>
                </a:p>
              </p:txBody>
            </p:sp>
            <p:sp>
              <p:nvSpPr>
                <p:cNvPr id="48" name="任意多边形 17"/>
                <p:cNvSpPr/>
                <p:nvPr/>
              </p:nvSpPr>
              <p:spPr>
                <a:xfrm>
                  <a:off x="2739363" y="1307273"/>
                  <a:ext cx="1523389" cy="914033"/>
                </a:xfrm>
                <a:custGeom>
                  <a:avLst/>
                  <a:gdLst>
                    <a:gd name="connsiteX0" fmla="*/ 0 w 1171277"/>
                    <a:gd name="connsiteY0" fmla="*/ 70277 h 702766"/>
                    <a:gd name="connsiteX1" fmla="*/ 70277 w 1171277"/>
                    <a:gd name="connsiteY1" fmla="*/ 0 h 702766"/>
                    <a:gd name="connsiteX2" fmla="*/ 1101000 w 1171277"/>
                    <a:gd name="connsiteY2" fmla="*/ 0 h 702766"/>
                    <a:gd name="connsiteX3" fmla="*/ 1171277 w 1171277"/>
                    <a:gd name="connsiteY3" fmla="*/ 70277 h 702766"/>
                    <a:gd name="connsiteX4" fmla="*/ 1171277 w 1171277"/>
                    <a:gd name="connsiteY4" fmla="*/ 632489 h 702766"/>
                    <a:gd name="connsiteX5" fmla="*/ 1101000 w 1171277"/>
                    <a:gd name="connsiteY5" fmla="*/ 702766 h 702766"/>
                    <a:gd name="connsiteX6" fmla="*/ 70277 w 1171277"/>
                    <a:gd name="connsiteY6" fmla="*/ 702766 h 702766"/>
                    <a:gd name="connsiteX7" fmla="*/ 0 w 1171277"/>
                    <a:gd name="connsiteY7" fmla="*/ 632489 h 702766"/>
                    <a:gd name="connsiteX8" fmla="*/ 0 w 1171277"/>
                    <a:gd name="connsiteY8" fmla="*/ 70277 h 7027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71277" h="702766">
                      <a:moveTo>
                        <a:pt x="0" y="70277"/>
                      </a:moveTo>
                      <a:cubicBezTo>
                        <a:pt x="0" y="31464"/>
                        <a:pt x="31464" y="0"/>
                        <a:pt x="70277" y="0"/>
                      </a:cubicBezTo>
                      <a:lnTo>
                        <a:pt x="1101000" y="0"/>
                      </a:lnTo>
                      <a:cubicBezTo>
                        <a:pt x="1139813" y="0"/>
                        <a:pt x="1171277" y="31464"/>
                        <a:pt x="1171277" y="70277"/>
                      </a:cubicBezTo>
                      <a:lnTo>
                        <a:pt x="1171277" y="632489"/>
                      </a:lnTo>
                      <a:cubicBezTo>
                        <a:pt x="1171277" y="671302"/>
                        <a:pt x="1139813" y="702766"/>
                        <a:pt x="1101000" y="702766"/>
                      </a:cubicBezTo>
                      <a:lnTo>
                        <a:pt x="70277" y="702766"/>
                      </a:lnTo>
                      <a:cubicBezTo>
                        <a:pt x="31464" y="702766"/>
                        <a:pt x="0" y="671302"/>
                        <a:pt x="0" y="632489"/>
                      </a:cubicBezTo>
                      <a:lnTo>
                        <a:pt x="0" y="70277"/>
                      </a:lnTo>
                      <a:close/>
                    </a:path>
                  </a:pathLst>
                </a:custGeom>
                <a:solidFill>
                  <a:srgbClr val="003C78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134883" tIns="134883" rIns="134883" bIns="134883" numCol="1" spcCol="1270" anchor="ctr" anchorCtr="0">
                  <a:noAutofit/>
                </a:bodyPr>
                <a:lstStyle/>
                <a:p>
                  <a:pPr algn="ctr" defTabSz="1000125"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zh-CN" altLang="en-US" sz="20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</a:endParaRPr>
                </a:p>
              </p:txBody>
            </p:sp>
            <p:sp>
              <p:nvSpPr>
                <p:cNvPr id="49" name="任意多边形 18"/>
                <p:cNvSpPr/>
                <p:nvPr/>
              </p:nvSpPr>
              <p:spPr>
                <a:xfrm>
                  <a:off x="4419662" y="1575389"/>
                  <a:ext cx="322958" cy="377800"/>
                </a:xfrm>
                <a:custGeom>
                  <a:avLst/>
                  <a:gdLst>
                    <a:gd name="connsiteX0" fmla="*/ 0 w 248310"/>
                    <a:gd name="connsiteY0" fmla="*/ 58095 h 290476"/>
                    <a:gd name="connsiteX1" fmla="*/ 124155 w 248310"/>
                    <a:gd name="connsiteY1" fmla="*/ 58095 h 290476"/>
                    <a:gd name="connsiteX2" fmla="*/ 124155 w 248310"/>
                    <a:gd name="connsiteY2" fmla="*/ 0 h 290476"/>
                    <a:gd name="connsiteX3" fmla="*/ 248310 w 248310"/>
                    <a:gd name="connsiteY3" fmla="*/ 145238 h 290476"/>
                    <a:gd name="connsiteX4" fmla="*/ 124155 w 248310"/>
                    <a:gd name="connsiteY4" fmla="*/ 290476 h 290476"/>
                    <a:gd name="connsiteX5" fmla="*/ 124155 w 248310"/>
                    <a:gd name="connsiteY5" fmla="*/ 232381 h 290476"/>
                    <a:gd name="connsiteX6" fmla="*/ 0 w 248310"/>
                    <a:gd name="connsiteY6" fmla="*/ 232381 h 290476"/>
                    <a:gd name="connsiteX7" fmla="*/ 0 w 248310"/>
                    <a:gd name="connsiteY7" fmla="*/ 58095 h 2904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48310" h="290476">
                      <a:moveTo>
                        <a:pt x="0" y="58095"/>
                      </a:moveTo>
                      <a:lnTo>
                        <a:pt x="124155" y="58095"/>
                      </a:lnTo>
                      <a:lnTo>
                        <a:pt x="124155" y="0"/>
                      </a:lnTo>
                      <a:lnTo>
                        <a:pt x="248310" y="145238"/>
                      </a:lnTo>
                      <a:lnTo>
                        <a:pt x="124155" y="290476"/>
                      </a:lnTo>
                      <a:lnTo>
                        <a:pt x="124155" y="232381"/>
                      </a:lnTo>
                      <a:lnTo>
                        <a:pt x="0" y="232381"/>
                      </a:lnTo>
                      <a:lnTo>
                        <a:pt x="0" y="58095"/>
                      </a:ln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</p:spPr>
              <p:style>
                <a:ln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0" tIns="58095" rIns="74493" bIns="58095" numCol="1" spcCol="1270" anchor="ctr" anchorCtr="0">
                  <a:noAutofit/>
                </a:bodyPr>
                <a:lstStyle/>
                <a:p>
                  <a:pPr algn="ctr" defTabSz="400050"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zh-CN" altLang="en-US" sz="8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</a:endParaRPr>
                </a:p>
              </p:txBody>
            </p:sp>
            <p:sp>
              <p:nvSpPr>
                <p:cNvPr id="77" name="任意多边形 19"/>
                <p:cNvSpPr/>
                <p:nvPr/>
              </p:nvSpPr>
              <p:spPr>
                <a:xfrm>
                  <a:off x="4881250" y="1307273"/>
                  <a:ext cx="1523389" cy="914033"/>
                </a:xfrm>
                <a:custGeom>
                  <a:avLst/>
                  <a:gdLst>
                    <a:gd name="connsiteX0" fmla="*/ 0 w 1171277"/>
                    <a:gd name="connsiteY0" fmla="*/ 70277 h 702766"/>
                    <a:gd name="connsiteX1" fmla="*/ 70277 w 1171277"/>
                    <a:gd name="connsiteY1" fmla="*/ 0 h 702766"/>
                    <a:gd name="connsiteX2" fmla="*/ 1101000 w 1171277"/>
                    <a:gd name="connsiteY2" fmla="*/ 0 h 702766"/>
                    <a:gd name="connsiteX3" fmla="*/ 1171277 w 1171277"/>
                    <a:gd name="connsiteY3" fmla="*/ 70277 h 702766"/>
                    <a:gd name="connsiteX4" fmla="*/ 1171277 w 1171277"/>
                    <a:gd name="connsiteY4" fmla="*/ 632489 h 702766"/>
                    <a:gd name="connsiteX5" fmla="*/ 1101000 w 1171277"/>
                    <a:gd name="connsiteY5" fmla="*/ 702766 h 702766"/>
                    <a:gd name="connsiteX6" fmla="*/ 70277 w 1171277"/>
                    <a:gd name="connsiteY6" fmla="*/ 702766 h 702766"/>
                    <a:gd name="connsiteX7" fmla="*/ 0 w 1171277"/>
                    <a:gd name="connsiteY7" fmla="*/ 632489 h 702766"/>
                    <a:gd name="connsiteX8" fmla="*/ 0 w 1171277"/>
                    <a:gd name="connsiteY8" fmla="*/ 70277 h 7027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71277" h="702766">
                      <a:moveTo>
                        <a:pt x="0" y="70277"/>
                      </a:moveTo>
                      <a:cubicBezTo>
                        <a:pt x="0" y="31464"/>
                        <a:pt x="31464" y="0"/>
                        <a:pt x="70277" y="0"/>
                      </a:cubicBezTo>
                      <a:lnTo>
                        <a:pt x="1101000" y="0"/>
                      </a:lnTo>
                      <a:cubicBezTo>
                        <a:pt x="1139813" y="0"/>
                        <a:pt x="1171277" y="31464"/>
                        <a:pt x="1171277" y="70277"/>
                      </a:cubicBezTo>
                      <a:lnTo>
                        <a:pt x="1171277" y="632489"/>
                      </a:lnTo>
                      <a:cubicBezTo>
                        <a:pt x="1171277" y="671302"/>
                        <a:pt x="1139813" y="702766"/>
                        <a:pt x="1101000" y="702766"/>
                      </a:cubicBezTo>
                      <a:lnTo>
                        <a:pt x="70277" y="702766"/>
                      </a:lnTo>
                      <a:cubicBezTo>
                        <a:pt x="31464" y="702766"/>
                        <a:pt x="0" y="671302"/>
                        <a:pt x="0" y="632489"/>
                      </a:cubicBezTo>
                      <a:lnTo>
                        <a:pt x="0" y="70277"/>
                      </a:lnTo>
                      <a:close/>
                    </a:path>
                  </a:pathLst>
                </a:custGeom>
                <a:solidFill>
                  <a:srgbClr val="003C78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131073" tIns="131073" rIns="131073" bIns="131073" numCol="1" spcCol="1270" anchor="ctr" anchorCtr="0">
                  <a:noAutofit/>
                </a:bodyPr>
                <a:lstStyle/>
                <a:p>
                  <a:pPr algn="ctr" defTabSz="967105"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zh-CN" altLang="en-US" sz="20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</a:endParaRPr>
                </a:p>
              </p:txBody>
            </p:sp>
            <p:sp>
              <p:nvSpPr>
                <p:cNvPr id="78" name="任意多边形 20"/>
                <p:cNvSpPr/>
                <p:nvPr/>
              </p:nvSpPr>
              <p:spPr>
                <a:xfrm>
                  <a:off x="6552407" y="1575389"/>
                  <a:ext cx="322958" cy="377800"/>
                </a:xfrm>
                <a:custGeom>
                  <a:avLst/>
                  <a:gdLst>
                    <a:gd name="connsiteX0" fmla="*/ 0 w 248310"/>
                    <a:gd name="connsiteY0" fmla="*/ 58095 h 290476"/>
                    <a:gd name="connsiteX1" fmla="*/ 124155 w 248310"/>
                    <a:gd name="connsiteY1" fmla="*/ 58095 h 290476"/>
                    <a:gd name="connsiteX2" fmla="*/ 124155 w 248310"/>
                    <a:gd name="connsiteY2" fmla="*/ 0 h 290476"/>
                    <a:gd name="connsiteX3" fmla="*/ 248310 w 248310"/>
                    <a:gd name="connsiteY3" fmla="*/ 145238 h 290476"/>
                    <a:gd name="connsiteX4" fmla="*/ 124155 w 248310"/>
                    <a:gd name="connsiteY4" fmla="*/ 290476 h 290476"/>
                    <a:gd name="connsiteX5" fmla="*/ 124155 w 248310"/>
                    <a:gd name="connsiteY5" fmla="*/ 232381 h 290476"/>
                    <a:gd name="connsiteX6" fmla="*/ 0 w 248310"/>
                    <a:gd name="connsiteY6" fmla="*/ 232381 h 290476"/>
                    <a:gd name="connsiteX7" fmla="*/ 0 w 248310"/>
                    <a:gd name="connsiteY7" fmla="*/ 58095 h 2904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48310" h="290476">
                      <a:moveTo>
                        <a:pt x="0" y="58095"/>
                      </a:moveTo>
                      <a:lnTo>
                        <a:pt x="124155" y="58095"/>
                      </a:lnTo>
                      <a:lnTo>
                        <a:pt x="124155" y="0"/>
                      </a:lnTo>
                      <a:lnTo>
                        <a:pt x="248310" y="145238"/>
                      </a:lnTo>
                      <a:lnTo>
                        <a:pt x="124155" y="290476"/>
                      </a:lnTo>
                      <a:lnTo>
                        <a:pt x="124155" y="232381"/>
                      </a:lnTo>
                      <a:lnTo>
                        <a:pt x="0" y="232381"/>
                      </a:lnTo>
                      <a:lnTo>
                        <a:pt x="0" y="58095"/>
                      </a:ln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</p:spPr>
              <p:style>
                <a:ln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0" tIns="58095" rIns="74493" bIns="58095" numCol="1" spcCol="1270" anchor="ctr" anchorCtr="0">
                  <a:noAutofit/>
                </a:bodyPr>
                <a:lstStyle/>
                <a:p>
                  <a:pPr algn="ctr" defTabSz="400050"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zh-CN" altLang="en-US" sz="8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</a:endParaRPr>
                </a:p>
              </p:txBody>
            </p:sp>
            <p:sp>
              <p:nvSpPr>
                <p:cNvPr id="79" name="任意多边形 21"/>
                <p:cNvSpPr/>
                <p:nvPr/>
              </p:nvSpPr>
              <p:spPr>
                <a:xfrm>
                  <a:off x="7004854" y="1307273"/>
                  <a:ext cx="1523389" cy="914033"/>
                </a:xfrm>
                <a:custGeom>
                  <a:avLst/>
                  <a:gdLst>
                    <a:gd name="connsiteX0" fmla="*/ 0 w 1171277"/>
                    <a:gd name="connsiteY0" fmla="*/ 70277 h 702766"/>
                    <a:gd name="connsiteX1" fmla="*/ 70277 w 1171277"/>
                    <a:gd name="connsiteY1" fmla="*/ 0 h 702766"/>
                    <a:gd name="connsiteX2" fmla="*/ 1101000 w 1171277"/>
                    <a:gd name="connsiteY2" fmla="*/ 0 h 702766"/>
                    <a:gd name="connsiteX3" fmla="*/ 1171277 w 1171277"/>
                    <a:gd name="connsiteY3" fmla="*/ 70277 h 702766"/>
                    <a:gd name="connsiteX4" fmla="*/ 1171277 w 1171277"/>
                    <a:gd name="connsiteY4" fmla="*/ 632489 h 702766"/>
                    <a:gd name="connsiteX5" fmla="*/ 1101000 w 1171277"/>
                    <a:gd name="connsiteY5" fmla="*/ 702766 h 702766"/>
                    <a:gd name="connsiteX6" fmla="*/ 70277 w 1171277"/>
                    <a:gd name="connsiteY6" fmla="*/ 702766 h 702766"/>
                    <a:gd name="connsiteX7" fmla="*/ 0 w 1171277"/>
                    <a:gd name="connsiteY7" fmla="*/ 632489 h 702766"/>
                    <a:gd name="connsiteX8" fmla="*/ 0 w 1171277"/>
                    <a:gd name="connsiteY8" fmla="*/ 70277 h 7027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71277" h="702766">
                      <a:moveTo>
                        <a:pt x="0" y="70277"/>
                      </a:moveTo>
                      <a:cubicBezTo>
                        <a:pt x="0" y="31464"/>
                        <a:pt x="31464" y="0"/>
                        <a:pt x="70277" y="0"/>
                      </a:cubicBezTo>
                      <a:lnTo>
                        <a:pt x="1101000" y="0"/>
                      </a:lnTo>
                      <a:cubicBezTo>
                        <a:pt x="1139813" y="0"/>
                        <a:pt x="1171277" y="31464"/>
                        <a:pt x="1171277" y="70277"/>
                      </a:cubicBezTo>
                      <a:lnTo>
                        <a:pt x="1171277" y="632489"/>
                      </a:lnTo>
                      <a:cubicBezTo>
                        <a:pt x="1171277" y="671302"/>
                        <a:pt x="1139813" y="702766"/>
                        <a:pt x="1101000" y="702766"/>
                      </a:cubicBezTo>
                      <a:lnTo>
                        <a:pt x="70277" y="702766"/>
                      </a:lnTo>
                      <a:cubicBezTo>
                        <a:pt x="31464" y="702766"/>
                        <a:pt x="0" y="671302"/>
                        <a:pt x="0" y="632489"/>
                      </a:cubicBezTo>
                      <a:lnTo>
                        <a:pt x="0" y="70277"/>
                      </a:lnTo>
                      <a:close/>
                    </a:path>
                  </a:pathLst>
                </a:custGeom>
                <a:solidFill>
                  <a:srgbClr val="003C78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131073" tIns="131073" rIns="131073" bIns="131073" numCol="1" spcCol="1270" anchor="ctr" anchorCtr="0">
                  <a:noAutofit/>
                </a:bodyPr>
                <a:lstStyle/>
                <a:p>
                  <a:pPr algn="ctr" defTabSz="967105"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zh-CN" altLang="en-US" sz="20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</a:endParaRPr>
                </a:p>
              </p:txBody>
            </p:sp>
            <p:sp>
              <p:nvSpPr>
                <p:cNvPr id="80" name="文本框 20"/>
                <p:cNvSpPr txBox="1"/>
                <p:nvPr/>
              </p:nvSpPr>
              <p:spPr>
                <a:xfrm>
                  <a:off x="615756" y="1545350"/>
                  <a:ext cx="1514251" cy="459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CN" altLang="en-US" b="1" dirty="0">
                      <a:solidFill>
                        <a:schemeClr val="bg1"/>
                      </a:solidFill>
                      <a:latin typeface="阿里巴巴普惠体 B" panose="00020600040101010101" pitchFamily="18" charset="-122"/>
                      <a:ea typeface="阿里巴巴普惠体 B" panose="00020600040101010101" pitchFamily="18" charset="-122"/>
                      <a:cs typeface="阿里巴巴普惠体 B" panose="00020600040101010101" pitchFamily="18" charset="-122"/>
                    </a:rPr>
                    <a:t>输入标题</a:t>
                  </a:r>
                  <a:endParaRPr lang="zh-CN" altLang="en-US" b="1" dirty="0">
                    <a:solidFill>
                      <a:schemeClr val="bg1"/>
                    </a:solidFill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81" name="文本框 21"/>
                <p:cNvSpPr txBox="1"/>
                <p:nvPr/>
              </p:nvSpPr>
              <p:spPr>
                <a:xfrm>
                  <a:off x="2743932" y="1545350"/>
                  <a:ext cx="1514251" cy="459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CN" altLang="en-US" b="1" dirty="0">
                      <a:solidFill>
                        <a:schemeClr val="bg1"/>
                      </a:solidFill>
                      <a:latin typeface="阿里巴巴普惠体 B" panose="00020600040101010101" pitchFamily="18" charset="-122"/>
                      <a:ea typeface="阿里巴巴普惠体 B" panose="00020600040101010101" pitchFamily="18" charset="-122"/>
                      <a:cs typeface="阿里巴巴普惠体 B" panose="00020600040101010101" pitchFamily="18" charset="-122"/>
                    </a:rPr>
                    <a:t>输入标题</a:t>
                  </a:r>
                  <a:endParaRPr lang="zh-CN" altLang="en-US" b="1" dirty="0">
                    <a:solidFill>
                      <a:schemeClr val="bg1"/>
                    </a:solidFill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82" name="文本框 22"/>
                <p:cNvSpPr txBox="1"/>
                <p:nvPr/>
              </p:nvSpPr>
              <p:spPr>
                <a:xfrm>
                  <a:off x="4885819" y="1532932"/>
                  <a:ext cx="1514251" cy="459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CN" altLang="en-US" b="1" dirty="0">
                      <a:solidFill>
                        <a:schemeClr val="bg1"/>
                      </a:solidFill>
                      <a:latin typeface="阿里巴巴普惠体 B" panose="00020600040101010101" pitchFamily="18" charset="-122"/>
                      <a:ea typeface="阿里巴巴普惠体 B" panose="00020600040101010101" pitchFamily="18" charset="-122"/>
                      <a:cs typeface="阿里巴巴普惠体 B" panose="00020600040101010101" pitchFamily="18" charset="-122"/>
                    </a:rPr>
                    <a:t>输入标题</a:t>
                  </a:r>
                  <a:endParaRPr lang="zh-CN" altLang="en-US" b="1" dirty="0">
                    <a:solidFill>
                      <a:schemeClr val="bg1"/>
                    </a:solidFill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83" name="文本框 23"/>
                <p:cNvSpPr txBox="1"/>
                <p:nvPr/>
              </p:nvSpPr>
              <p:spPr>
                <a:xfrm>
                  <a:off x="7009423" y="1545350"/>
                  <a:ext cx="1514251" cy="459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CN" altLang="en-US" b="1" dirty="0">
                      <a:solidFill>
                        <a:schemeClr val="bg1"/>
                      </a:solidFill>
                      <a:latin typeface="阿里巴巴普惠体 B" panose="00020600040101010101" pitchFamily="18" charset="-122"/>
                      <a:ea typeface="阿里巴巴普惠体 B" panose="00020600040101010101" pitchFamily="18" charset="-122"/>
                      <a:cs typeface="阿里巴巴普惠体 B" panose="00020600040101010101" pitchFamily="18" charset="-122"/>
                    </a:rPr>
                    <a:t>输入标题</a:t>
                  </a:r>
                  <a:endParaRPr lang="zh-CN" altLang="en-US" b="1" dirty="0">
                    <a:solidFill>
                      <a:schemeClr val="bg1"/>
                    </a:solidFill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</p:grpSp>
          <p:sp>
            <p:nvSpPr>
              <p:cNvPr id="44" name="任意多边形 44"/>
              <p:cNvSpPr/>
              <p:nvPr/>
            </p:nvSpPr>
            <p:spPr>
              <a:xfrm>
                <a:off x="9130973" y="1641253"/>
                <a:ext cx="322958" cy="377800"/>
              </a:xfrm>
              <a:custGeom>
                <a:avLst/>
                <a:gdLst>
                  <a:gd name="connsiteX0" fmla="*/ 0 w 248310"/>
                  <a:gd name="connsiteY0" fmla="*/ 58095 h 290476"/>
                  <a:gd name="connsiteX1" fmla="*/ 124155 w 248310"/>
                  <a:gd name="connsiteY1" fmla="*/ 58095 h 290476"/>
                  <a:gd name="connsiteX2" fmla="*/ 124155 w 248310"/>
                  <a:gd name="connsiteY2" fmla="*/ 0 h 290476"/>
                  <a:gd name="connsiteX3" fmla="*/ 248310 w 248310"/>
                  <a:gd name="connsiteY3" fmla="*/ 145238 h 290476"/>
                  <a:gd name="connsiteX4" fmla="*/ 124155 w 248310"/>
                  <a:gd name="connsiteY4" fmla="*/ 290476 h 290476"/>
                  <a:gd name="connsiteX5" fmla="*/ 124155 w 248310"/>
                  <a:gd name="connsiteY5" fmla="*/ 232381 h 290476"/>
                  <a:gd name="connsiteX6" fmla="*/ 0 w 248310"/>
                  <a:gd name="connsiteY6" fmla="*/ 232381 h 290476"/>
                  <a:gd name="connsiteX7" fmla="*/ 0 w 248310"/>
                  <a:gd name="connsiteY7" fmla="*/ 58095 h 290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8310" h="290476">
                    <a:moveTo>
                      <a:pt x="0" y="58095"/>
                    </a:moveTo>
                    <a:lnTo>
                      <a:pt x="124155" y="58095"/>
                    </a:lnTo>
                    <a:lnTo>
                      <a:pt x="124155" y="0"/>
                    </a:lnTo>
                    <a:lnTo>
                      <a:pt x="248310" y="145238"/>
                    </a:lnTo>
                    <a:lnTo>
                      <a:pt x="124155" y="290476"/>
                    </a:lnTo>
                    <a:lnTo>
                      <a:pt x="124155" y="232381"/>
                    </a:lnTo>
                    <a:lnTo>
                      <a:pt x="0" y="232381"/>
                    </a:lnTo>
                    <a:lnTo>
                      <a:pt x="0" y="58095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58095" rIns="74493" bIns="58095" numCol="1" spcCol="1270" anchor="ctr" anchorCtr="0">
                <a:noAutofit/>
              </a:bodyPr>
              <a:lstStyle/>
              <a:p>
                <a:pPr algn="ctr" defTabSz="400050"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800" dirty="0">
                  <a:latin typeface="阿里巴巴普惠体 R" panose="00020600040101010101" pitchFamily="18" charset="-122"/>
                  <a:ea typeface="阿里巴巴普惠体 R" panose="00020600040101010101" pitchFamily="18" charset="-122"/>
                </a:endParaRPr>
              </a:p>
            </p:txBody>
          </p:sp>
          <p:sp>
            <p:nvSpPr>
              <p:cNvPr id="45" name="任意多边形 45"/>
              <p:cNvSpPr/>
              <p:nvPr/>
            </p:nvSpPr>
            <p:spPr>
              <a:xfrm>
                <a:off x="9583420" y="1373137"/>
                <a:ext cx="1523389" cy="914033"/>
              </a:xfrm>
              <a:custGeom>
                <a:avLst/>
                <a:gdLst>
                  <a:gd name="connsiteX0" fmla="*/ 0 w 1171277"/>
                  <a:gd name="connsiteY0" fmla="*/ 70277 h 702766"/>
                  <a:gd name="connsiteX1" fmla="*/ 70277 w 1171277"/>
                  <a:gd name="connsiteY1" fmla="*/ 0 h 702766"/>
                  <a:gd name="connsiteX2" fmla="*/ 1101000 w 1171277"/>
                  <a:gd name="connsiteY2" fmla="*/ 0 h 702766"/>
                  <a:gd name="connsiteX3" fmla="*/ 1171277 w 1171277"/>
                  <a:gd name="connsiteY3" fmla="*/ 70277 h 702766"/>
                  <a:gd name="connsiteX4" fmla="*/ 1171277 w 1171277"/>
                  <a:gd name="connsiteY4" fmla="*/ 632489 h 702766"/>
                  <a:gd name="connsiteX5" fmla="*/ 1101000 w 1171277"/>
                  <a:gd name="connsiteY5" fmla="*/ 702766 h 702766"/>
                  <a:gd name="connsiteX6" fmla="*/ 70277 w 1171277"/>
                  <a:gd name="connsiteY6" fmla="*/ 702766 h 702766"/>
                  <a:gd name="connsiteX7" fmla="*/ 0 w 1171277"/>
                  <a:gd name="connsiteY7" fmla="*/ 632489 h 702766"/>
                  <a:gd name="connsiteX8" fmla="*/ 0 w 1171277"/>
                  <a:gd name="connsiteY8" fmla="*/ 70277 h 70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1277" h="702766">
                    <a:moveTo>
                      <a:pt x="0" y="70277"/>
                    </a:moveTo>
                    <a:cubicBezTo>
                      <a:pt x="0" y="31464"/>
                      <a:pt x="31464" y="0"/>
                      <a:pt x="70277" y="0"/>
                    </a:cubicBezTo>
                    <a:lnTo>
                      <a:pt x="1101000" y="0"/>
                    </a:lnTo>
                    <a:cubicBezTo>
                      <a:pt x="1139813" y="0"/>
                      <a:pt x="1171277" y="31464"/>
                      <a:pt x="1171277" y="70277"/>
                    </a:cubicBezTo>
                    <a:lnTo>
                      <a:pt x="1171277" y="632489"/>
                    </a:lnTo>
                    <a:cubicBezTo>
                      <a:pt x="1171277" y="671302"/>
                      <a:pt x="1139813" y="702766"/>
                      <a:pt x="1101000" y="702766"/>
                    </a:cubicBezTo>
                    <a:lnTo>
                      <a:pt x="70277" y="702766"/>
                    </a:lnTo>
                    <a:cubicBezTo>
                      <a:pt x="31464" y="702766"/>
                      <a:pt x="0" y="671302"/>
                      <a:pt x="0" y="632489"/>
                    </a:cubicBezTo>
                    <a:lnTo>
                      <a:pt x="0" y="70277"/>
                    </a:lnTo>
                    <a:close/>
                  </a:path>
                </a:pathLst>
              </a:custGeom>
              <a:solidFill>
                <a:srgbClr val="003C78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31073" tIns="131073" rIns="131073" bIns="131073" numCol="1" spcCol="1270" anchor="ctr" anchorCtr="0">
                <a:noAutofit/>
              </a:bodyPr>
              <a:lstStyle/>
              <a:p>
                <a:pPr algn="ctr" defTabSz="967105"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000" dirty="0">
                  <a:latin typeface="阿里巴巴普惠体 R" panose="00020600040101010101" pitchFamily="18" charset="-122"/>
                  <a:ea typeface="阿里巴巴普惠体 R" panose="00020600040101010101" pitchFamily="18" charset="-122"/>
                </a:endParaRPr>
              </a:p>
            </p:txBody>
          </p:sp>
        </p:grpSp>
        <p:sp>
          <p:nvSpPr>
            <p:cNvPr id="42" name="文本框 23"/>
            <p:cNvSpPr txBox="1"/>
            <p:nvPr/>
          </p:nvSpPr>
          <p:spPr>
            <a:xfrm>
              <a:off x="7194419" y="1203871"/>
              <a:ext cx="1135688" cy="261342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输入标题</a:t>
              </a:r>
              <a:endParaRPr lang="zh-CN" altLang="en-US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sp>
        <p:nvSpPr>
          <p:cNvPr id="84" name="任意多边形 30"/>
          <p:cNvSpPr/>
          <p:nvPr/>
        </p:nvSpPr>
        <p:spPr>
          <a:xfrm>
            <a:off x="8874043" y="2982794"/>
            <a:ext cx="1023374" cy="749936"/>
          </a:xfrm>
          <a:custGeom>
            <a:avLst/>
            <a:gdLst>
              <a:gd name="connsiteX0" fmla="*/ 0 w 792480"/>
              <a:gd name="connsiteY0" fmla="*/ 435864 h 792480"/>
              <a:gd name="connsiteX1" fmla="*/ 178308 w 792480"/>
              <a:gd name="connsiteY1" fmla="*/ 435864 h 792480"/>
              <a:gd name="connsiteX2" fmla="*/ 178308 w 792480"/>
              <a:gd name="connsiteY2" fmla="*/ 0 h 792480"/>
              <a:gd name="connsiteX3" fmla="*/ 614172 w 792480"/>
              <a:gd name="connsiteY3" fmla="*/ 0 h 792480"/>
              <a:gd name="connsiteX4" fmla="*/ 614172 w 792480"/>
              <a:gd name="connsiteY4" fmla="*/ 435864 h 792480"/>
              <a:gd name="connsiteX5" fmla="*/ 792480 w 792480"/>
              <a:gd name="connsiteY5" fmla="*/ 435864 h 792480"/>
              <a:gd name="connsiteX6" fmla="*/ 396240 w 792480"/>
              <a:gd name="connsiteY6" fmla="*/ 792480 h 792480"/>
              <a:gd name="connsiteX7" fmla="*/ 0 w 792480"/>
              <a:gd name="connsiteY7" fmla="*/ 435864 h 79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2480" h="792480">
                <a:moveTo>
                  <a:pt x="0" y="435864"/>
                </a:moveTo>
                <a:lnTo>
                  <a:pt x="178308" y="435864"/>
                </a:lnTo>
                <a:lnTo>
                  <a:pt x="178308" y="0"/>
                </a:lnTo>
                <a:lnTo>
                  <a:pt x="614172" y="0"/>
                </a:lnTo>
                <a:lnTo>
                  <a:pt x="614172" y="435864"/>
                </a:lnTo>
                <a:lnTo>
                  <a:pt x="792480" y="435864"/>
                </a:lnTo>
                <a:lnTo>
                  <a:pt x="396240" y="792480"/>
                </a:lnTo>
                <a:lnTo>
                  <a:pt x="0" y="435864"/>
                </a:lnTo>
                <a:close/>
              </a:path>
            </a:pathLst>
          </a:custGeom>
          <a:solidFill>
            <a:srgbClr val="003C78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8021" tIns="34290" rIns="168021" bIns="181394" numCol="1" spcCol="953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700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85" name="任意多边形 31"/>
          <p:cNvSpPr/>
          <p:nvPr/>
        </p:nvSpPr>
        <p:spPr>
          <a:xfrm>
            <a:off x="9283831" y="4202031"/>
            <a:ext cx="1023374" cy="749936"/>
          </a:xfrm>
          <a:custGeom>
            <a:avLst/>
            <a:gdLst>
              <a:gd name="connsiteX0" fmla="*/ 0 w 792480"/>
              <a:gd name="connsiteY0" fmla="*/ 435864 h 792480"/>
              <a:gd name="connsiteX1" fmla="*/ 178308 w 792480"/>
              <a:gd name="connsiteY1" fmla="*/ 435864 h 792480"/>
              <a:gd name="connsiteX2" fmla="*/ 178308 w 792480"/>
              <a:gd name="connsiteY2" fmla="*/ 0 h 792480"/>
              <a:gd name="connsiteX3" fmla="*/ 614172 w 792480"/>
              <a:gd name="connsiteY3" fmla="*/ 0 h 792480"/>
              <a:gd name="connsiteX4" fmla="*/ 614172 w 792480"/>
              <a:gd name="connsiteY4" fmla="*/ 435864 h 792480"/>
              <a:gd name="connsiteX5" fmla="*/ 792480 w 792480"/>
              <a:gd name="connsiteY5" fmla="*/ 435864 h 792480"/>
              <a:gd name="connsiteX6" fmla="*/ 396240 w 792480"/>
              <a:gd name="connsiteY6" fmla="*/ 792480 h 792480"/>
              <a:gd name="connsiteX7" fmla="*/ 0 w 792480"/>
              <a:gd name="connsiteY7" fmla="*/ 435864 h 79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2480" h="792480">
                <a:moveTo>
                  <a:pt x="0" y="435864"/>
                </a:moveTo>
                <a:lnTo>
                  <a:pt x="178308" y="435864"/>
                </a:lnTo>
                <a:lnTo>
                  <a:pt x="178308" y="0"/>
                </a:lnTo>
                <a:lnTo>
                  <a:pt x="614172" y="0"/>
                </a:lnTo>
                <a:lnTo>
                  <a:pt x="614172" y="435864"/>
                </a:lnTo>
                <a:lnTo>
                  <a:pt x="792480" y="435864"/>
                </a:lnTo>
                <a:lnTo>
                  <a:pt x="396240" y="792480"/>
                </a:lnTo>
                <a:lnTo>
                  <a:pt x="0" y="435864"/>
                </a:lnTo>
                <a:close/>
              </a:path>
            </a:pathLst>
          </a:custGeom>
          <a:solidFill>
            <a:srgbClr val="003C78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8021" tIns="34290" rIns="168021" bIns="181394" numCol="1" spcCol="953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700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4" grpId="0" animBg="1"/>
      <p:bldP spid="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6"/>
          <p:cNvSpPr>
            <a:spLocks noChangeArrowheads="1"/>
          </p:cNvSpPr>
          <p:nvPr/>
        </p:nvSpPr>
        <p:spPr bwMode="auto">
          <a:xfrm>
            <a:off x="693904" y="254043"/>
            <a:ext cx="3877981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2400" b="1" dirty="0">
                <a:solidFill>
                  <a:srgbClr val="003C78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输入您的标题输入您的标题</a:t>
            </a:r>
            <a:endParaRPr lang="zh-CN" altLang="en-US" sz="2400" b="1" dirty="0">
              <a:solidFill>
                <a:srgbClr val="003C78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5" name="等腰三角形 47"/>
          <p:cNvSpPr>
            <a:spLocks noChangeArrowheads="1"/>
          </p:cNvSpPr>
          <p:nvPr/>
        </p:nvSpPr>
        <p:spPr bwMode="auto">
          <a:xfrm rot="5400000">
            <a:off x="-39787" y="233491"/>
            <a:ext cx="581159" cy="501585"/>
          </a:xfrm>
          <a:prstGeom prst="triangle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txBody>
          <a:bodyPr lIns="91438" tIns="45719" rIns="91438" bIns="45719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solidFill>
                <a:srgbClr val="FFFFFF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18" name="Freeform 5"/>
          <p:cNvSpPr/>
          <p:nvPr/>
        </p:nvSpPr>
        <p:spPr bwMode="auto">
          <a:xfrm>
            <a:off x="968664" y="2299963"/>
            <a:ext cx="2434031" cy="2194548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003C78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19" name="TextBox 21"/>
          <p:cNvSpPr txBox="1"/>
          <p:nvPr/>
        </p:nvSpPr>
        <p:spPr>
          <a:xfrm>
            <a:off x="1546932" y="2913697"/>
            <a:ext cx="1317025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3200" b="1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标题内容标题</a:t>
            </a:r>
            <a:endParaRPr lang="zh-CN" altLang="en-US" sz="3200" b="1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20" name="圆角矩形 22"/>
          <p:cNvSpPr/>
          <p:nvPr/>
        </p:nvSpPr>
        <p:spPr>
          <a:xfrm>
            <a:off x="4571885" y="1512105"/>
            <a:ext cx="5969984" cy="654660"/>
          </a:xfrm>
          <a:prstGeom prst="roundRect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21" name="Freeform 5"/>
          <p:cNvSpPr/>
          <p:nvPr/>
        </p:nvSpPr>
        <p:spPr bwMode="auto">
          <a:xfrm>
            <a:off x="3607756" y="1769657"/>
            <a:ext cx="793555" cy="3256767"/>
          </a:xfrm>
          <a:custGeom>
            <a:avLst/>
            <a:gdLst>
              <a:gd name="T0" fmla="*/ 1999 w 3544"/>
              <a:gd name="T1" fmla="*/ 9150 h 14563"/>
              <a:gd name="T2" fmla="*/ 1999 w 3544"/>
              <a:gd name="T3" fmla="*/ 12306 h 14563"/>
              <a:gd name="T4" fmla="*/ 2353 w 3544"/>
              <a:gd name="T5" fmla="*/ 13628 h 14563"/>
              <a:gd name="T6" fmla="*/ 3544 w 3544"/>
              <a:gd name="T7" fmla="*/ 14112 h 14563"/>
              <a:gd name="T8" fmla="*/ 3544 w 3544"/>
              <a:gd name="T9" fmla="*/ 14563 h 14563"/>
              <a:gd name="T10" fmla="*/ 1933 w 3544"/>
              <a:gd name="T11" fmla="*/ 14016 h 14563"/>
              <a:gd name="T12" fmla="*/ 1419 w 3544"/>
              <a:gd name="T13" fmla="*/ 12050 h 14563"/>
              <a:gd name="T14" fmla="*/ 1419 w 3544"/>
              <a:gd name="T15" fmla="*/ 9279 h 14563"/>
              <a:gd name="T16" fmla="*/ 1160 w 3544"/>
              <a:gd name="T17" fmla="*/ 8022 h 14563"/>
              <a:gd name="T18" fmla="*/ 0 w 3544"/>
              <a:gd name="T19" fmla="*/ 7475 h 14563"/>
              <a:gd name="T20" fmla="*/ 0 w 3544"/>
              <a:gd name="T21" fmla="*/ 7088 h 14563"/>
              <a:gd name="T22" fmla="*/ 1127 w 3544"/>
              <a:gd name="T23" fmla="*/ 6571 h 14563"/>
              <a:gd name="T24" fmla="*/ 1419 w 3544"/>
              <a:gd name="T25" fmla="*/ 5284 h 14563"/>
              <a:gd name="T26" fmla="*/ 1419 w 3544"/>
              <a:gd name="T27" fmla="*/ 2513 h 14563"/>
              <a:gd name="T28" fmla="*/ 1933 w 3544"/>
              <a:gd name="T29" fmla="*/ 547 h 14563"/>
              <a:gd name="T30" fmla="*/ 3544 w 3544"/>
              <a:gd name="T31" fmla="*/ 0 h 14563"/>
              <a:gd name="T32" fmla="*/ 3544 w 3544"/>
              <a:gd name="T33" fmla="*/ 451 h 14563"/>
              <a:gd name="T34" fmla="*/ 2353 w 3544"/>
              <a:gd name="T35" fmla="*/ 902 h 14563"/>
              <a:gd name="T36" fmla="*/ 1999 w 3544"/>
              <a:gd name="T37" fmla="*/ 2254 h 14563"/>
              <a:gd name="T38" fmla="*/ 1999 w 3544"/>
              <a:gd name="T39" fmla="*/ 5413 h 14563"/>
              <a:gd name="T40" fmla="*/ 580 w 3544"/>
              <a:gd name="T41" fmla="*/ 7275 h 14563"/>
              <a:gd name="T42" fmla="*/ 580 w 3544"/>
              <a:gd name="T43" fmla="*/ 7304 h 14563"/>
              <a:gd name="T44" fmla="*/ 1999 w 3544"/>
              <a:gd name="T45" fmla="*/ 9150 h 14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44" h="14563">
                <a:moveTo>
                  <a:pt x="1999" y="9150"/>
                </a:moveTo>
                <a:lnTo>
                  <a:pt x="1999" y="12306"/>
                </a:lnTo>
                <a:cubicBezTo>
                  <a:pt x="1999" y="12867"/>
                  <a:pt x="2117" y="13306"/>
                  <a:pt x="2353" y="13628"/>
                </a:cubicBezTo>
                <a:cubicBezTo>
                  <a:pt x="2590" y="13950"/>
                  <a:pt x="2986" y="14112"/>
                  <a:pt x="3544" y="14112"/>
                </a:cubicBezTo>
                <a:lnTo>
                  <a:pt x="3544" y="14563"/>
                </a:lnTo>
                <a:cubicBezTo>
                  <a:pt x="2815" y="14563"/>
                  <a:pt x="2276" y="14379"/>
                  <a:pt x="1933" y="14016"/>
                </a:cubicBezTo>
                <a:cubicBezTo>
                  <a:pt x="1589" y="13650"/>
                  <a:pt x="1419" y="12993"/>
                  <a:pt x="1419" y="12050"/>
                </a:cubicBezTo>
                <a:lnTo>
                  <a:pt x="1419" y="9279"/>
                </a:lnTo>
                <a:cubicBezTo>
                  <a:pt x="1419" y="8762"/>
                  <a:pt x="1333" y="8344"/>
                  <a:pt x="1160" y="8022"/>
                </a:cubicBezTo>
                <a:cubicBezTo>
                  <a:pt x="990" y="7701"/>
                  <a:pt x="602" y="7516"/>
                  <a:pt x="0" y="7475"/>
                </a:cubicBezTo>
                <a:lnTo>
                  <a:pt x="0" y="7088"/>
                </a:lnTo>
                <a:cubicBezTo>
                  <a:pt x="558" y="7002"/>
                  <a:pt x="935" y="6829"/>
                  <a:pt x="1127" y="6571"/>
                </a:cubicBezTo>
                <a:cubicBezTo>
                  <a:pt x="1322" y="6315"/>
                  <a:pt x="1419" y="5883"/>
                  <a:pt x="1419" y="5284"/>
                </a:cubicBezTo>
                <a:lnTo>
                  <a:pt x="1419" y="2513"/>
                </a:lnTo>
                <a:cubicBezTo>
                  <a:pt x="1419" y="1567"/>
                  <a:pt x="1589" y="913"/>
                  <a:pt x="1933" y="547"/>
                </a:cubicBezTo>
                <a:cubicBezTo>
                  <a:pt x="2276" y="181"/>
                  <a:pt x="2815" y="0"/>
                  <a:pt x="3544" y="0"/>
                </a:cubicBezTo>
                <a:lnTo>
                  <a:pt x="3544" y="451"/>
                </a:lnTo>
                <a:cubicBezTo>
                  <a:pt x="2986" y="451"/>
                  <a:pt x="2590" y="602"/>
                  <a:pt x="2353" y="902"/>
                </a:cubicBezTo>
                <a:cubicBezTo>
                  <a:pt x="2117" y="1201"/>
                  <a:pt x="1999" y="1652"/>
                  <a:pt x="1999" y="2254"/>
                </a:cubicBezTo>
                <a:lnTo>
                  <a:pt x="1999" y="5413"/>
                </a:lnTo>
                <a:cubicBezTo>
                  <a:pt x="1999" y="6265"/>
                  <a:pt x="1592" y="7275"/>
                  <a:pt x="580" y="7275"/>
                </a:cubicBezTo>
                <a:lnTo>
                  <a:pt x="580" y="7304"/>
                </a:lnTo>
                <a:cubicBezTo>
                  <a:pt x="1565" y="7304"/>
                  <a:pt x="1999" y="8309"/>
                  <a:pt x="1999" y="915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22" name="圆角矩形 24"/>
          <p:cNvSpPr/>
          <p:nvPr/>
        </p:nvSpPr>
        <p:spPr>
          <a:xfrm>
            <a:off x="4571885" y="2635311"/>
            <a:ext cx="5969984" cy="654660"/>
          </a:xfrm>
          <a:prstGeom prst="roundRect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23" name="圆角矩形 25"/>
          <p:cNvSpPr/>
          <p:nvPr/>
        </p:nvSpPr>
        <p:spPr>
          <a:xfrm>
            <a:off x="4571885" y="3689017"/>
            <a:ext cx="5969984" cy="654660"/>
          </a:xfrm>
          <a:prstGeom prst="roundRect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24" name="圆角矩形 26"/>
          <p:cNvSpPr/>
          <p:nvPr/>
        </p:nvSpPr>
        <p:spPr>
          <a:xfrm>
            <a:off x="4571885" y="4742723"/>
            <a:ext cx="5969984" cy="654660"/>
          </a:xfrm>
          <a:prstGeom prst="roundRect">
            <a:avLst>
              <a:gd name="adj" fmla="val 50000"/>
            </a:avLst>
          </a:prstGeom>
          <a:solidFill>
            <a:srgbClr val="003C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25" name="TextBox 27"/>
          <p:cNvSpPr txBox="1"/>
          <p:nvPr/>
        </p:nvSpPr>
        <p:spPr>
          <a:xfrm>
            <a:off x="4890397" y="1704894"/>
            <a:ext cx="500959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</a:t>
            </a:r>
            <a:endParaRPr lang="en-US" altLang="zh-CN" sz="1600" dirty="0">
              <a:solidFill>
                <a:schemeClr val="bg1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34" name="TextBox 28"/>
          <p:cNvSpPr txBox="1"/>
          <p:nvPr/>
        </p:nvSpPr>
        <p:spPr>
          <a:xfrm>
            <a:off x="4890397" y="2839530"/>
            <a:ext cx="500959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algn="l">
              <a:lnSpc>
                <a:spcPct val="1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</a:t>
            </a:r>
            <a:endParaRPr lang="en-US" altLang="zh-CN" sz="1600" dirty="0">
              <a:solidFill>
                <a:prstClr val="white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35" name="TextBox 29"/>
          <p:cNvSpPr txBox="1"/>
          <p:nvPr/>
        </p:nvSpPr>
        <p:spPr>
          <a:xfrm>
            <a:off x="4890397" y="3893236"/>
            <a:ext cx="500959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algn="l">
              <a:lnSpc>
                <a:spcPct val="1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</a:t>
            </a:r>
            <a:endParaRPr lang="en-US" altLang="zh-CN" sz="1600" dirty="0">
              <a:solidFill>
                <a:prstClr val="white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  <p:sp>
        <p:nvSpPr>
          <p:cNvPr id="36" name="TextBox 30"/>
          <p:cNvSpPr txBox="1"/>
          <p:nvPr/>
        </p:nvSpPr>
        <p:spPr>
          <a:xfrm>
            <a:off x="4890397" y="4946942"/>
            <a:ext cx="500959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algn="l">
              <a:lnSpc>
                <a:spcPct val="1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点击输入您的具体内容，点击输入您的具体内容。</a:t>
            </a:r>
            <a:endParaRPr lang="en-US" altLang="zh-CN" sz="1600" dirty="0">
              <a:solidFill>
                <a:prstClr val="white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34" grpId="0"/>
      <p:bldP spid="35" grpId="0"/>
      <p:bldP spid="36" grpId="0"/>
    </p:bld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3660</Words>
  <Application>WPS 演示</Application>
  <PresentationFormat>宽屏</PresentationFormat>
  <Paragraphs>316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Arial</vt:lpstr>
      <vt:lpstr>宋体</vt:lpstr>
      <vt:lpstr>Wingdings</vt:lpstr>
      <vt:lpstr>阿里巴巴普惠体 R</vt:lpstr>
      <vt:lpstr>阿里巴巴普惠体 H</vt:lpstr>
      <vt:lpstr>阿里巴巴普惠体 B</vt:lpstr>
      <vt:lpstr>微软雅黑</vt:lpstr>
      <vt:lpstr>Calibri</vt:lpstr>
      <vt:lpstr>Arial Unicode MS</vt:lpstr>
      <vt:lpstr>Agency FB</vt:lpstr>
      <vt:lpstr>等线</vt:lpstr>
      <vt:lpstr>Trebuchet MS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办公资源网:www.bangongziyuan.com;</Company>
  <LinksUpToDate>false</LinksUpToDate>
  <SharedDoc>false</SharedDoc>
  <HyperlinksChanged>false</HyperlinksChanged>
  <AppVersion>14.0000</AppVersion>
  <Manager>办公资源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办公资源网</dc:creator>
  <cp:keywords>www.bangongziyuan.com</cp:keywords>
  <dc:description>办公资源网:www.bangongziyuan.com;</dc:description>
  <cp:lastModifiedBy>Years later</cp:lastModifiedBy>
  <cp:revision>3</cp:revision>
  <dcterms:created xsi:type="dcterms:W3CDTF">2019-06-19T05:40:00Z</dcterms:created>
  <dcterms:modified xsi:type="dcterms:W3CDTF">2024-06-11T23:02:22Z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A361234CC3D24D6FB2C0DCEB0039C162_13</vt:lpwstr>
  </property>
  <property fmtid="{D5CDD505-2E9C-101B-9397-08002B2CF9AE}" pid="3" name="KSOProductBuildVer">
    <vt:lpwstr>2052-12.1.0.17133</vt:lpwstr>
  </property>
</Properties>
</file>