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3616" r:id="rId3"/>
    <p:sldId id="3617" r:id="rId5"/>
    <p:sldId id="3618" r:id="rId6"/>
    <p:sldId id="3596" r:id="rId7"/>
    <p:sldId id="3583" r:id="rId8"/>
    <p:sldId id="3582" r:id="rId9"/>
    <p:sldId id="3595" r:id="rId10"/>
    <p:sldId id="3585" r:id="rId11"/>
    <p:sldId id="3619" r:id="rId12"/>
    <p:sldId id="3578" r:id="rId13"/>
    <p:sldId id="3580" r:id="rId14"/>
    <p:sldId id="3594" r:id="rId15"/>
    <p:sldId id="3593" r:id="rId16"/>
    <p:sldId id="3575" r:id="rId17"/>
    <p:sldId id="3620" r:id="rId18"/>
    <p:sldId id="3597" r:id="rId19"/>
    <p:sldId id="3577" r:id="rId20"/>
    <p:sldId id="3587" r:id="rId21"/>
    <p:sldId id="3576" r:id="rId22"/>
    <p:sldId id="3579" r:id="rId23"/>
    <p:sldId id="3621" r:id="rId24"/>
    <p:sldId id="3598" r:id="rId25"/>
    <p:sldId id="3586" r:id="rId26"/>
    <p:sldId id="3581" r:id="rId27"/>
    <p:sldId id="3622" r:id="rId28"/>
    <p:sldId id="3641" r:id="rId29"/>
  </p:sldIdLst>
  <p:sldSz cx="12858750" cy="7232650"/>
  <p:notesSz cx="6858000" cy="9144000"/>
  <p:custDataLst>
    <p:tags r:id="rId3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40F"/>
    <a:srgbClr val="009944"/>
    <a:srgbClr val="EA5516"/>
    <a:srgbClr val="F9AA1A"/>
    <a:srgbClr val="D1D2D6"/>
    <a:srgbClr val="C00000"/>
    <a:srgbClr val="0085D7"/>
    <a:srgbClr val="F2F2F2"/>
    <a:srgbClr val="1D6DC2"/>
    <a:srgbClr val="08B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2075" autoAdjust="0"/>
  </p:normalViewPr>
  <p:slideViewPr>
    <p:cSldViewPr showGuides="1">
      <p:cViewPr varScale="1">
        <p:scale>
          <a:sx n="100" d="100"/>
          <a:sy n="100" d="100"/>
        </p:scale>
        <p:origin x="822" y="78"/>
      </p:cViewPr>
      <p:guideLst>
        <p:guide orient="horz" pos="328"/>
        <p:guide pos="4050"/>
        <p:guide orient="horz" pos="4183"/>
        <p:guide pos="7588"/>
        <p:guide pos="135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val>
            <c:numRef>
              <c:f>Sheet1!$B$2:$B$6</c:f>
              <c:numCache>
                <c:formatCode>General</c:formatCode>
                <c:ptCount val="5"/>
                <c:pt idx="0">
                  <c:v>8.2</c:v>
                </c:pt>
                <c:pt idx="1">
                  <c:v>3.2</c:v>
                </c:pt>
                <c:pt idx="2">
                  <c:v>2.6</c:v>
                </c:pt>
                <c:pt idx="3">
                  <c:v>2.2</c:v>
                </c:pt>
                <c:pt idx="4">
                  <c:v>2.3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84C86-7404-497C-BCB5-4003B0F51D3E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D9A3C-EDB8-47A7-A89F-8B39791795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7C4AA-064A-47A7-A070-FE09BE2412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1969" y="1"/>
            <a:ext cx="12880367" cy="7219258"/>
            <a:chOff x="-15875" y="15875"/>
            <a:chExt cx="9102725" cy="5118101"/>
          </a:xfrm>
        </p:grpSpPr>
        <p:sp>
          <p:nvSpPr>
            <p:cNvPr id="13" name="Freeform 6"/>
            <p:cNvSpPr/>
            <p:nvPr/>
          </p:nvSpPr>
          <p:spPr bwMode="auto">
            <a:xfrm>
              <a:off x="-15875" y="15875"/>
              <a:ext cx="9102725" cy="3954463"/>
            </a:xfrm>
            <a:custGeom>
              <a:avLst/>
              <a:gdLst>
                <a:gd name="T0" fmla="*/ 0 w 5734"/>
                <a:gd name="T1" fmla="*/ 0 h 2491"/>
                <a:gd name="T2" fmla="*/ 5734 w 5734"/>
                <a:gd name="T3" fmla="*/ 0 h 2491"/>
                <a:gd name="T4" fmla="*/ 5734 w 5734"/>
                <a:gd name="T5" fmla="*/ 2063 h 2491"/>
                <a:gd name="T6" fmla="*/ 5676 w 5734"/>
                <a:gd name="T7" fmla="*/ 2100 h 2491"/>
                <a:gd name="T8" fmla="*/ 5615 w 5734"/>
                <a:gd name="T9" fmla="*/ 2137 h 2491"/>
                <a:gd name="T10" fmla="*/ 5549 w 5734"/>
                <a:gd name="T11" fmla="*/ 2175 h 2491"/>
                <a:gd name="T12" fmla="*/ 5479 w 5734"/>
                <a:gd name="T13" fmla="*/ 2212 h 2491"/>
                <a:gd name="T14" fmla="*/ 5402 w 5734"/>
                <a:gd name="T15" fmla="*/ 2249 h 2491"/>
                <a:gd name="T16" fmla="*/ 5323 w 5734"/>
                <a:gd name="T17" fmla="*/ 2286 h 2491"/>
                <a:gd name="T18" fmla="*/ 5239 w 5734"/>
                <a:gd name="T19" fmla="*/ 2319 h 2491"/>
                <a:gd name="T20" fmla="*/ 5149 w 5734"/>
                <a:gd name="T21" fmla="*/ 2352 h 2491"/>
                <a:gd name="T22" fmla="*/ 5057 w 5734"/>
                <a:gd name="T23" fmla="*/ 2382 h 2491"/>
                <a:gd name="T24" fmla="*/ 4959 w 5734"/>
                <a:gd name="T25" fmla="*/ 2408 h 2491"/>
                <a:gd name="T26" fmla="*/ 4857 w 5734"/>
                <a:gd name="T27" fmla="*/ 2433 h 2491"/>
                <a:gd name="T28" fmla="*/ 4750 w 5734"/>
                <a:gd name="T29" fmla="*/ 2454 h 2491"/>
                <a:gd name="T30" fmla="*/ 4640 w 5734"/>
                <a:gd name="T31" fmla="*/ 2470 h 2491"/>
                <a:gd name="T32" fmla="*/ 4524 w 5734"/>
                <a:gd name="T33" fmla="*/ 2482 h 2491"/>
                <a:gd name="T34" fmla="*/ 4405 w 5734"/>
                <a:gd name="T35" fmla="*/ 2489 h 2491"/>
                <a:gd name="T36" fmla="*/ 4283 w 5734"/>
                <a:gd name="T37" fmla="*/ 2491 h 2491"/>
                <a:gd name="T38" fmla="*/ 4155 w 5734"/>
                <a:gd name="T39" fmla="*/ 2485 h 2491"/>
                <a:gd name="T40" fmla="*/ 4022 w 5734"/>
                <a:gd name="T41" fmla="*/ 2477 h 2491"/>
                <a:gd name="T42" fmla="*/ 3887 w 5734"/>
                <a:gd name="T43" fmla="*/ 2459 h 2491"/>
                <a:gd name="T44" fmla="*/ 3745 w 5734"/>
                <a:gd name="T45" fmla="*/ 2435 h 2491"/>
                <a:gd name="T46" fmla="*/ 3602 w 5734"/>
                <a:gd name="T47" fmla="*/ 2403 h 2491"/>
                <a:gd name="T48" fmla="*/ 3453 w 5734"/>
                <a:gd name="T49" fmla="*/ 2364 h 2491"/>
                <a:gd name="T50" fmla="*/ 3301 w 5734"/>
                <a:gd name="T51" fmla="*/ 2317 h 2491"/>
                <a:gd name="T52" fmla="*/ 3125 w 5734"/>
                <a:gd name="T53" fmla="*/ 2259 h 2491"/>
                <a:gd name="T54" fmla="*/ 2954 w 5734"/>
                <a:gd name="T55" fmla="*/ 2205 h 2491"/>
                <a:gd name="T56" fmla="*/ 2786 w 5734"/>
                <a:gd name="T57" fmla="*/ 2154 h 2491"/>
                <a:gd name="T58" fmla="*/ 2618 w 5734"/>
                <a:gd name="T59" fmla="*/ 2105 h 2491"/>
                <a:gd name="T60" fmla="*/ 2455 w 5734"/>
                <a:gd name="T61" fmla="*/ 2062 h 2491"/>
                <a:gd name="T62" fmla="*/ 2294 w 5734"/>
                <a:gd name="T63" fmla="*/ 2020 h 2491"/>
                <a:gd name="T64" fmla="*/ 2135 w 5734"/>
                <a:gd name="T65" fmla="*/ 1983 h 2491"/>
                <a:gd name="T66" fmla="*/ 1979 w 5734"/>
                <a:gd name="T67" fmla="*/ 1950 h 2491"/>
                <a:gd name="T68" fmla="*/ 1828 w 5734"/>
                <a:gd name="T69" fmla="*/ 1922 h 2491"/>
                <a:gd name="T70" fmla="*/ 1678 w 5734"/>
                <a:gd name="T71" fmla="*/ 1899 h 2491"/>
                <a:gd name="T72" fmla="*/ 1532 w 5734"/>
                <a:gd name="T73" fmla="*/ 1880 h 2491"/>
                <a:gd name="T74" fmla="*/ 1390 w 5734"/>
                <a:gd name="T75" fmla="*/ 1867 h 2491"/>
                <a:gd name="T76" fmla="*/ 1252 w 5734"/>
                <a:gd name="T77" fmla="*/ 1859 h 2491"/>
                <a:gd name="T78" fmla="*/ 1117 w 5734"/>
                <a:gd name="T79" fmla="*/ 1857 h 2491"/>
                <a:gd name="T80" fmla="*/ 986 w 5734"/>
                <a:gd name="T81" fmla="*/ 1862 h 2491"/>
                <a:gd name="T82" fmla="*/ 860 w 5734"/>
                <a:gd name="T83" fmla="*/ 1873 h 2491"/>
                <a:gd name="T84" fmla="*/ 737 w 5734"/>
                <a:gd name="T85" fmla="*/ 1890 h 2491"/>
                <a:gd name="T86" fmla="*/ 618 w 5734"/>
                <a:gd name="T87" fmla="*/ 1915 h 2491"/>
                <a:gd name="T88" fmla="*/ 504 w 5734"/>
                <a:gd name="T89" fmla="*/ 1944 h 2491"/>
                <a:gd name="T90" fmla="*/ 394 w 5734"/>
                <a:gd name="T91" fmla="*/ 1985 h 2491"/>
                <a:gd name="T92" fmla="*/ 287 w 5734"/>
                <a:gd name="T93" fmla="*/ 2030 h 2491"/>
                <a:gd name="T94" fmla="*/ 188 w 5734"/>
                <a:gd name="T95" fmla="*/ 2084 h 2491"/>
                <a:gd name="T96" fmla="*/ 91 w 5734"/>
                <a:gd name="T97" fmla="*/ 2147 h 2491"/>
                <a:gd name="T98" fmla="*/ 0 w 5734"/>
                <a:gd name="T99" fmla="*/ 2217 h 2491"/>
                <a:gd name="T100" fmla="*/ 0 w 5734"/>
                <a:gd name="T101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4" h="2491">
                  <a:moveTo>
                    <a:pt x="0" y="0"/>
                  </a:moveTo>
                  <a:lnTo>
                    <a:pt x="5734" y="0"/>
                  </a:lnTo>
                  <a:lnTo>
                    <a:pt x="5734" y="2063"/>
                  </a:lnTo>
                  <a:lnTo>
                    <a:pt x="5676" y="2100"/>
                  </a:lnTo>
                  <a:lnTo>
                    <a:pt x="5615" y="2137"/>
                  </a:lnTo>
                  <a:lnTo>
                    <a:pt x="5549" y="2175"/>
                  </a:lnTo>
                  <a:lnTo>
                    <a:pt x="5479" y="2212"/>
                  </a:lnTo>
                  <a:lnTo>
                    <a:pt x="5402" y="2249"/>
                  </a:lnTo>
                  <a:lnTo>
                    <a:pt x="5323" y="2286"/>
                  </a:lnTo>
                  <a:lnTo>
                    <a:pt x="5239" y="2319"/>
                  </a:lnTo>
                  <a:lnTo>
                    <a:pt x="5149" y="2352"/>
                  </a:lnTo>
                  <a:lnTo>
                    <a:pt x="5057" y="2382"/>
                  </a:lnTo>
                  <a:lnTo>
                    <a:pt x="4959" y="2408"/>
                  </a:lnTo>
                  <a:lnTo>
                    <a:pt x="4857" y="2433"/>
                  </a:lnTo>
                  <a:lnTo>
                    <a:pt x="4750" y="2454"/>
                  </a:lnTo>
                  <a:lnTo>
                    <a:pt x="4640" y="2470"/>
                  </a:lnTo>
                  <a:lnTo>
                    <a:pt x="4524" y="2482"/>
                  </a:lnTo>
                  <a:lnTo>
                    <a:pt x="4405" y="2489"/>
                  </a:lnTo>
                  <a:lnTo>
                    <a:pt x="4283" y="2491"/>
                  </a:lnTo>
                  <a:lnTo>
                    <a:pt x="4155" y="2485"/>
                  </a:lnTo>
                  <a:lnTo>
                    <a:pt x="4022" y="2477"/>
                  </a:lnTo>
                  <a:lnTo>
                    <a:pt x="3887" y="2459"/>
                  </a:lnTo>
                  <a:lnTo>
                    <a:pt x="3745" y="2435"/>
                  </a:lnTo>
                  <a:lnTo>
                    <a:pt x="3602" y="2403"/>
                  </a:lnTo>
                  <a:lnTo>
                    <a:pt x="3453" y="2364"/>
                  </a:lnTo>
                  <a:lnTo>
                    <a:pt x="3301" y="2317"/>
                  </a:lnTo>
                  <a:lnTo>
                    <a:pt x="3125" y="2259"/>
                  </a:lnTo>
                  <a:lnTo>
                    <a:pt x="2954" y="2205"/>
                  </a:lnTo>
                  <a:lnTo>
                    <a:pt x="2786" y="2154"/>
                  </a:lnTo>
                  <a:lnTo>
                    <a:pt x="2618" y="2105"/>
                  </a:lnTo>
                  <a:lnTo>
                    <a:pt x="2455" y="2062"/>
                  </a:lnTo>
                  <a:lnTo>
                    <a:pt x="2294" y="2020"/>
                  </a:lnTo>
                  <a:lnTo>
                    <a:pt x="2135" y="1983"/>
                  </a:lnTo>
                  <a:lnTo>
                    <a:pt x="1979" y="1950"/>
                  </a:lnTo>
                  <a:lnTo>
                    <a:pt x="1828" y="1922"/>
                  </a:lnTo>
                  <a:lnTo>
                    <a:pt x="1678" y="1899"/>
                  </a:lnTo>
                  <a:lnTo>
                    <a:pt x="1532" y="1880"/>
                  </a:lnTo>
                  <a:lnTo>
                    <a:pt x="1390" y="1867"/>
                  </a:lnTo>
                  <a:lnTo>
                    <a:pt x="1252" y="1859"/>
                  </a:lnTo>
                  <a:lnTo>
                    <a:pt x="1117" y="1857"/>
                  </a:lnTo>
                  <a:lnTo>
                    <a:pt x="986" y="1862"/>
                  </a:lnTo>
                  <a:lnTo>
                    <a:pt x="860" y="1873"/>
                  </a:lnTo>
                  <a:lnTo>
                    <a:pt x="737" y="1890"/>
                  </a:lnTo>
                  <a:lnTo>
                    <a:pt x="618" y="1915"/>
                  </a:lnTo>
                  <a:lnTo>
                    <a:pt x="504" y="1944"/>
                  </a:lnTo>
                  <a:lnTo>
                    <a:pt x="394" y="1985"/>
                  </a:lnTo>
                  <a:lnTo>
                    <a:pt x="287" y="2030"/>
                  </a:lnTo>
                  <a:lnTo>
                    <a:pt x="188" y="2084"/>
                  </a:lnTo>
                  <a:lnTo>
                    <a:pt x="91" y="2147"/>
                  </a:lnTo>
                  <a:lnTo>
                    <a:pt x="0" y="221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079" b="-34865"/>
              </a:stretch>
            </a:blip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15875" y="2967038"/>
              <a:ext cx="9102725" cy="2163763"/>
            </a:xfrm>
            <a:custGeom>
              <a:avLst/>
              <a:gdLst>
                <a:gd name="T0" fmla="*/ 1252 w 5734"/>
                <a:gd name="T1" fmla="*/ 1 h 1363"/>
                <a:gd name="T2" fmla="*/ 1532 w 5734"/>
                <a:gd name="T3" fmla="*/ 22 h 1363"/>
                <a:gd name="T4" fmla="*/ 1828 w 5734"/>
                <a:gd name="T5" fmla="*/ 64 h 1363"/>
                <a:gd name="T6" fmla="*/ 2135 w 5734"/>
                <a:gd name="T7" fmla="*/ 126 h 1363"/>
                <a:gd name="T8" fmla="*/ 2455 w 5734"/>
                <a:gd name="T9" fmla="*/ 204 h 1363"/>
                <a:gd name="T10" fmla="*/ 2786 w 5734"/>
                <a:gd name="T11" fmla="*/ 297 h 1363"/>
                <a:gd name="T12" fmla="*/ 3125 w 5734"/>
                <a:gd name="T13" fmla="*/ 402 h 1363"/>
                <a:gd name="T14" fmla="*/ 3453 w 5734"/>
                <a:gd name="T15" fmla="*/ 507 h 1363"/>
                <a:gd name="T16" fmla="*/ 3745 w 5734"/>
                <a:gd name="T17" fmla="*/ 577 h 1363"/>
                <a:gd name="T18" fmla="*/ 4022 w 5734"/>
                <a:gd name="T19" fmla="*/ 619 h 1363"/>
                <a:gd name="T20" fmla="*/ 4283 w 5734"/>
                <a:gd name="T21" fmla="*/ 633 h 1363"/>
                <a:gd name="T22" fmla="*/ 4524 w 5734"/>
                <a:gd name="T23" fmla="*/ 625 h 1363"/>
                <a:gd name="T24" fmla="*/ 4750 w 5734"/>
                <a:gd name="T25" fmla="*/ 597 h 1363"/>
                <a:gd name="T26" fmla="*/ 4959 w 5734"/>
                <a:gd name="T27" fmla="*/ 551 h 1363"/>
                <a:gd name="T28" fmla="*/ 5149 w 5734"/>
                <a:gd name="T29" fmla="*/ 495 h 1363"/>
                <a:gd name="T30" fmla="*/ 5323 w 5734"/>
                <a:gd name="T31" fmla="*/ 428 h 1363"/>
                <a:gd name="T32" fmla="*/ 5479 w 5734"/>
                <a:gd name="T33" fmla="*/ 355 h 1363"/>
                <a:gd name="T34" fmla="*/ 5615 w 5734"/>
                <a:gd name="T35" fmla="*/ 280 h 1363"/>
                <a:gd name="T36" fmla="*/ 5734 w 5734"/>
                <a:gd name="T37" fmla="*/ 206 h 1363"/>
                <a:gd name="T38" fmla="*/ 5654 w 5734"/>
                <a:gd name="T39" fmla="*/ 1176 h 1363"/>
                <a:gd name="T40" fmla="*/ 5459 w 5734"/>
                <a:gd name="T41" fmla="*/ 1251 h 1363"/>
                <a:gd name="T42" fmla="*/ 5230 w 5734"/>
                <a:gd name="T43" fmla="*/ 1311 h 1363"/>
                <a:gd name="T44" fmla="*/ 4969 w 5734"/>
                <a:gd name="T45" fmla="*/ 1349 h 1363"/>
                <a:gd name="T46" fmla="*/ 4684 w 5734"/>
                <a:gd name="T47" fmla="*/ 1363 h 1363"/>
                <a:gd name="T48" fmla="*/ 4376 w 5734"/>
                <a:gd name="T49" fmla="*/ 1346 h 1363"/>
                <a:gd name="T50" fmla="*/ 4052 w 5734"/>
                <a:gd name="T51" fmla="*/ 1293 h 1363"/>
                <a:gd name="T52" fmla="*/ 3719 w 5734"/>
                <a:gd name="T53" fmla="*/ 1202 h 1363"/>
                <a:gd name="T54" fmla="*/ 3379 w 5734"/>
                <a:gd name="T55" fmla="*/ 1067 h 1363"/>
                <a:gd name="T56" fmla="*/ 3047 w 5734"/>
                <a:gd name="T57" fmla="*/ 896 h 1363"/>
                <a:gd name="T58" fmla="*/ 2726 w 5734"/>
                <a:gd name="T59" fmla="*/ 731 h 1363"/>
                <a:gd name="T60" fmla="*/ 2413 w 5734"/>
                <a:gd name="T61" fmla="*/ 583 h 1363"/>
                <a:gd name="T62" fmla="*/ 2107 w 5734"/>
                <a:gd name="T63" fmla="*/ 453 h 1363"/>
                <a:gd name="T64" fmla="*/ 1809 w 5734"/>
                <a:gd name="T65" fmla="*/ 343 h 1363"/>
                <a:gd name="T66" fmla="*/ 1520 w 5734"/>
                <a:gd name="T67" fmla="*/ 255 h 1363"/>
                <a:gd name="T68" fmla="*/ 1242 w 5734"/>
                <a:gd name="T69" fmla="*/ 194 h 1363"/>
                <a:gd name="T70" fmla="*/ 972 w 5734"/>
                <a:gd name="T71" fmla="*/ 161 h 1363"/>
                <a:gd name="T72" fmla="*/ 713 w 5734"/>
                <a:gd name="T73" fmla="*/ 159 h 1363"/>
                <a:gd name="T74" fmla="*/ 464 w 5734"/>
                <a:gd name="T75" fmla="*/ 189 h 1363"/>
                <a:gd name="T76" fmla="*/ 226 w 5734"/>
                <a:gd name="T77" fmla="*/ 255 h 1363"/>
                <a:gd name="T78" fmla="*/ 0 w 5734"/>
                <a:gd name="T79" fmla="*/ 360 h 1363"/>
                <a:gd name="T80" fmla="*/ 188 w 5734"/>
                <a:gd name="T81" fmla="*/ 227 h 1363"/>
                <a:gd name="T82" fmla="*/ 394 w 5734"/>
                <a:gd name="T83" fmla="*/ 127 h 1363"/>
                <a:gd name="T84" fmla="*/ 618 w 5734"/>
                <a:gd name="T85" fmla="*/ 57 h 1363"/>
                <a:gd name="T86" fmla="*/ 860 w 5734"/>
                <a:gd name="T87" fmla="*/ 15 h 1363"/>
                <a:gd name="T88" fmla="*/ 1117 w 5734"/>
                <a:gd name="T89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4" h="1363">
                  <a:moveTo>
                    <a:pt x="1117" y="0"/>
                  </a:moveTo>
                  <a:lnTo>
                    <a:pt x="1252" y="1"/>
                  </a:lnTo>
                  <a:lnTo>
                    <a:pt x="1390" y="10"/>
                  </a:lnTo>
                  <a:lnTo>
                    <a:pt x="1532" y="22"/>
                  </a:lnTo>
                  <a:lnTo>
                    <a:pt x="1679" y="42"/>
                  </a:lnTo>
                  <a:lnTo>
                    <a:pt x="1828" y="64"/>
                  </a:lnTo>
                  <a:lnTo>
                    <a:pt x="1979" y="92"/>
                  </a:lnTo>
                  <a:lnTo>
                    <a:pt x="2135" y="126"/>
                  </a:lnTo>
                  <a:lnTo>
                    <a:pt x="2294" y="162"/>
                  </a:lnTo>
                  <a:lnTo>
                    <a:pt x="2455" y="204"/>
                  </a:lnTo>
                  <a:lnTo>
                    <a:pt x="2618" y="248"/>
                  </a:lnTo>
                  <a:lnTo>
                    <a:pt x="2786" y="297"/>
                  </a:lnTo>
                  <a:lnTo>
                    <a:pt x="2954" y="348"/>
                  </a:lnTo>
                  <a:lnTo>
                    <a:pt x="3125" y="402"/>
                  </a:lnTo>
                  <a:lnTo>
                    <a:pt x="3301" y="460"/>
                  </a:lnTo>
                  <a:lnTo>
                    <a:pt x="3453" y="507"/>
                  </a:lnTo>
                  <a:lnTo>
                    <a:pt x="3602" y="547"/>
                  </a:lnTo>
                  <a:lnTo>
                    <a:pt x="3745" y="577"/>
                  </a:lnTo>
                  <a:lnTo>
                    <a:pt x="3887" y="602"/>
                  </a:lnTo>
                  <a:lnTo>
                    <a:pt x="4022" y="619"/>
                  </a:lnTo>
                  <a:lnTo>
                    <a:pt x="4155" y="628"/>
                  </a:lnTo>
                  <a:lnTo>
                    <a:pt x="4283" y="633"/>
                  </a:lnTo>
                  <a:lnTo>
                    <a:pt x="4405" y="632"/>
                  </a:lnTo>
                  <a:lnTo>
                    <a:pt x="4524" y="625"/>
                  </a:lnTo>
                  <a:lnTo>
                    <a:pt x="4640" y="612"/>
                  </a:lnTo>
                  <a:lnTo>
                    <a:pt x="4750" y="597"/>
                  </a:lnTo>
                  <a:lnTo>
                    <a:pt x="4857" y="576"/>
                  </a:lnTo>
                  <a:lnTo>
                    <a:pt x="4959" y="551"/>
                  </a:lnTo>
                  <a:lnTo>
                    <a:pt x="5057" y="525"/>
                  </a:lnTo>
                  <a:lnTo>
                    <a:pt x="5149" y="495"/>
                  </a:lnTo>
                  <a:lnTo>
                    <a:pt x="5239" y="462"/>
                  </a:lnTo>
                  <a:lnTo>
                    <a:pt x="5323" y="428"/>
                  </a:lnTo>
                  <a:lnTo>
                    <a:pt x="5402" y="392"/>
                  </a:lnTo>
                  <a:lnTo>
                    <a:pt x="5479" y="355"/>
                  </a:lnTo>
                  <a:lnTo>
                    <a:pt x="5549" y="318"/>
                  </a:lnTo>
                  <a:lnTo>
                    <a:pt x="5615" y="280"/>
                  </a:lnTo>
                  <a:lnTo>
                    <a:pt x="5676" y="243"/>
                  </a:lnTo>
                  <a:lnTo>
                    <a:pt x="5734" y="206"/>
                  </a:lnTo>
                  <a:lnTo>
                    <a:pt x="5734" y="1132"/>
                  </a:lnTo>
                  <a:lnTo>
                    <a:pt x="5654" y="1176"/>
                  </a:lnTo>
                  <a:lnTo>
                    <a:pt x="5561" y="1216"/>
                  </a:lnTo>
                  <a:lnTo>
                    <a:pt x="5459" y="1251"/>
                  </a:lnTo>
                  <a:lnTo>
                    <a:pt x="5349" y="1284"/>
                  </a:lnTo>
                  <a:lnTo>
                    <a:pt x="5230" y="1311"/>
                  </a:lnTo>
                  <a:lnTo>
                    <a:pt x="5104" y="1333"/>
                  </a:lnTo>
                  <a:lnTo>
                    <a:pt x="4969" y="1349"/>
                  </a:lnTo>
                  <a:lnTo>
                    <a:pt x="4829" y="1360"/>
                  </a:lnTo>
                  <a:lnTo>
                    <a:pt x="4684" y="1363"/>
                  </a:lnTo>
                  <a:lnTo>
                    <a:pt x="4531" y="1358"/>
                  </a:lnTo>
                  <a:lnTo>
                    <a:pt x="4376" y="1346"/>
                  </a:lnTo>
                  <a:lnTo>
                    <a:pt x="4215" y="1325"/>
                  </a:lnTo>
                  <a:lnTo>
                    <a:pt x="4052" y="1293"/>
                  </a:lnTo>
                  <a:lnTo>
                    <a:pt x="3887" y="1253"/>
                  </a:lnTo>
                  <a:lnTo>
                    <a:pt x="3719" y="1202"/>
                  </a:lnTo>
                  <a:lnTo>
                    <a:pt x="3549" y="1141"/>
                  </a:lnTo>
                  <a:lnTo>
                    <a:pt x="3379" y="1067"/>
                  </a:lnTo>
                  <a:lnTo>
                    <a:pt x="3210" y="982"/>
                  </a:lnTo>
                  <a:lnTo>
                    <a:pt x="3047" y="896"/>
                  </a:lnTo>
                  <a:lnTo>
                    <a:pt x="2886" y="812"/>
                  </a:lnTo>
                  <a:lnTo>
                    <a:pt x="2726" y="731"/>
                  </a:lnTo>
                  <a:lnTo>
                    <a:pt x="2569" y="654"/>
                  </a:lnTo>
                  <a:lnTo>
                    <a:pt x="2413" y="583"/>
                  </a:lnTo>
                  <a:lnTo>
                    <a:pt x="2259" y="514"/>
                  </a:lnTo>
                  <a:lnTo>
                    <a:pt x="2107" y="453"/>
                  </a:lnTo>
                  <a:lnTo>
                    <a:pt x="1956" y="395"/>
                  </a:lnTo>
                  <a:lnTo>
                    <a:pt x="1809" y="343"/>
                  </a:lnTo>
                  <a:lnTo>
                    <a:pt x="1664" y="295"/>
                  </a:lnTo>
                  <a:lnTo>
                    <a:pt x="1520" y="255"/>
                  </a:lnTo>
                  <a:lnTo>
                    <a:pt x="1380" y="222"/>
                  </a:lnTo>
                  <a:lnTo>
                    <a:pt x="1242" y="194"/>
                  </a:lnTo>
                  <a:lnTo>
                    <a:pt x="1105" y="175"/>
                  </a:lnTo>
                  <a:lnTo>
                    <a:pt x="972" y="161"/>
                  </a:lnTo>
                  <a:lnTo>
                    <a:pt x="841" y="155"/>
                  </a:lnTo>
                  <a:lnTo>
                    <a:pt x="713" y="159"/>
                  </a:lnTo>
                  <a:lnTo>
                    <a:pt x="587" y="169"/>
                  </a:lnTo>
                  <a:lnTo>
                    <a:pt x="464" y="189"/>
                  </a:lnTo>
                  <a:lnTo>
                    <a:pt x="343" y="218"/>
                  </a:lnTo>
                  <a:lnTo>
                    <a:pt x="226" y="255"/>
                  </a:lnTo>
                  <a:lnTo>
                    <a:pt x="112" y="304"/>
                  </a:lnTo>
                  <a:lnTo>
                    <a:pt x="0" y="360"/>
                  </a:lnTo>
                  <a:lnTo>
                    <a:pt x="91" y="290"/>
                  </a:lnTo>
                  <a:lnTo>
                    <a:pt x="188" y="227"/>
                  </a:lnTo>
                  <a:lnTo>
                    <a:pt x="287" y="173"/>
                  </a:lnTo>
                  <a:lnTo>
                    <a:pt x="394" y="127"/>
                  </a:lnTo>
                  <a:lnTo>
                    <a:pt x="504" y="87"/>
                  </a:lnTo>
                  <a:lnTo>
                    <a:pt x="618" y="57"/>
                  </a:lnTo>
                  <a:lnTo>
                    <a:pt x="737" y="33"/>
                  </a:lnTo>
                  <a:lnTo>
                    <a:pt x="860" y="15"/>
                  </a:lnTo>
                  <a:lnTo>
                    <a:pt x="986" y="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009944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-15875" y="3208338"/>
              <a:ext cx="9102725" cy="1925638"/>
            </a:xfrm>
            <a:custGeom>
              <a:avLst/>
              <a:gdLst>
                <a:gd name="T0" fmla="*/ 968 w 5734"/>
                <a:gd name="T1" fmla="*/ 5 h 1213"/>
                <a:gd name="T2" fmla="*/ 1240 w 5734"/>
                <a:gd name="T3" fmla="*/ 37 h 1213"/>
                <a:gd name="T4" fmla="*/ 1522 w 5734"/>
                <a:gd name="T5" fmla="*/ 96 h 1213"/>
                <a:gd name="T6" fmla="*/ 1812 w 5734"/>
                <a:gd name="T7" fmla="*/ 180 h 1213"/>
                <a:gd name="T8" fmla="*/ 2112 w 5734"/>
                <a:gd name="T9" fmla="*/ 285 h 1213"/>
                <a:gd name="T10" fmla="*/ 2418 w 5734"/>
                <a:gd name="T11" fmla="*/ 411 h 1213"/>
                <a:gd name="T12" fmla="*/ 2733 w 5734"/>
                <a:gd name="T13" fmla="*/ 553 h 1213"/>
                <a:gd name="T14" fmla="*/ 3054 w 5734"/>
                <a:gd name="T15" fmla="*/ 711 h 1213"/>
                <a:gd name="T16" fmla="*/ 3386 w 5734"/>
                <a:gd name="T17" fmla="*/ 877 h 1213"/>
                <a:gd name="T18" fmla="*/ 3726 w 5734"/>
                <a:gd name="T19" fmla="*/ 1008 h 1213"/>
                <a:gd name="T20" fmla="*/ 4059 w 5734"/>
                <a:gd name="T21" fmla="*/ 1094 h 1213"/>
                <a:gd name="T22" fmla="*/ 4381 w 5734"/>
                <a:gd name="T23" fmla="*/ 1143 h 1213"/>
                <a:gd name="T24" fmla="*/ 4687 w 5734"/>
                <a:gd name="T25" fmla="*/ 1157 h 1213"/>
                <a:gd name="T26" fmla="*/ 4973 w 5734"/>
                <a:gd name="T27" fmla="*/ 1141 h 1213"/>
                <a:gd name="T28" fmla="*/ 5232 w 5734"/>
                <a:gd name="T29" fmla="*/ 1101 h 1213"/>
                <a:gd name="T30" fmla="*/ 5461 w 5734"/>
                <a:gd name="T31" fmla="*/ 1038 h 1213"/>
                <a:gd name="T32" fmla="*/ 5654 w 5734"/>
                <a:gd name="T33" fmla="*/ 961 h 1213"/>
                <a:gd name="T34" fmla="*/ 5734 w 5734"/>
                <a:gd name="T35" fmla="*/ 982 h 1213"/>
                <a:gd name="T36" fmla="*/ 5561 w 5734"/>
                <a:gd name="T37" fmla="*/ 1066 h 1213"/>
                <a:gd name="T38" fmla="*/ 5349 w 5734"/>
                <a:gd name="T39" fmla="*/ 1134 h 1213"/>
                <a:gd name="T40" fmla="*/ 5104 w 5734"/>
                <a:gd name="T41" fmla="*/ 1183 h 1213"/>
                <a:gd name="T42" fmla="*/ 4829 w 5734"/>
                <a:gd name="T43" fmla="*/ 1209 h 1213"/>
                <a:gd name="T44" fmla="*/ 4531 w 5734"/>
                <a:gd name="T45" fmla="*/ 1208 h 1213"/>
                <a:gd name="T46" fmla="*/ 4215 w 5734"/>
                <a:gd name="T47" fmla="*/ 1174 h 1213"/>
                <a:gd name="T48" fmla="*/ 3887 w 5734"/>
                <a:gd name="T49" fmla="*/ 1103 h 1213"/>
                <a:gd name="T50" fmla="*/ 3549 w 5734"/>
                <a:gd name="T51" fmla="*/ 991 h 1213"/>
                <a:gd name="T52" fmla="*/ 3210 w 5734"/>
                <a:gd name="T53" fmla="*/ 833 h 1213"/>
                <a:gd name="T54" fmla="*/ 2887 w 5734"/>
                <a:gd name="T55" fmla="*/ 663 h 1213"/>
                <a:gd name="T56" fmla="*/ 2574 w 5734"/>
                <a:gd name="T57" fmla="*/ 509 h 1213"/>
                <a:gd name="T58" fmla="*/ 2264 w 5734"/>
                <a:gd name="T59" fmla="*/ 369 h 1213"/>
                <a:gd name="T60" fmla="*/ 1963 w 5734"/>
                <a:gd name="T61" fmla="*/ 250 h 1213"/>
                <a:gd name="T62" fmla="*/ 1669 w 5734"/>
                <a:gd name="T63" fmla="*/ 152 h 1213"/>
                <a:gd name="T64" fmla="*/ 1383 w 5734"/>
                <a:gd name="T65" fmla="*/ 77 h 1213"/>
                <a:gd name="T66" fmla="*/ 1109 w 5734"/>
                <a:gd name="T67" fmla="*/ 28 h 1213"/>
                <a:gd name="T68" fmla="*/ 842 w 5734"/>
                <a:gd name="T69" fmla="*/ 7 h 1213"/>
                <a:gd name="T70" fmla="*/ 587 w 5734"/>
                <a:gd name="T71" fmla="*/ 17 h 1213"/>
                <a:gd name="T72" fmla="*/ 343 w 5734"/>
                <a:gd name="T73" fmla="*/ 59 h 1213"/>
                <a:gd name="T74" fmla="*/ 112 w 5734"/>
                <a:gd name="T75" fmla="*/ 140 h 1213"/>
                <a:gd name="T76" fmla="*/ 111 w 5734"/>
                <a:gd name="T77" fmla="*/ 138 h 1213"/>
                <a:gd name="T78" fmla="*/ 340 w 5734"/>
                <a:gd name="T79" fmla="*/ 58 h 1213"/>
                <a:gd name="T80" fmla="*/ 583 w 5734"/>
                <a:gd name="T81" fmla="*/ 12 h 1213"/>
                <a:gd name="T82" fmla="*/ 837 w 5734"/>
                <a:gd name="T83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34" h="1213">
                  <a:moveTo>
                    <a:pt x="837" y="0"/>
                  </a:moveTo>
                  <a:lnTo>
                    <a:pt x="968" y="5"/>
                  </a:lnTo>
                  <a:lnTo>
                    <a:pt x="1103" y="17"/>
                  </a:lnTo>
                  <a:lnTo>
                    <a:pt x="1240" y="37"/>
                  </a:lnTo>
                  <a:lnTo>
                    <a:pt x="1380" y="63"/>
                  </a:lnTo>
                  <a:lnTo>
                    <a:pt x="1522" y="96"/>
                  </a:lnTo>
                  <a:lnTo>
                    <a:pt x="1665" y="135"/>
                  </a:lnTo>
                  <a:lnTo>
                    <a:pt x="1812" y="180"/>
                  </a:lnTo>
                  <a:lnTo>
                    <a:pt x="1961" y="229"/>
                  </a:lnTo>
                  <a:lnTo>
                    <a:pt x="2112" y="285"/>
                  </a:lnTo>
                  <a:lnTo>
                    <a:pt x="2264" y="346"/>
                  </a:lnTo>
                  <a:lnTo>
                    <a:pt x="2418" y="411"/>
                  </a:lnTo>
                  <a:lnTo>
                    <a:pt x="2574" y="480"/>
                  </a:lnTo>
                  <a:lnTo>
                    <a:pt x="2733" y="553"/>
                  </a:lnTo>
                  <a:lnTo>
                    <a:pt x="2893" y="630"/>
                  </a:lnTo>
                  <a:lnTo>
                    <a:pt x="3054" y="711"/>
                  </a:lnTo>
                  <a:lnTo>
                    <a:pt x="3217" y="795"/>
                  </a:lnTo>
                  <a:lnTo>
                    <a:pt x="3386" y="877"/>
                  </a:lnTo>
                  <a:lnTo>
                    <a:pt x="3556" y="949"/>
                  </a:lnTo>
                  <a:lnTo>
                    <a:pt x="3726" y="1008"/>
                  </a:lnTo>
                  <a:lnTo>
                    <a:pt x="3894" y="1055"/>
                  </a:lnTo>
                  <a:lnTo>
                    <a:pt x="4059" y="1094"/>
                  </a:lnTo>
                  <a:lnTo>
                    <a:pt x="4222" y="1124"/>
                  </a:lnTo>
                  <a:lnTo>
                    <a:pt x="4381" y="1143"/>
                  </a:lnTo>
                  <a:lnTo>
                    <a:pt x="4537" y="1153"/>
                  </a:lnTo>
                  <a:lnTo>
                    <a:pt x="4687" y="1157"/>
                  </a:lnTo>
                  <a:lnTo>
                    <a:pt x="4833" y="1152"/>
                  </a:lnTo>
                  <a:lnTo>
                    <a:pt x="4973" y="1141"/>
                  </a:lnTo>
                  <a:lnTo>
                    <a:pt x="5106" y="1124"/>
                  </a:lnTo>
                  <a:lnTo>
                    <a:pt x="5232" y="1101"/>
                  </a:lnTo>
                  <a:lnTo>
                    <a:pt x="5351" y="1071"/>
                  </a:lnTo>
                  <a:lnTo>
                    <a:pt x="5461" y="1038"/>
                  </a:lnTo>
                  <a:lnTo>
                    <a:pt x="5563" y="1001"/>
                  </a:lnTo>
                  <a:lnTo>
                    <a:pt x="5654" y="961"/>
                  </a:lnTo>
                  <a:lnTo>
                    <a:pt x="5734" y="917"/>
                  </a:lnTo>
                  <a:lnTo>
                    <a:pt x="5734" y="982"/>
                  </a:lnTo>
                  <a:lnTo>
                    <a:pt x="5654" y="1026"/>
                  </a:lnTo>
                  <a:lnTo>
                    <a:pt x="5561" y="1066"/>
                  </a:lnTo>
                  <a:lnTo>
                    <a:pt x="5459" y="1101"/>
                  </a:lnTo>
                  <a:lnTo>
                    <a:pt x="5349" y="1134"/>
                  </a:lnTo>
                  <a:lnTo>
                    <a:pt x="5230" y="1162"/>
                  </a:lnTo>
                  <a:lnTo>
                    <a:pt x="5104" y="1183"/>
                  </a:lnTo>
                  <a:lnTo>
                    <a:pt x="4969" y="1201"/>
                  </a:lnTo>
                  <a:lnTo>
                    <a:pt x="4829" y="1209"/>
                  </a:lnTo>
                  <a:lnTo>
                    <a:pt x="4684" y="1213"/>
                  </a:lnTo>
                  <a:lnTo>
                    <a:pt x="4531" y="1208"/>
                  </a:lnTo>
                  <a:lnTo>
                    <a:pt x="4376" y="1195"/>
                  </a:lnTo>
                  <a:lnTo>
                    <a:pt x="4215" y="1174"/>
                  </a:lnTo>
                  <a:lnTo>
                    <a:pt x="4052" y="1143"/>
                  </a:lnTo>
                  <a:lnTo>
                    <a:pt x="3887" y="1103"/>
                  </a:lnTo>
                  <a:lnTo>
                    <a:pt x="3719" y="1052"/>
                  </a:lnTo>
                  <a:lnTo>
                    <a:pt x="3549" y="991"/>
                  </a:lnTo>
                  <a:lnTo>
                    <a:pt x="3379" y="917"/>
                  </a:lnTo>
                  <a:lnTo>
                    <a:pt x="3210" y="833"/>
                  </a:lnTo>
                  <a:lnTo>
                    <a:pt x="3048" y="746"/>
                  </a:lnTo>
                  <a:lnTo>
                    <a:pt x="2887" y="663"/>
                  </a:lnTo>
                  <a:lnTo>
                    <a:pt x="2730" y="585"/>
                  </a:lnTo>
                  <a:lnTo>
                    <a:pt x="2574" y="509"/>
                  </a:lnTo>
                  <a:lnTo>
                    <a:pt x="2418" y="438"/>
                  </a:lnTo>
                  <a:lnTo>
                    <a:pt x="2264" y="369"/>
                  </a:lnTo>
                  <a:lnTo>
                    <a:pt x="2114" y="308"/>
                  </a:lnTo>
                  <a:lnTo>
                    <a:pt x="1963" y="250"/>
                  </a:lnTo>
                  <a:lnTo>
                    <a:pt x="1814" y="198"/>
                  </a:lnTo>
                  <a:lnTo>
                    <a:pt x="1669" y="152"/>
                  </a:lnTo>
                  <a:lnTo>
                    <a:pt x="1525" y="110"/>
                  </a:lnTo>
                  <a:lnTo>
                    <a:pt x="1383" y="77"/>
                  </a:lnTo>
                  <a:lnTo>
                    <a:pt x="1245" y="49"/>
                  </a:lnTo>
                  <a:lnTo>
                    <a:pt x="1109" y="28"/>
                  </a:lnTo>
                  <a:lnTo>
                    <a:pt x="974" y="14"/>
                  </a:lnTo>
                  <a:lnTo>
                    <a:pt x="842" y="7"/>
                  </a:lnTo>
                  <a:lnTo>
                    <a:pt x="713" y="7"/>
                  </a:lnTo>
                  <a:lnTo>
                    <a:pt x="587" y="17"/>
                  </a:lnTo>
                  <a:lnTo>
                    <a:pt x="464" y="35"/>
                  </a:lnTo>
                  <a:lnTo>
                    <a:pt x="343" y="59"/>
                  </a:lnTo>
                  <a:lnTo>
                    <a:pt x="226" y="94"/>
                  </a:lnTo>
                  <a:lnTo>
                    <a:pt x="112" y="140"/>
                  </a:lnTo>
                  <a:lnTo>
                    <a:pt x="0" y="192"/>
                  </a:lnTo>
                  <a:lnTo>
                    <a:pt x="111" y="138"/>
                  </a:lnTo>
                  <a:lnTo>
                    <a:pt x="224" y="94"/>
                  </a:lnTo>
                  <a:lnTo>
                    <a:pt x="340" y="58"/>
                  </a:lnTo>
                  <a:lnTo>
                    <a:pt x="461" y="31"/>
                  </a:lnTo>
                  <a:lnTo>
                    <a:pt x="583" y="12"/>
                  </a:lnTo>
                  <a:lnTo>
                    <a:pt x="709" y="2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-15875" y="2963863"/>
              <a:ext cx="9102725" cy="1652588"/>
            </a:xfrm>
            <a:custGeom>
              <a:avLst/>
              <a:gdLst>
                <a:gd name="T0" fmla="*/ 1252 w 5734"/>
                <a:gd name="T1" fmla="*/ 2 h 1041"/>
                <a:gd name="T2" fmla="*/ 1532 w 5734"/>
                <a:gd name="T3" fmla="*/ 23 h 1041"/>
                <a:gd name="T4" fmla="*/ 1828 w 5734"/>
                <a:gd name="T5" fmla="*/ 65 h 1041"/>
                <a:gd name="T6" fmla="*/ 2135 w 5734"/>
                <a:gd name="T7" fmla="*/ 126 h 1041"/>
                <a:gd name="T8" fmla="*/ 2455 w 5734"/>
                <a:gd name="T9" fmla="*/ 205 h 1041"/>
                <a:gd name="T10" fmla="*/ 2786 w 5734"/>
                <a:gd name="T11" fmla="*/ 297 h 1041"/>
                <a:gd name="T12" fmla="*/ 3125 w 5734"/>
                <a:gd name="T13" fmla="*/ 402 h 1041"/>
                <a:gd name="T14" fmla="*/ 3453 w 5734"/>
                <a:gd name="T15" fmla="*/ 507 h 1041"/>
                <a:gd name="T16" fmla="*/ 3745 w 5734"/>
                <a:gd name="T17" fmla="*/ 578 h 1041"/>
                <a:gd name="T18" fmla="*/ 4022 w 5734"/>
                <a:gd name="T19" fmla="*/ 620 h 1041"/>
                <a:gd name="T20" fmla="*/ 4283 w 5734"/>
                <a:gd name="T21" fmla="*/ 634 h 1041"/>
                <a:gd name="T22" fmla="*/ 4524 w 5734"/>
                <a:gd name="T23" fmla="*/ 625 h 1041"/>
                <a:gd name="T24" fmla="*/ 4750 w 5734"/>
                <a:gd name="T25" fmla="*/ 597 h 1041"/>
                <a:gd name="T26" fmla="*/ 4959 w 5734"/>
                <a:gd name="T27" fmla="*/ 551 h 1041"/>
                <a:gd name="T28" fmla="*/ 5149 w 5734"/>
                <a:gd name="T29" fmla="*/ 495 h 1041"/>
                <a:gd name="T30" fmla="*/ 5323 w 5734"/>
                <a:gd name="T31" fmla="*/ 429 h 1041"/>
                <a:gd name="T32" fmla="*/ 5479 w 5734"/>
                <a:gd name="T33" fmla="*/ 355 h 1041"/>
                <a:gd name="T34" fmla="*/ 5615 w 5734"/>
                <a:gd name="T35" fmla="*/ 280 h 1041"/>
                <a:gd name="T36" fmla="*/ 5734 w 5734"/>
                <a:gd name="T37" fmla="*/ 206 h 1041"/>
                <a:gd name="T38" fmla="*/ 5659 w 5734"/>
                <a:gd name="T39" fmla="*/ 774 h 1041"/>
                <a:gd name="T40" fmla="*/ 5491 w 5734"/>
                <a:gd name="T41" fmla="*/ 849 h 1041"/>
                <a:gd name="T42" fmla="*/ 5300 w 5734"/>
                <a:gd name="T43" fmla="*/ 919 h 1041"/>
                <a:gd name="T44" fmla="*/ 5081 w 5734"/>
                <a:gd name="T45" fmla="*/ 978 h 1041"/>
                <a:gd name="T46" fmla="*/ 4834 w 5734"/>
                <a:gd name="T47" fmla="*/ 1020 h 1041"/>
                <a:gd name="T48" fmla="*/ 4584 w 5734"/>
                <a:gd name="T49" fmla="*/ 1041 h 1041"/>
                <a:gd name="T50" fmla="*/ 4316 w 5734"/>
                <a:gd name="T51" fmla="*/ 1036 h 1041"/>
                <a:gd name="T52" fmla="*/ 4032 w 5734"/>
                <a:gd name="T53" fmla="*/ 1005 h 1041"/>
                <a:gd name="T54" fmla="*/ 3735 w 5734"/>
                <a:gd name="T55" fmla="*/ 940 h 1041"/>
                <a:gd name="T56" fmla="*/ 3423 w 5734"/>
                <a:gd name="T57" fmla="*/ 837 h 1041"/>
                <a:gd name="T58" fmla="*/ 3083 w 5734"/>
                <a:gd name="T59" fmla="*/ 690 h 1041"/>
                <a:gd name="T60" fmla="*/ 2730 w 5734"/>
                <a:gd name="T61" fmla="*/ 534 h 1041"/>
                <a:gd name="T62" fmla="*/ 2385 w 5734"/>
                <a:gd name="T63" fmla="*/ 394 h 1041"/>
                <a:gd name="T64" fmla="*/ 2050 w 5734"/>
                <a:gd name="T65" fmla="*/ 275 h 1041"/>
                <a:gd name="T66" fmla="*/ 1725 w 5734"/>
                <a:gd name="T67" fmla="*/ 184 h 1041"/>
                <a:gd name="T68" fmla="*/ 1420 w 5734"/>
                <a:gd name="T69" fmla="*/ 124 h 1041"/>
                <a:gd name="T70" fmla="*/ 1140 w 5734"/>
                <a:gd name="T71" fmla="*/ 93 h 1041"/>
                <a:gd name="T72" fmla="*/ 883 w 5734"/>
                <a:gd name="T73" fmla="*/ 87 h 1041"/>
                <a:gd name="T74" fmla="*/ 641 w 5734"/>
                <a:gd name="T75" fmla="*/ 108 h 1041"/>
                <a:gd name="T76" fmla="*/ 417 w 5734"/>
                <a:gd name="T77" fmla="*/ 161 h 1041"/>
                <a:gd name="T78" fmla="*/ 203 w 5734"/>
                <a:gd name="T79" fmla="*/ 245 h 1041"/>
                <a:gd name="T80" fmla="*/ 0 w 5734"/>
                <a:gd name="T81" fmla="*/ 360 h 1041"/>
                <a:gd name="T82" fmla="*/ 91 w 5734"/>
                <a:gd name="T83" fmla="*/ 290 h 1041"/>
                <a:gd name="T84" fmla="*/ 287 w 5734"/>
                <a:gd name="T85" fmla="*/ 173 h 1041"/>
                <a:gd name="T86" fmla="*/ 504 w 5734"/>
                <a:gd name="T87" fmla="*/ 87 h 1041"/>
                <a:gd name="T88" fmla="*/ 737 w 5734"/>
                <a:gd name="T89" fmla="*/ 33 h 1041"/>
                <a:gd name="T90" fmla="*/ 986 w 5734"/>
                <a:gd name="T91" fmla="*/ 5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4" h="1041">
                  <a:moveTo>
                    <a:pt x="1117" y="0"/>
                  </a:moveTo>
                  <a:lnTo>
                    <a:pt x="1252" y="2"/>
                  </a:lnTo>
                  <a:lnTo>
                    <a:pt x="1390" y="10"/>
                  </a:lnTo>
                  <a:lnTo>
                    <a:pt x="1532" y="23"/>
                  </a:lnTo>
                  <a:lnTo>
                    <a:pt x="1678" y="42"/>
                  </a:lnTo>
                  <a:lnTo>
                    <a:pt x="1828" y="65"/>
                  </a:lnTo>
                  <a:lnTo>
                    <a:pt x="1979" y="93"/>
                  </a:lnTo>
                  <a:lnTo>
                    <a:pt x="2135" y="126"/>
                  </a:lnTo>
                  <a:lnTo>
                    <a:pt x="2294" y="163"/>
                  </a:lnTo>
                  <a:lnTo>
                    <a:pt x="2455" y="205"/>
                  </a:lnTo>
                  <a:lnTo>
                    <a:pt x="2618" y="248"/>
                  </a:lnTo>
                  <a:lnTo>
                    <a:pt x="2786" y="297"/>
                  </a:lnTo>
                  <a:lnTo>
                    <a:pt x="2954" y="348"/>
                  </a:lnTo>
                  <a:lnTo>
                    <a:pt x="3125" y="402"/>
                  </a:lnTo>
                  <a:lnTo>
                    <a:pt x="3301" y="460"/>
                  </a:lnTo>
                  <a:lnTo>
                    <a:pt x="3453" y="507"/>
                  </a:lnTo>
                  <a:lnTo>
                    <a:pt x="3602" y="546"/>
                  </a:lnTo>
                  <a:lnTo>
                    <a:pt x="3745" y="578"/>
                  </a:lnTo>
                  <a:lnTo>
                    <a:pt x="3887" y="602"/>
                  </a:lnTo>
                  <a:lnTo>
                    <a:pt x="4022" y="620"/>
                  </a:lnTo>
                  <a:lnTo>
                    <a:pt x="4155" y="628"/>
                  </a:lnTo>
                  <a:lnTo>
                    <a:pt x="4283" y="634"/>
                  </a:lnTo>
                  <a:lnTo>
                    <a:pt x="4405" y="632"/>
                  </a:lnTo>
                  <a:lnTo>
                    <a:pt x="4524" y="625"/>
                  </a:lnTo>
                  <a:lnTo>
                    <a:pt x="4640" y="613"/>
                  </a:lnTo>
                  <a:lnTo>
                    <a:pt x="4750" y="597"/>
                  </a:lnTo>
                  <a:lnTo>
                    <a:pt x="4857" y="576"/>
                  </a:lnTo>
                  <a:lnTo>
                    <a:pt x="4959" y="551"/>
                  </a:lnTo>
                  <a:lnTo>
                    <a:pt x="5057" y="525"/>
                  </a:lnTo>
                  <a:lnTo>
                    <a:pt x="5149" y="495"/>
                  </a:lnTo>
                  <a:lnTo>
                    <a:pt x="5239" y="462"/>
                  </a:lnTo>
                  <a:lnTo>
                    <a:pt x="5323" y="429"/>
                  </a:lnTo>
                  <a:lnTo>
                    <a:pt x="5402" y="392"/>
                  </a:lnTo>
                  <a:lnTo>
                    <a:pt x="5479" y="355"/>
                  </a:lnTo>
                  <a:lnTo>
                    <a:pt x="5549" y="318"/>
                  </a:lnTo>
                  <a:lnTo>
                    <a:pt x="5615" y="280"/>
                  </a:lnTo>
                  <a:lnTo>
                    <a:pt x="5676" y="243"/>
                  </a:lnTo>
                  <a:lnTo>
                    <a:pt x="5734" y="206"/>
                  </a:lnTo>
                  <a:lnTo>
                    <a:pt x="5734" y="737"/>
                  </a:lnTo>
                  <a:lnTo>
                    <a:pt x="5659" y="774"/>
                  </a:lnTo>
                  <a:lnTo>
                    <a:pt x="5578" y="812"/>
                  </a:lnTo>
                  <a:lnTo>
                    <a:pt x="5491" y="849"/>
                  </a:lnTo>
                  <a:lnTo>
                    <a:pt x="5398" y="884"/>
                  </a:lnTo>
                  <a:lnTo>
                    <a:pt x="5300" y="919"/>
                  </a:lnTo>
                  <a:lnTo>
                    <a:pt x="5193" y="950"/>
                  </a:lnTo>
                  <a:lnTo>
                    <a:pt x="5081" y="978"/>
                  </a:lnTo>
                  <a:lnTo>
                    <a:pt x="4962" y="1001"/>
                  </a:lnTo>
                  <a:lnTo>
                    <a:pt x="4834" y="1020"/>
                  </a:lnTo>
                  <a:lnTo>
                    <a:pt x="4712" y="1033"/>
                  </a:lnTo>
                  <a:lnTo>
                    <a:pt x="4584" y="1041"/>
                  </a:lnTo>
                  <a:lnTo>
                    <a:pt x="4453" y="1041"/>
                  </a:lnTo>
                  <a:lnTo>
                    <a:pt x="4316" y="1036"/>
                  </a:lnTo>
                  <a:lnTo>
                    <a:pt x="4176" y="1024"/>
                  </a:lnTo>
                  <a:lnTo>
                    <a:pt x="4032" y="1005"/>
                  </a:lnTo>
                  <a:lnTo>
                    <a:pt x="3885" y="977"/>
                  </a:lnTo>
                  <a:lnTo>
                    <a:pt x="3735" y="940"/>
                  </a:lnTo>
                  <a:lnTo>
                    <a:pt x="3581" y="893"/>
                  </a:lnTo>
                  <a:lnTo>
                    <a:pt x="3423" y="837"/>
                  </a:lnTo>
                  <a:lnTo>
                    <a:pt x="3262" y="768"/>
                  </a:lnTo>
                  <a:lnTo>
                    <a:pt x="3083" y="690"/>
                  </a:lnTo>
                  <a:lnTo>
                    <a:pt x="2905" y="611"/>
                  </a:lnTo>
                  <a:lnTo>
                    <a:pt x="2730" y="534"/>
                  </a:lnTo>
                  <a:lnTo>
                    <a:pt x="2556" y="462"/>
                  </a:lnTo>
                  <a:lnTo>
                    <a:pt x="2385" y="394"/>
                  </a:lnTo>
                  <a:lnTo>
                    <a:pt x="2217" y="331"/>
                  </a:lnTo>
                  <a:lnTo>
                    <a:pt x="2050" y="275"/>
                  </a:lnTo>
                  <a:lnTo>
                    <a:pt x="1886" y="226"/>
                  </a:lnTo>
                  <a:lnTo>
                    <a:pt x="1725" y="184"/>
                  </a:lnTo>
                  <a:lnTo>
                    <a:pt x="1567" y="149"/>
                  </a:lnTo>
                  <a:lnTo>
                    <a:pt x="1420" y="124"/>
                  </a:lnTo>
                  <a:lnTo>
                    <a:pt x="1277" y="105"/>
                  </a:lnTo>
                  <a:lnTo>
                    <a:pt x="1140" y="93"/>
                  </a:lnTo>
                  <a:lnTo>
                    <a:pt x="1009" y="86"/>
                  </a:lnTo>
                  <a:lnTo>
                    <a:pt x="883" y="87"/>
                  </a:lnTo>
                  <a:lnTo>
                    <a:pt x="760" y="94"/>
                  </a:lnTo>
                  <a:lnTo>
                    <a:pt x="641" y="108"/>
                  </a:lnTo>
                  <a:lnTo>
                    <a:pt x="527" y="131"/>
                  </a:lnTo>
                  <a:lnTo>
                    <a:pt x="417" y="161"/>
                  </a:lnTo>
                  <a:lnTo>
                    <a:pt x="308" y="199"/>
                  </a:lnTo>
                  <a:lnTo>
                    <a:pt x="203" y="245"/>
                  </a:lnTo>
                  <a:lnTo>
                    <a:pt x="100" y="299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91" y="290"/>
                  </a:lnTo>
                  <a:lnTo>
                    <a:pt x="188" y="227"/>
                  </a:lnTo>
                  <a:lnTo>
                    <a:pt x="287" y="173"/>
                  </a:lnTo>
                  <a:lnTo>
                    <a:pt x="394" y="128"/>
                  </a:lnTo>
                  <a:lnTo>
                    <a:pt x="504" y="87"/>
                  </a:lnTo>
                  <a:lnTo>
                    <a:pt x="618" y="58"/>
                  </a:lnTo>
                  <a:lnTo>
                    <a:pt x="737" y="33"/>
                  </a:lnTo>
                  <a:lnTo>
                    <a:pt x="860" y="16"/>
                  </a:lnTo>
                  <a:lnTo>
                    <a:pt x="986" y="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A5516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60350" y="2963863"/>
              <a:ext cx="8826500" cy="1062038"/>
            </a:xfrm>
            <a:custGeom>
              <a:avLst/>
              <a:gdLst>
                <a:gd name="T0" fmla="*/ 1073 w 5560"/>
                <a:gd name="T1" fmla="*/ 3 h 669"/>
                <a:gd name="T2" fmla="*/ 1356 w 5560"/>
                <a:gd name="T3" fmla="*/ 24 h 669"/>
                <a:gd name="T4" fmla="*/ 1652 w 5560"/>
                <a:gd name="T5" fmla="*/ 66 h 669"/>
                <a:gd name="T6" fmla="*/ 1962 w 5560"/>
                <a:gd name="T7" fmla="*/ 128 h 669"/>
                <a:gd name="T8" fmla="*/ 2283 w 5560"/>
                <a:gd name="T9" fmla="*/ 205 h 669"/>
                <a:gd name="T10" fmla="*/ 2614 w 5560"/>
                <a:gd name="T11" fmla="*/ 297 h 669"/>
                <a:gd name="T12" fmla="*/ 2953 w 5560"/>
                <a:gd name="T13" fmla="*/ 404 h 669"/>
                <a:gd name="T14" fmla="*/ 3279 w 5560"/>
                <a:gd name="T15" fmla="*/ 507 h 669"/>
                <a:gd name="T16" fmla="*/ 3571 w 5560"/>
                <a:gd name="T17" fmla="*/ 578 h 669"/>
                <a:gd name="T18" fmla="*/ 3848 w 5560"/>
                <a:gd name="T19" fmla="*/ 620 h 669"/>
                <a:gd name="T20" fmla="*/ 4109 w 5560"/>
                <a:gd name="T21" fmla="*/ 634 h 669"/>
                <a:gd name="T22" fmla="*/ 4350 w 5560"/>
                <a:gd name="T23" fmla="*/ 625 h 669"/>
                <a:gd name="T24" fmla="*/ 4576 w 5560"/>
                <a:gd name="T25" fmla="*/ 597 h 669"/>
                <a:gd name="T26" fmla="*/ 4785 w 5560"/>
                <a:gd name="T27" fmla="*/ 551 h 669"/>
                <a:gd name="T28" fmla="*/ 4975 w 5560"/>
                <a:gd name="T29" fmla="*/ 495 h 669"/>
                <a:gd name="T30" fmla="*/ 5149 w 5560"/>
                <a:gd name="T31" fmla="*/ 429 h 669"/>
                <a:gd name="T32" fmla="*/ 5305 w 5560"/>
                <a:gd name="T33" fmla="*/ 355 h 669"/>
                <a:gd name="T34" fmla="*/ 5441 w 5560"/>
                <a:gd name="T35" fmla="*/ 280 h 669"/>
                <a:gd name="T36" fmla="*/ 5560 w 5560"/>
                <a:gd name="T37" fmla="*/ 206 h 669"/>
                <a:gd name="T38" fmla="*/ 5499 w 5560"/>
                <a:gd name="T39" fmla="*/ 296 h 669"/>
                <a:gd name="T40" fmla="*/ 5362 w 5560"/>
                <a:gd name="T41" fmla="*/ 373 h 669"/>
                <a:gd name="T42" fmla="*/ 5207 w 5560"/>
                <a:gd name="T43" fmla="*/ 448 h 669"/>
                <a:gd name="T44" fmla="*/ 5031 w 5560"/>
                <a:gd name="T45" fmla="*/ 518 h 669"/>
                <a:gd name="T46" fmla="*/ 4837 w 5560"/>
                <a:gd name="T47" fmla="*/ 579 h 669"/>
                <a:gd name="T48" fmla="*/ 4625 w 5560"/>
                <a:gd name="T49" fmla="*/ 627 h 669"/>
                <a:gd name="T50" fmla="*/ 4394 w 5560"/>
                <a:gd name="T51" fmla="*/ 658 h 669"/>
                <a:gd name="T52" fmla="*/ 4144 w 5560"/>
                <a:gd name="T53" fmla="*/ 669 h 669"/>
                <a:gd name="T54" fmla="*/ 3876 w 5560"/>
                <a:gd name="T55" fmla="*/ 655 h 669"/>
                <a:gd name="T56" fmla="*/ 3589 w 5560"/>
                <a:gd name="T57" fmla="*/ 613 h 669"/>
                <a:gd name="T58" fmla="*/ 3286 w 5560"/>
                <a:gd name="T59" fmla="*/ 537 h 669"/>
                <a:gd name="T60" fmla="*/ 2955 w 5560"/>
                <a:gd name="T61" fmla="*/ 427 h 669"/>
                <a:gd name="T62" fmla="*/ 2615 w 5560"/>
                <a:gd name="T63" fmla="*/ 318 h 669"/>
                <a:gd name="T64" fmla="*/ 2284 w 5560"/>
                <a:gd name="T65" fmla="*/ 222 h 669"/>
                <a:gd name="T66" fmla="*/ 1966 w 5560"/>
                <a:gd name="T67" fmla="*/ 142 h 669"/>
                <a:gd name="T68" fmla="*/ 1656 w 5560"/>
                <a:gd name="T69" fmla="*/ 79 h 669"/>
                <a:gd name="T70" fmla="*/ 1360 w 5560"/>
                <a:gd name="T71" fmla="*/ 33 h 669"/>
                <a:gd name="T72" fmla="*/ 1078 w 5560"/>
                <a:gd name="T73" fmla="*/ 10 h 669"/>
                <a:gd name="T74" fmla="*/ 808 w 5560"/>
                <a:gd name="T75" fmla="*/ 9 h 669"/>
                <a:gd name="T76" fmla="*/ 556 w 5560"/>
                <a:gd name="T77" fmla="*/ 35 h 669"/>
                <a:gd name="T78" fmla="*/ 320 w 5560"/>
                <a:gd name="T79" fmla="*/ 86 h 669"/>
                <a:gd name="T80" fmla="*/ 103 w 5560"/>
                <a:gd name="T81" fmla="*/ 168 h 669"/>
                <a:gd name="T82" fmla="*/ 101 w 5560"/>
                <a:gd name="T83" fmla="*/ 168 h 669"/>
                <a:gd name="T84" fmla="*/ 318 w 5560"/>
                <a:gd name="T85" fmla="*/ 86 h 669"/>
                <a:gd name="T86" fmla="*/ 553 w 5560"/>
                <a:gd name="T87" fmla="*/ 31 h 669"/>
                <a:gd name="T88" fmla="*/ 805 w 5560"/>
                <a:gd name="T89" fmla="*/ 3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0" h="669">
                  <a:moveTo>
                    <a:pt x="938" y="0"/>
                  </a:moveTo>
                  <a:lnTo>
                    <a:pt x="1073" y="3"/>
                  </a:lnTo>
                  <a:lnTo>
                    <a:pt x="1213" y="10"/>
                  </a:lnTo>
                  <a:lnTo>
                    <a:pt x="1356" y="24"/>
                  </a:lnTo>
                  <a:lnTo>
                    <a:pt x="1504" y="42"/>
                  </a:lnTo>
                  <a:lnTo>
                    <a:pt x="1652" y="66"/>
                  </a:lnTo>
                  <a:lnTo>
                    <a:pt x="1805" y="94"/>
                  </a:lnTo>
                  <a:lnTo>
                    <a:pt x="1962" y="128"/>
                  </a:lnTo>
                  <a:lnTo>
                    <a:pt x="2120" y="164"/>
                  </a:lnTo>
                  <a:lnTo>
                    <a:pt x="2283" y="205"/>
                  </a:lnTo>
                  <a:lnTo>
                    <a:pt x="2445" y="250"/>
                  </a:lnTo>
                  <a:lnTo>
                    <a:pt x="2614" y="297"/>
                  </a:lnTo>
                  <a:lnTo>
                    <a:pt x="2782" y="350"/>
                  </a:lnTo>
                  <a:lnTo>
                    <a:pt x="2953" y="404"/>
                  </a:lnTo>
                  <a:lnTo>
                    <a:pt x="3127" y="460"/>
                  </a:lnTo>
                  <a:lnTo>
                    <a:pt x="3279" y="507"/>
                  </a:lnTo>
                  <a:lnTo>
                    <a:pt x="3428" y="546"/>
                  </a:lnTo>
                  <a:lnTo>
                    <a:pt x="3571" y="578"/>
                  </a:lnTo>
                  <a:lnTo>
                    <a:pt x="3713" y="602"/>
                  </a:lnTo>
                  <a:lnTo>
                    <a:pt x="3848" y="620"/>
                  </a:lnTo>
                  <a:lnTo>
                    <a:pt x="3981" y="628"/>
                  </a:lnTo>
                  <a:lnTo>
                    <a:pt x="4109" y="634"/>
                  </a:lnTo>
                  <a:lnTo>
                    <a:pt x="4231" y="632"/>
                  </a:lnTo>
                  <a:lnTo>
                    <a:pt x="4350" y="625"/>
                  </a:lnTo>
                  <a:lnTo>
                    <a:pt x="4466" y="613"/>
                  </a:lnTo>
                  <a:lnTo>
                    <a:pt x="4576" y="597"/>
                  </a:lnTo>
                  <a:lnTo>
                    <a:pt x="4683" y="576"/>
                  </a:lnTo>
                  <a:lnTo>
                    <a:pt x="4785" y="551"/>
                  </a:lnTo>
                  <a:lnTo>
                    <a:pt x="4883" y="525"/>
                  </a:lnTo>
                  <a:lnTo>
                    <a:pt x="4975" y="495"/>
                  </a:lnTo>
                  <a:lnTo>
                    <a:pt x="5065" y="462"/>
                  </a:lnTo>
                  <a:lnTo>
                    <a:pt x="5149" y="429"/>
                  </a:lnTo>
                  <a:lnTo>
                    <a:pt x="5228" y="392"/>
                  </a:lnTo>
                  <a:lnTo>
                    <a:pt x="5305" y="355"/>
                  </a:lnTo>
                  <a:lnTo>
                    <a:pt x="5375" y="318"/>
                  </a:lnTo>
                  <a:lnTo>
                    <a:pt x="5441" y="280"/>
                  </a:lnTo>
                  <a:lnTo>
                    <a:pt x="5502" y="243"/>
                  </a:lnTo>
                  <a:lnTo>
                    <a:pt x="5560" y="206"/>
                  </a:lnTo>
                  <a:lnTo>
                    <a:pt x="5560" y="257"/>
                  </a:lnTo>
                  <a:lnTo>
                    <a:pt x="5499" y="296"/>
                  </a:lnTo>
                  <a:lnTo>
                    <a:pt x="5434" y="334"/>
                  </a:lnTo>
                  <a:lnTo>
                    <a:pt x="5362" y="373"/>
                  </a:lnTo>
                  <a:lnTo>
                    <a:pt x="5287" y="411"/>
                  </a:lnTo>
                  <a:lnTo>
                    <a:pt x="5207" y="448"/>
                  </a:lnTo>
                  <a:lnTo>
                    <a:pt x="5123" y="483"/>
                  </a:lnTo>
                  <a:lnTo>
                    <a:pt x="5031" y="518"/>
                  </a:lnTo>
                  <a:lnTo>
                    <a:pt x="4937" y="549"/>
                  </a:lnTo>
                  <a:lnTo>
                    <a:pt x="4837" y="579"/>
                  </a:lnTo>
                  <a:lnTo>
                    <a:pt x="4734" y="606"/>
                  </a:lnTo>
                  <a:lnTo>
                    <a:pt x="4625" y="627"/>
                  </a:lnTo>
                  <a:lnTo>
                    <a:pt x="4511" y="644"/>
                  </a:lnTo>
                  <a:lnTo>
                    <a:pt x="4394" y="658"/>
                  </a:lnTo>
                  <a:lnTo>
                    <a:pt x="4270" y="667"/>
                  </a:lnTo>
                  <a:lnTo>
                    <a:pt x="4144" y="669"/>
                  </a:lnTo>
                  <a:lnTo>
                    <a:pt x="4011" y="665"/>
                  </a:lnTo>
                  <a:lnTo>
                    <a:pt x="3876" y="655"/>
                  </a:lnTo>
                  <a:lnTo>
                    <a:pt x="3734" y="637"/>
                  </a:lnTo>
                  <a:lnTo>
                    <a:pt x="3589" y="613"/>
                  </a:lnTo>
                  <a:lnTo>
                    <a:pt x="3440" y="579"/>
                  </a:lnTo>
                  <a:lnTo>
                    <a:pt x="3286" y="537"/>
                  </a:lnTo>
                  <a:lnTo>
                    <a:pt x="3127" y="486"/>
                  </a:lnTo>
                  <a:lnTo>
                    <a:pt x="2955" y="427"/>
                  </a:lnTo>
                  <a:lnTo>
                    <a:pt x="2783" y="373"/>
                  </a:lnTo>
                  <a:lnTo>
                    <a:pt x="2615" y="318"/>
                  </a:lnTo>
                  <a:lnTo>
                    <a:pt x="2449" y="269"/>
                  </a:lnTo>
                  <a:lnTo>
                    <a:pt x="2284" y="222"/>
                  </a:lnTo>
                  <a:lnTo>
                    <a:pt x="2123" y="180"/>
                  </a:lnTo>
                  <a:lnTo>
                    <a:pt x="1966" y="142"/>
                  </a:lnTo>
                  <a:lnTo>
                    <a:pt x="1810" y="108"/>
                  </a:lnTo>
                  <a:lnTo>
                    <a:pt x="1656" y="79"/>
                  </a:lnTo>
                  <a:lnTo>
                    <a:pt x="1507" y="52"/>
                  </a:lnTo>
                  <a:lnTo>
                    <a:pt x="1360" y="33"/>
                  </a:lnTo>
                  <a:lnTo>
                    <a:pt x="1216" y="19"/>
                  </a:lnTo>
                  <a:lnTo>
                    <a:pt x="1078" y="10"/>
                  </a:lnTo>
                  <a:lnTo>
                    <a:pt x="942" y="7"/>
                  </a:lnTo>
                  <a:lnTo>
                    <a:pt x="808" y="9"/>
                  </a:lnTo>
                  <a:lnTo>
                    <a:pt x="681" y="19"/>
                  </a:lnTo>
                  <a:lnTo>
                    <a:pt x="556" y="35"/>
                  </a:lnTo>
                  <a:lnTo>
                    <a:pt x="437" y="56"/>
                  </a:lnTo>
                  <a:lnTo>
                    <a:pt x="320" y="86"/>
                  </a:lnTo>
                  <a:lnTo>
                    <a:pt x="210" y="124"/>
                  </a:lnTo>
                  <a:lnTo>
                    <a:pt x="103" y="168"/>
                  </a:lnTo>
                  <a:lnTo>
                    <a:pt x="0" y="220"/>
                  </a:lnTo>
                  <a:lnTo>
                    <a:pt x="101" y="168"/>
                  </a:lnTo>
                  <a:lnTo>
                    <a:pt x="208" y="122"/>
                  </a:lnTo>
                  <a:lnTo>
                    <a:pt x="318" y="86"/>
                  </a:lnTo>
                  <a:lnTo>
                    <a:pt x="434" y="54"/>
                  </a:lnTo>
                  <a:lnTo>
                    <a:pt x="553" y="31"/>
                  </a:lnTo>
                  <a:lnTo>
                    <a:pt x="677" y="14"/>
                  </a:lnTo>
                  <a:lnTo>
                    <a:pt x="805" y="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-15875" y="3046413"/>
              <a:ext cx="9102725" cy="1570038"/>
            </a:xfrm>
            <a:custGeom>
              <a:avLst/>
              <a:gdLst>
                <a:gd name="T0" fmla="*/ 1123 w 5734"/>
                <a:gd name="T1" fmla="*/ 6 h 989"/>
                <a:gd name="T2" fmla="*/ 1413 w 5734"/>
                <a:gd name="T3" fmla="*/ 39 h 989"/>
                <a:gd name="T4" fmla="*/ 1725 w 5734"/>
                <a:gd name="T5" fmla="*/ 98 h 989"/>
                <a:gd name="T6" fmla="*/ 2050 w 5734"/>
                <a:gd name="T7" fmla="*/ 189 h 989"/>
                <a:gd name="T8" fmla="*/ 2385 w 5734"/>
                <a:gd name="T9" fmla="*/ 308 h 989"/>
                <a:gd name="T10" fmla="*/ 2730 w 5734"/>
                <a:gd name="T11" fmla="*/ 448 h 989"/>
                <a:gd name="T12" fmla="*/ 3083 w 5734"/>
                <a:gd name="T13" fmla="*/ 604 h 989"/>
                <a:gd name="T14" fmla="*/ 3423 w 5734"/>
                <a:gd name="T15" fmla="*/ 751 h 989"/>
                <a:gd name="T16" fmla="*/ 3735 w 5734"/>
                <a:gd name="T17" fmla="*/ 855 h 989"/>
                <a:gd name="T18" fmla="*/ 4032 w 5734"/>
                <a:gd name="T19" fmla="*/ 919 h 989"/>
                <a:gd name="T20" fmla="*/ 4316 w 5734"/>
                <a:gd name="T21" fmla="*/ 951 h 989"/>
                <a:gd name="T22" fmla="*/ 4584 w 5734"/>
                <a:gd name="T23" fmla="*/ 956 h 989"/>
                <a:gd name="T24" fmla="*/ 4834 w 5734"/>
                <a:gd name="T25" fmla="*/ 935 h 989"/>
                <a:gd name="T26" fmla="*/ 5081 w 5734"/>
                <a:gd name="T27" fmla="*/ 893 h 989"/>
                <a:gd name="T28" fmla="*/ 5300 w 5734"/>
                <a:gd name="T29" fmla="*/ 834 h 989"/>
                <a:gd name="T30" fmla="*/ 5491 w 5734"/>
                <a:gd name="T31" fmla="*/ 764 h 989"/>
                <a:gd name="T32" fmla="*/ 5659 w 5734"/>
                <a:gd name="T33" fmla="*/ 688 h 989"/>
                <a:gd name="T34" fmla="*/ 5734 w 5734"/>
                <a:gd name="T35" fmla="*/ 685 h 989"/>
                <a:gd name="T36" fmla="*/ 5578 w 5734"/>
                <a:gd name="T37" fmla="*/ 758 h 989"/>
                <a:gd name="T38" fmla="*/ 5398 w 5734"/>
                <a:gd name="T39" fmla="*/ 832 h 989"/>
                <a:gd name="T40" fmla="*/ 5193 w 5734"/>
                <a:gd name="T41" fmla="*/ 898 h 989"/>
                <a:gd name="T42" fmla="*/ 4962 w 5734"/>
                <a:gd name="T43" fmla="*/ 949 h 989"/>
                <a:gd name="T44" fmla="*/ 4712 w 5734"/>
                <a:gd name="T45" fmla="*/ 981 h 989"/>
                <a:gd name="T46" fmla="*/ 4453 w 5734"/>
                <a:gd name="T47" fmla="*/ 989 h 989"/>
                <a:gd name="T48" fmla="*/ 4176 w 5734"/>
                <a:gd name="T49" fmla="*/ 972 h 989"/>
                <a:gd name="T50" fmla="*/ 3885 w 5734"/>
                <a:gd name="T51" fmla="*/ 925 h 989"/>
                <a:gd name="T52" fmla="*/ 3581 w 5734"/>
                <a:gd name="T53" fmla="*/ 841 h 989"/>
                <a:gd name="T54" fmla="*/ 3262 w 5734"/>
                <a:gd name="T55" fmla="*/ 716 h 989"/>
                <a:gd name="T56" fmla="*/ 2905 w 5734"/>
                <a:gd name="T57" fmla="*/ 559 h 989"/>
                <a:gd name="T58" fmla="*/ 2556 w 5734"/>
                <a:gd name="T59" fmla="*/ 410 h 989"/>
                <a:gd name="T60" fmla="*/ 2217 w 5734"/>
                <a:gd name="T61" fmla="*/ 279 h 989"/>
                <a:gd name="T62" fmla="*/ 1886 w 5734"/>
                <a:gd name="T63" fmla="*/ 172 h 989"/>
                <a:gd name="T64" fmla="*/ 1567 w 5734"/>
                <a:gd name="T65" fmla="*/ 97 h 989"/>
                <a:gd name="T66" fmla="*/ 1277 w 5734"/>
                <a:gd name="T67" fmla="*/ 53 h 989"/>
                <a:gd name="T68" fmla="*/ 1009 w 5734"/>
                <a:gd name="T69" fmla="*/ 34 h 989"/>
                <a:gd name="T70" fmla="*/ 760 w 5734"/>
                <a:gd name="T71" fmla="*/ 42 h 989"/>
                <a:gd name="T72" fmla="*/ 527 w 5734"/>
                <a:gd name="T73" fmla="*/ 79 h 989"/>
                <a:gd name="T74" fmla="*/ 308 w 5734"/>
                <a:gd name="T75" fmla="*/ 146 h 989"/>
                <a:gd name="T76" fmla="*/ 100 w 5734"/>
                <a:gd name="T77" fmla="*/ 247 h 989"/>
                <a:gd name="T78" fmla="*/ 0 w 5734"/>
                <a:gd name="T79" fmla="*/ 308 h 989"/>
                <a:gd name="T80" fmla="*/ 97 w 5734"/>
                <a:gd name="T81" fmla="*/ 228 h 989"/>
                <a:gd name="T82" fmla="*/ 193 w 5734"/>
                <a:gd name="T83" fmla="*/ 160 h 989"/>
                <a:gd name="T84" fmla="*/ 361 w 5734"/>
                <a:gd name="T85" fmla="*/ 86 h 989"/>
                <a:gd name="T86" fmla="*/ 599 w 5734"/>
                <a:gd name="T87" fmla="*/ 28 h 989"/>
                <a:gd name="T88" fmla="*/ 851 w 5734"/>
                <a:gd name="T89" fmla="*/ 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4" h="989">
                  <a:moveTo>
                    <a:pt x="984" y="0"/>
                  </a:moveTo>
                  <a:lnTo>
                    <a:pt x="1123" y="6"/>
                  </a:lnTo>
                  <a:lnTo>
                    <a:pt x="1266" y="20"/>
                  </a:lnTo>
                  <a:lnTo>
                    <a:pt x="1413" y="39"/>
                  </a:lnTo>
                  <a:lnTo>
                    <a:pt x="1567" y="63"/>
                  </a:lnTo>
                  <a:lnTo>
                    <a:pt x="1725" y="98"/>
                  </a:lnTo>
                  <a:lnTo>
                    <a:pt x="1886" y="140"/>
                  </a:lnTo>
                  <a:lnTo>
                    <a:pt x="2050" y="189"/>
                  </a:lnTo>
                  <a:lnTo>
                    <a:pt x="2217" y="245"/>
                  </a:lnTo>
                  <a:lnTo>
                    <a:pt x="2385" y="308"/>
                  </a:lnTo>
                  <a:lnTo>
                    <a:pt x="2556" y="377"/>
                  </a:lnTo>
                  <a:lnTo>
                    <a:pt x="2730" y="448"/>
                  </a:lnTo>
                  <a:lnTo>
                    <a:pt x="2905" y="526"/>
                  </a:lnTo>
                  <a:lnTo>
                    <a:pt x="3083" y="604"/>
                  </a:lnTo>
                  <a:lnTo>
                    <a:pt x="3262" y="683"/>
                  </a:lnTo>
                  <a:lnTo>
                    <a:pt x="3423" y="751"/>
                  </a:lnTo>
                  <a:lnTo>
                    <a:pt x="3581" y="807"/>
                  </a:lnTo>
                  <a:lnTo>
                    <a:pt x="3735" y="855"/>
                  </a:lnTo>
                  <a:lnTo>
                    <a:pt x="3885" y="891"/>
                  </a:lnTo>
                  <a:lnTo>
                    <a:pt x="4032" y="919"/>
                  </a:lnTo>
                  <a:lnTo>
                    <a:pt x="4176" y="939"/>
                  </a:lnTo>
                  <a:lnTo>
                    <a:pt x="4316" y="951"/>
                  </a:lnTo>
                  <a:lnTo>
                    <a:pt x="4453" y="956"/>
                  </a:lnTo>
                  <a:lnTo>
                    <a:pt x="4584" y="956"/>
                  </a:lnTo>
                  <a:lnTo>
                    <a:pt x="4712" y="949"/>
                  </a:lnTo>
                  <a:lnTo>
                    <a:pt x="4834" y="935"/>
                  </a:lnTo>
                  <a:lnTo>
                    <a:pt x="4962" y="916"/>
                  </a:lnTo>
                  <a:lnTo>
                    <a:pt x="5081" y="893"/>
                  </a:lnTo>
                  <a:lnTo>
                    <a:pt x="5193" y="865"/>
                  </a:lnTo>
                  <a:lnTo>
                    <a:pt x="5300" y="834"/>
                  </a:lnTo>
                  <a:lnTo>
                    <a:pt x="5398" y="799"/>
                  </a:lnTo>
                  <a:lnTo>
                    <a:pt x="5491" y="764"/>
                  </a:lnTo>
                  <a:lnTo>
                    <a:pt x="5578" y="727"/>
                  </a:lnTo>
                  <a:lnTo>
                    <a:pt x="5659" y="688"/>
                  </a:lnTo>
                  <a:lnTo>
                    <a:pt x="5734" y="652"/>
                  </a:lnTo>
                  <a:lnTo>
                    <a:pt x="5734" y="685"/>
                  </a:lnTo>
                  <a:lnTo>
                    <a:pt x="5659" y="722"/>
                  </a:lnTo>
                  <a:lnTo>
                    <a:pt x="5578" y="758"/>
                  </a:lnTo>
                  <a:lnTo>
                    <a:pt x="5491" y="797"/>
                  </a:lnTo>
                  <a:lnTo>
                    <a:pt x="5398" y="832"/>
                  </a:lnTo>
                  <a:lnTo>
                    <a:pt x="5300" y="867"/>
                  </a:lnTo>
                  <a:lnTo>
                    <a:pt x="5193" y="898"/>
                  </a:lnTo>
                  <a:lnTo>
                    <a:pt x="5081" y="926"/>
                  </a:lnTo>
                  <a:lnTo>
                    <a:pt x="4962" y="949"/>
                  </a:lnTo>
                  <a:lnTo>
                    <a:pt x="4834" y="968"/>
                  </a:lnTo>
                  <a:lnTo>
                    <a:pt x="4712" y="981"/>
                  </a:lnTo>
                  <a:lnTo>
                    <a:pt x="4584" y="988"/>
                  </a:lnTo>
                  <a:lnTo>
                    <a:pt x="4453" y="989"/>
                  </a:lnTo>
                  <a:lnTo>
                    <a:pt x="4316" y="984"/>
                  </a:lnTo>
                  <a:lnTo>
                    <a:pt x="4176" y="972"/>
                  </a:lnTo>
                  <a:lnTo>
                    <a:pt x="4032" y="953"/>
                  </a:lnTo>
                  <a:lnTo>
                    <a:pt x="3885" y="925"/>
                  </a:lnTo>
                  <a:lnTo>
                    <a:pt x="3735" y="888"/>
                  </a:lnTo>
                  <a:lnTo>
                    <a:pt x="3581" y="841"/>
                  </a:lnTo>
                  <a:lnTo>
                    <a:pt x="3423" y="785"/>
                  </a:lnTo>
                  <a:lnTo>
                    <a:pt x="3262" y="716"/>
                  </a:lnTo>
                  <a:lnTo>
                    <a:pt x="3083" y="636"/>
                  </a:lnTo>
                  <a:lnTo>
                    <a:pt x="2905" y="559"/>
                  </a:lnTo>
                  <a:lnTo>
                    <a:pt x="2730" y="482"/>
                  </a:lnTo>
                  <a:lnTo>
                    <a:pt x="2556" y="410"/>
                  </a:lnTo>
                  <a:lnTo>
                    <a:pt x="2385" y="342"/>
                  </a:lnTo>
                  <a:lnTo>
                    <a:pt x="2217" y="279"/>
                  </a:lnTo>
                  <a:lnTo>
                    <a:pt x="2050" y="223"/>
                  </a:lnTo>
                  <a:lnTo>
                    <a:pt x="1886" y="172"/>
                  </a:lnTo>
                  <a:lnTo>
                    <a:pt x="1725" y="130"/>
                  </a:lnTo>
                  <a:lnTo>
                    <a:pt x="1567" y="97"/>
                  </a:lnTo>
                  <a:lnTo>
                    <a:pt x="1420" y="72"/>
                  </a:lnTo>
                  <a:lnTo>
                    <a:pt x="1277" y="53"/>
                  </a:lnTo>
                  <a:lnTo>
                    <a:pt x="1140" y="41"/>
                  </a:lnTo>
                  <a:lnTo>
                    <a:pt x="1009" y="34"/>
                  </a:lnTo>
                  <a:lnTo>
                    <a:pt x="883" y="35"/>
                  </a:lnTo>
                  <a:lnTo>
                    <a:pt x="760" y="42"/>
                  </a:lnTo>
                  <a:lnTo>
                    <a:pt x="641" y="56"/>
                  </a:lnTo>
                  <a:lnTo>
                    <a:pt x="527" y="79"/>
                  </a:lnTo>
                  <a:lnTo>
                    <a:pt x="417" y="109"/>
                  </a:lnTo>
                  <a:lnTo>
                    <a:pt x="308" y="146"/>
                  </a:lnTo>
                  <a:lnTo>
                    <a:pt x="203" y="193"/>
                  </a:lnTo>
                  <a:lnTo>
                    <a:pt x="100" y="247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49" y="268"/>
                  </a:lnTo>
                  <a:lnTo>
                    <a:pt x="97" y="228"/>
                  </a:lnTo>
                  <a:lnTo>
                    <a:pt x="144" y="193"/>
                  </a:lnTo>
                  <a:lnTo>
                    <a:pt x="193" y="160"/>
                  </a:lnTo>
                  <a:lnTo>
                    <a:pt x="249" y="128"/>
                  </a:lnTo>
                  <a:lnTo>
                    <a:pt x="361" y="86"/>
                  </a:lnTo>
                  <a:lnTo>
                    <a:pt x="478" y="53"/>
                  </a:lnTo>
                  <a:lnTo>
                    <a:pt x="599" y="28"/>
                  </a:lnTo>
                  <a:lnTo>
                    <a:pt x="723" y="13"/>
                  </a:lnTo>
                  <a:lnTo>
                    <a:pt x="851" y="2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07" y="87933"/>
            <a:ext cx="2828622" cy="159110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47757" y="5916193"/>
            <a:ext cx="4607064" cy="5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000" cap="all" dirty="0">
                <a:solidFill>
                  <a:srgbClr val="DA24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and pure and fresh and reporting on activities report PPT</a:t>
            </a:r>
            <a:endParaRPr lang="zh-CN" altLang="en-US" sz="1000" cap="all" dirty="0">
              <a:solidFill>
                <a:srgbClr val="DA24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57" y="5166524"/>
            <a:ext cx="4652556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400" dirty="0">
                <a:solidFill>
                  <a:srgbClr val="DA240F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中国平安工作总结</a:t>
            </a:r>
            <a:endParaRPr lang="zh-CN" altLang="en-US" sz="4400" dirty="0">
              <a:solidFill>
                <a:srgbClr val="DA240F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7757" y="6356090"/>
            <a:ext cx="17876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700" cap="all" dirty="0">
                <a:solidFill>
                  <a:srgbClr val="DA24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Reporting on activities report</a:t>
            </a:r>
            <a:endParaRPr lang="zh-CN" altLang="en-US" sz="1000" b="1" cap="all" dirty="0">
              <a:solidFill>
                <a:srgbClr val="DA24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47757" y="5943135"/>
            <a:ext cx="439243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Weezer - You Might Thin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133510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61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61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21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1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21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0" grpId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861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361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6210"/>
                                </p:stCondLst>
                                <p:childTnLst>
                                  <p:par>
                                    <p:cTn id="3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710"/>
                                </p:stCondLst>
                                <p:childTnLst>
                                  <p:par>
                                    <p:cTn id="3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7210"/>
                                </p:stCondLst>
                                <p:childTnLst>
                                  <p:par>
                                    <p:cTn id="3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3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</p:childTnLst>
            </p:cTn>
          </p:par>
        </p:tnLst>
        <p:bldLst>
          <p:bldP spid="10" grpId="0"/>
          <p:bldP spid="10" grpId="1"/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0300" y="2429493"/>
            <a:ext cx="9430363" cy="1839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9819836" y="2314776"/>
            <a:ext cx="2953568" cy="206902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759772" y="2972839"/>
            <a:ext cx="2536851" cy="752897"/>
            <a:chOff x="8305802" y="2818812"/>
            <a:chExt cx="2405575" cy="713936"/>
          </a:xfrm>
        </p:grpSpPr>
        <p:sp>
          <p:nvSpPr>
            <p:cNvPr id="11" name="Rectangle 10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0740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513920" y="2995442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05664" y="2972838"/>
            <a:ext cx="2536851" cy="752897"/>
            <a:chOff x="858128" y="2818811"/>
            <a:chExt cx="2405575" cy="713936"/>
          </a:xfrm>
        </p:grpSpPr>
        <p:sp>
          <p:nvSpPr>
            <p:cNvPr id="8" name="Rectangle 7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8148" y="3038502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1076472" y="2957279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23701" y="2972839"/>
            <a:ext cx="2536851" cy="752897"/>
            <a:chOff x="3340686" y="2818812"/>
            <a:chExt cx="2405575" cy="713936"/>
          </a:xfrm>
        </p:grpSpPr>
        <p:sp>
          <p:nvSpPr>
            <p:cNvPr id="9" name="Rectangle 8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26980" y="3066168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3514700" y="3021208"/>
              <a:ext cx="478982" cy="309144"/>
            </a:xfrm>
            <a:custGeom>
              <a:avLst/>
              <a:gdLst>
                <a:gd name="T0" fmla="*/ 72 w 116"/>
                <a:gd name="T1" fmla="*/ 27 h 75"/>
                <a:gd name="T2" fmla="*/ 69 w 116"/>
                <a:gd name="T3" fmla="*/ 19 h 75"/>
                <a:gd name="T4" fmla="*/ 65 w 116"/>
                <a:gd name="T5" fmla="*/ 19 h 75"/>
                <a:gd name="T6" fmla="*/ 46 w 116"/>
                <a:gd name="T7" fmla="*/ 18 h 75"/>
                <a:gd name="T8" fmla="*/ 46 w 116"/>
                <a:gd name="T9" fmla="*/ 29 h 75"/>
                <a:gd name="T10" fmla="*/ 79 w 116"/>
                <a:gd name="T11" fmla="*/ 9 h 75"/>
                <a:gd name="T12" fmla="*/ 72 w 116"/>
                <a:gd name="T13" fmla="*/ 29 h 75"/>
                <a:gd name="T14" fmla="*/ 8 w 116"/>
                <a:gd name="T15" fmla="*/ 23 h 75"/>
                <a:gd name="T16" fmla="*/ 29 w 116"/>
                <a:gd name="T17" fmla="*/ 35 h 75"/>
                <a:gd name="T18" fmla="*/ 18 w 116"/>
                <a:gd name="T19" fmla="*/ 46 h 75"/>
                <a:gd name="T20" fmla="*/ 11 w 116"/>
                <a:gd name="T21" fmla="*/ 42 h 75"/>
                <a:gd name="T22" fmla="*/ 25 w 116"/>
                <a:gd name="T23" fmla="*/ 46 h 75"/>
                <a:gd name="T24" fmla="*/ 4 w 116"/>
                <a:gd name="T25" fmla="*/ 48 h 75"/>
                <a:gd name="T26" fmla="*/ 3 w 116"/>
                <a:gd name="T27" fmla="*/ 48 h 75"/>
                <a:gd name="T28" fmla="*/ 0 w 116"/>
                <a:gd name="T29" fmla="*/ 61 h 75"/>
                <a:gd name="T30" fmla="*/ 2 w 116"/>
                <a:gd name="T31" fmla="*/ 62 h 75"/>
                <a:gd name="T32" fmla="*/ 26 w 116"/>
                <a:gd name="T33" fmla="*/ 73 h 75"/>
                <a:gd name="T34" fmla="*/ 28 w 116"/>
                <a:gd name="T35" fmla="*/ 75 h 75"/>
                <a:gd name="T36" fmla="*/ 92 w 116"/>
                <a:gd name="T37" fmla="*/ 75 h 75"/>
                <a:gd name="T38" fmla="*/ 93 w 116"/>
                <a:gd name="T39" fmla="*/ 62 h 75"/>
                <a:gd name="T40" fmla="*/ 116 w 116"/>
                <a:gd name="T41" fmla="*/ 62 h 75"/>
                <a:gd name="T42" fmla="*/ 116 w 116"/>
                <a:gd name="T43" fmla="*/ 55 h 75"/>
                <a:gd name="T44" fmla="*/ 113 w 116"/>
                <a:gd name="T45" fmla="*/ 48 h 75"/>
                <a:gd name="T46" fmla="*/ 105 w 116"/>
                <a:gd name="T47" fmla="*/ 46 h 75"/>
                <a:gd name="T48" fmla="*/ 98 w 116"/>
                <a:gd name="T49" fmla="*/ 59 h 75"/>
                <a:gd name="T50" fmla="*/ 91 w 116"/>
                <a:gd name="T51" fmla="*/ 46 h 75"/>
                <a:gd name="T52" fmla="*/ 72 w 116"/>
                <a:gd name="T53" fmla="*/ 45 h 75"/>
                <a:gd name="T54" fmla="*/ 69 w 116"/>
                <a:gd name="T55" fmla="*/ 50 h 75"/>
                <a:gd name="T56" fmla="*/ 64 w 116"/>
                <a:gd name="T57" fmla="*/ 67 h 75"/>
                <a:gd name="T58" fmla="*/ 64 w 116"/>
                <a:gd name="T59" fmla="*/ 52 h 75"/>
                <a:gd name="T60" fmla="*/ 60 w 116"/>
                <a:gd name="T61" fmla="*/ 47 h 75"/>
                <a:gd name="T62" fmla="*/ 56 w 116"/>
                <a:gd name="T63" fmla="*/ 47 h 75"/>
                <a:gd name="T64" fmla="*/ 57 w 116"/>
                <a:gd name="T65" fmla="*/ 54 h 75"/>
                <a:gd name="T66" fmla="*/ 49 w 116"/>
                <a:gd name="T67" fmla="*/ 50 h 75"/>
                <a:gd name="T68" fmla="*/ 47 w 116"/>
                <a:gd name="T69" fmla="*/ 45 h 75"/>
                <a:gd name="T70" fmla="*/ 33 w 116"/>
                <a:gd name="T71" fmla="*/ 48 h 75"/>
                <a:gd name="T72" fmla="*/ 87 w 116"/>
                <a:gd name="T73" fmla="*/ 36 h 75"/>
                <a:gd name="T74" fmla="*/ 109 w 116"/>
                <a:gd name="T75" fmla="*/ 21 h 75"/>
                <a:gd name="T76" fmla="*/ 106 w 116"/>
                <a:gd name="T77" fmla="*/ 42 h 75"/>
                <a:gd name="T78" fmla="*/ 98 w 116"/>
                <a:gd name="T79" fmla="*/ 46 h 75"/>
                <a:gd name="T80" fmla="*/ 87 w 116"/>
                <a:gd name="T81" fmla="*/ 3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75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41736" y="2972839"/>
            <a:ext cx="2536851" cy="752897"/>
            <a:chOff x="5823244" y="2818812"/>
            <a:chExt cx="2405575" cy="713936"/>
          </a:xfrm>
        </p:grpSpPr>
        <p:sp>
          <p:nvSpPr>
            <p:cNvPr id="10" name="Rectangle 9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37979" y="3058814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5973742" y="2983041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432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236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397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778432" y="5314186"/>
            <a:ext cx="189941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327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236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60398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778433" y="5048133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2800" y="1339385"/>
            <a:ext cx="5258739" cy="530112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454869" y="4055350"/>
            <a:ext cx="2755383" cy="258516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290567" y="4055350"/>
            <a:ext cx="2755383" cy="258516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1" name="组合 38"/>
          <p:cNvGrpSpPr/>
          <p:nvPr/>
        </p:nvGrpSpPr>
        <p:grpSpPr bwMode="auto">
          <a:xfrm>
            <a:off x="6429375" y="2464197"/>
            <a:ext cx="992815" cy="992816"/>
            <a:chOff x="0" y="0"/>
            <a:chExt cx="941070" cy="941070"/>
          </a:xfrm>
          <a:solidFill>
            <a:schemeClr val="accent1"/>
          </a:solidFill>
        </p:grpSpPr>
        <p:sp>
          <p:nvSpPr>
            <p:cNvPr id="23562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Freeform 10"/>
            <p:cNvSpPr>
              <a:spLocks noEditPoints="1"/>
            </p:cNvSpPr>
            <p:nvPr/>
          </p:nvSpPr>
          <p:spPr bwMode="auto">
            <a:xfrm>
              <a:off x="174430" y="206113"/>
              <a:ext cx="628568" cy="528844"/>
            </a:xfrm>
            <a:custGeom>
              <a:avLst/>
              <a:gdLst>
                <a:gd name="T0" fmla="*/ 1050 w 1051"/>
                <a:gd name="T1" fmla="*/ 533 h 884"/>
                <a:gd name="T2" fmla="*/ 1048 w 1051"/>
                <a:gd name="T3" fmla="*/ 520 h 884"/>
                <a:gd name="T4" fmla="*/ 1046 w 1051"/>
                <a:gd name="T5" fmla="*/ 505 h 884"/>
                <a:gd name="T6" fmla="*/ 1042 w 1051"/>
                <a:gd name="T7" fmla="*/ 489 h 884"/>
                <a:gd name="T8" fmla="*/ 1040 w 1051"/>
                <a:gd name="T9" fmla="*/ 479 h 884"/>
                <a:gd name="T10" fmla="*/ 1034 w 1051"/>
                <a:gd name="T11" fmla="*/ 460 h 884"/>
                <a:gd name="T12" fmla="*/ 1034 w 1051"/>
                <a:gd name="T13" fmla="*/ 459 h 884"/>
                <a:gd name="T14" fmla="*/ 894 w 1051"/>
                <a:gd name="T15" fmla="*/ 287 h 884"/>
                <a:gd name="T16" fmla="*/ 889 w 1051"/>
                <a:gd name="T17" fmla="*/ 284 h 884"/>
                <a:gd name="T18" fmla="*/ 873 w 1051"/>
                <a:gd name="T19" fmla="*/ 275 h 884"/>
                <a:gd name="T20" fmla="*/ 863 w 1051"/>
                <a:gd name="T21" fmla="*/ 271 h 884"/>
                <a:gd name="T22" fmla="*/ 848 w 1051"/>
                <a:gd name="T23" fmla="*/ 264 h 884"/>
                <a:gd name="T24" fmla="*/ 837 w 1051"/>
                <a:gd name="T25" fmla="*/ 260 h 884"/>
                <a:gd name="T26" fmla="*/ 821 w 1051"/>
                <a:gd name="T27" fmla="*/ 255 h 884"/>
                <a:gd name="T28" fmla="*/ 819 w 1051"/>
                <a:gd name="T29" fmla="*/ 254 h 884"/>
                <a:gd name="T30" fmla="*/ 511 w 1051"/>
                <a:gd name="T31" fmla="*/ 0 h 884"/>
                <a:gd name="T32" fmla="*/ 196 w 1051"/>
                <a:gd name="T33" fmla="*/ 315 h 884"/>
                <a:gd name="T34" fmla="*/ 197 w 1051"/>
                <a:gd name="T35" fmla="*/ 330 h 884"/>
                <a:gd name="T36" fmla="*/ 0 w 1051"/>
                <a:gd name="T37" fmla="*/ 600 h 884"/>
                <a:gd name="T38" fmla="*/ 283 w 1051"/>
                <a:gd name="T39" fmla="*/ 884 h 884"/>
                <a:gd name="T40" fmla="*/ 730 w 1051"/>
                <a:gd name="T41" fmla="*/ 884 h 884"/>
                <a:gd name="T42" fmla="*/ 1051 w 1051"/>
                <a:gd name="T43" fmla="*/ 562 h 884"/>
                <a:gd name="T44" fmla="*/ 1050 w 1051"/>
                <a:gd name="T45" fmla="*/ 533 h 884"/>
                <a:gd name="T46" fmla="*/ 730 w 1051"/>
                <a:gd name="T47" fmla="*/ 825 h 884"/>
                <a:gd name="T48" fmla="*/ 283 w 1051"/>
                <a:gd name="T49" fmla="*/ 825 h 884"/>
                <a:gd name="T50" fmla="*/ 59 w 1051"/>
                <a:gd name="T51" fmla="*/ 600 h 884"/>
                <a:gd name="T52" fmla="*/ 205 w 1051"/>
                <a:gd name="T53" fmla="*/ 389 h 884"/>
                <a:gd name="T54" fmla="*/ 265 w 1051"/>
                <a:gd name="T55" fmla="*/ 512 h 884"/>
                <a:gd name="T56" fmla="*/ 288 w 1051"/>
                <a:gd name="T57" fmla="*/ 523 h 884"/>
                <a:gd name="T58" fmla="*/ 307 w 1051"/>
                <a:gd name="T59" fmla="*/ 516 h 884"/>
                <a:gd name="T60" fmla="*/ 311 w 1051"/>
                <a:gd name="T61" fmla="*/ 475 h 884"/>
                <a:gd name="T62" fmla="*/ 257 w 1051"/>
                <a:gd name="T63" fmla="*/ 348 h 884"/>
                <a:gd name="T64" fmla="*/ 257 w 1051"/>
                <a:gd name="T65" fmla="*/ 348 h 884"/>
                <a:gd name="T66" fmla="*/ 255 w 1051"/>
                <a:gd name="T67" fmla="*/ 331 h 884"/>
                <a:gd name="T68" fmla="*/ 255 w 1051"/>
                <a:gd name="T69" fmla="*/ 315 h 884"/>
                <a:gd name="T70" fmla="*/ 511 w 1051"/>
                <a:gd name="T71" fmla="*/ 59 h 884"/>
                <a:gd name="T72" fmla="*/ 756 w 1051"/>
                <a:gd name="T73" fmla="*/ 243 h 884"/>
                <a:gd name="T74" fmla="*/ 730 w 1051"/>
                <a:gd name="T75" fmla="*/ 241 h 884"/>
                <a:gd name="T76" fmla="*/ 532 w 1051"/>
                <a:gd name="T77" fmla="*/ 310 h 884"/>
                <a:gd name="T78" fmla="*/ 527 w 1051"/>
                <a:gd name="T79" fmla="*/ 351 h 884"/>
                <a:gd name="T80" fmla="*/ 568 w 1051"/>
                <a:gd name="T81" fmla="*/ 356 h 884"/>
                <a:gd name="T82" fmla="*/ 730 w 1051"/>
                <a:gd name="T83" fmla="*/ 300 h 884"/>
                <a:gd name="T84" fmla="*/ 792 w 1051"/>
                <a:gd name="T85" fmla="*/ 307 h 884"/>
                <a:gd name="T86" fmla="*/ 846 w 1051"/>
                <a:gd name="T87" fmla="*/ 327 h 884"/>
                <a:gd name="T88" fmla="*/ 851 w 1051"/>
                <a:gd name="T89" fmla="*/ 330 h 884"/>
                <a:gd name="T90" fmla="*/ 866 w 1051"/>
                <a:gd name="T91" fmla="*/ 338 h 884"/>
                <a:gd name="T92" fmla="*/ 871 w 1051"/>
                <a:gd name="T93" fmla="*/ 341 h 884"/>
                <a:gd name="T94" fmla="*/ 886 w 1051"/>
                <a:gd name="T95" fmla="*/ 352 h 884"/>
                <a:gd name="T96" fmla="*/ 888 w 1051"/>
                <a:gd name="T97" fmla="*/ 353 h 884"/>
                <a:gd name="T98" fmla="*/ 977 w 1051"/>
                <a:gd name="T99" fmla="*/ 473 h 884"/>
                <a:gd name="T100" fmla="*/ 978 w 1051"/>
                <a:gd name="T101" fmla="*/ 476 h 884"/>
                <a:gd name="T102" fmla="*/ 983 w 1051"/>
                <a:gd name="T103" fmla="*/ 493 h 884"/>
                <a:gd name="T104" fmla="*/ 985 w 1051"/>
                <a:gd name="T105" fmla="*/ 500 h 884"/>
                <a:gd name="T106" fmla="*/ 988 w 1051"/>
                <a:gd name="T107" fmla="*/ 515 h 884"/>
                <a:gd name="T108" fmla="*/ 990 w 1051"/>
                <a:gd name="T109" fmla="*/ 527 h 884"/>
                <a:gd name="T110" fmla="*/ 991 w 1051"/>
                <a:gd name="T111" fmla="*/ 538 h 884"/>
                <a:gd name="T112" fmla="*/ 993 w 1051"/>
                <a:gd name="T113" fmla="*/ 562 h 884"/>
                <a:gd name="T114" fmla="*/ 730 w 1051"/>
                <a:gd name="T115" fmla="*/ 825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4" name="组合 40"/>
          <p:cNvGrpSpPr/>
          <p:nvPr/>
        </p:nvGrpSpPr>
        <p:grpSpPr bwMode="auto">
          <a:xfrm>
            <a:off x="9511621" y="2464197"/>
            <a:ext cx="992816" cy="992816"/>
            <a:chOff x="0" y="0"/>
            <a:chExt cx="941070" cy="941070"/>
          </a:xfrm>
          <a:solidFill>
            <a:schemeClr val="accent3"/>
          </a:solidFill>
        </p:grpSpPr>
        <p:sp>
          <p:nvSpPr>
            <p:cNvPr id="23565" name="圆角矩形 19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6" name="Freeform 11"/>
            <p:cNvSpPr>
              <a:spLocks noEditPoints="1"/>
            </p:cNvSpPr>
            <p:nvPr/>
          </p:nvSpPr>
          <p:spPr bwMode="auto">
            <a:xfrm>
              <a:off x="162294" y="129606"/>
              <a:ext cx="616481" cy="664833"/>
            </a:xfrm>
            <a:custGeom>
              <a:avLst/>
              <a:gdLst>
                <a:gd name="T0" fmla="*/ 1027 w 1031"/>
                <a:gd name="T1" fmla="*/ 227 h 1107"/>
                <a:gd name="T2" fmla="*/ 1023 w 1031"/>
                <a:gd name="T3" fmla="*/ 205 h 1107"/>
                <a:gd name="T4" fmla="*/ 655 w 1031"/>
                <a:gd name="T5" fmla="*/ 7 h 1107"/>
                <a:gd name="T6" fmla="*/ 376 w 1031"/>
                <a:gd name="T7" fmla="*/ 7 h 1107"/>
                <a:gd name="T8" fmla="*/ 8 w 1031"/>
                <a:gd name="T9" fmla="*/ 205 h 1107"/>
                <a:gd name="T10" fmla="*/ 3 w 1031"/>
                <a:gd name="T11" fmla="*/ 227 h 1107"/>
                <a:gd name="T12" fmla="*/ 3 w 1031"/>
                <a:gd name="T13" fmla="*/ 592 h 1107"/>
                <a:gd name="T14" fmla="*/ 8 w 1031"/>
                <a:gd name="T15" fmla="*/ 614 h 1107"/>
                <a:gd name="T16" fmla="*/ 137 w 1031"/>
                <a:gd name="T17" fmla="*/ 876 h 1107"/>
                <a:gd name="T18" fmla="*/ 501 w 1031"/>
                <a:gd name="T19" fmla="*/ 1103 h 1107"/>
                <a:gd name="T20" fmla="*/ 530 w 1031"/>
                <a:gd name="T21" fmla="*/ 1103 h 1107"/>
                <a:gd name="T22" fmla="*/ 894 w 1031"/>
                <a:gd name="T23" fmla="*/ 876 h 1107"/>
                <a:gd name="T24" fmla="*/ 1023 w 1031"/>
                <a:gd name="T25" fmla="*/ 614 h 1107"/>
                <a:gd name="T26" fmla="*/ 1027 w 1031"/>
                <a:gd name="T27" fmla="*/ 592 h 1107"/>
                <a:gd name="T28" fmla="*/ 515 w 1031"/>
                <a:gd name="T29" fmla="*/ 594 h 1107"/>
                <a:gd name="T30" fmla="*/ 515 w 1031"/>
                <a:gd name="T31" fmla="*/ 225 h 1107"/>
                <a:gd name="T32" fmla="*/ 515 w 1031"/>
                <a:gd name="T33" fmla="*/ 594 h 1107"/>
                <a:gd name="T34" fmla="*/ 993 w 1031"/>
                <a:gd name="T35" fmla="*/ 222 h 1107"/>
                <a:gd name="T36" fmla="*/ 537 w 1031"/>
                <a:gd name="T37" fmla="*/ 204 h 1107"/>
                <a:gd name="T38" fmla="*/ 360 w 1031"/>
                <a:gd name="T39" fmla="*/ 35 h 1107"/>
                <a:gd name="T40" fmla="*/ 170 w 1031"/>
                <a:gd name="T41" fmla="*/ 390 h 1107"/>
                <a:gd name="T42" fmla="*/ 360 w 1031"/>
                <a:gd name="T43" fmla="*/ 35 h 1107"/>
                <a:gd name="T44" fmla="*/ 493 w 1031"/>
                <a:gd name="T45" fmla="*/ 615 h 1107"/>
                <a:gd name="T46" fmla="*/ 37 w 1031"/>
                <a:gd name="T47" fmla="*/ 597 h 1107"/>
                <a:gd name="T48" fmla="*/ 835 w 1031"/>
                <a:gd name="T49" fmla="*/ 859 h 1107"/>
                <a:gd name="T50" fmla="*/ 196 w 1031"/>
                <a:gd name="T51" fmla="*/ 859 h 1107"/>
                <a:gd name="T52" fmla="*/ 349 w 1031"/>
                <a:gd name="T53" fmla="*/ 828 h 1107"/>
                <a:gd name="T54" fmla="*/ 515 w 1031"/>
                <a:gd name="T55" fmla="*/ 658 h 1107"/>
                <a:gd name="T56" fmla="*/ 681 w 1031"/>
                <a:gd name="T57" fmla="*/ 828 h 1107"/>
                <a:gd name="T58" fmla="*/ 835 w 1031"/>
                <a:gd name="T59" fmla="*/ 859 h 1107"/>
                <a:gd name="T60" fmla="*/ 537 w 1031"/>
                <a:gd name="T61" fmla="*/ 615 h 1107"/>
                <a:gd name="T62" fmla="*/ 993 w 1031"/>
                <a:gd name="T63" fmla="*/ 597 h 1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567" name="组合 39"/>
          <p:cNvGrpSpPr/>
          <p:nvPr/>
        </p:nvGrpSpPr>
        <p:grpSpPr bwMode="auto">
          <a:xfrm>
            <a:off x="7969662" y="2464197"/>
            <a:ext cx="992815" cy="992816"/>
            <a:chOff x="0" y="0"/>
            <a:chExt cx="941070" cy="941070"/>
          </a:xfrm>
          <a:solidFill>
            <a:schemeClr val="accent2"/>
          </a:solidFill>
        </p:grpSpPr>
        <p:sp>
          <p:nvSpPr>
            <p:cNvPr id="23568" name="圆角矩形 18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69" name="组合 2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30" y="152602"/>
              <a:ext cx="645958" cy="6215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组合 41"/>
          <p:cNvGrpSpPr/>
          <p:nvPr/>
        </p:nvGrpSpPr>
        <p:grpSpPr bwMode="auto">
          <a:xfrm>
            <a:off x="11051908" y="2464197"/>
            <a:ext cx="992816" cy="992816"/>
            <a:chOff x="0" y="0"/>
            <a:chExt cx="941070" cy="941070"/>
          </a:xfrm>
          <a:solidFill>
            <a:schemeClr val="accent4"/>
          </a:solidFill>
        </p:grpSpPr>
        <p:sp>
          <p:nvSpPr>
            <p:cNvPr id="23571" name="圆角矩形 20"/>
            <p:cNvSpPr>
              <a:spLocks noChangeArrowheads="1"/>
            </p:cNvSpPr>
            <p:nvPr/>
          </p:nvSpPr>
          <p:spPr bwMode="auto">
            <a:xfrm>
              <a:off x="0" y="0"/>
              <a:ext cx="941070" cy="941070"/>
            </a:xfrm>
            <a:prstGeom prst="roundRect">
              <a:avLst>
                <a:gd name="adj" fmla="val 13333"/>
              </a:avLst>
            </a:prstGeom>
            <a:grpFill/>
            <a:ln w="12700" cmpd="sng">
              <a:solidFill>
                <a:schemeClr val="bg1">
                  <a:alpha val="59000"/>
                </a:schemeClr>
              </a:solidFill>
              <a:round/>
            </a:ln>
          </p:spPr>
          <p:txBody>
            <a:bodyPr anchor="ctr"/>
            <a:lstStyle/>
            <a:p>
              <a:pPr algn="ctr" eaLnBrk="1" hangingPunct="1"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3572" name="组合 3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161" y="207448"/>
              <a:ext cx="560643" cy="554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4" name="矩形 36"/>
          <p:cNvSpPr>
            <a:spLocks noChangeArrowheads="1"/>
          </p:cNvSpPr>
          <p:nvPr/>
        </p:nvSpPr>
        <p:spPr bwMode="auto">
          <a:xfrm>
            <a:off x="6429375" y="1339386"/>
            <a:ext cx="5615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35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99373" y="1793825"/>
            <a:ext cx="7796260" cy="2039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等腰三角形 5"/>
          <p:cNvSpPr/>
          <p:nvPr/>
        </p:nvSpPr>
        <p:spPr>
          <a:xfrm rot="5400000">
            <a:off x="1554138" y="150530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860602"/>
                </a:moveTo>
                <a:lnTo>
                  <a:pt x="0" y="132410"/>
                </a:lnTo>
                <a:lnTo>
                  <a:pt x="582757" y="132410"/>
                </a:lnTo>
                <a:lnTo>
                  <a:pt x="725109" y="0"/>
                </a:lnTo>
                <a:lnTo>
                  <a:pt x="867461" y="132410"/>
                </a:lnTo>
                <a:lnTo>
                  <a:pt x="1450218" y="132410"/>
                </a:lnTo>
                <a:lnTo>
                  <a:pt x="1450218" y="18606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3657" y="2598615"/>
            <a:ext cx="629977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5311" y="254259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800" spc="422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65619" y="4288656"/>
            <a:ext cx="7796260" cy="2039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等腰三角形 30"/>
          <p:cNvSpPr/>
          <p:nvPr/>
        </p:nvSpPr>
        <p:spPr>
          <a:xfrm rot="16200000" flipH="1">
            <a:off x="9467968" y="4000134"/>
            <a:ext cx="2039145" cy="2616185"/>
          </a:xfrm>
          <a:custGeom>
            <a:avLst/>
            <a:gdLst/>
            <a:ahLst/>
            <a:cxnLst/>
            <a:rect l="l" t="t" r="r" b="b"/>
            <a:pathLst>
              <a:path w="1450218" h="1860602">
                <a:moveTo>
                  <a:pt x="0" y="132410"/>
                </a:moveTo>
                <a:lnTo>
                  <a:pt x="0" y="1860602"/>
                </a:lnTo>
                <a:lnTo>
                  <a:pt x="1450218" y="1860602"/>
                </a:lnTo>
                <a:lnTo>
                  <a:pt x="1450218" y="132410"/>
                </a:lnTo>
                <a:lnTo>
                  <a:pt x="867461" y="132410"/>
                </a:lnTo>
                <a:lnTo>
                  <a:pt x="725109" y="0"/>
                </a:lnTo>
                <a:lnTo>
                  <a:pt x="582757" y="1324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5322" y="5037425"/>
            <a:ext cx="12306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800" spc="422" dirty="0"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800" spc="422" dirty="0"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1938" y="5028531"/>
            <a:ext cx="6586124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1" grpId="0" animBg="1"/>
      <p:bldP spid="32" grpId="0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51759" y="508364"/>
            <a:ext cx="4393498" cy="247500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172" b="-91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72171" y="0"/>
            <a:ext cx="7286225" cy="7247957"/>
          </a:xfrm>
          <a:custGeom>
            <a:avLst/>
            <a:gdLst>
              <a:gd name="connsiteX0" fmla="*/ 0 w 5109029"/>
              <a:gd name="connsiteY0" fmla="*/ 0 h 6858000"/>
              <a:gd name="connsiteX1" fmla="*/ 5109029 w 5109029"/>
              <a:gd name="connsiteY1" fmla="*/ 0 h 6858000"/>
              <a:gd name="connsiteX2" fmla="*/ 5109029 w 5109029"/>
              <a:gd name="connsiteY2" fmla="*/ 6858000 h 6858000"/>
              <a:gd name="connsiteX3" fmla="*/ 0 w 5109029"/>
              <a:gd name="connsiteY3" fmla="*/ 6858000 h 6858000"/>
              <a:gd name="connsiteX4" fmla="*/ 0 w 5109029"/>
              <a:gd name="connsiteY4" fmla="*/ 0 h 6858000"/>
              <a:gd name="connsiteX0-1" fmla="*/ 1799771 w 6908800"/>
              <a:gd name="connsiteY0-2" fmla="*/ 0 h 6872514"/>
              <a:gd name="connsiteX1-3" fmla="*/ 6908800 w 6908800"/>
              <a:gd name="connsiteY1-4" fmla="*/ 0 h 6872514"/>
              <a:gd name="connsiteX2-5" fmla="*/ 6908800 w 6908800"/>
              <a:gd name="connsiteY2-6" fmla="*/ 6858000 h 6872514"/>
              <a:gd name="connsiteX3-7" fmla="*/ 0 w 6908800"/>
              <a:gd name="connsiteY3-8" fmla="*/ 6872514 h 6872514"/>
              <a:gd name="connsiteX4-9" fmla="*/ 1799771 w 6908800"/>
              <a:gd name="connsiteY4-10" fmla="*/ 0 h 6872514"/>
              <a:gd name="connsiteX0-11" fmla="*/ 2394857 w 6908800"/>
              <a:gd name="connsiteY0-12" fmla="*/ 14514 h 6872514"/>
              <a:gd name="connsiteX1-13" fmla="*/ 6908800 w 6908800"/>
              <a:gd name="connsiteY1-14" fmla="*/ 0 h 6872514"/>
              <a:gd name="connsiteX2-15" fmla="*/ 6908800 w 6908800"/>
              <a:gd name="connsiteY2-16" fmla="*/ 6858000 h 6872514"/>
              <a:gd name="connsiteX3-17" fmla="*/ 0 w 6908800"/>
              <a:gd name="connsiteY3-18" fmla="*/ 6872514 h 6872514"/>
              <a:gd name="connsiteX4-19" fmla="*/ 2394857 w 6908800"/>
              <a:gd name="connsiteY4-20" fmla="*/ 14514 h 6872514"/>
              <a:gd name="connsiteX0-21" fmla="*/ 2801257 w 6908800"/>
              <a:gd name="connsiteY0-22" fmla="*/ 0 h 6872514"/>
              <a:gd name="connsiteX1-23" fmla="*/ 6908800 w 6908800"/>
              <a:gd name="connsiteY1-24" fmla="*/ 0 h 6872514"/>
              <a:gd name="connsiteX2-25" fmla="*/ 6908800 w 6908800"/>
              <a:gd name="connsiteY2-26" fmla="*/ 6858000 h 6872514"/>
              <a:gd name="connsiteX3-27" fmla="*/ 0 w 6908800"/>
              <a:gd name="connsiteY3-28" fmla="*/ 6872514 h 6872514"/>
              <a:gd name="connsiteX4-29" fmla="*/ 2801257 w 6908800"/>
              <a:gd name="connsiteY4-30" fmla="*/ 0 h 68725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08800" h="6872514">
                <a:moveTo>
                  <a:pt x="2801257" y="0"/>
                </a:moveTo>
                <a:lnTo>
                  <a:pt x="6908800" y="0"/>
                </a:lnTo>
                <a:lnTo>
                  <a:pt x="6908800" y="6858000"/>
                </a:lnTo>
                <a:lnTo>
                  <a:pt x="0" y="6872514"/>
                </a:lnTo>
                <a:lnTo>
                  <a:pt x="2801257" y="0"/>
                </a:lnTo>
                <a:close/>
              </a:path>
            </a:pathLst>
          </a:cu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485" r="-204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5694630" y="3183896"/>
            <a:ext cx="2051164" cy="4944225"/>
          </a:xfrm>
          <a:prstGeom prst="line">
            <a:avLst/>
          </a:prstGeom>
          <a:ln w="9525">
            <a:solidFill>
              <a:schemeClr val="bg1">
                <a:lumMod val="65000"/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7608029" y="-584983"/>
            <a:ext cx="903123" cy="2176931"/>
          </a:xfrm>
          <a:prstGeom prst="line">
            <a:avLst/>
          </a:prstGeom>
          <a:ln w="9525">
            <a:solidFill>
              <a:schemeClr val="bg1">
                <a:lumMod val="65000"/>
                <a:alpha val="7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组合 117"/>
          <p:cNvGrpSpPr/>
          <p:nvPr/>
        </p:nvGrpSpPr>
        <p:grpSpPr>
          <a:xfrm>
            <a:off x="944868" y="1113126"/>
            <a:ext cx="4688532" cy="4112894"/>
            <a:chOff x="895590" y="981996"/>
            <a:chExt cx="4445667" cy="3899847"/>
          </a:xfrm>
        </p:grpSpPr>
        <p:grpSp>
          <p:nvGrpSpPr>
            <p:cNvPr id="39" name="组合 38"/>
            <p:cNvGrpSpPr/>
            <p:nvPr/>
          </p:nvGrpSpPr>
          <p:grpSpPr>
            <a:xfrm>
              <a:off x="3325343" y="981996"/>
              <a:ext cx="1112117" cy="1112117"/>
              <a:chOff x="3904735" y="1906853"/>
              <a:chExt cx="1112117" cy="1112117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3904735" y="1906853"/>
                <a:ext cx="1112117" cy="111211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5" name="Group 8"/>
              <p:cNvGrpSpPr>
                <a:grpSpLocks noChangeAspect="1"/>
              </p:cNvGrpSpPr>
              <p:nvPr/>
            </p:nvGrpSpPr>
            <p:grpSpPr bwMode="auto">
              <a:xfrm>
                <a:off x="4291933" y="2017366"/>
                <a:ext cx="355772" cy="693394"/>
                <a:chOff x="3693" y="1958"/>
                <a:chExt cx="294" cy="573"/>
              </a:xfrm>
            </p:grpSpPr>
            <p:sp>
              <p:nvSpPr>
                <p:cNvPr id="26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95" y="1958"/>
                  <a:ext cx="29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Freeform 9"/>
                <p:cNvSpPr/>
                <p:nvPr/>
              </p:nvSpPr>
              <p:spPr bwMode="auto">
                <a:xfrm>
                  <a:off x="3693" y="2127"/>
                  <a:ext cx="294" cy="404"/>
                </a:xfrm>
                <a:custGeom>
                  <a:avLst/>
                  <a:gdLst>
                    <a:gd name="T0" fmla="*/ 0 w 122"/>
                    <a:gd name="T1" fmla="*/ 21 h 168"/>
                    <a:gd name="T2" fmla="*/ 61 w 122"/>
                    <a:gd name="T3" fmla="*/ 0 h 168"/>
                    <a:gd name="T4" fmla="*/ 122 w 122"/>
                    <a:gd name="T5" fmla="*/ 21 h 168"/>
                    <a:gd name="T6" fmla="*/ 122 w 122"/>
                    <a:gd name="T7" fmla="*/ 107 h 168"/>
                    <a:gd name="T8" fmla="*/ 61 w 122"/>
                    <a:gd name="T9" fmla="*/ 168 h 168"/>
                    <a:gd name="T10" fmla="*/ 0 w 122"/>
                    <a:gd name="T11" fmla="*/ 107 h 168"/>
                    <a:gd name="T12" fmla="*/ 0 w 122"/>
                    <a:gd name="T13" fmla="*/ 21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168">
                      <a:moveTo>
                        <a:pt x="0" y="21"/>
                      </a:moveTo>
                      <a:cubicBezTo>
                        <a:pt x="53" y="21"/>
                        <a:pt x="61" y="0"/>
                        <a:pt x="61" y="0"/>
                      </a:cubicBezTo>
                      <a:cubicBezTo>
                        <a:pt x="61" y="0"/>
                        <a:pt x="69" y="21"/>
                        <a:pt x="122" y="21"/>
                      </a:cubicBezTo>
                      <a:cubicBezTo>
                        <a:pt x="122" y="107"/>
                        <a:pt x="122" y="107"/>
                        <a:pt x="122" y="107"/>
                      </a:cubicBezTo>
                      <a:cubicBezTo>
                        <a:pt x="122" y="141"/>
                        <a:pt x="61" y="168"/>
                        <a:pt x="61" y="168"/>
                      </a:cubicBezTo>
                      <a:cubicBezTo>
                        <a:pt x="61" y="168"/>
                        <a:pt x="0" y="141"/>
                        <a:pt x="0" y="107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" name="组合 91"/>
            <p:cNvGrpSpPr/>
            <p:nvPr/>
          </p:nvGrpSpPr>
          <p:grpSpPr>
            <a:xfrm>
              <a:off x="1610909" y="1426102"/>
              <a:ext cx="754673" cy="754673"/>
              <a:chOff x="3929866" y="4726093"/>
              <a:chExt cx="754673" cy="754673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929866" y="4726093"/>
                <a:ext cx="754673" cy="75467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4118670" y="4832773"/>
                <a:ext cx="375998" cy="361666"/>
                <a:chOff x="5741988" y="3090863"/>
                <a:chExt cx="708025" cy="681038"/>
              </a:xfrm>
            </p:grpSpPr>
            <p:sp>
              <p:nvSpPr>
                <p:cNvPr id="45" name="AutoShape 2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741988" y="3090863"/>
                  <a:ext cx="708025" cy="676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35"/>
                <p:cNvSpPr>
                  <a:spLocks noEditPoints="1"/>
                </p:cNvSpPr>
                <p:nvPr/>
              </p:nvSpPr>
              <p:spPr bwMode="auto">
                <a:xfrm>
                  <a:off x="5745163" y="3403601"/>
                  <a:ext cx="350838" cy="290513"/>
                </a:xfrm>
                <a:custGeom>
                  <a:avLst/>
                  <a:gdLst>
                    <a:gd name="T0" fmla="*/ 89 w 92"/>
                    <a:gd name="T1" fmla="*/ 66 h 76"/>
                    <a:gd name="T2" fmla="*/ 85 w 92"/>
                    <a:gd name="T3" fmla="*/ 61 h 76"/>
                    <a:gd name="T4" fmla="*/ 82 w 92"/>
                    <a:gd name="T5" fmla="*/ 61 h 76"/>
                    <a:gd name="T6" fmla="*/ 79 w 92"/>
                    <a:gd name="T7" fmla="*/ 55 h 76"/>
                    <a:gd name="T8" fmla="*/ 69 w 92"/>
                    <a:gd name="T9" fmla="*/ 55 h 76"/>
                    <a:gd name="T10" fmla="*/ 69 w 92"/>
                    <a:gd name="T11" fmla="*/ 52 h 76"/>
                    <a:gd name="T12" fmla="*/ 75 w 92"/>
                    <a:gd name="T13" fmla="*/ 52 h 76"/>
                    <a:gd name="T14" fmla="*/ 80 w 92"/>
                    <a:gd name="T15" fmla="*/ 48 h 76"/>
                    <a:gd name="T16" fmla="*/ 80 w 92"/>
                    <a:gd name="T17" fmla="*/ 4 h 76"/>
                    <a:gd name="T18" fmla="*/ 75 w 92"/>
                    <a:gd name="T19" fmla="*/ 0 h 76"/>
                    <a:gd name="T20" fmla="*/ 17 w 92"/>
                    <a:gd name="T21" fmla="*/ 0 h 76"/>
                    <a:gd name="T22" fmla="*/ 12 w 92"/>
                    <a:gd name="T23" fmla="*/ 4 h 76"/>
                    <a:gd name="T24" fmla="*/ 12 w 92"/>
                    <a:gd name="T25" fmla="*/ 48 h 76"/>
                    <a:gd name="T26" fmla="*/ 17 w 92"/>
                    <a:gd name="T27" fmla="*/ 52 h 76"/>
                    <a:gd name="T28" fmla="*/ 23 w 92"/>
                    <a:gd name="T29" fmla="*/ 52 h 76"/>
                    <a:gd name="T30" fmla="*/ 23 w 92"/>
                    <a:gd name="T31" fmla="*/ 55 h 76"/>
                    <a:gd name="T32" fmla="*/ 13 w 92"/>
                    <a:gd name="T33" fmla="*/ 55 h 76"/>
                    <a:gd name="T34" fmla="*/ 10 w 92"/>
                    <a:gd name="T35" fmla="*/ 61 h 76"/>
                    <a:gd name="T36" fmla="*/ 7 w 92"/>
                    <a:gd name="T37" fmla="*/ 61 h 76"/>
                    <a:gd name="T38" fmla="*/ 3 w 92"/>
                    <a:gd name="T39" fmla="*/ 66 h 76"/>
                    <a:gd name="T40" fmla="*/ 0 w 92"/>
                    <a:gd name="T41" fmla="*/ 72 h 76"/>
                    <a:gd name="T42" fmla="*/ 4 w 92"/>
                    <a:gd name="T43" fmla="*/ 76 h 76"/>
                    <a:gd name="T44" fmla="*/ 88 w 92"/>
                    <a:gd name="T45" fmla="*/ 76 h 76"/>
                    <a:gd name="T46" fmla="*/ 92 w 92"/>
                    <a:gd name="T47" fmla="*/ 72 h 76"/>
                    <a:gd name="T48" fmla="*/ 89 w 92"/>
                    <a:gd name="T49" fmla="*/ 66 h 76"/>
                    <a:gd name="T50" fmla="*/ 17 w 92"/>
                    <a:gd name="T51" fmla="*/ 49 h 76"/>
                    <a:gd name="T52" fmla="*/ 15 w 92"/>
                    <a:gd name="T53" fmla="*/ 48 h 76"/>
                    <a:gd name="T54" fmla="*/ 15 w 92"/>
                    <a:gd name="T55" fmla="*/ 4 h 76"/>
                    <a:gd name="T56" fmla="*/ 17 w 92"/>
                    <a:gd name="T57" fmla="*/ 2 h 76"/>
                    <a:gd name="T58" fmla="*/ 75 w 92"/>
                    <a:gd name="T59" fmla="*/ 2 h 76"/>
                    <a:gd name="T60" fmla="*/ 77 w 92"/>
                    <a:gd name="T61" fmla="*/ 4 h 76"/>
                    <a:gd name="T62" fmla="*/ 77 w 92"/>
                    <a:gd name="T63" fmla="*/ 48 h 76"/>
                    <a:gd name="T64" fmla="*/ 75 w 92"/>
                    <a:gd name="T65" fmla="*/ 49 h 76"/>
                    <a:gd name="T66" fmla="*/ 17 w 92"/>
                    <a:gd name="T67" fmla="*/ 49 h 76"/>
                    <a:gd name="T68" fmla="*/ 77 w 92"/>
                    <a:gd name="T69" fmla="*/ 58 h 76"/>
                    <a:gd name="T70" fmla="*/ 80 w 92"/>
                    <a:gd name="T71" fmla="*/ 64 h 76"/>
                    <a:gd name="T72" fmla="*/ 85 w 92"/>
                    <a:gd name="T73" fmla="*/ 64 h 76"/>
                    <a:gd name="T74" fmla="*/ 87 w 92"/>
                    <a:gd name="T75" fmla="*/ 66 h 76"/>
                    <a:gd name="T76" fmla="*/ 87 w 92"/>
                    <a:gd name="T77" fmla="*/ 66 h 76"/>
                    <a:gd name="T78" fmla="*/ 90 w 92"/>
                    <a:gd name="T79" fmla="*/ 72 h 76"/>
                    <a:gd name="T80" fmla="*/ 88 w 92"/>
                    <a:gd name="T81" fmla="*/ 74 h 76"/>
                    <a:gd name="T82" fmla="*/ 4 w 92"/>
                    <a:gd name="T83" fmla="*/ 74 h 76"/>
                    <a:gd name="T84" fmla="*/ 2 w 92"/>
                    <a:gd name="T85" fmla="*/ 72 h 76"/>
                    <a:gd name="T86" fmla="*/ 5 w 92"/>
                    <a:gd name="T87" fmla="*/ 66 h 76"/>
                    <a:gd name="T88" fmla="*/ 5 w 92"/>
                    <a:gd name="T89" fmla="*/ 66 h 76"/>
                    <a:gd name="T90" fmla="*/ 7 w 92"/>
                    <a:gd name="T91" fmla="*/ 64 h 76"/>
                    <a:gd name="T92" fmla="*/ 12 w 92"/>
                    <a:gd name="T93" fmla="*/ 64 h 76"/>
                    <a:gd name="T94" fmla="*/ 15 w 92"/>
                    <a:gd name="T95" fmla="*/ 58 h 76"/>
                    <a:gd name="T96" fmla="*/ 26 w 92"/>
                    <a:gd name="T97" fmla="*/ 58 h 76"/>
                    <a:gd name="T98" fmla="*/ 26 w 92"/>
                    <a:gd name="T99" fmla="*/ 54 h 76"/>
                    <a:gd name="T100" fmla="*/ 66 w 92"/>
                    <a:gd name="T101" fmla="*/ 5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2" h="76">
                      <a:moveTo>
                        <a:pt x="89" y="66"/>
                      </a:moveTo>
                      <a:cubicBezTo>
                        <a:pt x="89" y="63"/>
                        <a:pt x="88" y="61"/>
                        <a:pt x="85" y="61"/>
                      </a:cubicBezTo>
                      <a:cubicBezTo>
                        <a:pt x="82" y="61"/>
                        <a:pt x="82" y="61"/>
                        <a:pt x="82" y="61"/>
                      </a:cubicBezTo>
                      <a:cubicBezTo>
                        <a:pt x="79" y="55"/>
                        <a:pt x="79" y="55"/>
                        <a:pt x="79" y="55"/>
                      </a:cubicBezTo>
                      <a:cubicBezTo>
                        <a:pt x="69" y="55"/>
                        <a:pt x="69" y="55"/>
                        <a:pt x="69" y="55"/>
                      </a:cubicBezTo>
                      <a:cubicBezTo>
                        <a:pt x="69" y="52"/>
                        <a:pt x="69" y="52"/>
                        <a:pt x="69" y="52"/>
                      </a:cubicBezTo>
                      <a:cubicBezTo>
                        <a:pt x="75" y="52"/>
                        <a:pt x="75" y="52"/>
                        <a:pt x="75" y="52"/>
                      </a:cubicBezTo>
                      <a:cubicBezTo>
                        <a:pt x="78" y="52"/>
                        <a:pt x="80" y="50"/>
                        <a:pt x="80" y="48"/>
                      </a:cubicBezTo>
                      <a:cubicBezTo>
                        <a:pt x="80" y="4"/>
                        <a:pt x="80" y="4"/>
                        <a:pt x="80" y="4"/>
                      </a:cubicBezTo>
                      <a:cubicBezTo>
                        <a:pt x="80" y="2"/>
                        <a:pt x="78" y="0"/>
                        <a:pt x="75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50"/>
                        <a:pt x="14" y="52"/>
                        <a:pt x="17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13" y="55"/>
                        <a:pt x="13" y="55"/>
                        <a:pt x="13" y="55"/>
                      </a:cubicBezTo>
                      <a:cubicBezTo>
                        <a:pt x="10" y="61"/>
                        <a:pt x="10" y="61"/>
                        <a:pt x="10" y="61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4" y="61"/>
                        <a:pt x="3" y="63"/>
                        <a:pt x="3" y="66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5"/>
                        <a:pt x="1" y="76"/>
                        <a:pt x="4" y="76"/>
                      </a:cubicBezTo>
                      <a:cubicBezTo>
                        <a:pt x="88" y="76"/>
                        <a:pt x="88" y="76"/>
                        <a:pt x="88" y="76"/>
                      </a:cubicBezTo>
                      <a:cubicBezTo>
                        <a:pt x="91" y="76"/>
                        <a:pt x="92" y="75"/>
                        <a:pt x="92" y="72"/>
                      </a:cubicBezTo>
                      <a:lnTo>
                        <a:pt x="89" y="66"/>
                      </a:lnTo>
                      <a:close/>
                      <a:moveTo>
                        <a:pt x="17" y="49"/>
                      </a:moveTo>
                      <a:cubicBezTo>
                        <a:pt x="15" y="49"/>
                        <a:pt x="15" y="49"/>
                        <a:pt x="15" y="48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3"/>
                        <a:pt x="15" y="2"/>
                        <a:pt x="17" y="2"/>
                      </a:cubicBezTo>
                      <a:cubicBezTo>
                        <a:pt x="75" y="2"/>
                        <a:pt x="75" y="2"/>
                        <a:pt x="75" y="2"/>
                      </a:cubicBezTo>
                      <a:cubicBezTo>
                        <a:pt x="77" y="2"/>
                        <a:pt x="77" y="3"/>
                        <a:pt x="77" y="4"/>
                      </a:cubicBezTo>
                      <a:cubicBezTo>
                        <a:pt x="77" y="48"/>
                        <a:pt x="77" y="48"/>
                        <a:pt x="77" y="48"/>
                      </a:cubicBezTo>
                      <a:cubicBezTo>
                        <a:pt x="77" y="49"/>
                        <a:pt x="77" y="49"/>
                        <a:pt x="75" y="49"/>
                      </a:cubicBezTo>
                      <a:lnTo>
                        <a:pt x="17" y="49"/>
                      </a:lnTo>
                      <a:close/>
                      <a:moveTo>
                        <a:pt x="77" y="58"/>
                      </a:moveTo>
                      <a:cubicBezTo>
                        <a:pt x="78" y="59"/>
                        <a:pt x="80" y="64"/>
                        <a:pt x="80" y="64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86" y="64"/>
                        <a:pt x="87" y="65"/>
                        <a:pt x="87" y="66"/>
                      </a:cubicBezTo>
                      <a:cubicBezTo>
                        <a:pt x="87" y="66"/>
                        <a:pt x="87" y="66"/>
                        <a:pt x="87" y="66"/>
                      </a:cubicBezTo>
                      <a:cubicBezTo>
                        <a:pt x="87" y="66"/>
                        <a:pt x="89" y="71"/>
                        <a:pt x="90" y="72"/>
                      </a:cubicBezTo>
                      <a:cubicBezTo>
                        <a:pt x="90" y="73"/>
                        <a:pt x="89" y="74"/>
                        <a:pt x="88" y="74"/>
                      </a:cubicBezTo>
                      <a:cubicBezTo>
                        <a:pt x="4" y="74"/>
                        <a:pt x="4" y="74"/>
                        <a:pt x="4" y="74"/>
                      </a:cubicBezTo>
                      <a:cubicBezTo>
                        <a:pt x="3" y="74"/>
                        <a:pt x="2" y="73"/>
                        <a:pt x="2" y="72"/>
                      </a:cubicBezTo>
                      <a:cubicBezTo>
                        <a:pt x="3" y="71"/>
                        <a:pt x="5" y="66"/>
                        <a:pt x="5" y="66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5" y="65"/>
                        <a:pt x="6" y="64"/>
                        <a:pt x="7" y="64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2" y="64"/>
                        <a:pt x="14" y="59"/>
                        <a:pt x="15" y="58"/>
                      </a:cubicBezTo>
                      <a:cubicBezTo>
                        <a:pt x="17" y="58"/>
                        <a:pt x="26" y="58"/>
                        <a:pt x="26" y="58"/>
                      </a:cubicBezTo>
                      <a:cubicBezTo>
                        <a:pt x="26" y="58"/>
                        <a:pt x="26" y="54"/>
                        <a:pt x="26" y="54"/>
                      </a:cubicBezTo>
                      <a:cubicBezTo>
                        <a:pt x="30" y="54"/>
                        <a:pt x="62" y="54"/>
                        <a:pt x="66" y="54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84" name="组合 83"/>
                <p:cNvGrpSpPr/>
                <p:nvPr/>
              </p:nvGrpSpPr>
              <p:grpSpPr>
                <a:xfrm>
                  <a:off x="5791201" y="3090863"/>
                  <a:ext cx="655637" cy="681038"/>
                  <a:chOff x="5791201" y="3090863"/>
                  <a:chExt cx="655637" cy="681038"/>
                </a:xfrm>
              </p:grpSpPr>
              <p:sp>
                <p:nvSpPr>
                  <p:cNvPr id="46" name="Freeform 22"/>
                  <p:cNvSpPr/>
                  <p:nvPr/>
                </p:nvSpPr>
                <p:spPr bwMode="auto">
                  <a:xfrm>
                    <a:off x="6008688" y="3113088"/>
                    <a:ext cx="212725" cy="157163"/>
                  </a:xfrm>
                  <a:custGeom>
                    <a:avLst/>
                    <a:gdLst>
                      <a:gd name="T0" fmla="*/ 51 w 56"/>
                      <a:gd name="T1" fmla="*/ 0 h 41"/>
                      <a:gd name="T2" fmla="*/ 4 w 56"/>
                      <a:gd name="T3" fmla="*/ 0 h 41"/>
                      <a:gd name="T4" fmla="*/ 0 w 56"/>
                      <a:gd name="T5" fmla="*/ 5 h 41"/>
                      <a:gd name="T6" fmla="*/ 0 w 56"/>
                      <a:gd name="T7" fmla="*/ 36 h 41"/>
                      <a:gd name="T8" fmla="*/ 4 w 56"/>
                      <a:gd name="T9" fmla="*/ 41 h 41"/>
                      <a:gd name="T10" fmla="*/ 51 w 56"/>
                      <a:gd name="T11" fmla="*/ 41 h 41"/>
                      <a:gd name="T12" fmla="*/ 56 w 56"/>
                      <a:gd name="T13" fmla="*/ 36 h 41"/>
                      <a:gd name="T14" fmla="*/ 56 w 56"/>
                      <a:gd name="T15" fmla="*/ 5 h 41"/>
                      <a:gd name="T16" fmla="*/ 51 w 56"/>
                      <a:gd name="T1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1">
                        <a:moveTo>
                          <a:pt x="51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9"/>
                          <a:pt x="2" y="41"/>
                          <a:pt x="4" y="41"/>
                        </a:cubicBezTo>
                        <a:cubicBezTo>
                          <a:pt x="51" y="41"/>
                          <a:pt x="51" y="41"/>
                          <a:pt x="51" y="41"/>
                        </a:cubicBezTo>
                        <a:cubicBezTo>
                          <a:pt x="54" y="41"/>
                          <a:pt x="56" y="39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7" name="Freeform 23"/>
                  <p:cNvSpPr/>
                  <p:nvPr/>
                </p:nvSpPr>
                <p:spPr bwMode="auto">
                  <a:xfrm>
                    <a:off x="5984876" y="3351213"/>
                    <a:ext cx="31750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 24"/>
                  <p:cNvSpPr/>
                  <p:nvPr/>
                </p:nvSpPr>
                <p:spPr bwMode="auto">
                  <a:xfrm>
                    <a:off x="6030913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1 w 8"/>
                      <a:gd name="T3" fmla="*/ 0 h 3"/>
                      <a:gd name="T4" fmla="*/ 0 w 8"/>
                      <a:gd name="T5" fmla="*/ 1 h 3"/>
                      <a:gd name="T6" fmla="*/ 1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Freeform 25"/>
                  <p:cNvSpPr/>
                  <p:nvPr/>
                </p:nvSpPr>
                <p:spPr bwMode="auto">
                  <a:xfrm>
                    <a:off x="6076951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0" name="Freeform 26"/>
                  <p:cNvSpPr/>
                  <p:nvPr/>
                </p:nvSpPr>
                <p:spPr bwMode="auto">
                  <a:xfrm>
                    <a:off x="6122988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1" name="Freeform 27"/>
                  <p:cNvSpPr/>
                  <p:nvPr/>
                </p:nvSpPr>
                <p:spPr bwMode="auto">
                  <a:xfrm>
                    <a:off x="616902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2" name="Freeform 28"/>
                  <p:cNvSpPr/>
                  <p:nvPr/>
                </p:nvSpPr>
                <p:spPr bwMode="auto">
                  <a:xfrm>
                    <a:off x="6213476" y="3351213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1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1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1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3" name="Freeform 29"/>
                  <p:cNvSpPr/>
                  <p:nvPr/>
                </p:nvSpPr>
                <p:spPr bwMode="auto">
                  <a:xfrm>
                    <a:off x="6008688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4" name="Freeform 30"/>
                  <p:cNvSpPr/>
                  <p:nvPr/>
                </p:nvSpPr>
                <p:spPr bwMode="auto">
                  <a:xfrm>
                    <a:off x="6054726" y="3335338"/>
                    <a:ext cx="30163" cy="7938"/>
                  </a:xfrm>
                  <a:custGeom>
                    <a:avLst/>
                    <a:gdLst>
                      <a:gd name="T0" fmla="*/ 1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1 w 8"/>
                      <a:gd name="T9" fmla="*/ 0 h 2"/>
                      <a:gd name="T10" fmla="*/ 0 w 8"/>
                      <a:gd name="T11" fmla="*/ 1 h 2"/>
                      <a:gd name="T12" fmla="*/ 1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1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5" name="Freeform 31"/>
                  <p:cNvSpPr/>
                  <p:nvPr/>
                </p:nvSpPr>
                <p:spPr bwMode="auto">
                  <a:xfrm>
                    <a:off x="6099176" y="3335338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6" name="Freeform 32"/>
                  <p:cNvSpPr/>
                  <p:nvPr/>
                </p:nvSpPr>
                <p:spPr bwMode="auto">
                  <a:xfrm>
                    <a:off x="6145213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Freeform 33"/>
                  <p:cNvSpPr/>
                  <p:nvPr/>
                </p:nvSpPr>
                <p:spPr bwMode="auto">
                  <a:xfrm>
                    <a:off x="6191251" y="3335338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8" name="Freeform 34"/>
                  <p:cNvSpPr/>
                  <p:nvPr/>
                </p:nvSpPr>
                <p:spPr bwMode="auto">
                  <a:xfrm>
                    <a:off x="5815013" y="3427413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4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4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4"/>
                          <a:pt x="56" y="4"/>
                          <a:pt x="56" y="4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 36"/>
                  <p:cNvSpPr/>
                  <p:nvPr/>
                </p:nvSpPr>
                <p:spPr bwMode="auto">
                  <a:xfrm>
                    <a:off x="57912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Freeform 37"/>
                  <p:cNvSpPr/>
                  <p:nvPr/>
                </p:nvSpPr>
                <p:spPr bwMode="auto">
                  <a:xfrm>
                    <a:off x="5837238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2" name="Freeform 38"/>
                  <p:cNvSpPr/>
                  <p:nvPr/>
                </p:nvSpPr>
                <p:spPr bwMode="auto">
                  <a:xfrm>
                    <a:off x="5883276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Freeform 39"/>
                  <p:cNvSpPr/>
                  <p:nvPr/>
                </p:nvSpPr>
                <p:spPr bwMode="auto">
                  <a:xfrm>
                    <a:off x="592931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4" name="Freeform 40"/>
                  <p:cNvSpPr/>
                  <p:nvPr/>
                </p:nvSpPr>
                <p:spPr bwMode="auto">
                  <a:xfrm>
                    <a:off x="5973763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5" name="Freeform 41"/>
                  <p:cNvSpPr/>
                  <p:nvPr/>
                </p:nvSpPr>
                <p:spPr bwMode="auto">
                  <a:xfrm>
                    <a:off x="6019801" y="3660776"/>
                    <a:ext cx="30163" cy="11113"/>
                  </a:xfrm>
                  <a:custGeom>
                    <a:avLst/>
                    <a:gdLst>
                      <a:gd name="T0" fmla="*/ 6 w 8"/>
                      <a:gd name="T1" fmla="*/ 0 h 3"/>
                      <a:gd name="T2" fmla="*/ 2 w 8"/>
                      <a:gd name="T3" fmla="*/ 0 h 3"/>
                      <a:gd name="T4" fmla="*/ 0 w 8"/>
                      <a:gd name="T5" fmla="*/ 2 h 3"/>
                      <a:gd name="T6" fmla="*/ 2 w 8"/>
                      <a:gd name="T7" fmla="*/ 3 h 3"/>
                      <a:gd name="T8" fmla="*/ 6 w 8"/>
                      <a:gd name="T9" fmla="*/ 3 h 3"/>
                      <a:gd name="T10" fmla="*/ 8 w 8"/>
                      <a:gd name="T11" fmla="*/ 2 h 3"/>
                      <a:gd name="T12" fmla="*/ 6 w 8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1" y="3"/>
                          <a:pt x="2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3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" name="Freeform 42"/>
                  <p:cNvSpPr/>
                  <p:nvPr/>
                </p:nvSpPr>
                <p:spPr bwMode="auto">
                  <a:xfrm>
                    <a:off x="5815013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Freeform 43"/>
                  <p:cNvSpPr/>
                  <p:nvPr/>
                </p:nvSpPr>
                <p:spPr bwMode="auto">
                  <a:xfrm>
                    <a:off x="5859463" y="3644901"/>
                    <a:ext cx="31750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8" name="Freeform 44"/>
                  <p:cNvSpPr/>
                  <p:nvPr/>
                </p:nvSpPr>
                <p:spPr bwMode="auto">
                  <a:xfrm>
                    <a:off x="5905501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9" name="Freeform 45"/>
                  <p:cNvSpPr/>
                  <p:nvPr/>
                </p:nvSpPr>
                <p:spPr bwMode="auto">
                  <a:xfrm>
                    <a:off x="5951538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0" name="Freeform 46"/>
                  <p:cNvSpPr/>
                  <p:nvPr/>
                </p:nvSpPr>
                <p:spPr bwMode="auto">
                  <a:xfrm>
                    <a:off x="5997576" y="3644901"/>
                    <a:ext cx="30163" cy="11113"/>
                  </a:xfrm>
                  <a:custGeom>
                    <a:avLst/>
                    <a:gdLst>
                      <a:gd name="T0" fmla="*/ 2 w 8"/>
                      <a:gd name="T1" fmla="*/ 3 h 3"/>
                      <a:gd name="T2" fmla="*/ 6 w 8"/>
                      <a:gd name="T3" fmla="*/ 3 h 3"/>
                      <a:gd name="T4" fmla="*/ 8 w 8"/>
                      <a:gd name="T5" fmla="*/ 2 h 3"/>
                      <a:gd name="T6" fmla="*/ 6 w 8"/>
                      <a:gd name="T7" fmla="*/ 0 h 3"/>
                      <a:gd name="T8" fmla="*/ 2 w 8"/>
                      <a:gd name="T9" fmla="*/ 0 h 3"/>
                      <a:gd name="T10" fmla="*/ 0 w 8"/>
                      <a:gd name="T11" fmla="*/ 2 h 3"/>
                      <a:gd name="T12" fmla="*/ 2 w 8"/>
                      <a:gd name="T13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3">
                        <a:moveTo>
                          <a:pt x="2" y="3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7" y="3"/>
                          <a:pt x="8" y="2"/>
                          <a:pt x="8" y="2"/>
                        </a:cubicBezTo>
                        <a:cubicBezTo>
                          <a:pt x="8" y="1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1" name="Freeform 47"/>
                  <p:cNvSpPr/>
                  <p:nvPr/>
                </p:nvSpPr>
                <p:spPr bwMode="auto">
                  <a:xfrm>
                    <a:off x="6164263" y="3500438"/>
                    <a:ext cx="212725" cy="152400"/>
                  </a:xfrm>
                  <a:custGeom>
                    <a:avLst/>
                    <a:gdLst>
                      <a:gd name="T0" fmla="*/ 52 w 56"/>
                      <a:gd name="T1" fmla="*/ 0 h 40"/>
                      <a:gd name="T2" fmla="*/ 4 w 56"/>
                      <a:gd name="T3" fmla="*/ 0 h 40"/>
                      <a:gd name="T4" fmla="*/ 0 w 56"/>
                      <a:gd name="T5" fmla="*/ 5 h 40"/>
                      <a:gd name="T6" fmla="*/ 0 w 56"/>
                      <a:gd name="T7" fmla="*/ 36 h 40"/>
                      <a:gd name="T8" fmla="*/ 4 w 56"/>
                      <a:gd name="T9" fmla="*/ 40 h 40"/>
                      <a:gd name="T10" fmla="*/ 52 w 56"/>
                      <a:gd name="T11" fmla="*/ 40 h 40"/>
                      <a:gd name="T12" fmla="*/ 56 w 56"/>
                      <a:gd name="T13" fmla="*/ 36 h 40"/>
                      <a:gd name="T14" fmla="*/ 56 w 56"/>
                      <a:gd name="T15" fmla="*/ 5 h 40"/>
                      <a:gd name="T16" fmla="*/ 52 w 56"/>
                      <a:gd name="T17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40">
                        <a:moveTo>
                          <a:pt x="5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5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38"/>
                          <a:pt x="2" y="40"/>
                          <a:pt x="4" y="40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4" y="40"/>
                          <a:pt x="56" y="38"/>
                          <a:pt x="56" y="36"/>
                        </a:cubicBezTo>
                        <a:cubicBezTo>
                          <a:pt x="56" y="5"/>
                          <a:pt x="56" y="5"/>
                          <a:pt x="56" y="5"/>
                        </a:cubicBezTo>
                        <a:cubicBezTo>
                          <a:pt x="56" y="2"/>
                          <a:pt x="54" y="0"/>
                          <a:pt x="52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2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5935663" y="3090863"/>
                    <a:ext cx="511175" cy="681038"/>
                  </a:xfrm>
                  <a:custGeom>
                    <a:avLst/>
                    <a:gdLst>
                      <a:gd name="T0" fmla="*/ 127 w 134"/>
                      <a:gd name="T1" fmla="*/ 163 h 178"/>
                      <a:gd name="T2" fmla="*/ 121 w 134"/>
                      <a:gd name="T3" fmla="*/ 156 h 178"/>
                      <a:gd name="T4" fmla="*/ 111 w 134"/>
                      <a:gd name="T5" fmla="*/ 153 h 178"/>
                      <a:gd name="T6" fmla="*/ 122 w 134"/>
                      <a:gd name="T7" fmla="*/ 149 h 178"/>
                      <a:gd name="T8" fmla="*/ 117 w 134"/>
                      <a:gd name="T9" fmla="*/ 101 h 178"/>
                      <a:gd name="T10" fmla="*/ 54 w 134"/>
                      <a:gd name="T11" fmla="*/ 105 h 178"/>
                      <a:gd name="T12" fmla="*/ 46 w 134"/>
                      <a:gd name="T13" fmla="*/ 112 h 178"/>
                      <a:gd name="T14" fmla="*/ 89 w 134"/>
                      <a:gd name="T15" fmla="*/ 77 h 178"/>
                      <a:gd name="T16" fmla="*/ 90 w 134"/>
                      <a:gd name="T17" fmla="*/ 66 h 178"/>
                      <a:gd name="T18" fmla="*/ 83 w 134"/>
                      <a:gd name="T19" fmla="*/ 62 h 178"/>
                      <a:gd name="T20" fmla="*/ 70 w 134"/>
                      <a:gd name="T21" fmla="*/ 55 h 178"/>
                      <a:gd name="T22" fmla="*/ 76 w 134"/>
                      <a:gd name="T23" fmla="*/ 53 h 178"/>
                      <a:gd name="T24" fmla="*/ 81 w 134"/>
                      <a:gd name="T25" fmla="*/ 4 h 178"/>
                      <a:gd name="T26" fmla="*/ 17 w 134"/>
                      <a:gd name="T27" fmla="*/ 0 h 178"/>
                      <a:gd name="T28" fmla="*/ 13 w 134"/>
                      <a:gd name="T29" fmla="*/ 49 h 178"/>
                      <a:gd name="T30" fmla="*/ 24 w 134"/>
                      <a:gd name="T31" fmla="*/ 53 h 178"/>
                      <a:gd name="T32" fmla="*/ 14 w 134"/>
                      <a:gd name="T33" fmla="*/ 55 h 178"/>
                      <a:gd name="T34" fmla="*/ 8 w 134"/>
                      <a:gd name="T35" fmla="*/ 62 h 178"/>
                      <a:gd name="T36" fmla="*/ 0 w 134"/>
                      <a:gd name="T37" fmla="*/ 73 h 178"/>
                      <a:gd name="T38" fmla="*/ 41 w 134"/>
                      <a:gd name="T39" fmla="*/ 77 h 178"/>
                      <a:gd name="T40" fmla="*/ 30 w 134"/>
                      <a:gd name="T41" fmla="*/ 112 h 178"/>
                      <a:gd name="T42" fmla="*/ 54 w 134"/>
                      <a:gd name="T43" fmla="*/ 116 h 178"/>
                      <a:gd name="T44" fmla="*/ 59 w 134"/>
                      <a:gd name="T45" fmla="*/ 153 h 178"/>
                      <a:gd name="T46" fmla="*/ 65 w 134"/>
                      <a:gd name="T47" fmla="*/ 156 h 178"/>
                      <a:gd name="T48" fmla="*/ 52 w 134"/>
                      <a:gd name="T49" fmla="*/ 163 h 178"/>
                      <a:gd name="T50" fmla="*/ 45 w 134"/>
                      <a:gd name="T51" fmla="*/ 167 h 178"/>
                      <a:gd name="T52" fmla="*/ 46 w 134"/>
                      <a:gd name="T53" fmla="*/ 178 h 178"/>
                      <a:gd name="T54" fmla="*/ 134 w 134"/>
                      <a:gd name="T55" fmla="*/ 173 h 178"/>
                      <a:gd name="T56" fmla="*/ 17 w 134"/>
                      <a:gd name="T57" fmla="*/ 50 h 178"/>
                      <a:gd name="T58" fmla="*/ 15 w 134"/>
                      <a:gd name="T59" fmla="*/ 4 h 178"/>
                      <a:gd name="T60" fmla="*/ 76 w 134"/>
                      <a:gd name="T61" fmla="*/ 3 h 178"/>
                      <a:gd name="T62" fmla="*/ 78 w 134"/>
                      <a:gd name="T63" fmla="*/ 49 h 178"/>
                      <a:gd name="T64" fmla="*/ 17 w 134"/>
                      <a:gd name="T65" fmla="*/ 50 h 178"/>
                      <a:gd name="T66" fmla="*/ 6 w 134"/>
                      <a:gd name="T67" fmla="*/ 67 h 178"/>
                      <a:gd name="T68" fmla="*/ 8 w 134"/>
                      <a:gd name="T69" fmla="*/ 64 h 178"/>
                      <a:gd name="T70" fmla="*/ 15 w 134"/>
                      <a:gd name="T71" fmla="*/ 58 h 178"/>
                      <a:gd name="T72" fmla="*/ 26 w 134"/>
                      <a:gd name="T73" fmla="*/ 54 h 178"/>
                      <a:gd name="T74" fmla="*/ 67 w 134"/>
                      <a:gd name="T75" fmla="*/ 58 h 178"/>
                      <a:gd name="T76" fmla="*/ 81 w 134"/>
                      <a:gd name="T77" fmla="*/ 64 h 178"/>
                      <a:gd name="T78" fmla="*/ 88 w 134"/>
                      <a:gd name="T79" fmla="*/ 66 h 178"/>
                      <a:gd name="T80" fmla="*/ 91 w 134"/>
                      <a:gd name="T81" fmla="*/ 73 h 178"/>
                      <a:gd name="T82" fmla="*/ 5 w 134"/>
                      <a:gd name="T83" fmla="*/ 74 h 178"/>
                      <a:gd name="T84" fmla="*/ 59 w 134"/>
                      <a:gd name="T85" fmla="*/ 151 h 178"/>
                      <a:gd name="T86" fmla="*/ 57 w 134"/>
                      <a:gd name="T87" fmla="*/ 105 h 178"/>
                      <a:gd name="T88" fmla="*/ 117 w 134"/>
                      <a:gd name="T89" fmla="*/ 104 h 178"/>
                      <a:gd name="T90" fmla="*/ 119 w 134"/>
                      <a:gd name="T91" fmla="*/ 149 h 178"/>
                      <a:gd name="T92" fmla="*/ 59 w 134"/>
                      <a:gd name="T93" fmla="*/ 151 h 178"/>
                      <a:gd name="T94" fmla="*/ 46 w 134"/>
                      <a:gd name="T95" fmla="*/ 175 h 178"/>
                      <a:gd name="T96" fmla="*/ 47 w 134"/>
                      <a:gd name="T97" fmla="*/ 167 h 178"/>
                      <a:gd name="T98" fmla="*/ 49 w 134"/>
                      <a:gd name="T99" fmla="*/ 165 h 178"/>
                      <a:gd name="T100" fmla="*/ 57 w 134"/>
                      <a:gd name="T101" fmla="*/ 159 h 178"/>
                      <a:gd name="T102" fmla="*/ 68 w 134"/>
                      <a:gd name="T103" fmla="*/ 155 h 178"/>
                      <a:gd name="T104" fmla="*/ 108 w 134"/>
                      <a:gd name="T105" fmla="*/ 159 h 178"/>
                      <a:gd name="T106" fmla="*/ 122 w 134"/>
                      <a:gd name="T107" fmla="*/ 165 h 178"/>
                      <a:gd name="T108" fmla="*/ 129 w 134"/>
                      <a:gd name="T109" fmla="*/ 167 h 178"/>
                      <a:gd name="T110" fmla="*/ 132 w 134"/>
                      <a:gd name="T111" fmla="*/ 174 h 1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34" h="178">
                        <a:moveTo>
                          <a:pt x="131" y="167"/>
                        </a:moveTo>
                        <a:cubicBezTo>
                          <a:pt x="131" y="165"/>
                          <a:pt x="130" y="163"/>
                          <a:pt x="127" y="163"/>
                        </a:cubicBezTo>
                        <a:cubicBezTo>
                          <a:pt x="124" y="163"/>
                          <a:pt x="124" y="163"/>
                          <a:pt x="124" y="163"/>
                        </a:cubicBezTo>
                        <a:cubicBezTo>
                          <a:pt x="121" y="156"/>
                          <a:pt x="121" y="156"/>
                          <a:pt x="121" y="156"/>
                        </a:cubicBezTo>
                        <a:cubicBezTo>
                          <a:pt x="111" y="156"/>
                          <a:pt x="111" y="156"/>
                          <a:pt x="111" y="156"/>
                        </a:cubicBezTo>
                        <a:cubicBezTo>
                          <a:pt x="111" y="153"/>
                          <a:pt x="111" y="153"/>
                          <a:pt x="111" y="153"/>
                        </a:cubicBezTo>
                        <a:cubicBezTo>
                          <a:pt x="117" y="153"/>
                          <a:pt x="117" y="153"/>
                          <a:pt x="117" y="153"/>
                        </a:cubicBezTo>
                        <a:cubicBezTo>
                          <a:pt x="120" y="153"/>
                          <a:pt x="122" y="152"/>
                          <a:pt x="122" y="149"/>
                        </a:cubicBezTo>
                        <a:cubicBezTo>
                          <a:pt x="122" y="105"/>
                          <a:pt x="122" y="105"/>
                          <a:pt x="122" y="105"/>
                        </a:cubicBezTo>
                        <a:cubicBezTo>
                          <a:pt x="122" y="103"/>
                          <a:pt x="120" y="101"/>
                          <a:pt x="117" y="101"/>
                        </a:cubicBezTo>
                        <a:cubicBezTo>
                          <a:pt x="59" y="101"/>
                          <a:pt x="59" y="101"/>
                          <a:pt x="59" y="101"/>
                        </a:cubicBezTo>
                        <a:cubicBezTo>
                          <a:pt x="56" y="101"/>
                          <a:pt x="54" y="103"/>
                          <a:pt x="54" y="105"/>
                        </a:cubicBezTo>
                        <a:cubicBezTo>
                          <a:pt x="54" y="112"/>
                          <a:pt x="54" y="112"/>
                          <a:pt x="54" y="112"/>
                        </a:cubicBezTo>
                        <a:cubicBezTo>
                          <a:pt x="46" y="112"/>
                          <a:pt x="46" y="112"/>
                          <a:pt x="46" y="112"/>
                        </a:cubicBezTo>
                        <a:cubicBezTo>
                          <a:pt x="46" y="77"/>
                          <a:pt x="46" y="77"/>
                          <a:pt x="46" y="77"/>
                        </a:cubicBezTo>
                        <a:cubicBezTo>
                          <a:pt x="89" y="77"/>
                          <a:pt x="89" y="77"/>
                          <a:pt x="89" y="77"/>
                        </a:cubicBezTo>
                        <a:cubicBezTo>
                          <a:pt x="91" y="77"/>
                          <a:pt x="93" y="75"/>
                          <a:pt x="93" y="73"/>
                        </a:cubicBezTo>
                        <a:cubicBezTo>
                          <a:pt x="90" y="66"/>
                          <a:pt x="90" y="66"/>
                          <a:pt x="90" y="66"/>
                        </a:cubicBezTo>
                        <a:cubicBezTo>
                          <a:pt x="90" y="64"/>
                          <a:pt x="88" y="62"/>
                          <a:pt x="86" y="62"/>
                        </a:cubicBezTo>
                        <a:cubicBezTo>
                          <a:pt x="83" y="62"/>
                          <a:pt x="83" y="62"/>
                          <a:pt x="83" y="62"/>
                        </a:cubicBezTo>
                        <a:cubicBezTo>
                          <a:pt x="80" y="55"/>
                          <a:pt x="80" y="55"/>
                          <a:pt x="80" y="55"/>
                        </a:cubicBezTo>
                        <a:cubicBezTo>
                          <a:pt x="70" y="55"/>
                          <a:pt x="70" y="55"/>
                          <a:pt x="70" y="55"/>
                        </a:cubicBezTo>
                        <a:cubicBezTo>
                          <a:pt x="70" y="53"/>
                          <a:pt x="70" y="53"/>
                          <a:pt x="70" y="53"/>
                        </a:cubicBezTo>
                        <a:cubicBezTo>
                          <a:pt x="76" y="53"/>
                          <a:pt x="76" y="53"/>
                          <a:pt x="76" y="53"/>
                        </a:cubicBezTo>
                        <a:cubicBezTo>
                          <a:pt x="79" y="53"/>
                          <a:pt x="81" y="51"/>
                          <a:pt x="81" y="49"/>
                        </a:cubicBezTo>
                        <a:cubicBezTo>
                          <a:pt x="81" y="4"/>
                          <a:pt x="81" y="4"/>
                          <a:pt x="81" y="4"/>
                        </a:cubicBezTo>
                        <a:cubicBezTo>
                          <a:pt x="81" y="2"/>
                          <a:pt x="79" y="0"/>
                          <a:pt x="76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0"/>
                          <a:pt x="13" y="2"/>
                          <a:pt x="13" y="4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13" y="51"/>
                          <a:pt x="15" y="53"/>
                          <a:pt x="17" y="53"/>
                        </a:cubicBezTo>
                        <a:cubicBezTo>
                          <a:pt x="24" y="53"/>
                          <a:pt x="24" y="53"/>
                          <a:pt x="24" y="53"/>
                        </a:cubicBezTo>
                        <a:cubicBezTo>
                          <a:pt x="24" y="55"/>
                          <a:pt x="24" y="55"/>
                          <a:pt x="24" y="55"/>
                        </a:cubicBezTo>
                        <a:cubicBezTo>
                          <a:pt x="14" y="55"/>
                          <a:pt x="14" y="55"/>
                          <a:pt x="14" y="55"/>
                        </a:cubicBezTo>
                        <a:cubicBezTo>
                          <a:pt x="11" y="62"/>
                          <a:pt x="11" y="62"/>
                          <a:pt x="11" y="62"/>
                        </a:cubicBezTo>
                        <a:cubicBezTo>
                          <a:pt x="8" y="62"/>
                          <a:pt x="8" y="62"/>
                          <a:pt x="8" y="62"/>
                        </a:cubicBezTo>
                        <a:cubicBezTo>
                          <a:pt x="5" y="62"/>
                          <a:pt x="3" y="64"/>
                          <a:pt x="3" y="66"/>
                        </a:cubicBezTo>
                        <a:cubicBezTo>
                          <a:pt x="0" y="73"/>
                          <a:pt x="0" y="73"/>
                          <a:pt x="0" y="73"/>
                        </a:cubicBezTo>
                        <a:cubicBezTo>
                          <a:pt x="0" y="75"/>
                          <a:pt x="2" y="77"/>
                          <a:pt x="5" y="77"/>
                        </a:cubicBezTo>
                        <a:cubicBezTo>
                          <a:pt x="41" y="77"/>
                          <a:pt x="41" y="77"/>
                          <a:pt x="41" y="77"/>
                        </a:cubicBezTo>
                        <a:cubicBezTo>
                          <a:pt x="41" y="112"/>
                          <a:pt x="41" y="112"/>
                          <a:pt x="41" y="112"/>
                        </a:cubicBezTo>
                        <a:cubicBezTo>
                          <a:pt x="30" y="112"/>
                          <a:pt x="30" y="112"/>
                          <a:pt x="30" y="112"/>
                        </a:cubicBezTo>
                        <a:cubicBezTo>
                          <a:pt x="30" y="116"/>
                          <a:pt x="30" y="116"/>
                          <a:pt x="30" y="116"/>
                        </a:cubicBezTo>
                        <a:cubicBezTo>
                          <a:pt x="54" y="116"/>
                          <a:pt x="54" y="116"/>
                          <a:pt x="54" y="116"/>
                        </a:cubicBezTo>
                        <a:cubicBezTo>
                          <a:pt x="54" y="149"/>
                          <a:pt x="54" y="149"/>
                          <a:pt x="54" y="149"/>
                        </a:cubicBezTo>
                        <a:cubicBezTo>
                          <a:pt x="54" y="152"/>
                          <a:pt x="56" y="153"/>
                          <a:pt x="59" y="153"/>
                        </a:cubicBezTo>
                        <a:cubicBezTo>
                          <a:pt x="65" y="153"/>
                          <a:pt x="65" y="153"/>
                          <a:pt x="65" y="153"/>
                        </a:cubicBezTo>
                        <a:cubicBezTo>
                          <a:pt x="65" y="156"/>
                          <a:pt x="65" y="156"/>
                          <a:pt x="65" y="156"/>
                        </a:cubicBezTo>
                        <a:cubicBezTo>
                          <a:pt x="55" y="156"/>
                          <a:pt x="55" y="156"/>
                          <a:pt x="55" y="156"/>
                        </a:cubicBezTo>
                        <a:cubicBezTo>
                          <a:pt x="52" y="163"/>
                          <a:pt x="52" y="163"/>
                          <a:pt x="52" y="163"/>
                        </a:cubicBezTo>
                        <a:cubicBezTo>
                          <a:pt x="49" y="163"/>
                          <a:pt x="49" y="163"/>
                          <a:pt x="49" y="163"/>
                        </a:cubicBezTo>
                        <a:cubicBezTo>
                          <a:pt x="46" y="163"/>
                          <a:pt x="45" y="165"/>
                          <a:pt x="45" y="167"/>
                        </a:cubicBezTo>
                        <a:cubicBezTo>
                          <a:pt x="42" y="173"/>
                          <a:pt x="42" y="173"/>
                          <a:pt x="42" y="173"/>
                        </a:cubicBezTo>
                        <a:cubicBezTo>
                          <a:pt x="42" y="176"/>
                          <a:pt x="43" y="178"/>
                          <a:pt x="46" y="178"/>
                        </a:cubicBezTo>
                        <a:cubicBezTo>
                          <a:pt x="130" y="178"/>
                          <a:pt x="130" y="178"/>
                          <a:pt x="130" y="178"/>
                        </a:cubicBezTo>
                        <a:cubicBezTo>
                          <a:pt x="133" y="178"/>
                          <a:pt x="134" y="176"/>
                          <a:pt x="134" y="173"/>
                        </a:cubicBezTo>
                        <a:lnTo>
                          <a:pt x="131" y="167"/>
                        </a:lnTo>
                        <a:close/>
                        <a:moveTo>
                          <a:pt x="17" y="50"/>
                        </a:moveTo>
                        <a:cubicBezTo>
                          <a:pt x="16" y="50"/>
                          <a:pt x="15" y="49"/>
                          <a:pt x="15" y="49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3"/>
                          <a:pt x="16" y="3"/>
                          <a:pt x="17" y="3"/>
                        </a:cubicBezTo>
                        <a:cubicBezTo>
                          <a:pt x="76" y="3"/>
                          <a:pt x="76" y="3"/>
                          <a:pt x="76" y="3"/>
                        </a:cubicBezTo>
                        <a:cubicBezTo>
                          <a:pt x="77" y="3"/>
                          <a:pt x="78" y="3"/>
                          <a:pt x="78" y="4"/>
                        </a:cubicBezTo>
                        <a:cubicBezTo>
                          <a:pt x="78" y="49"/>
                          <a:pt x="78" y="49"/>
                          <a:pt x="78" y="49"/>
                        </a:cubicBezTo>
                        <a:cubicBezTo>
                          <a:pt x="78" y="49"/>
                          <a:pt x="77" y="50"/>
                          <a:pt x="76" y="50"/>
                        </a:cubicBezTo>
                        <a:lnTo>
                          <a:pt x="17" y="50"/>
                        </a:lnTo>
                        <a:close/>
                        <a:moveTo>
                          <a:pt x="3" y="73"/>
                        </a:moveTo>
                        <a:cubicBezTo>
                          <a:pt x="3" y="72"/>
                          <a:pt x="6" y="67"/>
                          <a:pt x="6" y="67"/>
                        </a:cubicBezTo>
                        <a:cubicBezTo>
                          <a:pt x="6" y="66"/>
                          <a:pt x="6" y="66"/>
                          <a:pt x="6" y="66"/>
                        </a:cubicBezTo>
                        <a:cubicBezTo>
                          <a:pt x="6" y="65"/>
                          <a:pt x="7" y="64"/>
                          <a:pt x="8" y="64"/>
                        </a:cubicBezTo>
                        <a:cubicBezTo>
                          <a:pt x="12" y="64"/>
                          <a:pt x="12" y="64"/>
                          <a:pt x="12" y="64"/>
                        </a:cubicBezTo>
                        <a:cubicBezTo>
                          <a:pt x="12" y="64"/>
                          <a:pt x="15" y="60"/>
                          <a:pt x="15" y="58"/>
                        </a:cubicBezTo>
                        <a:cubicBezTo>
                          <a:pt x="18" y="58"/>
                          <a:pt x="26" y="58"/>
                          <a:pt x="26" y="58"/>
                        </a:cubicBezTo>
                        <a:cubicBezTo>
                          <a:pt x="26" y="58"/>
                          <a:pt x="26" y="55"/>
                          <a:pt x="26" y="54"/>
                        </a:cubicBezTo>
                        <a:cubicBezTo>
                          <a:pt x="31" y="54"/>
                          <a:pt x="63" y="54"/>
                          <a:pt x="67" y="54"/>
                        </a:cubicBezTo>
                        <a:cubicBezTo>
                          <a:pt x="67" y="55"/>
                          <a:pt x="67" y="58"/>
                          <a:pt x="67" y="58"/>
                        </a:cubicBezTo>
                        <a:cubicBezTo>
                          <a:pt x="67" y="58"/>
                          <a:pt x="76" y="58"/>
                          <a:pt x="78" y="58"/>
                        </a:cubicBezTo>
                        <a:cubicBezTo>
                          <a:pt x="79" y="60"/>
                          <a:pt x="81" y="64"/>
                          <a:pt x="81" y="64"/>
                        </a:cubicBezTo>
                        <a:cubicBezTo>
                          <a:pt x="86" y="64"/>
                          <a:pt x="86" y="64"/>
                          <a:pt x="86" y="64"/>
                        </a:cubicBezTo>
                        <a:cubicBezTo>
                          <a:pt x="87" y="64"/>
                          <a:pt x="88" y="65"/>
                          <a:pt x="88" y="66"/>
                        </a:cubicBezTo>
                        <a:cubicBezTo>
                          <a:pt x="88" y="67"/>
                          <a:pt x="88" y="67"/>
                          <a:pt x="88" y="67"/>
                        </a:cubicBezTo>
                        <a:cubicBezTo>
                          <a:pt x="88" y="67"/>
                          <a:pt x="90" y="72"/>
                          <a:pt x="91" y="73"/>
                        </a:cubicBezTo>
                        <a:cubicBezTo>
                          <a:pt x="90" y="74"/>
                          <a:pt x="90" y="74"/>
                          <a:pt x="89" y="74"/>
                        </a:cubicBezTo>
                        <a:cubicBezTo>
                          <a:pt x="5" y="74"/>
                          <a:pt x="5" y="74"/>
                          <a:pt x="5" y="74"/>
                        </a:cubicBezTo>
                        <a:cubicBezTo>
                          <a:pt x="4" y="74"/>
                          <a:pt x="3" y="74"/>
                          <a:pt x="3" y="73"/>
                        </a:cubicBezTo>
                        <a:close/>
                        <a:moveTo>
                          <a:pt x="59" y="151"/>
                        </a:moveTo>
                        <a:cubicBezTo>
                          <a:pt x="57" y="151"/>
                          <a:pt x="57" y="150"/>
                          <a:pt x="57" y="149"/>
                        </a:cubicBezTo>
                        <a:cubicBezTo>
                          <a:pt x="57" y="105"/>
                          <a:pt x="57" y="105"/>
                          <a:pt x="57" y="105"/>
                        </a:cubicBezTo>
                        <a:cubicBezTo>
                          <a:pt x="57" y="104"/>
                          <a:pt x="57" y="104"/>
                          <a:pt x="59" y="104"/>
                        </a:cubicBezTo>
                        <a:cubicBezTo>
                          <a:pt x="117" y="104"/>
                          <a:pt x="117" y="104"/>
                          <a:pt x="117" y="104"/>
                        </a:cubicBezTo>
                        <a:cubicBezTo>
                          <a:pt x="119" y="104"/>
                          <a:pt x="119" y="104"/>
                          <a:pt x="119" y="105"/>
                        </a:cubicBezTo>
                        <a:cubicBezTo>
                          <a:pt x="119" y="149"/>
                          <a:pt x="119" y="149"/>
                          <a:pt x="119" y="149"/>
                        </a:cubicBezTo>
                        <a:cubicBezTo>
                          <a:pt x="119" y="150"/>
                          <a:pt x="119" y="151"/>
                          <a:pt x="117" y="151"/>
                        </a:cubicBezTo>
                        <a:lnTo>
                          <a:pt x="59" y="151"/>
                        </a:lnTo>
                        <a:close/>
                        <a:moveTo>
                          <a:pt x="130" y="175"/>
                        </a:moveTo>
                        <a:cubicBezTo>
                          <a:pt x="46" y="175"/>
                          <a:pt x="46" y="175"/>
                          <a:pt x="46" y="175"/>
                        </a:cubicBezTo>
                        <a:cubicBezTo>
                          <a:pt x="45" y="175"/>
                          <a:pt x="44" y="175"/>
                          <a:pt x="44" y="174"/>
                        </a:cubicBezTo>
                        <a:cubicBezTo>
                          <a:pt x="45" y="173"/>
                          <a:pt x="47" y="167"/>
                          <a:pt x="47" y="167"/>
                        </a:cubicBezTo>
                        <a:cubicBezTo>
                          <a:pt x="47" y="167"/>
                          <a:pt x="47" y="167"/>
                          <a:pt x="47" y="167"/>
                        </a:cubicBezTo>
                        <a:cubicBezTo>
                          <a:pt x="47" y="166"/>
                          <a:pt x="48" y="165"/>
                          <a:pt x="49" y="165"/>
                        </a:cubicBezTo>
                        <a:cubicBezTo>
                          <a:pt x="54" y="165"/>
                          <a:pt x="54" y="165"/>
                          <a:pt x="54" y="165"/>
                        </a:cubicBezTo>
                        <a:cubicBezTo>
                          <a:pt x="54" y="165"/>
                          <a:pt x="56" y="161"/>
                          <a:pt x="57" y="159"/>
                        </a:cubicBezTo>
                        <a:cubicBezTo>
                          <a:pt x="59" y="159"/>
                          <a:pt x="68" y="159"/>
                          <a:pt x="68" y="159"/>
                        </a:cubicBezTo>
                        <a:cubicBezTo>
                          <a:pt x="68" y="159"/>
                          <a:pt x="68" y="155"/>
                          <a:pt x="68" y="155"/>
                        </a:cubicBezTo>
                        <a:cubicBezTo>
                          <a:pt x="72" y="155"/>
                          <a:pt x="104" y="155"/>
                          <a:pt x="108" y="155"/>
                        </a:cubicBezTo>
                        <a:cubicBezTo>
                          <a:pt x="108" y="155"/>
                          <a:pt x="108" y="159"/>
                          <a:pt x="108" y="159"/>
                        </a:cubicBezTo>
                        <a:cubicBezTo>
                          <a:pt x="108" y="159"/>
                          <a:pt x="117" y="159"/>
                          <a:pt x="119" y="159"/>
                        </a:cubicBezTo>
                        <a:cubicBezTo>
                          <a:pt x="120" y="161"/>
                          <a:pt x="122" y="165"/>
                          <a:pt x="122" y="165"/>
                        </a:cubicBezTo>
                        <a:cubicBezTo>
                          <a:pt x="127" y="165"/>
                          <a:pt x="127" y="165"/>
                          <a:pt x="127" y="165"/>
                        </a:cubicBezTo>
                        <a:cubicBezTo>
                          <a:pt x="128" y="165"/>
                          <a:pt x="129" y="166"/>
                          <a:pt x="129" y="167"/>
                        </a:cubicBezTo>
                        <a:cubicBezTo>
                          <a:pt x="129" y="167"/>
                          <a:pt x="129" y="167"/>
                          <a:pt x="129" y="167"/>
                        </a:cubicBezTo>
                        <a:cubicBezTo>
                          <a:pt x="129" y="167"/>
                          <a:pt x="131" y="173"/>
                          <a:pt x="132" y="174"/>
                        </a:cubicBezTo>
                        <a:cubicBezTo>
                          <a:pt x="132" y="175"/>
                          <a:pt x="131" y="175"/>
                          <a:pt x="130" y="1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3" name="Freeform 49"/>
                  <p:cNvSpPr/>
                  <p:nvPr/>
                </p:nvSpPr>
                <p:spPr bwMode="auto">
                  <a:xfrm>
                    <a:off x="61420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4" name="Freeform 50"/>
                  <p:cNvSpPr/>
                  <p:nvPr/>
                </p:nvSpPr>
                <p:spPr bwMode="auto">
                  <a:xfrm>
                    <a:off x="618807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5" name="Freeform 51"/>
                  <p:cNvSpPr/>
                  <p:nvPr/>
                </p:nvSpPr>
                <p:spPr bwMode="auto">
                  <a:xfrm>
                    <a:off x="6232526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6" name="Freeform 52"/>
                  <p:cNvSpPr/>
                  <p:nvPr/>
                </p:nvSpPr>
                <p:spPr bwMode="auto">
                  <a:xfrm>
                    <a:off x="6278563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7" name="Freeform 53"/>
                  <p:cNvSpPr/>
                  <p:nvPr/>
                </p:nvSpPr>
                <p:spPr bwMode="auto">
                  <a:xfrm>
                    <a:off x="6324601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8" name="Freeform 54"/>
                  <p:cNvSpPr/>
                  <p:nvPr/>
                </p:nvSpPr>
                <p:spPr bwMode="auto">
                  <a:xfrm>
                    <a:off x="6370638" y="3736976"/>
                    <a:ext cx="30163" cy="7938"/>
                  </a:xfrm>
                  <a:custGeom>
                    <a:avLst/>
                    <a:gdLst>
                      <a:gd name="T0" fmla="*/ 6 w 8"/>
                      <a:gd name="T1" fmla="*/ 0 h 2"/>
                      <a:gd name="T2" fmla="*/ 2 w 8"/>
                      <a:gd name="T3" fmla="*/ 0 h 2"/>
                      <a:gd name="T4" fmla="*/ 0 w 8"/>
                      <a:gd name="T5" fmla="*/ 1 h 2"/>
                      <a:gd name="T6" fmla="*/ 2 w 8"/>
                      <a:gd name="T7" fmla="*/ 2 h 2"/>
                      <a:gd name="T8" fmla="*/ 6 w 8"/>
                      <a:gd name="T9" fmla="*/ 2 h 2"/>
                      <a:gd name="T10" fmla="*/ 8 w 8"/>
                      <a:gd name="T11" fmla="*/ 1 h 2"/>
                      <a:gd name="T12" fmla="*/ 6 w 8"/>
                      <a:gd name="T13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6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79" name="Freeform 55"/>
                  <p:cNvSpPr/>
                  <p:nvPr/>
                </p:nvSpPr>
                <p:spPr bwMode="auto">
                  <a:xfrm>
                    <a:off x="6164263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0" name="Freeform 56"/>
                  <p:cNvSpPr/>
                  <p:nvPr/>
                </p:nvSpPr>
                <p:spPr bwMode="auto">
                  <a:xfrm>
                    <a:off x="6210301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1" name="Freeform 57"/>
                  <p:cNvSpPr/>
                  <p:nvPr/>
                </p:nvSpPr>
                <p:spPr bwMode="auto">
                  <a:xfrm>
                    <a:off x="6256338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2" name="Freeform 58"/>
                  <p:cNvSpPr/>
                  <p:nvPr/>
                </p:nvSpPr>
                <p:spPr bwMode="auto">
                  <a:xfrm>
                    <a:off x="6300788" y="3721101"/>
                    <a:ext cx="31750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83" name="Freeform 59"/>
                  <p:cNvSpPr/>
                  <p:nvPr/>
                </p:nvSpPr>
                <p:spPr bwMode="auto">
                  <a:xfrm>
                    <a:off x="6346826" y="3721101"/>
                    <a:ext cx="30163" cy="7938"/>
                  </a:xfrm>
                  <a:custGeom>
                    <a:avLst/>
                    <a:gdLst>
                      <a:gd name="T0" fmla="*/ 2 w 8"/>
                      <a:gd name="T1" fmla="*/ 2 h 2"/>
                      <a:gd name="T2" fmla="*/ 6 w 8"/>
                      <a:gd name="T3" fmla="*/ 2 h 2"/>
                      <a:gd name="T4" fmla="*/ 8 w 8"/>
                      <a:gd name="T5" fmla="*/ 1 h 2"/>
                      <a:gd name="T6" fmla="*/ 6 w 8"/>
                      <a:gd name="T7" fmla="*/ 0 h 2"/>
                      <a:gd name="T8" fmla="*/ 2 w 8"/>
                      <a:gd name="T9" fmla="*/ 0 h 2"/>
                      <a:gd name="T10" fmla="*/ 0 w 8"/>
                      <a:gd name="T11" fmla="*/ 1 h 2"/>
                      <a:gd name="T12" fmla="*/ 2 w 8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2" y="2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8" y="2"/>
                          <a:pt x="8" y="1"/>
                        </a:cubicBezTo>
                        <a:cubicBezTo>
                          <a:pt x="8" y="0"/>
                          <a:pt x="7" y="0"/>
                          <a:pt x="6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6435" tIns="48218" rIns="96435" bIns="48218" numCol="1" anchor="t" anchorCtr="0" compatLnSpc="1"/>
                  <a:lstStyle/>
                  <a:p>
                    <a:pPr>
                      <a:lnSpc>
                        <a:spcPct val="150000"/>
                      </a:lnSpc>
                    </a:pPr>
                    <a:endParaRPr lang="zh-CN" altLang="en-US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3430103" y="3734259"/>
              <a:ext cx="940001" cy="940001"/>
              <a:chOff x="4048703" y="3786091"/>
              <a:chExt cx="940001" cy="94000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4048703" y="3786091"/>
                <a:ext cx="940001" cy="94000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4327758" y="4029452"/>
                <a:ext cx="381890" cy="365445"/>
              </a:xfrm>
              <a:custGeom>
                <a:avLst/>
                <a:gdLst>
                  <a:gd name="T0" fmla="*/ 174 w 174"/>
                  <a:gd name="T1" fmla="*/ 139 h 166"/>
                  <a:gd name="T2" fmla="*/ 153 w 174"/>
                  <a:gd name="T3" fmla="*/ 126 h 166"/>
                  <a:gd name="T4" fmla="*/ 126 w 174"/>
                  <a:gd name="T5" fmla="*/ 115 h 166"/>
                  <a:gd name="T6" fmla="*/ 118 w 174"/>
                  <a:gd name="T7" fmla="*/ 112 h 166"/>
                  <a:gd name="T8" fmla="*/ 111 w 174"/>
                  <a:gd name="T9" fmla="*/ 100 h 166"/>
                  <a:gd name="T10" fmla="*/ 106 w 174"/>
                  <a:gd name="T11" fmla="*/ 100 h 166"/>
                  <a:gd name="T12" fmla="*/ 111 w 174"/>
                  <a:gd name="T13" fmla="*/ 90 h 166"/>
                  <a:gd name="T14" fmla="*/ 113 w 174"/>
                  <a:gd name="T15" fmla="*/ 79 h 166"/>
                  <a:gd name="T16" fmla="*/ 118 w 174"/>
                  <a:gd name="T17" fmla="*/ 74 h 166"/>
                  <a:gd name="T18" fmla="*/ 121 w 174"/>
                  <a:gd name="T19" fmla="*/ 67 h 166"/>
                  <a:gd name="T20" fmla="*/ 120 w 174"/>
                  <a:gd name="T21" fmla="*/ 54 h 166"/>
                  <a:gd name="T22" fmla="*/ 118 w 174"/>
                  <a:gd name="T23" fmla="*/ 49 h 166"/>
                  <a:gd name="T24" fmla="*/ 119 w 174"/>
                  <a:gd name="T25" fmla="*/ 32 h 166"/>
                  <a:gd name="T26" fmla="*/ 118 w 174"/>
                  <a:gd name="T27" fmla="*/ 20 h 166"/>
                  <a:gd name="T28" fmla="*/ 113 w 174"/>
                  <a:gd name="T29" fmla="*/ 13 h 166"/>
                  <a:gd name="T30" fmla="*/ 108 w 174"/>
                  <a:gd name="T31" fmla="*/ 12 h 166"/>
                  <a:gd name="T32" fmla="*/ 104 w 174"/>
                  <a:gd name="T33" fmla="*/ 9 h 166"/>
                  <a:gd name="T34" fmla="*/ 67 w 174"/>
                  <a:gd name="T35" fmla="*/ 9 h 166"/>
                  <a:gd name="T36" fmla="*/ 54 w 174"/>
                  <a:gd name="T37" fmla="*/ 48 h 166"/>
                  <a:gd name="T38" fmla="*/ 52 w 174"/>
                  <a:gd name="T39" fmla="*/ 57 h 166"/>
                  <a:gd name="T40" fmla="*/ 57 w 174"/>
                  <a:gd name="T41" fmla="*/ 76 h 166"/>
                  <a:gd name="T42" fmla="*/ 60 w 174"/>
                  <a:gd name="T43" fmla="*/ 77 h 166"/>
                  <a:gd name="T44" fmla="*/ 62 w 174"/>
                  <a:gd name="T45" fmla="*/ 91 h 166"/>
                  <a:gd name="T46" fmla="*/ 67 w 174"/>
                  <a:gd name="T47" fmla="*/ 99 h 166"/>
                  <a:gd name="T48" fmla="*/ 63 w 174"/>
                  <a:gd name="T49" fmla="*/ 100 h 166"/>
                  <a:gd name="T50" fmla="*/ 56 w 174"/>
                  <a:gd name="T51" fmla="*/ 112 h 166"/>
                  <a:gd name="T52" fmla="*/ 48 w 174"/>
                  <a:gd name="T53" fmla="*/ 115 h 166"/>
                  <a:gd name="T54" fmla="*/ 21 w 174"/>
                  <a:gd name="T55" fmla="*/ 126 h 166"/>
                  <a:gd name="T56" fmla="*/ 0 w 174"/>
                  <a:gd name="T57" fmla="*/ 139 h 166"/>
                  <a:gd name="T58" fmla="*/ 0 w 174"/>
                  <a:gd name="T59" fmla="*/ 166 h 166"/>
                  <a:gd name="T60" fmla="*/ 76 w 174"/>
                  <a:gd name="T61" fmla="*/ 166 h 166"/>
                  <a:gd name="T62" fmla="*/ 82 w 174"/>
                  <a:gd name="T63" fmla="*/ 127 h 166"/>
                  <a:gd name="T64" fmla="*/ 77 w 174"/>
                  <a:gd name="T65" fmla="*/ 117 h 166"/>
                  <a:gd name="T66" fmla="*/ 88 w 174"/>
                  <a:gd name="T67" fmla="*/ 112 h 166"/>
                  <a:gd name="T68" fmla="*/ 97 w 174"/>
                  <a:gd name="T69" fmla="*/ 117 h 166"/>
                  <a:gd name="T70" fmla="*/ 92 w 174"/>
                  <a:gd name="T71" fmla="*/ 128 h 166"/>
                  <a:gd name="T72" fmla="*/ 101 w 174"/>
                  <a:gd name="T73" fmla="*/ 166 h 166"/>
                  <a:gd name="T74" fmla="*/ 174 w 174"/>
                  <a:gd name="T75" fmla="*/ 166 h 166"/>
                  <a:gd name="T76" fmla="*/ 174 w 174"/>
                  <a:gd name="T77" fmla="*/ 13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4" h="166">
                    <a:moveTo>
                      <a:pt x="174" y="139"/>
                    </a:moveTo>
                    <a:cubicBezTo>
                      <a:pt x="171" y="131"/>
                      <a:pt x="161" y="129"/>
                      <a:pt x="153" y="126"/>
                    </a:cubicBezTo>
                    <a:cubicBezTo>
                      <a:pt x="144" y="122"/>
                      <a:pt x="135" y="118"/>
                      <a:pt x="126" y="115"/>
                    </a:cubicBezTo>
                    <a:cubicBezTo>
                      <a:pt x="123" y="114"/>
                      <a:pt x="121" y="113"/>
                      <a:pt x="118" y="112"/>
                    </a:cubicBezTo>
                    <a:cubicBezTo>
                      <a:pt x="115" y="110"/>
                      <a:pt x="113" y="104"/>
                      <a:pt x="111" y="100"/>
                    </a:cubicBezTo>
                    <a:cubicBezTo>
                      <a:pt x="109" y="100"/>
                      <a:pt x="108" y="100"/>
                      <a:pt x="106" y="100"/>
                    </a:cubicBezTo>
                    <a:cubicBezTo>
                      <a:pt x="106" y="94"/>
                      <a:pt x="110" y="94"/>
                      <a:pt x="111" y="90"/>
                    </a:cubicBezTo>
                    <a:cubicBezTo>
                      <a:pt x="112" y="86"/>
                      <a:pt x="111" y="82"/>
                      <a:pt x="113" y="79"/>
                    </a:cubicBezTo>
                    <a:cubicBezTo>
                      <a:pt x="114" y="76"/>
                      <a:pt x="117" y="76"/>
                      <a:pt x="118" y="74"/>
                    </a:cubicBezTo>
                    <a:cubicBezTo>
                      <a:pt x="120" y="73"/>
                      <a:pt x="120" y="69"/>
                      <a:pt x="121" y="67"/>
                    </a:cubicBezTo>
                    <a:cubicBezTo>
                      <a:pt x="122" y="63"/>
                      <a:pt x="122" y="58"/>
                      <a:pt x="120" y="54"/>
                    </a:cubicBezTo>
                    <a:cubicBezTo>
                      <a:pt x="119" y="52"/>
                      <a:pt x="119" y="51"/>
                      <a:pt x="118" y="49"/>
                    </a:cubicBezTo>
                    <a:cubicBezTo>
                      <a:pt x="118" y="45"/>
                      <a:pt x="119" y="35"/>
                      <a:pt x="119" y="32"/>
                    </a:cubicBezTo>
                    <a:cubicBezTo>
                      <a:pt x="119" y="26"/>
                      <a:pt x="119" y="26"/>
                      <a:pt x="118" y="20"/>
                    </a:cubicBezTo>
                    <a:cubicBezTo>
                      <a:pt x="118" y="20"/>
                      <a:pt x="116" y="14"/>
                      <a:pt x="113" y="13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0" y="0"/>
                      <a:pt x="75" y="6"/>
                      <a:pt x="67" y="9"/>
                    </a:cubicBezTo>
                    <a:cubicBezTo>
                      <a:pt x="56" y="13"/>
                      <a:pt x="49" y="24"/>
                      <a:pt x="54" y="48"/>
                    </a:cubicBezTo>
                    <a:cubicBezTo>
                      <a:pt x="55" y="52"/>
                      <a:pt x="51" y="54"/>
                      <a:pt x="52" y="57"/>
                    </a:cubicBezTo>
                    <a:cubicBezTo>
                      <a:pt x="52" y="61"/>
                      <a:pt x="52" y="73"/>
                      <a:pt x="57" y="76"/>
                    </a:cubicBezTo>
                    <a:cubicBezTo>
                      <a:pt x="57" y="76"/>
                      <a:pt x="61" y="77"/>
                      <a:pt x="60" y="77"/>
                    </a:cubicBezTo>
                    <a:cubicBezTo>
                      <a:pt x="61" y="82"/>
                      <a:pt x="61" y="87"/>
                      <a:pt x="62" y="91"/>
                    </a:cubicBezTo>
                    <a:cubicBezTo>
                      <a:pt x="63" y="94"/>
                      <a:pt x="66" y="95"/>
                      <a:pt x="67" y="99"/>
                    </a:cubicBezTo>
                    <a:cubicBezTo>
                      <a:pt x="63" y="100"/>
                      <a:pt x="63" y="100"/>
                      <a:pt x="63" y="100"/>
                    </a:cubicBezTo>
                    <a:cubicBezTo>
                      <a:pt x="61" y="104"/>
                      <a:pt x="59" y="110"/>
                      <a:pt x="56" y="112"/>
                    </a:cubicBezTo>
                    <a:cubicBezTo>
                      <a:pt x="53" y="113"/>
                      <a:pt x="51" y="114"/>
                      <a:pt x="48" y="115"/>
                    </a:cubicBezTo>
                    <a:cubicBezTo>
                      <a:pt x="39" y="118"/>
                      <a:pt x="30" y="122"/>
                      <a:pt x="21" y="126"/>
                    </a:cubicBezTo>
                    <a:cubicBezTo>
                      <a:pt x="13" y="129"/>
                      <a:pt x="3" y="131"/>
                      <a:pt x="0" y="139"/>
                    </a:cubicBezTo>
                    <a:cubicBezTo>
                      <a:pt x="0" y="145"/>
                      <a:pt x="0" y="158"/>
                      <a:pt x="0" y="166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77" y="117"/>
                      <a:pt x="77" y="117"/>
                      <a:pt x="77" y="117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97" y="117"/>
                      <a:pt x="97" y="117"/>
                      <a:pt x="97" y="117"/>
                    </a:cubicBezTo>
                    <a:cubicBezTo>
                      <a:pt x="92" y="128"/>
                      <a:pt x="92" y="128"/>
                      <a:pt x="92" y="128"/>
                    </a:cubicBezTo>
                    <a:cubicBezTo>
                      <a:pt x="101" y="166"/>
                      <a:pt x="101" y="166"/>
                      <a:pt x="101" y="166"/>
                    </a:cubicBezTo>
                    <a:cubicBezTo>
                      <a:pt x="174" y="166"/>
                      <a:pt x="174" y="166"/>
                      <a:pt x="174" y="166"/>
                    </a:cubicBezTo>
                    <a:cubicBezTo>
                      <a:pt x="174" y="158"/>
                      <a:pt x="174" y="145"/>
                      <a:pt x="174" y="1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161100" y="1977800"/>
              <a:ext cx="1655673" cy="1655673"/>
              <a:chOff x="1693338" y="1856194"/>
              <a:chExt cx="1655673" cy="1655673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1693338" y="1856194"/>
                <a:ext cx="1655673" cy="165567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5"/>
              <p:cNvSpPr>
                <a:spLocks noEditPoints="1"/>
              </p:cNvSpPr>
              <p:nvPr/>
            </p:nvSpPr>
            <p:spPr bwMode="auto">
              <a:xfrm>
                <a:off x="2038466" y="2262125"/>
                <a:ext cx="965415" cy="862840"/>
              </a:xfrm>
              <a:custGeom>
                <a:avLst/>
                <a:gdLst>
                  <a:gd name="T0" fmla="*/ 200 w 200"/>
                  <a:gd name="T1" fmla="*/ 62 h 178"/>
                  <a:gd name="T2" fmla="*/ 176 w 200"/>
                  <a:gd name="T3" fmla="*/ 39 h 178"/>
                  <a:gd name="T4" fmla="*/ 171 w 200"/>
                  <a:gd name="T5" fmla="*/ 39 h 178"/>
                  <a:gd name="T6" fmla="*/ 171 w 200"/>
                  <a:gd name="T7" fmla="*/ 38 h 178"/>
                  <a:gd name="T8" fmla="*/ 135 w 200"/>
                  <a:gd name="T9" fmla="*/ 3 h 178"/>
                  <a:gd name="T10" fmla="*/ 106 w 200"/>
                  <a:gd name="T11" fmla="*/ 16 h 178"/>
                  <a:gd name="T12" fmla="*/ 70 w 200"/>
                  <a:gd name="T13" fmla="*/ 0 h 178"/>
                  <a:gd name="T14" fmla="*/ 24 w 200"/>
                  <a:gd name="T15" fmla="*/ 45 h 178"/>
                  <a:gd name="T16" fmla="*/ 26 w 200"/>
                  <a:gd name="T17" fmla="*/ 59 h 178"/>
                  <a:gd name="T18" fmla="*/ 0 w 200"/>
                  <a:gd name="T19" fmla="*/ 89 h 178"/>
                  <a:gd name="T20" fmla="*/ 31 w 200"/>
                  <a:gd name="T21" fmla="*/ 119 h 178"/>
                  <a:gd name="T22" fmla="*/ 43 w 200"/>
                  <a:gd name="T23" fmla="*/ 117 h 178"/>
                  <a:gd name="T24" fmla="*/ 60 w 200"/>
                  <a:gd name="T25" fmla="*/ 133 h 178"/>
                  <a:gd name="T26" fmla="*/ 61 w 200"/>
                  <a:gd name="T27" fmla="*/ 133 h 178"/>
                  <a:gd name="T28" fmla="*/ 73 w 200"/>
                  <a:gd name="T29" fmla="*/ 143 h 178"/>
                  <a:gd name="T30" fmla="*/ 84 w 200"/>
                  <a:gd name="T31" fmla="*/ 131 h 178"/>
                  <a:gd name="T32" fmla="*/ 77 w 200"/>
                  <a:gd name="T33" fmla="*/ 122 h 178"/>
                  <a:gd name="T34" fmla="*/ 78 w 200"/>
                  <a:gd name="T35" fmla="*/ 116 h 178"/>
                  <a:gd name="T36" fmla="*/ 78 w 200"/>
                  <a:gd name="T37" fmla="*/ 115 h 178"/>
                  <a:gd name="T38" fmla="*/ 88 w 200"/>
                  <a:gd name="T39" fmla="*/ 117 h 178"/>
                  <a:gd name="T40" fmla="*/ 92 w 200"/>
                  <a:gd name="T41" fmla="*/ 117 h 178"/>
                  <a:gd name="T42" fmla="*/ 97 w 200"/>
                  <a:gd name="T43" fmla="*/ 131 h 178"/>
                  <a:gd name="T44" fmla="*/ 89 w 200"/>
                  <a:gd name="T45" fmla="*/ 141 h 178"/>
                  <a:gd name="T46" fmla="*/ 99 w 200"/>
                  <a:gd name="T47" fmla="*/ 151 h 178"/>
                  <a:gd name="T48" fmla="*/ 109 w 200"/>
                  <a:gd name="T49" fmla="*/ 140 h 178"/>
                  <a:gd name="T50" fmla="*/ 109 w 200"/>
                  <a:gd name="T51" fmla="*/ 139 h 178"/>
                  <a:gd name="T52" fmla="*/ 117 w 200"/>
                  <a:gd name="T53" fmla="*/ 140 h 178"/>
                  <a:gd name="T54" fmla="*/ 142 w 200"/>
                  <a:gd name="T55" fmla="*/ 116 h 178"/>
                  <a:gd name="T56" fmla="*/ 152 w 200"/>
                  <a:gd name="T57" fmla="*/ 117 h 178"/>
                  <a:gd name="T58" fmla="*/ 177 w 200"/>
                  <a:gd name="T59" fmla="*/ 93 h 178"/>
                  <a:gd name="T60" fmla="*/ 175 w 200"/>
                  <a:gd name="T61" fmla="*/ 84 h 178"/>
                  <a:gd name="T62" fmla="*/ 176 w 200"/>
                  <a:gd name="T63" fmla="*/ 84 h 178"/>
                  <a:gd name="T64" fmla="*/ 200 w 200"/>
                  <a:gd name="T65" fmla="*/ 62 h 178"/>
                  <a:gd name="T66" fmla="*/ 117 w 200"/>
                  <a:gd name="T67" fmla="*/ 147 h 178"/>
                  <a:gd name="T68" fmla="*/ 120 w 200"/>
                  <a:gd name="T69" fmla="*/ 145 h 178"/>
                  <a:gd name="T70" fmla="*/ 117 w 200"/>
                  <a:gd name="T71" fmla="*/ 143 h 178"/>
                  <a:gd name="T72" fmla="*/ 114 w 200"/>
                  <a:gd name="T73" fmla="*/ 145 h 178"/>
                  <a:gd name="T74" fmla="*/ 117 w 200"/>
                  <a:gd name="T75" fmla="*/ 147 h 178"/>
                  <a:gd name="T76" fmla="*/ 116 w 200"/>
                  <a:gd name="T77" fmla="*/ 168 h 178"/>
                  <a:gd name="T78" fmla="*/ 111 w 200"/>
                  <a:gd name="T79" fmla="*/ 173 h 178"/>
                  <a:gd name="T80" fmla="*/ 117 w 200"/>
                  <a:gd name="T81" fmla="*/ 178 h 178"/>
                  <a:gd name="T82" fmla="*/ 122 w 200"/>
                  <a:gd name="T83" fmla="*/ 173 h 178"/>
                  <a:gd name="T84" fmla="*/ 116 w 200"/>
                  <a:gd name="T85" fmla="*/ 168 h 178"/>
                  <a:gd name="T86" fmla="*/ 116 w 200"/>
                  <a:gd name="T87" fmla="*/ 155 h 178"/>
                  <a:gd name="T88" fmla="*/ 111 w 200"/>
                  <a:gd name="T89" fmla="*/ 150 h 178"/>
                  <a:gd name="T90" fmla="*/ 106 w 200"/>
                  <a:gd name="T91" fmla="*/ 155 h 178"/>
                  <a:gd name="T92" fmla="*/ 111 w 200"/>
                  <a:gd name="T93" fmla="*/ 160 h 178"/>
                  <a:gd name="T94" fmla="*/ 116 w 200"/>
                  <a:gd name="T95" fmla="*/ 155 h 178"/>
                  <a:gd name="T96" fmla="*/ 97 w 200"/>
                  <a:gd name="T97" fmla="*/ 156 h 178"/>
                  <a:gd name="T98" fmla="*/ 89 w 200"/>
                  <a:gd name="T99" fmla="*/ 164 h 178"/>
                  <a:gd name="T100" fmla="*/ 98 w 200"/>
                  <a:gd name="T101" fmla="*/ 172 h 178"/>
                  <a:gd name="T102" fmla="*/ 106 w 200"/>
                  <a:gd name="T103" fmla="*/ 163 h 178"/>
                  <a:gd name="T104" fmla="*/ 97 w 200"/>
                  <a:gd name="T105" fmla="*/ 156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0" h="178">
                    <a:moveTo>
                      <a:pt x="200" y="62"/>
                    </a:moveTo>
                    <a:cubicBezTo>
                      <a:pt x="200" y="49"/>
                      <a:pt x="189" y="39"/>
                      <a:pt x="176" y="39"/>
                    </a:cubicBezTo>
                    <a:cubicBezTo>
                      <a:pt x="174" y="39"/>
                      <a:pt x="172" y="39"/>
                      <a:pt x="171" y="39"/>
                    </a:cubicBezTo>
                    <a:cubicBezTo>
                      <a:pt x="171" y="39"/>
                      <a:pt x="171" y="38"/>
                      <a:pt x="171" y="38"/>
                    </a:cubicBezTo>
                    <a:cubicBezTo>
                      <a:pt x="171" y="18"/>
                      <a:pt x="155" y="3"/>
                      <a:pt x="135" y="3"/>
                    </a:cubicBezTo>
                    <a:cubicBezTo>
                      <a:pt x="123" y="3"/>
                      <a:pt x="113" y="8"/>
                      <a:pt x="106" y="16"/>
                    </a:cubicBezTo>
                    <a:cubicBezTo>
                      <a:pt x="98" y="6"/>
                      <a:pt x="85" y="0"/>
                      <a:pt x="70" y="0"/>
                    </a:cubicBezTo>
                    <a:cubicBezTo>
                      <a:pt x="45" y="0"/>
                      <a:pt x="24" y="20"/>
                      <a:pt x="24" y="45"/>
                    </a:cubicBezTo>
                    <a:cubicBezTo>
                      <a:pt x="24" y="50"/>
                      <a:pt x="25" y="55"/>
                      <a:pt x="26" y="59"/>
                    </a:cubicBezTo>
                    <a:cubicBezTo>
                      <a:pt x="11" y="62"/>
                      <a:pt x="0" y="74"/>
                      <a:pt x="0" y="89"/>
                    </a:cubicBezTo>
                    <a:cubicBezTo>
                      <a:pt x="0" y="106"/>
                      <a:pt x="14" y="119"/>
                      <a:pt x="31" y="119"/>
                    </a:cubicBezTo>
                    <a:cubicBezTo>
                      <a:pt x="36" y="119"/>
                      <a:pt x="39" y="119"/>
                      <a:pt x="43" y="117"/>
                    </a:cubicBezTo>
                    <a:cubicBezTo>
                      <a:pt x="44" y="126"/>
                      <a:pt x="51" y="133"/>
                      <a:pt x="60" y="133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2" y="138"/>
                      <a:pt x="67" y="143"/>
                      <a:pt x="73" y="143"/>
                    </a:cubicBezTo>
                    <a:cubicBezTo>
                      <a:pt x="79" y="143"/>
                      <a:pt x="84" y="137"/>
                      <a:pt x="84" y="131"/>
                    </a:cubicBezTo>
                    <a:cubicBezTo>
                      <a:pt x="84" y="127"/>
                      <a:pt x="81" y="123"/>
                      <a:pt x="77" y="122"/>
                    </a:cubicBezTo>
                    <a:cubicBezTo>
                      <a:pt x="78" y="120"/>
                      <a:pt x="78" y="118"/>
                      <a:pt x="78" y="116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81" y="116"/>
                      <a:pt x="84" y="117"/>
                      <a:pt x="88" y="117"/>
                    </a:cubicBezTo>
                    <a:cubicBezTo>
                      <a:pt x="89" y="117"/>
                      <a:pt x="90" y="117"/>
                      <a:pt x="92" y="117"/>
                    </a:cubicBezTo>
                    <a:cubicBezTo>
                      <a:pt x="92" y="122"/>
                      <a:pt x="94" y="127"/>
                      <a:pt x="97" y="131"/>
                    </a:cubicBezTo>
                    <a:cubicBezTo>
                      <a:pt x="92" y="132"/>
                      <a:pt x="88" y="136"/>
                      <a:pt x="89" y="141"/>
                    </a:cubicBezTo>
                    <a:cubicBezTo>
                      <a:pt x="89" y="146"/>
                      <a:pt x="93" y="151"/>
                      <a:pt x="99" y="151"/>
                    </a:cubicBezTo>
                    <a:cubicBezTo>
                      <a:pt x="105" y="150"/>
                      <a:pt x="109" y="146"/>
                      <a:pt x="109" y="140"/>
                    </a:cubicBezTo>
                    <a:cubicBezTo>
                      <a:pt x="109" y="140"/>
                      <a:pt x="109" y="139"/>
                      <a:pt x="109" y="139"/>
                    </a:cubicBezTo>
                    <a:cubicBezTo>
                      <a:pt x="111" y="140"/>
                      <a:pt x="114" y="140"/>
                      <a:pt x="117" y="140"/>
                    </a:cubicBezTo>
                    <a:cubicBezTo>
                      <a:pt x="131" y="140"/>
                      <a:pt x="142" y="129"/>
                      <a:pt x="142" y="116"/>
                    </a:cubicBezTo>
                    <a:cubicBezTo>
                      <a:pt x="145" y="117"/>
                      <a:pt x="148" y="117"/>
                      <a:pt x="152" y="117"/>
                    </a:cubicBezTo>
                    <a:cubicBezTo>
                      <a:pt x="166" y="117"/>
                      <a:pt x="177" y="106"/>
                      <a:pt x="177" y="93"/>
                    </a:cubicBezTo>
                    <a:cubicBezTo>
                      <a:pt x="177" y="90"/>
                      <a:pt x="176" y="87"/>
                      <a:pt x="175" y="84"/>
                    </a:cubicBezTo>
                    <a:cubicBezTo>
                      <a:pt x="176" y="84"/>
                      <a:pt x="176" y="84"/>
                      <a:pt x="176" y="84"/>
                    </a:cubicBezTo>
                    <a:cubicBezTo>
                      <a:pt x="189" y="84"/>
                      <a:pt x="200" y="74"/>
                      <a:pt x="200" y="62"/>
                    </a:cubicBezTo>
                    <a:close/>
                    <a:moveTo>
                      <a:pt x="117" y="147"/>
                    </a:moveTo>
                    <a:cubicBezTo>
                      <a:pt x="119" y="147"/>
                      <a:pt x="120" y="146"/>
                      <a:pt x="120" y="145"/>
                    </a:cubicBezTo>
                    <a:cubicBezTo>
                      <a:pt x="120" y="144"/>
                      <a:pt x="118" y="142"/>
                      <a:pt x="117" y="143"/>
                    </a:cubicBezTo>
                    <a:cubicBezTo>
                      <a:pt x="116" y="143"/>
                      <a:pt x="114" y="144"/>
                      <a:pt x="114" y="145"/>
                    </a:cubicBezTo>
                    <a:cubicBezTo>
                      <a:pt x="115" y="146"/>
                      <a:pt x="116" y="148"/>
                      <a:pt x="117" y="147"/>
                    </a:cubicBezTo>
                    <a:close/>
                    <a:moveTo>
                      <a:pt x="116" y="168"/>
                    </a:moveTo>
                    <a:cubicBezTo>
                      <a:pt x="113" y="168"/>
                      <a:pt x="111" y="170"/>
                      <a:pt x="111" y="173"/>
                    </a:cubicBezTo>
                    <a:cubicBezTo>
                      <a:pt x="111" y="176"/>
                      <a:pt x="114" y="178"/>
                      <a:pt x="117" y="178"/>
                    </a:cubicBezTo>
                    <a:cubicBezTo>
                      <a:pt x="120" y="178"/>
                      <a:pt x="122" y="175"/>
                      <a:pt x="122" y="173"/>
                    </a:cubicBezTo>
                    <a:cubicBezTo>
                      <a:pt x="122" y="170"/>
                      <a:pt x="119" y="167"/>
                      <a:pt x="116" y="168"/>
                    </a:cubicBezTo>
                    <a:close/>
                    <a:moveTo>
                      <a:pt x="116" y="155"/>
                    </a:moveTo>
                    <a:cubicBezTo>
                      <a:pt x="116" y="152"/>
                      <a:pt x="114" y="150"/>
                      <a:pt x="111" y="150"/>
                    </a:cubicBezTo>
                    <a:cubicBezTo>
                      <a:pt x="108" y="150"/>
                      <a:pt x="106" y="152"/>
                      <a:pt x="106" y="155"/>
                    </a:cubicBezTo>
                    <a:cubicBezTo>
                      <a:pt x="106" y="158"/>
                      <a:pt x="108" y="161"/>
                      <a:pt x="111" y="160"/>
                    </a:cubicBezTo>
                    <a:cubicBezTo>
                      <a:pt x="114" y="160"/>
                      <a:pt x="117" y="158"/>
                      <a:pt x="116" y="155"/>
                    </a:cubicBezTo>
                    <a:close/>
                    <a:moveTo>
                      <a:pt x="97" y="156"/>
                    </a:moveTo>
                    <a:cubicBezTo>
                      <a:pt x="92" y="156"/>
                      <a:pt x="89" y="159"/>
                      <a:pt x="89" y="164"/>
                    </a:cubicBezTo>
                    <a:cubicBezTo>
                      <a:pt x="89" y="168"/>
                      <a:pt x="93" y="172"/>
                      <a:pt x="98" y="172"/>
                    </a:cubicBezTo>
                    <a:cubicBezTo>
                      <a:pt x="102" y="172"/>
                      <a:pt x="106" y="168"/>
                      <a:pt x="106" y="163"/>
                    </a:cubicBezTo>
                    <a:cubicBezTo>
                      <a:pt x="106" y="159"/>
                      <a:pt x="102" y="155"/>
                      <a:pt x="97" y="1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344596" y="2481320"/>
              <a:ext cx="996661" cy="996661"/>
              <a:chOff x="5323937" y="1118720"/>
              <a:chExt cx="996661" cy="99666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5323937" y="1118720"/>
                <a:ext cx="996661" cy="99666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585865" y="1348310"/>
                <a:ext cx="499202" cy="469980"/>
                <a:chOff x="5772150" y="3287231"/>
                <a:chExt cx="650876" cy="612775"/>
              </a:xfrm>
            </p:grpSpPr>
            <p:sp>
              <p:nvSpPr>
                <p:cNvPr id="31" name="Freeform 13"/>
                <p:cNvSpPr>
                  <a:spLocks noEditPoints="1"/>
                </p:cNvSpPr>
                <p:nvPr/>
              </p:nvSpPr>
              <p:spPr bwMode="auto">
                <a:xfrm>
                  <a:off x="5772150" y="3360256"/>
                  <a:ext cx="536576" cy="539750"/>
                </a:xfrm>
                <a:custGeom>
                  <a:avLst/>
                  <a:gdLst>
                    <a:gd name="T0" fmla="*/ 0 w 140"/>
                    <a:gd name="T1" fmla="*/ 115 h 141"/>
                    <a:gd name="T2" fmla="*/ 25 w 140"/>
                    <a:gd name="T3" fmla="*/ 130 h 141"/>
                    <a:gd name="T4" fmla="*/ 10 w 140"/>
                    <a:gd name="T5" fmla="*/ 60 h 141"/>
                    <a:gd name="T6" fmla="*/ 0 w 140"/>
                    <a:gd name="T7" fmla="*/ 81 h 141"/>
                    <a:gd name="T8" fmla="*/ 10 w 140"/>
                    <a:gd name="T9" fmla="*/ 60 h 141"/>
                    <a:gd name="T10" fmla="*/ 10 w 140"/>
                    <a:gd name="T11" fmla="*/ 26 h 141"/>
                    <a:gd name="T12" fmla="*/ 25 w 140"/>
                    <a:gd name="T13" fmla="*/ 0 h 141"/>
                    <a:gd name="T14" fmla="*/ 10 w 140"/>
                    <a:gd name="T15" fmla="*/ 87 h 141"/>
                    <a:gd name="T16" fmla="*/ 0 w 140"/>
                    <a:gd name="T17" fmla="*/ 108 h 141"/>
                    <a:gd name="T18" fmla="*/ 10 w 140"/>
                    <a:gd name="T19" fmla="*/ 87 h 141"/>
                    <a:gd name="T20" fmla="*/ 0 w 140"/>
                    <a:gd name="T21" fmla="*/ 33 h 141"/>
                    <a:gd name="T22" fmla="*/ 10 w 140"/>
                    <a:gd name="T23" fmla="*/ 54 h 141"/>
                    <a:gd name="T24" fmla="*/ 140 w 140"/>
                    <a:gd name="T25" fmla="*/ 42 h 141"/>
                    <a:gd name="T26" fmla="*/ 140 w 140"/>
                    <a:gd name="T27" fmla="*/ 54 h 141"/>
                    <a:gd name="T28" fmla="*/ 107 w 140"/>
                    <a:gd name="T29" fmla="*/ 9 h 141"/>
                    <a:gd name="T30" fmla="*/ 87 w 140"/>
                    <a:gd name="T31" fmla="*/ 0 h 141"/>
                    <a:gd name="T32" fmla="*/ 105 w 140"/>
                    <a:gd name="T33" fmla="*/ 10 h 141"/>
                    <a:gd name="T34" fmla="*/ 32 w 140"/>
                    <a:gd name="T35" fmla="*/ 141 h 141"/>
                    <a:gd name="T36" fmla="*/ 53 w 140"/>
                    <a:gd name="T37" fmla="*/ 131 h 141"/>
                    <a:gd name="T38" fmla="*/ 32 w 140"/>
                    <a:gd name="T39" fmla="*/ 141 h 141"/>
                    <a:gd name="T40" fmla="*/ 140 w 140"/>
                    <a:gd name="T41" fmla="*/ 108 h 141"/>
                    <a:gd name="T42" fmla="*/ 130 w 140"/>
                    <a:gd name="T43" fmla="*/ 87 h 141"/>
                    <a:gd name="T44" fmla="*/ 115 w 140"/>
                    <a:gd name="T45" fmla="*/ 130 h 141"/>
                    <a:gd name="T46" fmla="*/ 140 w 140"/>
                    <a:gd name="T47" fmla="*/ 115 h 141"/>
                    <a:gd name="T48" fmla="*/ 115 w 140"/>
                    <a:gd name="T49" fmla="*/ 130 h 141"/>
                    <a:gd name="T50" fmla="*/ 130 w 140"/>
                    <a:gd name="T51" fmla="*/ 81 h 141"/>
                    <a:gd name="T52" fmla="*/ 140 w 140"/>
                    <a:gd name="T53" fmla="*/ 60 h 141"/>
                    <a:gd name="T54" fmla="*/ 32 w 140"/>
                    <a:gd name="T55" fmla="*/ 10 h 141"/>
                    <a:gd name="T56" fmla="*/ 53 w 140"/>
                    <a:gd name="T57" fmla="*/ 0 h 141"/>
                    <a:gd name="T58" fmla="*/ 32 w 140"/>
                    <a:gd name="T59" fmla="*/ 10 h 141"/>
                    <a:gd name="T60" fmla="*/ 80 w 140"/>
                    <a:gd name="T61" fmla="*/ 10 h 141"/>
                    <a:gd name="T62" fmla="*/ 60 w 140"/>
                    <a:gd name="T63" fmla="*/ 0 h 141"/>
                    <a:gd name="T64" fmla="*/ 60 w 140"/>
                    <a:gd name="T65" fmla="*/ 141 h 141"/>
                    <a:gd name="T66" fmla="*/ 80 w 140"/>
                    <a:gd name="T67" fmla="*/ 131 h 141"/>
                    <a:gd name="T68" fmla="*/ 60 w 140"/>
                    <a:gd name="T69" fmla="*/ 141 h 141"/>
                    <a:gd name="T70" fmla="*/ 107 w 140"/>
                    <a:gd name="T71" fmla="*/ 141 h 141"/>
                    <a:gd name="T72" fmla="*/ 87 w 140"/>
                    <a:gd name="T73" fmla="*/ 13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0" h="141">
                      <a:moveTo>
                        <a:pt x="1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29"/>
                        <a:pt x="11" y="140"/>
                        <a:pt x="25" y="140"/>
                      </a:cubicBezTo>
                      <a:cubicBezTo>
                        <a:pt x="25" y="130"/>
                        <a:pt x="25" y="130"/>
                        <a:pt x="25" y="130"/>
                      </a:cubicBezTo>
                      <a:cubicBezTo>
                        <a:pt x="17" y="130"/>
                        <a:pt x="10" y="124"/>
                        <a:pt x="10" y="115"/>
                      </a:cubicBezTo>
                      <a:close/>
                      <a:moveTo>
                        <a:pt x="10" y="60"/>
                      </a:move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lnTo>
                        <a:pt x="10" y="60"/>
                      </a:lnTo>
                      <a:close/>
                      <a:moveTo>
                        <a:pt x="0" y="26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17"/>
                        <a:pt x="17" y="10"/>
                        <a:pt x="25" y="1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1" y="0"/>
                        <a:pt x="0" y="12"/>
                        <a:pt x="0" y="26"/>
                      </a:cubicBezTo>
                      <a:close/>
                      <a:moveTo>
                        <a:pt x="10" y="87"/>
                      </a:move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10" y="108"/>
                        <a:pt x="10" y="108"/>
                        <a:pt x="10" y="108"/>
                      </a:cubicBezTo>
                      <a:lnTo>
                        <a:pt x="10" y="87"/>
                      </a:lnTo>
                      <a:close/>
                      <a:moveTo>
                        <a:pt x="10" y="33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lnTo>
                        <a:pt x="10" y="33"/>
                      </a:lnTo>
                      <a:close/>
                      <a:moveTo>
                        <a:pt x="140" y="42"/>
                      </a:moveTo>
                      <a:cubicBezTo>
                        <a:pt x="137" y="46"/>
                        <a:pt x="135" y="50"/>
                        <a:pt x="132" y="54"/>
                      </a:cubicBezTo>
                      <a:cubicBezTo>
                        <a:pt x="140" y="54"/>
                        <a:pt x="140" y="54"/>
                        <a:pt x="140" y="54"/>
                      </a:cubicBezTo>
                      <a:lnTo>
                        <a:pt x="140" y="42"/>
                      </a:lnTo>
                      <a:close/>
                      <a:moveTo>
                        <a:pt x="107" y="9"/>
                      </a:move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105" y="10"/>
                        <a:pt x="105" y="10"/>
                        <a:pt x="105" y="10"/>
                      </a:cubicBezTo>
                      <a:cubicBezTo>
                        <a:pt x="106" y="10"/>
                        <a:pt x="106" y="9"/>
                        <a:pt x="107" y="9"/>
                      </a:cubicBezTo>
                      <a:close/>
                      <a:moveTo>
                        <a:pt x="32" y="141"/>
                      </a:moveTo>
                      <a:cubicBezTo>
                        <a:pt x="53" y="141"/>
                        <a:pt x="53" y="141"/>
                        <a:pt x="53" y="141"/>
                      </a:cubicBezTo>
                      <a:cubicBezTo>
                        <a:pt x="53" y="131"/>
                        <a:pt x="53" y="131"/>
                        <a:pt x="53" y="131"/>
                      </a:cubicBezTo>
                      <a:cubicBezTo>
                        <a:pt x="32" y="131"/>
                        <a:pt x="32" y="131"/>
                        <a:pt x="32" y="131"/>
                      </a:cubicBezTo>
                      <a:lnTo>
                        <a:pt x="32" y="141"/>
                      </a:lnTo>
                      <a:close/>
                      <a:moveTo>
                        <a:pt x="130" y="108"/>
                      </a:moveTo>
                      <a:cubicBezTo>
                        <a:pt x="140" y="108"/>
                        <a:pt x="140" y="108"/>
                        <a:pt x="140" y="108"/>
                      </a:cubicBezTo>
                      <a:cubicBezTo>
                        <a:pt x="140" y="87"/>
                        <a:pt x="140" y="87"/>
                        <a:pt x="140" y="87"/>
                      </a:cubicBezTo>
                      <a:cubicBezTo>
                        <a:pt x="130" y="87"/>
                        <a:pt x="130" y="87"/>
                        <a:pt x="130" y="87"/>
                      </a:cubicBezTo>
                      <a:lnTo>
                        <a:pt x="130" y="108"/>
                      </a:lnTo>
                      <a:close/>
                      <a:moveTo>
                        <a:pt x="115" y="130"/>
                      </a:moveTo>
                      <a:cubicBezTo>
                        <a:pt x="115" y="140"/>
                        <a:pt x="115" y="140"/>
                        <a:pt x="115" y="140"/>
                      </a:cubicBezTo>
                      <a:cubicBezTo>
                        <a:pt x="129" y="140"/>
                        <a:pt x="140" y="129"/>
                        <a:pt x="14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24"/>
                        <a:pt x="123" y="130"/>
                        <a:pt x="115" y="130"/>
                      </a:cubicBezTo>
                      <a:close/>
                      <a:moveTo>
                        <a:pt x="130" y="60"/>
                      </a:moveTo>
                      <a:cubicBezTo>
                        <a:pt x="130" y="81"/>
                        <a:pt x="130" y="81"/>
                        <a:pt x="130" y="81"/>
                      </a:cubicBezTo>
                      <a:cubicBezTo>
                        <a:pt x="140" y="81"/>
                        <a:pt x="140" y="81"/>
                        <a:pt x="140" y="81"/>
                      </a:cubicBezTo>
                      <a:cubicBezTo>
                        <a:pt x="140" y="60"/>
                        <a:pt x="140" y="60"/>
                        <a:pt x="140" y="60"/>
                      </a:cubicBezTo>
                      <a:lnTo>
                        <a:pt x="130" y="60"/>
                      </a:lnTo>
                      <a:close/>
                      <a:moveTo>
                        <a:pt x="32" y="10"/>
                      </a:move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lnTo>
                        <a:pt x="32" y="10"/>
                      </a:lnTo>
                      <a:close/>
                      <a:moveTo>
                        <a:pt x="60" y="10"/>
                      </a:move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0"/>
                        <a:pt x="80" y="0"/>
                        <a:pt x="8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lnTo>
                        <a:pt x="60" y="10"/>
                      </a:lnTo>
                      <a:close/>
                      <a:moveTo>
                        <a:pt x="60" y="141"/>
                      </a:moveTo>
                      <a:cubicBezTo>
                        <a:pt x="80" y="141"/>
                        <a:pt x="80" y="141"/>
                        <a:pt x="80" y="141"/>
                      </a:cubicBezTo>
                      <a:cubicBezTo>
                        <a:pt x="80" y="131"/>
                        <a:pt x="80" y="131"/>
                        <a:pt x="80" y="131"/>
                      </a:cubicBezTo>
                      <a:cubicBezTo>
                        <a:pt x="60" y="131"/>
                        <a:pt x="60" y="131"/>
                        <a:pt x="60" y="131"/>
                      </a:cubicBezTo>
                      <a:lnTo>
                        <a:pt x="60" y="141"/>
                      </a:lnTo>
                      <a:close/>
                      <a:moveTo>
                        <a:pt x="87" y="141"/>
                      </a:moveTo>
                      <a:cubicBezTo>
                        <a:pt x="107" y="141"/>
                        <a:pt x="107" y="141"/>
                        <a:pt x="107" y="141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87" y="131"/>
                        <a:pt x="87" y="131"/>
                        <a:pt x="87" y="131"/>
                      </a:cubicBezTo>
                      <a:lnTo>
                        <a:pt x="87" y="1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"/>
                <p:cNvSpPr/>
                <p:nvPr/>
              </p:nvSpPr>
              <p:spPr bwMode="auto">
                <a:xfrm>
                  <a:off x="5834062" y="3287231"/>
                  <a:ext cx="588964" cy="509588"/>
                </a:xfrm>
                <a:custGeom>
                  <a:avLst/>
                  <a:gdLst>
                    <a:gd name="T0" fmla="*/ 150 w 154"/>
                    <a:gd name="T1" fmla="*/ 0 h 133"/>
                    <a:gd name="T2" fmla="*/ 54 w 154"/>
                    <a:gd name="T3" fmla="*/ 84 h 133"/>
                    <a:gd name="T4" fmla="*/ 17 w 154"/>
                    <a:gd name="T5" fmla="*/ 54 h 133"/>
                    <a:gd name="T6" fmla="*/ 0 w 154"/>
                    <a:gd name="T7" fmla="*/ 68 h 133"/>
                    <a:gd name="T8" fmla="*/ 65 w 154"/>
                    <a:gd name="T9" fmla="*/ 133 h 133"/>
                    <a:gd name="T10" fmla="*/ 154 w 154"/>
                    <a:gd name="T11" fmla="*/ 9 h 133"/>
                    <a:gd name="T12" fmla="*/ 150 w 154"/>
                    <a:gd name="T13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4" h="133">
                      <a:moveTo>
                        <a:pt x="150" y="0"/>
                      </a:moveTo>
                      <a:cubicBezTo>
                        <a:pt x="104" y="29"/>
                        <a:pt x="69" y="65"/>
                        <a:pt x="54" y="84"/>
                      </a:cubicBezTo>
                      <a:cubicBezTo>
                        <a:pt x="17" y="54"/>
                        <a:pt x="17" y="54"/>
                        <a:pt x="17" y="54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65" y="133"/>
                        <a:pt x="65" y="133"/>
                        <a:pt x="65" y="133"/>
                      </a:cubicBezTo>
                      <a:cubicBezTo>
                        <a:pt x="76" y="105"/>
                        <a:pt x="111" y="49"/>
                        <a:pt x="154" y="9"/>
                      </a:cubicBez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1" name="组合 90"/>
            <p:cNvGrpSpPr/>
            <p:nvPr/>
          </p:nvGrpSpPr>
          <p:grpSpPr>
            <a:xfrm>
              <a:off x="895590" y="2685493"/>
              <a:ext cx="940001" cy="940001"/>
              <a:chOff x="2406714" y="3912247"/>
              <a:chExt cx="940001" cy="94000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406714" y="3912247"/>
                <a:ext cx="940001" cy="9400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87" name="Group 62"/>
              <p:cNvGrpSpPr>
                <a:grpSpLocks noChangeAspect="1"/>
              </p:cNvGrpSpPr>
              <p:nvPr/>
            </p:nvGrpSpPr>
            <p:grpSpPr bwMode="auto">
              <a:xfrm>
                <a:off x="2702986" y="4007759"/>
                <a:ext cx="375973" cy="562002"/>
                <a:chOff x="3647" y="1954"/>
                <a:chExt cx="384" cy="574"/>
              </a:xfrm>
            </p:grpSpPr>
            <p:sp>
              <p:nvSpPr>
                <p:cNvPr id="88" name="AutoShape 6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649" y="1954"/>
                  <a:ext cx="382" cy="4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9" name="Freeform 63"/>
                <p:cNvSpPr/>
                <p:nvPr/>
              </p:nvSpPr>
              <p:spPr bwMode="auto">
                <a:xfrm>
                  <a:off x="3779" y="2118"/>
                  <a:ext cx="252" cy="285"/>
                </a:xfrm>
                <a:custGeom>
                  <a:avLst/>
                  <a:gdLst>
                    <a:gd name="T0" fmla="*/ 32 w 105"/>
                    <a:gd name="T1" fmla="*/ 118 h 118"/>
                    <a:gd name="T2" fmla="*/ 1 w 105"/>
                    <a:gd name="T3" fmla="*/ 105 h 118"/>
                    <a:gd name="T4" fmla="*/ 1 w 105"/>
                    <a:gd name="T5" fmla="*/ 105 h 118"/>
                    <a:gd name="T6" fmla="*/ 0 w 105"/>
                    <a:gd name="T7" fmla="*/ 104 h 118"/>
                    <a:gd name="T8" fmla="*/ 19 w 105"/>
                    <a:gd name="T9" fmla="*/ 85 h 118"/>
                    <a:gd name="T10" fmla="*/ 20 w 105"/>
                    <a:gd name="T11" fmla="*/ 86 h 118"/>
                    <a:gd name="T12" fmla="*/ 32 w 105"/>
                    <a:gd name="T13" fmla="*/ 91 h 118"/>
                    <a:gd name="T14" fmla="*/ 32 w 105"/>
                    <a:gd name="T15" fmla="*/ 91 h 118"/>
                    <a:gd name="T16" fmla="*/ 43 w 105"/>
                    <a:gd name="T17" fmla="*/ 86 h 118"/>
                    <a:gd name="T18" fmla="*/ 43 w 105"/>
                    <a:gd name="T19" fmla="*/ 86 h 118"/>
                    <a:gd name="T20" fmla="*/ 74 w 105"/>
                    <a:gd name="T21" fmla="*/ 56 h 118"/>
                    <a:gd name="T22" fmla="*/ 79 w 105"/>
                    <a:gd name="T23" fmla="*/ 44 h 118"/>
                    <a:gd name="T24" fmla="*/ 79 w 105"/>
                    <a:gd name="T25" fmla="*/ 44 h 118"/>
                    <a:gd name="T26" fmla="*/ 74 w 105"/>
                    <a:gd name="T27" fmla="*/ 33 h 118"/>
                    <a:gd name="T28" fmla="*/ 74 w 105"/>
                    <a:gd name="T29" fmla="*/ 33 h 118"/>
                    <a:gd name="T30" fmla="*/ 73 w 105"/>
                    <a:gd name="T31" fmla="*/ 31 h 118"/>
                    <a:gd name="T32" fmla="*/ 61 w 105"/>
                    <a:gd name="T33" fmla="*/ 27 h 118"/>
                    <a:gd name="T34" fmla="*/ 61 w 105"/>
                    <a:gd name="T35" fmla="*/ 27 h 118"/>
                    <a:gd name="T36" fmla="*/ 49 w 105"/>
                    <a:gd name="T37" fmla="*/ 31 h 118"/>
                    <a:gd name="T38" fmla="*/ 49 w 105"/>
                    <a:gd name="T39" fmla="*/ 31 h 118"/>
                    <a:gd name="T40" fmla="*/ 37 w 105"/>
                    <a:gd name="T41" fmla="*/ 44 h 118"/>
                    <a:gd name="T42" fmla="*/ 18 w 105"/>
                    <a:gd name="T43" fmla="*/ 44 h 118"/>
                    <a:gd name="T44" fmla="*/ 18 w 105"/>
                    <a:gd name="T45" fmla="*/ 44 h 118"/>
                    <a:gd name="T46" fmla="*/ 18 w 105"/>
                    <a:gd name="T47" fmla="*/ 25 h 118"/>
                    <a:gd name="T48" fmla="*/ 18 w 105"/>
                    <a:gd name="T49" fmla="*/ 25 h 118"/>
                    <a:gd name="T50" fmla="*/ 31 w 105"/>
                    <a:gd name="T51" fmla="*/ 13 h 118"/>
                    <a:gd name="T52" fmla="*/ 61 w 105"/>
                    <a:gd name="T53" fmla="*/ 0 h 118"/>
                    <a:gd name="T54" fmla="*/ 61 w 105"/>
                    <a:gd name="T55" fmla="*/ 0 h 118"/>
                    <a:gd name="T56" fmla="*/ 91 w 105"/>
                    <a:gd name="T57" fmla="*/ 13 h 118"/>
                    <a:gd name="T58" fmla="*/ 91 w 105"/>
                    <a:gd name="T59" fmla="*/ 13 h 118"/>
                    <a:gd name="T60" fmla="*/ 93 w 105"/>
                    <a:gd name="T61" fmla="*/ 14 h 118"/>
                    <a:gd name="T62" fmla="*/ 105 w 105"/>
                    <a:gd name="T63" fmla="*/ 44 h 118"/>
                    <a:gd name="T64" fmla="*/ 105 w 105"/>
                    <a:gd name="T65" fmla="*/ 44 h 118"/>
                    <a:gd name="T66" fmla="*/ 93 w 105"/>
                    <a:gd name="T67" fmla="*/ 74 h 118"/>
                    <a:gd name="T68" fmla="*/ 93 w 105"/>
                    <a:gd name="T69" fmla="*/ 74 h 118"/>
                    <a:gd name="T70" fmla="*/ 62 w 105"/>
                    <a:gd name="T71" fmla="*/ 105 h 118"/>
                    <a:gd name="T72" fmla="*/ 32 w 105"/>
                    <a:gd name="T73" fmla="*/ 118 h 118"/>
                    <a:gd name="T74" fmla="*/ 32 w 105"/>
                    <a:gd name="T75" fmla="*/ 118 h 118"/>
                    <a:gd name="T76" fmla="*/ 32 w 105"/>
                    <a:gd name="T7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5" h="118">
                      <a:moveTo>
                        <a:pt x="32" y="118"/>
                      </a:moveTo>
                      <a:cubicBezTo>
                        <a:pt x="21" y="118"/>
                        <a:pt x="10" y="113"/>
                        <a:pt x="1" y="105"/>
                      </a:cubicBezTo>
                      <a:cubicBezTo>
                        <a:pt x="1" y="105"/>
                        <a:pt x="1" y="105"/>
                        <a:pt x="1" y="105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20" y="86"/>
                        <a:pt x="20" y="86"/>
                        <a:pt x="20" y="86"/>
                      </a:cubicBezTo>
                      <a:cubicBezTo>
                        <a:pt x="23" y="90"/>
                        <a:pt x="27" y="91"/>
                        <a:pt x="32" y="91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36" y="91"/>
                        <a:pt x="40" y="90"/>
                        <a:pt x="43" y="86"/>
                      </a:cubicBezTo>
                      <a:cubicBezTo>
                        <a:pt x="43" y="86"/>
                        <a:pt x="43" y="86"/>
                        <a:pt x="43" y="86"/>
                      </a:cubicBezTo>
                      <a:cubicBezTo>
                        <a:pt x="74" y="56"/>
                        <a:pt x="74" y="56"/>
                        <a:pt x="74" y="56"/>
                      </a:cubicBezTo>
                      <a:cubicBezTo>
                        <a:pt x="77" y="53"/>
                        <a:pt x="79" y="48"/>
                        <a:pt x="79" y="44"/>
                      </a:cubicBezTo>
                      <a:cubicBezTo>
                        <a:pt x="79" y="44"/>
                        <a:pt x="79" y="44"/>
                        <a:pt x="79" y="44"/>
                      </a:cubicBezTo>
                      <a:cubicBezTo>
                        <a:pt x="79" y="40"/>
                        <a:pt x="77" y="36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69" y="28"/>
                        <a:pt x="65" y="27"/>
                        <a:pt x="61" y="27"/>
                      </a:cubicBezTo>
                      <a:cubicBezTo>
                        <a:pt x="61" y="27"/>
                        <a:pt x="61" y="27"/>
                        <a:pt x="61" y="27"/>
                      </a:cubicBezTo>
                      <a:cubicBezTo>
                        <a:pt x="57" y="27"/>
                        <a:pt x="53" y="28"/>
                        <a:pt x="49" y="31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2" y="49"/>
                        <a:pt x="23" y="49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3" y="39"/>
                        <a:pt x="13" y="30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9" y="4"/>
                        <a:pt x="50" y="0"/>
                        <a:pt x="61" y="0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72" y="0"/>
                        <a:pt x="83" y="4"/>
                        <a:pt x="91" y="13"/>
                      </a:cubicBezTo>
                      <a:cubicBezTo>
                        <a:pt x="91" y="13"/>
                        <a:pt x="91" y="13"/>
                        <a:pt x="91" y="13"/>
                      </a:cubicBezTo>
                      <a:cubicBezTo>
                        <a:pt x="93" y="14"/>
                        <a:pt x="93" y="14"/>
                        <a:pt x="93" y="14"/>
                      </a:cubicBezTo>
                      <a:cubicBezTo>
                        <a:pt x="101" y="22"/>
                        <a:pt x="105" y="33"/>
                        <a:pt x="105" y="44"/>
                      </a:cubicBezTo>
                      <a:cubicBezTo>
                        <a:pt x="105" y="44"/>
                        <a:pt x="105" y="44"/>
                        <a:pt x="105" y="44"/>
                      </a:cubicBezTo>
                      <a:cubicBezTo>
                        <a:pt x="105" y="55"/>
                        <a:pt x="101" y="66"/>
                        <a:pt x="93" y="74"/>
                      </a:cubicBezTo>
                      <a:cubicBezTo>
                        <a:pt x="93" y="74"/>
                        <a:pt x="93" y="74"/>
                        <a:pt x="93" y="74"/>
                      </a:cubicBezTo>
                      <a:cubicBezTo>
                        <a:pt x="62" y="105"/>
                        <a:pt x="62" y="105"/>
                        <a:pt x="62" y="105"/>
                      </a:cubicBezTo>
                      <a:cubicBezTo>
                        <a:pt x="54" y="114"/>
                        <a:pt x="4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ubicBezTo>
                        <a:pt x="32" y="118"/>
                        <a:pt x="32" y="118"/>
                        <a:pt x="32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Freeform 64"/>
                <p:cNvSpPr/>
                <p:nvPr/>
              </p:nvSpPr>
              <p:spPr bwMode="auto">
                <a:xfrm>
                  <a:off x="3647" y="2244"/>
                  <a:ext cx="252" cy="284"/>
                </a:xfrm>
                <a:custGeom>
                  <a:avLst/>
                  <a:gdLst>
                    <a:gd name="T0" fmla="*/ 44 w 105"/>
                    <a:gd name="T1" fmla="*/ 118 h 118"/>
                    <a:gd name="T2" fmla="*/ 14 w 105"/>
                    <a:gd name="T3" fmla="*/ 105 h 118"/>
                    <a:gd name="T4" fmla="*/ 14 w 105"/>
                    <a:gd name="T5" fmla="*/ 105 h 118"/>
                    <a:gd name="T6" fmla="*/ 12 w 105"/>
                    <a:gd name="T7" fmla="*/ 104 h 118"/>
                    <a:gd name="T8" fmla="*/ 0 w 105"/>
                    <a:gd name="T9" fmla="*/ 74 h 118"/>
                    <a:gd name="T10" fmla="*/ 0 w 105"/>
                    <a:gd name="T11" fmla="*/ 74 h 118"/>
                    <a:gd name="T12" fmla="*/ 12 w 105"/>
                    <a:gd name="T13" fmla="*/ 44 h 118"/>
                    <a:gd name="T14" fmla="*/ 12 w 105"/>
                    <a:gd name="T15" fmla="*/ 44 h 118"/>
                    <a:gd name="T16" fmla="*/ 43 w 105"/>
                    <a:gd name="T17" fmla="*/ 13 h 118"/>
                    <a:gd name="T18" fmla="*/ 73 w 105"/>
                    <a:gd name="T19" fmla="*/ 0 h 118"/>
                    <a:gd name="T20" fmla="*/ 73 w 105"/>
                    <a:gd name="T21" fmla="*/ 0 h 118"/>
                    <a:gd name="T22" fmla="*/ 98 w 105"/>
                    <a:gd name="T23" fmla="*/ 8 h 118"/>
                    <a:gd name="T24" fmla="*/ 98 w 105"/>
                    <a:gd name="T25" fmla="*/ 8 h 118"/>
                    <a:gd name="T26" fmla="*/ 101 w 105"/>
                    <a:gd name="T27" fmla="*/ 10 h 118"/>
                    <a:gd name="T28" fmla="*/ 101 w 105"/>
                    <a:gd name="T29" fmla="*/ 10 h 118"/>
                    <a:gd name="T30" fmla="*/ 104 w 105"/>
                    <a:gd name="T31" fmla="*/ 13 h 118"/>
                    <a:gd name="T32" fmla="*/ 105 w 105"/>
                    <a:gd name="T33" fmla="*/ 14 h 118"/>
                    <a:gd name="T34" fmla="*/ 105 w 105"/>
                    <a:gd name="T35" fmla="*/ 14 h 118"/>
                    <a:gd name="T36" fmla="*/ 105 w 105"/>
                    <a:gd name="T37" fmla="*/ 14 h 118"/>
                    <a:gd name="T38" fmla="*/ 86 w 105"/>
                    <a:gd name="T39" fmla="*/ 33 h 118"/>
                    <a:gd name="T40" fmla="*/ 86 w 105"/>
                    <a:gd name="T41" fmla="*/ 33 h 118"/>
                    <a:gd name="T42" fmla="*/ 85 w 105"/>
                    <a:gd name="T43" fmla="*/ 32 h 118"/>
                    <a:gd name="T44" fmla="*/ 73 w 105"/>
                    <a:gd name="T45" fmla="*/ 27 h 118"/>
                    <a:gd name="T46" fmla="*/ 73 w 105"/>
                    <a:gd name="T47" fmla="*/ 27 h 118"/>
                    <a:gd name="T48" fmla="*/ 62 w 105"/>
                    <a:gd name="T49" fmla="*/ 32 h 118"/>
                    <a:gd name="T50" fmla="*/ 62 w 105"/>
                    <a:gd name="T51" fmla="*/ 32 h 118"/>
                    <a:gd name="T52" fmla="*/ 31 w 105"/>
                    <a:gd name="T53" fmla="*/ 62 h 118"/>
                    <a:gd name="T54" fmla="*/ 26 w 105"/>
                    <a:gd name="T55" fmla="*/ 74 h 118"/>
                    <a:gd name="T56" fmla="*/ 26 w 105"/>
                    <a:gd name="T57" fmla="*/ 74 h 118"/>
                    <a:gd name="T58" fmla="*/ 31 w 105"/>
                    <a:gd name="T59" fmla="*/ 85 h 118"/>
                    <a:gd name="T60" fmla="*/ 31 w 105"/>
                    <a:gd name="T61" fmla="*/ 85 h 118"/>
                    <a:gd name="T62" fmla="*/ 32 w 105"/>
                    <a:gd name="T63" fmla="*/ 87 h 118"/>
                    <a:gd name="T64" fmla="*/ 44 w 105"/>
                    <a:gd name="T65" fmla="*/ 91 h 118"/>
                    <a:gd name="T66" fmla="*/ 44 w 105"/>
                    <a:gd name="T67" fmla="*/ 91 h 118"/>
                    <a:gd name="T68" fmla="*/ 56 w 105"/>
                    <a:gd name="T69" fmla="*/ 87 h 118"/>
                    <a:gd name="T70" fmla="*/ 56 w 105"/>
                    <a:gd name="T71" fmla="*/ 87 h 118"/>
                    <a:gd name="T72" fmla="*/ 69 w 105"/>
                    <a:gd name="T73" fmla="*/ 73 h 118"/>
                    <a:gd name="T74" fmla="*/ 87 w 105"/>
                    <a:gd name="T75" fmla="*/ 73 h 118"/>
                    <a:gd name="T76" fmla="*/ 87 w 105"/>
                    <a:gd name="T77" fmla="*/ 73 h 118"/>
                    <a:gd name="T78" fmla="*/ 87 w 105"/>
                    <a:gd name="T79" fmla="*/ 92 h 118"/>
                    <a:gd name="T80" fmla="*/ 87 w 105"/>
                    <a:gd name="T81" fmla="*/ 92 h 118"/>
                    <a:gd name="T82" fmla="*/ 74 w 105"/>
                    <a:gd name="T83" fmla="*/ 105 h 118"/>
                    <a:gd name="T84" fmla="*/ 44 w 105"/>
                    <a:gd name="T85" fmla="*/ 118 h 118"/>
                    <a:gd name="T86" fmla="*/ 44 w 105"/>
                    <a:gd name="T87" fmla="*/ 118 h 118"/>
                    <a:gd name="T88" fmla="*/ 44 w 105"/>
                    <a:gd name="T89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05" h="118">
                      <a:moveTo>
                        <a:pt x="44" y="118"/>
                      </a:moveTo>
                      <a:cubicBezTo>
                        <a:pt x="33" y="118"/>
                        <a:pt x="22" y="114"/>
                        <a:pt x="14" y="105"/>
                      </a:cubicBezTo>
                      <a:cubicBezTo>
                        <a:pt x="14" y="105"/>
                        <a:pt x="14" y="105"/>
                        <a:pt x="14" y="105"/>
                      </a:cubicBezTo>
                      <a:cubicBezTo>
                        <a:pt x="12" y="104"/>
                        <a:pt x="12" y="104"/>
                        <a:pt x="12" y="104"/>
                      </a:cubicBezTo>
                      <a:cubicBezTo>
                        <a:pt x="4" y="96"/>
                        <a:pt x="0" y="85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63"/>
                        <a:pt x="4" y="52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51" y="5"/>
                        <a:pt x="62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82" y="0"/>
                        <a:pt x="91" y="3"/>
                        <a:pt x="98" y="8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9" y="9"/>
                        <a:pt x="100" y="9"/>
                        <a:pt x="101" y="10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6" y="33"/>
                        <a:pt x="86" y="33"/>
                        <a:pt x="86" y="33"/>
                      </a:cubicBezTo>
                      <a:cubicBezTo>
                        <a:pt x="85" y="32"/>
                        <a:pt x="85" y="32"/>
                        <a:pt x="85" y="32"/>
                      </a:cubicBezTo>
                      <a:cubicBezTo>
                        <a:pt x="82" y="28"/>
                        <a:pt x="78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69" y="27"/>
                        <a:pt x="65" y="28"/>
                        <a:pt x="62" y="32"/>
                      </a:cubicBezTo>
                      <a:cubicBezTo>
                        <a:pt x="62" y="32"/>
                        <a:pt x="62" y="32"/>
                        <a:pt x="62" y="3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28" y="65"/>
                        <a:pt x="26" y="70"/>
                        <a:pt x="26" y="74"/>
                      </a:cubicBezTo>
                      <a:cubicBezTo>
                        <a:pt x="26" y="74"/>
                        <a:pt x="26" y="74"/>
                        <a:pt x="26" y="74"/>
                      </a:cubicBezTo>
                      <a:cubicBezTo>
                        <a:pt x="26" y="78"/>
                        <a:pt x="28" y="82"/>
                        <a:pt x="31" y="85"/>
                      </a:cubicBezTo>
                      <a:cubicBezTo>
                        <a:pt x="31" y="85"/>
                        <a:pt x="31" y="85"/>
                        <a:pt x="31" y="85"/>
                      </a:cubicBez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6" y="90"/>
                        <a:pt x="40" y="91"/>
                        <a:pt x="44" y="91"/>
                      </a:cubicBezTo>
                      <a:cubicBezTo>
                        <a:pt x="44" y="91"/>
                        <a:pt x="44" y="91"/>
                        <a:pt x="44" y="91"/>
                      </a:cubicBezTo>
                      <a:cubicBezTo>
                        <a:pt x="48" y="91"/>
                        <a:pt x="52" y="90"/>
                        <a:pt x="56" y="87"/>
                      </a:cubicBezTo>
                      <a:cubicBezTo>
                        <a:pt x="56" y="87"/>
                        <a:pt x="56" y="87"/>
                        <a:pt x="56" y="87"/>
                      </a:cubicBezTo>
                      <a:cubicBezTo>
                        <a:pt x="69" y="73"/>
                        <a:pt x="69" y="73"/>
                        <a:pt x="69" y="73"/>
                      </a:cubicBezTo>
                      <a:cubicBezTo>
                        <a:pt x="74" y="68"/>
                        <a:pt x="82" y="68"/>
                        <a:pt x="87" y="73"/>
                      </a:cubicBezTo>
                      <a:cubicBezTo>
                        <a:pt x="87" y="73"/>
                        <a:pt x="87" y="73"/>
                        <a:pt x="87" y="73"/>
                      </a:cubicBezTo>
                      <a:cubicBezTo>
                        <a:pt x="93" y="79"/>
                        <a:pt x="93" y="87"/>
                        <a:pt x="87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66" y="114"/>
                        <a:pt x="55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ubicBezTo>
                        <a:pt x="44" y="118"/>
                        <a:pt x="44" y="118"/>
                        <a:pt x="44" y="1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4" name="椭圆 93"/>
            <p:cNvSpPr/>
            <p:nvPr/>
          </p:nvSpPr>
          <p:spPr>
            <a:xfrm>
              <a:off x="1760548" y="3734259"/>
              <a:ext cx="1147584" cy="11475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2092387" y="3886119"/>
              <a:ext cx="492532" cy="473497"/>
              <a:chOff x="5768975" y="3114675"/>
              <a:chExt cx="657225" cy="631825"/>
            </a:xfrm>
          </p:grpSpPr>
          <p:sp>
            <p:nvSpPr>
              <p:cNvPr id="99" name="Freeform 68"/>
              <p:cNvSpPr/>
              <p:nvPr/>
            </p:nvSpPr>
            <p:spPr bwMode="auto">
              <a:xfrm>
                <a:off x="5768975" y="3114675"/>
                <a:ext cx="657225" cy="174625"/>
              </a:xfrm>
              <a:custGeom>
                <a:avLst/>
                <a:gdLst>
                  <a:gd name="T0" fmla="*/ 207 w 414"/>
                  <a:gd name="T1" fmla="*/ 0 h 110"/>
                  <a:gd name="T2" fmla="*/ 311 w 414"/>
                  <a:gd name="T3" fmla="*/ 55 h 110"/>
                  <a:gd name="T4" fmla="*/ 414 w 414"/>
                  <a:gd name="T5" fmla="*/ 110 h 110"/>
                  <a:gd name="T6" fmla="*/ 207 w 414"/>
                  <a:gd name="T7" fmla="*/ 110 h 110"/>
                  <a:gd name="T8" fmla="*/ 0 w 414"/>
                  <a:gd name="T9" fmla="*/ 110 h 110"/>
                  <a:gd name="T10" fmla="*/ 103 w 414"/>
                  <a:gd name="T11" fmla="*/ 55 h 110"/>
                  <a:gd name="T12" fmla="*/ 207 w 414"/>
                  <a:gd name="T1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110">
                    <a:moveTo>
                      <a:pt x="207" y="0"/>
                    </a:moveTo>
                    <a:lnTo>
                      <a:pt x="311" y="55"/>
                    </a:lnTo>
                    <a:lnTo>
                      <a:pt x="414" y="110"/>
                    </a:lnTo>
                    <a:lnTo>
                      <a:pt x="207" y="110"/>
                    </a:lnTo>
                    <a:lnTo>
                      <a:pt x="0" y="110"/>
                    </a:lnTo>
                    <a:lnTo>
                      <a:pt x="103" y="55"/>
                    </a:lnTo>
                    <a:lnTo>
                      <a:pt x="2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69"/>
              <p:cNvSpPr/>
              <p:nvPr/>
            </p:nvSpPr>
            <p:spPr bwMode="auto">
              <a:xfrm>
                <a:off x="5848350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6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70"/>
              <p:cNvSpPr/>
              <p:nvPr/>
            </p:nvSpPr>
            <p:spPr bwMode="auto">
              <a:xfrm>
                <a:off x="58181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Oval 71"/>
              <p:cNvSpPr>
                <a:spLocks noChangeArrowheads="1"/>
              </p:cNvSpPr>
              <p:nvPr/>
            </p:nvSpPr>
            <p:spPr bwMode="auto">
              <a:xfrm>
                <a:off x="579913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Oval 72"/>
              <p:cNvSpPr>
                <a:spLocks noChangeArrowheads="1"/>
              </p:cNvSpPr>
              <p:nvPr/>
            </p:nvSpPr>
            <p:spPr bwMode="auto">
              <a:xfrm>
                <a:off x="590708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73"/>
              <p:cNvSpPr/>
              <p:nvPr/>
            </p:nvSpPr>
            <p:spPr bwMode="auto">
              <a:xfrm>
                <a:off x="6062663" y="3313113"/>
                <a:ext cx="69850" cy="334963"/>
              </a:xfrm>
              <a:custGeom>
                <a:avLst/>
                <a:gdLst>
                  <a:gd name="T0" fmla="*/ 18 w 18"/>
                  <a:gd name="T1" fmla="*/ 84 h 88"/>
                  <a:gd name="T2" fmla="*/ 14 w 18"/>
                  <a:gd name="T3" fmla="*/ 88 h 88"/>
                  <a:gd name="T4" fmla="*/ 4 w 18"/>
                  <a:gd name="T5" fmla="*/ 88 h 88"/>
                  <a:gd name="T6" fmla="*/ 0 w 18"/>
                  <a:gd name="T7" fmla="*/ 84 h 88"/>
                  <a:gd name="T8" fmla="*/ 0 w 18"/>
                  <a:gd name="T9" fmla="*/ 4 h 88"/>
                  <a:gd name="T10" fmla="*/ 4 w 18"/>
                  <a:gd name="T11" fmla="*/ 0 h 88"/>
                  <a:gd name="T12" fmla="*/ 14 w 18"/>
                  <a:gd name="T13" fmla="*/ 0 h 88"/>
                  <a:gd name="T14" fmla="*/ 18 w 18"/>
                  <a:gd name="T15" fmla="*/ 4 h 88"/>
                  <a:gd name="T16" fmla="*/ 18 w 18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88">
                    <a:moveTo>
                      <a:pt x="18" y="84"/>
                    </a:moveTo>
                    <a:cubicBezTo>
                      <a:pt x="18" y="86"/>
                      <a:pt x="16" y="88"/>
                      <a:pt x="14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2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74"/>
              <p:cNvSpPr/>
              <p:nvPr/>
            </p:nvSpPr>
            <p:spPr bwMode="auto">
              <a:xfrm>
                <a:off x="6037263" y="3302000"/>
                <a:ext cx="122238" cy="33338"/>
              </a:xfrm>
              <a:custGeom>
                <a:avLst/>
                <a:gdLst>
                  <a:gd name="T0" fmla="*/ 32 w 32"/>
                  <a:gd name="T1" fmla="*/ 7 h 9"/>
                  <a:gd name="T2" fmla="*/ 30 w 32"/>
                  <a:gd name="T3" fmla="*/ 9 h 9"/>
                  <a:gd name="T4" fmla="*/ 2 w 32"/>
                  <a:gd name="T5" fmla="*/ 9 h 9"/>
                  <a:gd name="T6" fmla="*/ 0 w 32"/>
                  <a:gd name="T7" fmla="*/ 7 h 9"/>
                  <a:gd name="T8" fmla="*/ 0 w 32"/>
                  <a:gd name="T9" fmla="*/ 3 h 9"/>
                  <a:gd name="T10" fmla="*/ 2 w 32"/>
                  <a:gd name="T11" fmla="*/ 0 h 9"/>
                  <a:gd name="T12" fmla="*/ 30 w 32"/>
                  <a:gd name="T13" fmla="*/ 0 h 9"/>
                  <a:gd name="T14" fmla="*/ 32 w 32"/>
                  <a:gd name="T15" fmla="*/ 3 h 9"/>
                  <a:gd name="T16" fmla="*/ 32 w 32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32" y="7"/>
                    </a:moveTo>
                    <a:cubicBezTo>
                      <a:pt x="32" y="8"/>
                      <a:pt x="31" y="9"/>
                      <a:pt x="3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2" y="1"/>
                      <a:pt x="32" y="3"/>
                    </a:cubicBezTo>
                    <a:lnTo>
                      <a:pt x="32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Oval 75"/>
              <p:cNvSpPr>
                <a:spLocks noChangeArrowheads="1"/>
              </p:cNvSpPr>
              <p:nvPr/>
            </p:nvSpPr>
            <p:spPr bwMode="auto">
              <a:xfrm>
                <a:off x="6016625" y="3302000"/>
                <a:ext cx="53975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Oval 76"/>
              <p:cNvSpPr>
                <a:spLocks noChangeArrowheads="1"/>
              </p:cNvSpPr>
              <p:nvPr/>
            </p:nvSpPr>
            <p:spPr bwMode="auto">
              <a:xfrm>
                <a:off x="6124575" y="3302000"/>
                <a:ext cx="53975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77"/>
              <p:cNvSpPr/>
              <p:nvPr/>
            </p:nvSpPr>
            <p:spPr bwMode="auto">
              <a:xfrm>
                <a:off x="6281738" y="3313113"/>
                <a:ext cx="65088" cy="334963"/>
              </a:xfrm>
              <a:custGeom>
                <a:avLst/>
                <a:gdLst>
                  <a:gd name="T0" fmla="*/ 17 w 17"/>
                  <a:gd name="T1" fmla="*/ 84 h 88"/>
                  <a:gd name="T2" fmla="*/ 14 w 17"/>
                  <a:gd name="T3" fmla="*/ 88 h 88"/>
                  <a:gd name="T4" fmla="*/ 3 w 17"/>
                  <a:gd name="T5" fmla="*/ 88 h 88"/>
                  <a:gd name="T6" fmla="*/ 0 w 17"/>
                  <a:gd name="T7" fmla="*/ 84 h 88"/>
                  <a:gd name="T8" fmla="*/ 0 w 17"/>
                  <a:gd name="T9" fmla="*/ 4 h 88"/>
                  <a:gd name="T10" fmla="*/ 3 w 17"/>
                  <a:gd name="T11" fmla="*/ 0 h 88"/>
                  <a:gd name="T12" fmla="*/ 14 w 17"/>
                  <a:gd name="T13" fmla="*/ 0 h 88"/>
                  <a:gd name="T14" fmla="*/ 17 w 17"/>
                  <a:gd name="T15" fmla="*/ 4 h 88"/>
                  <a:gd name="T16" fmla="*/ 17 w 17"/>
                  <a:gd name="T17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8">
                    <a:moveTo>
                      <a:pt x="17" y="84"/>
                    </a:moveTo>
                    <a:cubicBezTo>
                      <a:pt x="17" y="86"/>
                      <a:pt x="15" y="88"/>
                      <a:pt x="14" y="88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1" y="88"/>
                      <a:pt x="0" y="86"/>
                      <a:pt x="0" y="8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7" y="2"/>
                      <a:pt x="17" y="4"/>
                    </a:cubicBezTo>
                    <a:lnTo>
                      <a:pt x="17" y="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78"/>
              <p:cNvSpPr/>
              <p:nvPr/>
            </p:nvSpPr>
            <p:spPr bwMode="auto">
              <a:xfrm>
                <a:off x="6249988" y="3302000"/>
                <a:ext cx="127000" cy="33338"/>
              </a:xfrm>
              <a:custGeom>
                <a:avLst/>
                <a:gdLst>
                  <a:gd name="T0" fmla="*/ 33 w 33"/>
                  <a:gd name="T1" fmla="*/ 7 h 9"/>
                  <a:gd name="T2" fmla="*/ 31 w 33"/>
                  <a:gd name="T3" fmla="*/ 9 h 9"/>
                  <a:gd name="T4" fmla="*/ 2 w 33"/>
                  <a:gd name="T5" fmla="*/ 9 h 9"/>
                  <a:gd name="T6" fmla="*/ 0 w 33"/>
                  <a:gd name="T7" fmla="*/ 7 h 9"/>
                  <a:gd name="T8" fmla="*/ 0 w 33"/>
                  <a:gd name="T9" fmla="*/ 3 h 9"/>
                  <a:gd name="T10" fmla="*/ 2 w 33"/>
                  <a:gd name="T11" fmla="*/ 0 h 9"/>
                  <a:gd name="T12" fmla="*/ 31 w 33"/>
                  <a:gd name="T13" fmla="*/ 0 h 9"/>
                  <a:gd name="T14" fmla="*/ 33 w 33"/>
                  <a:gd name="T15" fmla="*/ 3 h 9"/>
                  <a:gd name="T16" fmla="*/ 33 w 33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9">
                    <a:moveTo>
                      <a:pt x="33" y="7"/>
                    </a:moveTo>
                    <a:cubicBezTo>
                      <a:pt x="33" y="8"/>
                      <a:pt x="32" y="9"/>
                      <a:pt x="3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1"/>
                      <a:pt x="33" y="3"/>
                    </a:cubicBezTo>
                    <a:lnTo>
                      <a:pt x="33" y="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Oval 79"/>
              <p:cNvSpPr>
                <a:spLocks noChangeArrowheads="1"/>
              </p:cNvSpPr>
              <p:nvPr/>
            </p:nvSpPr>
            <p:spPr bwMode="auto">
              <a:xfrm>
                <a:off x="6230938" y="3302000"/>
                <a:ext cx="58738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Oval 80"/>
              <p:cNvSpPr>
                <a:spLocks noChangeArrowheads="1"/>
              </p:cNvSpPr>
              <p:nvPr/>
            </p:nvSpPr>
            <p:spPr bwMode="auto">
              <a:xfrm>
                <a:off x="6338888" y="3302000"/>
                <a:ext cx="57150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81"/>
              <p:cNvSpPr/>
              <p:nvPr/>
            </p:nvSpPr>
            <p:spPr bwMode="auto">
              <a:xfrm>
                <a:off x="5834063" y="3663950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82"/>
              <p:cNvSpPr/>
              <p:nvPr/>
            </p:nvSpPr>
            <p:spPr bwMode="auto">
              <a:xfrm>
                <a:off x="5834063" y="3694113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5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83"/>
              <p:cNvSpPr/>
              <p:nvPr/>
            </p:nvSpPr>
            <p:spPr bwMode="auto">
              <a:xfrm>
                <a:off x="5834063" y="3724275"/>
                <a:ext cx="527050" cy="22225"/>
              </a:xfrm>
              <a:custGeom>
                <a:avLst/>
                <a:gdLst>
                  <a:gd name="T0" fmla="*/ 138 w 138"/>
                  <a:gd name="T1" fmla="*/ 3 h 6"/>
                  <a:gd name="T2" fmla="*/ 135 w 138"/>
                  <a:gd name="T3" fmla="*/ 6 h 6"/>
                  <a:gd name="T4" fmla="*/ 3 w 138"/>
                  <a:gd name="T5" fmla="*/ 6 h 6"/>
                  <a:gd name="T6" fmla="*/ 0 w 138"/>
                  <a:gd name="T7" fmla="*/ 3 h 6"/>
                  <a:gd name="T8" fmla="*/ 0 w 138"/>
                  <a:gd name="T9" fmla="*/ 3 h 6"/>
                  <a:gd name="T10" fmla="*/ 3 w 138"/>
                  <a:gd name="T11" fmla="*/ 0 h 6"/>
                  <a:gd name="T12" fmla="*/ 135 w 138"/>
                  <a:gd name="T13" fmla="*/ 0 h 6"/>
                  <a:gd name="T14" fmla="*/ 138 w 13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">
                    <a:moveTo>
                      <a:pt x="138" y="3"/>
                    </a:moveTo>
                    <a:cubicBezTo>
                      <a:pt x="138" y="4"/>
                      <a:pt x="137" y="6"/>
                      <a:pt x="135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7" y="0"/>
                      <a:pt x="138" y="1"/>
                      <a:pt x="13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16" name="TextBox 39"/>
          <p:cNvSpPr txBox="1"/>
          <p:nvPr/>
        </p:nvSpPr>
        <p:spPr>
          <a:xfrm>
            <a:off x="1172180" y="5645519"/>
            <a:ext cx="37444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106" y="2642326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2"/>
            <a:ext cx="2382218" cy="840416"/>
            <a:chOff x="509993" y="4146958"/>
            <a:chExt cx="2041329" cy="796928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106" y="3827485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106" y="5012644"/>
            <a:ext cx="470000" cy="427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0"/>
            <a:ext cx="2382218" cy="840416"/>
            <a:chOff x="509993" y="4146958"/>
            <a:chExt cx="2041329" cy="796928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1"/>
            <a:ext cx="2382218" cy="840416"/>
            <a:chOff x="509993" y="4146958"/>
            <a:chExt cx="2041329" cy="796928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7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507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960519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678391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1140056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700" y="1896800"/>
            <a:ext cx="8731250" cy="2627417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66" b="-200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800" y="1896800"/>
            <a:ext cx="2398864" cy="26274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146" r="-321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800" y="4630326"/>
            <a:ext cx="3381077" cy="188359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834" b="-98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286250" y="4630326"/>
            <a:ext cx="3583285" cy="188359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3412" b="-1341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3"/>
          <p:cNvSpPr txBox="1"/>
          <p:nvPr/>
        </p:nvSpPr>
        <p:spPr bwMode="auto">
          <a:xfrm>
            <a:off x="8085559" y="4713426"/>
            <a:ext cx="396039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11"/>
          <p:cNvSpPr/>
          <p:nvPr/>
        </p:nvSpPr>
        <p:spPr bwMode="auto">
          <a:xfrm>
            <a:off x="811891" y="1390871"/>
            <a:ext cx="112349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00">
        <p14:gallery dir="l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9" grpId="0" animBg="1"/>
      <p:bldP spid="50" grpId="0" animBg="1"/>
      <p:bldP spid="1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7"/>
          <p:cNvGrpSpPr/>
          <p:nvPr/>
        </p:nvGrpSpPr>
        <p:grpSpPr>
          <a:xfrm>
            <a:off x="1164369" y="2680221"/>
            <a:ext cx="2316294" cy="1514496"/>
            <a:chOff x="1" y="0"/>
            <a:chExt cx="4392858" cy="2872248"/>
          </a:xfrm>
        </p:grpSpPr>
        <p:sp>
          <p:nvSpPr>
            <p:cNvPr id="3" name="Shape 333"/>
            <p:cNvSpPr/>
            <p:nvPr/>
          </p:nvSpPr>
          <p:spPr>
            <a:xfrm>
              <a:off x="1" y="0"/>
              <a:ext cx="4392858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1498551" y="1229870"/>
              <a:ext cx="2042947" cy="447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42"/>
          <p:cNvGrpSpPr/>
          <p:nvPr/>
        </p:nvGrpSpPr>
        <p:grpSpPr>
          <a:xfrm>
            <a:off x="3181743" y="2680221"/>
            <a:ext cx="2316294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8" name="Shape 33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340"/>
            <p:cNvSpPr/>
            <p:nvPr/>
          </p:nvSpPr>
          <p:spPr>
            <a:xfrm>
              <a:off x="1194479" y="1289712"/>
              <a:ext cx="285243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47"/>
          <p:cNvGrpSpPr/>
          <p:nvPr/>
        </p:nvGrpSpPr>
        <p:grpSpPr>
          <a:xfrm>
            <a:off x="5248957" y="2680221"/>
            <a:ext cx="2316294" cy="1514496"/>
            <a:chOff x="0" y="0"/>
            <a:chExt cx="4392859" cy="2872248"/>
          </a:xfrm>
        </p:grpSpPr>
        <p:sp>
          <p:nvSpPr>
            <p:cNvPr id="13" name="Shape 34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Shape 345"/>
            <p:cNvSpPr/>
            <p:nvPr/>
          </p:nvSpPr>
          <p:spPr>
            <a:xfrm>
              <a:off x="1086541" y="1289712"/>
              <a:ext cx="2972476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52"/>
          <p:cNvGrpSpPr/>
          <p:nvPr/>
        </p:nvGrpSpPr>
        <p:grpSpPr>
          <a:xfrm>
            <a:off x="7299143" y="2680221"/>
            <a:ext cx="2316291" cy="1514496"/>
            <a:chOff x="0" y="0"/>
            <a:chExt cx="4392859" cy="2872248"/>
          </a:xfrm>
          <a:solidFill>
            <a:srgbClr val="E60000"/>
          </a:solidFill>
        </p:grpSpPr>
        <p:sp>
          <p:nvSpPr>
            <p:cNvPr id="18" name="Shape 348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Shape 350"/>
            <p:cNvSpPr/>
            <p:nvPr/>
          </p:nvSpPr>
          <p:spPr>
            <a:xfrm>
              <a:off x="1186403" y="1289712"/>
              <a:ext cx="2924718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57"/>
          <p:cNvGrpSpPr/>
          <p:nvPr/>
        </p:nvGrpSpPr>
        <p:grpSpPr>
          <a:xfrm>
            <a:off x="9378091" y="2680221"/>
            <a:ext cx="2316291" cy="1514496"/>
            <a:chOff x="0" y="0"/>
            <a:chExt cx="4392859" cy="2872248"/>
          </a:xfrm>
        </p:grpSpPr>
        <p:sp>
          <p:nvSpPr>
            <p:cNvPr id="23" name="Shape 353"/>
            <p:cNvSpPr/>
            <p:nvPr/>
          </p:nvSpPr>
          <p:spPr>
            <a:xfrm>
              <a:off x="0" y="0"/>
              <a:ext cx="4392859" cy="287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030" y="10904"/>
                  </a:lnTo>
                  <a:lnTo>
                    <a:pt x="0" y="21600"/>
                  </a:lnTo>
                  <a:lnTo>
                    <a:pt x="16497" y="21600"/>
                  </a:lnTo>
                  <a:lnTo>
                    <a:pt x="21600" y="10886"/>
                  </a:lnTo>
                  <a:lnTo>
                    <a:pt x="1648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355"/>
            <p:cNvSpPr/>
            <p:nvPr/>
          </p:nvSpPr>
          <p:spPr>
            <a:xfrm>
              <a:off x="1186405" y="1289715"/>
              <a:ext cx="3014432" cy="3693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2000">
                  <a:solidFill>
                    <a:srgbClr val="FAF9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输入文本内容</a:t>
              </a:r>
              <a:endParaRPr lang="id-ID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360"/>
          <p:cNvGrpSpPr/>
          <p:nvPr/>
        </p:nvGrpSpPr>
        <p:grpSpPr>
          <a:xfrm>
            <a:off x="2098263" y="3978266"/>
            <a:ext cx="448507" cy="448507"/>
            <a:chOff x="0" y="0"/>
            <a:chExt cx="850594" cy="850594"/>
          </a:xfrm>
        </p:grpSpPr>
        <p:sp>
          <p:nvSpPr>
            <p:cNvPr id="28" name="Shape 358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359"/>
            <p:cNvSpPr/>
            <p:nvPr/>
          </p:nvSpPr>
          <p:spPr>
            <a:xfrm>
              <a:off x="300082" y="114147"/>
              <a:ext cx="250430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363"/>
          <p:cNvGrpSpPr/>
          <p:nvPr/>
        </p:nvGrpSpPr>
        <p:grpSpPr>
          <a:xfrm>
            <a:off x="4119893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1" name="Shape 361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362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66"/>
          <p:cNvGrpSpPr/>
          <p:nvPr/>
        </p:nvGrpSpPr>
        <p:grpSpPr>
          <a:xfrm>
            <a:off x="6182851" y="3978266"/>
            <a:ext cx="448507" cy="448507"/>
            <a:chOff x="0" y="0"/>
            <a:chExt cx="850594" cy="850594"/>
          </a:xfrm>
        </p:grpSpPr>
        <p:sp>
          <p:nvSpPr>
            <p:cNvPr id="34" name="Shape 364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365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69"/>
          <p:cNvGrpSpPr/>
          <p:nvPr/>
        </p:nvGrpSpPr>
        <p:grpSpPr>
          <a:xfrm>
            <a:off x="8233035" y="3978266"/>
            <a:ext cx="448507" cy="448507"/>
            <a:chOff x="0" y="0"/>
            <a:chExt cx="850594" cy="850594"/>
          </a:xfrm>
          <a:solidFill>
            <a:srgbClr val="E60000"/>
          </a:solidFill>
        </p:grpSpPr>
        <p:sp>
          <p:nvSpPr>
            <p:cNvPr id="37" name="Shape 367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368"/>
            <p:cNvSpPr/>
            <p:nvPr/>
          </p:nvSpPr>
          <p:spPr>
            <a:xfrm>
              <a:off x="243825" y="114147"/>
              <a:ext cx="362944" cy="622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72"/>
          <p:cNvGrpSpPr/>
          <p:nvPr/>
        </p:nvGrpSpPr>
        <p:grpSpPr>
          <a:xfrm>
            <a:off x="10311984" y="3978266"/>
            <a:ext cx="448507" cy="448507"/>
            <a:chOff x="0" y="0"/>
            <a:chExt cx="850594" cy="850594"/>
          </a:xfrm>
        </p:grpSpPr>
        <p:sp>
          <p:nvSpPr>
            <p:cNvPr id="40" name="Shape 370"/>
            <p:cNvSpPr/>
            <p:nvPr/>
          </p:nvSpPr>
          <p:spPr>
            <a:xfrm>
              <a:off x="0" y="0"/>
              <a:ext cx="850594" cy="85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50800" cap="flat">
              <a:solidFill>
                <a:srgbClr val="FBF9FC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 sz="11200"/>
              </a:pPr>
              <a:endParaRPr sz="109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Shape 371"/>
            <p:cNvSpPr/>
            <p:nvPr/>
          </p:nvSpPr>
          <p:spPr>
            <a:xfrm>
              <a:off x="331243" y="202702"/>
              <a:ext cx="188486" cy="4451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200" b="1">
                  <a:solidFill>
                    <a:srgbClr val="FAF9FC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</a:lstStyle>
            <a:p>
              <a:pPr lvl="0" algn="ctr">
                <a:lnSpc>
                  <a:spcPct val="120000"/>
                </a:lnSpc>
                <a:defRPr sz="1800" b="0">
                  <a:solidFill>
                    <a:srgbClr val="000000"/>
                  </a:solidFill>
                </a:defRPr>
              </a:pPr>
              <a:r>
                <a:rPr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</a:t>
              </a:r>
              <a:endParaRPr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Shape 373"/>
          <p:cNvSpPr/>
          <p:nvPr/>
        </p:nvSpPr>
        <p:spPr>
          <a:xfrm>
            <a:off x="139364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Shape 376"/>
          <p:cNvSpPr/>
          <p:nvPr/>
        </p:nvSpPr>
        <p:spPr>
          <a:xfrm>
            <a:off x="345462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Shape 379"/>
          <p:cNvSpPr/>
          <p:nvPr/>
        </p:nvSpPr>
        <p:spPr>
          <a:xfrm>
            <a:off x="5479631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Shape 382"/>
          <p:cNvSpPr/>
          <p:nvPr/>
        </p:nvSpPr>
        <p:spPr>
          <a:xfrm>
            <a:off x="7569908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606B83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Shape 385"/>
          <p:cNvSpPr/>
          <p:nvPr/>
        </p:nvSpPr>
        <p:spPr>
          <a:xfrm>
            <a:off x="9630886" y="4794002"/>
            <a:ext cx="1804918" cy="4296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lvl1pPr>
              <a:defRPr sz="2000">
                <a:solidFill>
                  <a:srgbClr val="828589"/>
                </a:solidFill>
                <a:latin typeface="STIXGeneral-Bold"/>
                <a:ea typeface="STIXGeneral-Bold"/>
                <a:cs typeface="STIXGeneral-Bold"/>
                <a:sym typeface="STIXGeneral-Bold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indefinite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7" grpId="0" animBg="1" advAuto="0"/>
      <p:bldP spid="12" grpId="0" advAuto="0"/>
      <p:bldP spid="17" grpId="0" animBg="1" advAuto="0"/>
      <p:bldP spid="22" grpId="0" advAuto="0"/>
      <p:bldP spid="27" grpId="0" advAuto="0"/>
      <p:bldP spid="30" grpId="0" animBg="1" advAuto="0"/>
      <p:bldP spid="33" grpId="0" advAuto="0"/>
      <p:bldP spid="36" grpId="0" animBg="1" advAuto="0"/>
      <p:bldP spid="39" grpId="0" advAuto="0"/>
      <p:bldP spid="43" grpId="0"/>
      <p:bldP spid="46" grpId="0"/>
      <p:bldP spid="49" grpId="0"/>
      <p:bldP spid="52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" y="448"/>
            <a:ext cx="12856458" cy="7231757"/>
          </a:xfrm>
          <a:prstGeom prst="rect">
            <a:avLst/>
          </a:prstGeom>
        </p:spPr>
      </p:pic>
      <p:cxnSp>
        <p:nvCxnSpPr>
          <p:cNvPr id="34" name="直接连接符 33"/>
          <p:cNvCxnSpPr/>
          <p:nvPr/>
        </p:nvCxnSpPr>
        <p:spPr>
          <a:xfrm>
            <a:off x="5944507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00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839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663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5860700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839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663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860700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839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663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860700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839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663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73396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2"/>
            </p:custDataLst>
          </p:nvPr>
        </p:nvSpPr>
        <p:spPr>
          <a:xfrm>
            <a:off x="5353005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3"/>
            </p:custDataLst>
          </p:nvPr>
        </p:nvSpPr>
        <p:spPr>
          <a:xfrm rot="5400000">
            <a:off x="4362178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51759" y="508364"/>
            <a:ext cx="4393498" cy="247500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172" b="-91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47787" y="3095501"/>
            <a:ext cx="4961444" cy="2113166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8262" b="-2826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5857" y="3095501"/>
            <a:ext cx="4896544" cy="211316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238" b="-272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47787" y="5383292"/>
            <a:ext cx="49614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85857" y="5383292"/>
            <a:ext cx="489654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9"/>
          <p:cNvSpPr txBox="1"/>
          <p:nvPr/>
        </p:nvSpPr>
        <p:spPr>
          <a:xfrm>
            <a:off x="1347787" y="1685490"/>
            <a:ext cx="10234614" cy="532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3448" y="2083074"/>
            <a:ext cx="4828807" cy="4037259"/>
            <a:chOff x="6268472" y="1942824"/>
            <a:chExt cx="4831523" cy="4039530"/>
          </a:xfrm>
        </p:grpSpPr>
        <p:sp>
          <p:nvSpPr>
            <p:cNvPr id="6" name="Freeform 11"/>
            <p:cNvSpPr/>
            <p:nvPr/>
          </p:nvSpPr>
          <p:spPr bwMode="auto">
            <a:xfrm>
              <a:off x="7641912" y="2865795"/>
              <a:ext cx="3357094" cy="1790858"/>
            </a:xfrm>
            <a:custGeom>
              <a:avLst/>
              <a:gdLst>
                <a:gd name="T0" fmla="*/ 374 w 2320"/>
                <a:gd name="T1" fmla="*/ 611 h 1237"/>
                <a:gd name="T2" fmla="*/ 846 w 2320"/>
                <a:gd name="T3" fmla="*/ 313 h 1237"/>
                <a:gd name="T4" fmla="*/ 1265 w 2320"/>
                <a:gd name="T5" fmla="*/ 14 h 1237"/>
                <a:gd name="T6" fmla="*/ 1597 w 2320"/>
                <a:gd name="T7" fmla="*/ 279 h 1237"/>
                <a:gd name="T8" fmla="*/ 2199 w 2320"/>
                <a:gd name="T9" fmla="*/ 554 h 1237"/>
                <a:gd name="T10" fmla="*/ 2051 w 2320"/>
                <a:gd name="T11" fmla="*/ 1014 h 1237"/>
                <a:gd name="T12" fmla="*/ 1780 w 2320"/>
                <a:gd name="T13" fmla="*/ 1054 h 1237"/>
                <a:gd name="T14" fmla="*/ 1303 w 2320"/>
                <a:gd name="T15" fmla="*/ 1237 h 1237"/>
                <a:gd name="T16" fmla="*/ 815 w 2320"/>
                <a:gd name="T17" fmla="*/ 1083 h 1237"/>
                <a:gd name="T18" fmla="*/ 200 w 2320"/>
                <a:gd name="T19" fmla="*/ 953 h 1237"/>
                <a:gd name="T20" fmla="*/ 374 w 2320"/>
                <a:gd name="T21" fmla="*/ 611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20" h="1237">
                  <a:moveTo>
                    <a:pt x="374" y="611"/>
                  </a:moveTo>
                  <a:cubicBezTo>
                    <a:pt x="374" y="611"/>
                    <a:pt x="268" y="269"/>
                    <a:pt x="846" y="313"/>
                  </a:cubicBezTo>
                  <a:cubicBezTo>
                    <a:pt x="846" y="313"/>
                    <a:pt x="904" y="0"/>
                    <a:pt x="1265" y="14"/>
                  </a:cubicBezTo>
                  <a:cubicBezTo>
                    <a:pt x="1265" y="14"/>
                    <a:pt x="1592" y="24"/>
                    <a:pt x="1597" y="279"/>
                  </a:cubicBezTo>
                  <a:cubicBezTo>
                    <a:pt x="1597" y="279"/>
                    <a:pt x="2031" y="187"/>
                    <a:pt x="2199" y="554"/>
                  </a:cubicBezTo>
                  <a:cubicBezTo>
                    <a:pt x="2199" y="554"/>
                    <a:pt x="2320" y="869"/>
                    <a:pt x="2051" y="1014"/>
                  </a:cubicBezTo>
                  <a:cubicBezTo>
                    <a:pt x="2051" y="1014"/>
                    <a:pt x="1912" y="1085"/>
                    <a:pt x="1780" y="1054"/>
                  </a:cubicBezTo>
                  <a:cubicBezTo>
                    <a:pt x="1780" y="1054"/>
                    <a:pt x="1646" y="1225"/>
                    <a:pt x="1303" y="1237"/>
                  </a:cubicBezTo>
                  <a:cubicBezTo>
                    <a:pt x="1303" y="1237"/>
                    <a:pt x="972" y="1237"/>
                    <a:pt x="815" y="1083"/>
                  </a:cubicBezTo>
                  <a:cubicBezTo>
                    <a:pt x="815" y="1083"/>
                    <a:pt x="383" y="1184"/>
                    <a:pt x="200" y="953"/>
                  </a:cubicBezTo>
                  <a:cubicBezTo>
                    <a:pt x="200" y="953"/>
                    <a:pt x="0" y="685"/>
                    <a:pt x="374" y="61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8857444" y="3517629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/>
            <p:nvPr/>
          </p:nvSpPr>
          <p:spPr bwMode="auto">
            <a:xfrm>
              <a:off x="9401556" y="3502939"/>
              <a:ext cx="503105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5"/>
            <p:cNvSpPr/>
            <p:nvPr/>
          </p:nvSpPr>
          <p:spPr bwMode="auto">
            <a:xfrm>
              <a:off x="8851323" y="3529258"/>
              <a:ext cx="504941" cy="687332"/>
            </a:xfrm>
            <a:custGeom>
              <a:avLst/>
              <a:gdLst>
                <a:gd name="T0" fmla="*/ 322 w 349"/>
                <a:gd name="T1" fmla="*/ 291 h 475"/>
                <a:gd name="T2" fmla="*/ 223 w 349"/>
                <a:gd name="T3" fmla="*/ 436 h 475"/>
                <a:gd name="T4" fmla="*/ 125 w 349"/>
                <a:gd name="T5" fmla="*/ 435 h 475"/>
                <a:gd name="T6" fmla="*/ 27 w 349"/>
                <a:gd name="T7" fmla="*/ 290 h 475"/>
                <a:gd name="T8" fmla="*/ 76 w 349"/>
                <a:gd name="T9" fmla="*/ 218 h 475"/>
                <a:gd name="T10" fmla="*/ 126 w 349"/>
                <a:gd name="T11" fmla="*/ 218 h 475"/>
                <a:gd name="T12" fmla="*/ 124 w 349"/>
                <a:gd name="T13" fmla="*/ 203 h 475"/>
                <a:gd name="T14" fmla="*/ 124 w 349"/>
                <a:gd name="T15" fmla="*/ 34 h 475"/>
                <a:gd name="T16" fmla="*/ 137 w 349"/>
                <a:gd name="T17" fmla="*/ 0 h 475"/>
                <a:gd name="T18" fmla="*/ 224 w 349"/>
                <a:gd name="T19" fmla="*/ 0 h 475"/>
                <a:gd name="T20" fmla="*/ 237 w 349"/>
                <a:gd name="T21" fmla="*/ 34 h 475"/>
                <a:gd name="T22" fmla="*/ 237 w 349"/>
                <a:gd name="T23" fmla="*/ 203 h 475"/>
                <a:gd name="T24" fmla="*/ 235 w 349"/>
                <a:gd name="T25" fmla="*/ 218 h 475"/>
                <a:gd name="T26" fmla="*/ 272 w 349"/>
                <a:gd name="T27" fmla="*/ 218 h 475"/>
                <a:gd name="T28" fmla="*/ 322 w 349"/>
                <a:gd name="T29" fmla="*/ 291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9" h="475">
                  <a:moveTo>
                    <a:pt x="322" y="291"/>
                  </a:moveTo>
                  <a:cubicBezTo>
                    <a:pt x="294" y="331"/>
                    <a:pt x="250" y="396"/>
                    <a:pt x="223" y="436"/>
                  </a:cubicBezTo>
                  <a:cubicBezTo>
                    <a:pt x="196" y="475"/>
                    <a:pt x="152" y="475"/>
                    <a:pt x="125" y="435"/>
                  </a:cubicBezTo>
                  <a:cubicBezTo>
                    <a:pt x="98" y="396"/>
                    <a:pt x="54" y="330"/>
                    <a:pt x="27" y="290"/>
                  </a:cubicBezTo>
                  <a:cubicBezTo>
                    <a:pt x="0" y="250"/>
                    <a:pt x="22" y="218"/>
                    <a:pt x="76" y="218"/>
                  </a:cubicBezTo>
                  <a:cubicBezTo>
                    <a:pt x="91" y="218"/>
                    <a:pt x="108" y="218"/>
                    <a:pt x="126" y="218"/>
                  </a:cubicBezTo>
                  <a:cubicBezTo>
                    <a:pt x="125" y="214"/>
                    <a:pt x="124" y="209"/>
                    <a:pt x="124" y="203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24" y="15"/>
                    <a:pt x="130" y="0"/>
                    <a:pt x="137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31" y="0"/>
                    <a:pt x="237" y="15"/>
                    <a:pt x="237" y="3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7" y="209"/>
                    <a:pt x="236" y="214"/>
                    <a:pt x="235" y="218"/>
                  </a:cubicBezTo>
                  <a:cubicBezTo>
                    <a:pt x="249" y="218"/>
                    <a:pt x="261" y="218"/>
                    <a:pt x="272" y="218"/>
                  </a:cubicBezTo>
                  <a:cubicBezTo>
                    <a:pt x="327" y="218"/>
                    <a:pt x="349" y="251"/>
                    <a:pt x="32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6"/>
            <p:cNvSpPr/>
            <p:nvPr/>
          </p:nvSpPr>
          <p:spPr bwMode="auto">
            <a:xfrm>
              <a:off x="9395436" y="3514568"/>
              <a:ext cx="503717" cy="687332"/>
            </a:xfrm>
            <a:custGeom>
              <a:avLst/>
              <a:gdLst>
                <a:gd name="T0" fmla="*/ 272 w 348"/>
                <a:gd name="T1" fmla="*/ 257 h 475"/>
                <a:gd name="T2" fmla="*/ 235 w 348"/>
                <a:gd name="T3" fmla="*/ 257 h 475"/>
                <a:gd name="T4" fmla="*/ 237 w 348"/>
                <a:gd name="T5" fmla="*/ 272 h 475"/>
                <a:gd name="T6" fmla="*/ 237 w 348"/>
                <a:gd name="T7" fmla="*/ 441 h 475"/>
                <a:gd name="T8" fmla="*/ 224 w 348"/>
                <a:gd name="T9" fmla="*/ 475 h 475"/>
                <a:gd name="T10" fmla="*/ 137 w 348"/>
                <a:gd name="T11" fmla="*/ 475 h 475"/>
                <a:gd name="T12" fmla="*/ 124 w 348"/>
                <a:gd name="T13" fmla="*/ 441 h 475"/>
                <a:gd name="T14" fmla="*/ 124 w 348"/>
                <a:gd name="T15" fmla="*/ 272 h 475"/>
                <a:gd name="T16" fmla="*/ 125 w 348"/>
                <a:gd name="T17" fmla="*/ 257 h 475"/>
                <a:gd name="T18" fmla="*/ 76 w 348"/>
                <a:gd name="T19" fmla="*/ 257 h 475"/>
                <a:gd name="T20" fmla="*/ 27 w 348"/>
                <a:gd name="T21" fmla="*/ 185 h 475"/>
                <a:gd name="T22" fmla="*/ 125 w 348"/>
                <a:gd name="T23" fmla="*/ 40 h 475"/>
                <a:gd name="T24" fmla="*/ 223 w 348"/>
                <a:gd name="T25" fmla="*/ 39 h 475"/>
                <a:gd name="T26" fmla="*/ 321 w 348"/>
                <a:gd name="T27" fmla="*/ 184 h 475"/>
                <a:gd name="T28" fmla="*/ 272 w 348"/>
                <a:gd name="T29" fmla="*/ 25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8" h="475">
                  <a:moveTo>
                    <a:pt x="272" y="257"/>
                  </a:moveTo>
                  <a:cubicBezTo>
                    <a:pt x="261" y="257"/>
                    <a:pt x="249" y="257"/>
                    <a:pt x="235" y="257"/>
                  </a:cubicBezTo>
                  <a:cubicBezTo>
                    <a:pt x="236" y="261"/>
                    <a:pt x="237" y="266"/>
                    <a:pt x="237" y="272"/>
                  </a:cubicBezTo>
                  <a:cubicBezTo>
                    <a:pt x="237" y="441"/>
                    <a:pt x="237" y="441"/>
                    <a:pt x="237" y="441"/>
                  </a:cubicBezTo>
                  <a:cubicBezTo>
                    <a:pt x="237" y="460"/>
                    <a:pt x="231" y="475"/>
                    <a:pt x="224" y="475"/>
                  </a:cubicBezTo>
                  <a:cubicBezTo>
                    <a:pt x="137" y="475"/>
                    <a:pt x="137" y="475"/>
                    <a:pt x="137" y="475"/>
                  </a:cubicBezTo>
                  <a:cubicBezTo>
                    <a:pt x="130" y="475"/>
                    <a:pt x="124" y="460"/>
                    <a:pt x="124" y="441"/>
                  </a:cubicBezTo>
                  <a:cubicBezTo>
                    <a:pt x="124" y="272"/>
                    <a:pt x="124" y="272"/>
                    <a:pt x="124" y="272"/>
                  </a:cubicBezTo>
                  <a:cubicBezTo>
                    <a:pt x="124" y="266"/>
                    <a:pt x="125" y="261"/>
                    <a:pt x="125" y="257"/>
                  </a:cubicBezTo>
                  <a:cubicBezTo>
                    <a:pt x="107" y="257"/>
                    <a:pt x="90" y="257"/>
                    <a:pt x="76" y="257"/>
                  </a:cubicBezTo>
                  <a:cubicBezTo>
                    <a:pt x="22" y="257"/>
                    <a:pt x="0" y="225"/>
                    <a:pt x="27" y="185"/>
                  </a:cubicBezTo>
                  <a:cubicBezTo>
                    <a:pt x="54" y="145"/>
                    <a:pt x="98" y="79"/>
                    <a:pt x="125" y="40"/>
                  </a:cubicBezTo>
                  <a:cubicBezTo>
                    <a:pt x="152" y="0"/>
                    <a:pt x="196" y="0"/>
                    <a:pt x="223" y="39"/>
                  </a:cubicBezTo>
                  <a:cubicBezTo>
                    <a:pt x="250" y="79"/>
                    <a:pt x="294" y="144"/>
                    <a:pt x="321" y="184"/>
                  </a:cubicBezTo>
                  <a:cubicBezTo>
                    <a:pt x="348" y="224"/>
                    <a:pt x="326" y="257"/>
                    <a:pt x="272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7"/>
            <p:cNvSpPr/>
            <p:nvPr/>
          </p:nvSpPr>
          <p:spPr bwMode="auto">
            <a:xfrm>
              <a:off x="6849920" y="2178463"/>
              <a:ext cx="398445" cy="242984"/>
            </a:xfrm>
            <a:custGeom>
              <a:avLst/>
              <a:gdLst>
                <a:gd name="T0" fmla="*/ 0 w 651"/>
                <a:gd name="T1" fmla="*/ 2 h 397"/>
                <a:gd name="T2" fmla="*/ 3 w 651"/>
                <a:gd name="T3" fmla="*/ 390 h 397"/>
                <a:gd name="T4" fmla="*/ 644 w 651"/>
                <a:gd name="T5" fmla="*/ 397 h 397"/>
                <a:gd name="T6" fmla="*/ 651 w 651"/>
                <a:gd name="T7" fmla="*/ 0 h 397"/>
                <a:gd name="T8" fmla="*/ 0 w 651"/>
                <a:gd name="T9" fmla="*/ 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1" h="397">
                  <a:moveTo>
                    <a:pt x="0" y="2"/>
                  </a:moveTo>
                  <a:lnTo>
                    <a:pt x="3" y="390"/>
                  </a:lnTo>
                  <a:lnTo>
                    <a:pt x="644" y="397"/>
                  </a:lnTo>
                  <a:lnTo>
                    <a:pt x="65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8"/>
            <p:cNvSpPr/>
            <p:nvPr/>
          </p:nvSpPr>
          <p:spPr bwMode="auto">
            <a:xfrm>
              <a:off x="6799731" y="2458170"/>
              <a:ext cx="509226" cy="85075"/>
            </a:xfrm>
            <a:custGeom>
              <a:avLst/>
              <a:gdLst>
                <a:gd name="T0" fmla="*/ 0 w 832"/>
                <a:gd name="T1" fmla="*/ 139 h 139"/>
                <a:gd name="T2" fmla="*/ 832 w 832"/>
                <a:gd name="T3" fmla="*/ 137 h 139"/>
                <a:gd name="T4" fmla="*/ 737 w 832"/>
                <a:gd name="T5" fmla="*/ 0 h 139"/>
                <a:gd name="T6" fmla="*/ 82 w 832"/>
                <a:gd name="T7" fmla="*/ 4 h 139"/>
                <a:gd name="T8" fmla="*/ 0 w 832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139">
                  <a:moveTo>
                    <a:pt x="0" y="139"/>
                  </a:moveTo>
                  <a:lnTo>
                    <a:pt x="832" y="137"/>
                  </a:lnTo>
                  <a:lnTo>
                    <a:pt x="737" y="0"/>
                  </a:lnTo>
                  <a:lnTo>
                    <a:pt x="82" y="4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829722" y="2162550"/>
              <a:ext cx="438840" cy="274810"/>
            </a:xfrm>
            <a:custGeom>
              <a:avLst/>
              <a:gdLst>
                <a:gd name="T0" fmla="*/ 288 w 303"/>
                <a:gd name="T1" fmla="*/ 0 h 190"/>
                <a:gd name="T2" fmla="*/ 15 w 303"/>
                <a:gd name="T3" fmla="*/ 0 h 190"/>
                <a:gd name="T4" fmla="*/ 0 w 303"/>
                <a:gd name="T5" fmla="*/ 16 h 190"/>
                <a:gd name="T6" fmla="*/ 0 w 303"/>
                <a:gd name="T7" fmla="*/ 174 h 190"/>
                <a:gd name="T8" fmla="*/ 15 w 303"/>
                <a:gd name="T9" fmla="*/ 190 h 190"/>
                <a:gd name="T10" fmla="*/ 288 w 303"/>
                <a:gd name="T11" fmla="*/ 190 h 190"/>
                <a:gd name="T12" fmla="*/ 303 w 303"/>
                <a:gd name="T13" fmla="*/ 174 h 190"/>
                <a:gd name="T14" fmla="*/ 303 w 303"/>
                <a:gd name="T15" fmla="*/ 16 h 190"/>
                <a:gd name="T16" fmla="*/ 288 w 303"/>
                <a:gd name="T17" fmla="*/ 0 h 190"/>
                <a:gd name="T18" fmla="*/ 279 w 303"/>
                <a:gd name="T19" fmla="*/ 168 h 190"/>
                <a:gd name="T20" fmla="*/ 23 w 303"/>
                <a:gd name="T21" fmla="*/ 168 h 190"/>
                <a:gd name="T22" fmla="*/ 23 w 303"/>
                <a:gd name="T23" fmla="*/ 20 h 190"/>
                <a:gd name="T24" fmla="*/ 279 w 303"/>
                <a:gd name="T25" fmla="*/ 20 h 190"/>
                <a:gd name="T26" fmla="*/ 279 w 303"/>
                <a:gd name="T27" fmla="*/ 16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3" h="190">
                  <a:moveTo>
                    <a:pt x="28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3"/>
                    <a:pt x="7" y="190"/>
                    <a:pt x="15" y="190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96" y="190"/>
                    <a:pt x="303" y="183"/>
                    <a:pt x="303" y="174"/>
                  </a:cubicBezTo>
                  <a:cubicBezTo>
                    <a:pt x="303" y="16"/>
                    <a:pt x="303" y="16"/>
                    <a:pt x="303" y="16"/>
                  </a:cubicBezTo>
                  <a:cubicBezTo>
                    <a:pt x="303" y="7"/>
                    <a:pt x="296" y="0"/>
                    <a:pt x="288" y="0"/>
                  </a:cubicBezTo>
                  <a:close/>
                  <a:moveTo>
                    <a:pt x="279" y="168"/>
                  </a:moveTo>
                  <a:cubicBezTo>
                    <a:pt x="23" y="168"/>
                    <a:pt x="23" y="168"/>
                    <a:pt x="23" y="168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9" y="20"/>
                    <a:pt x="279" y="20"/>
                    <a:pt x="279" y="20"/>
                  </a:cubicBezTo>
                  <a:lnTo>
                    <a:pt x="279" y="1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6788102" y="2450825"/>
              <a:ext cx="537992" cy="93644"/>
            </a:xfrm>
            <a:custGeom>
              <a:avLst/>
              <a:gdLst>
                <a:gd name="T0" fmla="*/ 370 w 372"/>
                <a:gd name="T1" fmla="*/ 65 h 65"/>
                <a:gd name="T2" fmla="*/ 371 w 372"/>
                <a:gd name="T3" fmla="*/ 65 h 65"/>
                <a:gd name="T4" fmla="*/ 372 w 372"/>
                <a:gd name="T5" fmla="*/ 65 h 65"/>
                <a:gd name="T6" fmla="*/ 327 w 372"/>
                <a:gd name="T7" fmla="*/ 0 h 65"/>
                <a:gd name="T8" fmla="*/ 34 w 372"/>
                <a:gd name="T9" fmla="*/ 0 h 65"/>
                <a:gd name="T10" fmla="*/ 0 w 372"/>
                <a:gd name="T11" fmla="*/ 65 h 65"/>
                <a:gd name="T12" fmla="*/ 1 w 372"/>
                <a:gd name="T13" fmla="*/ 65 h 65"/>
                <a:gd name="T14" fmla="*/ 2 w 372"/>
                <a:gd name="T15" fmla="*/ 65 h 65"/>
                <a:gd name="T16" fmla="*/ 370 w 372"/>
                <a:gd name="T17" fmla="*/ 65 h 65"/>
                <a:gd name="T18" fmla="*/ 146 w 372"/>
                <a:gd name="T19" fmla="*/ 57 h 65"/>
                <a:gd name="T20" fmla="*/ 151 w 372"/>
                <a:gd name="T21" fmla="*/ 48 h 65"/>
                <a:gd name="T22" fmla="*/ 217 w 372"/>
                <a:gd name="T23" fmla="*/ 49 h 65"/>
                <a:gd name="T24" fmla="*/ 223 w 372"/>
                <a:gd name="T25" fmla="*/ 57 h 65"/>
                <a:gd name="T26" fmla="*/ 146 w 372"/>
                <a:gd name="T27" fmla="*/ 57 h 65"/>
                <a:gd name="T28" fmla="*/ 50 w 372"/>
                <a:gd name="T29" fmla="*/ 9 h 65"/>
                <a:gd name="T30" fmla="*/ 309 w 372"/>
                <a:gd name="T31" fmla="*/ 9 h 65"/>
                <a:gd name="T32" fmla="*/ 332 w 372"/>
                <a:gd name="T33" fmla="*/ 41 h 65"/>
                <a:gd name="T34" fmla="*/ 34 w 372"/>
                <a:gd name="T35" fmla="*/ 41 h 65"/>
                <a:gd name="T36" fmla="*/ 50 w 372"/>
                <a:gd name="T37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2" h="65">
                  <a:moveTo>
                    <a:pt x="370" y="65"/>
                  </a:moveTo>
                  <a:cubicBezTo>
                    <a:pt x="370" y="65"/>
                    <a:pt x="370" y="65"/>
                    <a:pt x="371" y="65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2" y="65"/>
                    <a:pt x="2" y="65"/>
                  </a:cubicBezTo>
                  <a:lnTo>
                    <a:pt x="370" y="65"/>
                  </a:lnTo>
                  <a:close/>
                  <a:moveTo>
                    <a:pt x="146" y="57"/>
                  </a:moveTo>
                  <a:cubicBezTo>
                    <a:pt x="151" y="48"/>
                    <a:pt x="151" y="48"/>
                    <a:pt x="151" y="48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23" y="57"/>
                    <a:pt x="223" y="57"/>
                    <a:pt x="223" y="57"/>
                  </a:cubicBezTo>
                  <a:lnTo>
                    <a:pt x="146" y="57"/>
                  </a:lnTo>
                  <a:close/>
                  <a:moveTo>
                    <a:pt x="50" y="9"/>
                  </a:moveTo>
                  <a:cubicBezTo>
                    <a:pt x="309" y="9"/>
                    <a:pt x="309" y="9"/>
                    <a:pt x="309" y="9"/>
                  </a:cubicBezTo>
                  <a:cubicBezTo>
                    <a:pt x="332" y="41"/>
                    <a:pt x="332" y="41"/>
                    <a:pt x="332" y="41"/>
                  </a:cubicBezTo>
                  <a:cubicBezTo>
                    <a:pt x="34" y="41"/>
                    <a:pt x="34" y="41"/>
                    <a:pt x="34" y="41"/>
                  </a:cubicBezTo>
                  <a:lnTo>
                    <a:pt x="50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"/>
            <p:cNvSpPr/>
            <p:nvPr/>
          </p:nvSpPr>
          <p:spPr bwMode="auto">
            <a:xfrm>
              <a:off x="6785042" y="2557934"/>
              <a:ext cx="544112" cy="25706"/>
            </a:xfrm>
            <a:custGeom>
              <a:avLst/>
              <a:gdLst>
                <a:gd name="T0" fmla="*/ 373 w 376"/>
                <a:gd name="T1" fmla="*/ 0 h 18"/>
                <a:gd name="T2" fmla="*/ 3 w 376"/>
                <a:gd name="T3" fmla="*/ 0 h 18"/>
                <a:gd name="T4" fmla="*/ 0 w 376"/>
                <a:gd name="T5" fmla="*/ 9 h 18"/>
                <a:gd name="T6" fmla="*/ 4 w 376"/>
                <a:gd name="T7" fmla="*/ 18 h 18"/>
                <a:gd name="T8" fmla="*/ 372 w 376"/>
                <a:gd name="T9" fmla="*/ 18 h 18"/>
                <a:gd name="T10" fmla="*/ 376 w 376"/>
                <a:gd name="T11" fmla="*/ 9 h 18"/>
                <a:gd name="T12" fmla="*/ 373 w 37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8">
                  <a:moveTo>
                    <a:pt x="37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5"/>
                    <a:pt x="0" y="9"/>
                  </a:cubicBezTo>
                  <a:cubicBezTo>
                    <a:pt x="0" y="14"/>
                    <a:pt x="2" y="18"/>
                    <a:pt x="4" y="18"/>
                  </a:cubicBezTo>
                  <a:cubicBezTo>
                    <a:pt x="372" y="18"/>
                    <a:pt x="372" y="18"/>
                    <a:pt x="372" y="18"/>
                  </a:cubicBezTo>
                  <a:cubicBezTo>
                    <a:pt x="374" y="18"/>
                    <a:pt x="376" y="14"/>
                    <a:pt x="376" y="9"/>
                  </a:cubicBezTo>
                  <a:cubicBezTo>
                    <a:pt x="376" y="5"/>
                    <a:pt x="375" y="1"/>
                    <a:pt x="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2"/>
            <p:cNvSpPr>
              <a:spLocks noEditPoints="1"/>
            </p:cNvSpPr>
            <p:nvPr/>
          </p:nvSpPr>
          <p:spPr bwMode="auto">
            <a:xfrm>
              <a:off x="6622849" y="1942824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4" y="18"/>
                    <a:pt x="18" y="145"/>
                    <a:pt x="18" y="300"/>
                  </a:cubicBezTo>
                  <a:cubicBezTo>
                    <a:pt x="18" y="455"/>
                    <a:pt x="144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6535938" y="3469889"/>
              <a:ext cx="308473" cy="503717"/>
            </a:xfrm>
            <a:custGeom>
              <a:avLst/>
              <a:gdLst>
                <a:gd name="T0" fmla="*/ 0 w 504"/>
                <a:gd name="T1" fmla="*/ 723 h 823"/>
                <a:gd name="T2" fmla="*/ 45 w 504"/>
                <a:gd name="T3" fmla="*/ 0 h 823"/>
                <a:gd name="T4" fmla="*/ 504 w 504"/>
                <a:gd name="T5" fmla="*/ 7 h 823"/>
                <a:gd name="T6" fmla="*/ 492 w 504"/>
                <a:gd name="T7" fmla="*/ 811 h 823"/>
                <a:gd name="T8" fmla="*/ 166 w 504"/>
                <a:gd name="T9" fmla="*/ 823 h 823"/>
                <a:gd name="T10" fmla="*/ 0 w 504"/>
                <a:gd name="T11" fmla="*/ 7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823">
                  <a:moveTo>
                    <a:pt x="0" y="723"/>
                  </a:moveTo>
                  <a:lnTo>
                    <a:pt x="45" y="0"/>
                  </a:lnTo>
                  <a:lnTo>
                    <a:pt x="504" y="7"/>
                  </a:lnTo>
                  <a:lnTo>
                    <a:pt x="492" y="811"/>
                  </a:lnTo>
                  <a:lnTo>
                    <a:pt x="166" y="823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4"/>
            <p:cNvSpPr>
              <a:spLocks noEditPoints="1"/>
            </p:cNvSpPr>
            <p:nvPr/>
          </p:nvSpPr>
          <p:spPr bwMode="auto">
            <a:xfrm>
              <a:off x="6521861" y="3439286"/>
              <a:ext cx="361722" cy="568594"/>
            </a:xfrm>
            <a:custGeom>
              <a:avLst/>
              <a:gdLst>
                <a:gd name="T0" fmla="*/ 203 w 250"/>
                <a:gd name="T1" fmla="*/ 0 h 393"/>
                <a:gd name="T2" fmla="*/ 47 w 250"/>
                <a:gd name="T3" fmla="*/ 0 h 393"/>
                <a:gd name="T4" fmla="*/ 0 w 250"/>
                <a:gd name="T5" fmla="*/ 47 h 393"/>
                <a:gd name="T6" fmla="*/ 0 w 250"/>
                <a:gd name="T7" fmla="*/ 346 h 393"/>
                <a:gd name="T8" fmla="*/ 47 w 250"/>
                <a:gd name="T9" fmla="*/ 393 h 393"/>
                <a:gd name="T10" fmla="*/ 203 w 250"/>
                <a:gd name="T11" fmla="*/ 393 h 393"/>
                <a:gd name="T12" fmla="*/ 250 w 250"/>
                <a:gd name="T13" fmla="*/ 346 h 393"/>
                <a:gd name="T14" fmla="*/ 250 w 250"/>
                <a:gd name="T15" fmla="*/ 47 h 393"/>
                <a:gd name="T16" fmla="*/ 203 w 250"/>
                <a:gd name="T17" fmla="*/ 0 h 393"/>
                <a:gd name="T18" fmla="*/ 100 w 250"/>
                <a:gd name="T19" fmla="*/ 51 h 393"/>
                <a:gd name="T20" fmla="*/ 164 w 250"/>
                <a:gd name="T21" fmla="*/ 51 h 393"/>
                <a:gd name="T22" fmla="*/ 170 w 250"/>
                <a:gd name="T23" fmla="*/ 56 h 393"/>
                <a:gd name="T24" fmla="*/ 164 w 250"/>
                <a:gd name="T25" fmla="*/ 62 h 393"/>
                <a:gd name="T26" fmla="*/ 100 w 250"/>
                <a:gd name="T27" fmla="*/ 62 h 393"/>
                <a:gd name="T28" fmla="*/ 94 w 250"/>
                <a:gd name="T29" fmla="*/ 56 h 393"/>
                <a:gd name="T30" fmla="*/ 100 w 250"/>
                <a:gd name="T31" fmla="*/ 51 h 393"/>
                <a:gd name="T32" fmla="*/ 41 w 250"/>
                <a:gd name="T33" fmla="*/ 47 h 393"/>
                <a:gd name="T34" fmla="*/ 50 w 250"/>
                <a:gd name="T35" fmla="*/ 37 h 393"/>
                <a:gd name="T36" fmla="*/ 60 w 250"/>
                <a:gd name="T37" fmla="*/ 47 h 393"/>
                <a:gd name="T38" fmla="*/ 50 w 250"/>
                <a:gd name="T39" fmla="*/ 56 h 393"/>
                <a:gd name="T40" fmla="*/ 41 w 250"/>
                <a:gd name="T41" fmla="*/ 47 h 393"/>
                <a:gd name="T42" fmla="*/ 152 w 250"/>
                <a:gd name="T43" fmla="*/ 347 h 393"/>
                <a:gd name="T44" fmla="*/ 112 w 250"/>
                <a:gd name="T45" fmla="*/ 347 h 393"/>
                <a:gd name="T46" fmla="*/ 109 w 250"/>
                <a:gd name="T47" fmla="*/ 344 h 393"/>
                <a:gd name="T48" fmla="*/ 112 w 250"/>
                <a:gd name="T49" fmla="*/ 340 h 393"/>
                <a:gd name="T50" fmla="*/ 152 w 250"/>
                <a:gd name="T51" fmla="*/ 340 h 393"/>
                <a:gd name="T52" fmla="*/ 155 w 250"/>
                <a:gd name="T53" fmla="*/ 344 h 393"/>
                <a:gd name="T54" fmla="*/ 152 w 250"/>
                <a:gd name="T55" fmla="*/ 347 h 393"/>
                <a:gd name="T56" fmla="*/ 205 w 250"/>
                <a:gd name="T57" fmla="*/ 307 h 393"/>
                <a:gd name="T58" fmla="*/ 53 w 250"/>
                <a:gd name="T59" fmla="*/ 307 h 393"/>
                <a:gd name="T60" fmla="*/ 53 w 250"/>
                <a:gd name="T61" fmla="*/ 85 h 393"/>
                <a:gd name="T62" fmla="*/ 205 w 250"/>
                <a:gd name="T63" fmla="*/ 85 h 393"/>
                <a:gd name="T64" fmla="*/ 205 w 250"/>
                <a:gd name="T65" fmla="*/ 307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0" h="393">
                  <a:moveTo>
                    <a:pt x="203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372"/>
                    <a:pt x="21" y="393"/>
                    <a:pt x="47" y="393"/>
                  </a:cubicBezTo>
                  <a:cubicBezTo>
                    <a:pt x="203" y="393"/>
                    <a:pt x="203" y="393"/>
                    <a:pt x="203" y="393"/>
                  </a:cubicBezTo>
                  <a:cubicBezTo>
                    <a:pt x="229" y="393"/>
                    <a:pt x="250" y="372"/>
                    <a:pt x="250" y="346"/>
                  </a:cubicBezTo>
                  <a:cubicBezTo>
                    <a:pt x="250" y="47"/>
                    <a:pt x="250" y="47"/>
                    <a:pt x="250" y="47"/>
                  </a:cubicBezTo>
                  <a:cubicBezTo>
                    <a:pt x="250" y="21"/>
                    <a:pt x="229" y="0"/>
                    <a:pt x="203" y="0"/>
                  </a:cubicBezTo>
                  <a:close/>
                  <a:moveTo>
                    <a:pt x="100" y="51"/>
                  </a:moveTo>
                  <a:cubicBezTo>
                    <a:pt x="164" y="51"/>
                    <a:pt x="164" y="51"/>
                    <a:pt x="164" y="51"/>
                  </a:cubicBezTo>
                  <a:cubicBezTo>
                    <a:pt x="167" y="51"/>
                    <a:pt x="170" y="54"/>
                    <a:pt x="170" y="56"/>
                  </a:cubicBezTo>
                  <a:cubicBezTo>
                    <a:pt x="170" y="59"/>
                    <a:pt x="167" y="62"/>
                    <a:pt x="164" y="62"/>
                  </a:cubicBezTo>
                  <a:cubicBezTo>
                    <a:pt x="100" y="62"/>
                    <a:pt x="100" y="62"/>
                    <a:pt x="100" y="62"/>
                  </a:cubicBezTo>
                  <a:cubicBezTo>
                    <a:pt x="97" y="62"/>
                    <a:pt x="94" y="59"/>
                    <a:pt x="94" y="56"/>
                  </a:cubicBezTo>
                  <a:cubicBezTo>
                    <a:pt x="94" y="54"/>
                    <a:pt x="97" y="51"/>
                    <a:pt x="100" y="51"/>
                  </a:cubicBezTo>
                  <a:close/>
                  <a:moveTo>
                    <a:pt x="41" y="47"/>
                  </a:moveTo>
                  <a:cubicBezTo>
                    <a:pt x="41" y="42"/>
                    <a:pt x="45" y="37"/>
                    <a:pt x="50" y="37"/>
                  </a:cubicBezTo>
                  <a:cubicBezTo>
                    <a:pt x="55" y="37"/>
                    <a:pt x="60" y="42"/>
                    <a:pt x="60" y="47"/>
                  </a:cubicBezTo>
                  <a:cubicBezTo>
                    <a:pt x="60" y="52"/>
                    <a:pt x="55" y="56"/>
                    <a:pt x="50" y="56"/>
                  </a:cubicBezTo>
                  <a:cubicBezTo>
                    <a:pt x="45" y="56"/>
                    <a:pt x="41" y="52"/>
                    <a:pt x="41" y="47"/>
                  </a:cubicBezTo>
                  <a:close/>
                  <a:moveTo>
                    <a:pt x="152" y="347"/>
                  </a:moveTo>
                  <a:cubicBezTo>
                    <a:pt x="112" y="347"/>
                    <a:pt x="112" y="347"/>
                    <a:pt x="112" y="347"/>
                  </a:cubicBezTo>
                  <a:cubicBezTo>
                    <a:pt x="110" y="347"/>
                    <a:pt x="109" y="346"/>
                    <a:pt x="109" y="344"/>
                  </a:cubicBezTo>
                  <a:cubicBezTo>
                    <a:pt x="109" y="342"/>
                    <a:pt x="110" y="340"/>
                    <a:pt x="112" y="340"/>
                  </a:cubicBezTo>
                  <a:cubicBezTo>
                    <a:pt x="152" y="340"/>
                    <a:pt x="152" y="340"/>
                    <a:pt x="152" y="340"/>
                  </a:cubicBezTo>
                  <a:cubicBezTo>
                    <a:pt x="154" y="340"/>
                    <a:pt x="155" y="342"/>
                    <a:pt x="155" y="344"/>
                  </a:cubicBezTo>
                  <a:cubicBezTo>
                    <a:pt x="155" y="346"/>
                    <a:pt x="154" y="347"/>
                    <a:pt x="152" y="347"/>
                  </a:cubicBezTo>
                  <a:close/>
                  <a:moveTo>
                    <a:pt x="205" y="307"/>
                  </a:moveTo>
                  <a:cubicBezTo>
                    <a:pt x="53" y="307"/>
                    <a:pt x="53" y="307"/>
                    <a:pt x="53" y="307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205" y="85"/>
                    <a:pt x="205" y="85"/>
                    <a:pt x="205" y="85"/>
                  </a:cubicBezTo>
                  <a:lnTo>
                    <a:pt x="205" y="3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6268472" y="3303411"/>
              <a:ext cx="868499" cy="868499"/>
            </a:xfrm>
            <a:custGeom>
              <a:avLst/>
              <a:gdLst>
                <a:gd name="T0" fmla="*/ 300 w 600"/>
                <a:gd name="T1" fmla="*/ 600 h 600"/>
                <a:gd name="T2" fmla="*/ 0 w 600"/>
                <a:gd name="T3" fmla="*/ 300 h 600"/>
                <a:gd name="T4" fmla="*/ 300 w 600"/>
                <a:gd name="T5" fmla="*/ 0 h 600"/>
                <a:gd name="T6" fmla="*/ 600 w 600"/>
                <a:gd name="T7" fmla="*/ 300 h 600"/>
                <a:gd name="T8" fmla="*/ 300 w 600"/>
                <a:gd name="T9" fmla="*/ 600 h 600"/>
                <a:gd name="T10" fmla="*/ 300 w 600"/>
                <a:gd name="T11" fmla="*/ 18 h 600"/>
                <a:gd name="T12" fmla="*/ 18 w 600"/>
                <a:gd name="T13" fmla="*/ 300 h 600"/>
                <a:gd name="T14" fmla="*/ 300 w 600"/>
                <a:gd name="T15" fmla="*/ 582 h 600"/>
                <a:gd name="T16" fmla="*/ 582 w 600"/>
                <a:gd name="T17" fmla="*/ 300 h 600"/>
                <a:gd name="T18" fmla="*/ 300 w 600"/>
                <a:gd name="T19" fmla="*/ 1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600"/>
                  </a:moveTo>
                  <a:cubicBezTo>
                    <a:pt x="135" y="600"/>
                    <a:pt x="0" y="465"/>
                    <a:pt x="0" y="300"/>
                  </a:cubicBezTo>
                  <a:cubicBezTo>
                    <a:pt x="0" y="135"/>
                    <a:pt x="135" y="0"/>
                    <a:pt x="300" y="0"/>
                  </a:cubicBezTo>
                  <a:cubicBezTo>
                    <a:pt x="465" y="0"/>
                    <a:pt x="600" y="135"/>
                    <a:pt x="600" y="300"/>
                  </a:cubicBezTo>
                  <a:cubicBezTo>
                    <a:pt x="600" y="465"/>
                    <a:pt x="465" y="600"/>
                    <a:pt x="300" y="600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5"/>
                    <a:pt x="18" y="300"/>
                  </a:cubicBezTo>
                  <a:cubicBezTo>
                    <a:pt x="18" y="455"/>
                    <a:pt x="145" y="582"/>
                    <a:pt x="300" y="582"/>
                  </a:cubicBezTo>
                  <a:cubicBezTo>
                    <a:pt x="455" y="582"/>
                    <a:pt x="582" y="455"/>
                    <a:pt x="582" y="300"/>
                  </a:cubicBezTo>
                  <a:cubicBezTo>
                    <a:pt x="582" y="145"/>
                    <a:pt x="455" y="18"/>
                    <a:pt x="300" y="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6439234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6428829" y="4949214"/>
              <a:ext cx="272362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7 w 188"/>
                <a:gd name="T11" fmla="*/ 137 h 154"/>
                <a:gd name="T12" fmla="*/ 77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9 w 188"/>
                <a:gd name="T27" fmla="*/ 147 h 154"/>
                <a:gd name="T28" fmla="*/ 119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1 w 188"/>
                <a:gd name="T45" fmla="*/ 113 h 154"/>
                <a:gd name="T46" fmla="*/ 11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47"/>
                    <a:pt x="77" y="147"/>
                    <a:pt x="7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9" y="147"/>
                    <a:pt x="119" y="147"/>
                    <a:pt x="119" y="14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3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1" y="120"/>
                    <a:pt x="11" y="1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3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6769129" y="4957782"/>
              <a:ext cx="253389" cy="17810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6759336" y="4949214"/>
              <a:ext cx="271750" cy="222786"/>
            </a:xfrm>
            <a:custGeom>
              <a:avLst/>
              <a:gdLst>
                <a:gd name="T0" fmla="*/ 174 w 188"/>
                <a:gd name="T1" fmla="*/ 0 h 154"/>
                <a:gd name="T2" fmla="*/ 14 w 188"/>
                <a:gd name="T3" fmla="*/ 0 h 154"/>
                <a:gd name="T4" fmla="*/ 0 w 188"/>
                <a:gd name="T5" fmla="*/ 14 h 154"/>
                <a:gd name="T6" fmla="*/ 0 w 188"/>
                <a:gd name="T7" fmla="*/ 123 h 154"/>
                <a:gd name="T8" fmla="*/ 14 w 188"/>
                <a:gd name="T9" fmla="*/ 137 h 154"/>
                <a:gd name="T10" fmla="*/ 76 w 188"/>
                <a:gd name="T11" fmla="*/ 137 h 154"/>
                <a:gd name="T12" fmla="*/ 76 w 188"/>
                <a:gd name="T13" fmla="*/ 147 h 154"/>
                <a:gd name="T14" fmla="*/ 17 w 188"/>
                <a:gd name="T15" fmla="*/ 147 h 154"/>
                <a:gd name="T16" fmla="*/ 14 w 188"/>
                <a:gd name="T17" fmla="*/ 150 h 154"/>
                <a:gd name="T18" fmla="*/ 17 w 188"/>
                <a:gd name="T19" fmla="*/ 154 h 154"/>
                <a:gd name="T20" fmla="*/ 171 w 188"/>
                <a:gd name="T21" fmla="*/ 154 h 154"/>
                <a:gd name="T22" fmla="*/ 175 w 188"/>
                <a:gd name="T23" fmla="*/ 150 h 154"/>
                <a:gd name="T24" fmla="*/ 171 w 188"/>
                <a:gd name="T25" fmla="*/ 147 h 154"/>
                <a:gd name="T26" fmla="*/ 118 w 188"/>
                <a:gd name="T27" fmla="*/ 147 h 154"/>
                <a:gd name="T28" fmla="*/ 118 w 188"/>
                <a:gd name="T29" fmla="*/ 137 h 154"/>
                <a:gd name="T30" fmla="*/ 174 w 188"/>
                <a:gd name="T31" fmla="*/ 137 h 154"/>
                <a:gd name="T32" fmla="*/ 188 w 188"/>
                <a:gd name="T33" fmla="*/ 123 h 154"/>
                <a:gd name="T34" fmla="*/ 188 w 188"/>
                <a:gd name="T35" fmla="*/ 14 h 154"/>
                <a:gd name="T36" fmla="*/ 174 w 188"/>
                <a:gd name="T37" fmla="*/ 0 h 154"/>
                <a:gd name="T38" fmla="*/ 178 w 188"/>
                <a:gd name="T39" fmla="*/ 113 h 154"/>
                <a:gd name="T40" fmla="*/ 166 w 188"/>
                <a:gd name="T41" fmla="*/ 125 h 154"/>
                <a:gd name="T42" fmla="*/ 23 w 188"/>
                <a:gd name="T43" fmla="*/ 125 h 154"/>
                <a:gd name="T44" fmla="*/ 10 w 188"/>
                <a:gd name="T45" fmla="*/ 113 h 154"/>
                <a:gd name="T46" fmla="*/ 10 w 188"/>
                <a:gd name="T47" fmla="*/ 21 h 154"/>
                <a:gd name="T48" fmla="*/ 23 w 188"/>
                <a:gd name="T49" fmla="*/ 9 h 154"/>
                <a:gd name="T50" fmla="*/ 166 w 188"/>
                <a:gd name="T51" fmla="*/ 9 h 154"/>
                <a:gd name="T52" fmla="*/ 178 w 188"/>
                <a:gd name="T53" fmla="*/ 21 h 154"/>
                <a:gd name="T54" fmla="*/ 178 w 188"/>
                <a:gd name="T55" fmla="*/ 1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8" h="154">
                  <a:moveTo>
                    <a:pt x="17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31"/>
                    <a:pt x="6" y="137"/>
                    <a:pt x="14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5" y="147"/>
                    <a:pt x="14" y="149"/>
                    <a:pt x="14" y="150"/>
                  </a:cubicBezTo>
                  <a:cubicBezTo>
                    <a:pt x="14" y="152"/>
                    <a:pt x="15" y="154"/>
                    <a:pt x="17" y="154"/>
                  </a:cubicBezTo>
                  <a:cubicBezTo>
                    <a:pt x="171" y="154"/>
                    <a:pt x="171" y="154"/>
                    <a:pt x="171" y="154"/>
                  </a:cubicBezTo>
                  <a:cubicBezTo>
                    <a:pt x="173" y="154"/>
                    <a:pt x="175" y="152"/>
                    <a:pt x="175" y="150"/>
                  </a:cubicBezTo>
                  <a:cubicBezTo>
                    <a:pt x="175" y="149"/>
                    <a:pt x="173" y="147"/>
                    <a:pt x="171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37"/>
                    <a:pt x="118" y="137"/>
                    <a:pt x="118" y="137"/>
                  </a:cubicBezTo>
                  <a:cubicBezTo>
                    <a:pt x="174" y="137"/>
                    <a:pt x="174" y="137"/>
                    <a:pt x="174" y="137"/>
                  </a:cubicBezTo>
                  <a:cubicBezTo>
                    <a:pt x="182" y="137"/>
                    <a:pt x="188" y="131"/>
                    <a:pt x="188" y="123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7"/>
                    <a:pt x="182" y="0"/>
                    <a:pt x="174" y="0"/>
                  </a:cubicBezTo>
                  <a:close/>
                  <a:moveTo>
                    <a:pt x="178" y="113"/>
                  </a:moveTo>
                  <a:cubicBezTo>
                    <a:pt x="178" y="120"/>
                    <a:pt x="172" y="125"/>
                    <a:pt x="166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16" y="125"/>
                    <a:pt x="10" y="120"/>
                    <a:pt x="10" y="11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16" y="9"/>
                    <a:pt x="23" y="9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72" y="9"/>
                    <a:pt x="178" y="14"/>
                    <a:pt x="178" y="21"/>
                  </a:cubicBezTo>
                  <a:lnTo>
                    <a:pt x="178" y="1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426381" y="5272988"/>
              <a:ext cx="639592" cy="146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6563480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32"/>
            <p:cNvSpPr>
              <a:spLocks noChangeArrowheads="1"/>
            </p:cNvSpPr>
            <p:nvPr/>
          </p:nvSpPr>
          <p:spPr bwMode="auto">
            <a:xfrm>
              <a:off x="6892151" y="5167715"/>
              <a:ext cx="14689" cy="11261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311928" y="4681136"/>
              <a:ext cx="868499" cy="867275"/>
            </a:xfrm>
            <a:custGeom>
              <a:avLst/>
              <a:gdLst>
                <a:gd name="T0" fmla="*/ 300 w 600"/>
                <a:gd name="T1" fmla="*/ 599 h 599"/>
                <a:gd name="T2" fmla="*/ 0 w 600"/>
                <a:gd name="T3" fmla="*/ 299 h 599"/>
                <a:gd name="T4" fmla="*/ 300 w 600"/>
                <a:gd name="T5" fmla="*/ 0 h 599"/>
                <a:gd name="T6" fmla="*/ 600 w 600"/>
                <a:gd name="T7" fmla="*/ 299 h 599"/>
                <a:gd name="T8" fmla="*/ 300 w 600"/>
                <a:gd name="T9" fmla="*/ 599 h 599"/>
                <a:gd name="T10" fmla="*/ 300 w 600"/>
                <a:gd name="T11" fmla="*/ 18 h 599"/>
                <a:gd name="T12" fmla="*/ 18 w 600"/>
                <a:gd name="T13" fmla="*/ 299 h 599"/>
                <a:gd name="T14" fmla="*/ 300 w 600"/>
                <a:gd name="T15" fmla="*/ 581 h 599"/>
                <a:gd name="T16" fmla="*/ 582 w 600"/>
                <a:gd name="T17" fmla="*/ 299 h 599"/>
                <a:gd name="T18" fmla="*/ 300 w 600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599">
                  <a:moveTo>
                    <a:pt x="300" y="599"/>
                  </a:moveTo>
                  <a:cubicBezTo>
                    <a:pt x="135" y="599"/>
                    <a:pt x="0" y="465"/>
                    <a:pt x="0" y="299"/>
                  </a:cubicBezTo>
                  <a:cubicBezTo>
                    <a:pt x="0" y="134"/>
                    <a:pt x="135" y="0"/>
                    <a:pt x="300" y="0"/>
                  </a:cubicBezTo>
                  <a:cubicBezTo>
                    <a:pt x="466" y="0"/>
                    <a:pt x="600" y="134"/>
                    <a:pt x="600" y="299"/>
                  </a:cubicBezTo>
                  <a:cubicBezTo>
                    <a:pt x="600" y="465"/>
                    <a:pt x="466" y="599"/>
                    <a:pt x="300" y="599"/>
                  </a:cubicBezTo>
                  <a:close/>
                  <a:moveTo>
                    <a:pt x="300" y="18"/>
                  </a:moveTo>
                  <a:cubicBezTo>
                    <a:pt x="145" y="18"/>
                    <a:pt x="18" y="144"/>
                    <a:pt x="18" y="299"/>
                  </a:cubicBezTo>
                  <a:cubicBezTo>
                    <a:pt x="18" y="455"/>
                    <a:pt x="145" y="581"/>
                    <a:pt x="300" y="581"/>
                  </a:cubicBezTo>
                  <a:cubicBezTo>
                    <a:pt x="456" y="581"/>
                    <a:pt x="582" y="455"/>
                    <a:pt x="582" y="299"/>
                  </a:cubicBezTo>
                  <a:cubicBezTo>
                    <a:pt x="582" y="144"/>
                    <a:pt x="456" y="18"/>
                    <a:pt x="300" y="1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717194" y="5605943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4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4"/>
                    <a:pt x="164" y="34"/>
                  </a:cubicBezTo>
                  <a:cubicBezTo>
                    <a:pt x="100" y="34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7717194" y="5490266"/>
              <a:ext cx="475563" cy="126082"/>
            </a:xfrm>
            <a:custGeom>
              <a:avLst/>
              <a:gdLst>
                <a:gd name="T0" fmla="*/ 312 w 329"/>
                <a:gd name="T1" fmla="*/ 0 h 87"/>
                <a:gd name="T2" fmla="*/ 164 w 329"/>
                <a:gd name="T3" fmla="*/ 33 h 87"/>
                <a:gd name="T4" fmla="*/ 17 w 329"/>
                <a:gd name="T5" fmla="*/ 0 h 87"/>
                <a:gd name="T6" fmla="*/ 0 w 329"/>
                <a:gd name="T7" fmla="*/ 27 h 87"/>
                <a:gd name="T8" fmla="*/ 164 w 329"/>
                <a:gd name="T9" fmla="*/ 87 h 87"/>
                <a:gd name="T10" fmla="*/ 329 w 329"/>
                <a:gd name="T11" fmla="*/ 27 h 87"/>
                <a:gd name="T12" fmla="*/ 312 w 329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87">
                  <a:moveTo>
                    <a:pt x="312" y="0"/>
                  </a:moveTo>
                  <a:cubicBezTo>
                    <a:pt x="285" y="20"/>
                    <a:pt x="229" y="33"/>
                    <a:pt x="164" y="33"/>
                  </a:cubicBezTo>
                  <a:cubicBezTo>
                    <a:pt x="100" y="33"/>
                    <a:pt x="44" y="20"/>
                    <a:pt x="17" y="0"/>
                  </a:cubicBezTo>
                  <a:cubicBezTo>
                    <a:pt x="6" y="8"/>
                    <a:pt x="0" y="17"/>
                    <a:pt x="0" y="27"/>
                  </a:cubicBezTo>
                  <a:cubicBezTo>
                    <a:pt x="0" y="60"/>
                    <a:pt x="74" y="87"/>
                    <a:pt x="164" y="87"/>
                  </a:cubicBezTo>
                  <a:cubicBezTo>
                    <a:pt x="255" y="87"/>
                    <a:pt x="329" y="60"/>
                    <a:pt x="329" y="27"/>
                  </a:cubicBezTo>
                  <a:cubicBezTo>
                    <a:pt x="329" y="17"/>
                    <a:pt x="323" y="8"/>
                    <a:pt x="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7717194" y="5325012"/>
              <a:ext cx="475563" cy="1756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7521338" y="5094882"/>
              <a:ext cx="867275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8870297" y="5094882"/>
              <a:ext cx="866663" cy="867275"/>
            </a:xfrm>
            <a:custGeom>
              <a:avLst/>
              <a:gdLst>
                <a:gd name="T0" fmla="*/ 299 w 599"/>
                <a:gd name="T1" fmla="*/ 599 h 599"/>
                <a:gd name="T2" fmla="*/ 0 w 599"/>
                <a:gd name="T3" fmla="*/ 300 h 599"/>
                <a:gd name="T4" fmla="*/ 299 w 599"/>
                <a:gd name="T5" fmla="*/ 0 h 599"/>
                <a:gd name="T6" fmla="*/ 599 w 599"/>
                <a:gd name="T7" fmla="*/ 300 h 599"/>
                <a:gd name="T8" fmla="*/ 299 w 599"/>
                <a:gd name="T9" fmla="*/ 599 h 599"/>
                <a:gd name="T10" fmla="*/ 299 w 599"/>
                <a:gd name="T11" fmla="*/ 18 h 599"/>
                <a:gd name="T12" fmla="*/ 18 w 599"/>
                <a:gd name="T13" fmla="*/ 300 h 599"/>
                <a:gd name="T14" fmla="*/ 299 w 599"/>
                <a:gd name="T15" fmla="*/ 581 h 599"/>
                <a:gd name="T16" fmla="*/ 581 w 599"/>
                <a:gd name="T17" fmla="*/ 300 h 599"/>
                <a:gd name="T18" fmla="*/ 299 w 599"/>
                <a:gd name="T19" fmla="*/ 1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9" h="599">
                  <a:moveTo>
                    <a:pt x="299" y="599"/>
                  </a:moveTo>
                  <a:cubicBezTo>
                    <a:pt x="134" y="599"/>
                    <a:pt x="0" y="465"/>
                    <a:pt x="0" y="300"/>
                  </a:cubicBezTo>
                  <a:cubicBezTo>
                    <a:pt x="0" y="134"/>
                    <a:pt x="134" y="0"/>
                    <a:pt x="299" y="0"/>
                  </a:cubicBezTo>
                  <a:cubicBezTo>
                    <a:pt x="465" y="0"/>
                    <a:pt x="599" y="134"/>
                    <a:pt x="599" y="300"/>
                  </a:cubicBezTo>
                  <a:cubicBezTo>
                    <a:pt x="599" y="465"/>
                    <a:pt x="465" y="599"/>
                    <a:pt x="299" y="599"/>
                  </a:cubicBezTo>
                  <a:close/>
                  <a:moveTo>
                    <a:pt x="299" y="18"/>
                  </a:moveTo>
                  <a:cubicBezTo>
                    <a:pt x="144" y="18"/>
                    <a:pt x="18" y="144"/>
                    <a:pt x="18" y="300"/>
                  </a:cubicBezTo>
                  <a:cubicBezTo>
                    <a:pt x="18" y="455"/>
                    <a:pt x="144" y="581"/>
                    <a:pt x="299" y="581"/>
                  </a:cubicBezTo>
                  <a:cubicBezTo>
                    <a:pt x="455" y="581"/>
                    <a:pt x="581" y="455"/>
                    <a:pt x="581" y="300"/>
                  </a:cubicBezTo>
                  <a:cubicBezTo>
                    <a:pt x="581" y="144"/>
                    <a:pt x="455" y="18"/>
                    <a:pt x="29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10071139" y="4953498"/>
              <a:ext cx="1028856" cy="1028856"/>
            </a:xfrm>
            <a:custGeom>
              <a:avLst/>
              <a:gdLst>
                <a:gd name="T0" fmla="*/ 355 w 711"/>
                <a:gd name="T1" fmla="*/ 711 h 711"/>
                <a:gd name="T2" fmla="*/ 0 w 711"/>
                <a:gd name="T3" fmla="*/ 356 h 711"/>
                <a:gd name="T4" fmla="*/ 355 w 711"/>
                <a:gd name="T5" fmla="*/ 0 h 711"/>
                <a:gd name="T6" fmla="*/ 711 w 711"/>
                <a:gd name="T7" fmla="*/ 356 h 711"/>
                <a:gd name="T8" fmla="*/ 355 w 711"/>
                <a:gd name="T9" fmla="*/ 711 h 711"/>
                <a:gd name="T10" fmla="*/ 355 w 711"/>
                <a:gd name="T11" fmla="*/ 22 h 711"/>
                <a:gd name="T12" fmla="*/ 21 w 711"/>
                <a:gd name="T13" fmla="*/ 356 h 711"/>
                <a:gd name="T14" fmla="*/ 355 w 711"/>
                <a:gd name="T15" fmla="*/ 690 h 711"/>
                <a:gd name="T16" fmla="*/ 689 w 711"/>
                <a:gd name="T17" fmla="*/ 356 h 711"/>
                <a:gd name="T18" fmla="*/ 355 w 711"/>
                <a:gd name="T19" fmla="*/ 22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1" h="711">
                  <a:moveTo>
                    <a:pt x="355" y="711"/>
                  </a:moveTo>
                  <a:cubicBezTo>
                    <a:pt x="159" y="711"/>
                    <a:pt x="0" y="552"/>
                    <a:pt x="0" y="356"/>
                  </a:cubicBezTo>
                  <a:cubicBezTo>
                    <a:pt x="0" y="160"/>
                    <a:pt x="159" y="0"/>
                    <a:pt x="355" y="0"/>
                  </a:cubicBezTo>
                  <a:cubicBezTo>
                    <a:pt x="551" y="0"/>
                    <a:pt x="711" y="160"/>
                    <a:pt x="711" y="356"/>
                  </a:cubicBezTo>
                  <a:cubicBezTo>
                    <a:pt x="711" y="552"/>
                    <a:pt x="551" y="711"/>
                    <a:pt x="355" y="711"/>
                  </a:cubicBezTo>
                  <a:close/>
                  <a:moveTo>
                    <a:pt x="355" y="22"/>
                  </a:moveTo>
                  <a:cubicBezTo>
                    <a:pt x="171" y="22"/>
                    <a:pt x="21" y="171"/>
                    <a:pt x="21" y="356"/>
                  </a:cubicBezTo>
                  <a:cubicBezTo>
                    <a:pt x="21" y="540"/>
                    <a:pt x="171" y="690"/>
                    <a:pt x="355" y="690"/>
                  </a:cubicBezTo>
                  <a:cubicBezTo>
                    <a:pt x="540" y="690"/>
                    <a:pt x="689" y="540"/>
                    <a:pt x="689" y="356"/>
                  </a:cubicBezTo>
                  <a:cubicBezTo>
                    <a:pt x="689" y="171"/>
                    <a:pt x="540" y="22"/>
                    <a:pt x="355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  <a:gd name="T16" fmla="*/ 24 w 807"/>
                <a:gd name="T17" fmla="*/ 56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  <a:lnTo>
                    <a:pt x="24" y="5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41"/>
            <p:cNvSpPr/>
            <p:nvPr/>
          </p:nvSpPr>
          <p:spPr bwMode="auto">
            <a:xfrm>
              <a:off x="10266383" y="5176284"/>
              <a:ext cx="493924" cy="351317"/>
            </a:xfrm>
            <a:custGeom>
              <a:avLst/>
              <a:gdLst>
                <a:gd name="T0" fmla="*/ 24 w 807"/>
                <a:gd name="T1" fmla="*/ 567 h 574"/>
                <a:gd name="T2" fmla="*/ 0 w 807"/>
                <a:gd name="T3" fmla="*/ 452 h 574"/>
                <a:gd name="T4" fmla="*/ 22 w 807"/>
                <a:gd name="T5" fmla="*/ 23 h 574"/>
                <a:gd name="T6" fmla="*/ 104 w 807"/>
                <a:gd name="T7" fmla="*/ 5 h 574"/>
                <a:gd name="T8" fmla="*/ 766 w 807"/>
                <a:gd name="T9" fmla="*/ 0 h 574"/>
                <a:gd name="T10" fmla="*/ 807 w 807"/>
                <a:gd name="T11" fmla="*/ 66 h 574"/>
                <a:gd name="T12" fmla="*/ 797 w 807"/>
                <a:gd name="T13" fmla="*/ 522 h 574"/>
                <a:gd name="T14" fmla="*/ 755 w 807"/>
                <a:gd name="T1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7" h="574">
                  <a:moveTo>
                    <a:pt x="24" y="567"/>
                  </a:moveTo>
                  <a:lnTo>
                    <a:pt x="0" y="452"/>
                  </a:lnTo>
                  <a:lnTo>
                    <a:pt x="22" y="23"/>
                  </a:lnTo>
                  <a:lnTo>
                    <a:pt x="104" y="5"/>
                  </a:lnTo>
                  <a:lnTo>
                    <a:pt x="766" y="0"/>
                  </a:lnTo>
                  <a:lnTo>
                    <a:pt x="807" y="66"/>
                  </a:lnTo>
                  <a:lnTo>
                    <a:pt x="797" y="522"/>
                  </a:lnTo>
                  <a:lnTo>
                    <a:pt x="755" y="5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42"/>
            <p:cNvSpPr>
              <a:spLocks noEditPoints="1"/>
            </p:cNvSpPr>
            <p:nvPr/>
          </p:nvSpPr>
          <p:spPr bwMode="auto">
            <a:xfrm>
              <a:off x="10254754" y="5163431"/>
              <a:ext cx="519630" cy="422314"/>
            </a:xfrm>
            <a:custGeom>
              <a:avLst/>
              <a:gdLst>
                <a:gd name="T0" fmla="*/ 332 w 359"/>
                <a:gd name="T1" fmla="*/ 0 h 292"/>
                <a:gd name="T2" fmla="*/ 27 w 359"/>
                <a:gd name="T3" fmla="*/ 0 h 292"/>
                <a:gd name="T4" fmla="*/ 0 w 359"/>
                <a:gd name="T5" fmla="*/ 27 h 292"/>
                <a:gd name="T6" fmla="*/ 0 w 359"/>
                <a:gd name="T7" fmla="*/ 234 h 292"/>
                <a:gd name="T8" fmla="*/ 27 w 359"/>
                <a:gd name="T9" fmla="*/ 261 h 292"/>
                <a:gd name="T10" fmla="*/ 147 w 359"/>
                <a:gd name="T11" fmla="*/ 261 h 292"/>
                <a:gd name="T12" fmla="*/ 147 w 359"/>
                <a:gd name="T13" fmla="*/ 279 h 292"/>
                <a:gd name="T14" fmla="*/ 33 w 359"/>
                <a:gd name="T15" fmla="*/ 279 h 292"/>
                <a:gd name="T16" fmla="*/ 27 w 359"/>
                <a:gd name="T17" fmla="*/ 286 h 292"/>
                <a:gd name="T18" fmla="*/ 33 w 359"/>
                <a:gd name="T19" fmla="*/ 292 h 292"/>
                <a:gd name="T20" fmla="*/ 327 w 359"/>
                <a:gd name="T21" fmla="*/ 292 h 292"/>
                <a:gd name="T22" fmla="*/ 333 w 359"/>
                <a:gd name="T23" fmla="*/ 286 h 292"/>
                <a:gd name="T24" fmla="*/ 327 w 359"/>
                <a:gd name="T25" fmla="*/ 279 h 292"/>
                <a:gd name="T26" fmla="*/ 226 w 359"/>
                <a:gd name="T27" fmla="*/ 279 h 292"/>
                <a:gd name="T28" fmla="*/ 226 w 359"/>
                <a:gd name="T29" fmla="*/ 261 h 292"/>
                <a:gd name="T30" fmla="*/ 332 w 359"/>
                <a:gd name="T31" fmla="*/ 261 h 292"/>
                <a:gd name="T32" fmla="*/ 359 w 359"/>
                <a:gd name="T33" fmla="*/ 234 h 292"/>
                <a:gd name="T34" fmla="*/ 359 w 359"/>
                <a:gd name="T35" fmla="*/ 27 h 292"/>
                <a:gd name="T36" fmla="*/ 332 w 359"/>
                <a:gd name="T37" fmla="*/ 0 h 292"/>
                <a:gd name="T38" fmla="*/ 340 w 359"/>
                <a:gd name="T39" fmla="*/ 215 h 292"/>
                <a:gd name="T40" fmla="*/ 316 w 359"/>
                <a:gd name="T41" fmla="*/ 238 h 292"/>
                <a:gd name="T42" fmla="*/ 45 w 359"/>
                <a:gd name="T43" fmla="*/ 238 h 292"/>
                <a:gd name="T44" fmla="*/ 21 w 359"/>
                <a:gd name="T45" fmla="*/ 215 h 292"/>
                <a:gd name="T46" fmla="*/ 21 w 359"/>
                <a:gd name="T47" fmla="*/ 40 h 292"/>
                <a:gd name="T48" fmla="*/ 45 w 359"/>
                <a:gd name="T49" fmla="*/ 17 h 292"/>
                <a:gd name="T50" fmla="*/ 316 w 359"/>
                <a:gd name="T51" fmla="*/ 17 h 292"/>
                <a:gd name="T52" fmla="*/ 340 w 359"/>
                <a:gd name="T53" fmla="*/ 40 h 292"/>
                <a:gd name="T54" fmla="*/ 340 w 359"/>
                <a:gd name="T55" fmla="*/ 21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9" h="292">
                  <a:moveTo>
                    <a:pt x="33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49"/>
                    <a:pt x="12" y="261"/>
                    <a:pt x="27" y="261"/>
                  </a:cubicBezTo>
                  <a:cubicBezTo>
                    <a:pt x="147" y="261"/>
                    <a:pt x="147" y="261"/>
                    <a:pt x="147" y="261"/>
                  </a:cubicBezTo>
                  <a:cubicBezTo>
                    <a:pt x="147" y="279"/>
                    <a:pt x="147" y="279"/>
                    <a:pt x="147" y="279"/>
                  </a:cubicBezTo>
                  <a:cubicBezTo>
                    <a:pt x="33" y="279"/>
                    <a:pt x="33" y="279"/>
                    <a:pt x="33" y="279"/>
                  </a:cubicBezTo>
                  <a:cubicBezTo>
                    <a:pt x="30" y="279"/>
                    <a:pt x="27" y="282"/>
                    <a:pt x="27" y="286"/>
                  </a:cubicBezTo>
                  <a:cubicBezTo>
                    <a:pt x="27" y="289"/>
                    <a:pt x="30" y="292"/>
                    <a:pt x="33" y="292"/>
                  </a:cubicBezTo>
                  <a:cubicBezTo>
                    <a:pt x="327" y="292"/>
                    <a:pt x="327" y="292"/>
                    <a:pt x="327" y="292"/>
                  </a:cubicBezTo>
                  <a:cubicBezTo>
                    <a:pt x="330" y="292"/>
                    <a:pt x="333" y="289"/>
                    <a:pt x="333" y="286"/>
                  </a:cubicBezTo>
                  <a:cubicBezTo>
                    <a:pt x="333" y="282"/>
                    <a:pt x="330" y="279"/>
                    <a:pt x="327" y="279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47" y="261"/>
                    <a:pt x="359" y="249"/>
                    <a:pt x="359" y="234"/>
                  </a:cubicBezTo>
                  <a:cubicBezTo>
                    <a:pt x="359" y="27"/>
                    <a:pt x="359" y="27"/>
                    <a:pt x="359" y="27"/>
                  </a:cubicBezTo>
                  <a:cubicBezTo>
                    <a:pt x="359" y="12"/>
                    <a:pt x="347" y="0"/>
                    <a:pt x="332" y="0"/>
                  </a:cubicBezTo>
                  <a:close/>
                  <a:moveTo>
                    <a:pt x="340" y="215"/>
                  </a:moveTo>
                  <a:cubicBezTo>
                    <a:pt x="340" y="228"/>
                    <a:pt x="329" y="238"/>
                    <a:pt x="316" y="238"/>
                  </a:cubicBezTo>
                  <a:cubicBezTo>
                    <a:pt x="45" y="238"/>
                    <a:pt x="45" y="238"/>
                    <a:pt x="45" y="238"/>
                  </a:cubicBezTo>
                  <a:cubicBezTo>
                    <a:pt x="31" y="238"/>
                    <a:pt x="21" y="228"/>
                    <a:pt x="21" y="21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27"/>
                    <a:pt x="31" y="17"/>
                    <a:pt x="45" y="17"/>
                  </a:cubicBezTo>
                  <a:cubicBezTo>
                    <a:pt x="316" y="17"/>
                    <a:pt x="316" y="17"/>
                    <a:pt x="316" y="17"/>
                  </a:cubicBezTo>
                  <a:cubicBezTo>
                    <a:pt x="329" y="17"/>
                    <a:pt x="340" y="27"/>
                    <a:pt x="340" y="40"/>
                  </a:cubicBezTo>
                  <a:lnTo>
                    <a:pt x="340" y="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10762755" y="5612064"/>
              <a:ext cx="101600" cy="97928"/>
            </a:xfrm>
            <a:prstGeom prst="ellipse">
              <a:avLst/>
            </a:pr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10712567" y="5372752"/>
              <a:ext cx="181779" cy="145056"/>
            </a:xfrm>
            <a:custGeom>
              <a:avLst/>
              <a:gdLst>
                <a:gd name="T0" fmla="*/ 4 w 297"/>
                <a:gd name="T1" fmla="*/ 237 h 237"/>
                <a:gd name="T2" fmla="*/ 0 w 297"/>
                <a:gd name="T3" fmla="*/ 0 h 237"/>
                <a:gd name="T4" fmla="*/ 295 w 297"/>
                <a:gd name="T5" fmla="*/ 8 h 237"/>
                <a:gd name="T6" fmla="*/ 297 w 297"/>
                <a:gd name="T7" fmla="*/ 237 h 237"/>
                <a:gd name="T8" fmla="*/ 4 w 297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237">
                  <a:moveTo>
                    <a:pt x="4" y="237"/>
                  </a:moveTo>
                  <a:lnTo>
                    <a:pt x="0" y="0"/>
                  </a:lnTo>
                  <a:lnTo>
                    <a:pt x="295" y="8"/>
                  </a:lnTo>
                  <a:lnTo>
                    <a:pt x="297" y="237"/>
                  </a:lnTo>
                  <a:lnTo>
                    <a:pt x="4" y="237"/>
                  </a:lnTo>
                  <a:close/>
                </a:path>
              </a:pathLst>
            </a:custGeom>
            <a:solidFill>
              <a:srgbClr val="B5E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10686249" y="5307875"/>
              <a:ext cx="238700" cy="440064"/>
            </a:xfrm>
            <a:custGeom>
              <a:avLst/>
              <a:gdLst>
                <a:gd name="T0" fmla="*/ 83 w 165"/>
                <a:gd name="T1" fmla="*/ 0 h 304"/>
                <a:gd name="T2" fmla="*/ 0 w 165"/>
                <a:gd name="T3" fmla="*/ 69 h 304"/>
                <a:gd name="T4" fmla="*/ 0 w 165"/>
                <a:gd name="T5" fmla="*/ 236 h 304"/>
                <a:gd name="T6" fmla="*/ 83 w 165"/>
                <a:gd name="T7" fmla="*/ 304 h 304"/>
                <a:gd name="T8" fmla="*/ 165 w 165"/>
                <a:gd name="T9" fmla="*/ 236 h 304"/>
                <a:gd name="T10" fmla="*/ 165 w 165"/>
                <a:gd name="T11" fmla="*/ 69 h 304"/>
                <a:gd name="T12" fmla="*/ 83 w 165"/>
                <a:gd name="T13" fmla="*/ 0 h 304"/>
                <a:gd name="T14" fmla="*/ 85 w 165"/>
                <a:gd name="T15" fmla="*/ 265 h 304"/>
                <a:gd name="T16" fmla="*/ 65 w 165"/>
                <a:gd name="T17" fmla="*/ 245 h 304"/>
                <a:gd name="T18" fmla="*/ 85 w 165"/>
                <a:gd name="T19" fmla="*/ 225 h 304"/>
                <a:gd name="T20" fmla="*/ 105 w 165"/>
                <a:gd name="T21" fmla="*/ 245 h 304"/>
                <a:gd name="T22" fmla="*/ 85 w 165"/>
                <a:gd name="T23" fmla="*/ 265 h 304"/>
                <a:gd name="T24" fmla="*/ 129 w 165"/>
                <a:gd name="T25" fmla="*/ 124 h 304"/>
                <a:gd name="T26" fmla="*/ 38 w 165"/>
                <a:gd name="T27" fmla="*/ 124 h 304"/>
                <a:gd name="T28" fmla="*/ 31 w 165"/>
                <a:gd name="T29" fmla="*/ 117 h 304"/>
                <a:gd name="T30" fmla="*/ 38 w 165"/>
                <a:gd name="T31" fmla="*/ 110 h 304"/>
                <a:gd name="T32" fmla="*/ 129 w 165"/>
                <a:gd name="T33" fmla="*/ 110 h 304"/>
                <a:gd name="T34" fmla="*/ 136 w 165"/>
                <a:gd name="T35" fmla="*/ 117 h 304"/>
                <a:gd name="T36" fmla="*/ 129 w 165"/>
                <a:gd name="T37" fmla="*/ 124 h 304"/>
                <a:gd name="T38" fmla="*/ 129 w 165"/>
                <a:gd name="T39" fmla="*/ 75 h 304"/>
                <a:gd name="T40" fmla="*/ 38 w 165"/>
                <a:gd name="T41" fmla="*/ 75 h 304"/>
                <a:gd name="T42" fmla="*/ 31 w 165"/>
                <a:gd name="T43" fmla="*/ 68 h 304"/>
                <a:gd name="T44" fmla="*/ 38 w 165"/>
                <a:gd name="T45" fmla="*/ 61 h 304"/>
                <a:gd name="T46" fmla="*/ 129 w 165"/>
                <a:gd name="T47" fmla="*/ 61 h 304"/>
                <a:gd name="T48" fmla="*/ 136 w 165"/>
                <a:gd name="T49" fmla="*/ 68 h 304"/>
                <a:gd name="T50" fmla="*/ 129 w 165"/>
                <a:gd name="T51" fmla="*/ 7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" h="304">
                  <a:moveTo>
                    <a:pt x="83" y="0"/>
                  </a:moveTo>
                  <a:cubicBezTo>
                    <a:pt x="37" y="0"/>
                    <a:pt x="3" y="8"/>
                    <a:pt x="0" y="69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" y="299"/>
                    <a:pt x="37" y="304"/>
                    <a:pt x="83" y="304"/>
                  </a:cubicBezTo>
                  <a:cubicBezTo>
                    <a:pt x="128" y="304"/>
                    <a:pt x="165" y="296"/>
                    <a:pt x="165" y="236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64" y="15"/>
                    <a:pt x="128" y="0"/>
                    <a:pt x="83" y="0"/>
                  </a:cubicBezTo>
                  <a:close/>
                  <a:moveTo>
                    <a:pt x="85" y="265"/>
                  </a:moveTo>
                  <a:cubicBezTo>
                    <a:pt x="74" y="265"/>
                    <a:pt x="65" y="256"/>
                    <a:pt x="65" y="245"/>
                  </a:cubicBezTo>
                  <a:cubicBezTo>
                    <a:pt x="65" y="234"/>
                    <a:pt x="74" y="225"/>
                    <a:pt x="85" y="225"/>
                  </a:cubicBezTo>
                  <a:cubicBezTo>
                    <a:pt x="96" y="225"/>
                    <a:pt x="105" y="234"/>
                    <a:pt x="105" y="245"/>
                  </a:cubicBezTo>
                  <a:cubicBezTo>
                    <a:pt x="105" y="256"/>
                    <a:pt x="96" y="265"/>
                    <a:pt x="85" y="265"/>
                  </a:cubicBezTo>
                  <a:close/>
                  <a:moveTo>
                    <a:pt x="129" y="124"/>
                  </a:moveTo>
                  <a:cubicBezTo>
                    <a:pt x="38" y="124"/>
                    <a:pt x="38" y="124"/>
                    <a:pt x="38" y="124"/>
                  </a:cubicBezTo>
                  <a:cubicBezTo>
                    <a:pt x="34" y="124"/>
                    <a:pt x="31" y="121"/>
                    <a:pt x="31" y="117"/>
                  </a:cubicBezTo>
                  <a:cubicBezTo>
                    <a:pt x="31" y="113"/>
                    <a:pt x="34" y="110"/>
                    <a:pt x="38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3" y="110"/>
                    <a:pt x="136" y="113"/>
                    <a:pt x="136" y="117"/>
                  </a:cubicBezTo>
                  <a:cubicBezTo>
                    <a:pt x="136" y="121"/>
                    <a:pt x="133" y="124"/>
                    <a:pt x="129" y="124"/>
                  </a:cubicBezTo>
                  <a:close/>
                  <a:moveTo>
                    <a:pt x="129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4" y="75"/>
                    <a:pt x="31" y="72"/>
                    <a:pt x="31" y="68"/>
                  </a:cubicBezTo>
                  <a:cubicBezTo>
                    <a:pt x="31" y="64"/>
                    <a:pt x="34" y="61"/>
                    <a:pt x="38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3" y="61"/>
                    <a:pt x="136" y="64"/>
                    <a:pt x="136" y="68"/>
                  </a:cubicBezTo>
                  <a:cubicBezTo>
                    <a:pt x="136" y="72"/>
                    <a:pt x="133" y="75"/>
                    <a:pt x="129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61964" y="3117960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8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8671992" y="3077565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8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8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2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8580797" y="3035333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4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20" y="0"/>
                    <a:pt x="9" y="5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8489602" y="2994938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4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5" y="14"/>
                  </a:cubicBezTo>
                  <a:cubicBezTo>
                    <a:pt x="0" y="23"/>
                    <a:pt x="5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8400242" y="2954543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51"/>
            <p:cNvSpPr/>
            <p:nvPr/>
          </p:nvSpPr>
          <p:spPr bwMode="auto">
            <a:xfrm>
              <a:off x="8309047" y="2912311"/>
              <a:ext cx="61817" cy="62429"/>
            </a:xfrm>
            <a:custGeom>
              <a:avLst/>
              <a:gdLst>
                <a:gd name="T0" fmla="*/ 39 w 43"/>
                <a:gd name="T1" fmla="*/ 29 h 43"/>
                <a:gd name="T2" fmla="*/ 29 w 43"/>
                <a:gd name="T3" fmla="*/ 5 h 43"/>
                <a:gd name="T4" fmla="*/ 5 w 43"/>
                <a:gd name="T5" fmla="*/ 14 h 43"/>
                <a:gd name="T6" fmla="*/ 14 w 43"/>
                <a:gd name="T7" fmla="*/ 39 h 43"/>
                <a:gd name="T8" fmla="*/ 39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9" y="29"/>
                  </a:moveTo>
                  <a:cubicBezTo>
                    <a:pt x="43" y="20"/>
                    <a:pt x="39" y="9"/>
                    <a:pt x="29" y="5"/>
                  </a:cubicBezTo>
                  <a:cubicBezTo>
                    <a:pt x="20" y="0"/>
                    <a:pt x="9" y="5"/>
                    <a:pt x="5" y="14"/>
                  </a:cubicBezTo>
                  <a:cubicBezTo>
                    <a:pt x="0" y="23"/>
                    <a:pt x="5" y="34"/>
                    <a:pt x="14" y="39"/>
                  </a:cubicBezTo>
                  <a:cubicBezTo>
                    <a:pt x="23" y="43"/>
                    <a:pt x="34" y="39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8219075" y="2871916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9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8127880" y="2831521"/>
              <a:ext cx="62429" cy="60593"/>
            </a:xfrm>
            <a:custGeom>
              <a:avLst/>
              <a:gdLst>
                <a:gd name="T0" fmla="*/ 39 w 43"/>
                <a:gd name="T1" fmla="*/ 29 h 42"/>
                <a:gd name="T2" fmla="*/ 29 w 43"/>
                <a:gd name="T3" fmla="*/ 4 h 42"/>
                <a:gd name="T4" fmla="*/ 5 w 43"/>
                <a:gd name="T5" fmla="*/ 13 h 42"/>
                <a:gd name="T6" fmla="*/ 14 w 43"/>
                <a:gd name="T7" fmla="*/ 38 h 42"/>
                <a:gd name="T8" fmla="*/ 39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9" y="29"/>
                  </a:moveTo>
                  <a:cubicBezTo>
                    <a:pt x="43" y="19"/>
                    <a:pt x="39" y="8"/>
                    <a:pt x="29" y="4"/>
                  </a:cubicBezTo>
                  <a:cubicBezTo>
                    <a:pt x="20" y="0"/>
                    <a:pt x="9" y="4"/>
                    <a:pt x="5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9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8037909" y="2789289"/>
              <a:ext cx="61205" cy="62429"/>
            </a:xfrm>
            <a:custGeom>
              <a:avLst/>
              <a:gdLst>
                <a:gd name="T0" fmla="*/ 38 w 42"/>
                <a:gd name="T1" fmla="*/ 29 h 43"/>
                <a:gd name="T2" fmla="*/ 29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9" y="5"/>
                  </a:cubicBezTo>
                  <a:cubicBezTo>
                    <a:pt x="19" y="0"/>
                    <a:pt x="8" y="5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5"/>
            <p:cNvSpPr/>
            <p:nvPr/>
          </p:nvSpPr>
          <p:spPr bwMode="auto">
            <a:xfrm>
              <a:off x="7947325" y="2748894"/>
              <a:ext cx="61817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4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20"/>
                    <a:pt x="39" y="9"/>
                    <a:pt x="29" y="4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7857354" y="2708499"/>
              <a:ext cx="60593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3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19"/>
                    <a:pt x="38" y="8"/>
                    <a:pt x="29" y="4"/>
                  </a:cubicBezTo>
                  <a:cubicBezTo>
                    <a:pt x="19" y="0"/>
                    <a:pt x="8" y="4"/>
                    <a:pt x="4" y="13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7"/>
            <p:cNvSpPr/>
            <p:nvPr/>
          </p:nvSpPr>
          <p:spPr bwMode="auto">
            <a:xfrm>
              <a:off x="7766158" y="2666267"/>
              <a:ext cx="62429" cy="62429"/>
            </a:xfrm>
            <a:custGeom>
              <a:avLst/>
              <a:gdLst>
                <a:gd name="T0" fmla="*/ 38 w 43"/>
                <a:gd name="T1" fmla="*/ 29 h 43"/>
                <a:gd name="T2" fmla="*/ 29 w 43"/>
                <a:gd name="T3" fmla="*/ 5 h 43"/>
                <a:gd name="T4" fmla="*/ 4 w 43"/>
                <a:gd name="T5" fmla="*/ 14 h 43"/>
                <a:gd name="T6" fmla="*/ 14 w 43"/>
                <a:gd name="T7" fmla="*/ 39 h 43"/>
                <a:gd name="T8" fmla="*/ 38 w 43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29"/>
                  </a:moveTo>
                  <a:cubicBezTo>
                    <a:pt x="43" y="20"/>
                    <a:pt x="38" y="9"/>
                    <a:pt x="29" y="5"/>
                  </a:cubicBezTo>
                  <a:cubicBezTo>
                    <a:pt x="20" y="0"/>
                    <a:pt x="9" y="4"/>
                    <a:pt x="4" y="14"/>
                  </a:cubicBezTo>
                  <a:cubicBezTo>
                    <a:pt x="0" y="23"/>
                    <a:pt x="4" y="34"/>
                    <a:pt x="14" y="39"/>
                  </a:cubicBezTo>
                  <a:cubicBezTo>
                    <a:pt x="23" y="43"/>
                    <a:pt x="34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8"/>
            <p:cNvSpPr/>
            <p:nvPr/>
          </p:nvSpPr>
          <p:spPr bwMode="auto">
            <a:xfrm>
              <a:off x="7676187" y="2625872"/>
              <a:ext cx="61205" cy="60593"/>
            </a:xfrm>
            <a:custGeom>
              <a:avLst/>
              <a:gdLst>
                <a:gd name="T0" fmla="*/ 38 w 42"/>
                <a:gd name="T1" fmla="*/ 29 h 42"/>
                <a:gd name="T2" fmla="*/ 29 w 42"/>
                <a:gd name="T3" fmla="*/ 4 h 42"/>
                <a:gd name="T4" fmla="*/ 4 w 42"/>
                <a:gd name="T5" fmla="*/ 14 h 42"/>
                <a:gd name="T6" fmla="*/ 13 w 42"/>
                <a:gd name="T7" fmla="*/ 38 h 42"/>
                <a:gd name="T8" fmla="*/ 38 w 42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8" y="29"/>
                  </a:moveTo>
                  <a:cubicBezTo>
                    <a:pt x="42" y="20"/>
                    <a:pt x="38" y="8"/>
                    <a:pt x="29" y="4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9"/>
            <p:cNvSpPr/>
            <p:nvPr/>
          </p:nvSpPr>
          <p:spPr bwMode="auto">
            <a:xfrm>
              <a:off x="7584992" y="2585476"/>
              <a:ext cx="62429" cy="60593"/>
            </a:xfrm>
            <a:custGeom>
              <a:avLst/>
              <a:gdLst>
                <a:gd name="T0" fmla="*/ 38 w 43"/>
                <a:gd name="T1" fmla="*/ 29 h 42"/>
                <a:gd name="T2" fmla="*/ 29 w 43"/>
                <a:gd name="T3" fmla="*/ 4 h 42"/>
                <a:gd name="T4" fmla="*/ 4 w 43"/>
                <a:gd name="T5" fmla="*/ 13 h 42"/>
                <a:gd name="T6" fmla="*/ 14 w 43"/>
                <a:gd name="T7" fmla="*/ 38 h 42"/>
                <a:gd name="T8" fmla="*/ 38 w 43"/>
                <a:gd name="T9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29"/>
                  </a:moveTo>
                  <a:cubicBezTo>
                    <a:pt x="43" y="19"/>
                    <a:pt x="38" y="8"/>
                    <a:pt x="29" y="4"/>
                  </a:cubicBezTo>
                  <a:cubicBezTo>
                    <a:pt x="20" y="0"/>
                    <a:pt x="9" y="4"/>
                    <a:pt x="4" y="13"/>
                  </a:cubicBezTo>
                  <a:cubicBezTo>
                    <a:pt x="0" y="23"/>
                    <a:pt x="4" y="34"/>
                    <a:pt x="14" y="38"/>
                  </a:cubicBezTo>
                  <a:cubicBezTo>
                    <a:pt x="23" y="42"/>
                    <a:pt x="34" y="38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0"/>
            <p:cNvSpPr/>
            <p:nvPr/>
          </p:nvSpPr>
          <p:spPr bwMode="auto">
            <a:xfrm>
              <a:off x="7495632" y="2543245"/>
              <a:ext cx="60593" cy="62429"/>
            </a:xfrm>
            <a:custGeom>
              <a:avLst/>
              <a:gdLst>
                <a:gd name="T0" fmla="*/ 38 w 42"/>
                <a:gd name="T1" fmla="*/ 29 h 43"/>
                <a:gd name="T2" fmla="*/ 28 w 42"/>
                <a:gd name="T3" fmla="*/ 5 h 43"/>
                <a:gd name="T4" fmla="*/ 4 w 42"/>
                <a:gd name="T5" fmla="*/ 14 h 43"/>
                <a:gd name="T6" fmla="*/ 13 w 42"/>
                <a:gd name="T7" fmla="*/ 39 h 43"/>
                <a:gd name="T8" fmla="*/ 38 w 42"/>
                <a:gd name="T9" fmla="*/ 2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29"/>
                  </a:moveTo>
                  <a:cubicBezTo>
                    <a:pt x="42" y="20"/>
                    <a:pt x="38" y="9"/>
                    <a:pt x="28" y="5"/>
                  </a:cubicBezTo>
                  <a:cubicBezTo>
                    <a:pt x="19" y="0"/>
                    <a:pt x="8" y="4"/>
                    <a:pt x="4" y="14"/>
                  </a:cubicBezTo>
                  <a:cubicBezTo>
                    <a:pt x="0" y="23"/>
                    <a:pt x="4" y="34"/>
                    <a:pt x="13" y="39"/>
                  </a:cubicBezTo>
                  <a:cubicBezTo>
                    <a:pt x="22" y="43"/>
                    <a:pt x="33" y="39"/>
                    <a:pt x="38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1"/>
            <p:cNvSpPr/>
            <p:nvPr/>
          </p:nvSpPr>
          <p:spPr bwMode="auto">
            <a:xfrm>
              <a:off x="7999350" y="3610048"/>
              <a:ext cx="54472" cy="53248"/>
            </a:xfrm>
            <a:custGeom>
              <a:avLst/>
              <a:gdLst>
                <a:gd name="T0" fmla="*/ 38 w 38"/>
                <a:gd name="T1" fmla="*/ 19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9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7900809" y="3610048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Oval 63"/>
            <p:cNvSpPr>
              <a:spLocks noChangeArrowheads="1"/>
            </p:cNvSpPr>
            <p:nvPr/>
          </p:nvSpPr>
          <p:spPr bwMode="auto">
            <a:xfrm>
              <a:off x="7801045" y="3611272"/>
              <a:ext cx="53248" cy="5386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4"/>
            <p:cNvSpPr/>
            <p:nvPr/>
          </p:nvSpPr>
          <p:spPr bwMode="auto">
            <a:xfrm>
              <a:off x="7701281" y="3611272"/>
              <a:ext cx="54472" cy="53860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9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9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5"/>
            <p:cNvSpPr/>
            <p:nvPr/>
          </p:nvSpPr>
          <p:spPr bwMode="auto">
            <a:xfrm>
              <a:off x="7602741" y="3611272"/>
              <a:ext cx="53248" cy="53860"/>
            </a:xfrm>
            <a:custGeom>
              <a:avLst/>
              <a:gdLst>
                <a:gd name="T0" fmla="*/ 37 w 37"/>
                <a:gd name="T1" fmla="*/ 19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7502977" y="3611272"/>
              <a:ext cx="53248" cy="550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7"/>
            <p:cNvSpPr/>
            <p:nvPr/>
          </p:nvSpPr>
          <p:spPr bwMode="auto">
            <a:xfrm>
              <a:off x="7403213" y="3613108"/>
              <a:ext cx="54472" cy="53248"/>
            </a:xfrm>
            <a:custGeom>
              <a:avLst/>
              <a:gdLst>
                <a:gd name="T0" fmla="*/ 38 w 38"/>
                <a:gd name="T1" fmla="*/ 18 h 37"/>
                <a:gd name="T2" fmla="*/ 19 w 38"/>
                <a:gd name="T3" fmla="*/ 0 h 37"/>
                <a:gd name="T4" fmla="*/ 0 w 38"/>
                <a:gd name="T5" fmla="*/ 18 h 37"/>
                <a:gd name="T6" fmla="*/ 19 w 38"/>
                <a:gd name="T7" fmla="*/ 37 h 37"/>
                <a:gd name="T8" fmla="*/ 38 w 38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8" y="18"/>
                  </a:moveTo>
                  <a:cubicBezTo>
                    <a:pt x="38" y="8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9"/>
                    <a:pt x="9" y="37"/>
                    <a:pt x="19" y="37"/>
                  </a:cubicBezTo>
                  <a:cubicBezTo>
                    <a:pt x="29" y="37"/>
                    <a:pt x="38" y="28"/>
                    <a:pt x="38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8"/>
            <p:cNvSpPr/>
            <p:nvPr/>
          </p:nvSpPr>
          <p:spPr bwMode="auto">
            <a:xfrm>
              <a:off x="7304673" y="3613108"/>
              <a:ext cx="53248" cy="53248"/>
            </a:xfrm>
            <a:custGeom>
              <a:avLst/>
              <a:gdLst>
                <a:gd name="T0" fmla="*/ 37 w 37"/>
                <a:gd name="T1" fmla="*/ 18 h 37"/>
                <a:gd name="T2" fmla="*/ 18 w 37"/>
                <a:gd name="T3" fmla="*/ 0 h 37"/>
                <a:gd name="T4" fmla="*/ 0 w 37"/>
                <a:gd name="T5" fmla="*/ 19 h 37"/>
                <a:gd name="T6" fmla="*/ 18 w 37"/>
                <a:gd name="T7" fmla="*/ 37 h 37"/>
                <a:gd name="T8" fmla="*/ 37 w 37"/>
                <a:gd name="T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8"/>
                  </a:move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7204909" y="3613108"/>
              <a:ext cx="53248" cy="5324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0"/>
            <p:cNvSpPr/>
            <p:nvPr/>
          </p:nvSpPr>
          <p:spPr bwMode="auto">
            <a:xfrm>
              <a:off x="7850009" y="4424687"/>
              <a:ext cx="60593" cy="61205"/>
            </a:xfrm>
            <a:custGeom>
              <a:avLst/>
              <a:gdLst>
                <a:gd name="T0" fmla="*/ 37 w 42"/>
                <a:gd name="T1" fmla="*/ 12 h 42"/>
                <a:gd name="T2" fmla="*/ 12 w 42"/>
                <a:gd name="T3" fmla="*/ 4 h 42"/>
                <a:gd name="T4" fmla="*/ 4 w 42"/>
                <a:gd name="T5" fmla="*/ 30 h 42"/>
                <a:gd name="T6" fmla="*/ 30 w 42"/>
                <a:gd name="T7" fmla="*/ 37 h 42"/>
                <a:gd name="T8" fmla="*/ 37 w 42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37" y="12"/>
                  </a:moveTo>
                  <a:cubicBezTo>
                    <a:pt x="33" y="3"/>
                    <a:pt x="21" y="0"/>
                    <a:pt x="12" y="4"/>
                  </a:cubicBezTo>
                  <a:cubicBezTo>
                    <a:pt x="3" y="9"/>
                    <a:pt x="0" y="21"/>
                    <a:pt x="4" y="30"/>
                  </a:cubicBezTo>
                  <a:cubicBezTo>
                    <a:pt x="9" y="39"/>
                    <a:pt x="21" y="42"/>
                    <a:pt x="30" y="37"/>
                  </a:cubicBezTo>
                  <a:cubicBezTo>
                    <a:pt x="39" y="32"/>
                    <a:pt x="42" y="21"/>
                    <a:pt x="37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71"/>
            <p:cNvSpPr/>
            <p:nvPr/>
          </p:nvSpPr>
          <p:spPr bwMode="auto">
            <a:xfrm>
              <a:off x="7761874" y="4471203"/>
              <a:ext cx="62429" cy="62429"/>
            </a:xfrm>
            <a:custGeom>
              <a:avLst/>
              <a:gdLst>
                <a:gd name="T0" fmla="*/ 38 w 43"/>
                <a:gd name="T1" fmla="*/ 12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39" y="33"/>
                    <a:pt x="43" y="22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2"/>
            <p:cNvSpPr/>
            <p:nvPr/>
          </p:nvSpPr>
          <p:spPr bwMode="auto">
            <a:xfrm>
              <a:off x="7674963" y="4517718"/>
              <a:ext cx="60593" cy="61817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4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2" y="4"/>
                    <a:pt x="21" y="0"/>
                    <a:pt x="12" y="5"/>
                  </a:cubicBezTo>
                  <a:cubicBezTo>
                    <a:pt x="3" y="10"/>
                    <a:pt x="0" y="21"/>
                    <a:pt x="4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3"/>
            <p:cNvSpPr/>
            <p:nvPr/>
          </p:nvSpPr>
          <p:spPr bwMode="auto">
            <a:xfrm>
              <a:off x="7586828" y="4565458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2 w 43"/>
                <a:gd name="T3" fmla="*/ 5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2" y="5"/>
                  </a:cubicBezTo>
                  <a:cubicBezTo>
                    <a:pt x="3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74"/>
            <p:cNvSpPr/>
            <p:nvPr/>
          </p:nvSpPr>
          <p:spPr bwMode="auto">
            <a:xfrm>
              <a:off x="7498693" y="4611974"/>
              <a:ext cx="61817" cy="61817"/>
            </a:xfrm>
            <a:custGeom>
              <a:avLst/>
              <a:gdLst>
                <a:gd name="T0" fmla="*/ 38 w 43"/>
                <a:gd name="T1" fmla="*/ 13 h 43"/>
                <a:gd name="T2" fmla="*/ 13 w 43"/>
                <a:gd name="T3" fmla="*/ 5 h 43"/>
                <a:gd name="T4" fmla="*/ 5 w 43"/>
                <a:gd name="T5" fmla="*/ 30 h 43"/>
                <a:gd name="T6" fmla="*/ 30 w 43"/>
                <a:gd name="T7" fmla="*/ 38 h 43"/>
                <a:gd name="T8" fmla="*/ 38 w 4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8" y="13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3"/>
                    <a:pt x="30" y="38"/>
                  </a:cubicBezTo>
                  <a:cubicBezTo>
                    <a:pt x="40" y="33"/>
                    <a:pt x="43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75"/>
            <p:cNvSpPr/>
            <p:nvPr/>
          </p:nvSpPr>
          <p:spPr bwMode="auto">
            <a:xfrm>
              <a:off x="7411781" y="4657878"/>
              <a:ext cx="60593" cy="62429"/>
            </a:xfrm>
            <a:custGeom>
              <a:avLst/>
              <a:gdLst>
                <a:gd name="T0" fmla="*/ 38 w 42"/>
                <a:gd name="T1" fmla="*/ 13 h 43"/>
                <a:gd name="T2" fmla="*/ 12 w 42"/>
                <a:gd name="T3" fmla="*/ 5 h 43"/>
                <a:gd name="T4" fmla="*/ 5 w 42"/>
                <a:gd name="T5" fmla="*/ 31 h 43"/>
                <a:gd name="T6" fmla="*/ 30 w 42"/>
                <a:gd name="T7" fmla="*/ 38 h 43"/>
                <a:gd name="T8" fmla="*/ 38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8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1"/>
                  </a:cubicBezTo>
                  <a:cubicBezTo>
                    <a:pt x="10" y="40"/>
                    <a:pt x="21" y="43"/>
                    <a:pt x="30" y="38"/>
                  </a:cubicBezTo>
                  <a:cubicBezTo>
                    <a:pt x="39" y="33"/>
                    <a:pt x="42" y="22"/>
                    <a:pt x="38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76"/>
            <p:cNvSpPr/>
            <p:nvPr/>
          </p:nvSpPr>
          <p:spPr bwMode="auto">
            <a:xfrm>
              <a:off x="7323646" y="4705618"/>
              <a:ext cx="61817" cy="61205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5 h 42"/>
                <a:gd name="T4" fmla="*/ 5 w 43"/>
                <a:gd name="T5" fmla="*/ 30 h 42"/>
                <a:gd name="T6" fmla="*/ 30 w 43"/>
                <a:gd name="T7" fmla="*/ 38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5"/>
                  </a:cubicBezTo>
                  <a:cubicBezTo>
                    <a:pt x="4" y="10"/>
                    <a:pt x="0" y="21"/>
                    <a:pt x="5" y="30"/>
                  </a:cubicBezTo>
                  <a:cubicBezTo>
                    <a:pt x="10" y="39"/>
                    <a:pt x="21" y="42"/>
                    <a:pt x="30" y="38"/>
                  </a:cubicBezTo>
                  <a:cubicBezTo>
                    <a:pt x="39" y="33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77"/>
            <p:cNvSpPr/>
            <p:nvPr/>
          </p:nvSpPr>
          <p:spPr bwMode="auto">
            <a:xfrm>
              <a:off x="7236735" y="4752134"/>
              <a:ext cx="60593" cy="62429"/>
            </a:xfrm>
            <a:custGeom>
              <a:avLst/>
              <a:gdLst>
                <a:gd name="T0" fmla="*/ 37 w 42"/>
                <a:gd name="T1" fmla="*/ 13 h 43"/>
                <a:gd name="T2" fmla="*/ 12 w 42"/>
                <a:gd name="T3" fmla="*/ 5 h 43"/>
                <a:gd name="T4" fmla="*/ 5 w 42"/>
                <a:gd name="T5" fmla="*/ 30 h 43"/>
                <a:gd name="T6" fmla="*/ 30 w 42"/>
                <a:gd name="T7" fmla="*/ 38 h 43"/>
                <a:gd name="T8" fmla="*/ 37 w 42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7" y="13"/>
                  </a:moveTo>
                  <a:cubicBezTo>
                    <a:pt x="33" y="4"/>
                    <a:pt x="21" y="0"/>
                    <a:pt x="12" y="5"/>
                  </a:cubicBezTo>
                  <a:cubicBezTo>
                    <a:pt x="3" y="10"/>
                    <a:pt x="0" y="21"/>
                    <a:pt x="5" y="30"/>
                  </a:cubicBezTo>
                  <a:cubicBezTo>
                    <a:pt x="9" y="39"/>
                    <a:pt x="21" y="43"/>
                    <a:pt x="30" y="38"/>
                  </a:cubicBezTo>
                  <a:cubicBezTo>
                    <a:pt x="39" y="33"/>
                    <a:pt x="42" y="22"/>
                    <a:pt x="37" y="1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78"/>
            <p:cNvSpPr/>
            <p:nvPr/>
          </p:nvSpPr>
          <p:spPr bwMode="auto">
            <a:xfrm>
              <a:off x="7147988" y="4799873"/>
              <a:ext cx="62429" cy="60593"/>
            </a:xfrm>
            <a:custGeom>
              <a:avLst/>
              <a:gdLst>
                <a:gd name="T0" fmla="*/ 38 w 43"/>
                <a:gd name="T1" fmla="*/ 12 h 42"/>
                <a:gd name="T2" fmla="*/ 13 w 43"/>
                <a:gd name="T3" fmla="*/ 4 h 42"/>
                <a:gd name="T4" fmla="*/ 5 w 43"/>
                <a:gd name="T5" fmla="*/ 30 h 42"/>
                <a:gd name="T6" fmla="*/ 30 w 43"/>
                <a:gd name="T7" fmla="*/ 37 h 42"/>
                <a:gd name="T8" fmla="*/ 38 w 43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8" y="12"/>
                  </a:moveTo>
                  <a:cubicBezTo>
                    <a:pt x="33" y="3"/>
                    <a:pt x="22" y="0"/>
                    <a:pt x="13" y="4"/>
                  </a:cubicBezTo>
                  <a:cubicBezTo>
                    <a:pt x="4" y="9"/>
                    <a:pt x="0" y="21"/>
                    <a:pt x="5" y="30"/>
                  </a:cubicBezTo>
                  <a:cubicBezTo>
                    <a:pt x="10" y="39"/>
                    <a:pt x="21" y="42"/>
                    <a:pt x="30" y="37"/>
                  </a:cubicBezTo>
                  <a:cubicBezTo>
                    <a:pt x="39" y="32"/>
                    <a:pt x="43" y="21"/>
                    <a:pt x="38" y="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79"/>
            <p:cNvSpPr/>
            <p:nvPr/>
          </p:nvSpPr>
          <p:spPr bwMode="auto">
            <a:xfrm>
              <a:off x="8528773" y="4584432"/>
              <a:ext cx="62429" cy="60593"/>
            </a:xfrm>
            <a:custGeom>
              <a:avLst/>
              <a:gdLst>
                <a:gd name="T0" fmla="*/ 31 w 43"/>
                <a:gd name="T1" fmla="*/ 6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6"/>
                  </a:moveTo>
                  <a:cubicBezTo>
                    <a:pt x="23" y="0"/>
                    <a:pt x="11" y="3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0"/>
            <p:cNvSpPr/>
            <p:nvPr/>
          </p:nvSpPr>
          <p:spPr bwMode="auto">
            <a:xfrm>
              <a:off x="8474912" y="4668283"/>
              <a:ext cx="62429" cy="60593"/>
            </a:xfrm>
            <a:custGeom>
              <a:avLst/>
              <a:gdLst>
                <a:gd name="T0" fmla="*/ 31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1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1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1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1"/>
            <p:cNvSpPr/>
            <p:nvPr/>
          </p:nvSpPr>
          <p:spPr bwMode="auto">
            <a:xfrm>
              <a:off x="8421664" y="4752134"/>
              <a:ext cx="62429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1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1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2"/>
            <p:cNvSpPr/>
            <p:nvPr/>
          </p:nvSpPr>
          <p:spPr bwMode="auto">
            <a:xfrm>
              <a:off x="8368416" y="4835984"/>
              <a:ext cx="61817" cy="60593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20"/>
                    <a:pt x="3" y="31"/>
                    <a:pt x="12" y="37"/>
                  </a:cubicBezTo>
                  <a:cubicBezTo>
                    <a:pt x="20" y="42"/>
                    <a:pt x="32" y="40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83"/>
            <p:cNvSpPr/>
            <p:nvPr/>
          </p:nvSpPr>
          <p:spPr bwMode="auto">
            <a:xfrm>
              <a:off x="8314555" y="4919835"/>
              <a:ext cx="62429" cy="61205"/>
            </a:xfrm>
            <a:custGeom>
              <a:avLst/>
              <a:gdLst>
                <a:gd name="T0" fmla="*/ 32 w 43"/>
                <a:gd name="T1" fmla="*/ 5 h 42"/>
                <a:gd name="T2" fmla="*/ 6 w 43"/>
                <a:gd name="T3" fmla="*/ 11 h 42"/>
                <a:gd name="T4" fmla="*/ 12 w 43"/>
                <a:gd name="T5" fmla="*/ 37 h 42"/>
                <a:gd name="T6" fmla="*/ 37 w 43"/>
                <a:gd name="T7" fmla="*/ 31 h 42"/>
                <a:gd name="T8" fmla="*/ 32 w 4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5"/>
                  </a:moveTo>
                  <a:cubicBezTo>
                    <a:pt x="23" y="0"/>
                    <a:pt x="11" y="2"/>
                    <a:pt x="6" y="11"/>
                  </a:cubicBezTo>
                  <a:cubicBezTo>
                    <a:pt x="0" y="19"/>
                    <a:pt x="3" y="31"/>
                    <a:pt x="12" y="37"/>
                  </a:cubicBezTo>
                  <a:cubicBezTo>
                    <a:pt x="20" y="42"/>
                    <a:pt x="32" y="39"/>
                    <a:pt x="37" y="31"/>
                  </a:cubicBezTo>
                  <a:cubicBezTo>
                    <a:pt x="43" y="22"/>
                    <a:pt x="40" y="11"/>
                    <a:pt x="32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84"/>
            <p:cNvSpPr/>
            <p:nvPr/>
          </p:nvSpPr>
          <p:spPr bwMode="auto">
            <a:xfrm>
              <a:off x="8261307" y="5002462"/>
              <a:ext cx="61817" cy="62429"/>
            </a:xfrm>
            <a:custGeom>
              <a:avLst/>
              <a:gdLst>
                <a:gd name="T0" fmla="*/ 32 w 43"/>
                <a:gd name="T1" fmla="*/ 6 h 43"/>
                <a:gd name="T2" fmla="*/ 6 w 43"/>
                <a:gd name="T3" fmla="*/ 12 h 43"/>
                <a:gd name="T4" fmla="*/ 12 w 43"/>
                <a:gd name="T5" fmla="*/ 37 h 43"/>
                <a:gd name="T6" fmla="*/ 37 w 43"/>
                <a:gd name="T7" fmla="*/ 32 h 43"/>
                <a:gd name="T8" fmla="*/ 32 w 43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32" y="6"/>
                  </a:moveTo>
                  <a:cubicBezTo>
                    <a:pt x="23" y="0"/>
                    <a:pt x="12" y="3"/>
                    <a:pt x="6" y="12"/>
                  </a:cubicBezTo>
                  <a:cubicBezTo>
                    <a:pt x="0" y="20"/>
                    <a:pt x="3" y="32"/>
                    <a:pt x="12" y="37"/>
                  </a:cubicBezTo>
                  <a:cubicBezTo>
                    <a:pt x="20" y="43"/>
                    <a:pt x="32" y="40"/>
                    <a:pt x="37" y="32"/>
                  </a:cubicBezTo>
                  <a:cubicBezTo>
                    <a:pt x="43" y="23"/>
                    <a:pt x="40" y="12"/>
                    <a:pt x="32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85"/>
            <p:cNvSpPr/>
            <p:nvPr/>
          </p:nvSpPr>
          <p:spPr bwMode="auto">
            <a:xfrm>
              <a:off x="8208671" y="5086313"/>
              <a:ext cx="61205" cy="62429"/>
            </a:xfrm>
            <a:custGeom>
              <a:avLst/>
              <a:gdLst>
                <a:gd name="T0" fmla="*/ 31 w 42"/>
                <a:gd name="T1" fmla="*/ 6 h 43"/>
                <a:gd name="T2" fmla="*/ 5 w 42"/>
                <a:gd name="T3" fmla="*/ 12 h 43"/>
                <a:gd name="T4" fmla="*/ 11 w 42"/>
                <a:gd name="T5" fmla="*/ 37 h 43"/>
                <a:gd name="T6" fmla="*/ 37 w 42"/>
                <a:gd name="T7" fmla="*/ 32 h 43"/>
                <a:gd name="T8" fmla="*/ 31 w 42"/>
                <a:gd name="T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22" y="0"/>
                    <a:pt x="11" y="3"/>
                    <a:pt x="5" y="12"/>
                  </a:cubicBezTo>
                  <a:cubicBezTo>
                    <a:pt x="0" y="20"/>
                    <a:pt x="2" y="32"/>
                    <a:pt x="11" y="37"/>
                  </a:cubicBezTo>
                  <a:cubicBezTo>
                    <a:pt x="19" y="43"/>
                    <a:pt x="31" y="40"/>
                    <a:pt x="37" y="32"/>
                  </a:cubicBezTo>
                  <a:cubicBezTo>
                    <a:pt x="42" y="23"/>
                    <a:pt x="40" y="11"/>
                    <a:pt x="31" y="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6"/>
            <p:cNvSpPr/>
            <p:nvPr/>
          </p:nvSpPr>
          <p:spPr bwMode="auto">
            <a:xfrm>
              <a:off x="9346472" y="4782736"/>
              <a:ext cx="57533" cy="57533"/>
            </a:xfrm>
            <a:custGeom>
              <a:avLst/>
              <a:gdLst>
                <a:gd name="T0" fmla="*/ 22 w 40"/>
                <a:gd name="T1" fmla="*/ 1 h 40"/>
                <a:gd name="T2" fmla="*/ 1 w 40"/>
                <a:gd name="T3" fmla="*/ 17 h 40"/>
                <a:gd name="T4" fmla="*/ 17 w 40"/>
                <a:gd name="T5" fmla="*/ 38 h 40"/>
                <a:gd name="T6" fmla="*/ 38 w 40"/>
                <a:gd name="T7" fmla="*/ 22 h 40"/>
                <a:gd name="T8" fmla="*/ 22 w 40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40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7"/>
            <p:cNvSpPr/>
            <p:nvPr/>
          </p:nvSpPr>
          <p:spPr bwMode="auto">
            <a:xfrm>
              <a:off x="9331782" y="4880664"/>
              <a:ext cx="58145" cy="56921"/>
            </a:xfrm>
            <a:custGeom>
              <a:avLst/>
              <a:gdLst>
                <a:gd name="T0" fmla="*/ 22 w 40"/>
                <a:gd name="T1" fmla="*/ 1 h 39"/>
                <a:gd name="T2" fmla="*/ 1 w 40"/>
                <a:gd name="T3" fmla="*/ 17 h 39"/>
                <a:gd name="T4" fmla="*/ 17 w 40"/>
                <a:gd name="T5" fmla="*/ 38 h 39"/>
                <a:gd name="T6" fmla="*/ 38 w 40"/>
                <a:gd name="T7" fmla="*/ 22 h 39"/>
                <a:gd name="T8" fmla="*/ 22 w 40"/>
                <a:gd name="T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22" y="1"/>
                  </a:moveTo>
                  <a:cubicBezTo>
                    <a:pt x="12" y="0"/>
                    <a:pt x="3" y="7"/>
                    <a:pt x="1" y="17"/>
                  </a:cubicBezTo>
                  <a:cubicBezTo>
                    <a:pt x="0" y="27"/>
                    <a:pt x="7" y="36"/>
                    <a:pt x="17" y="38"/>
                  </a:cubicBezTo>
                  <a:cubicBezTo>
                    <a:pt x="27" y="39"/>
                    <a:pt x="37" y="32"/>
                    <a:pt x="38" y="22"/>
                  </a:cubicBezTo>
                  <a:cubicBezTo>
                    <a:pt x="40" y="12"/>
                    <a:pt x="33" y="3"/>
                    <a:pt x="2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8"/>
            <p:cNvSpPr/>
            <p:nvPr/>
          </p:nvSpPr>
          <p:spPr bwMode="auto">
            <a:xfrm>
              <a:off x="9317093" y="4977980"/>
              <a:ext cx="58145" cy="57533"/>
            </a:xfrm>
            <a:custGeom>
              <a:avLst/>
              <a:gdLst>
                <a:gd name="T0" fmla="*/ 22 w 40"/>
                <a:gd name="T1" fmla="*/ 2 h 40"/>
                <a:gd name="T2" fmla="*/ 1 w 40"/>
                <a:gd name="T3" fmla="*/ 18 h 40"/>
                <a:gd name="T4" fmla="*/ 17 w 40"/>
                <a:gd name="T5" fmla="*/ 39 h 40"/>
                <a:gd name="T6" fmla="*/ 38 w 40"/>
                <a:gd name="T7" fmla="*/ 23 h 40"/>
                <a:gd name="T8" fmla="*/ 22 w 40"/>
                <a:gd name="T9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2" y="2"/>
                  </a:moveTo>
                  <a:cubicBezTo>
                    <a:pt x="12" y="0"/>
                    <a:pt x="3" y="7"/>
                    <a:pt x="1" y="18"/>
                  </a:cubicBezTo>
                  <a:cubicBezTo>
                    <a:pt x="0" y="28"/>
                    <a:pt x="7" y="37"/>
                    <a:pt x="17" y="39"/>
                  </a:cubicBezTo>
                  <a:cubicBezTo>
                    <a:pt x="27" y="40"/>
                    <a:pt x="36" y="33"/>
                    <a:pt x="38" y="23"/>
                  </a:cubicBezTo>
                  <a:cubicBezTo>
                    <a:pt x="40" y="13"/>
                    <a:pt x="32" y="3"/>
                    <a:pt x="22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89"/>
            <p:cNvSpPr/>
            <p:nvPr/>
          </p:nvSpPr>
          <p:spPr bwMode="auto">
            <a:xfrm>
              <a:off x="10301270" y="4574027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3 w 42"/>
                <a:gd name="T3" fmla="*/ 26 h 42"/>
                <a:gd name="T4" fmla="*/ 27 w 42"/>
                <a:gd name="T5" fmla="*/ 39 h 42"/>
                <a:gd name="T6" fmla="*/ 39 w 42"/>
                <a:gd name="T7" fmla="*/ 15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6"/>
                    <a:pt x="0" y="17"/>
                    <a:pt x="3" y="26"/>
                  </a:cubicBezTo>
                  <a:cubicBezTo>
                    <a:pt x="7" y="36"/>
                    <a:pt x="17" y="42"/>
                    <a:pt x="27" y="39"/>
                  </a:cubicBezTo>
                  <a:cubicBezTo>
                    <a:pt x="37" y="35"/>
                    <a:pt x="42" y="25"/>
                    <a:pt x="39" y="15"/>
                  </a:cubicBezTo>
                  <a:cubicBezTo>
                    <a:pt x="36" y="5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0"/>
            <p:cNvSpPr/>
            <p:nvPr/>
          </p:nvSpPr>
          <p:spPr bwMode="auto">
            <a:xfrm>
              <a:off x="10331872" y="4668283"/>
              <a:ext cx="60593" cy="60593"/>
            </a:xfrm>
            <a:custGeom>
              <a:avLst/>
              <a:gdLst>
                <a:gd name="T0" fmla="*/ 15 w 42"/>
                <a:gd name="T1" fmla="*/ 4 h 42"/>
                <a:gd name="T2" fmla="*/ 3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5 w 42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5" y="4"/>
                  </a:moveTo>
                  <a:cubicBezTo>
                    <a:pt x="5" y="7"/>
                    <a:pt x="0" y="17"/>
                    <a:pt x="3" y="27"/>
                  </a:cubicBezTo>
                  <a:cubicBezTo>
                    <a:pt x="6" y="37"/>
                    <a:pt x="17" y="42"/>
                    <a:pt x="27" y="39"/>
                  </a:cubicBezTo>
                  <a:cubicBezTo>
                    <a:pt x="36" y="36"/>
                    <a:pt x="42" y="25"/>
                    <a:pt x="39" y="16"/>
                  </a:cubicBezTo>
                  <a:cubicBezTo>
                    <a:pt x="36" y="6"/>
                    <a:pt x="25" y="0"/>
                    <a:pt x="15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1"/>
            <p:cNvSpPr/>
            <p:nvPr/>
          </p:nvSpPr>
          <p:spPr bwMode="auto">
            <a:xfrm>
              <a:off x="10361863" y="4763762"/>
              <a:ext cx="59369" cy="60593"/>
            </a:xfrm>
            <a:custGeom>
              <a:avLst/>
              <a:gdLst>
                <a:gd name="T0" fmla="*/ 15 w 41"/>
                <a:gd name="T1" fmla="*/ 3 h 42"/>
                <a:gd name="T2" fmla="*/ 3 w 41"/>
                <a:gd name="T3" fmla="*/ 26 h 42"/>
                <a:gd name="T4" fmla="*/ 26 w 41"/>
                <a:gd name="T5" fmla="*/ 39 h 42"/>
                <a:gd name="T6" fmla="*/ 38 w 41"/>
                <a:gd name="T7" fmla="*/ 15 h 42"/>
                <a:gd name="T8" fmla="*/ 15 w 41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2">
                  <a:moveTo>
                    <a:pt x="15" y="3"/>
                  </a:moveTo>
                  <a:cubicBezTo>
                    <a:pt x="5" y="6"/>
                    <a:pt x="0" y="17"/>
                    <a:pt x="3" y="26"/>
                  </a:cubicBezTo>
                  <a:cubicBezTo>
                    <a:pt x="6" y="36"/>
                    <a:pt x="16" y="42"/>
                    <a:pt x="26" y="39"/>
                  </a:cubicBezTo>
                  <a:cubicBezTo>
                    <a:pt x="36" y="35"/>
                    <a:pt x="41" y="25"/>
                    <a:pt x="38" y="15"/>
                  </a:cubicBezTo>
                  <a:cubicBezTo>
                    <a:pt x="35" y="5"/>
                    <a:pt x="25" y="0"/>
                    <a:pt x="15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2"/>
            <p:cNvSpPr/>
            <p:nvPr/>
          </p:nvSpPr>
          <p:spPr bwMode="auto">
            <a:xfrm>
              <a:off x="10391241" y="4858018"/>
              <a:ext cx="60593" cy="60593"/>
            </a:xfrm>
            <a:custGeom>
              <a:avLst/>
              <a:gdLst>
                <a:gd name="T0" fmla="*/ 16 w 42"/>
                <a:gd name="T1" fmla="*/ 3 h 42"/>
                <a:gd name="T2" fmla="*/ 4 w 42"/>
                <a:gd name="T3" fmla="*/ 27 h 42"/>
                <a:gd name="T4" fmla="*/ 27 w 42"/>
                <a:gd name="T5" fmla="*/ 39 h 42"/>
                <a:gd name="T6" fmla="*/ 39 w 42"/>
                <a:gd name="T7" fmla="*/ 16 h 42"/>
                <a:gd name="T8" fmla="*/ 16 w 42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6" y="3"/>
                  </a:moveTo>
                  <a:cubicBezTo>
                    <a:pt x="6" y="7"/>
                    <a:pt x="0" y="17"/>
                    <a:pt x="4" y="27"/>
                  </a:cubicBezTo>
                  <a:cubicBezTo>
                    <a:pt x="7" y="37"/>
                    <a:pt x="17" y="42"/>
                    <a:pt x="27" y="39"/>
                  </a:cubicBezTo>
                  <a:cubicBezTo>
                    <a:pt x="37" y="36"/>
                    <a:pt x="42" y="25"/>
                    <a:pt x="39" y="16"/>
                  </a:cubicBezTo>
                  <a:cubicBezTo>
                    <a:pt x="36" y="6"/>
                    <a:pt x="25" y="0"/>
                    <a:pt x="16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ectangle 93"/>
            <p:cNvSpPr>
              <a:spLocks noChangeArrowheads="1"/>
            </p:cNvSpPr>
            <p:nvPr/>
          </p:nvSpPr>
          <p:spPr bwMode="auto">
            <a:xfrm>
              <a:off x="9071661" y="5771197"/>
              <a:ext cx="441288" cy="189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94"/>
            <p:cNvSpPr>
              <a:spLocks noChangeArrowheads="1"/>
            </p:cNvSpPr>
            <p:nvPr/>
          </p:nvSpPr>
          <p:spPr bwMode="auto">
            <a:xfrm>
              <a:off x="9290163" y="5636546"/>
              <a:ext cx="18362" cy="143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95"/>
            <p:cNvSpPr/>
            <p:nvPr/>
          </p:nvSpPr>
          <p:spPr bwMode="auto">
            <a:xfrm>
              <a:off x="9046567" y="5293186"/>
              <a:ext cx="504941" cy="97316"/>
            </a:xfrm>
            <a:custGeom>
              <a:avLst/>
              <a:gdLst>
                <a:gd name="T0" fmla="*/ 349 w 349"/>
                <a:gd name="T1" fmla="*/ 33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3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3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96"/>
            <p:cNvSpPr/>
            <p:nvPr/>
          </p:nvSpPr>
          <p:spPr bwMode="auto">
            <a:xfrm>
              <a:off x="9046567" y="5420492"/>
              <a:ext cx="504941" cy="97316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97"/>
            <p:cNvSpPr/>
            <p:nvPr/>
          </p:nvSpPr>
          <p:spPr bwMode="auto">
            <a:xfrm>
              <a:off x="9046567" y="5549635"/>
              <a:ext cx="504941" cy="96704"/>
            </a:xfrm>
            <a:custGeom>
              <a:avLst/>
              <a:gdLst>
                <a:gd name="T0" fmla="*/ 349 w 349"/>
                <a:gd name="T1" fmla="*/ 34 h 67"/>
                <a:gd name="T2" fmla="*/ 316 w 349"/>
                <a:gd name="T3" fmla="*/ 67 h 67"/>
                <a:gd name="T4" fmla="*/ 33 w 349"/>
                <a:gd name="T5" fmla="*/ 67 h 67"/>
                <a:gd name="T6" fmla="*/ 0 w 349"/>
                <a:gd name="T7" fmla="*/ 34 h 67"/>
                <a:gd name="T8" fmla="*/ 33 w 349"/>
                <a:gd name="T9" fmla="*/ 0 h 67"/>
                <a:gd name="T10" fmla="*/ 316 w 349"/>
                <a:gd name="T11" fmla="*/ 0 h 67"/>
                <a:gd name="T12" fmla="*/ 349 w 349"/>
                <a:gd name="T1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67">
                  <a:moveTo>
                    <a:pt x="349" y="34"/>
                  </a:moveTo>
                  <a:cubicBezTo>
                    <a:pt x="349" y="52"/>
                    <a:pt x="334" y="67"/>
                    <a:pt x="316" y="67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15" y="67"/>
                    <a:pt x="0" y="52"/>
                    <a:pt x="0" y="34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316" y="0"/>
                    <a:pt x="316" y="0"/>
                    <a:pt x="316" y="0"/>
                  </a:cubicBezTo>
                  <a:cubicBezTo>
                    <a:pt x="334" y="0"/>
                    <a:pt x="349" y="15"/>
                    <a:pt x="34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98"/>
            <p:cNvSpPr>
              <a:spLocks noChangeArrowheads="1"/>
            </p:cNvSpPr>
            <p:nvPr/>
          </p:nvSpPr>
          <p:spPr bwMode="auto">
            <a:xfrm>
              <a:off x="9120625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99"/>
            <p:cNvSpPr>
              <a:spLocks noChangeArrowheads="1"/>
            </p:cNvSpPr>
            <p:nvPr/>
          </p:nvSpPr>
          <p:spPr bwMode="auto">
            <a:xfrm>
              <a:off x="9175710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100"/>
            <p:cNvSpPr>
              <a:spLocks noChangeArrowheads="1"/>
            </p:cNvSpPr>
            <p:nvPr/>
          </p:nvSpPr>
          <p:spPr bwMode="auto">
            <a:xfrm>
              <a:off x="9228958" y="5322564"/>
              <a:ext cx="33663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ectangle 101"/>
            <p:cNvSpPr>
              <a:spLocks noChangeArrowheads="1"/>
            </p:cNvSpPr>
            <p:nvPr/>
          </p:nvSpPr>
          <p:spPr bwMode="auto">
            <a:xfrm>
              <a:off x="9282818" y="5322564"/>
              <a:ext cx="33051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ectangle 102"/>
            <p:cNvSpPr>
              <a:spLocks noChangeArrowheads="1"/>
            </p:cNvSpPr>
            <p:nvPr/>
          </p:nvSpPr>
          <p:spPr bwMode="auto">
            <a:xfrm>
              <a:off x="9336067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103"/>
            <p:cNvSpPr>
              <a:spLocks noChangeArrowheads="1"/>
            </p:cNvSpPr>
            <p:nvPr/>
          </p:nvSpPr>
          <p:spPr bwMode="auto">
            <a:xfrm>
              <a:off x="9389927" y="5322564"/>
              <a:ext cx="34275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04"/>
            <p:cNvSpPr>
              <a:spLocks noChangeArrowheads="1"/>
            </p:cNvSpPr>
            <p:nvPr/>
          </p:nvSpPr>
          <p:spPr bwMode="auto">
            <a:xfrm>
              <a:off x="9443176" y="5322564"/>
              <a:ext cx="34887" cy="34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05"/>
            <p:cNvSpPr>
              <a:spLocks noChangeArrowheads="1"/>
            </p:cNvSpPr>
            <p:nvPr/>
          </p:nvSpPr>
          <p:spPr bwMode="auto">
            <a:xfrm>
              <a:off x="9120625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06"/>
            <p:cNvSpPr>
              <a:spLocks noChangeArrowheads="1"/>
            </p:cNvSpPr>
            <p:nvPr/>
          </p:nvSpPr>
          <p:spPr bwMode="auto">
            <a:xfrm>
              <a:off x="9175710" y="5582685"/>
              <a:ext cx="33051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7"/>
            <p:cNvSpPr>
              <a:spLocks noChangeArrowheads="1"/>
            </p:cNvSpPr>
            <p:nvPr/>
          </p:nvSpPr>
          <p:spPr bwMode="auto">
            <a:xfrm>
              <a:off x="9228958" y="5582685"/>
              <a:ext cx="33663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8"/>
            <p:cNvSpPr>
              <a:spLocks noChangeArrowheads="1"/>
            </p:cNvSpPr>
            <p:nvPr/>
          </p:nvSpPr>
          <p:spPr bwMode="auto">
            <a:xfrm>
              <a:off x="9336067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09"/>
            <p:cNvSpPr>
              <a:spLocks noChangeArrowheads="1"/>
            </p:cNvSpPr>
            <p:nvPr/>
          </p:nvSpPr>
          <p:spPr bwMode="auto">
            <a:xfrm>
              <a:off x="9443176" y="5582685"/>
              <a:ext cx="34887" cy="336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110"/>
            <p:cNvSpPr>
              <a:spLocks noChangeArrowheads="1"/>
            </p:cNvSpPr>
            <p:nvPr/>
          </p:nvSpPr>
          <p:spPr bwMode="auto">
            <a:xfrm>
              <a:off x="9237527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11"/>
            <p:cNvSpPr>
              <a:spLocks noChangeArrowheads="1"/>
            </p:cNvSpPr>
            <p:nvPr/>
          </p:nvSpPr>
          <p:spPr bwMode="auto">
            <a:xfrm>
              <a:off x="9172649" y="5448034"/>
              <a:ext cx="40395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Oval 112"/>
            <p:cNvSpPr>
              <a:spLocks noChangeArrowheads="1"/>
            </p:cNvSpPr>
            <p:nvPr/>
          </p:nvSpPr>
          <p:spPr bwMode="auto">
            <a:xfrm>
              <a:off x="9108996" y="5448034"/>
              <a:ext cx="39171" cy="3917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7" name="TextBox 62"/>
          <p:cNvSpPr txBox="1"/>
          <p:nvPr/>
        </p:nvSpPr>
        <p:spPr>
          <a:xfrm>
            <a:off x="1287217" y="1818524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Rectangle 64"/>
          <p:cNvSpPr/>
          <p:nvPr/>
        </p:nvSpPr>
        <p:spPr>
          <a:xfrm>
            <a:off x="1282292" y="2083075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Donut 65"/>
          <p:cNvSpPr/>
          <p:nvPr/>
        </p:nvSpPr>
        <p:spPr>
          <a:xfrm>
            <a:off x="1370341" y="3519677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0" name="Freeform 66"/>
          <p:cNvSpPr>
            <a:spLocks noEditPoints="1"/>
          </p:cNvSpPr>
          <p:nvPr/>
        </p:nvSpPr>
        <p:spPr bwMode="auto">
          <a:xfrm>
            <a:off x="1576097" y="3717118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4" name="Freeform 67"/>
          <p:cNvSpPr>
            <a:spLocks noEditPoints="1"/>
          </p:cNvSpPr>
          <p:nvPr/>
        </p:nvSpPr>
        <p:spPr bwMode="auto">
          <a:xfrm>
            <a:off x="1547746" y="5242261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5" name="Freeform 68"/>
          <p:cNvSpPr>
            <a:spLocks noEditPoints="1"/>
          </p:cNvSpPr>
          <p:nvPr/>
        </p:nvSpPr>
        <p:spPr bwMode="auto">
          <a:xfrm>
            <a:off x="4287300" y="5239740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6" name="Freeform 69"/>
          <p:cNvSpPr>
            <a:spLocks noEditPoints="1"/>
          </p:cNvSpPr>
          <p:nvPr/>
        </p:nvSpPr>
        <p:spPr bwMode="auto">
          <a:xfrm>
            <a:off x="4277168" y="3729971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Donut 70"/>
          <p:cNvSpPr/>
          <p:nvPr/>
        </p:nvSpPr>
        <p:spPr>
          <a:xfrm>
            <a:off x="4043745" y="503671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8" name="Donut 71"/>
          <p:cNvSpPr/>
          <p:nvPr/>
        </p:nvSpPr>
        <p:spPr>
          <a:xfrm>
            <a:off x="1364921" y="50368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Donut 72"/>
          <p:cNvSpPr/>
          <p:nvPr/>
        </p:nvSpPr>
        <p:spPr>
          <a:xfrm>
            <a:off x="4038039" y="351967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TextBox 73"/>
          <p:cNvSpPr txBox="1"/>
          <p:nvPr/>
        </p:nvSpPr>
        <p:spPr>
          <a:xfrm>
            <a:off x="2112994" y="382768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TextBox 74"/>
          <p:cNvSpPr txBox="1"/>
          <p:nvPr/>
        </p:nvSpPr>
        <p:spPr>
          <a:xfrm>
            <a:off x="2112994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TextBox 75"/>
          <p:cNvSpPr txBox="1"/>
          <p:nvPr/>
        </p:nvSpPr>
        <p:spPr>
          <a:xfrm>
            <a:off x="4810998" y="3827681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TextBox 76"/>
          <p:cNvSpPr txBox="1"/>
          <p:nvPr/>
        </p:nvSpPr>
        <p:spPr>
          <a:xfrm>
            <a:off x="4810998" y="355845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TextBox 77"/>
          <p:cNvSpPr txBox="1"/>
          <p:nvPr/>
        </p:nvSpPr>
        <p:spPr>
          <a:xfrm>
            <a:off x="2112994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TextBox 78"/>
          <p:cNvSpPr txBox="1"/>
          <p:nvPr/>
        </p:nvSpPr>
        <p:spPr>
          <a:xfrm>
            <a:off x="2112994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TextBox 79"/>
          <p:cNvSpPr txBox="1"/>
          <p:nvPr/>
        </p:nvSpPr>
        <p:spPr>
          <a:xfrm>
            <a:off x="4810998" y="5353627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TextBox 80"/>
          <p:cNvSpPr txBox="1"/>
          <p:nvPr/>
        </p:nvSpPr>
        <p:spPr>
          <a:xfrm>
            <a:off x="4810998" y="5067827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81"/>
          <p:cNvSpPr/>
          <p:nvPr/>
        </p:nvSpPr>
        <p:spPr>
          <a:xfrm>
            <a:off x="1317222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82"/>
          <p:cNvSpPr/>
          <p:nvPr/>
        </p:nvSpPr>
        <p:spPr>
          <a:xfrm>
            <a:off x="1317222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0" name="Rectangle 83"/>
          <p:cNvSpPr/>
          <p:nvPr/>
        </p:nvSpPr>
        <p:spPr>
          <a:xfrm>
            <a:off x="3981534" y="4254480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1" name="Rectangle 84"/>
          <p:cNvSpPr/>
          <p:nvPr/>
        </p:nvSpPr>
        <p:spPr>
          <a:xfrm>
            <a:off x="3975405" y="57780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 animBg="1"/>
      <p:bldP spid="130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21969" y="1"/>
            <a:ext cx="12880367" cy="7219258"/>
            <a:chOff x="-15875" y="15875"/>
            <a:chExt cx="9102725" cy="5118101"/>
          </a:xfrm>
        </p:grpSpPr>
        <p:sp>
          <p:nvSpPr>
            <p:cNvPr id="13" name="Freeform 6"/>
            <p:cNvSpPr/>
            <p:nvPr/>
          </p:nvSpPr>
          <p:spPr bwMode="auto">
            <a:xfrm>
              <a:off x="-15875" y="15875"/>
              <a:ext cx="9102725" cy="3954463"/>
            </a:xfrm>
            <a:custGeom>
              <a:avLst/>
              <a:gdLst>
                <a:gd name="T0" fmla="*/ 0 w 5734"/>
                <a:gd name="T1" fmla="*/ 0 h 2491"/>
                <a:gd name="T2" fmla="*/ 5734 w 5734"/>
                <a:gd name="T3" fmla="*/ 0 h 2491"/>
                <a:gd name="T4" fmla="*/ 5734 w 5734"/>
                <a:gd name="T5" fmla="*/ 2063 h 2491"/>
                <a:gd name="T6" fmla="*/ 5676 w 5734"/>
                <a:gd name="T7" fmla="*/ 2100 h 2491"/>
                <a:gd name="T8" fmla="*/ 5615 w 5734"/>
                <a:gd name="T9" fmla="*/ 2137 h 2491"/>
                <a:gd name="T10" fmla="*/ 5549 w 5734"/>
                <a:gd name="T11" fmla="*/ 2175 h 2491"/>
                <a:gd name="T12" fmla="*/ 5479 w 5734"/>
                <a:gd name="T13" fmla="*/ 2212 h 2491"/>
                <a:gd name="T14" fmla="*/ 5402 w 5734"/>
                <a:gd name="T15" fmla="*/ 2249 h 2491"/>
                <a:gd name="T16" fmla="*/ 5323 w 5734"/>
                <a:gd name="T17" fmla="*/ 2286 h 2491"/>
                <a:gd name="T18" fmla="*/ 5239 w 5734"/>
                <a:gd name="T19" fmla="*/ 2319 h 2491"/>
                <a:gd name="T20" fmla="*/ 5149 w 5734"/>
                <a:gd name="T21" fmla="*/ 2352 h 2491"/>
                <a:gd name="T22" fmla="*/ 5057 w 5734"/>
                <a:gd name="T23" fmla="*/ 2382 h 2491"/>
                <a:gd name="T24" fmla="*/ 4959 w 5734"/>
                <a:gd name="T25" fmla="*/ 2408 h 2491"/>
                <a:gd name="T26" fmla="*/ 4857 w 5734"/>
                <a:gd name="T27" fmla="*/ 2433 h 2491"/>
                <a:gd name="T28" fmla="*/ 4750 w 5734"/>
                <a:gd name="T29" fmla="*/ 2454 h 2491"/>
                <a:gd name="T30" fmla="*/ 4640 w 5734"/>
                <a:gd name="T31" fmla="*/ 2470 h 2491"/>
                <a:gd name="T32" fmla="*/ 4524 w 5734"/>
                <a:gd name="T33" fmla="*/ 2482 h 2491"/>
                <a:gd name="T34" fmla="*/ 4405 w 5734"/>
                <a:gd name="T35" fmla="*/ 2489 h 2491"/>
                <a:gd name="T36" fmla="*/ 4283 w 5734"/>
                <a:gd name="T37" fmla="*/ 2491 h 2491"/>
                <a:gd name="T38" fmla="*/ 4155 w 5734"/>
                <a:gd name="T39" fmla="*/ 2485 h 2491"/>
                <a:gd name="T40" fmla="*/ 4022 w 5734"/>
                <a:gd name="T41" fmla="*/ 2477 h 2491"/>
                <a:gd name="T42" fmla="*/ 3887 w 5734"/>
                <a:gd name="T43" fmla="*/ 2459 h 2491"/>
                <a:gd name="T44" fmla="*/ 3745 w 5734"/>
                <a:gd name="T45" fmla="*/ 2435 h 2491"/>
                <a:gd name="T46" fmla="*/ 3602 w 5734"/>
                <a:gd name="T47" fmla="*/ 2403 h 2491"/>
                <a:gd name="T48" fmla="*/ 3453 w 5734"/>
                <a:gd name="T49" fmla="*/ 2364 h 2491"/>
                <a:gd name="T50" fmla="*/ 3301 w 5734"/>
                <a:gd name="T51" fmla="*/ 2317 h 2491"/>
                <a:gd name="T52" fmla="*/ 3125 w 5734"/>
                <a:gd name="T53" fmla="*/ 2259 h 2491"/>
                <a:gd name="T54" fmla="*/ 2954 w 5734"/>
                <a:gd name="T55" fmla="*/ 2205 h 2491"/>
                <a:gd name="T56" fmla="*/ 2786 w 5734"/>
                <a:gd name="T57" fmla="*/ 2154 h 2491"/>
                <a:gd name="T58" fmla="*/ 2618 w 5734"/>
                <a:gd name="T59" fmla="*/ 2105 h 2491"/>
                <a:gd name="T60" fmla="*/ 2455 w 5734"/>
                <a:gd name="T61" fmla="*/ 2062 h 2491"/>
                <a:gd name="T62" fmla="*/ 2294 w 5734"/>
                <a:gd name="T63" fmla="*/ 2020 h 2491"/>
                <a:gd name="T64" fmla="*/ 2135 w 5734"/>
                <a:gd name="T65" fmla="*/ 1983 h 2491"/>
                <a:gd name="T66" fmla="*/ 1979 w 5734"/>
                <a:gd name="T67" fmla="*/ 1950 h 2491"/>
                <a:gd name="T68" fmla="*/ 1828 w 5734"/>
                <a:gd name="T69" fmla="*/ 1922 h 2491"/>
                <a:gd name="T70" fmla="*/ 1678 w 5734"/>
                <a:gd name="T71" fmla="*/ 1899 h 2491"/>
                <a:gd name="T72" fmla="*/ 1532 w 5734"/>
                <a:gd name="T73" fmla="*/ 1880 h 2491"/>
                <a:gd name="T74" fmla="*/ 1390 w 5734"/>
                <a:gd name="T75" fmla="*/ 1867 h 2491"/>
                <a:gd name="T76" fmla="*/ 1252 w 5734"/>
                <a:gd name="T77" fmla="*/ 1859 h 2491"/>
                <a:gd name="T78" fmla="*/ 1117 w 5734"/>
                <a:gd name="T79" fmla="*/ 1857 h 2491"/>
                <a:gd name="T80" fmla="*/ 986 w 5734"/>
                <a:gd name="T81" fmla="*/ 1862 h 2491"/>
                <a:gd name="T82" fmla="*/ 860 w 5734"/>
                <a:gd name="T83" fmla="*/ 1873 h 2491"/>
                <a:gd name="T84" fmla="*/ 737 w 5734"/>
                <a:gd name="T85" fmla="*/ 1890 h 2491"/>
                <a:gd name="T86" fmla="*/ 618 w 5734"/>
                <a:gd name="T87" fmla="*/ 1915 h 2491"/>
                <a:gd name="T88" fmla="*/ 504 w 5734"/>
                <a:gd name="T89" fmla="*/ 1944 h 2491"/>
                <a:gd name="T90" fmla="*/ 394 w 5734"/>
                <a:gd name="T91" fmla="*/ 1985 h 2491"/>
                <a:gd name="T92" fmla="*/ 287 w 5734"/>
                <a:gd name="T93" fmla="*/ 2030 h 2491"/>
                <a:gd name="T94" fmla="*/ 188 w 5734"/>
                <a:gd name="T95" fmla="*/ 2084 h 2491"/>
                <a:gd name="T96" fmla="*/ 91 w 5734"/>
                <a:gd name="T97" fmla="*/ 2147 h 2491"/>
                <a:gd name="T98" fmla="*/ 0 w 5734"/>
                <a:gd name="T99" fmla="*/ 2217 h 2491"/>
                <a:gd name="T100" fmla="*/ 0 w 5734"/>
                <a:gd name="T101" fmla="*/ 0 h 2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34" h="2491">
                  <a:moveTo>
                    <a:pt x="0" y="0"/>
                  </a:moveTo>
                  <a:lnTo>
                    <a:pt x="5734" y="0"/>
                  </a:lnTo>
                  <a:lnTo>
                    <a:pt x="5734" y="2063"/>
                  </a:lnTo>
                  <a:lnTo>
                    <a:pt x="5676" y="2100"/>
                  </a:lnTo>
                  <a:lnTo>
                    <a:pt x="5615" y="2137"/>
                  </a:lnTo>
                  <a:lnTo>
                    <a:pt x="5549" y="2175"/>
                  </a:lnTo>
                  <a:lnTo>
                    <a:pt x="5479" y="2212"/>
                  </a:lnTo>
                  <a:lnTo>
                    <a:pt x="5402" y="2249"/>
                  </a:lnTo>
                  <a:lnTo>
                    <a:pt x="5323" y="2286"/>
                  </a:lnTo>
                  <a:lnTo>
                    <a:pt x="5239" y="2319"/>
                  </a:lnTo>
                  <a:lnTo>
                    <a:pt x="5149" y="2352"/>
                  </a:lnTo>
                  <a:lnTo>
                    <a:pt x="5057" y="2382"/>
                  </a:lnTo>
                  <a:lnTo>
                    <a:pt x="4959" y="2408"/>
                  </a:lnTo>
                  <a:lnTo>
                    <a:pt x="4857" y="2433"/>
                  </a:lnTo>
                  <a:lnTo>
                    <a:pt x="4750" y="2454"/>
                  </a:lnTo>
                  <a:lnTo>
                    <a:pt x="4640" y="2470"/>
                  </a:lnTo>
                  <a:lnTo>
                    <a:pt x="4524" y="2482"/>
                  </a:lnTo>
                  <a:lnTo>
                    <a:pt x="4405" y="2489"/>
                  </a:lnTo>
                  <a:lnTo>
                    <a:pt x="4283" y="2491"/>
                  </a:lnTo>
                  <a:lnTo>
                    <a:pt x="4155" y="2485"/>
                  </a:lnTo>
                  <a:lnTo>
                    <a:pt x="4022" y="2477"/>
                  </a:lnTo>
                  <a:lnTo>
                    <a:pt x="3887" y="2459"/>
                  </a:lnTo>
                  <a:lnTo>
                    <a:pt x="3745" y="2435"/>
                  </a:lnTo>
                  <a:lnTo>
                    <a:pt x="3602" y="2403"/>
                  </a:lnTo>
                  <a:lnTo>
                    <a:pt x="3453" y="2364"/>
                  </a:lnTo>
                  <a:lnTo>
                    <a:pt x="3301" y="2317"/>
                  </a:lnTo>
                  <a:lnTo>
                    <a:pt x="3125" y="2259"/>
                  </a:lnTo>
                  <a:lnTo>
                    <a:pt x="2954" y="2205"/>
                  </a:lnTo>
                  <a:lnTo>
                    <a:pt x="2786" y="2154"/>
                  </a:lnTo>
                  <a:lnTo>
                    <a:pt x="2618" y="2105"/>
                  </a:lnTo>
                  <a:lnTo>
                    <a:pt x="2455" y="2062"/>
                  </a:lnTo>
                  <a:lnTo>
                    <a:pt x="2294" y="2020"/>
                  </a:lnTo>
                  <a:lnTo>
                    <a:pt x="2135" y="1983"/>
                  </a:lnTo>
                  <a:lnTo>
                    <a:pt x="1979" y="1950"/>
                  </a:lnTo>
                  <a:lnTo>
                    <a:pt x="1828" y="1922"/>
                  </a:lnTo>
                  <a:lnTo>
                    <a:pt x="1678" y="1899"/>
                  </a:lnTo>
                  <a:lnTo>
                    <a:pt x="1532" y="1880"/>
                  </a:lnTo>
                  <a:lnTo>
                    <a:pt x="1390" y="1867"/>
                  </a:lnTo>
                  <a:lnTo>
                    <a:pt x="1252" y="1859"/>
                  </a:lnTo>
                  <a:lnTo>
                    <a:pt x="1117" y="1857"/>
                  </a:lnTo>
                  <a:lnTo>
                    <a:pt x="986" y="1862"/>
                  </a:lnTo>
                  <a:lnTo>
                    <a:pt x="860" y="1873"/>
                  </a:lnTo>
                  <a:lnTo>
                    <a:pt x="737" y="1890"/>
                  </a:lnTo>
                  <a:lnTo>
                    <a:pt x="618" y="1915"/>
                  </a:lnTo>
                  <a:lnTo>
                    <a:pt x="504" y="1944"/>
                  </a:lnTo>
                  <a:lnTo>
                    <a:pt x="394" y="1985"/>
                  </a:lnTo>
                  <a:lnTo>
                    <a:pt x="287" y="2030"/>
                  </a:lnTo>
                  <a:lnTo>
                    <a:pt x="188" y="2084"/>
                  </a:lnTo>
                  <a:lnTo>
                    <a:pt x="91" y="2147"/>
                  </a:lnTo>
                  <a:lnTo>
                    <a:pt x="0" y="221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9079" b="-34865"/>
              </a:stretch>
            </a:blip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-15875" y="2967038"/>
              <a:ext cx="9102725" cy="2163763"/>
            </a:xfrm>
            <a:custGeom>
              <a:avLst/>
              <a:gdLst>
                <a:gd name="T0" fmla="*/ 1252 w 5734"/>
                <a:gd name="T1" fmla="*/ 1 h 1363"/>
                <a:gd name="T2" fmla="*/ 1532 w 5734"/>
                <a:gd name="T3" fmla="*/ 22 h 1363"/>
                <a:gd name="T4" fmla="*/ 1828 w 5734"/>
                <a:gd name="T5" fmla="*/ 64 h 1363"/>
                <a:gd name="T6" fmla="*/ 2135 w 5734"/>
                <a:gd name="T7" fmla="*/ 126 h 1363"/>
                <a:gd name="T8" fmla="*/ 2455 w 5734"/>
                <a:gd name="T9" fmla="*/ 204 h 1363"/>
                <a:gd name="T10" fmla="*/ 2786 w 5734"/>
                <a:gd name="T11" fmla="*/ 297 h 1363"/>
                <a:gd name="T12" fmla="*/ 3125 w 5734"/>
                <a:gd name="T13" fmla="*/ 402 h 1363"/>
                <a:gd name="T14" fmla="*/ 3453 w 5734"/>
                <a:gd name="T15" fmla="*/ 507 h 1363"/>
                <a:gd name="T16" fmla="*/ 3745 w 5734"/>
                <a:gd name="T17" fmla="*/ 577 h 1363"/>
                <a:gd name="T18" fmla="*/ 4022 w 5734"/>
                <a:gd name="T19" fmla="*/ 619 h 1363"/>
                <a:gd name="T20" fmla="*/ 4283 w 5734"/>
                <a:gd name="T21" fmla="*/ 633 h 1363"/>
                <a:gd name="T22" fmla="*/ 4524 w 5734"/>
                <a:gd name="T23" fmla="*/ 625 h 1363"/>
                <a:gd name="T24" fmla="*/ 4750 w 5734"/>
                <a:gd name="T25" fmla="*/ 597 h 1363"/>
                <a:gd name="T26" fmla="*/ 4959 w 5734"/>
                <a:gd name="T27" fmla="*/ 551 h 1363"/>
                <a:gd name="T28" fmla="*/ 5149 w 5734"/>
                <a:gd name="T29" fmla="*/ 495 h 1363"/>
                <a:gd name="T30" fmla="*/ 5323 w 5734"/>
                <a:gd name="T31" fmla="*/ 428 h 1363"/>
                <a:gd name="T32" fmla="*/ 5479 w 5734"/>
                <a:gd name="T33" fmla="*/ 355 h 1363"/>
                <a:gd name="T34" fmla="*/ 5615 w 5734"/>
                <a:gd name="T35" fmla="*/ 280 h 1363"/>
                <a:gd name="T36" fmla="*/ 5734 w 5734"/>
                <a:gd name="T37" fmla="*/ 206 h 1363"/>
                <a:gd name="T38" fmla="*/ 5654 w 5734"/>
                <a:gd name="T39" fmla="*/ 1176 h 1363"/>
                <a:gd name="T40" fmla="*/ 5459 w 5734"/>
                <a:gd name="T41" fmla="*/ 1251 h 1363"/>
                <a:gd name="T42" fmla="*/ 5230 w 5734"/>
                <a:gd name="T43" fmla="*/ 1311 h 1363"/>
                <a:gd name="T44" fmla="*/ 4969 w 5734"/>
                <a:gd name="T45" fmla="*/ 1349 h 1363"/>
                <a:gd name="T46" fmla="*/ 4684 w 5734"/>
                <a:gd name="T47" fmla="*/ 1363 h 1363"/>
                <a:gd name="T48" fmla="*/ 4376 w 5734"/>
                <a:gd name="T49" fmla="*/ 1346 h 1363"/>
                <a:gd name="T50" fmla="*/ 4052 w 5734"/>
                <a:gd name="T51" fmla="*/ 1293 h 1363"/>
                <a:gd name="T52" fmla="*/ 3719 w 5734"/>
                <a:gd name="T53" fmla="*/ 1202 h 1363"/>
                <a:gd name="T54" fmla="*/ 3379 w 5734"/>
                <a:gd name="T55" fmla="*/ 1067 h 1363"/>
                <a:gd name="T56" fmla="*/ 3047 w 5734"/>
                <a:gd name="T57" fmla="*/ 896 h 1363"/>
                <a:gd name="T58" fmla="*/ 2726 w 5734"/>
                <a:gd name="T59" fmla="*/ 731 h 1363"/>
                <a:gd name="T60" fmla="*/ 2413 w 5734"/>
                <a:gd name="T61" fmla="*/ 583 h 1363"/>
                <a:gd name="T62" fmla="*/ 2107 w 5734"/>
                <a:gd name="T63" fmla="*/ 453 h 1363"/>
                <a:gd name="T64" fmla="*/ 1809 w 5734"/>
                <a:gd name="T65" fmla="*/ 343 h 1363"/>
                <a:gd name="T66" fmla="*/ 1520 w 5734"/>
                <a:gd name="T67" fmla="*/ 255 h 1363"/>
                <a:gd name="T68" fmla="*/ 1242 w 5734"/>
                <a:gd name="T69" fmla="*/ 194 h 1363"/>
                <a:gd name="T70" fmla="*/ 972 w 5734"/>
                <a:gd name="T71" fmla="*/ 161 h 1363"/>
                <a:gd name="T72" fmla="*/ 713 w 5734"/>
                <a:gd name="T73" fmla="*/ 159 h 1363"/>
                <a:gd name="T74" fmla="*/ 464 w 5734"/>
                <a:gd name="T75" fmla="*/ 189 h 1363"/>
                <a:gd name="T76" fmla="*/ 226 w 5734"/>
                <a:gd name="T77" fmla="*/ 255 h 1363"/>
                <a:gd name="T78" fmla="*/ 0 w 5734"/>
                <a:gd name="T79" fmla="*/ 360 h 1363"/>
                <a:gd name="T80" fmla="*/ 188 w 5734"/>
                <a:gd name="T81" fmla="*/ 227 h 1363"/>
                <a:gd name="T82" fmla="*/ 394 w 5734"/>
                <a:gd name="T83" fmla="*/ 127 h 1363"/>
                <a:gd name="T84" fmla="*/ 618 w 5734"/>
                <a:gd name="T85" fmla="*/ 57 h 1363"/>
                <a:gd name="T86" fmla="*/ 860 w 5734"/>
                <a:gd name="T87" fmla="*/ 15 h 1363"/>
                <a:gd name="T88" fmla="*/ 1117 w 5734"/>
                <a:gd name="T89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4" h="1363">
                  <a:moveTo>
                    <a:pt x="1117" y="0"/>
                  </a:moveTo>
                  <a:lnTo>
                    <a:pt x="1252" y="1"/>
                  </a:lnTo>
                  <a:lnTo>
                    <a:pt x="1390" y="10"/>
                  </a:lnTo>
                  <a:lnTo>
                    <a:pt x="1532" y="22"/>
                  </a:lnTo>
                  <a:lnTo>
                    <a:pt x="1679" y="42"/>
                  </a:lnTo>
                  <a:lnTo>
                    <a:pt x="1828" y="64"/>
                  </a:lnTo>
                  <a:lnTo>
                    <a:pt x="1979" y="92"/>
                  </a:lnTo>
                  <a:lnTo>
                    <a:pt x="2135" y="126"/>
                  </a:lnTo>
                  <a:lnTo>
                    <a:pt x="2294" y="162"/>
                  </a:lnTo>
                  <a:lnTo>
                    <a:pt x="2455" y="204"/>
                  </a:lnTo>
                  <a:lnTo>
                    <a:pt x="2618" y="248"/>
                  </a:lnTo>
                  <a:lnTo>
                    <a:pt x="2786" y="297"/>
                  </a:lnTo>
                  <a:lnTo>
                    <a:pt x="2954" y="348"/>
                  </a:lnTo>
                  <a:lnTo>
                    <a:pt x="3125" y="402"/>
                  </a:lnTo>
                  <a:lnTo>
                    <a:pt x="3301" y="460"/>
                  </a:lnTo>
                  <a:lnTo>
                    <a:pt x="3453" y="507"/>
                  </a:lnTo>
                  <a:lnTo>
                    <a:pt x="3602" y="547"/>
                  </a:lnTo>
                  <a:lnTo>
                    <a:pt x="3745" y="577"/>
                  </a:lnTo>
                  <a:lnTo>
                    <a:pt x="3887" y="602"/>
                  </a:lnTo>
                  <a:lnTo>
                    <a:pt x="4022" y="619"/>
                  </a:lnTo>
                  <a:lnTo>
                    <a:pt x="4155" y="628"/>
                  </a:lnTo>
                  <a:lnTo>
                    <a:pt x="4283" y="633"/>
                  </a:lnTo>
                  <a:lnTo>
                    <a:pt x="4405" y="632"/>
                  </a:lnTo>
                  <a:lnTo>
                    <a:pt x="4524" y="625"/>
                  </a:lnTo>
                  <a:lnTo>
                    <a:pt x="4640" y="612"/>
                  </a:lnTo>
                  <a:lnTo>
                    <a:pt x="4750" y="597"/>
                  </a:lnTo>
                  <a:lnTo>
                    <a:pt x="4857" y="576"/>
                  </a:lnTo>
                  <a:lnTo>
                    <a:pt x="4959" y="551"/>
                  </a:lnTo>
                  <a:lnTo>
                    <a:pt x="5057" y="525"/>
                  </a:lnTo>
                  <a:lnTo>
                    <a:pt x="5149" y="495"/>
                  </a:lnTo>
                  <a:lnTo>
                    <a:pt x="5239" y="462"/>
                  </a:lnTo>
                  <a:lnTo>
                    <a:pt x="5323" y="428"/>
                  </a:lnTo>
                  <a:lnTo>
                    <a:pt x="5402" y="392"/>
                  </a:lnTo>
                  <a:lnTo>
                    <a:pt x="5479" y="355"/>
                  </a:lnTo>
                  <a:lnTo>
                    <a:pt x="5549" y="318"/>
                  </a:lnTo>
                  <a:lnTo>
                    <a:pt x="5615" y="280"/>
                  </a:lnTo>
                  <a:lnTo>
                    <a:pt x="5676" y="243"/>
                  </a:lnTo>
                  <a:lnTo>
                    <a:pt x="5734" y="206"/>
                  </a:lnTo>
                  <a:lnTo>
                    <a:pt x="5734" y="1132"/>
                  </a:lnTo>
                  <a:lnTo>
                    <a:pt x="5654" y="1176"/>
                  </a:lnTo>
                  <a:lnTo>
                    <a:pt x="5561" y="1216"/>
                  </a:lnTo>
                  <a:lnTo>
                    <a:pt x="5459" y="1251"/>
                  </a:lnTo>
                  <a:lnTo>
                    <a:pt x="5349" y="1284"/>
                  </a:lnTo>
                  <a:lnTo>
                    <a:pt x="5230" y="1311"/>
                  </a:lnTo>
                  <a:lnTo>
                    <a:pt x="5104" y="1333"/>
                  </a:lnTo>
                  <a:lnTo>
                    <a:pt x="4969" y="1349"/>
                  </a:lnTo>
                  <a:lnTo>
                    <a:pt x="4829" y="1360"/>
                  </a:lnTo>
                  <a:lnTo>
                    <a:pt x="4684" y="1363"/>
                  </a:lnTo>
                  <a:lnTo>
                    <a:pt x="4531" y="1358"/>
                  </a:lnTo>
                  <a:lnTo>
                    <a:pt x="4376" y="1346"/>
                  </a:lnTo>
                  <a:lnTo>
                    <a:pt x="4215" y="1325"/>
                  </a:lnTo>
                  <a:lnTo>
                    <a:pt x="4052" y="1293"/>
                  </a:lnTo>
                  <a:lnTo>
                    <a:pt x="3887" y="1253"/>
                  </a:lnTo>
                  <a:lnTo>
                    <a:pt x="3719" y="1202"/>
                  </a:lnTo>
                  <a:lnTo>
                    <a:pt x="3549" y="1141"/>
                  </a:lnTo>
                  <a:lnTo>
                    <a:pt x="3379" y="1067"/>
                  </a:lnTo>
                  <a:lnTo>
                    <a:pt x="3210" y="982"/>
                  </a:lnTo>
                  <a:lnTo>
                    <a:pt x="3047" y="896"/>
                  </a:lnTo>
                  <a:lnTo>
                    <a:pt x="2886" y="812"/>
                  </a:lnTo>
                  <a:lnTo>
                    <a:pt x="2726" y="731"/>
                  </a:lnTo>
                  <a:lnTo>
                    <a:pt x="2569" y="654"/>
                  </a:lnTo>
                  <a:lnTo>
                    <a:pt x="2413" y="583"/>
                  </a:lnTo>
                  <a:lnTo>
                    <a:pt x="2259" y="514"/>
                  </a:lnTo>
                  <a:lnTo>
                    <a:pt x="2107" y="453"/>
                  </a:lnTo>
                  <a:lnTo>
                    <a:pt x="1956" y="395"/>
                  </a:lnTo>
                  <a:lnTo>
                    <a:pt x="1809" y="343"/>
                  </a:lnTo>
                  <a:lnTo>
                    <a:pt x="1664" y="295"/>
                  </a:lnTo>
                  <a:lnTo>
                    <a:pt x="1520" y="255"/>
                  </a:lnTo>
                  <a:lnTo>
                    <a:pt x="1380" y="222"/>
                  </a:lnTo>
                  <a:lnTo>
                    <a:pt x="1242" y="194"/>
                  </a:lnTo>
                  <a:lnTo>
                    <a:pt x="1105" y="175"/>
                  </a:lnTo>
                  <a:lnTo>
                    <a:pt x="972" y="161"/>
                  </a:lnTo>
                  <a:lnTo>
                    <a:pt x="841" y="155"/>
                  </a:lnTo>
                  <a:lnTo>
                    <a:pt x="713" y="159"/>
                  </a:lnTo>
                  <a:lnTo>
                    <a:pt x="587" y="169"/>
                  </a:lnTo>
                  <a:lnTo>
                    <a:pt x="464" y="189"/>
                  </a:lnTo>
                  <a:lnTo>
                    <a:pt x="343" y="218"/>
                  </a:lnTo>
                  <a:lnTo>
                    <a:pt x="226" y="255"/>
                  </a:lnTo>
                  <a:lnTo>
                    <a:pt x="112" y="304"/>
                  </a:lnTo>
                  <a:lnTo>
                    <a:pt x="0" y="360"/>
                  </a:lnTo>
                  <a:lnTo>
                    <a:pt x="91" y="290"/>
                  </a:lnTo>
                  <a:lnTo>
                    <a:pt x="188" y="227"/>
                  </a:lnTo>
                  <a:lnTo>
                    <a:pt x="287" y="173"/>
                  </a:lnTo>
                  <a:lnTo>
                    <a:pt x="394" y="127"/>
                  </a:lnTo>
                  <a:lnTo>
                    <a:pt x="504" y="87"/>
                  </a:lnTo>
                  <a:lnTo>
                    <a:pt x="618" y="57"/>
                  </a:lnTo>
                  <a:lnTo>
                    <a:pt x="737" y="33"/>
                  </a:lnTo>
                  <a:lnTo>
                    <a:pt x="860" y="15"/>
                  </a:lnTo>
                  <a:lnTo>
                    <a:pt x="986" y="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009944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-15875" y="3208338"/>
              <a:ext cx="9102725" cy="1925638"/>
            </a:xfrm>
            <a:custGeom>
              <a:avLst/>
              <a:gdLst>
                <a:gd name="T0" fmla="*/ 968 w 5734"/>
                <a:gd name="T1" fmla="*/ 5 h 1213"/>
                <a:gd name="T2" fmla="*/ 1240 w 5734"/>
                <a:gd name="T3" fmla="*/ 37 h 1213"/>
                <a:gd name="T4" fmla="*/ 1522 w 5734"/>
                <a:gd name="T5" fmla="*/ 96 h 1213"/>
                <a:gd name="T6" fmla="*/ 1812 w 5734"/>
                <a:gd name="T7" fmla="*/ 180 h 1213"/>
                <a:gd name="T8" fmla="*/ 2112 w 5734"/>
                <a:gd name="T9" fmla="*/ 285 h 1213"/>
                <a:gd name="T10" fmla="*/ 2418 w 5734"/>
                <a:gd name="T11" fmla="*/ 411 h 1213"/>
                <a:gd name="T12" fmla="*/ 2733 w 5734"/>
                <a:gd name="T13" fmla="*/ 553 h 1213"/>
                <a:gd name="T14" fmla="*/ 3054 w 5734"/>
                <a:gd name="T15" fmla="*/ 711 h 1213"/>
                <a:gd name="T16" fmla="*/ 3386 w 5734"/>
                <a:gd name="T17" fmla="*/ 877 h 1213"/>
                <a:gd name="T18" fmla="*/ 3726 w 5734"/>
                <a:gd name="T19" fmla="*/ 1008 h 1213"/>
                <a:gd name="T20" fmla="*/ 4059 w 5734"/>
                <a:gd name="T21" fmla="*/ 1094 h 1213"/>
                <a:gd name="T22" fmla="*/ 4381 w 5734"/>
                <a:gd name="T23" fmla="*/ 1143 h 1213"/>
                <a:gd name="T24" fmla="*/ 4687 w 5734"/>
                <a:gd name="T25" fmla="*/ 1157 h 1213"/>
                <a:gd name="T26" fmla="*/ 4973 w 5734"/>
                <a:gd name="T27" fmla="*/ 1141 h 1213"/>
                <a:gd name="T28" fmla="*/ 5232 w 5734"/>
                <a:gd name="T29" fmla="*/ 1101 h 1213"/>
                <a:gd name="T30" fmla="*/ 5461 w 5734"/>
                <a:gd name="T31" fmla="*/ 1038 h 1213"/>
                <a:gd name="T32" fmla="*/ 5654 w 5734"/>
                <a:gd name="T33" fmla="*/ 961 h 1213"/>
                <a:gd name="T34" fmla="*/ 5734 w 5734"/>
                <a:gd name="T35" fmla="*/ 982 h 1213"/>
                <a:gd name="T36" fmla="*/ 5561 w 5734"/>
                <a:gd name="T37" fmla="*/ 1066 h 1213"/>
                <a:gd name="T38" fmla="*/ 5349 w 5734"/>
                <a:gd name="T39" fmla="*/ 1134 h 1213"/>
                <a:gd name="T40" fmla="*/ 5104 w 5734"/>
                <a:gd name="T41" fmla="*/ 1183 h 1213"/>
                <a:gd name="T42" fmla="*/ 4829 w 5734"/>
                <a:gd name="T43" fmla="*/ 1209 h 1213"/>
                <a:gd name="T44" fmla="*/ 4531 w 5734"/>
                <a:gd name="T45" fmla="*/ 1208 h 1213"/>
                <a:gd name="T46" fmla="*/ 4215 w 5734"/>
                <a:gd name="T47" fmla="*/ 1174 h 1213"/>
                <a:gd name="T48" fmla="*/ 3887 w 5734"/>
                <a:gd name="T49" fmla="*/ 1103 h 1213"/>
                <a:gd name="T50" fmla="*/ 3549 w 5734"/>
                <a:gd name="T51" fmla="*/ 991 h 1213"/>
                <a:gd name="T52" fmla="*/ 3210 w 5734"/>
                <a:gd name="T53" fmla="*/ 833 h 1213"/>
                <a:gd name="T54" fmla="*/ 2887 w 5734"/>
                <a:gd name="T55" fmla="*/ 663 h 1213"/>
                <a:gd name="T56" fmla="*/ 2574 w 5734"/>
                <a:gd name="T57" fmla="*/ 509 h 1213"/>
                <a:gd name="T58" fmla="*/ 2264 w 5734"/>
                <a:gd name="T59" fmla="*/ 369 h 1213"/>
                <a:gd name="T60" fmla="*/ 1963 w 5734"/>
                <a:gd name="T61" fmla="*/ 250 h 1213"/>
                <a:gd name="T62" fmla="*/ 1669 w 5734"/>
                <a:gd name="T63" fmla="*/ 152 h 1213"/>
                <a:gd name="T64" fmla="*/ 1383 w 5734"/>
                <a:gd name="T65" fmla="*/ 77 h 1213"/>
                <a:gd name="T66" fmla="*/ 1109 w 5734"/>
                <a:gd name="T67" fmla="*/ 28 h 1213"/>
                <a:gd name="T68" fmla="*/ 842 w 5734"/>
                <a:gd name="T69" fmla="*/ 7 h 1213"/>
                <a:gd name="T70" fmla="*/ 587 w 5734"/>
                <a:gd name="T71" fmla="*/ 17 h 1213"/>
                <a:gd name="T72" fmla="*/ 343 w 5734"/>
                <a:gd name="T73" fmla="*/ 59 h 1213"/>
                <a:gd name="T74" fmla="*/ 112 w 5734"/>
                <a:gd name="T75" fmla="*/ 140 h 1213"/>
                <a:gd name="T76" fmla="*/ 111 w 5734"/>
                <a:gd name="T77" fmla="*/ 138 h 1213"/>
                <a:gd name="T78" fmla="*/ 340 w 5734"/>
                <a:gd name="T79" fmla="*/ 58 h 1213"/>
                <a:gd name="T80" fmla="*/ 583 w 5734"/>
                <a:gd name="T81" fmla="*/ 12 h 1213"/>
                <a:gd name="T82" fmla="*/ 837 w 5734"/>
                <a:gd name="T83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34" h="1213">
                  <a:moveTo>
                    <a:pt x="837" y="0"/>
                  </a:moveTo>
                  <a:lnTo>
                    <a:pt x="968" y="5"/>
                  </a:lnTo>
                  <a:lnTo>
                    <a:pt x="1103" y="17"/>
                  </a:lnTo>
                  <a:lnTo>
                    <a:pt x="1240" y="37"/>
                  </a:lnTo>
                  <a:lnTo>
                    <a:pt x="1380" y="63"/>
                  </a:lnTo>
                  <a:lnTo>
                    <a:pt x="1522" y="96"/>
                  </a:lnTo>
                  <a:lnTo>
                    <a:pt x="1665" y="135"/>
                  </a:lnTo>
                  <a:lnTo>
                    <a:pt x="1812" y="180"/>
                  </a:lnTo>
                  <a:lnTo>
                    <a:pt x="1961" y="229"/>
                  </a:lnTo>
                  <a:lnTo>
                    <a:pt x="2112" y="285"/>
                  </a:lnTo>
                  <a:lnTo>
                    <a:pt x="2264" y="346"/>
                  </a:lnTo>
                  <a:lnTo>
                    <a:pt x="2418" y="411"/>
                  </a:lnTo>
                  <a:lnTo>
                    <a:pt x="2574" y="480"/>
                  </a:lnTo>
                  <a:lnTo>
                    <a:pt x="2733" y="553"/>
                  </a:lnTo>
                  <a:lnTo>
                    <a:pt x="2893" y="630"/>
                  </a:lnTo>
                  <a:lnTo>
                    <a:pt x="3054" y="711"/>
                  </a:lnTo>
                  <a:lnTo>
                    <a:pt x="3217" y="795"/>
                  </a:lnTo>
                  <a:lnTo>
                    <a:pt x="3386" y="877"/>
                  </a:lnTo>
                  <a:lnTo>
                    <a:pt x="3556" y="949"/>
                  </a:lnTo>
                  <a:lnTo>
                    <a:pt x="3726" y="1008"/>
                  </a:lnTo>
                  <a:lnTo>
                    <a:pt x="3894" y="1055"/>
                  </a:lnTo>
                  <a:lnTo>
                    <a:pt x="4059" y="1094"/>
                  </a:lnTo>
                  <a:lnTo>
                    <a:pt x="4222" y="1124"/>
                  </a:lnTo>
                  <a:lnTo>
                    <a:pt x="4381" y="1143"/>
                  </a:lnTo>
                  <a:lnTo>
                    <a:pt x="4537" y="1153"/>
                  </a:lnTo>
                  <a:lnTo>
                    <a:pt x="4687" y="1157"/>
                  </a:lnTo>
                  <a:lnTo>
                    <a:pt x="4833" y="1152"/>
                  </a:lnTo>
                  <a:lnTo>
                    <a:pt x="4973" y="1141"/>
                  </a:lnTo>
                  <a:lnTo>
                    <a:pt x="5106" y="1124"/>
                  </a:lnTo>
                  <a:lnTo>
                    <a:pt x="5232" y="1101"/>
                  </a:lnTo>
                  <a:lnTo>
                    <a:pt x="5351" y="1071"/>
                  </a:lnTo>
                  <a:lnTo>
                    <a:pt x="5461" y="1038"/>
                  </a:lnTo>
                  <a:lnTo>
                    <a:pt x="5563" y="1001"/>
                  </a:lnTo>
                  <a:lnTo>
                    <a:pt x="5654" y="961"/>
                  </a:lnTo>
                  <a:lnTo>
                    <a:pt x="5734" y="917"/>
                  </a:lnTo>
                  <a:lnTo>
                    <a:pt x="5734" y="982"/>
                  </a:lnTo>
                  <a:lnTo>
                    <a:pt x="5654" y="1026"/>
                  </a:lnTo>
                  <a:lnTo>
                    <a:pt x="5561" y="1066"/>
                  </a:lnTo>
                  <a:lnTo>
                    <a:pt x="5459" y="1101"/>
                  </a:lnTo>
                  <a:lnTo>
                    <a:pt x="5349" y="1134"/>
                  </a:lnTo>
                  <a:lnTo>
                    <a:pt x="5230" y="1162"/>
                  </a:lnTo>
                  <a:lnTo>
                    <a:pt x="5104" y="1183"/>
                  </a:lnTo>
                  <a:lnTo>
                    <a:pt x="4969" y="1201"/>
                  </a:lnTo>
                  <a:lnTo>
                    <a:pt x="4829" y="1209"/>
                  </a:lnTo>
                  <a:lnTo>
                    <a:pt x="4684" y="1213"/>
                  </a:lnTo>
                  <a:lnTo>
                    <a:pt x="4531" y="1208"/>
                  </a:lnTo>
                  <a:lnTo>
                    <a:pt x="4376" y="1195"/>
                  </a:lnTo>
                  <a:lnTo>
                    <a:pt x="4215" y="1174"/>
                  </a:lnTo>
                  <a:lnTo>
                    <a:pt x="4052" y="1143"/>
                  </a:lnTo>
                  <a:lnTo>
                    <a:pt x="3887" y="1103"/>
                  </a:lnTo>
                  <a:lnTo>
                    <a:pt x="3719" y="1052"/>
                  </a:lnTo>
                  <a:lnTo>
                    <a:pt x="3549" y="991"/>
                  </a:lnTo>
                  <a:lnTo>
                    <a:pt x="3379" y="917"/>
                  </a:lnTo>
                  <a:lnTo>
                    <a:pt x="3210" y="833"/>
                  </a:lnTo>
                  <a:lnTo>
                    <a:pt x="3048" y="746"/>
                  </a:lnTo>
                  <a:lnTo>
                    <a:pt x="2887" y="663"/>
                  </a:lnTo>
                  <a:lnTo>
                    <a:pt x="2730" y="585"/>
                  </a:lnTo>
                  <a:lnTo>
                    <a:pt x="2574" y="509"/>
                  </a:lnTo>
                  <a:lnTo>
                    <a:pt x="2418" y="438"/>
                  </a:lnTo>
                  <a:lnTo>
                    <a:pt x="2264" y="369"/>
                  </a:lnTo>
                  <a:lnTo>
                    <a:pt x="2114" y="308"/>
                  </a:lnTo>
                  <a:lnTo>
                    <a:pt x="1963" y="250"/>
                  </a:lnTo>
                  <a:lnTo>
                    <a:pt x="1814" y="198"/>
                  </a:lnTo>
                  <a:lnTo>
                    <a:pt x="1669" y="152"/>
                  </a:lnTo>
                  <a:lnTo>
                    <a:pt x="1525" y="110"/>
                  </a:lnTo>
                  <a:lnTo>
                    <a:pt x="1383" y="77"/>
                  </a:lnTo>
                  <a:lnTo>
                    <a:pt x="1245" y="49"/>
                  </a:lnTo>
                  <a:lnTo>
                    <a:pt x="1109" y="28"/>
                  </a:lnTo>
                  <a:lnTo>
                    <a:pt x="974" y="14"/>
                  </a:lnTo>
                  <a:lnTo>
                    <a:pt x="842" y="7"/>
                  </a:lnTo>
                  <a:lnTo>
                    <a:pt x="713" y="7"/>
                  </a:lnTo>
                  <a:lnTo>
                    <a:pt x="587" y="17"/>
                  </a:lnTo>
                  <a:lnTo>
                    <a:pt x="464" y="35"/>
                  </a:lnTo>
                  <a:lnTo>
                    <a:pt x="343" y="59"/>
                  </a:lnTo>
                  <a:lnTo>
                    <a:pt x="226" y="94"/>
                  </a:lnTo>
                  <a:lnTo>
                    <a:pt x="112" y="140"/>
                  </a:lnTo>
                  <a:lnTo>
                    <a:pt x="0" y="192"/>
                  </a:lnTo>
                  <a:lnTo>
                    <a:pt x="111" y="138"/>
                  </a:lnTo>
                  <a:lnTo>
                    <a:pt x="224" y="94"/>
                  </a:lnTo>
                  <a:lnTo>
                    <a:pt x="340" y="58"/>
                  </a:lnTo>
                  <a:lnTo>
                    <a:pt x="461" y="31"/>
                  </a:lnTo>
                  <a:lnTo>
                    <a:pt x="583" y="12"/>
                  </a:lnTo>
                  <a:lnTo>
                    <a:pt x="709" y="2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-15875" y="2963863"/>
              <a:ext cx="9102725" cy="1652588"/>
            </a:xfrm>
            <a:custGeom>
              <a:avLst/>
              <a:gdLst>
                <a:gd name="T0" fmla="*/ 1252 w 5734"/>
                <a:gd name="T1" fmla="*/ 2 h 1041"/>
                <a:gd name="T2" fmla="*/ 1532 w 5734"/>
                <a:gd name="T3" fmla="*/ 23 h 1041"/>
                <a:gd name="T4" fmla="*/ 1828 w 5734"/>
                <a:gd name="T5" fmla="*/ 65 h 1041"/>
                <a:gd name="T6" fmla="*/ 2135 w 5734"/>
                <a:gd name="T7" fmla="*/ 126 h 1041"/>
                <a:gd name="T8" fmla="*/ 2455 w 5734"/>
                <a:gd name="T9" fmla="*/ 205 h 1041"/>
                <a:gd name="T10" fmla="*/ 2786 w 5734"/>
                <a:gd name="T11" fmla="*/ 297 h 1041"/>
                <a:gd name="T12" fmla="*/ 3125 w 5734"/>
                <a:gd name="T13" fmla="*/ 402 h 1041"/>
                <a:gd name="T14" fmla="*/ 3453 w 5734"/>
                <a:gd name="T15" fmla="*/ 507 h 1041"/>
                <a:gd name="T16" fmla="*/ 3745 w 5734"/>
                <a:gd name="T17" fmla="*/ 578 h 1041"/>
                <a:gd name="T18" fmla="*/ 4022 w 5734"/>
                <a:gd name="T19" fmla="*/ 620 h 1041"/>
                <a:gd name="T20" fmla="*/ 4283 w 5734"/>
                <a:gd name="T21" fmla="*/ 634 h 1041"/>
                <a:gd name="T22" fmla="*/ 4524 w 5734"/>
                <a:gd name="T23" fmla="*/ 625 h 1041"/>
                <a:gd name="T24" fmla="*/ 4750 w 5734"/>
                <a:gd name="T25" fmla="*/ 597 h 1041"/>
                <a:gd name="T26" fmla="*/ 4959 w 5734"/>
                <a:gd name="T27" fmla="*/ 551 h 1041"/>
                <a:gd name="T28" fmla="*/ 5149 w 5734"/>
                <a:gd name="T29" fmla="*/ 495 h 1041"/>
                <a:gd name="T30" fmla="*/ 5323 w 5734"/>
                <a:gd name="T31" fmla="*/ 429 h 1041"/>
                <a:gd name="T32" fmla="*/ 5479 w 5734"/>
                <a:gd name="T33" fmla="*/ 355 h 1041"/>
                <a:gd name="T34" fmla="*/ 5615 w 5734"/>
                <a:gd name="T35" fmla="*/ 280 h 1041"/>
                <a:gd name="T36" fmla="*/ 5734 w 5734"/>
                <a:gd name="T37" fmla="*/ 206 h 1041"/>
                <a:gd name="T38" fmla="*/ 5659 w 5734"/>
                <a:gd name="T39" fmla="*/ 774 h 1041"/>
                <a:gd name="T40" fmla="*/ 5491 w 5734"/>
                <a:gd name="T41" fmla="*/ 849 h 1041"/>
                <a:gd name="T42" fmla="*/ 5300 w 5734"/>
                <a:gd name="T43" fmla="*/ 919 h 1041"/>
                <a:gd name="T44" fmla="*/ 5081 w 5734"/>
                <a:gd name="T45" fmla="*/ 978 h 1041"/>
                <a:gd name="T46" fmla="*/ 4834 w 5734"/>
                <a:gd name="T47" fmla="*/ 1020 h 1041"/>
                <a:gd name="T48" fmla="*/ 4584 w 5734"/>
                <a:gd name="T49" fmla="*/ 1041 h 1041"/>
                <a:gd name="T50" fmla="*/ 4316 w 5734"/>
                <a:gd name="T51" fmla="*/ 1036 h 1041"/>
                <a:gd name="T52" fmla="*/ 4032 w 5734"/>
                <a:gd name="T53" fmla="*/ 1005 h 1041"/>
                <a:gd name="T54" fmla="*/ 3735 w 5734"/>
                <a:gd name="T55" fmla="*/ 940 h 1041"/>
                <a:gd name="T56" fmla="*/ 3423 w 5734"/>
                <a:gd name="T57" fmla="*/ 837 h 1041"/>
                <a:gd name="T58" fmla="*/ 3083 w 5734"/>
                <a:gd name="T59" fmla="*/ 690 h 1041"/>
                <a:gd name="T60" fmla="*/ 2730 w 5734"/>
                <a:gd name="T61" fmla="*/ 534 h 1041"/>
                <a:gd name="T62" fmla="*/ 2385 w 5734"/>
                <a:gd name="T63" fmla="*/ 394 h 1041"/>
                <a:gd name="T64" fmla="*/ 2050 w 5734"/>
                <a:gd name="T65" fmla="*/ 275 h 1041"/>
                <a:gd name="T66" fmla="*/ 1725 w 5734"/>
                <a:gd name="T67" fmla="*/ 184 h 1041"/>
                <a:gd name="T68" fmla="*/ 1420 w 5734"/>
                <a:gd name="T69" fmla="*/ 124 h 1041"/>
                <a:gd name="T70" fmla="*/ 1140 w 5734"/>
                <a:gd name="T71" fmla="*/ 93 h 1041"/>
                <a:gd name="T72" fmla="*/ 883 w 5734"/>
                <a:gd name="T73" fmla="*/ 87 h 1041"/>
                <a:gd name="T74" fmla="*/ 641 w 5734"/>
                <a:gd name="T75" fmla="*/ 108 h 1041"/>
                <a:gd name="T76" fmla="*/ 417 w 5734"/>
                <a:gd name="T77" fmla="*/ 161 h 1041"/>
                <a:gd name="T78" fmla="*/ 203 w 5734"/>
                <a:gd name="T79" fmla="*/ 245 h 1041"/>
                <a:gd name="T80" fmla="*/ 0 w 5734"/>
                <a:gd name="T81" fmla="*/ 360 h 1041"/>
                <a:gd name="T82" fmla="*/ 91 w 5734"/>
                <a:gd name="T83" fmla="*/ 290 h 1041"/>
                <a:gd name="T84" fmla="*/ 287 w 5734"/>
                <a:gd name="T85" fmla="*/ 173 h 1041"/>
                <a:gd name="T86" fmla="*/ 504 w 5734"/>
                <a:gd name="T87" fmla="*/ 87 h 1041"/>
                <a:gd name="T88" fmla="*/ 737 w 5734"/>
                <a:gd name="T89" fmla="*/ 33 h 1041"/>
                <a:gd name="T90" fmla="*/ 986 w 5734"/>
                <a:gd name="T91" fmla="*/ 5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4" h="1041">
                  <a:moveTo>
                    <a:pt x="1117" y="0"/>
                  </a:moveTo>
                  <a:lnTo>
                    <a:pt x="1252" y="2"/>
                  </a:lnTo>
                  <a:lnTo>
                    <a:pt x="1390" y="10"/>
                  </a:lnTo>
                  <a:lnTo>
                    <a:pt x="1532" y="23"/>
                  </a:lnTo>
                  <a:lnTo>
                    <a:pt x="1678" y="42"/>
                  </a:lnTo>
                  <a:lnTo>
                    <a:pt x="1828" y="65"/>
                  </a:lnTo>
                  <a:lnTo>
                    <a:pt x="1979" y="93"/>
                  </a:lnTo>
                  <a:lnTo>
                    <a:pt x="2135" y="126"/>
                  </a:lnTo>
                  <a:lnTo>
                    <a:pt x="2294" y="163"/>
                  </a:lnTo>
                  <a:lnTo>
                    <a:pt x="2455" y="205"/>
                  </a:lnTo>
                  <a:lnTo>
                    <a:pt x="2618" y="248"/>
                  </a:lnTo>
                  <a:lnTo>
                    <a:pt x="2786" y="297"/>
                  </a:lnTo>
                  <a:lnTo>
                    <a:pt x="2954" y="348"/>
                  </a:lnTo>
                  <a:lnTo>
                    <a:pt x="3125" y="402"/>
                  </a:lnTo>
                  <a:lnTo>
                    <a:pt x="3301" y="460"/>
                  </a:lnTo>
                  <a:lnTo>
                    <a:pt x="3453" y="507"/>
                  </a:lnTo>
                  <a:lnTo>
                    <a:pt x="3602" y="546"/>
                  </a:lnTo>
                  <a:lnTo>
                    <a:pt x="3745" y="578"/>
                  </a:lnTo>
                  <a:lnTo>
                    <a:pt x="3887" y="602"/>
                  </a:lnTo>
                  <a:lnTo>
                    <a:pt x="4022" y="620"/>
                  </a:lnTo>
                  <a:lnTo>
                    <a:pt x="4155" y="628"/>
                  </a:lnTo>
                  <a:lnTo>
                    <a:pt x="4283" y="634"/>
                  </a:lnTo>
                  <a:lnTo>
                    <a:pt x="4405" y="632"/>
                  </a:lnTo>
                  <a:lnTo>
                    <a:pt x="4524" y="625"/>
                  </a:lnTo>
                  <a:lnTo>
                    <a:pt x="4640" y="613"/>
                  </a:lnTo>
                  <a:lnTo>
                    <a:pt x="4750" y="597"/>
                  </a:lnTo>
                  <a:lnTo>
                    <a:pt x="4857" y="576"/>
                  </a:lnTo>
                  <a:lnTo>
                    <a:pt x="4959" y="551"/>
                  </a:lnTo>
                  <a:lnTo>
                    <a:pt x="5057" y="525"/>
                  </a:lnTo>
                  <a:lnTo>
                    <a:pt x="5149" y="495"/>
                  </a:lnTo>
                  <a:lnTo>
                    <a:pt x="5239" y="462"/>
                  </a:lnTo>
                  <a:lnTo>
                    <a:pt x="5323" y="429"/>
                  </a:lnTo>
                  <a:lnTo>
                    <a:pt x="5402" y="392"/>
                  </a:lnTo>
                  <a:lnTo>
                    <a:pt x="5479" y="355"/>
                  </a:lnTo>
                  <a:lnTo>
                    <a:pt x="5549" y="318"/>
                  </a:lnTo>
                  <a:lnTo>
                    <a:pt x="5615" y="280"/>
                  </a:lnTo>
                  <a:lnTo>
                    <a:pt x="5676" y="243"/>
                  </a:lnTo>
                  <a:lnTo>
                    <a:pt x="5734" y="206"/>
                  </a:lnTo>
                  <a:lnTo>
                    <a:pt x="5734" y="737"/>
                  </a:lnTo>
                  <a:lnTo>
                    <a:pt x="5659" y="774"/>
                  </a:lnTo>
                  <a:lnTo>
                    <a:pt x="5578" y="812"/>
                  </a:lnTo>
                  <a:lnTo>
                    <a:pt x="5491" y="849"/>
                  </a:lnTo>
                  <a:lnTo>
                    <a:pt x="5398" y="884"/>
                  </a:lnTo>
                  <a:lnTo>
                    <a:pt x="5300" y="919"/>
                  </a:lnTo>
                  <a:lnTo>
                    <a:pt x="5193" y="950"/>
                  </a:lnTo>
                  <a:lnTo>
                    <a:pt x="5081" y="978"/>
                  </a:lnTo>
                  <a:lnTo>
                    <a:pt x="4962" y="1001"/>
                  </a:lnTo>
                  <a:lnTo>
                    <a:pt x="4834" y="1020"/>
                  </a:lnTo>
                  <a:lnTo>
                    <a:pt x="4712" y="1033"/>
                  </a:lnTo>
                  <a:lnTo>
                    <a:pt x="4584" y="1041"/>
                  </a:lnTo>
                  <a:lnTo>
                    <a:pt x="4453" y="1041"/>
                  </a:lnTo>
                  <a:lnTo>
                    <a:pt x="4316" y="1036"/>
                  </a:lnTo>
                  <a:lnTo>
                    <a:pt x="4176" y="1024"/>
                  </a:lnTo>
                  <a:lnTo>
                    <a:pt x="4032" y="1005"/>
                  </a:lnTo>
                  <a:lnTo>
                    <a:pt x="3885" y="977"/>
                  </a:lnTo>
                  <a:lnTo>
                    <a:pt x="3735" y="940"/>
                  </a:lnTo>
                  <a:lnTo>
                    <a:pt x="3581" y="893"/>
                  </a:lnTo>
                  <a:lnTo>
                    <a:pt x="3423" y="837"/>
                  </a:lnTo>
                  <a:lnTo>
                    <a:pt x="3262" y="768"/>
                  </a:lnTo>
                  <a:lnTo>
                    <a:pt x="3083" y="690"/>
                  </a:lnTo>
                  <a:lnTo>
                    <a:pt x="2905" y="611"/>
                  </a:lnTo>
                  <a:lnTo>
                    <a:pt x="2730" y="534"/>
                  </a:lnTo>
                  <a:lnTo>
                    <a:pt x="2556" y="462"/>
                  </a:lnTo>
                  <a:lnTo>
                    <a:pt x="2385" y="394"/>
                  </a:lnTo>
                  <a:lnTo>
                    <a:pt x="2217" y="331"/>
                  </a:lnTo>
                  <a:lnTo>
                    <a:pt x="2050" y="275"/>
                  </a:lnTo>
                  <a:lnTo>
                    <a:pt x="1886" y="226"/>
                  </a:lnTo>
                  <a:lnTo>
                    <a:pt x="1725" y="184"/>
                  </a:lnTo>
                  <a:lnTo>
                    <a:pt x="1567" y="149"/>
                  </a:lnTo>
                  <a:lnTo>
                    <a:pt x="1420" y="124"/>
                  </a:lnTo>
                  <a:lnTo>
                    <a:pt x="1277" y="105"/>
                  </a:lnTo>
                  <a:lnTo>
                    <a:pt x="1140" y="93"/>
                  </a:lnTo>
                  <a:lnTo>
                    <a:pt x="1009" y="86"/>
                  </a:lnTo>
                  <a:lnTo>
                    <a:pt x="883" y="87"/>
                  </a:lnTo>
                  <a:lnTo>
                    <a:pt x="760" y="94"/>
                  </a:lnTo>
                  <a:lnTo>
                    <a:pt x="641" y="108"/>
                  </a:lnTo>
                  <a:lnTo>
                    <a:pt x="527" y="131"/>
                  </a:lnTo>
                  <a:lnTo>
                    <a:pt x="417" y="161"/>
                  </a:lnTo>
                  <a:lnTo>
                    <a:pt x="308" y="199"/>
                  </a:lnTo>
                  <a:lnTo>
                    <a:pt x="203" y="245"/>
                  </a:lnTo>
                  <a:lnTo>
                    <a:pt x="100" y="299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91" y="290"/>
                  </a:lnTo>
                  <a:lnTo>
                    <a:pt x="188" y="227"/>
                  </a:lnTo>
                  <a:lnTo>
                    <a:pt x="287" y="173"/>
                  </a:lnTo>
                  <a:lnTo>
                    <a:pt x="394" y="128"/>
                  </a:lnTo>
                  <a:lnTo>
                    <a:pt x="504" y="87"/>
                  </a:lnTo>
                  <a:lnTo>
                    <a:pt x="618" y="58"/>
                  </a:lnTo>
                  <a:lnTo>
                    <a:pt x="737" y="33"/>
                  </a:lnTo>
                  <a:lnTo>
                    <a:pt x="860" y="16"/>
                  </a:lnTo>
                  <a:lnTo>
                    <a:pt x="986" y="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A5516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260350" y="2963863"/>
              <a:ext cx="8826500" cy="1062038"/>
            </a:xfrm>
            <a:custGeom>
              <a:avLst/>
              <a:gdLst>
                <a:gd name="T0" fmla="*/ 1073 w 5560"/>
                <a:gd name="T1" fmla="*/ 3 h 669"/>
                <a:gd name="T2" fmla="*/ 1356 w 5560"/>
                <a:gd name="T3" fmla="*/ 24 h 669"/>
                <a:gd name="T4" fmla="*/ 1652 w 5560"/>
                <a:gd name="T5" fmla="*/ 66 h 669"/>
                <a:gd name="T6" fmla="*/ 1962 w 5560"/>
                <a:gd name="T7" fmla="*/ 128 h 669"/>
                <a:gd name="T8" fmla="*/ 2283 w 5560"/>
                <a:gd name="T9" fmla="*/ 205 h 669"/>
                <a:gd name="T10" fmla="*/ 2614 w 5560"/>
                <a:gd name="T11" fmla="*/ 297 h 669"/>
                <a:gd name="T12" fmla="*/ 2953 w 5560"/>
                <a:gd name="T13" fmla="*/ 404 h 669"/>
                <a:gd name="T14" fmla="*/ 3279 w 5560"/>
                <a:gd name="T15" fmla="*/ 507 h 669"/>
                <a:gd name="T16" fmla="*/ 3571 w 5560"/>
                <a:gd name="T17" fmla="*/ 578 h 669"/>
                <a:gd name="T18" fmla="*/ 3848 w 5560"/>
                <a:gd name="T19" fmla="*/ 620 h 669"/>
                <a:gd name="T20" fmla="*/ 4109 w 5560"/>
                <a:gd name="T21" fmla="*/ 634 h 669"/>
                <a:gd name="T22" fmla="*/ 4350 w 5560"/>
                <a:gd name="T23" fmla="*/ 625 h 669"/>
                <a:gd name="T24" fmla="*/ 4576 w 5560"/>
                <a:gd name="T25" fmla="*/ 597 h 669"/>
                <a:gd name="T26" fmla="*/ 4785 w 5560"/>
                <a:gd name="T27" fmla="*/ 551 h 669"/>
                <a:gd name="T28" fmla="*/ 4975 w 5560"/>
                <a:gd name="T29" fmla="*/ 495 h 669"/>
                <a:gd name="T30" fmla="*/ 5149 w 5560"/>
                <a:gd name="T31" fmla="*/ 429 h 669"/>
                <a:gd name="T32" fmla="*/ 5305 w 5560"/>
                <a:gd name="T33" fmla="*/ 355 h 669"/>
                <a:gd name="T34" fmla="*/ 5441 w 5560"/>
                <a:gd name="T35" fmla="*/ 280 h 669"/>
                <a:gd name="T36" fmla="*/ 5560 w 5560"/>
                <a:gd name="T37" fmla="*/ 206 h 669"/>
                <a:gd name="T38" fmla="*/ 5499 w 5560"/>
                <a:gd name="T39" fmla="*/ 296 h 669"/>
                <a:gd name="T40" fmla="*/ 5362 w 5560"/>
                <a:gd name="T41" fmla="*/ 373 h 669"/>
                <a:gd name="T42" fmla="*/ 5207 w 5560"/>
                <a:gd name="T43" fmla="*/ 448 h 669"/>
                <a:gd name="T44" fmla="*/ 5031 w 5560"/>
                <a:gd name="T45" fmla="*/ 518 h 669"/>
                <a:gd name="T46" fmla="*/ 4837 w 5560"/>
                <a:gd name="T47" fmla="*/ 579 h 669"/>
                <a:gd name="T48" fmla="*/ 4625 w 5560"/>
                <a:gd name="T49" fmla="*/ 627 h 669"/>
                <a:gd name="T50" fmla="*/ 4394 w 5560"/>
                <a:gd name="T51" fmla="*/ 658 h 669"/>
                <a:gd name="T52" fmla="*/ 4144 w 5560"/>
                <a:gd name="T53" fmla="*/ 669 h 669"/>
                <a:gd name="T54" fmla="*/ 3876 w 5560"/>
                <a:gd name="T55" fmla="*/ 655 h 669"/>
                <a:gd name="T56" fmla="*/ 3589 w 5560"/>
                <a:gd name="T57" fmla="*/ 613 h 669"/>
                <a:gd name="T58" fmla="*/ 3286 w 5560"/>
                <a:gd name="T59" fmla="*/ 537 h 669"/>
                <a:gd name="T60" fmla="*/ 2955 w 5560"/>
                <a:gd name="T61" fmla="*/ 427 h 669"/>
                <a:gd name="T62" fmla="*/ 2615 w 5560"/>
                <a:gd name="T63" fmla="*/ 318 h 669"/>
                <a:gd name="T64" fmla="*/ 2284 w 5560"/>
                <a:gd name="T65" fmla="*/ 222 h 669"/>
                <a:gd name="T66" fmla="*/ 1966 w 5560"/>
                <a:gd name="T67" fmla="*/ 142 h 669"/>
                <a:gd name="T68" fmla="*/ 1656 w 5560"/>
                <a:gd name="T69" fmla="*/ 79 h 669"/>
                <a:gd name="T70" fmla="*/ 1360 w 5560"/>
                <a:gd name="T71" fmla="*/ 33 h 669"/>
                <a:gd name="T72" fmla="*/ 1078 w 5560"/>
                <a:gd name="T73" fmla="*/ 10 h 669"/>
                <a:gd name="T74" fmla="*/ 808 w 5560"/>
                <a:gd name="T75" fmla="*/ 9 h 669"/>
                <a:gd name="T76" fmla="*/ 556 w 5560"/>
                <a:gd name="T77" fmla="*/ 35 h 669"/>
                <a:gd name="T78" fmla="*/ 320 w 5560"/>
                <a:gd name="T79" fmla="*/ 86 h 669"/>
                <a:gd name="T80" fmla="*/ 103 w 5560"/>
                <a:gd name="T81" fmla="*/ 168 h 669"/>
                <a:gd name="T82" fmla="*/ 101 w 5560"/>
                <a:gd name="T83" fmla="*/ 168 h 669"/>
                <a:gd name="T84" fmla="*/ 318 w 5560"/>
                <a:gd name="T85" fmla="*/ 86 h 669"/>
                <a:gd name="T86" fmla="*/ 553 w 5560"/>
                <a:gd name="T87" fmla="*/ 31 h 669"/>
                <a:gd name="T88" fmla="*/ 805 w 5560"/>
                <a:gd name="T89" fmla="*/ 3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560" h="669">
                  <a:moveTo>
                    <a:pt x="938" y="0"/>
                  </a:moveTo>
                  <a:lnTo>
                    <a:pt x="1073" y="3"/>
                  </a:lnTo>
                  <a:lnTo>
                    <a:pt x="1213" y="10"/>
                  </a:lnTo>
                  <a:lnTo>
                    <a:pt x="1356" y="24"/>
                  </a:lnTo>
                  <a:lnTo>
                    <a:pt x="1504" y="42"/>
                  </a:lnTo>
                  <a:lnTo>
                    <a:pt x="1652" y="66"/>
                  </a:lnTo>
                  <a:lnTo>
                    <a:pt x="1805" y="94"/>
                  </a:lnTo>
                  <a:lnTo>
                    <a:pt x="1962" y="128"/>
                  </a:lnTo>
                  <a:lnTo>
                    <a:pt x="2120" y="164"/>
                  </a:lnTo>
                  <a:lnTo>
                    <a:pt x="2283" y="205"/>
                  </a:lnTo>
                  <a:lnTo>
                    <a:pt x="2445" y="250"/>
                  </a:lnTo>
                  <a:lnTo>
                    <a:pt x="2614" y="297"/>
                  </a:lnTo>
                  <a:lnTo>
                    <a:pt x="2782" y="350"/>
                  </a:lnTo>
                  <a:lnTo>
                    <a:pt x="2953" y="404"/>
                  </a:lnTo>
                  <a:lnTo>
                    <a:pt x="3127" y="460"/>
                  </a:lnTo>
                  <a:lnTo>
                    <a:pt x="3279" y="507"/>
                  </a:lnTo>
                  <a:lnTo>
                    <a:pt x="3428" y="546"/>
                  </a:lnTo>
                  <a:lnTo>
                    <a:pt x="3571" y="578"/>
                  </a:lnTo>
                  <a:lnTo>
                    <a:pt x="3713" y="602"/>
                  </a:lnTo>
                  <a:lnTo>
                    <a:pt x="3848" y="620"/>
                  </a:lnTo>
                  <a:lnTo>
                    <a:pt x="3981" y="628"/>
                  </a:lnTo>
                  <a:lnTo>
                    <a:pt x="4109" y="634"/>
                  </a:lnTo>
                  <a:lnTo>
                    <a:pt x="4231" y="632"/>
                  </a:lnTo>
                  <a:lnTo>
                    <a:pt x="4350" y="625"/>
                  </a:lnTo>
                  <a:lnTo>
                    <a:pt x="4466" y="613"/>
                  </a:lnTo>
                  <a:lnTo>
                    <a:pt x="4576" y="597"/>
                  </a:lnTo>
                  <a:lnTo>
                    <a:pt x="4683" y="576"/>
                  </a:lnTo>
                  <a:lnTo>
                    <a:pt x="4785" y="551"/>
                  </a:lnTo>
                  <a:lnTo>
                    <a:pt x="4883" y="525"/>
                  </a:lnTo>
                  <a:lnTo>
                    <a:pt x="4975" y="495"/>
                  </a:lnTo>
                  <a:lnTo>
                    <a:pt x="5065" y="462"/>
                  </a:lnTo>
                  <a:lnTo>
                    <a:pt x="5149" y="429"/>
                  </a:lnTo>
                  <a:lnTo>
                    <a:pt x="5228" y="392"/>
                  </a:lnTo>
                  <a:lnTo>
                    <a:pt x="5305" y="355"/>
                  </a:lnTo>
                  <a:lnTo>
                    <a:pt x="5375" y="318"/>
                  </a:lnTo>
                  <a:lnTo>
                    <a:pt x="5441" y="280"/>
                  </a:lnTo>
                  <a:lnTo>
                    <a:pt x="5502" y="243"/>
                  </a:lnTo>
                  <a:lnTo>
                    <a:pt x="5560" y="206"/>
                  </a:lnTo>
                  <a:lnTo>
                    <a:pt x="5560" y="257"/>
                  </a:lnTo>
                  <a:lnTo>
                    <a:pt x="5499" y="296"/>
                  </a:lnTo>
                  <a:lnTo>
                    <a:pt x="5434" y="334"/>
                  </a:lnTo>
                  <a:lnTo>
                    <a:pt x="5362" y="373"/>
                  </a:lnTo>
                  <a:lnTo>
                    <a:pt x="5287" y="411"/>
                  </a:lnTo>
                  <a:lnTo>
                    <a:pt x="5207" y="448"/>
                  </a:lnTo>
                  <a:lnTo>
                    <a:pt x="5123" y="483"/>
                  </a:lnTo>
                  <a:lnTo>
                    <a:pt x="5031" y="518"/>
                  </a:lnTo>
                  <a:lnTo>
                    <a:pt x="4937" y="549"/>
                  </a:lnTo>
                  <a:lnTo>
                    <a:pt x="4837" y="579"/>
                  </a:lnTo>
                  <a:lnTo>
                    <a:pt x="4734" y="606"/>
                  </a:lnTo>
                  <a:lnTo>
                    <a:pt x="4625" y="627"/>
                  </a:lnTo>
                  <a:lnTo>
                    <a:pt x="4511" y="644"/>
                  </a:lnTo>
                  <a:lnTo>
                    <a:pt x="4394" y="658"/>
                  </a:lnTo>
                  <a:lnTo>
                    <a:pt x="4270" y="667"/>
                  </a:lnTo>
                  <a:lnTo>
                    <a:pt x="4144" y="669"/>
                  </a:lnTo>
                  <a:lnTo>
                    <a:pt x="4011" y="665"/>
                  </a:lnTo>
                  <a:lnTo>
                    <a:pt x="3876" y="655"/>
                  </a:lnTo>
                  <a:lnTo>
                    <a:pt x="3734" y="637"/>
                  </a:lnTo>
                  <a:lnTo>
                    <a:pt x="3589" y="613"/>
                  </a:lnTo>
                  <a:lnTo>
                    <a:pt x="3440" y="579"/>
                  </a:lnTo>
                  <a:lnTo>
                    <a:pt x="3286" y="537"/>
                  </a:lnTo>
                  <a:lnTo>
                    <a:pt x="3127" y="486"/>
                  </a:lnTo>
                  <a:lnTo>
                    <a:pt x="2955" y="427"/>
                  </a:lnTo>
                  <a:lnTo>
                    <a:pt x="2783" y="373"/>
                  </a:lnTo>
                  <a:lnTo>
                    <a:pt x="2615" y="318"/>
                  </a:lnTo>
                  <a:lnTo>
                    <a:pt x="2449" y="269"/>
                  </a:lnTo>
                  <a:lnTo>
                    <a:pt x="2284" y="222"/>
                  </a:lnTo>
                  <a:lnTo>
                    <a:pt x="2123" y="180"/>
                  </a:lnTo>
                  <a:lnTo>
                    <a:pt x="1966" y="142"/>
                  </a:lnTo>
                  <a:lnTo>
                    <a:pt x="1810" y="108"/>
                  </a:lnTo>
                  <a:lnTo>
                    <a:pt x="1656" y="79"/>
                  </a:lnTo>
                  <a:lnTo>
                    <a:pt x="1507" y="52"/>
                  </a:lnTo>
                  <a:lnTo>
                    <a:pt x="1360" y="33"/>
                  </a:lnTo>
                  <a:lnTo>
                    <a:pt x="1216" y="19"/>
                  </a:lnTo>
                  <a:lnTo>
                    <a:pt x="1078" y="10"/>
                  </a:lnTo>
                  <a:lnTo>
                    <a:pt x="942" y="7"/>
                  </a:lnTo>
                  <a:lnTo>
                    <a:pt x="808" y="9"/>
                  </a:lnTo>
                  <a:lnTo>
                    <a:pt x="681" y="19"/>
                  </a:lnTo>
                  <a:lnTo>
                    <a:pt x="556" y="35"/>
                  </a:lnTo>
                  <a:lnTo>
                    <a:pt x="437" y="56"/>
                  </a:lnTo>
                  <a:lnTo>
                    <a:pt x="320" y="86"/>
                  </a:lnTo>
                  <a:lnTo>
                    <a:pt x="210" y="124"/>
                  </a:lnTo>
                  <a:lnTo>
                    <a:pt x="103" y="168"/>
                  </a:lnTo>
                  <a:lnTo>
                    <a:pt x="0" y="220"/>
                  </a:lnTo>
                  <a:lnTo>
                    <a:pt x="101" y="168"/>
                  </a:lnTo>
                  <a:lnTo>
                    <a:pt x="208" y="122"/>
                  </a:lnTo>
                  <a:lnTo>
                    <a:pt x="318" y="86"/>
                  </a:lnTo>
                  <a:lnTo>
                    <a:pt x="434" y="54"/>
                  </a:lnTo>
                  <a:lnTo>
                    <a:pt x="553" y="31"/>
                  </a:lnTo>
                  <a:lnTo>
                    <a:pt x="677" y="14"/>
                  </a:lnTo>
                  <a:lnTo>
                    <a:pt x="805" y="3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-15875" y="3046413"/>
              <a:ext cx="9102725" cy="1570038"/>
            </a:xfrm>
            <a:custGeom>
              <a:avLst/>
              <a:gdLst>
                <a:gd name="T0" fmla="*/ 1123 w 5734"/>
                <a:gd name="T1" fmla="*/ 6 h 989"/>
                <a:gd name="T2" fmla="*/ 1413 w 5734"/>
                <a:gd name="T3" fmla="*/ 39 h 989"/>
                <a:gd name="T4" fmla="*/ 1725 w 5734"/>
                <a:gd name="T5" fmla="*/ 98 h 989"/>
                <a:gd name="T6" fmla="*/ 2050 w 5734"/>
                <a:gd name="T7" fmla="*/ 189 h 989"/>
                <a:gd name="T8" fmla="*/ 2385 w 5734"/>
                <a:gd name="T9" fmla="*/ 308 h 989"/>
                <a:gd name="T10" fmla="*/ 2730 w 5734"/>
                <a:gd name="T11" fmla="*/ 448 h 989"/>
                <a:gd name="T12" fmla="*/ 3083 w 5734"/>
                <a:gd name="T13" fmla="*/ 604 h 989"/>
                <a:gd name="T14" fmla="*/ 3423 w 5734"/>
                <a:gd name="T15" fmla="*/ 751 h 989"/>
                <a:gd name="T16" fmla="*/ 3735 w 5734"/>
                <a:gd name="T17" fmla="*/ 855 h 989"/>
                <a:gd name="T18" fmla="*/ 4032 w 5734"/>
                <a:gd name="T19" fmla="*/ 919 h 989"/>
                <a:gd name="T20" fmla="*/ 4316 w 5734"/>
                <a:gd name="T21" fmla="*/ 951 h 989"/>
                <a:gd name="T22" fmla="*/ 4584 w 5734"/>
                <a:gd name="T23" fmla="*/ 956 h 989"/>
                <a:gd name="T24" fmla="*/ 4834 w 5734"/>
                <a:gd name="T25" fmla="*/ 935 h 989"/>
                <a:gd name="T26" fmla="*/ 5081 w 5734"/>
                <a:gd name="T27" fmla="*/ 893 h 989"/>
                <a:gd name="T28" fmla="*/ 5300 w 5734"/>
                <a:gd name="T29" fmla="*/ 834 h 989"/>
                <a:gd name="T30" fmla="*/ 5491 w 5734"/>
                <a:gd name="T31" fmla="*/ 764 h 989"/>
                <a:gd name="T32" fmla="*/ 5659 w 5734"/>
                <a:gd name="T33" fmla="*/ 688 h 989"/>
                <a:gd name="T34" fmla="*/ 5734 w 5734"/>
                <a:gd name="T35" fmla="*/ 685 h 989"/>
                <a:gd name="T36" fmla="*/ 5578 w 5734"/>
                <a:gd name="T37" fmla="*/ 758 h 989"/>
                <a:gd name="T38" fmla="*/ 5398 w 5734"/>
                <a:gd name="T39" fmla="*/ 832 h 989"/>
                <a:gd name="T40" fmla="*/ 5193 w 5734"/>
                <a:gd name="T41" fmla="*/ 898 h 989"/>
                <a:gd name="T42" fmla="*/ 4962 w 5734"/>
                <a:gd name="T43" fmla="*/ 949 h 989"/>
                <a:gd name="T44" fmla="*/ 4712 w 5734"/>
                <a:gd name="T45" fmla="*/ 981 h 989"/>
                <a:gd name="T46" fmla="*/ 4453 w 5734"/>
                <a:gd name="T47" fmla="*/ 989 h 989"/>
                <a:gd name="T48" fmla="*/ 4176 w 5734"/>
                <a:gd name="T49" fmla="*/ 972 h 989"/>
                <a:gd name="T50" fmla="*/ 3885 w 5734"/>
                <a:gd name="T51" fmla="*/ 925 h 989"/>
                <a:gd name="T52" fmla="*/ 3581 w 5734"/>
                <a:gd name="T53" fmla="*/ 841 h 989"/>
                <a:gd name="T54" fmla="*/ 3262 w 5734"/>
                <a:gd name="T55" fmla="*/ 716 h 989"/>
                <a:gd name="T56" fmla="*/ 2905 w 5734"/>
                <a:gd name="T57" fmla="*/ 559 h 989"/>
                <a:gd name="T58" fmla="*/ 2556 w 5734"/>
                <a:gd name="T59" fmla="*/ 410 h 989"/>
                <a:gd name="T60" fmla="*/ 2217 w 5734"/>
                <a:gd name="T61" fmla="*/ 279 h 989"/>
                <a:gd name="T62" fmla="*/ 1886 w 5734"/>
                <a:gd name="T63" fmla="*/ 172 h 989"/>
                <a:gd name="T64" fmla="*/ 1567 w 5734"/>
                <a:gd name="T65" fmla="*/ 97 h 989"/>
                <a:gd name="T66" fmla="*/ 1277 w 5734"/>
                <a:gd name="T67" fmla="*/ 53 h 989"/>
                <a:gd name="T68" fmla="*/ 1009 w 5734"/>
                <a:gd name="T69" fmla="*/ 34 h 989"/>
                <a:gd name="T70" fmla="*/ 760 w 5734"/>
                <a:gd name="T71" fmla="*/ 42 h 989"/>
                <a:gd name="T72" fmla="*/ 527 w 5734"/>
                <a:gd name="T73" fmla="*/ 79 h 989"/>
                <a:gd name="T74" fmla="*/ 308 w 5734"/>
                <a:gd name="T75" fmla="*/ 146 h 989"/>
                <a:gd name="T76" fmla="*/ 100 w 5734"/>
                <a:gd name="T77" fmla="*/ 247 h 989"/>
                <a:gd name="T78" fmla="*/ 0 w 5734"/>
                <a:gd name="T79" fmla="*/ 308 h 989"/>
                <a:gd name="T80" fmla="*/ 97 w 5734"/>
                <a:gd name="T81" fmla="*/ 228 h 989"/>
                <a:gd name="T82" fmla="*/ 193 w 5734"/>
                <a:gd name="T83" fmla="*/ 160 h 989"/>
                <a:gd name="T84" fmla="*/ 361 w 5734"/>
                <a:gd name="T85" fmla="*/ 86 h 989"/>
                <a:gd name="T86" fmla="*/ 599 w 5734"/>
                <a:gd name="T87" fmla="*/ 28 h 989"/>
                <a:gd name="T88" fmla="*/ 851 w 5734"/>
                <a:gd name="T89" fmla="*/ 2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4" h="989">
                  <a:moveTo>
                    <a:pt x="984" y="0"/>
                  </a:moveTo>
                  <a:lnTo>
                    <a:pt x="1123" y="6"/>
                  </a:lnTo>
                  <a:lnTo>
                    <a:pt x="1266" y="20"/>
                  </a:lnTo>
                  <a:lnTo>
                    <a:pt x="1413" y="39"/>
                  </a:lnTo>
                  <a:lnTo>
                    <a:pt x="1567" y="63"/>
                  </a:lnTo>
                  <a:lnTo>
                    <a:pt x="1725" y="98"/>
                  </a:lnTo>
                  <a:lnTo>
                    <a:pt x="1886" y="140"/>
                  </a:lnTo>
                  <a:lnTo>
                    <a:pt x="2050" y="189"/>
                  </a:lnTo>
                  <a:lnTo>
                    <a:pt x="2217" y="245"/>
                  </a:lnTo>
                  <a:lnTo>
                    <a:pt x="2385" y="308"/>
                  </a:lnTo>
                  <a:lnTo>
                    <a:pt x="2556" y="377"/>
                  </a:lnTo>
                  <a:lnTo>
                    <a:pt x="2730" y="448"/>
                  </a:lnTo>
                  <a:lnTo>
                    <a:pt x="2905" y="526"/>
                  </a:lnTo>
                  <a:lnTo>
                    <a:pt x="3083" y="604"/>
                  </a:lnTo>
                  <a:lnTo>
                    <a:pt x="3262" y="683"/>
                  </a:lnTo>
                  <a:lnTo>
                    <a:pt x="3423" y="751"/>
                  </a:lnTo>
                  <a:lnTo>
                    <a:pt x="3581" y="807"/>
                  </a:lnTo>
                  <a:lnTo>
                    <a:pt x="3735" y="855"/>
                  </a:lnTo>
                  <a:lnTo>
                    <a:pt x="3885" y="891"/>
                  </a:lnTo>
                  <a:lnTo>
                    <a:pt x="4032" y="919"/>
                  </a:lnTo>
                  <a:lnTo>
                    <a:pt x="4176" y="939"/>
                  </a:lnTo>
                  <a:lnTo>
                    <a:pt x="4316" y="951"/>
                  </a:lnTo>
                  <a:lnTo>
                    <a:pt x="4453" y="956"/>
                  </a:lnTo>
                  <a:lnTo>
                    <a:pt x="4584" y="956"/>
                  </a:lnTo>
                  <a:lnTo>
                    <a:pt x="4712" y="949"/>
                  </a:lnTo>
                  <a:lnTo>
                    <a:pt x="4834" y="935"/>
                  </a:lnTo>
                  <a:lnTo>
                    <a:pt x="4962" y="916"/>
                  </a:lnTo>
                  <a:lnTo>
                    <a:pt x="5081" y="893"/>
                  </a:lnTo>
                  <a:lnTo>
                    <a:pt x="5193" y="865"/>
                  </a:lnTo>
                  <a:lnTo>
                    <a:pt x="5300" y="834"/>
                  </a:lnTo>
                  <a:lnTo>
                    <a:pt x="5398" y="799"/>
                  </a:lnTo>
                  <a:lnTo>
                    <a:pt x="5491" y="764"/>
                  </a:lnTo>
                  <a:lnTo>
                    <a:pt x="5578" y="727"/>
                  </a:lnTo>
                  <a:lnTo>
                    <a:pt x="5659" y="688"/>
                  </a:lnTo>
                  <a:lnTo>
                    <a:pt x="5734" y="652"/>
                  </a:lnTo>
                  <a:lnTo>
                    <a:pt x="5734" y="685"/>
                  </a:lnTo>
                  <a:lnTo>
                    <a:pt x="5659" y="722"/>
                  </a:lnTo>
                  <a:lnTo>
                    <a:pt x="5578" y="758"/>
                  </a:lnTo>
                  <a:lnTo>
                    <a:pt x="5491" y="797"/>
                  </a:lnTo>
                  <a:lnTo>
                    <a:pt x="5398" y="832"/>
                  </a:lnTo>
                  <a:lnTo>
                    <a:pt x="5300" y="867"/>
                  </a:lnTo>
                  <a:lnTo>
                    <a:pt x="5193" y="898"/>
                  </a:lnTo>
                  <a:lnTo>
                    <a:pt x="5081" y="926"/>
                  </a:lnTo>
                  <a:lnTo>
                    <a:pt x="4962" y="949"/>
                  </a:lnTo>
                  <a:lnTo>
                    <a:pt x="4834" y="968"/>
                  </a:lnTo>
                  <a:lnTo>
                    <a:pt x="4712" y="981"/>
                  </a:lnTo>
                  <a:lnTo>
                    <a:pt x="4584" y="988"/>
                  </a:lnTo>
                  <a:lnTo>
                    <a:pt x="4453" y="989"/>
                  </a:lnTo>
                  <a:lnTo>
                    <a:pt x="4316" y="984"/>
                  </a:lnTo>
                  <a:lnTo>
                    <a:pt x="4176" y="972"/>
                  </a:lnTo>
                  <a:lnTo>
                    <a:pt x="4032" y="953"/>
                  </a:lnTo>
                  <a:lnTo>
                    <a:pt x="3885" y="925"/>
                  </a:lnTo>
                  <a:lnTo>
                    <a:pt x="3735" y="888"/>
                  </a:lnTo>
                  <a:lnTo>
                    <a:pt x="3581" y="841"/>
                  </a:lnTo>
                  <a:lnTo>
                    <a:pt x="3423" y="785"/>
                  </a:lnTo>
                  <a:lnTo>
                    <a:pt x="3262" y="716"/>
                  </a:lnTo>
                  <a:lnTo>
                    <a:pt x="3083" y="636"/>
                  </a:lnTo>
                  <a:lnTo>
                    <a:pt x="2905" y="559"/>
                  </a:lnTo>
                  <a:lnTo>
                    <a:pt x="2730" y="482"/>
                  </a:lnTo>
                  <a:lnTo>
                    <a:pt x="2556" y="410"/>
                  </a:lnTo>
                  <a:lnTo>
                    <a:pt x="2385" y="342"/>
                  </a:lnTo>
                  <a:lnTo>
                    <a:pt x="2217" y="279"/>
                  </a:lnTo>
                  <a:lnTo>
                    <a:pt x="2050" y="223"/>
                  </a:lnTo>
                  <a:lnTo>
                    <a:pt x="1886" y="172"/>
                  </a:lnTo>
                  <a:lnTo>
                    <a:pt x="1725" y="130"/>
                  </a:lnTo>
                  <a:lnTo>
                    <a:pt x="1567" y="97"/>
                  </a:lnTo>
                  <a:lnTo>
                    <a:pt x="1420" y="72"/>
                  </a:lnTo>
                  <a:lnTo>
                    <a:pt x="1277" y="53"/>
                  </a:lnTo>
                  <a:lnTo>
                    <a:pt x="1140" y="41"/>
                  </a:lnTo>
                  <a:lnTo>
                    <a:pt x="1009" y="34"/>
                  </a:lnTo>
                  <a:lnTo>
                    <a:pt x="883" y="35"/>
                  </a:lnTo>
                  <a:lnTo>
                    <a:pt x="760" y="42"/>
                  </a:lnTo>
                  <a:lnTo>
                    <a:pt x="641" y="56"/>
                  </a:lnTo>
                  <a:lnTo>
                    <a:pt x="527" y="79"/>
                  </a:lnTo>
                  <a:lnTo>
                    <a:pt x="417" y="109"/>
                  </a:lnTo>
                  <a:lnTo>
                    <a:pt x="308" y="146"/>
                  </a:lnTo>
                  <a:lnTo>
                    <a:pt x="203" y="193"/>
                  </a:lnTo>
                  <a:lnTo>
                    <a:pt x="100" y="247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49" y="268"/>
                  </a:lnTo>
                  <a:lnTo>
                    <a:pt x="97" y="228"/>
                  </a:lnTo>
                  <a:lnTo>
                    <a:pt x="144" y="193"/>
                  </a:lnTo>
                  <a:lnTo>
                    <a:pt x="193" y="160"/>
                  </a:lnTo>
                  <a:lnTo>
                    <a:pt x="249" y="128"/>
                  </a:lnTo>
                  <a:lnTo>
                    <a:pt x="361" y="86"/>
                  </a:lnTo>
                  <a:lnTo>
                    <a:pt x="478" y="53"/>
                  </a:lnTo>
                  <a:lnTo>
                    <a:pt x="599" y="28"/>
                  </a:lnTo>
                  <a:lnTo>
                    <a:pt x="723" y="13"/>
                  </a:lnTo>
                  <a:lnTo>
                    <a:pt x="851" y="2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07" y="87933"/>
            <a:ext cx="2828622" cy="1591100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47757" y="5916193"/>
            <a:ext cx="4607064" cy="5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000" cap="all" dirty="0">
                <a:solidFill>
                  <a:srgbClr val="DA24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and pure and fresh and reporting on activities report PPT</a:t>
            </a:r>
            <a:endParaRPr lang="zh-CN" altLang="en-US" sz="1000" cap="all" dirty="0">
              <a:solidFill>
                <a:srgbClr val="DA24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757" y="5166524"/>
            <a:ext cx="4809650" cy="74635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buNone/>
            </a:pPr>
            <a:r>
              <a:rPr lang="zh-CN" altLang="en-US" sz="4400" dirty="0">
                <a:solidFill>
                  <a:srgbClr val="DA240F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4400" dirty="0">
              <a:solidFill>
                <a:srgbClr val="DA240F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7757" y="6356090"/>
            <a:ext cx="17876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700" cap="all" dirty="0">
                <a:solidFill>
                  <a:srgbClr val="DA24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Reporting on activities report</a:t>
            </a:r>
            <a:endParaRPr lang="zh-CN" altLang="en-US" sz="1000" b="1" cap="all" dirty="0">
              <a:solidFill>
                <a:srgbClr val="DA24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47757" y="5943135"/>
            <a:ext cx="439243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4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289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78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289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8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94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44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6289"/>
                                </p:stCondLst>
                                <p:childTnLst>
                                  <p:par>
                                    <p:cTn id="27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6789"/>
                                </p:stCondLst>
                                <p:childTnLst>
                                  <p:par>
                                    <p:cTn id="3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289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1" grpId="0"/>
          <p:bldP spid="12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697" y="-37433"/>
            <a:ext cx="12845400" cy="7269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75"/>
          </a:p>
        </p:txBody>
      </p:sp>
      <p:sp>
        <p:nvSpPr>
          <p:cNvPr id="7" name="矩形 6"/>
          <p:cNvSpPr/>
          <p:nvPr/>
        </p:nvSpPr>
        <p:spPr>
          <a:xfrm>
            <a:off x="2323" y="2728497"/>
            <a:ext cx="12854773" cy="1304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345" y="1477101"/>
            <a:ext cx="2641392" cy="803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755" y="4360202"/>
            <a:ext cx="4007282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51759" y="508364"/>
            <a:ext cx="4393498" cy="247500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172" b="-91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3832349"/>
            <a:ext cx="12858750" cy="3400301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9532" b="-525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8039175" y="2639849"/>
            <a:ext cx="2060099" cy="1679299"/>
            <a:chOff x="3456897" y="3211271"/>
            <a:chExt cx="1232193" cy="100442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7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5400000">
            <a:off x="9889282" y="2654917"/>
            <a:ext cx="2060099" cy="1679299"/>
            <a:chOff x="3456897" y="3211271"/>
            <a:chExt cx="1232193" cy="100442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5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5400000">
            <a:off x="6189068" y="2654917"/>
            <a:ext cx="2060099" cy="1679299"/>
            <a:chOff x="3456897" y="3211271"/>
            <a:chExt cx="1232193" cy="100442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8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4338961" y="2654917"/>
            <a:ext cx="2060099" cy="1679299"/>
            <a:chOff x="3456897" y="3211271"/>
            <a:chExt cx="1232193" cy="100442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1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953192" y="2968220"/>
            <a:ext cx="8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17119" y="2954687"/>
            <a:ext cx="8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668715" y="2968219"/>
            <a:ext cx="8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518821" y="2969994"/>
            <a:ext cx="80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057863" y="885475"/>
            <a:ext cx="18953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9"/>
          <p:cNvSpPr txBox="1"/>
          <p:nvPr/>
        </p:nvSpPr>
        <p:spPr>
          <a:xfrm>
            <a:off x="1040375" y="1246829"/>
            <a:ext cx="82693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19" grpId="0"/>
      <p:bldP spid="20" grpId="0"/>
      <p:bldP spid="21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0820290" y="4976954"/>
            <a:ext cx="468897" cy="35217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656754" y="4891450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513341" y="4891451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246162" y="4945787"/>
            <a:ext cx="408523" cy="350163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082626" y="4828668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114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8858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6247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43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89" y="2809714"/>
            <a:ext cx="4041410" cy="344393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/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76984" y="3744336"/>
              <a:ext cx="1000497" cy="31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904" y="3736315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5514" y="2707379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254" y="333863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279" y="4257790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6984" y="488590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00550" y="2818450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0436" y="3167799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0436" y="4053265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24390" y="1456344"/>
            <a:ext cx="3609965" cy="296484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715" r="-1171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2117" y="1456344"/>
            <a:ext cx="3609965" cy="296484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597" r="-115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6662" y="1456344"/>
            <a:ext cx="3609965" cy="296484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7382" r="-473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86060" y="4715087"/>
            <a:ext cx="3082080" cy="1876986"/>
            <a:chOff x="1008212" y="4504178"/>
            <a:chExt cx="2513428" cy="1779757"/>
          </a:xfrm>
        </p:grpSpPr>
        <p:sp>
          <p:nvSpPr>
            <p:cNvPr id="11" name="TextBox 10"/>
            <p:cNvSpPr txBox="1"/>
            <p:nvPr/>
          </p:nvSpPr>
          <p:spPr>
            <a:xfrm>
              <a:off x="1669099" y="4504178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08212" y="4883134"/>
              <a:ext cx="2513428" cy="14008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88333" y="4692775"/>
            <a:ext cx="3082080" cy="1899296"/>
            <a:chOff x="1008212" y="4483024"/>
            <a:chExt cx="2513428" cy="1800912"/>
          </a:xfrm>
        </p:grpSpPr>
        <p:sp>
          <p:nvSpPr>
            <p:cNvPr id="15" name="TextBox 14"/>
            <p:cNvSpPr txBox="1"/>
            <p:nvPr/>
          </p:nvSpPr>
          <p:spPr>
            <a:xfrm>
              <a:off x="1669099" y="4483024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8212" y="4883134"/>
              <a:ext cx="2513428" cy="14008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90606" y="4686232"/>
            <a:ext cx="3082080" cy="1899296"/>
            <a:chOff x="1008212" y="4483024"/>
            <a:chExt cx="2513428" cy="1800912"/>
          </a:xfrm>
        </p:grpSpPr>
        <p:sp>
          <p:nvSpPr>
            <p:cNvPr id="18" name="TextBox 17"/>
            <p:cNvSpPr txBox="1"/>
            <p:nvPr/>
          </p:nvSpPr>
          <p:spPr>
            <a:xfrm>
              <a:off x="1669099" y="4483024"/>
              <a:ext cx="1191654" cy="20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08212" y="4883134"/>
              <a:ext cx="2513428" cy="14008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文本框 10"/>
          <p:cNvSpPr txBox="1">
            <a:spLocks noChangeArrowheads="1"/>
          </p:cNvSpPr>
          <p:nvPr/>
        </p:nvSpPr>
        <p:spPr bwMode="auto">
          <a:xfrm>
            <a:off x="4826169" y="159941"/>
            <a:ext cx="3206412" cy="50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添加相关标题文字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/>
          <p:nvPr/>
        </p:nvSpPr>
        <p:spPr>
          <a:xfrm>
            <a:off x="2143656" y="3466215"/>
            <a:ext cx="4859673" cy="9047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22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3655" y="4669899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43655" y="5125387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43655" y="5580876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43655" y="6036365"/>
            <a:ext cx="3490785" cy="461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129026" y="4299717"/>
            <a:ext cx="11730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9026" y="4369824"/>
            <a:ext cx="117302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7651759" y="508364"/>
            <a:ext cx="4393498" cy="2475003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172" b="-91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  <p:bldP spid="9" grpId="0"/>
      <p:bldP spid="10" grpId="0"/>
      <p:bldP spid="13" grpId="0" animBg="1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ISPRING_ULTRA_SCORM_COURSE_ID" val="35EB195A-B857-4064-BC5F-1A3EB3DDD22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68"/>
  <p:tag name="commondata" val="eyJoZGlkIjoiYTQ3YTc2YjBlNWRhYjQ0NTA0MDBkN2E0YWM4YTZjZGMifQ=="/>
</p:tagLst>
</file>

<file path=ppt/theme/theme1.xml><?xml version="1.0" encoding="utf-8"?>
<a:theme xmlns:a="http://schemas.openxmlformats.org/drawingml/2006/main" name="自定义设计方案">
  <a:themeElements>
    <a:clrScheme name="自定义 9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4806"/>
      </a:accent1>
      <a:accent2>
        <a:srgbClr val="00B050"/>
      </a:accent2>
      <a:accent3>
        <a:srgbClr val="EA4806"/>
      </a:accent3>
      <a:accent4>
        <a:srgbClr val="00B050"/>
      </a:accent4>
      <a:accent5>
        <a:srgbClr val="EA4806"/>
      </a:accent5>
      <a:accent6>
        <a:srgbClr val="00B050"/>
      </a:accent6>
      <a:hlink>
        <a:srgbClr val="EA4806"/>
      </a:hlink>
      <a:folHlink>
        <a:srgbClr val="00B05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10685</Words>
  <Application>WPS 演示</Application>
  <PresentationFormat>自定义</PresentationFormat>
  <Paragraphs>443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方正粗谭黑简体</vt:lpstr>
      <vt:lpstr>黑体</vt:lpstr>
      <vt:lpstr>Arial Narrow</vt:lpstr>
      <vt:lpstr>Arial Unicode MS</vt:lpstr>
      <vt:lpstr>STIXGeneral-Bold</vt:lpstr>
      <vt:lpstr>Segoe Print</vt:lpstr>
      <vt:lpstr>Oxygen</vt:lpstr>
      <vt:lpstr>等线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Years later</cp:lastModifiedBy>
  <cp:revision>2</cp:revision>
  <dcterms:created xsi:type="dcterms:W3CDTF">2016-10-17T14:00:00Z</dcterms:created>
  <dcterms:modified xsi:type="dcterms:W3CDTF">2024-06-11T23:13:56Z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AFFC7AA969DE4C69A37F21588087C421_13</vt:lpwstr>
  </property>
  <property fmtid="{D5CDD505-2E9C-101B-9397-08002B2CF9AE}" pid="3" name="KSOProductBuildVer">
    <vt:lpwstr>2052-12.1.0.17133</vt:lpwstr>
  </property>
</Properties>
</file>