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729" r:id="rId3"/>
    <p:sldId id="2730" r:id="rId5"/>
    <p:sldId id="2734" r:id="rId6"/>
    <p:sldId id="2675" r:id="rId7"/>
    <p:sldId id="2736" r:id="rId8"/>
    <p:sldId id="2622" r:id="rId9"/>
    <p:sldId id="2700" r:id="rId10"/>
    <p:sldId id="2624" r:id="rId11"/>
    <p:sldId id="2741" r:id="rId12"/>
    <p:sldId id="2636" r:id="rId13"/>
    <p:sldId id="2738" r:id="rId14"/>
    <p:sldId id="2703" r:id="rId15"/>
    <p:sldId id="2637" r:id="rId16"/>
    <p:sldId id="2720" r:id="rId17"/>
    <p:sldId id="2742" r:id="rId18"/>
    <p:sldId id="2721" r:id="rId19"/>
    <p:sldId id="2739" r:id="rId20"/>
    <p:sldId id="2722" r:id="rId21"/>
    <p:sldId id="2723" r:id="rId22"/>
    <p:sldId id="2650" r:id="rId23"/>
    <p:sldId id="2743" r:id="rId24"/>
    <p:sldId id="2704" r:id="rId25"/>
    <p:sldId id="2696" r:id="rId26"/>
    <p:sldId id="2740" r:id="rId27"/>
    <p:sldId id="2699" r:id="rId28"/>
    <p:sldId id="2744" r:id="rId29"/>
    <p:sldId id="2760" r:id="rId30"/>
  </p:sldIdLst>
  <p:sldSz cx="12858750" cy="7232650"/>
  <p:notesSz cx="6858000" cy="9144000"/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E3C"/>
    <a:srgbClr val="FBBF09"/>
    <a:srgbClr val="EF4232"/>
    <a:srgbClr val="03A9F0"/>
    <a:srgbClr val="FFFFFF"/>
    <a:srgbClr val="FABCA8"/>
    <a:srgbClr val="57562F"/>
    <a:srgbClr val="FBCDBE"/>
    <a:srgbClr val="6B6A39"/>
    <a:srgbClr val="FF7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9" autoAdjust="0"/>
    <p:restoredTop sz="92986" autoAdjust="0"/>
  </p:normalViewPr>
  <p:slideViewPr>
    <p:cSldViewPr showGuides="1">
      <p:cViewPr varScale="1">
        <p:scale>
          <a:sx n="84" d="100"/>
          <a:sy n="84" d="100"/>
        </p:scale>
        <p:origin x="438" y="60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12E3C"/>
            </a:solidFill>
            <a:ln w="25400">
              <a:noFill/>
            </a:ln>
            <a:effectLst/>
          </c:spPr>
          <c:invertIfNegative val="0"/>
          <c:dPt>
            <c:idx val="6"/>
            <c:invertIfNegative val="0"/>
            <c:bubble3D val="0"/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</c:ser>
        <c:ser>
          <c:idx val="1"/>
          <c:order val="1"/>
          <c:spPr>
            <a:solidFill>
              <a:schemeClr val="bg1"/>
            </a:solidFill>
            <a:ln w="25400">
              <a:noFill/>
            </a:ln>
            <a:effectLst/>
          </c:spPr>
          <c:invertIfNegative val="0"/>
          <c:dLbls>
            <c:delete val="1"/>
          </c:dLbls>
          <c:val>
            <c:numRef>
              <c:f>Sheet1!$C$2:$C$11</c:f>
              <c:numCache>
                <c:formatCode>General</c:formatCod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711426448"/>
        <c:axId val="716472544"/>
      </c:barChart>
      <c:catAx>
        <c:axId val="71142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</a:p>
        </c:txPr>
        <c:crossAx val="716472544"/>
        <c:crosses val="autoZero"/>
        <c:auto val="1"/>
        <c:lblAlgn val="ctr"/>
        <c:lblOffset val="100"/>
        <c:noMultiLvlLbl val="0"/>
      </c:catAx>
      <c:valAx>
        <c:axId val="7164725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71142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46D230FF-CF30-47C2-BA4C-59A7874B97B3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 userDrawn="1"/>
        </p:nvSpPr>
        <p:spPr>
          <a:xfrm rot="5400000">
            <a:off x="-55848" y="177726"/>
            <a:ext cx="758498" cy="646094"/>
          </a:xfrm>
          <a:prstGeom prst="triangle">
            <a:avLst/>
          </a:prstGeom>
          <a:solidFill>
            <a:srgbClr val="212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 userDrawn="1"/>
        </p:nvSpPr>
        <p:spPr>
          <a:xfrm rot="16200000" flipH="1">
            <a:off x="11745839" y="-307834"/>
            <a:ext cx="815054" cy="1430722"/>
          </a:xfrm>
          <a:prstGeom prst="rtTriangle">
            <a:avLst/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238" y="6704013"/>
            <a:ext cx="2892425" cy="384175"/>
          </a:xfrm>
        </p:spPr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263" y="6704013"/>
            <a:ext cx="4340225" cy="384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2088" y="6704013"/>
            <a:ext cx="2892425" cy="384175"/>
          </a:xfrm>
        </p:spPr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5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4" y="0"/>
            <a:ext cx="12858396" cy="723265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354" y="0"/>
            <a:ext cx="8911592" cy="7232650"/>
          </a:xfrm>
          <a:custGeom>
            <a:avLst/>
            <a:gdLst>
              <a:gd name="connsiteX0" fmla="*/ 0 w 8449973"/>
              <a:gd name="connsiteY0" fmla="*/ 0 h 6858000"/>
              <a:gd name="connsiteX1" fmla="*/ 6092632 w 8449973"/>
              <a:gd name="connsiteY1" fmla="*/ 0 h 6858000"/>
              <a:gd name="connsiteX2" fmla="*/ 8449973 w 8449973"/>
              <a:gd name="connsiteY2" fmla="*/ 4304051 h 6858000"/>
              <a:gd name="connsiteX3" fmla="*/ 3786954 w 8449973"/>
              <a:gd name="connsiteY3" fmla="*/ 6858000 h 6858000"/>
              <a:gd name="connsiteX4" fmla="*/ 0 w 844997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9973" h="6858000">
                <a:moveTo>
                  <a:pt x="0" y="0"/>
                </a:moveTo>
                <a:lnTo>
                  <a:pt x="6092632" y="0"/>
                </a:lnTo>
                <a:lnTo>
                  <a:pt x="8449973" y="4304051"/>
                </a:lnTo>
                <a:lnTo>
                  <a:pt x="37869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E3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4213054" y="0"/>
            <a:ext cx="4974033" cy="7367997"/>
            <a:chOff x="3994484" y="0"/>
            <a:chExt cx="4716379" cy="6986336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6309310" y="0"/>
              <a:ext cx="2396064" cy="4395536"/>
            </a:xfrm>
            <a:prstGeom prst="line">
              <a:avLst/>
            </a:prstGeom>
            <a:ln>
              <a:solidFill>
                <a:srgbClr val="212E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3994484" y="4395536"/>
              <a:ext cx="4716379" cy="2590800"/>
            </a:xfrm>
            <a:prstGeom prst="line">
              <a:avLst/>
            </a:prstGeom>
            <a:ln>
              <a:solidFill>
                <a:srgbClr val="212E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812751" y="2557637"/>
            <a:ext cx="18704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b="1" cap="all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YOURLOGO</a:t>
            </a:r>
            <a:endParaRPr lang="zh-CN" altLang="en-US" b="1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812751" y="2998886"/>
            <a:ext cx="70567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5400" cap="all" dirty="0" smtClean="0">
                <a:solidFill>
                  <a:srgbClr val="FBBF09"/>
                </a:solidFill>
                <a:cs typeface="Arial" panose="020B0604020202020204" pitchFamily="34" charset="0"/>
              </a:rPr>
              <a:t>简洁实用高端</a:t>
            </a:r>
            <a:r>
              <a:rPr lang="en-US" altLang="zh-CN" sz="5400" cap="all" dirty="0" smtClean="0">
                <a:solidFill>
                  <a:srgbClr val="FBBF09"/>
                </a:solidFill>
                <a:cs typeface="Arial" panose="020B0604020202020204" pitchFamily="34" charset="0"/>
              </a:rPr>
              <a:t>PPT</a:t>
            </a:r>
            <a:r>
              <a:rPr lang="zh-CN" altLang="en-US" sz="5400" cap="all" dirty="0" smtClean="0">
                <a:solidFill>
                  <a:srgbClr val="FBBF09"/>
                </a:solidFill>
                <a:cs typeface="Arial" panose="020B0604020202020204" pitchFamily="34" charset="0"/>
              </a:rPr>
              <a:t>模板</a:t>
            </a:r>
            <a:endParaRPr lang="zh-CN" altLang="en-US" sz="5400" cap="all" dirty="0">
              <a:solidFill>
                <a:srgbClr val="FBBF09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24712" y="3880171"/>
            <a:ext cx="672879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924712" y="4519988"/>
            <a:ext cx="2480326" cy="307777"/>
            <a:chOff x="212643" y="3466044"/>
            <a:chExt cx="2574566" cy="307777"/>
          </a:xfrm>
        </p:grpSpPr>
        <p:sp>
          <p:nvSpPr>
            <p:cNvPr id="15" name="矩形 259"/>
            <p:cNvSpPr>
              <a:spLocks noChangeArrowheads="1"/>
            </p:cNvSpPr>
            <p:nvPr/>
          </p:nvSpPr>
          <p:spPr bwMode="auto">
            <a:xfrm>
              <a:off x="236687" y="3466044"/>
              <a:ext cx="25505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zh-CN" altLang="en-US" sz="1400" cap="all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适用述职</a:t>
              </a:r>
              <a:r>
                <a:rPr lang="en-US" altLang="zh-CN" sz="1400" cap="all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</a:t>
              </a:r>
              <a:r>
                <a:rPr lang="zh-CN" altLang="en-US" sz="1400" cap="all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总结</a:t>
              </a:r>
              <a:r>
                <a:rPr lang="en-US" altLang="zh-CN" sz="1400" cap="all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</a:t>
              </a:r>
              <a:r>
                <a:rPr lang="zh-CN" altLang="en-US" sz="1400" cap="all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报告  </a:t>
              </a:r>
              <a:r>
                <a:rPr lang="zh-CN" altLang="en-US" sz="1400" cap="all" dirty="0">
                  <a:solidFill>
                    <a:schemeClr val="bg1"/>
                  </a:solidFill>
                  <a:cs typeface="Arial" panose="020B0604020202020204" pitchFamily="34" charset="0"/>
                </a:rPr>
                <a:t>简介</a:t>
              </a:r>
              <a:r>
                <a:rPr lang="zh-CN" altLang="en-US" sz="1400" cap="all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等</a:t>
              </a:r>
              <a:endParaRPr lang="zh-CN" altLang="en-US" sz="1400" cap="all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541134" y="3586444"/>
              <a:ext cx="76565" cy="82291"/>
            </a:xfrm>
            <a:prstGeom prst="ellipse">
              <a:avLst/>
            </a:prstGeom>
            <a:solidFill>
              <a:srgbClr val="FBBF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椭圆 16"/>
            <p:cNvSpPr/>
            <p:nvPr/>
          </p:nvSpPr>
          <p:spPr>
            <a:xfrm>
              <a:off x="1075547" y="3588825"/>
              <a:ext cx="76565" cy="82291"/>
            </a:xfrm>
            <a:prstGeom prst="ellipse">
              <a:avLst/>
            </a:prstGeom>
            <a:solidFill>
              <a:srgbClr val="FBBF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212643" y="3595969"/>
              <a:ext cx="76565" cy="82291"/>
            </a:xfrm>
            <a:prstGeom prst="ellipse">
              <a:avLst/>
            </a:prstGeom>
            <a:solidFill>
              <a:srgbClr val="FBBF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" name="椭圆 18"/>
            <p:cNvSpPr/>
            <p:nvPr/>
          </p:nvSpPr>
          <p:spPr>
            <a:xfrm>
              <a:off x="2037951" y="3586444"/>
              <a:ext cx="76565" cy="82291"/>
            </a:xfrm>
            <a:prstGeom prst="ellipse">
              <a:avLst/>
            </a:prstGeom>
            <a:solidFill>
              <a:srgbClr val="FBBF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812751" y="3856476"/>
            <a:ext cx="6840760" cy="4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49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49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49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849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49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5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5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11" grpId="0"/>
      <p:bldP spid="11" grpId="1"/>
      <p:bldP spid="12" grpId="0"/>
      <p:bldP spid="12" grpId="1"/>
      <p:bldP spid="20" grpId="0"/>
      <p:bldP spid="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3035805" y="2371940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84602" y="3158826"/>
            <a:ext cx="1089921" cy="1088246"/>
          </a:xfrm>
          <a:prstGeom prst="ellipse">
            <a:avLst/>
          </a:prstGeom>
          <a:solidFill>
            <a:srgbClr val="FBBF09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95938" y="3428375"/>
            <a:ext cx="711545" cy="711546"/>
          </a:xfrm>
          <a:prstGeom prst="ellipse">
            <a:avLst/>
          </a:prstGeom>
          <a:solidFill>
            <a:srgbClr val="212E3C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951606" y="2017005"/>
            <a:ext cx="709871" cy="711545"/>
          </a:xfrm>
          <a:prstGeom prst="ellipse">
            <a:avLst/>
          </a:prstGeom>
          <a:solidFill>
            <a:srgbClr val="FBBF09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841107" y="4449652"/>
            <a:ext cx="711545" cy="711546"/>
          </a:xfrm>
          <a:prstGeom prst="ellipse">
            <a:avLst/>
          </a:prstGeom>
          <a:solidFill>
            <a:srgbClr val="212E3C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84987" y="2371940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89416" y="3158826"/>
            <a:ext cx="1088246" cy="1088246"/>
          </a:xfrm>
          <a:prstGeom prst="ellipse">
            <a:avLst/>
          </a:prstGeom>
          <a:solidFill>
            <a:srgbClr val="212E3C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456456" y="3428375"/>
            <a:ext cx="709871" cy="711546"/>
          </a:xfrm>
          <a:prstGeom prst="ellipse">
            <a:avLst/>
          </a:prstGeom>
          <a:solidFill>
            <a:srgbClr val="212E3C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200788" y="2017005"/>
            <a:ext cx="711545" cy="711545"/>
          </a:xfrm>
          <a:prstGeom prst="ellipse">
            <a:avLst/>
          </a:prstGeom>
          <a:solidFill>
            <a:srgbClr val="FBBF09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311287" y="4449652"/>
            <a:ext cx="709871" cy="711546"/>
          </a:xfrm>
          <a:prstGeom prst="ellipse">
            <a:avLst/>
          </a:prstGeom>
          <a:solidFill>
            <a:srgbClr val="FBBF09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70895" y="2751989"/>
            <a:ext cx="2338891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254153" y="2313342"/>
            <a:ext cx="2340566" cy="233889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TextBox 23"/>
          <p:cNvSpPr txBox="1"/>
          <p:nvPr/>
        </p:nvSpPr>
        <p:spPr>
          <a:xfrm>
            <a:off x="3141128" y="592634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3141127" y="552246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7495413" y="592634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7495412" y="552246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2620" y="48048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92620" y="15994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6" r="16077"/>
          <a:stretch>
            <a:fillRect/>
          </a:stretch>
        </p:blipFill>
        <p:spPr>
          <a:xfrm>
            <a:off x="5115920" y="1426965"/>
            <a:ext cx="2626912" cy="503025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363243" y="1997048"/>
            <a:ext cx="2190880" cy="3760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Rectangle 7"/>
          <p:cNvSpPr/>
          <p:nvPr/>
        </p:nvSpPr>
        <p:spPr>
          <a:xfrm>
            <a:off x="353" y="5267962"/>
            <a:ext cx="12858044" cy="1964689"/>
          </a:xfrm>
          <a:prstGeom prst="rect">
            <a:avLst/>
          </a:prstGeom>
          <a:solidFill>
            <a:srgbClr val="212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5204934" y="5668246"/>
            <a:ext cx="2349189" cy="466710"/>
          </a:xfrm>
          <a:prstGeom prst="rect">
            <a:avLst/>
          </a:prstGeom>
          <a:noFill/>
        </p:spPr>
        <p:txBody>
          <a:bodyPr wrap="none" lIns="96435" tIns="48218" rIns="96435" bIns="48218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86" name="Rectangle 9"/>
          <p:cNvSpPr/>
          <p:nvPr/>
        </p:nvSpPr>
        <p:spPr>
          <a:xfrm>
            <a:off x="1770642" y="6065919"/>
            <a:ext cx="9317466" cy="720625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</a:t>
            </a:r>
            <a:r>
              <a:rPr lang="zh-CN" alt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添加相关标题文字。</a:t>
            </a:r>
            <a:endParaRPr lang="en-GB" altLang="zh-CN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7" name="Group 41"/>
          <p:cNvGrpSpPr/>
          <p:nvPr/>
        </p:nvGrpSpPr>
        <p:grpSpPr>
          <a:xfrm>
            <a:off x="8559298" y="1822325"/>
            <a:ext cx="876685" cy="876685"/>
            <a:chOff x="8115591" y="1727927"/>
            <a:chExt cx="831273" cy="831273"/>
          </a:xfrm>
        </p:grpSpPr>
        <p:sp>
          <p:nvSpPr>
            <p:cNvPr id="88" name="Oval 12"/>
            <p:cNvSpPr/>
            <p:nvPr/>
          </p:nvSpPr>
          <p:spPr>
            <a:xfrm>
              <a:off x="8115591" y="1727927"/>
              <a:ext cx="831273" cy="831273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E46C0A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89" name="Group 14"/>
            <p:cNvGrpSpPr/>
            <p:nvPr/>
          </p:nvGrpSpPr>
          <p:grpSpPr>
            <a:xfrm>
              <a:off x="8338661" y="1951357"/>
              <a:ext cx="383755" cy="384412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90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rgbClr val="212E3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1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rgbClr val="212E3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2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rgbClr val="212E3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3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rgbClr val="212E3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4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rgbClr val="212E3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5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rgbClr val="212E3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6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rgbClr val="212E3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7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rgbClr val="212E3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98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rgbClr val="212E3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99" name="Group 43"/>
          <p:cNvGrpSpPr/>
          <p:nvPr/>
        </p:nvGrpSpPr>
        <p:grpSpPr>
          <a:xfrm>
            <a:off x="3423496" y="3616326"/>
            <a:ext cx="876685" cy="876685"/>
            <a:chOff x="3245823" y="3429000"/>
            <a:chExt cx="831273" cy="831273"/>
          </a:xfrm>
        </p:grpSpPr>
        <p:sp>
          <p:nvSpPr>
            <p:cNvPr id="100" name="Oval 11"/>
            <p:cNvSpPr/>
            <p:nvPr/>
          </p:nvSpPr>
          <p:spPr>
            <a:xfrm>
              <a:off x="3245823" y="3429000"/>
              <a:ext cx="831273" cy="831273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E46C0A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01" name="Group 24"/>
            <p:cNvGrpSpPr/>
            <p:nvPr/>
          </p:nvGrpSpPr>
          <p:grpSpPr>
            <a:xfrm>
              <a:off x="3541739" y="3652429"/>
              <a:ext cx="263709" cy="384412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2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212E3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03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212E3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</p:grpSp>
      </p:grpSp>
      <p:grpSp>
        <p:nvGrpSpPr>
          <p:cNvPr id="104" name="Group 42"/>
          <p:cNvGrpSpPr/>
          <p:nvPr/>
        </p:nvGrpSpPr>
        <p:grpSpPr>
          <a:xfrm>
            <a:off x="8558572" y="3616326"/>
            <a:ext cx="876685" cy="876685"/>
            <a:chOff x="8114903" y="3428999"/>
            <a:chExt cx="831273" cy="831273"/>
          </a:xfrm>
        </p:grpSpPr>
        <p:sp>
          <p:nvSpPr>
            <p:cNvPr id="105" name="Oval 13"/>
            <p:cNvSpPr/>
            <p:nvPr/>
          </p:nvSpPr>
          <p:spPr>
            <a:xfrm>
              <a:off x="8114903" y="3428999"/>
              <a:ext cx="831273" cy="831273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E46C0A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06" name="Group 27"/>
            <p:cNvGrpSpPr/>
            <p:nvPr/>
          </p:nvGrpSpPr>
          <p:grpSpPr>
            <a:xfrm>
              <a:off x="8337871" y="3678854"/>
              <a:ext cx="384412" cy="323405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7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rgbClr val="212E3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8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rgbClr val="212E3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9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rgbClr val="212E3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10" name="Group 3"/>
          <p:cNvGrpSpPr/>
          <p:nvPr/>
        </p:nvGrpSpPr>
        <p:grpSpPr>
          <a:xfrm>
            <a:off x="3423496" y="1822325"/>
            <a:ext cx="876685" cy="876685"/>
            <a:chOff x="3245823" y="1727927"/>
            <a:chExt cx="831273" cy="831273"/>
          </a:xfrm>
        </p:grpSpPr>
        <p:sp>
          <p:nvSpPr>
            <p:cNvPr id="111" name="Oval 10"/>
            <p:cNvSpPr/>
            <p:nvPr/>
          </p:nvSpPr>
          <p:spPr>
            <a:xfrm>
              <a:off x="3245823" y="1727927"/>
              <a:ext cx="831273" cy="831273"/>
            </a:xfrm>
            <a:prstGeom prst="ellipse">
              <a:avLst/>
            </a:prstGeom>
            <a:gradFill flip="none" rotWithShape="1">
              <a:gsLst>
                <a:gs pos="20000">
                  <a:srgbClr val="BFBFBF"/>
                </a:gs>
                <a:gs pos="80000">
                  <a:srgbClr val="FFFFFF"/>
                </a:gs>
                <a:gs pos="100000">
                  <a:srgbClr val="E46C0A">
                    <a:tint val="0"/>
                  </a:srgbClr>
                </a:gs>
              </a:gsLst>
              <a:lin ang="2700000" scaled="1"/>
              <a:tileRect/>
            </a:gradFill>
            <a:ln w="28575">
              <a:solidFill>
                <a:srgbClr val="F2F2F2"/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112" name="Group 31"/>
            <p:cNvGrpSpPr/>
            <p:nvPr/>
          </p:nvGrpSpPr>
          <p:grpSpPr>
            <a:xfrm>
              <a:off x="3469581" y="1949424"/>
              <a:ext cx="383755" cy="383755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13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rgbClr val="212E3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14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rgbClr val="212E3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  <p:sp>
            <p:nvSpPr>
              <p:cNvPr id="115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rgbClr val="212E3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ym typeface="Gill Sans" charset="0"/>
                </a:endParaRPr>
              </a:p>
            </p:txBody>
          </p:sp>
        </p:grpSp>
      </p:grpSp>
      <p:sp>
        <p:nvSpPr>
          <p:cNvPr id="46" name="Text Placeholder 7"/>
          <p:cNvSpPr txBox="1"/>
          <p:nvPr/>
        </p:nvSpPr>
        <p:spPr>
          <a:xfrm>
            <a:off x="837944" y="1928730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1028700" y="2313576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869116" y="3861439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1059872" y="4246285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9689689" y="1928730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9689689" y="2313576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9689689" y="3861439"/>
            <a:ext cx="229223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9689689" y="4246285"/>
            <a:ext cx="2101480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92620" y="48048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92620" y="15994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99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6" grpId="0"/>
      <p:bldP spid="46" grpId="0"/>
      <p:bldP spid="47" grpId="0"/>
      <p:bldP spid="48" grpId="0"/>
      <p:bldP spid="57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1754940" y="2212675"/>
            <a:ext cx="2348938" cy="2348938"/>
          </a:xfrm>
          <a:prstGeom prst="diamond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4103878" y="2212675"/>
            <a:ext cx="2350611" cy="2348938"/>
          </a:xfrm>
          <a:prstGeom prst="diamond">
            <a:avLst/>
          </a:prstGeom>
          <a:solidFill>
            <a:srgbClr val="FBBF09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6437747" y="2212675"/>
            <a:ext cx="2350611" cy="2348938"/>
          </a:xfrm>
          <a:prstGeom prst="diamond">
            <a:avLst/>
          </a:prstGeom>
          <a:solidFill>
            <a:srgbClr val="212E3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>
            <a:off x="8788358" y="2197608"/>
            <a:ext cx="2348936" cy="2348936"/>
          </a:xfrm>
          <a:prstGeom prst="diamond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>
            <a:off x="2920201" y="3578843"/>
            <a:ext cx="2348938" cy="2348938"/>
          </a:xfrm>
          <a:prstGeom prst="diamond">
            <a:avLst/>
          </a:prstGeom>
          <a:solidFill>
            <a:srgbClr val="212E3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>
            <a:off x="5269138" y="3578843"/>
            <a:ext cx="2350611" cy="2348938"/>
          </a:xfrm>
          <a:prstGeom prst="diamond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6" name="AutoShape 13"/>
          <p:cNvSpPr>
            <a:spLocks noChangeArrowheads="1"/>
          </p:cNvSpPr>
          <p:nvPr/>
        </p:nvSpPr>
        <p:spPr bwMode="auto">
          <a:xfrm>
            <a:off x="7603007" y="3578843"/>
            <a:ext cx="2350611" cy="2348938"/>
          </a:xfrm>
          <a:prstGeom prst="diamond">
            <a:avLst/>
          </a:prstGeom>
          <a:solidFill>
            <a:srgbClr val="FBBF09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60" name="AutoShape 10"/>
          <p:cNvSpPr/>
          <p:nvPr/>
        </p:nvSpPr>
        <p:spPr bwMode="auto">
          <a:xfrm>
            <a:off x="3864464" y="4157536"/>
            <a:ext cx="492222" cy="410186"/>
          </a:xfrm>
          <a:custGeom>
            <a:avLst/>
            <a:gdLst>
              <a:gd name="T0" fmla="*/ 466725 w 21600"/>
              <a:gd name="T1" fmla="*/ 169263 h 21579"/>
              <a:gd name="T2" fmla="*/ 458471 w 21600"/>
              <a:gd name="T3" fmla="*/ 192802 h 21579"/>
              <a:gd name="T4" fmla="*/ 437836 w 21600"/>
              <a:gd name="T5" fmla="*/ 205977 h 21579"/>
              <a:gd name="T6" fmla="*/ 437836 w 21600"/>
              <a:gd name="T7" fmla="*/ 299395 h 21579"/>
              <a:gd name="T8" fmla="*/ 426319 w 21600"/>
              <a:gd name="T9" fmla="*/ 326737 h 21579"/>
              <a:gd name="T10" fmla="*/ 398855 w 21600"/>
              <a:gd name="T11" fmla="*/ 338111 h 21579"/>
              <a:gd name="T12" fmla="*/ 357326 w 21600"/>
              <a:gd name="T13" fmla="*/ 304676 h 21579"/>
              <a:gd name="T14" fmla="*/ 305013 w 21600"/>
              <a:gd name="T15" fmla="*/ 274955 h 21579"/>
              <a:gd name="T16" fmla="*/ 247407 w 21600"/>
              <a:gd name="T17" fmla="*/ 251776 h 21579"/>
              <a:gd name="T18" fmla="*/ 189910 w 21600"/>
              <a:gd name="T19" fmla="*/ 239141 h 21579"/>
              <a:gd name="T20" fmla="*/ 172191 w 21600"/>
              <a:gd name="T21" fmla="*/ 249253 h 21579"/>
              <a:gd name="T22" fmla="*/ 162814 w 21600"/>
              <a:gd name="T23" fmla="*/ 265060 h 21579"/>
              <a:gd name="T24" fmla="*/ 162295 w 21600"/>
              <a:gd name="T25" fmla="*/ 282939 h 21579"/>
              <a:gd name="T26" fmla="*/ 171716 w 21600"/>
              <a:gd name="T27" fmla="*/ 299395 h 21579"/>
              <a:gd name="T28" fmla="*/ 165882 w 21600"/>
              <a:gd name="T29" fmla="*/ 318537 h 21579"/>
              <a:gd name="T30" fmla="*/ 171068 w 21600"/>
              <a:gd name="T31" fmla="*/ 335353 h 21579"/>
              <a:gd name="T32" fmla="*/ 183622 w 21600"/>
              <a:gd name="T33" fmla="*/ 350908 h 21579"/>
              <a:gd name="T34" fmla="*/ 200324 w 21600"/>
              <a:gd name="T35" fmla="*/ 365723 h 21579"/>
              <a:gd name="T36" fmla="*/ 182714 w 21600"/>
              <a:gd name="T37" fmla="*/ 382341 h 21579"/>
              <a:gd name="T38" fmla="*/ 155834 w 21600"/>
              <a:gd name="T39" fmla="*/ 388794 h 21579"/>
              <a:gd name="T40" fmla="*/ 127852 w 21600"/>
              <a:gd name="T41" fmla="*/ 386144 h 21579"/>
              <a:gd name="T42" fmla="*/ 106374 w 21600"/>
              <a:gd name="T43" fmla="*/ 375096 h 21579"/>
              <a:gd name="T44" fmla="*/ 96219 w 21600"/>
              <a:gd name="T45" fmla="*/ 343464 h 21579"/>
              <a:gd name="T46" fmla="*/ 87122 w 21600"/>
              <a:gd name="T47" fmla="*/ 310444 h 21579"/>
              <a:gd name="T48" fmla="*/ 83578 w 21600"/>
              <a:gd name="T49" fmla="*/ 275423 h 21579"/>
              <a:gd name="T50" fmla="*/ 89672 w 21600"/>
              <a:gd name="T51" fmla="*/ 237087 h 21579"/>
              <a:gd name="T52" fmla="*/ 38980 w 21600"/>
              <a:gd name="T53" fmla="*/ 237087 h 21579"/>
              <a:gd name="T54" fmla="*/ 11538 w 21600"/>
              <a:gd name="T55" fmla="*/ 225713 h 21579"/>
              <a:gd name="T56" fmla="*/ 0 w 21600"/>
              <a:gd name="T57" fmla="*/ 198101 h 21579"/>
              <a:gd name="T58" fmla="*/ 0 w 21600"/>
              <a:gd name="T59" fmla="*/ 140118 h 21579"/>
              <a:gd name="T60" fmla="*/ 11366 w 21600"/>
              <a:gd name="T61" fmla="*/ 112559 h 21579"/>
              <a:gd name="T62" fmla="*/ 38980 w 21600"/>
              <a:gd name="T63" fmla="*/ 101024 h 21579"/>
              <a:gd name="T64" fmla="*/ 165363 w 21600"/>
              <a:gd name="T65" fmla="*/ 101024 h 21579"/>
              <a:gd name="T66" fmla="*/ 227420 w 21600"/>
              <a:gd name="T67" fmla="*/ 92571 h 21579"/>
              <a:gd name="T68" fmla="*/ 291941 w 21600"/>
              <a:gd name="T69" fmla="*/ 69825 h 21579"/>
              <a:gd name="T70" fmla="*/ 351621 w 21600"/>
              <a:gd name="T71" fmla="*/ 37346 h 21579"/>
              <a:gd name="T72" fmla="*/ 398855 w 21600"/>
              <a:gd name="T73" fmla="*/ 0 h 21579"/>
              <a:gd name="T74" fmla="*/ 426319 w 21600"/>
              <a:gd name="T75" fmla="*/ 11427 h 21579"/>
              <a:gd name="T76" fmla="*/ 437836 w 21600"/>
              <a:gd name="T77" fmla="*/ 39040 h 21579"/>
              <a:gd name="T78" fmla="*/ 437836 w 21600"/>
              <a:gd name="T79" fmla="*/ 132187 h 21579"/>
              <a:gd name="T80" fmla="*/ 458471 w 21600"/>
              <a:gd name="T81" fmla="*/ 145471 h 21579"/>
              <a:gd name="T82" fmla="*/ 466725 w 21600"/>
              <a:gd name="T83" fmla="*/ 169263 h 21579"/>
              <a:gd name="T84" fmla="*/ 398855 w 21600"/>
              <a:gd name="T85" fmla="*/ 51458 h 21579"/>
              <a:gd name="T86" fmla="*/ 356807 w 21600"/>
              <a:gd name="T87" fmla="*/ 80242 h 21579"/>
              <a:gd name="T88" fmla="*/ 308557 w 21600"/>
              <a:gd name="T89" fmla="*/ 105152 h 21579"/>
              <a:gd name="T90" fmla="*/ 256656 w 21600"/>
              <a:gd name="T91" fmla="*/ 124780 h 21579"/>
              <a:gd name="T92" fmla="*/ 204343 w 21600"/>
              <a:gd name="T93" fmla="*/ 137054 h 21579"/>
              <a:gd name="T94" fmla="*/ 204343 w 21600"/>
              <a:gd name="T95" fmla="*/ 201381 h 21579"/>
              <a:gd name="T96" fmla="*/ 256656 w 21600"/>
              <a:gd name="T97" fmla="*/ 213800 h 21579"/>
              <a:gd name="T98" fmla="*/ 308557 w 21600"/>
              <a:gd name="T99" fmla="*/ 233536 h 21579"/>
              <a:gd name="T100" fmla="*/ 357066 w 21600"/>
              <a:gd name="T101" fmla="*/ 258607 h 21579"/>
              <a:gd name="T102" fmla="*/ 398855 w 21600"/>
              <a:gd name="T103" fmla="*/ 286959 h 21579"/>
              <a:gd name="T104" fmla="*/ 398855 w 21600"/>
              <a:gd name="T105" fmla="*/ 51458 h 21579"/>
              <a:gd name="T106" fmla="*/ 398855 w 21600"/>
              <a:gd name="T107" fmla="*/ 51458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4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1" name="Rectangle 21"/>
          <p:cNvSpPr>
            <a:spLocks noChangeArrowheads="1"/>
          </p:cNvSpPr>
          <p:nvPr/>
        </p:nvSpPr>
        <p:spPr bwMode="auto">
          <a:xfrm>
            <a:off x="3592893" y="4686546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2" name="AutoShape 8"/>
          <p:cNvSpPr/>
          <p:nvPr/>
        </p:nvSpPr>
        <p:spPr bwMode="auto">
          <a:xfrm>
            <a:off x="5016330" y="2925307"/>
            <a:ext cx="550820" cy="375026"/>
          </a:xfrm>
          <a:custGeom>
            <a:avLst/>
            <a:gdLst>
              <a:gd name="T0" fmla="*/ 449095 w 21600"/>
              <a:gd name="T1" fmla="*/ 156201 h 21600"/>
              <a:gd name="T2" fmla="*/ 455745 w 21600"/>
              <a:gd name="T3" fmla="*/ 122962 h 21600"/>
              <a:gd name="T4" fmla="*/ 332668 w 21600"/>
              <a:gd name="T5" fmla="*/ 0 h 21600"/>
              <a:gd name="T6" fmla="*/ 242840 w 21600"/>
              <a:gd name="T7" fmla="*/ 59826 h 21600"/>
              <a:gd name="T8" fmla="*/ 153035 w 21600"/>
              <a:gd name="T9" fmla="*/ 26588 h 21600"/>
              <a:gd name="T10" fmla="*/ 66543 w 21600"/>
              <a:gd name="T11" fmla="*/ 132938 h 21600"/>
              <a:gd name="T12" fmla="*/ 69856 w 21600"/>
              <a:gd name="T13" fmla="*/ 156201 h 21600"/>
              <a:gd name="T14" fmla="*/ 0 w 21600"/>
              <a:gd name="T15" fmla="*/ 252575 h 21600"/>
              <a:gd name="T16" fmla="*/ 103128 w 21600"/>
              <a:gd name="T17" fmla="*/ 355600 h 21600"/>
              <a:gd name="T18" fmla="*/ 419160 w 21600"/>
              <a:gd name="T19" fmla="*/ 355600 h 21600"/>
              <a:gd name="T20" fmla="*/ 522288 w 21600"/>
              <a:gd name="T21" fmla="*/ 252575 h 21600"/>
              <a:gd name="T22" fmla="*/ 449095 w 21600"/>
              <a:gd name="T23" fmla="*/ 156201 h 21600"/>
              <a:gd name="T24" fmla="*/ 399212 w 21600"/>
              <a:gd name="T25" fmla="*/ 335663 h 21600"/>
              <a:gd name="T26" fmla="*/ 262812 w 21600"/>
              <a:gd name="T27" fmla="*/ 335663 h 21600"/>
              <a:gd name="T28" fmla="*/ 345967 w 21600"/>
              <a:gd name="T29" fmla="*/ 252575 h 21600"/>
              <a:gd name="T30" fmla="*/ 342655 w 21600"/>
              <a:gd name="T31" fmla="*/ 242598 h 21600"/>
              <a:gd name="T32" fmla="*/ 306046 w 21600"/>
              <a:gd name="T33" fmla="*/ 242598 h 21600"/>
              <a:gd name="T34" fmla="*/ 306046 w 21600"/>
              <a:gd name="T35" fmla="*/ 225987 h 21600"/>
              <a:gd name="T36" fmla="*/ 306046 w 21600"/>
              <a:gd name="T37" fmla="*/ 122962 h 21600"/>
              <a:gd name="T38" fmla="*/ 299397 w 21600"/>
              <a:gd name="T39" fmla="*/ 119636 h 21600"/>
              <a:gd name="T40" fmla="*/ 212905 w 21600"/>
              <a:gd name="T41" fmla="*/ 119636 h 21600"/>
              <a:gd name="T42" fmla="*/ 206255 w 21600"/>
              <a:gd name="T43" fmla="*/ 126287 h 21600"/>
              <a:gd name="T44" fmla="*/ 206255 w 21600"/>
              <a:gd name="T45" fmla="*/ 225987 h 21600"/>
              <a:gd name="T46" fmla="*/ 206255 w 21600"/>
              <a:gd name="T47" fmla="*/ 242598 h 21600"/>
              <a:gd name="T48" fmla="*/ 169671 w 21600"/>
              <a:gd name="T49" fmla="*/ 242598 h 21600"/>
              <a:gd name="T50" fmla="*/ 169671 w 21600"/>
              <a:gd name="T51" fmla="*/ 252575 h 21600"/>
              <a:gd name="T52" fmla="*/ 252826 w 21600"/>
              <a:gd name="T53" fmla="*/ 335663 h 21600"/>
              <a:gd name="T54" fmla="*/ 126413 w 21600"/>
              <a:gd name="T55" fmla="*/ 335663 h 21600"/>
              <a:gd name="T56" fmla="*/ 36584 w 21600"/>
              <a:gd name="T57" fmla="*/ 249249 h 21600"/>
              <a:gd name="T58" fmla="*/ 96478 w 21600"/>
              <a:gd name="T59" fmla="*/ 166161 h 21600"/>
              <a:gd name="T60" fmla="*/ 93141 w 21600"/>
              <a:gd name="T61" fmla="*/ 146224 h 21600"/>
              <a:gd name="T62" fmla="*/ 169671 w 21600"/>
              <a:gd name="T63" fmla="*/ 56501 h 21600"/>
              <a:gd name="T64" fmla="*/ 249489 w 21600"/>
              <a:gd name="T65" fmla="*/ 99700 h 21600"/>
              <a:gd name="T66" fmla="*/ 326019 w 21600"/>
              <a:gd name="T67" fmla="*/ 36564 h 21600"/>
              <a:gd name="T68" fmla="*/ 425810 w 21600"/>
              <a:gd name="T69" fmla="*/ 139573 h 21600"/>
              <a:gd name="T70" fmla="*/ 422497 w 21600"/>
              <a:gd name="T71" fmla="*/ 166161 h 21600"/>
              <a:gd name="T72" fmla="*/ 489016 w 21600"/>
              <a:gd name="T73" fmla="*/ 249249 h 21600"/>
              <a:gd name="T74" fmla="*/ 399212 w 21600"/>
              <a:gd name="T75" fmla="*/ 335663 h 21600"/>
              <a:gd name="T76" fmla="*/ 399212 w 21600"/>
              <a:gd name="T77" fmla="*/ 335663 h 216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600" h="21600">
                <a:moveTo>
                  <a:pt x="18573" y="9488"/>
                </a:moveTo>
                <a:cubicBezTo>
                  <a:pt x="18711" y="8882"/>
                  <a:pt x="18848" y="8075"/>
                  <a:pt x="18848" y="7469"/>
                </a:cubicBezTo>
                <a:cubicBezTo>
                  <a:pt x="18848" y="3432"/>
                  <a:pt x="16510" y="0"/>
                  <a:pt x="13758" y="0"/>
                </a:cubicBezTo>
                <a:cubicBezTo>
                  <a:pt x="10456" y="0"/>
                  <a:pt x="10043" y="3634"/>
                  <a:pt x="10043" y="3634"/>
                </a:cubicBezTo>
                <a:cubicBezTo>
                  <a:pt x="10043" y="3634"/>
                  <a:pt x="8668" y="1211"/>
                  <a:pt x="6329" y="1615"/>
                </a:cubicBezTo>
                <a:cubicBezTo>
                  <a:pt x="4127" y="2221"/>
                  <a:pt x="2752" y="5047"/>
                  <a:pt x="2752" y="8075"/>
                </a:cubicBezTo>
                <a:cubicBezTo>
                  <a:pt x="2752" y="8478"/>
                  <a:pt x="2752" y="9084"/>
                  <a:pt x="2889" y="9488"/>
                </a:cubicBezTo>
                <a:cubicBezTo>
                  <a:pt x="1238" y="10295"/>
                  <a:pt x="0" y="12718"/>
                  <a:pt x="0" y="15342"/>
                </a:cubicBezTo>
                <a:cubicBezTo>
                  <a:pt x="0" y="18774"/>
                  <a:pt x="1926" y="21600"/>
                  <a:pt x="4265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4" y="21600"/>
                  <a:pt x="21600" y="18774"/>
                  <a:pt x="21600" y="15342"/>
                </a:cubicBezTo>
                <a:cubicBezTo>
                  <a:pt x="21600" y="12516"/>
                  <a:pt x="20362" y="10295"/>
                  <a:pt x="18573" y="9488"/>
                </a:cubicBezTo>
                <a:close/>
                <a:moveTo>
                  <a:pt x="16510" y="20389"/>
                </a:moveTo>
                <a:cubicBezTo>
                  <a:pt x="10869" y="20389"/>
                  <a:pt x="10869" y="20389"/>
                  <a:pt x="10869" y="20389"/>
                </a:cubicBezTo>
                <a:cubicBezTo>
                  <a:pt x="11282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1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3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8" y="7267"/>
                  <a:pt x="8805" y="7267"/>
                </a:cubicBezTo>
                <a:cubicBezTo>
                  <a:pt x="8530" y="7267"/>
                  <a:pt x="8530" y="7671"/>
                  <a:pt x="8530" y="7671"/>
                </a:cubicBezTo>
                <a:cubicBezTo>
                  <a:pt x="8530" y="8882"/>
                  <a:pt x="8530" y="12112"/>
                  <a:pt x="8530" y="13727"/>
                </a:cubicBezTo>
                <a:cubicBezTo>
                  <a:pt x="8530" y="14333"/>
                  <a:pt x="8530" y="14736"/>
                  <a:pt x="8530" y="14736"/>
                </a:cubicBezTo>
                <a:cubicBezTo>
                  <a:pt x="8530" y="14736"/>
                  <a:pt x="7429" y="14736"/>
                  <a:pt x="7017" y="14736"/>
                </a:cubicBezTo>
                <a:cubicBezTo>
                  <a:pt x="6604" y="14736"/>
                  <a:pt x="7017" y="15342"/>
                  <a:pt x="7017" y="15342"/>
                </a:cubicBezTo>
                <a:cubicBezTo>
                  <a:pt x="10456" y="20389"/>
                  <a:pt x="10456" y="20389"/>
                  <a:pt x="10456" y="20389"/>
                </a:cubicBezTo>
                <a:cubicBezTo>
                  <a:pt x="5228" y="20389"/>
                  <a:pt x="5228" y="20389"/>
                  <a:pt x="5228" y="20389"/>
                </a:cubicBezTo>
                <a:cubicBezTo>
                  <a:pt x="3164" y="20389"/>
                  <a:pt x="1513" y="17966"/>
                  <a:pt x="1513" y="15140"/>
                </a:cubicBezTo>
                <a:cubicBezTo>
                  <a:pt x="1513" y="12718"/>
                  <a:pt x="2614" y="10901"/>
                  <a:pt x="3990" y="10093"/>
                </a:cubicBezTo>
                <a:cubicBezTo>
                  <a:pt x="3852" y="9690"/>
                  <a:pt x="3852" y="9286"/>
                  <a:pt x="3852" y="8882"/>
                </a:cubicBezTo>
                <a:cubicBezTo>
                  <a:pt x="3852" y="6460"/>
                  <a:pt x="5090" y="4037"/>
                  <a:pt x="7017" y="3432"/>
                </a:cubicBezTo>
                <a:cubicBezTo>
                  <a:pt x="9080" y="3230"/>
                  <a:pt x="10318" y="6056"/>
                  <a:pt x="10318" y="6056"/>
                </a:cubicBezTo>
                <a:cubicBezTo>
                  <a:pt x="10318" y="6056"/>
                  <a:pt x="10594" y="2221"/>
                  <a:pt x="13483" y="2221"/>
                </a:cubicBezTo>
                <a:cubicBezTo>
                  <a:pt x="15822" y="2221"/>
                  <a:pt x="17610" y="5047"/>
                  <a:pt x="17610" y="8478"/>
                </a:cubicBezTo>
                <a:cubicBezTo>
                  <a:pt x="17610" y="9084"/>
                  <a:pt x="17610" y="9690"/>
                  <a:pt x="17473" y="10093"/>
                </a:cubicBezTo>
                <a:cubicBezTo>
                  <a:pt x="18986" y="10699"/>
                  <a:pt x="20224" y="12718"/>
                  <a:pt x="20224" y="15140"/>
                </a:cubicBezTo>
                <a:cubicBezTo>
                  <a:pt x="20224" y="17966"/>
                  <a:pt x="18573" y="20389"/>
                  <a:pt x="16510" y="20389"/>
                </a:cubicBezTo>
                <a:close/>
                <a:moveTo>
                  <a:pt x="16510" y="20389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3" name="Rectangle 21"/>
          <p:cNvSpPr>
            <a:spLocks noChangeArrowheads="1"/>
          </p:cNvSpPr>
          <p:nvPr/>
        </p:nvSpPr>
        <p:spPr bwMode="auto">
          <a:xfrm>
            <a:off x="4748108" y="3373954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6" name="AutoShape 21"/>
          <p:cNvSpPr/>
          <p:nvPr/>
        </p:nvSpPr>
        <p:spPr bwMode="auto">
          <a:xfrm>
            <a:off x="7435584" y="2950421"/>
            <a:ext cx="462086" cy="385072"/>
          </a:xfrm>
          <a:custGeom>
            <a:avLst/>
            <a:gdLst>
              <a:gd name="T0" fmla="*/ 432795 w 21600"/>
              <a:gd name="T1" fmla="*/ 242301 h 21600"/>
              <a:gd name="T2" fmla="*/ 438150 w 21600"/>
              <a:gd name="T3" fmla="*/ 346598 h 21600"/>
              <a:gd name="T4" fmla="*/ 420076 w 21600"/>
              <a:gd name="T5" fmla="*/ 365125 h 21600"/>
              <a:gd name="T6" fmla="*/ 315711 w 21600"/>
              <a:gd name="T7" fmla="*/ 359817 h 21600"/>
              <a:gd name="T8" fmla="*/ 310681 w 21600"/>
              <a:gd name="T9" fmla="*/ 255520 h 21600"/>
              <a:gd name="T10" fmla="*/ 328572 w 21600"/>
              <a:gd name="T11" fmla="*/ 236993 h 21600"/>
              <a:gd name="T12" fmla="*/ 360845 w 21600"/>
              <a:gd name="T13" fmla="*/ 200633 h 21600"/>
              <a:gd name="T14" fmla="*/ 232727 w 21600"/>
              <a:gd name="T15" fmla="*/ 196119 h 21600"/>
              <a:gd name="T16" fmla="*/ 264797 w 21600"/>
              <a:gd name="T17" fmla="*/ 236993 h 21600"/>
              <a:gd name="T18" fmla="*/ 282870 w 21600"/>
              <a:gd name="T19" fmla="*/ 255520 h 21600"/>
              <a:gd name="T20" fmla="*/ 277515 w 21600"/>
              <a:gd name="T21" fmla="*/ 359817 h 21600"/>
              <a:gd name="T22" fmla="*/ 173292 w 21600"/>
              <a:gd name="T23" fmla="*/ 365125 h 21600"/>
              <a:gd name="T24" fmla="*/ 155219 w 21600"/>
              <a:gd name="T25" fmla="*/ 346598 h 21600"/>
              <a:gd name="T26" fmla="*/ 160533 w 21600"/>
              <a:gd name="T27" fmla="*/ 242301 h 21600"/>
              <a:gd name="T28" fmla="*/ 205363 w 21600"/>
              <a:gd name="T29" fmla="*/ 236993 h 21600"/>
              <a:gd name="T30" fmla="*/ 82275 w 21600"/>
              <a:gd name="T31" fmla="*/ 196119 h 21600"/>
              <a:gd name="T32" fmla="*/ 77508 w 21600"/>
              <a:gd name="T33" fmla="*/ 236993 h 21600"/>
              <a:gd name="T34" fmla="*/ 122804 w 21600"/>
              <a:gd name="T35" fmla="*/ 242301 h 21600"/>
              <a:gd name="T36" fmla="*/ 128118 w 21600"/>
              <a:gd name="T37" fmla="*/ 346598 h 21600"/>
              <a:gd name="T38" fmla="*/ 109578 w 21600"/>
              <a:gd name="T39" fmla="*/ 365125 h 21600"/>
              <a:gd name="T40" fmla="*/ 5315 w 21600"/>
              <a:gd name="T41" fmla="*/ 359817 h 21600"/>
              <a:gd name="T42" fmla="*/ 0 w 21600"/>
              <a:gd name="T43" fmla="*/ 255520 h 21600"/>
              <a:gd name="T44" fmla="*/ 18520 w 21600"/>
              <a:gd name="T45" fmla="*/ 236993 h 21600"/>
              <a:gd name="T46" fmla="*/ 50144 w 21600"/>
              <a:gd name="T47" fmla="*/ 200633 h 21600"/>
              <a:gd name="T48" fmla="*/ 82234 w 21600"/>
              <a:gd name="T49" fmla="*/ 169006 h 21600"/>
              <a:gd name="T50" fmla="*/ 205322 w 21600"/>
              <a:gd name="T51" fmla="*/ 127642 h 21600"/>
              <a:gd name="T52" fmla="*/ 160493 w 21600"/>
              <a:gd name="T53" fmla="*/ 122520 h 21600"/>
              <a:gd name="T54" fmla="*/ 155178 w 21600"/>
              <a:gd name="T55" fmla="*/ 18020 h 21600"/>
              <a:gd name="T56" fmla="*/ 173252 w 21600"/>
              <a:gd name="T57" fmla="*/ 0 h 21600"/>
              <a:gd name="T58" fmla="*/ 277475 w 21600"/>
              <a:gd name="T59" fmla="*/ 5308 h 21600"/>
              <a:gd name="T60" fmla="*/ 282830 w 21600"/>
              <a:gd name="T61" fmla="*/ 109605 h 21600"/>
              <a:gd name="T62" fmla="*/ 264756 w 21600"/>
              <a:gd name="T63" fmla="*/ 127642 h 21600"/>
              <a:gd name="T64" fmla="*/ 232686 w 21600"/>
              <a:gd name="T65" fmla="*/ 169006 h 21600"/>
              <a:gd name="T66" fmla="*/ 378371 w 21600"/>
              <a:gd name="T67" fmla="*/ 178151 h 21600"/>
              <a:gd name="T68" fmla="*/ 387905 w 21600"/>
              <a:gd name="T69" fmla="*/ 236993 h 21600"/>
              <a:gd name="T70" fmla="*/ 420076 w 21600"/>
              <a:gd name="T71" fmla="*/ 236993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7" name="AutoShape 16"/>
          <p:cNvSpPr/>
          <p:nvPr/>
        </p:nvSpPr>
        <p:spPr bwMode="auto">
          <a:xfrm>
            <a:off x="8610891" y="4342562"/>
            <a:ext cx="425253" cy="411859"/>
          </a:xfrm>
          <a:custGeom>
            <a:avLst/>
            <a:gdLst>
              <a:gd name="T0" fmla="*/ 375933 w 21600"/>
              <a:gd name="T1" fmla="*/ 0 h 21600"/>
              <a:gd name="T2" fmla="*/ 27292 w 21600"/>
              <a:gd name="T3" fmla="*/ 0 h 21600"/>
              <a:gd name="T4" fmla="*/ 0 w 21600"/>
              <a:gd name="T5" fmla="*/ 27680 h 21600"/>
              <a:gd name="T6" fmla="*/ 0 w 21600"/>
              <a:gd name="T7" fmla="*/ 279822 h 21600"/>
              <a:gd name="T8" fmla="*/ 27292 w 21600"/>
              <a:gd name="T9" fmla="*/ 307502 h 21600"/>
              <a:gd name="T10" fmla="*/ 160693 w 21600"/>
              <a:gd name="T11" fmla="*/ 307502 h 21600"/>
              <a:gd name="T12" fmla="*/ 118242 w 21600"/>
              <a:gd name="T13" fmla="*/ 362845 h 21600"/>
              <a:gd name="T14" fmla="*/ 118242 w 21600"/>
              <a:gd name="T15" fmla="*/ 390525 h 21600"/>
              <a:gd name="T16" fmla="*/ 160693 w 21600"/>
              <a:gd name="T17" fmla="*/ 390525 h 21600"/>
              <a:gd name="T18" fmla="*/ 242532 w 21600"/>
              <a:gd name="T19" fmla="*/ 390525 h 21600"/>
              <a:gd name="T20" fmla="*/ 281959 w 21600"/>
              <a:gd name="T21" fmla="*/ 390525 h 21600"/>
              <a:gd name="T22" fmla="*/ 281959 w 21600"/>
              <a:gd name="T23" fmla="*/ 362845 h 21600"/>
              <a:gd name="T24" fmla="*/ 242532 w 21600"/>
              <a:gd name="T25" fmla="*/ 307502 h 21600"/>
              <a:gd name="T26" fmla="*/ 375933 w 21600"/>
              <a:gd name="T27" fmla="*/ 307502 h 21600"/>
              <a:gd name="T28" fmla="*/ 403225 w 21600"/>
              <a:gd name="T29" fmla="*/ 279822 h 21600"/>
              <a:gd name="T30" fmla="*/ 403225 w 21600"/>
              <a:gd name="T31" fmla="*/ 27680 h 21600"/>
              <a:gd name="T32" fmla="*/ 375933 w 21600"/>
              <a:gd name="T33" fmla="*/ 0 h 21600"/>
              <a:gd name="T34" fmla="*/ 178875 w 21600"/>
              <a:gd name="T35" fmla="*/ 273675 h 21600"/>
              <a:gd name="T36" fmla="*/ 203125 w 21600"/>
              <a:gd name="T37" fmla="*/ 252142 h 21600"/>
              <a:gd name="T38" fmla="*/ 227374 w 21600"/>
              <a:gd name="T39" fmla="*/ 273675 h 21600"/>
              <a:gd name="T40" fmla="*/ 203125 w 21600"/>
              <a:gd name="T41" fmla="*/ 298282 h 21600"/>
              <a:gd name="T42" fmla="*/ 178875 w 21600"/>
              <a:gd name="T43" fmla="*/ 273675 h 21600"/>
              <a:gd name="T44" fmla="*/ 372908 w 21600"/>
              <a:gd name="T45" fmla="*/ 242921 h 21600"/>
              <a:gd name="T46" fmla="*/ 27292 w 21600"/>
              <a:gd name="T47" fmla="*/ 242921 h 21600"/>
              <a:gd name="T48" fmla="*/ 27292 w 21600"/>
              <a:gd name="T49" fmla="*/ 30754 h 21600"/>
              <a:gd name="T50" fmla="*/ 372908 w 21600"/>
              <a:gd name="T51" fmla="*/ 30754 h 21600"/>
              <a:gd name="T52" fmla="*/ 372908 w 21600"/>
              <a:gd name="T53" fmla="*/ 242921 h 21600"/>
              <a:gd name="T54" fmla="*/ 372908 w 21600"/>
              <a:gd name="T55" fmla="*/ 242921 h 216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00" h="21600">
                <a:moveTo>
                  <a:pt x="20138" y="0"/>
                </a:moveTo>
                <a:cubicBezTo>
                  <a:pt x="1462" y="0"/>
                  <a:pt x="1462" y="0"/>
                  <a:pt x="1462" y="0"/>
                </a:cubicBezTo>
                <a:cubicBezTo>
                  <a:pt x="650" y="0"/>
                  <a:pt x="0" y="680"/>
                  <a:pt x="0" y="1531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8"/>
                  <a:pt x="650" y="17008"/>
                  <a:pt x="1462" y="17008"/>
                </a:cubicBezTo>
                <a:cubicBezTo>
                  <a:pt x="8608" y="17008"/>
                  <a:pt x="8608" y="17008"/>
                  <a:pt x="8608" y="17008"/>
                </a:cubicBezTo>
                <a:cubicBezTo>
                  <a:pt x="8608" y="17008"/>
                  <a:pt x="8932" y="20069"/>
                  <a:pt x="6334" y="20069"/>
                </a:cubicBezTo>
                <a:cubicBezTo>
                  <a:pt x="6334" y="21600"/>
                  <a:pt x="6334" y="21600"/>
                  <a:pt x="6334" y="21600"/>
                </a:cubicBezTo>
                <a:cubicBezTo>
                  <a:pt x="8608" y="21600"/>
                  <a:pt x="8608" y="21600"/>
                  <a:pt x="8608" y="21600"/>
                </a:cubicBezTo>
                <a:cubicBezTo>
                  <a:pt x="12992" y="21600"/>
                  <a:pt x="12992" y="21600"/>
                  <a:pt x="12992" y="21600"/>
                </a:cubicBezTo>
                <a:cubicBezTo>
                  <a:pt x="15104" y="21600"/>
                  <a:pt x="15104" y="21600"/>
                  <a:pt x="15104" y="21600"/>
                </a:cubicBezTo>
                <a:cubicBezTo>
                  <a:pt x="15104" y="20069"/>
                  <a:pt x="15104" y="20069"/>
                  <a:pt x="15104" y="20069"/>
                </a:cubicBezTo>
                <a:cubicBezTo>
                  <a:pt x="12505" y="20069"/>
                  <a:pt x="12992" y="17008"/>
                  <a:pt x="12992" y="17008"/>
                </a:cubicBezTo>
                <a:cubicBezTo>
                  <a:pt x="20138" y="17008"/>
                  <a:pt x="20138" y="17008"/>
                  <a:pt x="20138" y="17008"/>
                </a:cubicBezTo>
                <a:cubicBezTo>
                  <a:pt x="20950" y="17008"/>
                  <a:pt x="21600" y="16328"/>
                  <a:pt x="21600" y="15477"/>
                </a:cubicBezTo>
                <a:cubicBezTo>
                  <a:pt x="21600" y="1531"/>
                  <a:pt x="21600" y="1531"/>
                  <a:pt x="21600" y="1531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2" y="15137"/>
                </a:moveTo>
                <a:cubicBezTo>
                  <a:pt x="9582" y="14457"/>
                  <a:pt x="10232" y="13946"/>
                  <a:pt x="10881" y="13946"/>
                </a:cubicBezTo>
                <a:cubicBezTo>
                  <a:pt x="11531" y="13946"/>
                  <a:pt x="12180" y="14457"/>
                  <a:pt x="12180" y="15137"/>
                </a:cubicBezTo>
                <a:cubicBezTo>
                  <a:pt x="12180" y="15817"/>
                  <a:pt x="11531" y="16498"/>
                  <a:pt x="10881" y="16498"/>
                </a:cubicBezTo>
                <a:cubicBezTo>
                  <a:pt x="10232" y="16498"/>
                  <a:pt x="9582" y="15817"/>
                  <a:pt x="9582" y="15137"/>
                </a:cubicBezTo>
                <a:close/>
                <a:moveTo>
                  <a:pt x="19976" y="13436"/>
                </a:moveTo>
                <a:cubicBezTo>
                  <a:pt x="1462" y="13436"/>
                  <a:pt x="1462" y="13436"/>
                  <a:pt x="1462" y="13436"/>
                </a:cubicBezTo>
                <a:cubicBezTo>
                  <a:pt x="1462" y="1701"/>
                  <a:pt x="1462" y="1701"/>
                  <a:pt x="1462" y="1701"/>
                </a:cubicBezTo>
                <a:cubicBezTo>
                  <a:pt x="19976" y="1701"/>
                  <a:pt x="19976" y="1701"/>
                  <a:pt x="19976" y="1701"/>
                </a:cubicBezTo>
                <a:lnTo>
                  <a:pt x="19976" y="13436"/>
                </a:lnTo>
                <a:close/>
                <a:moveTo>
                  <a:pt x="19976" y="13436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9" name="Rectangle 21"/>
          <p:cNvSpPr>
            <a:spLocks noChangeArrowheads="1"/>
          </p:cNvSpPr>
          <p:nvPr/>
        </p:nvSpPr>
        <p:spPr bwMode="auto">
          <a:xfrm>
            <a:off x="7171001" y="3373954"/>
            <a:ext cx="10029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71" name="Rectangle 21"/>
          <p:cNvSpPr>
            <a:spLocks noChangeArrowheads="1"/>
          </p:cNvSpPr>
          <p:nvPr/>
        </p:nvSpPr>
        <p:spPr bwMode="auto">
          <a:xfrm>
            <a:off x="8332622" y="4735958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47354" y="574576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47354" y="542901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3137820" y="16553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3137820" y="133856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6573727" y="16172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622797" y="132431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9186454" y="58029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9235524" y="551001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92620" y="48048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92620" y="15994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60" grpId="0" animBg="1"/>
      <p:bldP spid="31761" grpId="0"/>
      <p:bldP spid="31762" grpId="0" animBg="1"/>
      <p:bldP spid="31763" grpId="0"/>
      <p:bldP spid="31766" grpId="0" animBg="1"/>
      <p:bldP spid="31767" grpId="0" animBg="1"/>
      <p:bldP spid="31769" grpId="0"/>
      <p:bldP spid="31771" grpId="0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9095" y="2680221"/>
            <a:ext cx="1888128" cy="983371"/>
            <a:chOff x="3913901" y="5865040"/>
            <a:chExt cx="3322518" cy="1730427"/>
          </a:xfrm>
        </p:grpSpPr>
        <p:cxnSp>
          <p:nvCxnSpPr>
            <p:cNvPr id="49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758077" y="2637792"/>
            <a:ext cx="1054224" cy="1054499"/>
            <a:chOff x="7683929" y="9649657"/>
            <a:chExt cx="1999231" cy="1999752"/>
          </a:xfrm>
        </p:grpSpPr>
        <p:grpSp>
          <p:nvGrpSpPr>
            <p:cNvPr id="79" name="Group 78"/>
            <p:cNvGrpSpPr/>
            <p:nvPr/>
          </p:nvGrpSpPr>
          <p:grpSpPr>
            <a:xfrm rot="21316916">
              <a:off x="7683929" y="9649657"/>
              <a:ext cx="1999231" cy="1999752"/>
              <a:chOff x="5013110" y="5059616"/>
              <a:chExt cx="3378533" cy="3379413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FBBF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80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avLst/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944606" y="2638014"/>
            <a:ext cx="1054224" cy="1054499"/>
            <a:chOff x="14361737" y="2978422"/>
            <a:chExt cx="1999231" cy="1999752"/>
          </a:xfrm>
        </p:grpSpPr>
        <p:grpSp>
          <p:nvGrpSpPr>
            <p:cNvPr id="75" name="Group 74"/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212E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>
              <a:off x="15014064" y="3584307"/>
              <a:ext cx="747702" cy="74770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881903" y="2632590"/>
            <a:ext cx="1054224" cy="1054499"/>
            <a:chOff x="12208441" y="5274469"/>
            <a:chExt cx="1999231" cy="1999752"/>
          </a:xfrm>
        </p:grpSpPr>
        <p:grpSp>
          <p:nvGrpSpPr>
            <p:cNvPr id="62" name="Group 61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FBBF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63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814013" y="2629466"/>
            <a:ext cx="1054224" cy="1054499"/>
            <a:chOff x="9907711" y="7463571"/>
            <a:chExt cx="1999231" cy="1999752"/>
          </a:xfrm>
        </p:grpSpPr>
        <p:grpSp>
          <p:nvGrpSpPr>
            <p:cNvPr id="58" name="Group 57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212E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59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974902" y="2680221"/>
            <a:ext cx="1888128" cy="983371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037605" y="2680221"/>
            <a:ext cx="1888128" cy="983371"/>
            <a:chOff x="3913901" y="5865040"/>
            <a:chExt cx="3322518" cy="1730427"/>
          </a:xfrm>
        </p:grpSpPr>
        <p:cxnSp>
          <p:nvCxnSpPr>
            <p:cNvPr id="10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843645" y="2680221"/>
            <a:ext cx="1888128" cy="983371"/>
            <a:chOff x="3913901" y="5865040"/>
            <a:chExt cx="3322518" cy="1730427"/>
          </a:xfrm>
        </p:grpSpPr>
        <p:cxnSp>
          <p:nvCxnSpPr>
            <p:cNvPr id="106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960978" y="2637854"/>
            <a:ext cx="1054224" cy="1054499"/>
            <a:chOff x="9907711" y="7463571"/>
            <a:chExt cx="1999231" cy="1999752"/>
          </a:xfrm>
        </p:grpSpPr>
        <p:grpSp>
          <p:nvGrpSpPr>
            <p:cNvPr id="109" name="Group 108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FBBF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110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sp>
        <p:nvSpPr>
          <p:cNvPr id="51" name="TextBox 23"/>
          <p:cNvSpPr txBox="1"/>
          <p:nvPr/>
        </p:nvSpPr>
        <p:spPr>
          <a:xfrm>
            <a:off x="986571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86570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2" name="TextBox 23"/>
          <p:cNvSpPr txBox="1"/>
          <p:nvPr/>
        </p:nvSpPr>
        <p:spPr>
          <a:xfrm>
            <a:off x="3215421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TextBox 24"/>
          <p:cNvSpPr txBox="1"/>
          <p:nvPr/>
        </p:nvSpPr>
        <p:spPr>
          <a:xfrm>
            <a:off x="3215420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1" name="TextBox 23"/>
          <p:cNvSpPr txBox="1"/>
          <p:nvPr/>
        </p:nvSpPr>
        <p:spPr>
          <a:xfrm>
            <a:off x="5425221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24"/>
          <p:cNvSpPr txBox="1"/>
          <p:nvPr/>
        </p:nvSpPr>
        <p:spPr>
          <a:xfrm>
            <a:off x="5425220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6" name="TextBox 23"/>
          <p:cNvSpPr txBox="1"/>
          <p:nvPr/>
        </p:nvSpPr>
        <p:spPr>
          <a:xfrm>
            <a:off x="7692171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24"/>
          <p:cNvSpPr txBox="1"/>
          <p:nvPr/>
        </p:nvSpPr>
        <p:spPr>
          <a:xfrm>
            <a:off x="7692170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8" name="TextBox 23"/>
          <p:cNvSpPr txBox="1"/>
          <p:nvPr/>
        </p:nvSpPr>
        <p:spPr>
          <a:xfrm>
            <a:off x="9901971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24"/>
          <p:cNvSpPr txBox="1"/>
          <p:nvPr/>
        </p:nvSpPr>
        <p:spPr>
          <a:xfrm>
            <a:off x="9901970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92620" y="48048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92620" y="15994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2" grpId="0"/>
      <p:bldP spid="73" grpId="0"/>
      <p:bldP spid="81" grpId="0"/>
      <p:bldP spid="85" grpId="0"/>
      <p:bldP spid="86" grpId="0"/>
      <p:bldP spid="87" grpId="0"/>
      <p:bldP spid="88" grpId="0"/>
      <p:bldP spid="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212E3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212E3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212E3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rgbClr val="FBBF09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rgbClr val="FBBF09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92620" y="48048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692620" y="15994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5" y="0"/>
            <a:ext cx="12858045" cy="7232650"/>
          </a:xfrm>
          <a:prstGeom prst="rect">
            <a:avLst/>
          </a:prstGeom>
          <a:blipFill dpi="0" rotWithShape="1">
            <a:blip r:embed="rId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5400000">
            <a:off x="-221053" y="2343695"/>
            <a:ext cx="2988073" cy="2545260"/>
          </a:xfrm>
          <a:prstGeom prst="triangle">
            <a:avLst/>
          </a:prstGeom>
          <a:solidFill>
            <a:srgbClr val="212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 flipH="1">
            <a:off x="10091732" y="2343696"/>
            <a:ext cx="2988073" cy="2545260"/>
          </a:xfrm>
          <a:prstGeom prst="triangle">
            <a:avLst/>
          </a:prstGeom>
          <a:solidFill>
            <a:srgbClr val="FBC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917207" y="3067825"/>
            <a:ext cx="815466" cy="812362"/>
            <a:chOff x="7009562" y="1639318"/>
            <a:chExt cx="773225" cy="770282"/>
          </a:xfrm>
        </p:grpSpPr>
        <p:sp>
          <p:nvSpPr>
            <p:cNvPr id="10" name="椭圆 9"/>
            <p:cNvSpPr/>
            <p:nvPr/>
          </p:nvSpPr>
          <p:spPr>
            <a:xfrm>
              <a:off x="7012505" y="1639318"/>
              <a:ext cx="770282" cy="770282"/>
            </a:xfrm>
            <a:prstGeom prst="ellipse">
              <a:avLst/>
            </a:prstGeom>
            <a:solidFill>
              <a:srgbClr val="FBBF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009562" y="1703654"/>
              <a:ext cx="716209" cy="64160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9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79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732673" y="3212398"/>
            <a:ext cx="269817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zh-CN" altLang="en-US" sz="2800" dirty="0">
                <a:solidFill>
                  <a:srgbClr val="FBBF09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 dirty="0">
              <a:solidFill>
                <a:srgbClr val="FBBF0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4308526" y="1541236"/>
            <a:ext cx="3914324" cy="4078060"/>
            <a:chOff x="2825749" y="2120770"/>
            <a:chExt cx="3465283" cy="3610236"/>
          </a:xfrm>
        </p:grpSpPr>
        <p:sp>
          <p:nvSpPr>
            <p:cNvPr id="3" name="Freeform 18"/>
            <p:cNvSpPr/>
            <p:nvPr/>
          </p:nvSpPr>
          <p:spPr bwMode="auto">
            <a:xfrm>
              <a:off x="2825749" y="5015300"/>
              <a:ext cx="3465283" cy="715706"/>
            </a:xfrm>
            <a:custGeom>
              <a:avLst/>
              <a:gdLst>
                <a:gd name="T0" fmla="*/ 0 w 1530"/>
                <a:gd name="T1" fmla="*/ 0 h 316"/>
                <a:gd name="T2" fmla="*/ 1530 w 1530"/>
                <a:gd name="T3" fmla="*/ 0 h 316"/>
                <a:gd name="T4" fmla="*/ 1530 w 1530"/>
                <a:gd name="T5" fmla="*/ 214 h 316"/>
                <a:gd name="T6" fmla="*/ 1524 w 1530"/>
                <a:gd name="T7" fmla="*/ 228 h 316"/>
                <a:gd name="T8" fmla="*/ 1504 w 1530"/>
                <a:gd name="T9" fmla="*/ 241 h 316"/>
                <a:gd name="T10" fmla="*/ 1469 w 1530"/>
                <a:gd name="T11" fmla="*/ 253 h 316"/>
                <a:gd name="T12" fmla="*/ 1427 w 1530"/>
                <a:gd name="T13" fmla="*/ 265 h 316"/>
                <a:gd name="T14" fmla="*/ 1372 w 1530"/>
                <a:gd name="T15" fmla="*/ 275 h 316"/>
                <a:gd name="T16" fmla="*/ 1307 w 1530"/>
                <a:gd name="T17" fmla="*/ 285 h 316"/>
                <a:gd name="T18" fmla="*/ 1232 w 1530"/>
                <a:gd name="T19" fmla="*/ 296 h 316"/>
                <a:gd name="T20" fmla="*/ 1151 w 1530"/>
                <a:gd name="T21" fmla="*/ 302 h 316"/>
                <a:gd name="T22" fmla="*/ 1063 w 1530"/>
                <a:gd name="T23" fmla="*/ 308 h 316"/>
                <a:gd name="T24" fmla="*/ 968 w 1530"/>
                <a:gd name="T25" fmla="*/ 312 h 316"/>
                <a:gd name="T26" fmla="*/ 869 w 1530"/>
                <a:gd name="T27" fmla="*/ 316 h 316"/>
                <a:gd name="T28" fmla="*/ 765 w 1530"/>
                <a:gd name="T29" fmla="*/ 316 h 316"/>
                <a:gd name="T30" fmla="*/ 662 w 1530"/>
                <a:gd name="T31" fmla="*/ 316 h 316"/>
                <a:gd name="T32" fmla="*/ 562 w 1530"/>
                <a:gd name="T33" fmla="*/ 312 h 316"/>
                <a:gd name="T34" fmla="*/ 467 w 1530"/>
                <a:gd name="T35" fmla="*/ 308 h 316"/>
                <a:gd name="T36" fmla="*/ 380 w 1530"/>
                <a:gd name="T37" fmla="*/ 302 h 316"/>
                <a:gd name="T38" fmla="*/ 298 w 1530"/>
                <a:gd name="T39" fmla="*/ 296 h 316"/>
                <a:gd name="T40" fmla="*/ 223 w 1530"/>
                <a:gd name="T41" fmla="*/ 285 h 316"/>
                <a:gd name="T42" fmla="*/ 158 w 1530"/>
                <a:gd name="T43" fmla="*/ 275 h 316"/>
                <a:gd name="T44" fmla="*/ 104 w 1530"/>
                <a:gd name="T45" fmla="*/ 265 h 316"/>
                <a:gd name="T46" fmla="*/ 59 w 1530"/>
                <a:gd name="T47" fmla="*/ 253 h 316"/>
                <a:gd name="T48" fmla="*/ 27 w 1530"/>
                <a:gd name="T49" fmla="*/ 241 h 316"/>
                <a:gd name="T50" fmla="*/ 6 w 1530"/>
                <a:gd name="T51" fmla="*/ 228 h 316"/>
                <a:gd name="T52" fmla="*/ 0 w 1530"/>
                <a:gd name="T53" fmla="*/ 214 h 316"/>
                <a:gd name="T54" fmla="*/ 0 w 1530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30" h="316">
                  <a:moveTo>
                    <a:pt x="0" y="0"/>
                  </a:moveTo>
                  <a:lnTo>
                    <a:pt x="1530" y="0"/>
                  </a:lnTo>
                  <a:lnTo>
                    <a:pt x="1530" y="214"/>
                  </a:lnTo>
                  <a:lnTo>
                    <a:pt x="1524" y="228"/>
                  </a:lnTo>
                  <a:lnTo>
                    <a:pt x="1504" y="241"/>
                  </a:lnTo>
                  <a:lnTo>
                    <a:pt x="1469" y="253"/>
                  </a:lnTo>
                  <a:lnTo>
                    <a:pt x="1427" y="265"/>
                  </a:lnTo>
                  <a:lnTo>
                    <a:pt x="1372" y="275"/>
                  </a:lnTo>
                  <a:lnTo>
                    <a:pt x="1307" y="285"/>
                  </a:lnTo>
                  <a:lnTo>
                    <a:pt x="1232" y="296"/>
                  </a:lnTo>
                  <a:lnTo>
                    <a:pt x="1151" y="302"/>
                  </a:lnTo>
                  <a:lnTo>
                    <a:pt x="1063" y="308"/>
                  </a:lnTo>
                  <a:lnTo>
                    <a:pt x="968" y="312"/>
                  </a:lnTo>
                  <a:lnTo>
                    <a:pt x="869" y="316"/>
                  </a:lnTo>
                  <a:lnTo>
                    <a:pt x="765" y="316"/>
                  </a:lnTo>
                  <a:lnTo>
                    <a:pt x="662" y="316"/>
                  </a:lnTo>
                  <a:lnTo>
                    <a:pt x="562" y="312"/>
                  </a:lnTo>
                  <a:lnTo>
                    <a:pt x="467" y="308"/>
                  </a:lnTo>
                  <a:lnTo>
                    <a:pt x="380" y="302"/>
                  </a:lnTo>
                  <a:lnTo>
                    <a:pt x="298" y="296"/>
                  </a:lnTo>
                  <a:lnTo>
                    <a:pt x="223" y="285"/>
                  </a:lnTo>
                  <a:lnTo>
                    <a:pt x="158" y="275"/>
                  </a:lnTo>
                  <a:lnTo>
                    <a:pt x="104" y="265"/>
                  </a:lnTo>
                  <a:lnTo>
                    <a:pt x="59" y="253"/>
                  </a:lnTo>
                  <a:lnTo>
                    <a:pt x="27" y="241"/>
                  </a:lnTo>
                  <a:lnTo>
                    <a:pt x="6" y="228"/>
                  </a:lnTo>
                  <a:lnTo>
                    <a:pt x="0" y="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F09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" name="Freeform 19"/>
            <p:cNvSpPr/>
            <p:nvPr/>
          </p:nvSpPr>
          <p:spPr bwMode="auto">
            <a:xfrm>
              <a:off x="2825749" y="4779752"/>
              <a:ext cx="3465283" cy="462038"/>
            </a:xfrm>
            <a:custGeom>
              <a:avLst/>
              <a:gdLst>
                <a:gd name="T0" fmla="*/ 765 w 1530"/>
                <a:gd name="T1" fmla="*/ 0 h 204"/>
                <a:gd name="T2" fmla="*/ 869 w 1530"/>
                <a:gd name="T3" fmla="*/ 0 h 204"/>
                <a:gd name="T4" fmla="*/ 968 w 1530"/>
                <a:gd name="T5" fmla="*/ 2 h 204"/>
                <a:gd name="T6" fmla="*/ 1063 w 1530"/>
                <a:gd name="T7" fmla="*/ 8 h 204"/>
                <a:gd name="T8" fmla="*/ 1151 w 1530"/>
                <a:gd name="T9" fmla="*/ 12 h 204"/>
                <a:gd name="T10" fmla="*/ 1232 w 1530"/>
                <a:gd name="T11" fmla="*/ 21 h 204"/>
                <a:gd name="T12" fmla="*/ 1307 w 1530"/>
                <a:gd name="T13" fmla="*/ 29 h 204"/>
                <a:gd name="T14" fmla="*/ 1372 w 1530"/>
                <a:gd name="T15" fmla="*/ 39 h 204"/>
                <a:gd name="T16" fmla="*/ 1427 w 1530"/>
                <a:gd name="T17" fmla="*/ 51 h 204"/>
                <a:gd name="T18" fmla="*/ 1469 w 1530"/>
                <a:gd name="T19" fmla="*/ 61 h 204"/>
                <a:gd name="T20" fmla="*/ 1504 w 1530"/>
                <a:gd name="T21" fmla="*/ 76 h 204"/>
                <a:gd name="T22" fmla="*/ 1524 w 1530"/>
                <a:gd name="T23" fmla="*/ 88 h 204"/>
                <a:gd name="T24" fmla="*/ 1530 w 1530"/>
                <a:gd name="T25" fmla="*/ 102 h 204"/>
                <a:gd name="T26" fmla="*/ 1524 w 1530"/>
                <a:gd name="T27" fmla="*/ 116 h 204"/>
                <a:gd name="T28" fmla="*/ 1504 w 1530"/>
                <a:gd name="T29" fmla="*/ 129 h 204"/>
                <a:gd name="T30" fmla="*/ 1469 w 1530"/>
                <a:gd name="T31" fmla="*/ 143 h 204"/>
                <a:gd name="T32" fmla="*/ 1427 w 1530"/>
                <a:gd name="T33" fmla="*/ 153 h 204"/>
                <a:gd name="T34" fmla="*/ 1372 w 1530"/>
                <a:gd name="T35" fmla="*/ 165 h 204"/>
                <a:gd name="T36" fmla="*/ 1307 w 1530"/>
                <a:gd name="T37" fmla="*/ 175 h 204"/>
                <a:gd name="T38" fmla="*/ 1232 w 1530"/>
                <a:gd name="T39" fmla="*/ 184 h 204"/>
                <a:gd name="T40" fmla="*/ 1151 w 1530"/>
                <a:gd name="T41" fmla="*/ 190 h 204"/>
                <a:gd name="T42" fmla="*/ 1063 w 1530"/>
                <a:gd name="T43" fmla="*/ 196 h 204"/>
                <a:gd name="T44" fmla="*/ 968 w 1530"/>
                <a:gd name="T45" fmla="*/ 202 h 204"/>
                <a:gd name="T46" fmla="*/ 869 w 1530"/>
                <a:gd name="T47" fmla="*/ 204 h 204"/>
                <a:gd name="T48" fmla="*/ 765 w 1530"/>
                <a:gd name="T49" fmla="*/ 204 h 204"/>
                <a:gd name="T50" fmla="*/ 662 w 1530"/>
                <a:gd name="T51" fmla="*/ 204 h 204"/>
                <a:gd name="T52" fmla="*/ 562 w 1530"/>
                <a:gd name="T53" fmla="*/ 202 h 204"/>
                <a:gd name="T54" fmla="*/ 467 w 1530"/>
                <a:gd name="T55" fmla="*/ 196 h 204"/>
                <a:gd name="T56" fmla="*/ 380 w 1530"/>
                <a:gd name="T57" fmla="*/ 190 h 204"/>
                <a:gd name="T58" fmla="*/ 298 w 1530"/>
                <a:gd name="T59" fmla="*/ 184 h 204"/>
                <a:gd name="T60" fmla="*/ 223 w 1530"/>
                <a:gd name="T61" fmla="*/ 175 h 204"/>
                <a:gd name="T62" fmla="*/ 158 w 1530"/>
                <a:gd name="T63" fmla="*/ 165 h 204"/>
                <a:gd name="T64" fmla="*/ 104 w 1530"/>
                <a:gd name="T65" fmla="*/ 153 h 204"/>
                <a:gd name="T66" fmla="*/ 59 w 1530"/>
                <a:gd name="T67" fmla="*/ 143 h 204"/>
                <a:gd name="T68" fmla="*/ 27 w 1530"/>
                <a:gd name="T69" fmla="*/ 129 h 204"/>
                <a:gd name="T70" fmla="*/ 6 w 1530"/>
                <a:gd name="T71" fmla="*/ 116 h 204"/>
                <a:gd name="T72" fmla="*/ 0 w 1530"/>
                <a:gd name="T73" fmla="*/ 102 h 204"/>
                <a:gd name="T74" fmla="*/ 6 w 1530"/>
                <a:gd name="T75" fmla="*/ 88 h 204"/>
                <a:gd name="T76" fmla="*/ 27 w 1530"/>
                <a:gd name="T77" fmla="*/ 76 h 204"/>
                <a:gd name="T78" fmla="*/ 59 w 1530"/>
                <a:gd name="T79" fmla="*/ 61 h 204"/>
                <a:gd name="T80" fmla="*/ 104 w 1530"/>
                <a:gd name="T81" fmla="*/ 51 h 204"/>
                <a:gd name="T82" fmla="*/ 158 w 1530"/>
                <a:gd name="T83" fmla="*/ 39 h 204"/>
                <a:gd name="T84" fmla="*/ 223 w 1530"/>
                <a:gd name="T85" fmla="*/ 29 h 204"/>
                <a:gd name="T86" fmla="*/ 298 w 1530"/>
                <a:gd name="T87" fmla="*/ 21 h 204"/>
                <a:gd name="T88" fmla="*/ 380 w 1530"/>
                <a:gd name="T89" fmla="*/ 12 h 204"/>
                <a:gd name="T90" fmla="*/ 467 w 1530"/>
                <a:gd name="T91" fmla="*/ 8 h 204"/>
                <a:gd name="T92" fmla="*/ 562 w 1530"/>
                <a:gd name="T93" fmla="*/ 2 h 204"/>
                <a:gd name="T94" fmla="*/ 662 w 1530"/>
                <a:gd name="T95" fmla="*/ 0 h 204"/>
                <a:gd name="T96" fmla="*/ 765 w 1530"/>
                <a:gd name="T9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0" h="204">
                  <a:moveTo>
                    <a:pt x="765" y="0"/>
                  </a:moveTo>
                  <a:lnTo>
                    <a:pt x="869" y="0"/>
                  </a:lnTo>
                  <a:lnTo>
                    <a:pt x="968" y="2"/>
                  </a:lnTo>
                  <a:lnTo>
                    <a:pt x="1063" y="8"/>
                  </a:lnTo>
                  <a:lnTo>
                    <a:pt x="1151" y="12"/>
                  </a:lnTo>
                  <a:lnTo>
                    <a:pt x="1232" y="21"/>
                  </a:lnTo>
                  <a:lnTo>
                    <a:pt x="1307" y="29"/>
                  </a:lnTo>
                  <a:lnTo>
                    <a:pt x="1372" y="39"/>
                  </a:lnTo>
                  <a:lnTo>
                    <a:pt x="1427" y="51"/>
                  </a:lnTo>
                  <a:lnTo>
                    <a:pt x="1469" y="61"/>
                  </a:lnTo>
                  <a:lnTo>
                    <a:pt x="1504" y="76"/>
                  </a:lnTo>
                  <a:lnTo>
                    <a:pt x="1524" y="88"/>
                  </a:lnTo>
                  <a:lnTo>
                    <a:pt x="1530" y="102"/>
                  </a:lnTo>
                  <a:lnTo>
                    <a:pt x="1524" y="116"/>
                  </a:lnTo>
                  <a:lnTo>
                    <a:pt x="1504" y="129"/>
                  </a:lnTo>
                  <a:lnTo>
                    <a:pt x="1469" y="143"/>
                  </a:lnTo>
                  <a:lnTo>
                    <a:pt x="1427" y="153"/>
                  </a:lnTo>
                  <a:lnTo>
                    <a:pt x="1372" y="165"/>
                  </a:lnTo>
                  <a:lnTo>
                    <a:pt x="1307" y="175"/>
                  </a:lnTo>
                  <a:lnTo>
                    <a:pt x="1232" y="184"/>
                  </a:lnTo>
                  <a:lnTo>
                    <a:pt x="1151" y="190"/>
                  </a:lnTo>
                  <a:lnTo>
                    <a:pt x="1063" y="196"/>
                  </a:lnTo>
                  <a:lnTo>
                    <a:pt x="968" y="202"/>
                  </a:lnTo>
                  <a:lnTo>
                    <a:pt x="869" y="204"/>
                  </a:lnTo>
                  <a:lnTo>
                    <a:pt x="765" y="204"/>
                  </a:lnTo>
                  <a:lnTo>
                    <a:pt x="662" y="204"/>
                  </a:lnTo>
                  <a:lnTo>
                    <a:pt x="562" y="202"/>
                  </a:lnTo>
                  <a:lnTo>
                    <a:pt x="467" y="196"/>
                  </a:lnTo>
                  <a:lnTo>
                    <a:pt x="380" y="190"/>
                  </a:lnTo>
                  <a:lnTo>
                    <a:pt x="298" y="184"/>
                  </a:lnTo>
                  <a:lnTo>
                    <a:pt x="223" y="175"/>
                  </a:lnTo>
                  <a:lnTo>
                    <a:pt x="158" y="165"/>
                  </a:lnTo>
                  <a:lnTo>
                    <a:pt x="104" y="153"/>
                  </a:lnTo>
                  <a:lnTo>
                    <a:pt x="59" y="143"/>
                  </a:lnTo>
                  <a:lnTo>
                    <a:pt x="27" y="129"/>
                  </a:lnTo>
                  <a:lnTo>
                    <a:pt x="6" y="116"/>
                  </a:lnTo>
                  <a:lnTo>
                    <a:pt x="0" y="102"/>
                  </a:lnTo>
                  <a:lnTo>
                    <a:pt x="6" y="88"/>
                  </a:lnTo>
                  <a:lnTo>
                    <a:pt x="27" y="76"/>
                  </a:lnTo>
                  <a:lnTo>
                    <a:pt x="59" y="61"/>
                  </a:lnTo>
                  <a:lnTo>
                    <a:pt x="104" y="51"/>
                  </a:lnTo>
                  <a:lnTo>
                    <a:pt x="158" y="39"/>
                  </a:lnTo>
                  <a:lnTo>
                    <a:pt x="223" y="29"/>
                  </a:lnTo>
                  <a:lnTo>
                    <a:pt x="298" y="21"/>
                  </a:lnTo>
                  <a:lnTo>
                    <a:pt x="380" y="12"/>
                  </a:lnTo>
                  <a:lnTo>
                    <a:pt x="467" y="8"/>
                  </a:lnTo>
                  <a:lnTo>
                    <a:pt x="562" y="2"/>
                  </a:lnTo>
                  <a:lnTo>
                    <a:pt x="662" y="0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rgbClr val="212E3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22"/>
            <p:cNvSpPr/>
            <p:nvPr/>
          </p:nvSpPr>
          <p:spPr bwMode="auto">
            <a:xfrm>
              <a:off x="3065827" y="4544203"/>
              <a:ext cx="2987392" cy="604727"/>
            </a:xfrm>
            <a:custGeom>
              <a:avLst/>
              <a:gdLst>
                <a:gd name="T0" fmla="*/ 0 w 1319"/>
                <a:gd name="T1" fmla="*/ 0 h 267"/>
                <a:gd name="T2" fmla="*/ 1319 w 1319"/>
                <a:gd name="T3" fmla="*/ 0 h 267"/>
                <a:gd name="T4" fmla="*/ 1319 w 1319"/>
                <a:gd name="T5" fmla="*/ 177 h 267"/>
                <a:gd name="T6" fmla="*/ 1310 w 1319"/>
                <a:gd name="T7" fmla="*/ 192 h 267"/>
                <a:gd name="T8" fmla="*/ 1290 w 1319"/>
                <a:gd name="T9" fmla="*/ 204 h 267"/>
                <a:gd name="T10" fmla="*/ 1258 w 1319"/>
                <a:gd name="T11" fmla="*/ 216 h 267"/>
                <a:gd name="T12" fmla="*/ 1213 w 1319"/>
                <a:gd name="T13" fmla="*/ 226 h 267"/>
                <a:gd name="T14" fmla="*/ 1156 w 1319"/>
                <a:gd name="T15" fmla="*/ 237 h 267"/>
                <a:gd name="T16" fmla="*/ 1091 w 1319"/>
                <a:gd name="T17" fmla="*/ 245 h 267"/>
                <a:gd name="T18" fmla="*/ 1018 w 1319"/>
                <a:gd name="T19" fmla="*/ 253 h 267"/>
                <a:gd name="T20" fmla="*/ 937 w 1319"/>
                <a:gd name="T21" fmla="*/ 259 h 267"/>
                <a:gd name="T22" fmla="*/ 850 w 1319"/>
                <a:gd name="T23" fmla="*/ 263 h 267"/>
                <a:gd name="T24" fmla="*/ 757 w 1319"/>
                <a:gd name="T25" fmla="*/ 265 h 267"/>
                <a:gd name="T26" fmla="*/ 659 w 1319"/>
                <a:gd name="T27" fmla="*/ 267 h 267"/>
                <a:gd name="T28" fmla="*/ 562 w 1319"/>
                <a:gd name="T29" fmla="*/ 265 h 267"/>
                <a:gd name="T30" fmla="*/ 468 w 1319"/>
                <a:gd name="T31" fmla="*/ 263 h 267"/>
                <a:gd name="T32" fmla="*/ 381 w 1319"/>
                <a:gd name="T33" fmla="*/ 259 h 267"/>
                <a:gd name="T34" fmla="*/ 300 w 1319"/>
                <a:gd name="T35" fmla="*/ 253 h 267"/>
                <a:gd name="T36" fmla="*/ 227 w 1319"/>
                <a:gd name="T37" fmla="*/ 245 h 267"/>
                <a:gd name="T38" fmla="*/ 162 w 1319"/>
                <a:gd name="T39" fmla="*/ 237 h 267"/>
                <a:gd name="T40" fmla="*/ 105 w 1319"/>
                <a:gd name="T41" fmla="*/ 226 h 267"/>
                <a:gd name="T42" fmla="*/ 61 w 1319"/>
                <a:gd name="T43" fmla="*/ 216 h 267"/>
                <a:gd name="T44" fmla="*/ 28 w 1319"/>
                <a:gd name="T45" fmla="*/ 204 h 267"/>
                <a:gd name="T46" fmla="*/ 6 w 1319"/>
                <a:gd name="T47" fmla="*/ 192 h 267"/>
                <a:gd name="T48" fmla="*/ 0 w 1319"/>
                <a:gd name="T49" fmla="*/ 177 h 267"/>
                <a:gd name="T50" fmla="*/ 0 w 1319"/>
                <a:gd name="T5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19" h="267">
                  <a:moveTo>
                    <a:pt x="0" y="0"/>
                  </a:moveTo>
                  <a:lnTo>
                    <a:pt x="1319" y="0"/>
                  </a:lnTo>
                  <a:lnTo>
                    <a:pt x="1319" y="177"/>
                  </a:lnTo>
                  <a:lnTo>
                    <a:pt x="1310" y="192"/>
                  </a:lnTo>
                  <a:lnTo>
                    <a:pt x="1290" y="204"/>
                  </a:lnTo>
                  <a:lnTo>
                    <a:pt x="1258" y="216"/>
                  </a:lnTo>
                  <a:lnTo>
                    <a:pt x="1213" y="226"/>
                  </a:lnTo>
                  <a:lnTo>
                    <a:pt x="1156" y="237"/>
                  </a:lnTo>
                  <a:lnTo>
                    <a:pt x="1091" y="245"/>
                  </a:lnTo>
                  <a:lnTo>
                    <a:pt x="1018" y="253"/>
                  </a:lnTo>
                  <a:lnTo>
                    <a:pt x="937" y="259"/>
                  </a:lnTo>
                  <a:lnTo>
                    <a:pt x="850" y="263"/>
                  </a:lnTo>
                  <a:lnTo>
                    <a:pt x="757" y="265"/>
                  </a:lnTo>
                  <a:lnTo>
                    <a:pt x="659" y="267"/>
                  </a:lnTo>
                  <a:lnTo>
                    <a:pt x="562" y="265"/>
                  </a:lnTo>
                  <a:lnTo>
                    <a:pt x="468" y="263"/>
                  </a:lnTo>
                  <a:lnTo>
                    <a:pt x="381" y="259"/>
                  </a:lnTo>
                  <a:lnTo>
                    <a:pt x="300" y="253"/>
                  </a:lnTo>
                  <a:lnTo>
                    <a:pt x="227" y="245"/>
                  </a:lnTo>
                  <a:lnTo>
                    <a:pt x="162" y="237"/>
                  </a:lnTo>
                  <a:lnTo>
                    <a:pt x="105" y="226"/>
                  </a:lnTo>
                  <a:lnTo>
                    <a:pt x="61" y="216"/>
                  </a:lnTo>
                  <a:lnTo>
                    <a:pt x="28" y="204"/>
                  </a:lnTo>
                  <a:lnTo>
                    <a:pt x="6" y="192"/>
                  </a:lnTo>
                  <a:lnTo>
                    <a:pt x="0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F09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23"/>
            <p:cNvSpPr/>
            <p:nvPr/>
          </p:nvSpPr>
          <p:spPr bwMode="auto">
            <a:xfrm>
              <a:off x="3065827" y="4342629"/>
              <a:ext cx="2987392" cy="400886"/>
            </a:xfrm>
            <a:custGeom>
              <a:avLst/>
              <a:gdLst>
                <a:gd name="T0" fmla="*/ 659 w 1319"/>
                <a:gd name="T1" fmla="*/ 0 h 177"/>
                <a:gd name="T2" fmla="*/ 757 w 1319"/>
                <a:gd name="T3" fmla="*/ 2 h 177"/>
                <a:gd name="T4" fmla="*/ 850 w 1319"/>
                <a:gd name="T5" fmla="*/ 4 h 177"/>
                <a:gd name="T6" fmla="*/ 937 w 1319"/>
                <a:gd name="T7" fmla="*/ 8 h 177"/>
                <a:gd name="T8" fmla="*/ 1018 w 1319"/>
                <a:gd name="T9" fmla="*/ 14 h 177"/>
                <a:gd name="T10" fmla="*/ 1091 w 1319"/>
                <a:gd name="T11" fmla="*/ 22 h 177"/>
                <a:gd name="T12" fmla="*/ 1156 w 1319"/>
                <a:gd name="T13" fmla="*/ 30 h 177"/>
                <a:gd name="T14" fmla="*/ 1213 w 1319"/>
                <a:gd name="T15" fmla="*/ 40 h 177"/>
                <a:gd name="T16" fmla="*/ 1258 w 1319"/>
                <a:gd name="T17" fmla="*/ 50 h 177"/>
                <a:gd name="T18" fmla="*/ 1290 w 1319"/>
                <a:gd name="T19" fmla="*/ 63 h 177"/>
                <a:gd name="T20" fmla="*/ 1310 w 1319"/>
                <a:gd name="T21" fmla="*/ 75 h 177"/>
                <a:gd name="T22" fmla="*/ 1319 w 1319"/>
                <a:gd name="T23" fmla="*/ 89 h 177"/>
                <a:gd name="T24" fmla="*/ 1310 w 1319"/>
                <a:gd name="T25" fmla="*/ 101 h 177"/>
                <a:gd name="T26" fmla="*/ 1290 w 1319"/>
                <a:gd name="T27" fmla="*/ 114 h 177"/>
                <a:gd name="T28" fmla="*/ 1258 w 1319"/>
                <a:gd name="T29" fmla="*/ 126 h 177"/>
                <a:gd name="T30" fmla="*/ 1213 w 1319"/>
                <a:gd name="T31" fmla="*/ 136 h 177"/>
                <a:gd name="T32" fmla="*/ 1156 w 1319"/>
                <a:gd name="T33" fmla="*/ 146 h 177"/>
                <a:gd name="T34" fmla="*/ 1091 w 1319"/>
                <a:gd name="T35" fmla="*/ 156 h 177"/>
                <a:gd name="T36" fmla="*/ 1018 w 1319"/>
                <a:gd name="T37" fmla="*/ 163 h 177"/>
                <a:gd name="T38" fmla="*/ 937 w 1319"/>
                <a:gd name="T39" fmla="*/ 169 h 177"/>
                <a:gd name="T40" fmla="*/ 850 w 1319"/>
                <a:gd name="T41" fmla="*/ 173 h 177"/>
                <a:gd name="T42" fmla="*/ 757 w 1319"/>
                <a:gd name="T43" fmla="*/ 177 h 177"/>
                <a:gd name="T44" fmla="*/ 659 w 1319"/>
                <a:gd name="T45" fmla="*/ 177 h 177"/>
                <a:gd name="T46" fmla="*/ 562 w 1319"/>
                <a:gd name="T47" fmla="*/ 177 h 177"/>
                <a:gd name="T48" fmla="*/ 468 w 1319"/>
                <a:gd name="T49" fmla="*/ 173 h 177"/>
                <a:gd name="T50" fmla="*/ 381 w 1319"/>
                <a:gd name="T51" fmla="*/ 169 h 177"/>
                <a:gd name="T52" fmla="*/ 300 w 1319"/>
                <a:gd name="T53" fmla="*/ 163 h 177"/>
                <a:gd name="T54" fmla="*/ 227 w 1319"/>
                <a:gd name="T55" fmla="*/ 156 h 177"/>
                <a:gd name="T56" fmla="*/ 162 w 1319"/>
                <a:gd name="T57" fmla="*/ 146 h 177"/>
                <a:gd name="T58" fmla="*/ 105 w 1319"/>
                <a:gd name="T59" fmla="*/ 136 h 177"/>
                <a:gd name="T60" fmla="*/ 61 w 1319"/>
                <a:gd name="T61" fmla="*/ 126 h 177"/>
                <a:gd name="T62" fmla="*/ 28 w 1319"/>
                <a:gd name="T63" fmla="*/ 114 h 177"/>
                <a:gd name="T64" fmla="*/ 6 w 1319"/>
                <a:gd name="T65" fmla="*/ 101 h 177"/>
                <a:gd name="T66" fmla="*/ 0 w 1319"/>
                <a:gd name="T67" fmla="*/ 89 h 177"/>
                <a:gd name="T68" fmla="*/ 6 w 1319"/>
                <a:gd name="T69" fmla="*/ 75 h 177"/>
                <a:gd name="T70" fmla="*/ 28 w 1319"/>
                <a:gd name="T71" fmla="*/ 63 h 177"/>
                <a:gd name="T72" fmla="*/ 61 w 1319"/>
                <a:gd name="T73" fmla="*/ 50 h 177"/>
                <a:gd name="T74" fmla="*/ 105 w 1319"/>
                <a:gd name="T75" fmla="*/ 40 h 177"/>
                <a:gd name="T76" fmla="*/ 162 w 1319"/>
                <a:gd name="T77" fmla="*/ 30 h 177"/>
                <a:gd name="T78" fmla="*/ 227 w 1319"/>
                <a:gd name="T79" fmla="*/ 22 h 177"/>
                <a:gd name="T80" fmla="*/ 300 w 1319"/>
                <a:gd name="T81" fmla="*/ 14 h 177"/>
                <a:gd name="T82" fmla="*/ 381 w 1319"/>
                <a:gd name="T83" fmla="*/ 8 h 177"/>
                <a:gd name="T84" fmla="*/ 468 w 1319"/>
                <a:gd name="T85" fmla="*/ 4 h 177"/>
                <a:gd name="T86" fmla="*/ 562 w 1319"/>
                <a:gd name="T87" fmla="*/ 2 h 177"/>
                <a:gd name="T88" fmla="*/ 659 w 1319"/>
                <a:gd name="T8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9" h="177">
                  <a:moveTo>
                    <a:pt x="659" y="0"/>
                  </a:moveTo>
                  <a:lnTo>
                    <a:pt x="757" y="2"/>
                  </a:lnTo>
                  <a:lnTo>
                    <a:pt x="850" y="4"/>
                  </a:lnTo>
                  <a:lnTo>
                    <a:pt x="937" y="8"/>
                  </a:lnTo>
                  <a:lnTo>
                    <a:pt x="1018" y="14"/>
                  </a:lnTo>
                  <a:lnTo>
                    <a:pt x="1091" y="22"/>
                  </a:lnTo>
                  <a:lnTo>
                    <a:pt x="1156" y="30"/>
                  </a:lnTo>
                  <a:lnTo>
                    <a:pt x="1213" y="40"/>
                  </a:lnTo>
                  <a:lnTo>
                    <a:pt x="1258" y="50"/>
                  </a:lnTo>
                  <a:lnTo>
                    <a:pt x="1290" y="63"/>
                  </a:lnTo>
                  <a:lnTo>
                    <a:pt x="1310" y="75"/>
                  </a:lnTo>
                  <a:lnTo>
                    <a:pt x="1319" y="89"/>
                  </a:lnTo>
                  <a:lnTo>
                    <a:pt x="1310" y="101"/>
                  </a:lnTo>
                  <a:lnTo>
                    <a:pt x="1290" y="114"/>
                  </a:lnTo>
                  <a:lnTo>
                    <a:pt x="1258" y="126"/>
                  </a:lnTo>
                  <a:lnTo>
                    <a:pt x="1213" y="136"/>
                  </a:lnTo>
                  <a:lnTo>
                    <a:pt x="1156" y="146"/>
                  </a:lnTo>
                  <a:lnTo>
                    <a:pt x="1091" y="156"/>
                  </a:lnTo>
                  <a:lnTo>
                    <a:pt x="1018" y="163"/>
                  </a:lnTo>
                  <a:lnTo>
                    <a:pt x="937" y="169"/>
                  </a:lnTo>
                  <a:lnTo>
                    <a:pt x="850" y="173"/>
                  </a:lnTo>
                  <a:lnTo>
                    <a:pt x="757" y="177"/>
                  </a:lnTo>
                  <a:lnTo>
                    <a:pt x="659" y="177"/>
                  </a:lnTo>
                  <a:lnTo>
                    <a:pt x="562" y="177"/>
                  </a:lnTo>
                  <a:lnTo>
                    <a:pt x="468" y="173"/>
                  </a:lnTo>
                  <a:lnTo>
                    <a:pt x="381" y="169"/>
                  </a:lnTo>
                  <a:lnTo>
                    <a:pt x="300" y="163"/>
                  </a:lnTo>
                  <a:lnTo>
                    <a:pt x="227" y="156"/>
                  </a:lnTo>
                  <a:lnTo>
                    <a:pt x="162" y="146"/>
                  </a:lnTo>
                  <a:lnTo>
                    <a:pt x="105" y="136"/>
                  </a:lnTo>
                  <a:lnTo>
                    <a:pt x="61" y="126"/>
                  </a:lnTo>
                  <a:lnTo>
                    <a:pt x="28" y="114"/>
                  </a:lnTo>
                  <a:lnTo>
                    <a:pt x="6" y="101"/>
                  </a:lnTo>
                  <a:lnTo>
                    <a:pt x="0" y="89"/>
                  </a:lnTo>
                  <a:lnTo>
                    <a:pt x="6" y="75"/>
                  </a:lnTo>
                  <a:lnTo>
                    <a:pt x="28" y="63"/>
                  </a:lnTo>
                  <a:lnTo>
                    <a:pt x="61" y="50"/>
                  </a:lnTo>
                  <a:lnTo>
                    <a:pt x="105" y="40"/>
                  </a:lnTo>
                  <a:lnTo>
                    <a:pt x="162" y="30"/>
                  </a:lnTo>
                  <a:lnTo>
                    <a:pt x="227" y="22"/>
                  </a:lnTo>
                  <a:lnTo>
                    <a:pt x="300" y="14"/>
                  </a:lnTo>
                  <a:lnTo>
                    <a:pt x="381" y="8"/>
                  </a:lnTo>
                  <a:lnTo>
                    <a:pt x="468" y="4"/>
                  </a:lnTo>
                  <a:lnTo>
                    <a:pt x="562" y="2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212E3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26"/>
            <p:cNvSpPr/>
            <p:nvPr/>
          </p:nvSpPr>
          <p:spPr bwMode="auto">
            <a:xfrm>
              <a:off x="3290052" y="4143318"/>
              <a:ext cx="2536678" cy="520925"/>
            </a:xfrm>
            <a:custGeom>
              <a:avLst/>
              <a:gdLst>
                <a:gd name="T0" fmla="*/ 0 w 1120"/>
                <a:gd name="T1" fmla="*/ 0 h 230"/>
                <a:gd name="T2" fmla="*/ 1120 w 1120"/>
                <a:gd name="T3" fmla="*/ 0 h 230"/>
                <a:gd name="T4" fmla="*/ 1120 w 1120"/>
                <a:gd name="T5" fmla="*/ 153 h 230"/>
                <a:gd name="T6" fmla="*/ 1114 w 1120"/>
                <a:gd name="T7" fmla="*/ 167 h 230"/>
                <a:gd name="T8" fmla="*/ 1092 w 1120"/>
                <a:gd name="T9" fmla="*/ 177 h 230"/>
                <a:gd name="T10" fmla="*/ 1057 w 1120"/>
                <a:gd name="T11" fmla="*/ 189 h 230"/>
                <a:gd name="T12" fmla="*/ 1013 w 1120"/>
                <a:gd name="T13" fmla="*/ 200 h 230"/>
                <a:gd name="T14" fmla="*/ 956 w 1120"/>
                <a:gd name="T15" fmla="*/ 208 h 230"/>
                <a:gd name="T16" fmla="*/ 891 w 1120"/>
                <a:gd name="T17" fmla="*/ 216 h 230"/>
                <a:gd name="T18" fmla="*/ 818 w 1120"/>
                <a:gd name="T19" fmla="*/ 222 h 230"/>
                <a:gd name="T20" fmla="*/ 737 w 1120"/>
                <a:gd name="T21" fmla="*/ 226 h 230"/>
                <a:gd name="T22" fmla="*/ 651 w 1120"/>
                <a:gd name="T23" fmla="*/ 230 h 230"/>
                <a:gd name="T24" fmla="*/ 560 w 1120"/>
                <a:gd name="T25" fmla="*/ 230 h 230"/>
                <a:gd name="T26" fmla="*/ 469 w 1120"/>
                <a:gd name="T27" fmla="*/ 230 h 230"/>
                <a:gd name="T28" fmla="*/ 384 w 1120"/>
                <a:gd name="T29" fmla="*/ 226 h 230"/>
                <a:gd name="T30" fmla="*/ 302 w 1120"/>
                <a:gd name="T31" fmla="*/ 222 h 230"/>
                <a:gd name="T32" fmla="*/ 229 w 1120"/>
                <a:gd name="T33" fmla="*/ 216 h 230"/>
                <a:gd name="T34" fmla="*/ 164 w 1120"/>
                <a:gd name="T35" fmla="*/ 208 h 230"/>
                <a:gd name="T36" fmla="*/ 108 w 1120"/>
                <a:gd name="T37" fmla="*/ 200 h 230"/>
                <a:gd name="T38" fmla="*/ 63 w 1120"/>
                <a:gd name="T39" fmla="*/ 189 h 230"/>
                <a:gd name="T40" fmla="*/ 29 w 1120"/>
                <a:gd name="T41" fmla="*/ 177 h 230"/>
                <a:gd name="T42" fmla="*/ 6 w 1120"/>
                <a:gd name="T43" fmla="*/ 167 h 230"/>
                <a:gd name="T44" fmla="*/ 0 w 1120"/>
                <a:gd name="T45" fmla="*/ 153 h 230"/>
                <a:gd name="T46" fmla="*/ 0 w 1120"/>
                <a:gd name="T4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20" h="230">
                  <a:moveTo>
                    <a:pt x="0" y="0"/>
                  </a:moveTo>
                  <a:lnTo>
                    <a:pt x="1120" y="0"/>
                  </a:lnTo>
                  <a:lnTo>
                    <a:pt x="1120" y="153"/>
                  </a:lnTo>
                  <a:lnTo>
                    <a:pt x="1114" y="167"/>
                  </a:lnTo>
                  <a:lnTo>
                    <a:pt x="1092" y="177"/>
                  </a:lnTo>
                  <a:lnTo>
                    <a:pt x="1057" y="189"/>
                  </a:lnTo>
                  <a:lnTo>
                    <a:pt x="1013" y="200"/>
                  </a:lnTo>
                  <a:lnTo>
                    <a:pt x="956" y="208"/>
                  </a:lnTo>
                  <a:lnTo>
                    <a:pt x="891" y="216"/>
                  </a:lnTo>
                  <a:lnTo>
                    <a:pt x="818" y="222"/>
                  </a:lnTo>
                  <a:lnTo>
                    <a:pt x="737" y="226"/>
                  </a:lnTo>
                  <a:lnTo>
                    <a:pt x="651" y="230"/>
                  </a:lnTo>
                  <a:lnTo>
                    <a:pt x="560" y="230"/>
                  </a:lnTo>
                  <a:lnTo>
                    <a:pt x="469" y="230"/>
                  </a:lnTo>
                  <a:lnTo>
                    <a:pt x="384" y="226"/>
                  </a:lnTo>
                  <a:lnTo>
                    <a:pt x="302" y="222"/>
                  </a:lnTo>
                  <a:lnTo>
                    <a:pt x="229" y="216"/>
                  </a:lnTo>
                  <a:lnTo>
                    <a:pt x="164" y="208"/>
                  </a:lnTo>
                  <a:lnTo>
                    <a:pt x="108" y="200"/>
                  </a:lnTo>
                  <a:lnTo>
                    <a:pt x="63" y="189"/>
                  </a:lnTo>
                  <a:lnTo>
                    <a:pt x="29" y="177"/>
                  </a:lnTo>
                  <a:lnTo>
                    <a:pt x="6" y="167"/>
                  </a:ln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F09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27"/>
            <p:cNvSpPr/>
            <p:nvPr/>
          </p:nvSpPr>
          <p:spPr bwMode="auto">
            <a:xfrm>
              <a:off x="3290052" y="3966657"/>
              <a:ext cx="2536678" cy="346529"/>
            </a:xfrm>
            <a:custGeom>
              <a:avLst/>
              <a:gdLst>
                <a:gd name="T0" fmla="*/ 560 w 1120"/>
                <a:gd name="T1" fmla="*/ 0 h 153"/>
                <a:gd name="T2" fmla="*/ 651 w 1120"/>
                <a:gd name="T3" fmla="*/ 0 h 153"/>
                <a:gd name="T4" fmla="*/ 737 w 1120"/>
                <a:gd name="T5" fmla="*/ 4 h 153"/>
                <a:gd name="T6" fmla="*/ 818 w 1120"/>
                <a:gd name="T7" fmla="*/ 9 h 153"/>
                <a:gd name="T8" fmla="*/ 891 w 1120"/>
                <a:gd name="T9" fmla="*/ 15 h 153"/>
                <a:gd name="T10" fmla="*/ 956 w 1120"/>
                <a:gd name="T11" fmla="*/ 23 h 153"/>
                <a:gd name="T12" fmla="*/ 1013 w 1120"/>
                <a:gd name="T13" fmla="*/ 31 h 153"/>
                <a:gd name="T14" fmla="*/ 1057 w 1120"/>
                <a:gd name="T15" fmla="*/ 41 h 153"/>
                <a:gd name="T16" fmla="*/ 1092 w 1120"/>
                <a:gd name="T17" fmla="*/ 53 h 153"/>
                <a:gd name="T18" fmla="*/ 1114 w 1120"/>
                <a:gd name="T19" fmla="*/ 64 h 153"/>
                <a:gd name="T20" fmla="*/ 1120 w 1120"/>
                <a:gd name="T21" fmla="*/ 76 h 153"/>
                <a:gd name="T22" fmla="*/ 1114 w 1120"/>
                <a:gd name="T23" fmla="*/ 90 h 153"/>
                <a:gd name="T24" fmla="*/ 1092 w 1120"/>
                <a:gd name="T25" fmla="*/ 100 h 153"/>
                <a:gd name="T26" fmla="*/ 1057 w 1120"/>
                <a:gd name="T27" fmla="*/ 113 h 153"/>
                <a:gd name="T28" fmla="*/ 1013 w 1120"/>
                <a:gd name="T29" fmla="*/ 123 h 153"/>
                <a:gd name="T30" fmla="*/ 956 w 1120"/>
                <a:gd name="T31" fmla="*/ 131 h 153"/>
                <a:gd name="T32" fmla="*/ 891 w 1120"/>
                <a:gd name="T33" fmla="*/ 139 h 153"/>
                <a:gd name="T34" fmla="*/ 818 w 1120"/>
                <a:gd name="T35" fmla="*/ 145 h 153"/>
                <a:gd name="T36" fmla="*/ 737 w 1120"/>
                <a:gd name="T37" fmla="*/ 149 h 153"/>
                <a:gd name="T38" fmla="*/ 651 w 1120"/>
                <a:gd name="T39" fmla="*/ 153 h 153"/>
                <a:gd name="T40" fmla="*/ 560 w 1120"/>
                <a:gd name="T41" fmla="*/ 153 h 153"/>
                <a:gd name="T42" fmla="*/ 469 w 1120"/>
                <a:gd name="T43" fmla="*/ 153 h 153"/>
                <a:gd name="T44" fmla="*/ 384 w 1120"/>
                <a:gd name="T45" fmla="*/ 149 h 153"/>
                <a:gd name="T46" fmla="*/ 302 w 1120"/>
                <a:gd name="T47" fmla="*/ 145 h 153"/>
                <a:gd name="T48" fmla="*/ 229 w 1120"/>
                <a:gd name="T49" fmla="*/ 139 h 153"/>
                <a:gd name="T50" fmla="*/ 164 w 1120"/>
                <a:gd name="T51" fmla="*/ 131 h 153"/>
                <a:gd name="T52" fmla="*/ 108 w 1120"/>
                <a:gd name="T53" fmla="*/ 123 h 153"/>
                <a:gd name="T54" fmla="*/ 63 w 1120"/>
                <a:gd name="T55" fmla="*/ 113 h 153"/>
                <a:gd name="T56" fmla="*/ 29 w 1120"/>
                <a:gd name="T57" fmla="*/ 100 h 153"/>
                <a:gd name="T58" fmla="*/ 6 w 1120"/>
                <a:gd name="T59" fmla="*/ 90 h 153"/>
                <a:gd name="T60" fmla="*/ 0 w 1120"/>
                <a:gd name="T61" fmla="*/ 76 h 153"/>
                <a:gd name="T62" fmla="*/ 6 w 1120"/>
                <a:gd name="T63" fmla="*/ 64 h 153"/>
                <a:gd name="T64" fmla="*/ 29 w 1120"/>
                <a:gd name="T65" fmla="*/ 53 h 153"/>
                <a:gd name="T66" fmla="*/ 63 w 1120"/>
                <a:gd name="T67" fmla="*/ 41 h 153"/>
                <a:gd name="T68" fmla="*/ 108 w 1120"/>
                <a:gd name="T69" fmla="*/ 31 h 153"/>
                <a:gd name="T70" fmla="*/ 164 w 1120"/>
                <a:gd name="T71" fmla="*/ 23 h 153"/>
                <a:gd name="T72" fmla="*/ 229 w 1120"/>
                <a:gd name="T73" fmla="*/ 15 h 153"/>
                <a:gd name="T74" fmla="*/ 302 w 1120"/>
                <a:gd name="T75" fmla="*/ 9 h 153"/>
                <a:gd name="T76" fmla="*/ 384 w 1120"/>
                <a:gd name="T77" fmla="*/ 4 h 153"/>
                <a:gd name="T78" fmla="*/ 469 w 1120"/>
                <a:gd name="T79" fmla="*/ 0 h 153"/>
                <a:gd name="T80" fmla="*/ 560 w 1120"/>
                <a:gd name="T8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0" h="153">
                  <a:moveTo>
                    <a:pt x="560" y="0"/>
                  </a:moveTo>
                  <a:lnTo>
                    <a:pt x="651" y="0"/>
                  </a:lnTo>
                  <a:lnTo>
                    <a:pt x="737" y="4"/>
                  </a:lnTo>
                  <a:lnTo>
                    <a:pt x="818" y="9"/>
                  </a:lnTo>
                  <a:lnTo>
                    <a:pt x="891" y="15"/>
                  </a:lnTo>
                  <a:lnTo>
                    <a:pt x="956" y="23"/>
                  </a:lnTo>
                  <a:lnTo>
                    <a:pt x="1013" y="31"/>
                  </a:lnTo>
                  <a:lnTo>
                    <a:pt x="1057" y="41"/>
                  </a:lnTo>
                  <a:lnTo>
                    <a:pt x="1092" y="53"/>
                  </a:lnTo>
                  <a:lnTo>
                    <a:pt x="1114" y="64"/>
                  </a:lnTo>
                  <a:lnTo>
                    <a:pt x="1120" y="76"/>
                  </a:lnTo>
                  <a:lnTo>
                    <a:pt x="1114" y="90"/>
                  </a:lnTo>
                  <a:lnTo>
                    <a:pt x="1092" y="100"/>
                  </a:lnTo>
                  <a:lnTo>
                    <a:pt x="1057" y="113"/>
                  </a:lnTo>
                  <a:lnTo>
                    <a:pt x="1013" y="123"/>
                  </a:lnTo>
                  <a:lnTo>
                    <a:pt x="956" y="131"/>
                  </a:lnTo>
                  <a:lnTo>
                    <a:pt x="891" y="139"/>
                  </a:lnTo>
                  <a:lnTo>
                    <a:pt x="818" y="145"/>
                  </a:lnTo>
                  <a:lnTo>
                    <a:pt x="737" y="149"/>
                  </a:lnTo>
                  <a:lnTo>
                    <a:pt x="651" y="153"/>
                  </a:lnTo>
                  <a:lnTo>
                    <a:pt x="560" y="153"/>
                  </a:lnTo>
                  <a:lnTo>
                    <a:pt x="469" y="153"/>
                  </a:lnTo>
                  <a:lnTo>
                    <a:pt x="384" y="149"/>
                  </a:lnTo>
                  <a:lnTo>
                    <a:pt x="302" y="145"/>
                  </a:lnTo>
                  <a:lnTo>
                    <a:pt x="229" y="139"/>
                  </a:lnTo>
                  <a:lnTo>
                    <a:pt x="164" y="131"/>
                  </a:lnTo>
                  <a:lnTo>
                    <a:pt x="108" y="123"/>
                  </a:lnTo>
                  <a:lnTo>
                    <a:pt x="63" y="113"/>
                  </a:lnTo>
                  <a:lnTo>
                    <a:pt x="29" y="100"/>
                  </a:lnTo>
                  <a:lnTo>
                    <a:pt x="6" y="90"/>
                  </a:lnTo>
                  <a:lnTo>
                    <a:pt x="0" y="76"/>
                  </a:lnTo>
                  <a:lnTo>
                    <a:pt x="6" y="64"/>
                  </a:lnTo>
                  <a:lnTo>
                    <a:pt x="29" y="53"/>
                  </a:lnTo>
                  <a:lnTo>
                    <a:pt x="63" y="41"/>
                  </a:lnTo>
                  <a:lnTo>
                    <a:pt x="108" y="31"/>
                  </a:lnTo>
                  <a:lnTo>
                    <a:pt x="164" y="23"/>
                  </a:lnTo>
                  <a:lnTo>
                    <a:pt x="229" y="15"/>
                  </a:lnTo>
                  <a:lnTo>
                    <a:pt x="302" y="9"/>
                  </a:lnTo>
                  <a:lnTo>
                    <a:pt x="384" y="4"/>
                  </a:lnTo>
                  <a:lnTo>
                    <a:pt x="469" y="0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212E3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30"/>
            <p:cNvSpPr/>
            <p:nvPr/>
          </p:nvSpPr>
          <p:spPr bwMode="auto">
            <a:xfrm>
              <a:off x="3496157" y="3805849"/>
              <a:ext cx="2124468" cy="434859"/>
            </a:xfrm>
            <a:custGeom>
              <a:avLst/>
              <a:gdLst>
                <a:gd name="T0" fmla="*/ 0 w 938"/>
                <a:gd name="T1" fmla="*/ 0 h 192"/>
                <a:gd name="T2" fmla="*/ 938 w 938"/>
                <a:gd name="T3" fmla="*/ 0 h 192"/>
                <a:gd name="T4" fmla="*/ 938 w 938"/>
                <a:gd name="T5" fmla="*/ 128 h 192"/>
                <a:gd name="T6" fmla="*/ 930 w 938"/>
                <a:gd name="T7" fmla="*/ 139 h 192"/>
                <a:gd name="T8" fmla="*/ 907 w 938"/>
                <a:gd name="T9" fmla="*/ 151 h 192"/>
                <a:gd name="T10" fmla="*/ 873 w 938"/>
                <a:gd name="T11" fmla="*/ 159 h 192"/>
                <a:gd name="T12" fmla="*/ 828 w 938"/>
                <a:gd name="T13" fmla="*/ 169 h 192"/>
                <a:gd name="T14" fmla="*/ 771 w 938"/>
                <a:gd name="T15" fmla="*/ 177 h 192"/>
                <a:gd name="T16" fmla="*/ 705 w 938"/>
                <a:gd name="T17" fmla="*/ 184 h 192"/>
                <a:gd name="T18" fmla="*/ 634 w 938"/>
                <a:gd name="T19" fmla="*/ 188 h 192"/>
                <a:gd name="T20" fmla="*/ 552 w 938"/>
                <a:gd name="T21" fmla="*/ 192 h 192"/>
                <a:gd name="T22" fmla="*/ 469 w 938"/>
                <a:gd name="T23" fmla="*/ 192 h 192"/>
                <a:gd name="T24" fmla="*/ 384 w 938"/>
                <a:gd name="T25" fmla="*/ 192 h 192"/>
                <a:gd name="T26" fmla="*/ 305 w 938"/>
                <a:gd name="T27" fmla="*/ 188 h 192"/>
                <a:gd name="T28" fmla="*/ 232 w 938"/>
                <a:gd name="T29" fmla="*/ 184 h 192"/>
                <a:gd name="T30" fmla="*/ 167 w 938"/>
                <a:gd name="T31" fmla="*/ 177 h 192"/>
                <a:gd name="T32" fmla="*/ 110 w 938"/>
                <a:gd name="T33" fmla="*/ 169 h 192"/>
                <a:gd name="T34" fmla="*/ 65 w 938"/>
                <a:gd name="T35" fmla="*/ 159 h 192"/>
                <a:gd name="T36" fmla="*/ 31 w 938"/>
                <a:gd name="T37" fmla="*/ 151 h 192"/>
                <a:gd name="T38" fmla="*/ 9 w 938"/>
                <a:gd name="T39" fmla="*/ 139 h 192"/>
                <a:gd name="T40" fmla="*/ 0 w 938"/>
                <a:gd name="T41" fmla="*/ 128 h 192"/>
                <a:gd name="T42" fmla="*/ 0 w 938"/>
                <a:gd name="T4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8" h="192">
                  <a:moveTo>
                    <a:pt x="0" y="0"/>
                  </a:moveTo>
                  <a:lnTo>
                    <a:pt x="938" y="0"/>
                  </a:lnTo>
                  <a:lnTo>
                    <a:pt x="938" y="128"/>
                  </a:lnTo>
                  <a:lnTo>
                    <a:pt x="930" y="139"/>
                  </a:lnTo>
                  <a:lnTo>
                    <a:pt x="907" y="151"/>
                  </a:lnTo>
                  <a:lnTo>
                    <a:pt x="873" y="159"/>
                  </a:lnTo>
                  <a:lnTo>
                    <a:pt x="828" y="169"/>
                  </a:lnTo>
                  <a:lnTo>
                    <a:pt x="771" y="177"/>
                  </a:lnTo>
                  <a:lnTo>
                    <a:pt x="705" y="184"/>
                  </a:lnTo>
                  <a:lnTo>
                    <a:pt x="634" y="188"/>
                  </a:lnTo>
                  <a:lnTo>
                    <a:pt x="552" y="192"/>
                  </a:lnTo>
                  <a:lnTo>
                    <a:pt x="469" y="192"/>
                  </a:lnTo>
                  <a:lnTo>
                    <a:pt x="384" y="192"/>
                  </a:lnTo>
                  <a:lnTo>
                    <a:pt x="305" y="188"/>
                  </a:lnTo>
                  <a:lnTo>
                    <a:pt x="232" y="184"/>
                  </a:lnTo>
                  <a:lnTo>
                    <a:pt x="167" y="177"/>
                  </a:lnTo>
                  <a:lnTo>
                    <a:pt x="110" y="169"/>
                  </a:lnTo>
                  <a:lnTo>
                    <a:pt x="65" y="159"/>
                  </a:lnTo>
                  <a:lnTo>
                    <a:pt x="31" y="151"/>
                  </a:lnTo>
                  <a:lnTo>
                    <a:pt x="9" y="139"/>
                  </a:lnTo>
                  <a:lnTo>
                    <a:pt x="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F09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31"/>
            <p:cNvSpPr/>
            <p:nvPr/>
          </p:nvSpPr>
          <p:spPr bwMode="auto">
            <a:xfrm>
              <a:off x="3496157" y="3658632"/>
              <a:ext cx="2124468" cy="289906"/>
            </a:xfrm>
            <a:custGeom>
              <a:avLst/>
              <a:gdLst>
                <a:gd name="T0" fmla="*/ 469 w 938"/>
                <a:gd name="T1" fmla="*/ 0 h 128"/>
                <a:gd name="T2" fmla="*/ 552 w 938"/>
                <a:gd name="T3" fmla="*/ 0 h 128"/>
                <a:gd name="T4" fmla="*/ 634 w 938"/>
                <a:gd name="T5" fmla="*/ 4 h 128"/>
                <a:gd name="T6" fmla="*/ 705 w 938"/>
                <a:gd name="T7" fmla="*/ 8 h 128"/>
                <a:gd name="T8" fmla="*/ 771 w 938"/>
                <a:gd name="T9" fmla="*/ 14 h 128"/>
                <a:gd name="T10" fmla="*/ 828 w 938"/>
                <a:gd name="T11" fmla="*/ 22 h 128"/>
                <a:gd name="T12" fmla="*/ 873 w 938"/>
                <a:gd name="T13" fmla="*/ 30 h 128"/>
                <a:gd name="T14" fmla="*/ 907 w 938"/>
                <a:gd name="T15" fmla="*/ 41 h 128"/>
                <a:gd name="T16" fmla="*/ 930 w 938"/>
                <a:gd name="T17" fmla="*/ 51 h 128"/>
                <a:gd name="T18" fmla="*/ 938 w 938"/>
                <a:gd name="T19" fmla="*/ 63 h 128"/>
                <a:gd name="T20" fmla="*/ 930 w 938"/>
                <a:gd name="T21" fmla="*/ 75 h 128"/>
                <a:gd name="T22" fmla="*/ 907 w 938"/>
                <a:gd name="T23" fmla="*/ 85 h 128"/>
                <a:gd name="T24" fmla="*/ 873 w 938"/>
                <a:gd name="T25" fmla="*/ 96 h 128"/>
                <a:gd name="T26" fmla="*/ 828 w 938"/>
                <a:gd name="T27" fmla="*/ 104 h 128"/>
                <a:gd name="T28" fmla="*/ 771 w 938"/>
                <a:gd name="T29" fmla="*/ 112 h 128"/>
                <a:gd name="T30" fmla="*/ 705 w 938"/>
                <a:gd name="T31" fmla="*/ 118 h 128"/>
                <a:gd name="T32" fmla="*/ 634 w 938"/>
                <a:gd name="T33" fmla="*/ 124 h 128"/>
                <a:gd name="T34" fmla="*/ 552 w 938"/>
                <a:gd name="T35" fmla="*/ 126 h 128"/>
                <a:gd name="T36" fmla="*/ 469 w 938"/>
                <a:gd name="T37" fmla="*/ 128 h 128"/>
                <a:gd name="T38" fmla="*/ 384 w 938"/>
                <a:gd name="T39" fmla="*/ 126 h 128"/>
                <a:gd name="T40" fmla="*/ 305 w 938"/>
                <a:gd name="T41" fmla="*/ 124 h 128"/>
                <a:gd name="T42" fmla="*/ 232 w 938"/>
                <a:gd name="T43" fmla="*/ 118 h 128"/>
                <a:gd name="T44" fmla="*/ 167 w 938"/>
                <a:gd name="T45" fmla="*/ 112 h 128"/>
                <a:gd name="T46" fmla="*/ 110 w 938"/>
                <a:gd name="T47" fmla="*/ 104 h 128"/>
                <a:gd name="T48" fmla="*/ 65 w 938"/>
                <a:gd name="T49" fmla="*/ 96 h 128"/>
                <a:gd name="T50" fmla="*/ 31 w 938"/>
                <a:gd name="T51" fmla="*/ 85 h 128"/>
                <a:gd name="T52" fmla="*/ 9 w 938"/>
                <a:gd name="T53" fmla="*/ 75 h 128"/>
                <a:gd name="T54" fmla="*/ 0 w 938"/>
                <a:gd name="T55" fmla="*/ 63 h 128"/>
                <a:gd name="T56" fmla="*/ 9 w 938"/>
                <a:gd name="T57" fmla="*/ 51 h 128"/>
                <a:gd name="T58" fmla="*/ 31 w 938"/>
                <a:gd name="T59" fmla="*/ 41 h 128"/>
                <a:gd name="T60" fmla="*/ 65 w 938"/>
                <a:gd name="T61" fmla="*/ 30 h 128"/>
                <a:gd name="T62" fmla="*/ 110 w 938"/>
                <a:gd name="T63" fmla="*/ 22 h 128"/>
                <a:gd name="T64" fmla="*/ 167 w 938"/>
                <a:gd name="T65" fmla="*/ 14 h 128"/>
                <a:gd name="T66" fmla="*/ 232 w 938"/>
                <a:gd name="T67" fmla="*/ 8 h 128"/>
                <a:gd name="T68" fmla="*/ 305 w 938"/>
                <a:gd name="T69" fmla="*/ 4 h 128"/>
                <a:gd name="T70" fmla="*/ 384 w 938"/>
                <a:gd name="T71" fmla="*/ 0 h 128"/>
                <a:gd name="T72" fmla="*/ 469 w 938"/>
                <a:gd name="T7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8" h="128">
                  <a:moveTo>
                    <a:pt x="469" y="0"/>
                  </a:moveTo>
                  <a:lnTo>
                    <a:pt x="552" y="0"/>
                  </a:lnTo>
                  <a:lnTo>
                    <a:pt x="634" y="4"/>
                  </a:lnTo>
                  <a:lnTo>
                    <a:pt x="705" y="8"/>
                  </a:lnTo>
                  <a:lnTo>
                    <a:pt x="771" y="14"/>
                  </a:lnTo>
                  <a:lnTo>
                    <a:pt x="828" y="22"/>
                  </a:lnTo>
                  <a:lnTo>
                    <a:pt x="873" y="30"/>
                  </a:lnTo>
                  <a:lnTo>
                    <a:pt x="907" y="41"/>
                  </a:lnTo>
                  <a:lnTo>
                    <a:pt x="930" y="51"/>
                  </a:lnTo>
                  <a:lnTo>
                    <a:pt x="938" y="63"/>
                  </a:lnTo>
                  <a:lnTo>
                    <a:pt x="930" y="75"/>
                  </a:lnTo>
                  <a:lnTo>
                    <a:pt x="907" y="85"/>
                  </a:lnTo>
                  <a:lnTo>
                    <a:pt x="873" y="96"/>
                  </a:lnTo>
                  <a:lnTo>
                    <a:pt x="828" y="104"/>
                  </a:lnTo>
                  <a:lnTo>
                    <a:pt x="771" y="112"/>
                  </a:lnTo>
                  <a:lnTo>
                    <a:pt x="705" y="118"/>
                  </a:lnTo>
                  <a:lnTo>
                    <a:pt x="634" y="124"/>
                  </a:lnTo>
                  <a:lnTo>
                    <a:pt x="552" y="126"/>
                  </a:lnTo>
                  <a:lnTo>
                    <a:pt x="469" y="128"/>
                  </a:lnTo>
                  <a:lnTo>
                    <a:pt x="384" y="126"/>
                  </a:lnTo>
                  <a:lnTo>
                    <a:pt x="305" y="124"/>
                  </a:lnTo>
                  <a:lnTo>
                    <a:pt x="232" y="118"/>
                  </a:lnTo>
                  <a:lnTo>
                    <a:pt x="167" y="112"/>
                  </a:lnTo>
                  <a:lnTo>
                    <a:pt x="110" y="104"/>
                  </a:lnTo>
                  <a:lnTo>
                    <a:pt x="65" y="96"/>
                  </a:lnTo>
                  <a:lnTo>
                    <a:pt x="31" y="85"/>
                  </a:lnTo>
                  <a:lnTo>
                    <a:pt x="9" y="75"/>
                  </a:lnTo>
                  <a:lnTo>
                    <a:pt x="0" y="63"/>
                  </a:lnTo>
                  <a:lnTo>
                    <a:pt x="9" y="51"/>
                  </a:lnTo>
                  <a:lnTo>
                    <a:pt x="31" y="41"/>
                  </a:lnTo>
                  <a:lnTo>
                    <a:pt x="65" y="30"/>
                  </a:lnTo>
                  <a:lnTo>
                    <a:pt x="110" y="22"/>
                  </a:lnTo>
                  <a:lnTo>
                    <a:pt x="167" y="14"/>
                  </a:lnTo>
                  <a:lnTo>
                    <a:pt x="232" y="8"/>
                  </a:lnTo>
                  <a:lnTo>
                    <a:pt x="305" y="4"/>
                  </a:lnTo>
                  <a:lnTo>
                    <a:pt x="384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212E3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34"/>
            <p:cNvSpPr/>
            <p:nvPr/>
          </p:nvSpPr>
          <p:spPr bwMode="auto">
            <a:xfrm>
              <a:off x="3690937" y="3445732"/>
              <a:ext cx="1737172" cy="430329"/>
            </a:xfrm>
            <a:custGeom>
              <a:avLst/>
              <a:gdLst>
                <a:gd name="T0" fmla="*/ 0 w 767"/>
                <a:gd name="T1" fmla="*/ 0 h 190"/>
                <a:gd name="T2" fmla="*/ 767 w 767"/>
                <a:gd name="T3" fmla="*/ 0 h 190"/>
                <a:gd name="T4" fmla="*/ 767 w 767"/>
                <a:gd name="T5" fmla="*/ 133 h 190"/>
                <a:gd name="T6" fmla="*/ 761 w 767"/>
                <a:gd name="T7" fmla="*/ 143 h 190"/>
                <a:gd name="T8" fmla="*/ 742 w 767"/>
                <a:gd name="T9" fmla="*/ 151 h 190"/>
                <a:gd name="T10" fmla="*/ 714 w 767"/>
                <a:gd name="T11" fmla="*/ 161 h 190"/>
                <a:gd name="T12" fmla="*/ 675 w 767"/>
                <a:gd name="T13" fmla="*/ 169 h 190"/>
                <a:gd name="T14" fmla="*/ 631 w 767"/>
                <a:gd name="T15" fmla="*/ 175 h 190"/>
                <a:gd name="T16" fmla="*/ 576 w 767"/>
                <a:gd name="T17" fmla="*/ 181 h 190"/>
                <a:gd name="T18" fmla="*/ 517 w 767"/>
                <a:gd name="T19" fmla="*/ 186 h 190"/>
                <a:gd name="T20" fmla="*/ 452 w 767"/>
                <a:gd name="T21" fmla="*/ 188 h 190"/>
                <a:gd name="T22" fmla="*/ 383 w 767"/>
                <a:gd name="T23" fmla="*/ 190 h 190"/>
                <a:gd name="T24" fmla="*/ 314 w 767"/>
                <a:gd name="T25" fmla="*/ 188 h 190"/>
                <a:gd name="T26" fmla="*/ 249 w 767"/>
                <a:gd name="T27" fmla="*/ 186 h 190"/>
                <a:gd name="T28" fmla="*/ 190 w 767"/>
                <a:gd name="T29" fmla="*/ 181 h 190"/>
                <a:gd name="T30" fmla="*/ 136 w 767"/>
                <a:gd name="T31" fmla="*/ 175 h 190"/>
                <a:gd name="T32" fmla="*/ 91 w 767"/>
                <a:gd name="T33" fmla="*/ 169 h 190"/>
                <a:gd name="T34" fmla="*/ 52 w 767"/>
                <a:gd name="T35" fmla="*/ 161 h 190"/>
                <a:gd name="T36" fmla="*/ 24 w 767"/>
                <a:gd name="T37" fmla="*/ 151 h 190"/>
                <a:gd name="T38" fmla="*/ 6 w 767"/>
                <a:gd name="T39" fmla="*/ 143 h 190"/>
                <a:gd name="T40" fmla="*/ 0 w 767"/>
                <a:gd name="T41" fmla="*/ 133 h 190"/>
                <a:gd name="T42" fmla="*/ 0 w 767"/>
                <a:gd name="T4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7" h="190">
                  <a:moveTo>
                    <a:pt x="0" y="0"/>
                  </a:moveTo>
                  <a:lnTo>
                    <a:pt x="767" y="0"/>
                  </a:lnTo>
                  <a:lnTo>
                    <a:pt x="767" y="133"/>
                  </a:lnTo>
                  <a:lnTo>
                    <a:pt x="761" y="143"/>
                  </a:lnTo>
                  <a:lnTo>
                    <a:pt x="742" y="151"/>
                  </a:lnTo>
                  <a:lnTo>
                    <a:pt x="714" y="161"/>
                  </a:lnTo>
                  <a:lnTo>
                    <a:pt x="675" y="169"/>
                  </a:lnTo>
                  <a:lnTo>
                    <a:pt x="631" y="175"/>
                  </a:lnTo>
                  <a:lnTo>
                    <a:pt x="576" y="181"/>
                  </a:lnTo>
                  <a:lnTo>
                    <a:pt x="517" y="186"/>
                  </a:lnTo>
                  <a:lnTo>
                    <a:pt x="452" y="188"/>
                  </a:lnTo>
                  <a:lnTo>
                    <a:pt x="383" y="190"/>
                  </a:lnTo>
                  <a:lnTo>
                    <a:pt x="314" y="188"/>
                  </a:lnTo>
                  <a:lnTo>
                    <a:pt x="249" y="186"/>
                  </a:lnTo>
                  <a:lnTo>
                    <a:pt x="190" y="181"/>
                  </a:lnTo>
                  <a:lnTo>
                    <a:pt x="136" y="175"/>
                  </a:lnTo>
                  <a:lnTo>
                    <a:pt x="91" y="169"/>
                  </a:lnTo>
                  <a:lnTo>
                    <a:pt x="52" y="161"/>
                  </a:lnTo>
                  <a:lnTo>
                    <a:pt x="24" y="151"/>
                  </a:lnTo>
                  <a:lnTo>
                    <a:pt x="6" y="143"/>
                  </a:lnTo>
                  <a:lnTo>
                    <a:pt x="0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BF09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35"/>
            <p:cNvSpPr/>
            <p:nvPr/>
          </p:nvSpPr>
          <p:spPr bwMode="auto">
            <a:xfrm>
              <a:off x="3690937" y="3316632"/>
              <a:ext cx="1737172" cy="253668"/>
            </a:xfrm>
            <a:custGeom>
              <a:avLst/>
              <a:gdLst>
                <a:gd name="T0" fmla="*/ 383 w 767"/>
                <a:gd name="T1" fmla="*/ 0 h 112"/>
                <a:gd name="T2" fmla="*/ 452 w 767"/>
                <a:gd name="T3" fmla="*/ 0 h 112"/>
                <a:gd name="T4" fmla="*/ 517 w 767"/>
                <a:gd name="T5" fmla="*/ 4 h 112"/>
                <a:gd name="T6" fmla="*/ 576 w 767"/>
                <a:gd name="T7" fmla="*/ 8 h 112"/>
                <a:gd name="T8" fmla="*/ 631 w 767"/>
                <a:gd name="T9" fmla="*/ 12 h 112"/>
                <a:gd name="T10" fmla="*/ 675 w 767"/>
                <a:gd name="T11" fmla="*/ 20 h 112"/>
                <a:gd name="T12" fmla="*/ 714 w 767"/>
                <a:gd name="T13" fmla="*/ 29 h 112"/>
                <a:gd name="T14" fmla="*/ 742 w 767"/>
                <a:gd name="T15" fmla="*/ 37 h 112"/>
                <a:gd name="T16" fmla="*/ 761 w 767"/>
                <a:gd name="T17" fmla="*/ 47 h 112"/>
                <a:gd name="T18" fmla="*/ 767 w 767"/>
                <a:gd name="T19" fmla="*/ 57 h 112"/>
                <a:gd name="T20" fmla="*/ 761 w 767"/>
                <a:gd name="T21" fmla="*/ 67 h 112"/>
                <a:gd name="T22" fmla="*/ 742 w 767"/>
                <a:gd name="T23" fmla="*/ 75 h 112"/>
                <a:gd name="T24" fmla="*/ 714 w 767"/>
                <a:gd name="T25" fmla="*/ 86 h 112"/>
                <a:gd name="T26" fmla="*/ 675 w 767"/>
                <a:gd name="T27" fmla="*/ 94 h 112"/>
                <a:gd name="T28" fmla="*/ 631 w 767"/>
                <a:gd name="T29" fmla="*/ 100 h 112"/>
                <a:gd name="T30" fmla="*/ 576 w 767"/>
                <a:gd name="T31" fmla="*/ 106 h 112"/>
                <a:gd name="T32" fmla="*/ 517 w 767"/>
                <a:gd name="T33" fmla="*/ 110 h 112"/>
                <a:gd name="T34" fmla="*/ 452 w 767"/>
                <a:gd name="T35" fmla="*/ 112 h 112"/>
                <a:gd name="T36" fmla="*/ 383 w 767"/>
                <a:gd name="T37" fmla="*/ 112 h 112"/>
                <a:gd name="T38" fmla="*/ 314 w 767"/>
                <a:gd name="T39" fmla="*/ 112 h 112"/>
                <a:gd name="T40" fmla="*/ 249 w 767"/>
                <a:gd name="T41" fmla="*/ 110 h 112"/>
                <a:gd name="T42" fmla="*/ 190 w 767"/>
                <a:gd name="T43" fmla="*/ 106 h 112"/>
                <a:gd name="T44" fmla="*/ 136 w 767"/>
                <a:gd name="T45" fmla="*/ 100 h 112"/>
                <a:gd name="T46" fmla="*/ 91 w 767"/>
                <a:gd name="T47" fmla="*/ 94 h 112"/>
                <a:gd name="T48" fmla="*/ 52 w 767"/>
                <a:gd name="T49" fmla="*/ 86 h 112"/>
                <a:gd name="T50" fmla="*/ 24 w 767"/>
                <a:gd name="T51" fmla="*/ 75 h 112"/>
                <a:gd name="T52" fmla="*/ 6 w 767"/>
                <a:gd name="T53" fmla="*/ 67 h 112"/>
                <a:gd name="T54" fmla="*/ 0 w 767"/>
                <a:gd name="T55" fmla="*/ 57 h 112"/>
                <a:gd name="T56" fmla="*/ 6 w 767"/>
                <a:gd name="T57" fmla="*/ 47 h 112"/>
                <a:gd name="T58" fmla="*/ 24 w 767"/>
                <a:gd name="T59" fmla="*/ 37 h 112"/>
                <a:gd name="T60" fmla="*/ 52 w 767"/>
                <a:gd name="T61" fmla="*/ 29 h 112"/>
                <a:gd name="T62" fmla="*/ 91 w 767"/>
                <a:gd name="T63" fmla="*/ 20 h 112"/>
                <a:gd name="T64" fmla="*/ 136 w 767"/>
                <a:gd name="T65" fmla="*/ 12 h 112"/>
                <a:gd name="T66" fmla="*/ 190 w 767"/>
                <a:gd name="T67" fmla="*/ 8 h 112"/>
                <a:gd name="T68" fmla="*/ 249 w 767"/>
                <a:gd name="T69" fmla="*/ 4 h 112"/>
                <a:gd name="T70" fmla="*/ 314 w 767"/>
                <a:gd name="T71" fmla="*/ 0 h 112"/>
                <a:gd name="T72" fmla="*/ 383 w 767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7" h="112">
                  <a:moveTo>
                    <a:pt x="383" y="0"/>
                  </a:moveTo>
                  <a:lnTo>
                    <a:pt x="452" y="0"/>
                  </a:lnTo>
                  <a:lnTo>
                    <a:pt x="517" y="4"/>
                  </a:lnTo>
                  <a:lnTo>
                    <a:pt x="576" y="8"/>
                  </a:lnTo>
                  <a:lnTo>
                    <a:pt x="631" y="12"/>
                  </a:lnTo>
                  <a:lnTo>
                    <a:pt x="675" y="20"/>
                  </a:lnTo>
                  <a:lnTo>
                    <a:pt x="714" y="29"/>
                  </a:lnTo>
                  <a:lnTo>
                    <a:pt x="742" y="37"/>
                  </a:lnTo>
                  <a:lnTo>
                    <a:pt x="761" y="47"/>
                  </a:lnTo>
                  <a:lnTo>
                    <a:pt x="767" y="57"/>
                  </a:lnTo>
                  <a:lnTo>
                    <a:pt x="761" y="67"/>
                  </a:lnTo>
                  <a:lnTo>
                    <a:pt x="742" y="75"/>
                  </a:lnTo>
                  <a:lnTo>
                    <a:pt x="714" y="86"/>
                  </a:lnTo>
                  <a:lnTo>
                    <a:pt x="675" y="94"/>
                  </a:lnTo>
                  <a:lnTo>
                    <a:pt x="631" y="100"/>
                  </a:lnTo>
                  <a:lnTo>
                    <a:pt x="576" y="106"/>
                  </a:lnTo>
                  <a:lnTo>
                    <a:pt x="517" y="110"/>
                  </a:lnTo>
                  <a:lnTo>
                    <a:pt x="452" y="112"/>
                  </a:lnTo>
                  <a:lnTo>
                    <a:pt x="383" y="112"/>
                  </a:lnTo>
                  <a:lnTo>
                    <a:pt x="314" y="112"/>
                  </a:lnTo>
                  <a:lnTo>
                    <a:pt x="249" y="110"/>
                  </a:lnTo>
                  <a:lnTo>
                    <a:pt x="190" y="106"/>
                  </a:lnTo>
                  <a:lnTo>
                    <a:pt x="136" y="100"/>
                  </a:lnTo>
                  <a:lnTo>
                    <a:pt x="91" y="94"/>
                  </a:lnTo>
                  <a:lnTo>
                    <a:pt x="52" y="86"/>
                  </a:lnTo>
                  <a:lnTo>
                    <a:pt x="24" y="75"/>
                  </a:lnTo>
                  <a:lnTo>
                    <a:pt x="6" y="67"/>
                  </a:lnTo>
                  <a:lnTo>
                    <a:pt x="0" y="57"/>
                  </a:lnTo>
                  <a:lnTo>
                    <a:pt x="6" y="47"/>
                  </a:lnTo>
                  <a:lnTo>
                    <a:pt x="24" y="37"/>
                  </a:lnTo>
                  <a:lnTo>
                    <a:pt x="52" y="29"/>
                  </a:lnTo>
                  <a:lnTo>
                    <a:pt x="91" y="20"/>
                  </a:lnTo>
                  <a:lnTo>
                    <a:pt x="136" y="12"/>
                  </a:lnTo>
                  <a:lnTo>
                    <a:pt x="190" y="8"/>
                  </a:lnTo>
                  <a:lnTo>
                    <a:pt x="249" y="4"/>
                  </a:lnTo>
                  <a:lnTo>
                    <a:pt x="314" y="0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212E3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37"/>
            <p:cNvSpPr/>
            <p:nvPr/>
          </p:nvSpPr>
          <p:spPr bwMode="auto">
            <a:xfrm>
              <a:off x="4035201" y="2120770"/>
              <a:ext cx="1046380" cy="1302313"/>
            </a:xfrm>
            <a:custGeom>
              <a:avLst/>
              <a:gdLst>
                <a:gd name="T0" fmla="*/ 231 w 462"/>
                <a:gd name="T1" fmla="*/ 0 h 575"/>
                <a:gd name="T2" fmla="*/ 284 w 462"/>
                <a:gd name="T3" fmla="*/ 6 h 575"/>
                <a:gd name="T4" fmla="*/ 333 w 462"/>
                <a:gd name="T5" fmla="*/ 25 h 575"/>
                <a:gd name="T6" fmla="*/ 375 w 462"/>
                <a:gd name="T7" fmla="*/ 51 h 575"/>
                <a:gd name="T8" fmla="*/ 412 w 462"/>
                <a:gd name="T9" fmla="*/ 88 h 575"/>
                <a:gd name="T10" fmla="*/ 438 w 462"/>
                <a:gd name="T11" fmla="*/ 131 h 575"/>
                <a:gd name="T12" fmla="*/ 456 w 462"/>
                <a:gd name="T13" fmla="*/ 180 h 575"/>
                <a:gd name="T14" fmla="*/ 462 w 462"/>
                <a:gd name="T15" fmla="*/ 233 h 575"/>
                <a:gd name="T16" fmla="*/ 462 w 462"/>
                <a:gd name="T17" fmla="*/ 575 h 575"/>
                <a:gd name="T18" fmla="*/ 0 w 462"/>
                <a:gd name="T19" fmla="*/ 575 h 575"/>
                <a:gd name="T20" fmla="*/ 0 w 462"/>
                <a:gd name="T21" fmla="*/ 233 h 575"/>
                <a:gd name="T22" fmla="*/ 6 w 462"/>
                <a:gd name="T23" fmla="*/ 180 h 575"/>
                <a:gd name="T24" fmla="*/ 22 w 462"/>
                <a:gd name="T25" fmla="*/ 131 h 575"/>
                <a:gd name="T26" fmla="*/ 51 w 462"/>
                <a:gd name="T27" fmla="*/ 88 h 575"/>
                <a:gd name="T28" fmla="*/ 87 w 462"/>
                <a:gd name="T29" fmla="*/ 51 h 575"/>
                <a:gd name="T30" fmla="*/ 130 w 462"/>
                <a:gd name="T31" fmla="*/ 25 h 575"/>
                <a:gd name="T32" fmla="*/ 178 w 462"/>
                <a:gd name="T33" fmla="*/ 6 h 575"/>
                <a:gd name="T34" fmla="*/ 231 w 462"/>
                <a:gd name="T35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575">
                  <a:moveTo>
                    <a:pt x="231" y="0"/>
                  </a:moveTo>
                  <a:lnTo>
                    <a:pt x="284" y="6"/>
                  </a:lnTo>
                  <a:lnTo>
                    <a:pt x="333" y="25"/>
                  </a:lnTo>
                  <a:lnTo>
                    <a:pt x="375" y="51"/>
                  </a:lnTo>
                  <a:lnTo>
                    <a:pt x="412" y="88"/>
                  </a:lnTo>
                  <a:lnTo>
                    <a:pt x="438" y="131"/>
                  </a:lnTo>
                  <a:lnTo>
                    <a:pt x="456" y="180"/>
                  </a:lnTo>
                  <a:lnTo>
                    <a:pt x="462" y="233"/>
                  </a:lnTo>
                  <a:lnTo>
                    <a:pt x="462" y="575"/>
                  </a:lnTo>
                  <a:lnTo>
                    <a:pt x="0" y="575"/>
                  </a:lnTo>
                  <a:lnTo>
                    <a:pt x="0" y="233"/>
                  </a:lnTo>
                  <a:lnTo>
                    <a:pt x="6" y="180"/>
                  </a:lnTo>
                  <a:lnTo>
                    <a:pt x="22" y="131"/>
                  </a:lnTo>
                  <a:lnTo>
                    <a:pt x="51" y="88"/>
                  </a:lnTo>
                  <a:lnTo>
                    <a:pt x="87" y="51"/>
                  </a:lnTo>
                  <a:lnTo>
                    <a:pt x="130" y="25"/>
                  </a:lnTo>
                  <a:lnTo>
                    <a:pt x="178" y="6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BBF09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334437" y="2526214"/>
            <a:ext cx="1862502" cy="3093082"/>
            <a:chOff x="2846333" y="3123382"/>
            <a:chExt cx="1648841" cy="2738252"/>
          </a:xfrm>
        </p:grpSpPr>
        <p:sp>
          <p:nvSpPr>
            <p:cNvPr id="5" name="Freeform 20"/>
            <p:cNvSpPr/>
            <p:nvPr/>
          </p:nvSpPr>
          <p:spPr bwMode="auto">
            <a:xfrm>
              <a:off x="2846333" y="5345239"/>
              <a:ext cx="1648841" cy="516395"/>
            </a:xfrm>
            <a:custGeom>
              <a:avLst/>
              <a:gdLst>
                <a:gd name="T0" fmla="*/ 0 w 728"/>
                <a:gd name="T1" fmla="*/ 0 h 228"/>
                <a:gd name="T2" fmla="*/ 114 w 728"/>
                <a:gd name="T3" fmla="*/ 8 h 228"/>
                <a:gd name="T4" fmla="*/ 235 w 728"/>
                <a:gd name="T5" fmla="*/ 12 h 228"/>
                <a:gd name="T6" fmla="*/ 365 w 728"/>
                <a:gd name="T7" fmla="*/ 12 h 228"/>
                <a:gd name="T8" fmla="*/ 495 w 728"/>
                <a:gd name="T9" fmla="*/ 12 h 228"/>
                <a:gd name="T10" fmla="*/ 617 w 728"/>
                <a:gd name="T11" fmla="*/ 8 h 228"/>
                <a:gd name="T12" fmla="*/ 728 w 728"/>
                <a:gd name="T13" fmla="*/ 0 h 228"/>
                <a:gd name="T14" fmla="*/ 728 w 728"/>
                <a:gd name="T15" fmla="*/ 216 h 228"/>
                <a:gd name="T16" fmla="*/ 617 w 728"/>
                <a:gd name="T17" fmla="*/ 222 h 228"/>
                <a:gd name="T18" fmla="*/ 495 w 728"/>
                <a:gd name="T19" fmla="*/ 226 h 228"/>
                <a:gd name="T20" fmla="*/ 365 w 728"/>
                <a:gd name="T21" fmla="*/ 228 h 228"/>
                <a:gd name="T22" fmla="*/ 235 w 728"/>
                <a:gd name="T23" fmla="*/ 226 h 228"/>
                <a:gd name="T24" fmla="*/ 114 w 728"/>
                <a:gd name="T25" fmla="*/ 222 h 228"/>
                <a:gd name="T26" fmla="*/ 0 w 728"/>
                <a:gd name="T27" fmla="*/ 216 h 228"/>
                <a:gd name="T28" fmla="*/ 0 w 728"/>
                <a:gd name="T2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228">
                  <a:moveTo>
                    <a:pt x="0" y="0"/>
                  </a:moveTo>
                  <a:lnTo>
                    <a:pt x="114" y="8"/>
                  </a:lnTo>
                  <a:lnTo>
                    <a:pt x="235" y="12"/>
                  </a:lnTo>
                  <a:lnTo>
                    <a:pt x="365" y="12"/>
                  </a:lnTo>
                  <a:lnTo>
                    <a:pt x="495" y="12"/>
                  </a:lnTo>
                  <a:lnTo>
                    <a:pt x="617" y="8"/>
                  </a:lnTo>
                  <a:lnTo>
                    <a:pt x="728" y="0"/>
                  </a:lnTo>
                  <a:lnTo>
                    <a:pt x="728" y="216"/>
                  </a:lnTo>
                  <a:lnTo>
                    <a:pt x="617" y="222"/>
                  </a:lnTo>
                  <a:lnTo>
                    <a:pt x="495" y="226"/>
                  </a:lnTo>
                  <a:lnTo>
                    <a:pt x="365" y="228"/>
                  </a:lnTo>
                  <a:lnTo>
                    <a:pt x="235" y="226"/>
                  </a:lnTo>
                  <a:lnTo>
                    <a:pt x="114" y="222"/>
                  </a:lnTo>
                  <a:lnTo>
                    <a:pt x="0" y="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1"/>
            <p:cNvSpPr/>
            <p:nvPr/>
          </p:nvSpPr>
          <p:spPr bwMode="auto">
            <a:xfrm>
              <a:off x="2846333" y="5216141"/>
              <a:ext cx="1648841" cy="156278"/>
            </a:xfrm>
            <a:custGeom>
              <a:avLst/>
              <a:gdLst>
                <a:gd name="T0" fmla="*/ 91 w 728"/>
                <a:gd name="T1" fmla="*/ 0 h 69"/>
                <a:gd name="T2" fmla="*/ 176 w 728"/>
                <a:gd name="T3" fmla="*/ 4 h 69"/>
                <a:gd name="T4" fmla="*/ 268 w 728"/>
                <a:gd name="T5" fmla="*/ 8 h 69"/>
                <a:gd name="T6" fmla="*/ 365 w 728"/>
                <a:gd name="T7" fmla="*/ 10 h 69"/>
                <a:gd name="T8" fmla="*/ 461 w 728"/>
                <a:gd name="T9" fmla="*/ 8 h 69"/>
                <a:gd name="T10" fmla="*/ 554 w 728"/>
                <a:gd name="T11" fmla="*/ 4 h 69"/>
                <a:gd name="T12" fmla="*/ 639 w 728"/>
                <a:gd name="T13" fmla="*/ 0 h 69"/>
                <a:gd name="T14" fmla="*/ 728 w 728"/>
                <a:gd name="T15" fmla="*/ 57 h 69"/>
                <a:gd name="T16" fmla="*/ 625 w 728"/>
                <a:gd name="T17" fmla="*/ 63 h 69"/>
                <a:gd name="T18" fmla="*/ 513 w 728"/>
                <a:gd name="T19" fmla="*/ 67 h 69"/>
                <a:gd name="T20" fmla="*/ 396 w 728"/>
                <a:gd name="T21" fmla="*/ 69 h 69"/>
                <a:gd name="T22" fmla="*/ 365 w 728"/>
                <a:gd name="T23" fmla="*/ 69 h 69"/>
                <a:gd name="T24" fmla="*/ 335 w 728"/>
                <a:gd name="T25" fmla="*/ 69 h 69"/>
                <a:gd name="T26" fmla="*/ 217 w 728"/>
                <a:gd name="T27" fmla="*/ 67 h 69"/>
                <a:gd name="T28" fmla="*/ 105 w 728"/>
                <a:gd name="T29" fmla="*/ 63 h 69"/>
                <a:gd name="T30" fmla="*/ 0 w 728"/>
                <a:gd name="T31" fmla="*/ 57 h 69"/>
                <a:gd name="T32" fmla="*/ 91 w 728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69">
                  <a:moveTo>
                    <a:pt x="91" y="0"/>
                  </a:moveTo>
                  <a:lnTo>
                    <a:pt x="176" y="4"/>
                  </a:lnTo>
                  <a:lnTo>
                    <a:pt x="268" y="8"/>
                  </a:lnTo>
                  <a:lnTo>
                    <a:pt x="365" y="10"/>
                  </a:lnTo>
                  <a:lnTo>
                    <a:pt x="461" y="8"/>
                  </a:lnTo>
                  <a:lnTo>
                    <a:pt x="554" y="4"/>
                  </a:lnTo>
                  <a:lnTo>
                    <a:pt x="639" y="0"/>
                  </a:lnTo>
                  <a:lnTo>
                    <a:pt x="728" y="57"/>
                  </a:lnTo>
                  <a:lnTo>
                    <a:pt x="625" y="63"/>
                  </a:lnTo>
                  <a:lnTo>
                    <a:pt x="513" y="67"/>
                  </a:lnTo>
                  <a:lnTo>
                    <a:pt x="396" y="69"/>
                  </a:lnTo>
                  <a:lnTo>
                    <a:pt x="365" y="69"/>
                  </a:lnTo>
                  <a:lnTo>
                    <a:pt x="335" y="69"/>
                  </a:lnTo>
                  <a:lnTo>
                    <a:pt x="217" y="67"/>
                  </a:lnTo>
                  <a:lnTo>
                    <a:pt x="105" y="63"/>
                  </a:lnTo>
                  <a:lnTo>
                    <a:pt x="0" y="5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4"/>
            <p:cNvSpPr/>
            <p:nvPr/>
          </p:nvSpPr>
          <p:spPr bwMode="auto">
            <a:xfrm>
              <a:off x="2961843" y="4851493"/>
              <a:ext cx="1424617" cy="441654"/>
            </a:xfrm>
            <a:custGeom>
              <a:avLst/>
              <a:gdLst>
                <a:gd name="T0" fmla="*/ 0 w 629"/>
                <a:gd name="T1" fmla="*/ 0 h 195"/>
                <a:gd name="T2" fmla="*/ 97 w 629"/>
                <a:gd name="T3" fmla="*/ 6 h 195"/>
                <a:gd name="T4" fmla="*/ 203 w 629"/>
                <a:gd name="T5" fmla="*/ 10 h 195"/>
                <a:gd name="T6" fmla="*/ 314 w 629"/>
                <a:gd name="T7" fmla="*/ 10 h 195"/>
                <a:gd name="T8" fmla="*/ 426 w 629"/>
                <a:gd name="T9" fmla="*/ 10 h 195"/>
                <a:gd name="T10" fmla="*/ 531 w 629"/>
                <a:gd name="T11" fmla="*/ 6 h 195"/>
                <a:gd name="T12" fmla="*/ 629 w 629"/>
                <a:gd name="T13" fmla="*/ 0 h 195"/>
                <a:gd name="T14" fmla="*/ 629 w 629"/>
                <a:gd name="T15" fmla="*/ 185 h 195"/>
                <a:gd name="T16" fmla="*/ 531 w 629"/>
                <a:gd name="T17" fmla="*/ 191 h 195"/>
                <a:gd name="T18" fmla="*/ 426 w 629"/>
                <a:gd name="T19" fmla="*/ 195 h 195"/>
                <a:gd name="T20" fmla="*/ 314 w 629"/>
                <a:gd name="T21" fmla="*/ 195 h 195"/>
                <a:gd name="T22" fmla="*/ 203 w 629"/>
                <a:gd name="T23" fmla="*/ 195 h 195"/>
                <a:gd name="T24" fmla="*/ 97 w 629"/>
                <a:gd name="T25" fmla="*/ 191 h 195"/>
                <a:gd name="T26" fmla="*/ 0 w 629"/>
                <a:gd name="T27" fmla="*/ 185 h 195"/>
                <a:gd name="T28" fmla="*/ 0 w 629"/>
                <a:gd name="T2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9" h="195">
                  <a:moveTo>
                    <a:pt x="0" y="0"/>
                  </a:moveTo>
                  <a:lnTo>
                    <a:pt x="97" y="6"/>
                  </a:lnTo>
                  <a:lnTo>
                    <a:pt x="203" y="10"/>
                  </a:lnTo>
                  <a:lnTo>
                    <a:pt x="314" y="10"/>
                  </a:lnTo>
                  <a:lnTo>
                    <a:pt x="426" y="10"/>
                  </a:lnTo>
                  <a:lnTo>
                    <a:pt x="531" y="6"/>
                  </a:lnTo>
                  <a:lnTo>
                    <a:pt x="629" y="0"/>
                  </a:lnTo>
                  <a:lnTo>
                    <a:pt x="629" y="185"/>
                  </a:lnTo>
                  <a:lnTo>
                    <a:pt x="531" y="191"/>
                  </a:lnTo>
                  <a:lnTo>
                    <a:pt x="426" y="195"/>
                  </a:lnTo>
                  <a:lnTo>
                    <a:pt x="314" y="195"/>
                  </a:lnTo>
                  <a:lnTo>
                    <a:pt x="203" y="195"/>
                  </a:lnTo>
                  <a:lnTo>
                    <a:pt x="97" y="191"/>
                  </a:lnTo>
                  <a:lnTo>
                    <a:pt x="0" y="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5"/>
            <p:cNvSpPr/>
            <p:nvPr/>
          </p:nvSpPr>
          <p:spPr bwMode="auto">
            <a:xfrm>
              <a:off x="2961843" y="4735984"/>
              <a:ext cx="1424617" cy="138159"/>
            </a:xfrm>
            <a:custGeom>
              <a:avLst/>
              <a:gdLst>
                <a:gd name="T0" fmla="*/ 77 w 629"/>
                <a:gd name="T1" fmla="*/ 0 h 61"/>
                <a:gd name="T2" fmla="*/ 190 w 629"/>
                <a:gd name="T3" fmla="*/ 6 h 61"/>
                <a:gd name="T4" fmla="*/ 314 w 629"/>
                <a:gd name="T5" fmla="*/ 10 h 61"/>
                <a:gd name="T6" fmla="*/ 438 w 629"/>
                <a:gd name="T7" fmla="*/ 6 h 61"/>
                <a:gd name="T8" fmla="*/ 552 w 629"/>
                <a:gd name="T9" fmla="*/ 0 h 61"/>
                <a:gd name="T10" fmla="*/ 629 w 629"/>
                <a:gd name="T11" fmla="*/ 51 h 61"/>
                <a:gd name="T12" fmla="*/ 537 w 629"/>
                <a:gd name="T13" fmla="*/ 57 h 61"/>
                <a:gd name="T14" fmla="*/ 442 w 629"/>
                <a:gd name="T15" fmla="*/ 59 h 61"/>
                <a:gd name="T16" fmla="*/ 341 w 629"/>
                <a:gd name="T17" fmla="*/ 61 h 61"/>
                <a:gd name="T18" fmla="*/ 314 w 629"/>
                <a:gd name="T19" fmla="*/ 61 h 61"/>
                <a:gd name="T20" fmla="*/ 288 w 629"/>
                <a:gd name="T21" fmla="*/ 61 h 61"/>
                <a:gd name="T22" fmla="*/ 186 w 629"/>
                <a:gd name="T23" fmla="*/ 59 h 61"/>
                <a:gd name="T24" fmla="*/ 91 w 629"/>
                <a:gd name="T25" fmla="*/ 57 h 61"/>
                <a:gd name="T26" fmla="*/ 0 w 629"/>
                <a:gd name="T27" fmla="*/ 51 h 61"/>
                <a:gd name="T28" fmla="*/ 77 w 629"/>
                <a:gd name="T2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9" h="61">
                  <a:moveTo>
                    <a:pt x="77" y="0"/>
                  </a:moveTo>
                  <a:lnTo>
                    <a:pt x="190" y="6"/>
                  </a:lnTo>
                  <a:lnTo>
                    <a:pt x="314" y="10"/>
                  </a:lnTo>
                  <a:lnTo>
                    <a:pt x="438" y="6"/>
                  </a:lnTo>
                  <a:lnTo>
                    <a:pt x="552" y="0"/>
                  </a:lnTo>
                  <a:lnTo>
                    <a:pt x="629" y="51"/>
                  </a:lnTo>
                  <a:lnTo>
                    <a:pt x="537" y="57"/>
                  </a:lnTo>
                  <a:lnTo>
                    <a:pt x="442" y="59"/>
                  </a:lnTo>
                  <a:lnTo>
                    <a:pt x="341" y="61"/>
                  </a:lnTo>
                  <a:lnTo>
                    <a:pt x="314" y="61"/>
                  </a:lnTo>
                  <a:lnTo>
                    <a:pt x="288" y="61"/>
                  </a:lnTo>
                  <a:lnTo>
                    <a:pt x="186" y="59"/>
                  </a:lnTo>
                  <a:lnTo>
                    <a:pt x="91" y="57"/>
                  </a:lnTo>
                  <a:lnTo>
                    <a:pt x="0" y="5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8"/>
            <p:cNvSpPr/>
            <p:nvPr/>
          </p:nvSpPr>
          <p:spPr bwMode="auto">
            <a:xfrm>
              <a:off x="3066028" y="4425693"/>
              <a:ext cx="1209452" cy="382767"/>
            </a:xfrm>
            <a:custGeom>
              <a:avLst/>
              <a:gdLst>
                <a:gd name="T0" fmla="*/ 0 w 534"/>
                <a:gd name="T1" fmla="*/ 0 h 169"/>
                <a:gd name="T2" fmla="*/ 84 w 534"/>
                <a:gd name="T3" fmla="*/ 4 h 169"/>
                <a:gd name="T4" fmla="*/ 173 w 534"/>
                <a:gd name="T5" fmla="*/ 8 h 169"/>
                <a:gd name="T6" fmla="*/ 268 w 534"/>
                <a:gd name="T7" fmla="*/ 8 h 169"/>
                <a:gd name="T8" fmla="*/ 364 w 534"/>
                <a:gd name="T9" fmla="*/ 8 h 169"/>
                <a:gd name="T10" fmla="*/ 453 w 534"/>
                <a:gd name="T11" fmla="*/ 4 h 169"/>
                <a:gd name="T12" fmla="*/ 534 w 534"/>
                <a:gd name="T13" fmla="*/ 0 h 169"/>
                <a:gd name="T14" fmla="*/ 534 w 534"/>
                <a:gd name="T15" fmla="*/ 161 h 169"/>
                <a:gd name="T16" fmla="*/ 453 w 534"/>
                <a:gd name="T17" fmla="*/ 165 h 169"/>
                <a:gd name="T18" fmla="*/ 364 w 534"/>
                <a:gd name="T19" fmla="*/ 169 h 169"/>
                <a:gd name="T20" fmla="*/ 268 w 534"/>
                <a:gd name="T21" fmla="*/ 169 h 169"/>
                <a:gd name="T22" fmla="*/ 173 w 534"/>
                <a:gd name="T23" fmla="*/ 169 h 169"/>
                <a:gd name="T24" fmla="*/ 84 w 534"/>
                <a:gd name="T25" fmla="*/ 165 h 169"/>
                <a:gd name="T26" fmla="*/ 0 w 534"/>
                <a:gd name="T27" fmla="*/ 161 h 169"/>
                <a:gd name="T28" fmla="*/ 0 w 534"/>
                <a:gd name="T2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4" h="169">
                  <a:moveTo>
                    <a:pt x="0" y="0"/>
                  </a:moveTo>
                  <a:lnTo>
                    <a:pt x="84" y="4"/>
                  </a:lnTo>
                  <a:lnTo>
                    <a:pt x="173" y="8"/>
                  </a:lnTo>
                  <a:lnTo>
                    <a:pt x="268" y="8"/>
                  </a:lnTo>
                  <a:lnTo>
                    <a:pt x="364" y="8"/>
                  </a:lnTo>
                  <a:lnTo>
                    <a:pt x="453" y="4"/>
                  </a:lnTo>
                  <a:lnTo>
                    <a:pt x="534" y="0"/>
                  </a:lnTo>
                  <a:lnTo>
                    <a:pt x="534" y="161"/>
                  </a:lnTo>
                  <a:lnTo>
                    <a:pt x="453" y="165"/>
                  </a:lnTo>
                  <a:lnTo>
                    <a:pt x="364" y="169"/>
                  </a:lnTo>
                  <a:lnTo>
                    <a:pt x="268" y="169"/>
                  </a:lnTo>
                  <a:lnTo>
                    <a:pt x="173" y="169"/>
                  </a:lnTo>
                  <a:lnTo>
                    <a:pt x="84" y="165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9"/>
            <p:cNvSpPr/>
            <p:nvPr/>
          </p:nvSpPr>
          <p:spPr bwMode="auto">
            <a:xfrm>
              <a:off x="3066028" y="4323774"/>
              <a:ext cx="1209452" cy="120040"/>
            </a:xfrm>
            <a:custGeom>
              <a:avLst/>
              <a:gdLst>
                <a:gd name="T0" fmla="*/ 67 w 534"/>
                <a:gd name="T1" fmla="*/ 0 h 53"/>
                <a:gd name="T2" fmla="*/ 163 w 534"/>
                <a:gd name="T3" fmla="*/ 6 h 53"/>
                <a:gd name="T4" fmla="*/ 268 w 534"/>
                <a:gd name="T5" fmla="*/ 8 h 53"/>
                <a:gd name="T6" fmla="*/ 374 w 534"/>
                <a:gd name="T7" fmla="*/ 6 h 53"/>
                <a:gd name="T8" fmla="*/ 469 w 534"/>
                <a:gd name="T9" fmla="*/ 0 h 53"/>
                <a:gd name="T10" fmla="*/ 534 w 534"/>
                <a:gd name="T11" fmla="*/ 45 h 53"/>
                <a:gd name="T12" fmla="*/ 459 w 534"/>
                <a:gd name="T13" fmla="*/ 49 h 53"/>
                <a:gd name="T14" fmla="*/ 376 w 534"/>
                <a:gd name="T15" fmla="*/ 51 h 53"/>
                <a:gd name="T16" fmla="*/ 290 w 534"/>
                <a:gd name="T17" fmla="*/ 53 h 53"/>
                <a:gd name="T18" fmla="*/ 268 w 534"/>
                <a:gd name="T19" fmla="*/ 53 h 53"/>
                <a:gd name="T20" fmla="*/ 246 w 534"/>
                <a:gd name="T21" fmla="*/ 53 h 53"/>
                <a:gd name="T22" fmla="*/ 159 w 534"/>
                <a:gd name="T23" fmla="*/ 51 h 53"/>
                <a:gd name="T24" fmla="*/ 77 w 534"/>
                <a:gd name="T25" fmla="*/ 49 h 53"/>
                <a:gd name="T26" fmla="*/ 0 w 534"/>
                <a:gd name="T27" fmla="*/ 45 h 53"/>
                <a:gd name="T28" fmla="*/ 67 w 534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4" h="53">
                  <a:moveTo>
                    <a:pt x="67" y="0"/>
                  </a:moveTo>
                  <a:lnTo>
                    <a:pt x="163" y="6"/>
                  </a:lnTo>
                  <a:lnTo>
                    <a:pt x="268" y="8"/>
                  </a:lnTo>
                  <a:lnTo>
                    <a:pt x="374" y="6"/>
                  </a:lnTo>
                  <a:lnTo>
                    <a:pt x="469" y="0"/>
                  </a:lnTo>
                  <a:lnTo>
                    <a:pt x="534" y="45"/>
                  </a:lnTo>
                  <a:lnTo>
                    <a:pt x="459" y="49"/>
                  </a:lnTo>
                  <a:lnTo>
                    <a:pt x="376" y="51"/>
                  </a:lnTo>
                  <a:lnTo>
                    <a:pt x="290" y="53"/>
                  </a:lnTo>
                  <a:lnTo>
                    <a:pt x="268" y="53"/>
                  </a:lnTo>
                  <a:lnTo>
                    <a:pt x="246" y="53"/>
                  </a:lnTo>
                  <a:lnTo>
                    <a:pt x="159" y="51"/>
                  </a:lnTo>
                  <a:lnTo>
                    <a:pt x="77" y="49"/>
                  </a:lnTo>
                  <a:lnTo>
                    <a:pt x="0" y="4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2"/>
            <p:cNvSpPr/>
            <p:nvPr/>
          </p:nvSpPr>
          <p:spPr bwMode="auto">
            <a:xfrm>
              <a:off x="3167948" y="4061046"/>
              <a:ext cx="1010141" cy="323880"/>
            </a:xfrm>
            <a:custGeom>
              <a:avLst/>
              <a:gdLst>
                <a:gd name="T0" fmla="*/ 0 w 446"/>
                <a:gd name="T1" fmla="*/ 0 h 143"/>
                <a:gd name="T2" fmla="*/ 69 w 446"/>
                <a:gd name="T3" fmla="*/ 4 h 143"/>
                <a:gd name="T4" fmla="*/ 144 w 446"/>
                <a:gd name="T5" fmla="*/ 6 h 143"/>
                <a:gd name="T6" fmla="*/ 223 w 446"/>
                <a:gd name="T7" fmla="*/ 8 h 143"/>
                <a:gd name="T8" fmla="*/ 302 w 446"/>
                <a:gd name="T9" fmla="*/ 6 h 143"/>
                <a:gd name="T10" fmla="*/ 377 w 446"/>
                <a:gd name="T11" fmla="*/ 4 h 143"/>
                <a:gd name="T12" fmla="*/ 446 w 446"/>
                <a:gd name="T13" fmla="*/ 0 h 143"/>
                <a:gd name="T14" fmla="*/ 446 w 446"/>
                <a:gd name="T15" fmla="*/ 135 h 143"/>
                <a:gd name="T16" fmla="*/ 377 w 446"/>
                <a:gd name="T17" fmla="*/ 139 h 143"/>
                <a:gd name="T18" fmla="*/ 302 w 446"/>
                <a:gd name="T19" fmla="*/ 141 h 143"/>
                <a:gd name="T20" fmla="*/ 223 w 446"/>
                <a:gd name="T21" fmla="*/ 143 h 143"/>
                <a:gd name="T22" fmla="*/ 144 w 446"/>
                <a:gd name="T23" fmla="*/ 141 h 143"/>
                <a:gd name="T24" fmla="*/ 69 w 446"/>
                <a:gd name="T25" fmla="*/ 139 h 143"/>
                <a:gd name="T26" fmla="*/ 0 w 446"/>
                <a:gd name="T27" fmla="*/ 135 h 143"/>
                <a:gd name="T28" fmla="*/ 0 w 446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6" h="143">
                  <a:moveTo>
                    <a:pt x="0" y="0"/>
                  </a:moveTo>
                  <a:lnTo>
                    <a:pt x="69" y="4"/>
                  </a:lnTo>
                  <a:lnTo>
                    <a:pt x="144" y="6"/>
                  </a:lnTo>
                  <a:lnTo>
                    <a:pt x="223" y="8"/>
                  </a:lnTo>
                  <a:lnTo>
                    <a:pt x="302" y="6"/>
                  </a:lnTo>
                  <a:lnTo>
                    <a:pt x="377" y="4"/>
                  </a:lnTo>
                  <a:lnTo>
                    <a:pt x="446" y="0"/>
                  </a:lnTo>
                  <a:lnTo>
                    <a:pt x="446" y="135"/>
                  </a:lnTo>
                  <a:lnTo>
                    <a:pt x="377" y="139"/>
                  </a:lnTo>
                  <a:lnTo>
                    <a:pt x="302" y="141"/>
                  </a:lnTo>
                  <a:lnTo>
                    <a:pt x="223" y="143"/>
                  </a:lnTo>
                  <a:lnTo>
                    <a:pt x="144" y="141"/>
                  </a:lnTo>
                  <a:lnTo>
                    <a:pt x="69" y="139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3"/>
            <p:cNvSpPr/>
            <p:nvPr/>
          </p:nvSpPr>
          <p:spPr bwMode="auto">
            <a:xfrm>
              <a:off x="3167948" y="3977245"/>
              <a:ext cx="1010141" cy="101921"/>
            </a:xfrm>
            <a:custGeom>
              <a:avLst/>
              <a:gdLst>
                <a:gd name="T0" fmla="*/ 55 w 446"/>
                <a:gd name="T1" fmla="*/ 0 h 45"/>
                <a:gd name="T2" fmla="*/ 136 w 446"/>
                <a:gd name="T3" fmla="*/ 4 h 45"/>
                <a:gd name="T4" fmla="*/ 223 w 446"/>
                <a:gd name="T5" fmla="*/ 7 h 45"/>
                <a:gd name="T6" fmla="*/ 310 w 446"/>
                <a:gd name="T7" fmla="*/ 4 h 45"/>
                <a:gd name="T8" fmla="*/ 392 w 446"/>
                <a:gd name="T9" fmla="*/ 0 h 45"/>
                <a:gd name="T10" fmla="*/ 446 w 446"/>
                <a:gd name="T11" fmla="*/ 37 h 45"/>
                <a:gd name="T12" fmla="*/ 349 w 446"/>
                <a:gd name="T13" fmla="*/ 41 h 45"/>
                <a:gd name="T14" fmla="*/ 241 w 446"/>
                <a:gd name="T15" fmla="*/ 45 h 45"/>
                <a:gd name="T16" fmla="*/ 223 w 446"/>
                <a:gd name="T17" fmla="*/ 45 h 45"/>
                <a:gd name="T18" fmla="*/ 205 w 446"/>
                <a:gd name="T19" fmla="*/ 45 h 45"/>
                <a:gd name="T20" fmla="*/ 97 w 446"/>
                <a:gd name="T21" fmla="*/ 41 h 45"/>
                <a:gd name="T22" fmla="*/ 0 w 446"/>
                <a:gd name="T23" fmla="*/ 37 h 45"/>
                <a:gd name="T24" fmla="*/ 55 w 446"/>
                <a:gd name="T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6" h="45">
                  <a:moveTo>
                    <a:pt x="55" y="0"/>
                  </a:moveTo>
                  <a:lnTo>
                    <a:pt x="136" y="4"/>
                  </a:lnTo>
                  <a:lnTo>
                    <a:pt x="223" y="7"/>
                  </a:lnTo>
                  <a:lnTo>
                    <a:pt x="310" y="4"/>
                  </a:lnTo>
                  <a:lnTo>
                    <a:pt x="392" y="0"/>
                  </a:lnTo>
                  <a:lnTo>
                    <a:pt x="446" y="37"/>
                  </a:lnTo>
                  <a:lnTo>
                    <a:pt x="349" y="41"/>
                  </a:lnTo>
                  <a:lnTo>
                    <a:pt x="241" y="45"/>
                  </a:lnTo>
                  <a:lnTo>
                    <a:pt x="223" y="45"/>
                  </a:lnTo>
                  <a:lnTo>
                    <a:pt x="205" y="45"/>
                  </a:lnTo>
                  <a:lnTo>
                    <a:pt x="97" y="41"/>
                  </a:lnTo>
                  <a:lnTo>
                    <a:pt x="0" y="3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 bwMode="auto">
            <a:xfrm>
              <a:off x="3260809" y="3123382"/>
              <a:ext cx="826686" cy="577546"/>
            </a:xfrm>
            <a:custGeom>
              <a:avLst/>
              <a:gdLst>
                <a:gd name="connsiteX0" fmla="*/ 412211 w 826686"/>
                <a:gd name="connsiteY0" fmla="*/ 0 h 577546"/>
                <a:gd name="connsiteX1" fmla="*/ 683998 w 826686"/>
                <a:gd name="connsiteY1" fmla="*/ 163072 h 577546"/>
                <a:gd name="connsiteX2" fmla="*/ 564884 w 826686"/>
                <a:gd name="connsiteY2" fmla="*/ 163072 h 577546"/>
                <a:gd name="connsiteX3" fmla="*/ 826686 w 826686"/>
                <a:gd name="connsiteY3" fmla="*/ 563957 h 577546"/>
                <a:gd name="connsiteX4" fmla="*/ 647760 w 826686"/>
                <a:gd name="connsiteY4" fmla="*/ 573016 h 577546"/>
                <a:gd name="connsiteX5" fmla="*/ 443919 w 826686"/>
                <a:gd name="connsiteY5" fmla="*/ 577546 h 577546"/>
                <a:gd name="connsiteX6" fmla="*/ 412211 w 826686"/>
                <a:gd name="connsiteY6" fmla="*/ 577546 h 577546"/>
                <a:gd name="connsiteX7" fmla="*/ 375972 w 826686"/>
                <a:gd name="connsiteY7" fmla="*/ 577546 h 577546"/>
                <a:gd name="connsiteX8" fmla="*/ 178927 w 826686"/>
                <a:gd name="connsiteY8" fmla="*/ 573016 h 577546"/>
                <a:gd name="connsiteX9" fmla="*/ 0 w 826686"/>
                <a:gd name="connsiteY9" fmla="*/ 563957 h 577546"/>
                <a:gd name="connsiteX10" fmla="*/ 259757 w 826686"/>
                <a:gd name="connsiteY10" fmla="*/ 163072 h 577546"/>
                <a:gd name="connsiteX11" fmla="*/ 135894 w 826686"/>
                <a:gd name="connsiteY11" fmla="*/ 163072 h 57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686" h="577546">
                  <a:moveTo>
                    <a:pt x="412211" y="0"/>
                  </a:moveTo>
                  <a:lnTo>
                    <a:pt x="683998" y="163072"/>
                  </a:lnTo>
                  <a:lnTo>
                    <a:pt x="564884" y="163072"/>
                  </a:lnTo>
                  <a:lnTo>
                    <a:pt x="826686" y="563957"/>
                  </a:lnTo>
                  <a:lnTo>
                    <a:pt x="647760" y="573016"/>
                  </a:lnTo>
                  <a:lnTo>
                    <a:pt x="443919" y="577546"/>
                  </a:lnTo>
                  <a:lnTo>
                    <a:pt x="412211" y="577546"/>
                  </a:lnTo>
                  <a:lnTo>
                    <a:pt x="375972" y="577546"/>
                  </a:lnTo>
                  <a:lnTo>
                    <a:pt x="178927" y="573016"/>
                  </a:lnTo>
                  <a:lnTo>
                    <a:pt x="0" y="563957"/>
                  </a:lnTo>
                  <a:lnTo>
                    <a:pt x="259757" y="163072"/>
                  </a:lnTo>
                  <a:lnTo>
                    <a:pt x="135894" y="163072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1" name="Freeform 36"/>
            <p:cNvSpPr/>
            <p:nvPr/>
          </p:nvSpPr>
          <p:spPr bwMode="auto">
            <a:xfrm>
              <a:off x="3260809" y="3687339"/>
              <a:ext cx="826686" cy="328410"/>
            </a:xfrm>
            <a:custGeom>
              <a:avLst/>
              <a:gdLst>
                <a:gd name="T0" fmla="*/ 0 w 365"/>
                <a:gd name="T1" fmla="*/ 0 h 145"/>
                <a:gd name="T2" fmla="*/ 87 w 365"/>
                <a:gd name="T3" fmla="*/ 6 h 145"/>
                <a:gd name="T4" fmla="*/ 182 w 365"/>
                <a:gd name="T5" fmla="*/ 6 h 145"/>
                <a:gd name="T6" fmla="*/ 278 w 365"/>
                <a:gd name="T7" fmla="*/ 6 h 145"/>
                <a:gd name="T8" fmla="*/ 365 w 365"/>
                <a:gd name="T9" fmla="*/ 0 h 145"/>
                <a:gd name="T10" fmla="*/ 365 w 365"/>
                <a:gd name="T11" fmla="*/ 139 h 145"/>
                <a:gd name="T12" fmla="*/ 278 w 365"/>
                <a:gd name="T13" fmla="*/ 143 h 145"/>
                <a:gd name="T14" fmla="*/ 182 w 365"/>
                <a:gd name="T15" fmla="*/ 145 h 145"/>
                <a:gd name="T16" fmla="*/ 87 w 365"/>
                <a:gd name="T17" fmla="*/ 143 h 145"/>
                <a:gd name="T18" fmla="*/ 0 w 365"/>
                <a:gd name="T19" fmla="*/ 139 h 145"/>
                <a:gd name="T20" fmla="*/ 0 w 365"/>
                <a:gd name="T2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" h="145">
                  <a:moveTo>
                    <a:pt x="0" y="0"/>
                  </a:moveTo>
                  <a:lnTo>
                    <a:pt x="87" y="6"/>
                  </a:lnTo>
                  <a:lnTo>
                    <a:pt x="182" y="6"/>
                  </a:lnTo>
                  <a:lnTo>
                    <a:pt x="278" y="6"/>
                  </a:lnTo>
                  <a:lnTo>
                    <a:pt x="365" y="0"/>
                  </a:lnTo>
                  <a:lnTo>
                    <a:pt x="365" y="139"/>
                  </a:lnTo>
                  <a:lnTo>
                    <a:pt x="278" y="143"/>
                  </a:lnTo>
                  <a:lnTo>
                    <a:pt x="182" y="145"/>
                  </a:lnTo>
                  <a:lnTo>
                    <a:pt x="87" y="143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 flipH="1">
            <a:off x="2413156" y="3154601"/>
            <a:ext cx="3924558" cy="667738"/>
            <a:chOff x="5898258" y="3477440"/>
            <a:chExt cx="3474343" cy="59113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5" name="Freeform 40"/>
            <p:cNvSpPr/>
            <p:nvPr/>
          </p:nvSpPr>
          <p:spPr bwMode="auto">
            <a:xfrm>
              <a:off x="5898258" y="3957597"/>
              <a:ext cx="110980" cy="110980"/>
            </a:xfrm>
            <a:custGeom>
              <a:avLst/>
              <a:gdLst>
                <a:gd name="T0" fmla="*/ 25 w 49"/>
                <a:gd name="T1" fmla="*/ 0 h 49"/>
                <a:gd name="T2" fmla="*/ 33 w 49"/>
                <a:gd name="T3" fmla="*/ 2 h 49"/>
                <a:gd name="T4" fmla="*/ 39 w 49"/>
                <a:gd name="T5" fmla="*/ 6 h 49"/>
                <a:gd name="T6" fmla="*/ 45 w 49"/>
                <a:gd name="T7" fmla="*/ 11 h 49"/>
                <a:gd name="T8" fmla="*/ 47 w 49"/>
                <a:gd name="T9" fmla="*/ 19 h 49"/>
                <a:gd name="T10" fmla="*/ 49 w 49"/>
                <a:gd name="T11" fmla="*/ 25 h 49"/>
                <a:gd name="T12" fmla="*/ 47 w 49"/>
                <a:gd name="T13" fmla="*/ 33 h 49"/>
                <a:gd name="T14" fmla="*/ 45 w 49"/>
                <a:gd name="T15" fmla="*/ 41 h 49"/>
                <a:gd name="T16" fmla="*/ 39 w 49"/>
                <a:gd name="T17" fmla="*/ 45 h 49"/>
                <a:gd name="T18" fmla="*/ 33 w 49"/>
                <a:gd name="T19" fmla="*/ 49 h 49"/>
                <a:gd name="T20" fmla="*/ 25 w 49"/>
                <a:gd name="T21" fmla="*/ 49 h 49"/>
                <a:gd name="T22" fmla="*/ 17 w 49"/>
                <a:gd name="T23" fmla="*/ 49 h 49"/>
                <a:gd name="T24" fmla="*/ 11 w 49"/>
                <a:gd name="T25" fmla="*/ 45 h 49"/>
                <a:gd name="T26" fmla="*/ 5 w 49"/>
                <a:gd name="T27" fmla="*/ 41 h 49"/>
                <a:gd name="T28" fmla="*/ 0 w 49"/>
                <a:gd name="T29" fmla="*/ 33 h 49"/>
                <a:gd name="T30" fmla="*/ 0 w 49"/>
                <a:gd name="T31" fmla="*/ 25 h 49"/>
                <a:gd name="T32" fmla="*/ 0 w 49"/>
                <a:gd name="T33" fmla="*/ 19 h 49"/>
                <a:gd name="T34" fmla="*/ 5 w 49"/>
                <a:gd name="T35" fmla="*/ 11 h 49"/>
                <a:gd name="T36" fmla="*/ 11 w 49"/>
                <a:gd name="T37" fmla="*/ 6 h 49"/>
                <a:gd name="T38" fmla="*/ 17 w 49"/>
                <a:gd name="T39" fmla="*/ 2 h 49"/>
                <a:gd name="T40" fmla="*/ 25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33" y="2"/>
                  </a:lnTo>
                  <a:lnTo>
                    <a:pt x="39" y="6"/>
                  </a:lnTo>
                  <a:lnTo>
                    <a:pt x="45" y="11"/>
                  </a:lnTo>
                  <a:lnTo>
                    <a:pt x="47" y="19"/>
                  </a:lnTo>
                  <a:lnTo>
                    <a:pt x="49" y="25"/>
                  </a:lnTo>
                  <a:lnTo>
                    <a:pt x="47" y="33"/>
                  </a:lnTo>
                  <a:lnTo>
                    <a:pt x="45" y="41"/>
                  </a:lnTo>
                  <a:lnTo>
                    <a:pt x="39" y="45"/>
                  </a:lnTo>
                  <a:lnTo>
                    <a:pt x="33" y="49"/>
                  </a:lnTo>
                  <a:lnTo>
                    <a:pt x="25" y="49"/>
                  </a:lnTo>
                  <a:lnTo>
                    <a:pt x="17" y="49"/>
                  </a:lnTo>
                  <a:lnTo>
                    <a:pt x="11" y="45"/>
                  </a:lnTo>
                  <a:lnTo>
                    <a:pt x="5" y="41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1"/>
            <p:cNvSpPr/>
            <p:nvPr/>
          </p:nvSpPr>
          <p:spPr bwMode="auto">
            <a:xfrm>
              <a:off x="5945820" y="3477440"/>
              <a:ext cx="3426781" cy="545839"/>
            </a:xfrm>
            <a:custGeom>
              <a:avLst/>
              <a:gdLst>
                <a:gd name="T0" fmla="*/ 270 w 1513"/>
                <a:gd name="T1" fmla="*/ 0 h 241"/>
                <a:gd name="T2" fmla="*/ 1513 w 1513"/>
                <a:gd name="T3" fmla="*/ 0 h 241"/>
                <a:gd name="T4" fmla="*/ 1513 w 1513"/>
                <a:gd name="T5" fmla="*/ 11 h 241"/>
                <a:gd name="T6" fmla="*/ 270 w 1513"/>
                <a:gd name="T7" fmla="*/ 11 h 241"/>
                <a:gd name="T8" fmla="*/ 249 w 1513"/>
                <a:gd name="T9" fmla="*/ 15 h 241"/>
                <a:gd name="T10" fmla="*/ 229 w 1513"/>
                <a:gd name="T11" fmla="*/ 23 h 241"/>
                <a:gd name="T12" fmla="*/ 213 w 1513"/>
                <a:gd name="T13" fmla="*/ 35 h 241"/>
                <a:gd name="T14" fmla="*/ 8 w 1513"/>
                <a:gd name="T15" fmla="*/ 241 h 241"/>
                <a:gd name="T16" fmla="*/ 0 w 1513"/>
                <a:gd name="T17" fmla="*/ 235 h 241"/>
                <a:gd name="T18" fmla="*/ 205 w 1513"/>
                <a:gd name="T19" fmla="*/ 27 h 241"/>
                <a:gd name="T20" fmla="*/ 225 w 1513"/>
                <a:gd name="T21" fmla="*/ 13 h 241"/>
                <a:gd name="T22" fmla="*/ 245 w 1513"/>
                <a:gd name="T23" fmla="*/ 4 h 241"/>
                <a:gd name="T24" fmla="*/ 270 w 1513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3" h="241">
                  <a:moveTo>
                    <a:pt x="270" y="0"/>
                  </a:moveTo>
                  <a:lnTo>
                    <a:pt x="1513" y="0"/>
                  </a:lnTo>
                  <a:lnTo>
                    <a:pt x="1513" y="11"/>
                  </a:lnTo>
                  <a:lnTo>
                    <a:pt x="270" y="11"/>
                  </a:lnTo>
                  <a:lnTo>
                    <a:pt x="249" y="15"/>
                  </a:lnTo>
                  <a:lnTo>
                    <a:pt x="229" y="23"/>
                  </a:lnTo>
                  <a:lnTo>
                    <a:pt x="213" y="35"/>
                  </a:lnTo>
                  <a:lnTo>
                    <a:pt x="8" y="241"/>
                  </a:lnTo>
                  <a:lnTo>
                    <a:pt x="0" y="235"/>
                  </a:lnTo>
                  <a:lnTo>
                    <a:pt x="205" y="27"/>
                  </a:lnTo>
                  <a:lnTo>
                    <a:pt x="225" y="13"/>
                  </a:lnTo>
                  <a:lnTo>
                    <a:pt x="245" y="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212456" y="2582392"/>
            <a:ext cx="4072943" cy="667738"/>
            <a:chOff x="5766895" y="3085613"/>
            <a:chExt cx="3605706" cy="59113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 42"/>
            <p:cNvSpPr/>
            <p:nvPr/>
          </p:nvSpPr>
          <p:spPr bwMode="auto">
            <a:xfrm>
              <a:off x="5766895" y="3565770"/>
              <a:ext cx="108715" cy="110980"/>
            </a:xfrm>
            <a:custGeom>
              <a:avLst/>
              <a:gdLst>
                <a:gd name="T0" fmla="*/ 24 w 48"/>
                <a:gd name="T1" fmla="*/ 0 h 49"/>
                <a:gd name="T2" fmla="*/ 30 w 48"/>
                <a:gd name="T3" fmla="*/ 0 h 49"/>
                <a:gd name="T4" fmla="*/ 38 w 48"/>
                <a:gd name="T5" fmla="*/ 4 h 49"/>
                <a:gd name="T6" fmla="*/ 42 w 48"/>
                <a:gd name="T7" fmla="*/ 10 h 49"/>
                <a:gd name="T8" fmla="*/ 46 w 48"/>
                <a:gd name="T9" fmla="*/ 16 h 49"/>
                <a:gd name="T10" fmla="*/ 48 w 48"/>
                <a:gd name="T11" fmla="*/ 25 h 49"/>
                <a:gd name="T12" fmla="*/ 46 w 48"/>
                <a:gd name="T13" fmla="*/ 33 h 49"/>
                <a:gd name="T14" fmla="*/ 42 w 48"/>
                <a:gd name="T15" fmla="*/ 39 h 49"/>
                <a:gd name="T16" fmla="*/ 38 w 48"/>
                <a:gd name="T17" fmla="*/ 43 h 49"/>
                <a:gd name="T18" fmla="*/ 30 w 48"/>
                <a:gd name="T19" fmla="*/ 47 h 49"/>
                <a:gd name="T20" fmla="*/ 24 w 48"/>
                <a:gd name="T21" fmla="*/ 49 h 49"/>
                <a:gd name="T22" fmla="*/ 16 w 48"/>
                <a:gd name="T23" fmla="*/ 47 h 49"/>
                <a:gd name="T24" fmla="*/ 10 w 48"/>
                <a:gd name="T25" fmla="*/ 43 h 49"/>
                <a:gd name="T26" fmla="*/ 4 w 48"/>
                <a:gd name="T27" fmla="*/ 39 h 49"/>
                <a:gd name="T28" fmla="*/ 0 w 48"/>
                <a:gd name="T29" fmla="*/ 33 h 49"/>
                <a:gd name="T30" fmla="*/ 0 w 48"/>
                <a:gd name="T31" fmla="*/ 25 h 49"/>
                <a:gd name="T32" fmla="*/ 0 w 48"/>
                <a:gd name="T33" fmla="*/ 16 h 49"/>
                <a:gd name="T34" fmla="*/ 4 w 48"/>
                <a:gd name="T35" fmla="*/ 10 h 49"/>
                <a:gd name="T36" fmla="*/ 10 w 48"/>
                <a:gd name="T37" fmla="*/ 4 h 49"/>
                <a:gd name="T38" fmla="*/ 16 w 48"/>
                <a:gd name="T39" fmla="*/ 0 h 49"/>
                <a:gd name="T40" fmla="*/ 24 w 48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lnTo>
                    <a:pt x="30" y="0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5"/>
                  </a:lnTo>
                  <a:lnTo>
                    <a:pt x="46" y="33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0" y="47"/>
                  </a:lnTo>
                  <a:lnTo>
                    <a:pt x="24" y="49"/>
                  </a:lnTo>
                  <a:lnTo>
                    <a:pt x="16" y="47"/>
                  </a:lnTo>
                  <a:lnTo>
                    <a:pt x="10" y="43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3"/>
            <p:cNvSpPr/>
            <p:nvPr/>
          </p:nvSpPr>
          <p:spPr bwMode="auto">
            <a:xfrm>
              <a:off x="5812193" y="3085613"/>
              <a:ext cx="3560408" cy="545839"/>
            </a:xfrm>
            <a:custGeom>
              <a:avLst/>
              <a:gdLst>
                <a:gd name="T0" fmla="*/ 270 w 1572"/>
                <a:gd name="T1" fmla="*/ 0 h 241"/>
                <a:gd name="T2" fmla="*/ 1572 w 1572"/>
                <a:gd name="T3" fmla="*/ 0 h 241"/>
                <a:gd name="T4" fmla="*/ 1572 w 1572"/>
                <a:gd name="T5" fmla="*/ 10 h 241"/>
                <a:gd name="T6" fmla="*/ 270 w 1572"/>
                <a:gd name="T7" fmla="*/ 10 h 241"/>
                <a:gd name="T8" fmla="*/ 247 w 1572"/>
                <a:gd name="T9" fmla="*/ 12 h 241"/>
                <a:gd name="T10" fmla="*/ 229 w 1572"/>
                <a:gd name="T11" fmla="*/ 21 h 241"/>
                <a:gd name="T12" fmla="*/ 213 w 1572"/>
                <a:gd name="T13" fmla="*/ 33 h 241"/>
                <a:gd name="T14" fmla="*/ 8 w 1572"/>
                <a:gd name="T15" fmla="*/ 241 h 241"/>
                <a:gd name="T16" fmla="*/ 0 w 1572"/>
                <a:gd name="T17" fmla="*/ 232 h 241"/>
                <a:gd name="T18" fmla="*/ 205 w 1572"/>
                <a:gd name="T19" fmla="*/ 27 h 241"/>
                <a:gd name="T20" fmla="*/ 223 w 1572"/>
                <a:gd name="T21" fmla="*/ 10 h 241"/>
                <a:gd name="T22" fmla="*/ 245 w 1572"/>
                <a:gd name="T23" fmla="*/ 2 h 241"/>
                <a:gd name="T24" fmla="*/ 270 w 1572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2" h="241">
                  <a:moveTo>
                    <a:pt x="270" y="0"/>
                  </a:moveTo>
                  <a:lnTo>
                    <a:pt x="1572" y="0"/>
                  </a:lnTo>
                  <a:lnTo>
                    <a:pt x="1572" y="10"/>
                  </a:lnTo>
                  <a:lnTo>
                    <a:pt x="270" y="10"/>
                  </a:lnTo>
                  <a:lnTo>
                    <a:pt x="247" y="12"/>
                  </a:lnTo>
                  <a:lnTo>
                    <a:pt x="229" y="21"/>
                  </a:lnTo>
                  <a:lnTo>
                    <a:pt x="213" y="33"/>
                  </a:lnTo>
                  <a:lnTo>
                    <a:pt x="8" y="241"/>
                  </a:lnTo>
                  <a:lnTo>
                    <a:pt x="0" y="232"/>
                  </a:lnTo>
                  <a:lnTo>
                    <a:pt x="205" y="27"/>
                  </a:lnTo>
                  <a:lnTo>
                    <a:pt x="223" y="10"/>
                  </a:lnTo>
                  <a:lnTo>
                    <a:pt x="245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208124" y="3726810"/>
            <a:ext cx="3778730" cy="667738"/>
            <a:chOff x="6027357" y="3912299"/>
            <a:chExt cx="3345244" cy="59113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" name="Freeform 44"/>
            <p:cNvSpPr/>
            <p:nvPr/>
          </p:nvSpPr>
          <p:spPr bwMode="auto">
            <a:xfrm>
              <a:off x="6027357" y="4392456"/>
              <a:ext cx="110980" cy="110980"/>
            </a:xfrm>
            <a:custGeom>
              <a:avLst/>
              <a:gdLst>
                <a:gd name="T0" fmla="*/ 25 w 49"/>
                <a:gd name="T1" fmla="*/ 0 h 49"/>
                <a:gd name="T2" fmla="*/ 33 w 49"/>
                <a:gd name="T3" fmla="*/ 2 h 49"/>
                <a:gd name="T4" fmla="*/ 39 w 49"/>
                <a:gd name="T5" fmla="*/ 6 h 49"/>
                <a:gd name="T6" fmla="*/ 45 w 49"/>
                <a:gd name="T7" fmla="*/ 10 h 49"/>
                <a:gd name="T8" fmla="*/ 49 w 49"/>
                <a:gd name="T9" fmla="*/ 18 h 49"/>
                <a:gd name="T10" fmla="*/ 49 w 49"/>
                <a:gd name="T11" fmla="*/ 24 h 49"/>
                <a:gd name="T12" fmla="*/ 49 w 49"/>
                <a:gd name="T13" fmla="*/ 33 h 49"/>
                <a:gd name="T14" fmla="*/ 45 w 49"/>
                <a:gd name="T15" fmla="*/ 39 h 49"/>
                <a:gd name="T16" fmla="*/ 39 w 49"/>
                <a:gd name="T17" fmla="*/ 45 h 49"/>
                <a:gd name="T18" fmla="*/ 33 w 49"/>
                <a:gd name="T19" fmla="*/ 49 h 49"/>
                <a:gd name="T20" fmla="*/ 25 w 49"/>
                <a:gd name="T21" fmla="*/ 49 h 49"/>
                <a:gd name="T22" fmla="*/ 17 w 49"/>
                <a:gd name="T23" fmla="*/ 49 h 49"/>
                <a:gd name="T24" fmla="*/ 10 w 49"/>
                <a:gd name="T25" fmla="*/ 45 h 49"/>
                <a:gd name="T26" fmla="*/ 4 w 49"/>
                <a:gd name="T27" fmla="*/ 39 h 49"/>
                <a:gd name="T28" fmla="*/ 2 w 49"/>
                <a:gd name="T29" fmla="*/ 33 h 49"/>
                <a:gd name="T30" fmla="*/ 0 w 49"/>
                <a:gd name="T31" fmla="*/ 24 h 49"/>
                <a:gd name="T32" fmla="*/ 2 w 49"/>
                <a:gd name="T33" fmla="*/ 18 h 49"/>
                <a:gd name="T34" fmla="*/ 4 w 49"/>
                <a:gd name="T35" fmla="*/ 10 h 49"/>
                <a:gd name="T36" fmla="*/ 10 w 49"/>
                <a:gd name="T37" fmla="*/ 6 h 49"/>
                <a:gd name="T38" fmla="*/ 17 w 49"/>
                <a:gd name="T39" fmla="*/ 2 h 49"/>
                <a:gd name="T40" fmla="*/ 25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33" y="2"/>
                  </a:lnTo>
                  <a:lnTo>
                    <a:pt x="39" y="6"/>
                  </a:lnTo>
                  <a:lnTo>
                    <a:pt x="45" y="10"/>
                  </a:lnTo>
                  <a:lnTo>
                    <a:pt x="49" y="18"/>
                  </a:lnTo>
                  <a:lnTo>
                    <a:pt x="49" y="24"/>
                  </a:lnTo>
                  <a:lnTo>
                    <a:pt x="49" y="33"/>
                  </a:lnTo>
                  <a:lnTo>
                    <a:pt x="45" y="39"/>
                  </a:lnTo>
                  <a:lnTo>
                    <a:pt x="39" y="45"/>
                  </a:lnTo>
                  <a:lnTo>
                    <a:pt x="33" y="49"/>
                  </a:lnTo>
                  <a:lnTo>
                    <a:pt x="25" y="49"/>
                  </a:lnTo>
                  <a:lnTo>
                    <a:pt x="17" y="49"/>
                  </a:lnTo>
                  <a:lnTo>
                    <a:pt x="10" y="45"/>
                  </a:lnTo>
                  <a:lnTo>
                    <a:pt x="4" y="39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5"/>
            <p:cNvSpPr/>
            <p:nvPr/>
          </p:nvSpPr>
          <p:spPr bwMode="auto">
            <a:xfrm>
              <a:off x="6074920" y="3912299"/>
              <a:ext cx="3297681" cy="543574"/>
            </a:xfrm>
            <a:custGeom>
              <a:avLst/>
              <a:gdLst>
                <a:gd name="T0" fmla="*/ 269 w 1456"/>
                <a:gd name="T1" fmla="*/ 0 h 240"/>
                <a:gd name="T2" fmla="*/ 1456 w 1456"/>
                <a:gd name="T3" fmla="*/ 0 h 240"/>
                <a:gd name="T4" fmla="*/ 1456 w 1456"/>
                <a:gd name="T5" fmla="*/ 10 h 240"/>
                <a:gd name="T6" fmla="*/ 269 w 1456"/>
                <a:gd name="T7" fmla="*/ 10 h 240"/>
                <a:gd name="T8" fmla="*/ 249 w 1456"/>
                <a:gd name="T9" fmla="*/ 14 h 240"/>
                <a:gd name="T10" fmla="*/ 229 w 1456"/>
                <a:gd name="T11" fmla="*/ 22 h 240"/>
                <a:gd name="T12" fmla="*/ 213 w 1456"/>
                <a:gd name="T13" fmla="*/ 35 h 240"/>
                <a:gd name="T14" fmla="*/ 8 w 1456"/>
                <a:gd name="T15" fmla="*/ 240 h 240"/>
                <a:gd name="T16" fmla="*/ 0 w 1456"/>
                <a:gd name="T17" fmla="*/ 234 h 240"/>
                <a:gd name="T18" fmla="*/ 207 w 1456"/>
                <a:gd name="T19" fmla="*/ 26 h 240"/>
                <a:gd name="T20" fmla="*/ 225 w 1456"/>
                <a:gd name="T21" fmla="*/ 12 h 240"/>
                <a:gd name="T22" fmla="*/ 247 w 1456"/>
                <a:gd name="T23" fmla="*/ 4 h 240"/>
                <a:gd name="T24" fmla="*/ 269 w 1456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6" h="240">
                  <a:moveTo>
                    <a:pt x="269" y="0"/>
                  </a:moveTo>
                  <a:lnTo>
                    <a:pt x="1456" y="0"/>
                  </a:lnTo>
                  <a:lnTo>
                    <a:pt x="1456" y="10"/>
                  </a:lnTo>
                  <a:lnTo>
                    <a:pt x="269" y="10"/>
                  </a:lnTo>
                  <a:lnTo>
                    <a:pt x="249" y="14"/>
                  </a:lnTo>
                  <a:lnTo>
                    <a:pt x="229" y="22"/>
                  </a:lnTo>
                  <a:lnTo>
                    <a:pt x="213" y="35"/>
                  </a:lnTo>
                  <a:lnTo>
                    <a:pt x="8" y="240"/>
                  </a:lnTo>
                  <a:lnTo>
                    <a:pt x="0" y="234"/>
                  </a:lnTo>
                  <a:lnTo>
                    <a:pt x="207" y="26"/>
                  </a:lnTo>
                  <a:lnTo>
                    <a:pt x="225" y="12"/>
                  </a:lnTo>
                  <a:lnTo>
                    <a:pt x="247" y="4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 flipH="1">
            <a:off x="2685233" y="4299019"/>
            <a:ext cx="3663603" cy="667738"/>
            <a:chOff x="6129277" y="4392456"/>
            <a:chExt cx="3243324" cy="59113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1" name="Freeform 46"/>
            <p:cNvSpPr/>
            <p:nvPr/>
          </p:nvSpPr>
          <p:spPr bwMode="auto">
            <a:xfrm>
              <a:off x="6129277" y="4872613"/>
              <a:ext cx="110980" cy="110980"/>
            </a:xfrm>
            <a:custGeom>
              <a:avLst/>
              <a:gdLst>
                <a:gd name="T0" fmla="*/ 24 w 49"/>
                <a:gd name="T1" fmla="*/ 0 h 49"/>
                <a:gd name="T2" fmla="*/ 30 w 49"/>
                <a:gd name="T3" fmla="*/ 2 h 49"/>
                <a:gd name="T4" fmla="*/ 38 w 49"/>
                <a:gd name="T5" fmla="*/ 4 h 49"/>
                <a:gd name="T6" fmla="*/ 43 w 49"/>
                <a:gd name="T7" fmla="*/ 10 h 49"/>
                <a:gd name="T8" fmla="*/ 47 w 49"/>
                <a:gd name="T9" fmla="*/ 16 h 49"/>
                <a:gd name="T10" fmla="*/ 49 w 49"/>
                <a:gd name="T11" fmla="*/ 24 h 49"/>
                <a:gd name="T12" fmla="*/ 47 w 49"/>
                <a:gd name="T13" fmla="*/ 32 h 49"/>
                <a:gd name="T14" fmla="*/ 43 w 49"/>
                <a:gd name="T15" fmla="*/ 39 h 49"/>
                <a:gd name="T16" fmla="*/ 38 w 49"/>
                <a:gd name="T17" fmla="*/ 45 h 49"/>
                <a:gd name="T18" fmla="*/ 30 w 49"/>
                <a:gd name="T19" fmla="*/ 49 h 49"/>
                <a:gd name="T20" fmla="*/ 24 w 49"/>
                <a:gd name="T21" fmla="*/ 49 h 49"/>
                <a:gd name="T22" fmla="*/ 16 w 49"/>
                <a:gd name="T23" fmla="*/ 49 h 49"/>
                <a:gd name="T24" fmla="*/ 10 w 49"/>
                <a:gd name="T25" fmla="*/ 45 h 49"/>
                <a:gd name="T26" fmla="*/ 4 w 49"/>
                <a:gd name="T27" fmla="*/ 39 h 49"/>
                <a:gd name="T28" fmla="*/ 0 w 49"/>
                <a:gd name="T29" fmla="*/ 32 h 49"/>
                <a:gd name="T30" fmla="*/ 0 w 49"/>
                <a:gd name="T31" fmla="*/ 24 h 49"/>
                <a:gd name="T32" fmla="*/ 0 w 49"/>
                <a:gd name="T33" fmla="*/ 16 h 49"/>
                <a:gd name="T34" fmla="*/ 4 w 49"/>
                <a:gd name="T35" fmla="*/ 10 h 49"/>
                <a:gd name="T36" fmla="*/ 10 w 49"/>
                <a:gd name="T37" fmla="*/ 4 h 49"/>
                <a:gd name="T38" fmla="*/ 16 w 49"/>
                <a:gd name="T39" fmla="*/ 2 h 49"/>
                <a:gd name="T40" fmla="*/ 24 w 49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30" y="2"/>
                  </a:lnTo>
                  <a:lnTo>
                    <a:pt x="38" y="4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49" y="24"/>
                  </a:lnTo>
                  <a:lnTo>
                    <a:pt x="47" y="32"/>
                  </a:lnTo>
                  <a:lnTo>
                    <a:pt x="43" y="39"/>
                  </a:lnTo>
                  <a:lnTo>
                    <a:pt x="38" y="45"/>
                  </a:lnTo>
                  <a:lnTo>
                    <a:pt x="30" y="49"/>
                  </a:lnTo>
                  <a:lnTo>
                    <a:pt x="24" y="49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7"/>
            <p:cNvSpPr/>
            <p:nvPr/>
          </p:nvSpPr>
          <p:spPr bwMode="auto">
            <a:xfrm>
              <a:off x="6174575" y="4392456"/>
              <a:ext cx="3198026" cy="543574"/>
            </a:xfrm>
            <a:custGeom>
              <a:avLst/>
              <a:gdLst>
                <a:gd name="T0" fmla="*/ 270 w 1412"/>
                <a:gd name="T1" fmla="*/ 0 h 240"/>
                <a:gd name="T2" fmla="*/ 1412 w 1412"/>
                <a:gd name="T3" fmla="*/ 0 h 240"/>
                <a:gd name="T4" fmla="*/ 1412 w 1412"/>
                <a:gd name="T5" fmla="*/ 10 h 240"/>
                <a:gd name="T6" fmla="*/ 270 w 1412"/>
                <a:gd name="T7" fmla="*/ 10 h 240"/>
                <a:gd name="T8" fmla="*/ 248 w 1412"/>
                <a:gd name="T9" fmla="*/ 12 h 240"/>
                <a:gd name="T10" fmla="*/ 229 w 1412"/>
                <a:gd name="T11" fmla="*/ 20 h 240"/>
                <a:gd name="T12" fmla="*/ 213 w 1412"/>
                <a:gd name="T13" fmla="*/ 35 h 240"/>
                <a:gd name="T14" fmla="*/ 6 w 1412"/>
                <a:gd name="T15" fmla="*/ 240 h 240"/>
                <a:gd name="T16" fmla="*/ 0 w 1412"/>
                <a:gd name="T17" fmla="*/ 232 h 240"/>
                <a:gd name="T18" fmla="*/ 205 w 1412"/>
                <a:gd name="T19" fmla="*/ 26 h 240"/>
                <a:gd name="T20" fmla="*/ 223 w 1412"/>
                <a:gd name="T21" fmla="*/ 12 h 240"/>
                <a:gd name="T22" fmla="*/ 246 w 1412"/>
                <a:gd name="T23" fmla="*/ 2 h 240"/>
                <a:gd name="T24" fmla="*/ 270 w 141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2" h="240">
                  <a:moveTo>
                    <a:pt x="270" y="0"/>
                  </a:moveTo>
                  <a:lnTo>
                    <a:pt x="1412" y="0"/>
                  </a:lnTo>
                  <a:lnTo>
                    <a:pt x="1412" y="10"/>
                  </a:lnTo>
                  <a:lnTo>
                    <a:pt x="270" y="10"/>
                  </a:lnTo>
                  <a:lnTo>
                    <a:pt x="248" y="12"/>
                  </a:lnTo>
                  <a:lnTo>
                    <a:pt x="229" y="20"/>
                  </a:lnTo>
                  <a:lnTo>
                    <a:pt x="213" y="35"/>
                  </a:lnTo>
                  <a:lnTo>
                    <a:pt x="6" y="240"/>
                  </a:lnTo>
                  <a:lnTo>
                    <a:pt x="0" y="232"/>
                  </a:lnTo>
                  <a:lnTo>
                    <a:pt x="205" y="26"/>
                  </a:lnTo>
                  <a:lnTo>
                    <a:pt x="223" y="12"/>
                  </a:lnTo>
                  <a:lnTo>
                    <a:pt x="246" y="2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226033" y="4956751"/>
            <a:ext cx="3507542" cy="667738"/>
            <a:chOff x="6267435" y="4913381"/>
            <a:chExt cx="3105166" cy="59113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3" name="Freeform 48"/>
            <p:cNvSpPr/>
            <p:nvPr/>
          </p:nvSpPr>
          <p:spPr bwMode="auto">
            <a:xfrm>
              <a:off x="6267435" y="5393538"/>
              <a:ext cx="108715" cy="110980"/>
            </a:xfrm>
            <a:custGeom>
              <a:avLst/>
              <a:gdLst>
                <a:gd name="T0" fmla="*/ 24 w 48"/>
                <a:gd name="T1" fmla="*/ 0 h 49"/>
                <a:gd name="T2" fmla="*/ 32 w 48"/>
                <a:gd name="T3" fmla="*/ 2 h 49"/>
                <a:gd name="T4" fmla="*/ 40 w 48"/>
                <a:gd name="T5" fmla="*/ 6 h 49"/>
                <a:gd name="T6" fmla="*/ 44 w 48"/>
                <a:gd name="T7" fmla="*/ 10 h 49"/>
                <a:gd name="T8" fmla="*/ 48 w 48"/>
                <a:gd name="T9" fmla="*/ 19 h 49"/>
                <a:gd name="T10" fmla="*/ 48 w 48"/>
                <a:gd name="T11" fmla="*/ 25 h 49"/>
                <a:gd name="T12" fmla="*/ 48 w 48"/>
                <a:gd name="T13" fmla="*/ 33 h 49"/>
                <a:gd name="T14" fmla="*/ 44 w 48"/>
                <a:gd name="T15" fmla="*/ 39 h 49"/>
                <a:gd name="T16" fmla="*/ 40 w 48"/>
                <a:gd name="T17" fmla="*/ 45 h 49"/>
                <a:gd name="T18" fmla="*/ 32 w 48"/>
                <a:gd name="T19" fmla="*/ 49 h 49"/>
                <a:gd name="T20" fmla="*/ 24 w 48"/>
                <a:gd name="T21" fmla="*/ 49 h 49"/>
                <a:gd name="T22" fmla="*/ 18 w 48"/>
                <a:gd name="T23" fmla="*/ 49 h 49"/>
                <a:gd name="T24" fmla="*/ 10 w 48"/>
                <a:gd name="T25" fmla="*/ 45 h 49"/>
                <a:gd name="T26" fmla="*/ 6 w 48"/>
                <a:gd name="T27" fmla="*/ 39 h 49"/>
                <a:gd name="T28" fmla="*/ 2 w 48"/>
                <a:gd name="T29" fmla="*/ 33 h 49"/>
                <a:gd name="T30" fmla="*/ 0 w 48"/>
                <a:gd name="T31" fmla="*/ 25 h 49"/>
                <a:gd name="T32" fmla="*/ 2 w 48"/>
                <a:gd name="T33" fmla="*/ 19 h 49"/>
                <a:gd name="T34" fmla="*/ 6 w 48"/>
                <a:gd name="T35" fmla="*/ 10 h 49"/>
                <a:gd name="T36" fmla="*/ 10 w 48"/>
                <a:gd name="T37" fmla="*/ 6 h 49"/>
                <a:gd name="T38" fmla="*/ 18 w 48"/>
                <a:gd name="T39" fmla="*/ 2 h 49"/>
                <a:gd name="T40" fmla="*/ 24 w 48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49">
                  <a:moveTo>
                    <a:pt x="24" y="0"/>
                  </a:moveTo>
                  <a:lnTo>
                    <a:pt x="32" y="2"/>
                  </a:lnTo>
                  <a:lnTo>
                    <a:pt x="40" y="6"/>
                  </a:lnTo>
                  <a:lnTo>
                    <a:pt x="44" y="10"/>
                  </a:lnTo>
                  <a:lnTo>
                    <a:pt x="48" y="19"/>
                  </a:lnTo>
                  <a:lnTo>
                    <a:pt x="48" y="25"/>
                  </a:lnTo>
                  <a:lnTo>
                    <a:pt x="48" y="33"/>
                  </a:lnTo>
                  <a:lnTo>
                    <a:pt x="44" y="39"/>
                  </a:lnTo>
                  <a:lnTo>
                    <a:pt x="40" y="45"/>
                  </a:lnTo>
                  <a:lnTo>
                    <a:pt x="32" y="49"/>
                  </a:lnTo>
                  <a:lnTo>
                    <a:pt x="24" y="49"/>
                  </a:lnTo>
                  <a:lnTo>
                    <a:pt x="18" y="49"/>
                  </a:lnTo>
                  <a:lnTo>
                    <a:pt x="10" y="45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9"/>
            <p:cNvSpPr/>
            <p:nvPr/>
          </p:nvSpPr>
          <p:spPr bwMode="auto">
            <a:xfrm>
              <a:off x="6317263" y="4913381"/>
              <a:ext cx="3055338" cy="545839"/>
            </a:xfrm>
            <a:custGeom>
              <a:avLst/>
              <a:gdLst>
                <a:gd name="T0" fmla="*/ 270 w 1349"/>
                <a:gd name="T1" fmla="*/ 0 h 241"/>
                <a:gd name="T2" fmla="*/ 1349 w 1349"/>
                <a:gd name="T3" fmla="*/ 0 h 241"/>
                <a:gd name="T4" fmla="*/ 1349 w 1349"/>
                <a:gd name="T5" fmla="*/ 10 h 241"/>
                <a:gd name="T6" fmla="*/ 270 w 1349"/>
                <a:gd name="T7" fmla="*/ 10 h 241"/>
                <a:gd name="T8" fmla="*/ 248 w 1349"/>
                <a:gd name="T9" fmla="*/ 14 h 241"/>
                <a:gd name="T10" fmla="*/ 229 w 1349"/>
                <a:gd name="T11" fmla="*/ 23 h 241"/>
                <a:gd name="T12" fmla="*/ 213 w 1349"/>
                <a:gd name="T13" fmla="*/ 35 h 241"/>
                <a:gd name="T14" fmla="*/ 6 w 1349"/>
                <a:gd name="T15" fmla="*/ 241 h 241"/>
                <a:gd name="T16" fmla="*/ 0 w 1349"/>
                <a:gd name="T17" fmla="*/ 235 h 241"/>
                <a:gd name="T18" fmla="*/ 205 w 1349"/>
                <a:gd name="T19" fmla="*/ 27 h 241"/>
                <a:gd name="T20" fmla="*/ 223 w 1349"/>
                <a:gd name="T21" fmla="*/ 12 h 241"/>
                <a:gd name="T22" fmla="*/ 246 w 1349"/>
                <a:gd name="T23" fmla="*/ 4 h 241"/>
                <a:gd name="T24" fmla="*/ 270 w 1349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9" h="241">
                  <a:moveTo>
                    <a:pt x="270" y="0"/>
                  </a:moveTo>
                  <a:lnTo>
                    <a:pt x="1349" y="0"/>
                  </a:lnTo>
                  <a:lnTo>
                    <a:pt x="1349" y="10"/>
                  </a:lnTo>
                  <a:lnTo>
                    <a:pt x="270" y="10"/>
                  </a:lnTo>
                  <a:lnTo>
                    <a:pt x="248" y="14"/>
                  </a:lnTo>
                  <a:lnTo>
                    <a:pt x="229" y="23"/>
                  </a:lnTo>
                  <a:lnTo>
                    <a:pt x="213" y="35"/>
                  </a:lnTo>
                  <a:lnTo>
                    <a:pt x="6" y="241"/>
                  </a:lnTo>
                  <a:lnTo>
                    <a:pt x="0" y="235"/>
                  </a:lnTo>
                  <a:lnTo>
                    <a:pt x="205" y="27"/>
                  </a:lnTo>
                  <a:lnTo>
                    <a:pt x="223" y="12"/>
                  </a:lnTo>
                  <a:lnTo>
                    <a:pt x="246" y="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TextBox 23"/>
          <p:cNvSpPr txBox="1"/>
          <p:nvPr/>
        </p:nvSpPr>
        <p:spPr>
          <a:xfrm>
            <a:off x="1595202" y="3228418"/>
            <a:ext cx="243276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407007" y="28245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1595202" y="4424004"/>
            <a:ext cx="243276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2407007" y="402012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8643939" y="2652050"/>
            <a:ext cx="246595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8643939" y="224817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8643939" y="3836145"/>
            <a:ext cx="246595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8643939" y="34322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8643939" y="5063620"/>
            <a:ext cx="246595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8643939" y="465974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92620" y="48048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92620" y="15994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/>
          <p:cNvSpPr/>
          <p:nvPr/>
        </p:nvSpPr>
        <p:spPr>
          <a:xfrm>
            <a:off x="353" y="4520413"/>
            <a:ext cx="12858044" cy="2712237"/>
          </a:xfrm>
          <a:prstGeom prst="rect">
            <a:avLst/>
          </a:prstGeom>
          <a:solidFill>
            <a:srgbClr val="212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49"/>
          <p:cNvGrpSpPr/>
          <p:nvPr/>
        </p:nvGrpSpPr>
        <p:grpSpPr>
          <a:xfrm>
            <a:off x="3315296" y="1657794"/>
            <a:ext cx="6309491" cy="2947368"/>
            <a:chOff x="2357422" y="1178940"/>
            <a:chExt cx="4486995" cy="2096021"/>
          </a:xfrm>
        </p:grpSpPr>
        <p:grpSp>
          <p:nvGrpSpPr>
            <p:cNvPr id="29" name="Group 2"/>
            <p:cNvGrpSpPr/>
            <p:nvPr/>
          </p:nvGrpSpPr>
          <p:grpSpPr>
            <a:xfrm>
              <a:off x="2357422" y="1178940"/>
              <a:ext cx="2453635" cy="2033783"/>
              <a:chOff x="152400" y="438150"/>
              <a:chExt cx="6307824" cy="5228470"/>
            </a:xfrm>
          </p:grpSpPr>
          <p:pic>
            <p:nvPicPr>
              <p:cNvPr id="36" name="Picture 5" descr="imac.png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438150"/>
                <a:ext cx="6307824" cy="522847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37" name="Rectangle 4"/>
              <p:cNvSpPr/>
              <p:nvPr/>
            </p:nvSpPr>
            <p:spPr>
              <a:xfrm>
                <a:off x="381000" y="666750"/>
                <a:ext cx="5867400" cy="3505200"/>
              </a:xfrm>
              <a:prstGeom prst="rect">
                <a:avLst/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5"/>
            <p:cNvGrpSpPr/>
            <p:nvPr/>
          </p:nvGrpSpPr>
          <p:grpSpPr>
            <a:xfrm>
              <a:off x="4006494" y="1893411"/>
              <a:ext cx="2288837" cy="1381550"/>
              <a:chOff x="336947" y="1950447"/>
              <a:chExt cx="6745544" cy="4071635"/>
            </a:xfrm>
          </p:grpSpPr>
          <p:pic>
            <p:nvPicPr>
              <p:cNvPr id="34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947" y="1950447"/>
                <a:ext cx="6745544" cy="4071635"/>
              </a:xfrm>
              <a:prstGeom prst="rect">
                <a:avLst/>
              </a:prstGeom>
            </p:spPr>
          </p:pic>
          <p:sp>
            <p:nvSpPr>
              <p:cNvPr id="35" name="Rectangle 7"/>
              <p:cNvSpPr/>
              <p:nvPr/>
            </p:nvSpPr>
            <p:spPr>
              <a:xfrm>
                <a:off x="1129035" y="2160307"/>
                <a:ext cx="5184576" cy="3240361"/>
              </a:xfrm>
              <a:prstGeom prst="rect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8"/>
            <p:cNvGrpSpPr/>
            <p:nvPr/>
          </p:nvGrpSpPr>
          <p:grpSpPr>
            <a:xfrm>
              <a:off x="6406729" y="2294497"/>
              <a:ext cx="437688" cy="917910"/>
              <a:chOff x="685800" y="514350"/>
              <a:chExt cx="1985010" cy="4162944"/>
            </a:xfrm>
          </p:grpSpPr>
          <p:pic>
            <p:nvPicPr>
              <p:cNvPr id="32" name="Picture 9" descr="iPhone-5-(black)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514350"/>
                <a:ext cx="1985010" cy="41629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33" name="Rectangle 10"/>
              <p:cNvSpPr/>
              <p:nvPr/>
            </p:nvSpPr>
            <p:spPr>
              <a:xfrm>
                <a:off x="838200" y="1123950"/>
                <a:ext cx="1676400" cy="2971799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38" name="Straight Connector 13"/>
          <p:cNvCxnSpPr>
            <a:stCxn id="57" idx="6"/>
            <a:endCxn id="76" idx="2"/>
          </p:cNvCxnSpPr>
          <p:nvPr/>
        </p:nvCxnSpPr>
        <p:spPr>
          <a:xfrm>
            <a:off x="2703481" y="5123138"/>
            <a:ext cx="3324077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5"/>
          <p:cNvCxnSpPr>
            <a:stCxn id="76" idx="6"/>
            <a:endCxn id="67" idx="2"/>
          </p:cNvCxnSpPr>
          <p:nvPr/>
        </p:nvCxnSpPr>
        <p:spPr>
          <a:xfrm>
            <a:off x="6721648" y="5123138"/>
            <a:ext cx="3223623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0"/>
          <p:cNvGrpSpPr/>
          <p:nvPr/>
        </p:nvGrpSpPr>
        <p:grpSpPr>
          <a:xfrm>
            <a:off x="1105304" y="4776096"/>
            <a:ext cx="2511354" cy="1941963"/>
            <a:chOff x="785786" y="3396519"/>
            <a:chExt cx="1785950" cy="1381027"/>
          </a:xfrm>
        </p:grpSpPr>
        <p:grpSp>
          <p:nvGrpSpPr>
            <p:cNvPr id="55" name="Group 43"/>
            <p:cNvGrpSpPr/>
            <p:nvPr/>
          </p:nvGrpSpPr>
          <p:grpSpPr>
            <a:xfrm>
              <a:off x="785786" y="4000510"/>
              <a:ext cx="1785950" cy="777036"/>
              <a:chOff x="785786" y="4000510"/>
              <a:chExt cx="1785950" cy="777036"/>
            </a:xfrm>
          </p:grpSpPr>
          <p:sp>
            <p:nvSpPr>
              <p:cNvPr id="62" name="Rectangle 16"/>
              <p:cNvSpPr/>
              <p:nvPr/>
            </p:nvSpPr>
            <p:spPr>
              <a:xfrm>
                <a:off x="78578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Rectangle 19"/>
              <p:cNvSpPr/>
              <p:nvPr/>
            </p:nvSpPr>
            <p:spPr>
              <a:xfrm>
                <a:off x="1054551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Group 44"/>
            <p:cNvGrpSpPr/>
            <p:nvPr/>
          </p:nvGrpSpPr>
          <p:grpSpPr>
            <a:xfrm>
              <a:off x="1428728" y="3396519"/>
              <a:ext cx="493602" cy="493602"/>
              <a:chOff x="1428728" y="3396519"/>
              <a:chExt cx="493602" cy="493602"/>
            </a:xfrm>
          </p:grpSpPr>
          <p:sp>
            <p:nvSpPr>
              <p:cNvPr id="57" name="Oval 11"/>
              <p:cNvSpPr/>
              <p:nvPr/>
            </p:nvSpPr>
            <p:spPr>
              <a:xfrm>
                <a:off x="142872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8" name="Group 31"/>
              <p:cNvGrpSpPr/>
              <p:nvPr/>
            </p:nvGrpSpPr>
            <p:grpSpPr>
              <a:xfrm>
                <a:off x="1511112" y="3600989"/>
                <a:ext cx="338470" cy="119586"/>
                <a:chOff x="1441430" y="4357700"/>
                <a:chExt cx="503238" cy="177800"/>
              </a:xfrm>
              <a:solidFill>
                <a:schemeClr val="bg1"/>
              </a:solidFill>
            </p:grpSpPr>
            <p:sp>
              <p:nvSpPr>
                <p:cNvPr id="59" name="Freeform 19"/>
                <p:cNvSpPr/>
                <p:nvPr/>
              </p:nvSpPr>
              <p:spPr bwMode="auto">
                <a:xfrm>
                  <a:off x="1441430" y="4357700"/>
                  <a:ext cx="231775" cy="177800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203" y="0"/>
                    </a:cxn>
                    <a:cxn ang="0">
                      <a:pos x="225" y="5"/>
                    </a:cxn>
                    <a:cxn ang="0">
                      <a:pos x="245" y="13"/>
                    </a:cxn>
                    <a:cxn ang="0">
                      <a:pos x="262" y="26"/>
                    </a:cxn>
                    <a:cxn ang="0">
                      <a:pos x="271" y="32"/>
                    </a:cxn>
                    <a:cxn ang="0">
                      <a:pos x="282" y="47"/>
                    </a:cxn>
                    <a:cxn ang="0">
                      <a:pos x="292" y="63"/>
                    </a:cxn>
                    <a:cxn ang="0">
                      <a:pos x="232" y="63"/>
                    </a:cxn>
                    <a:cxn ang="0">
                      <a:pos x="213" y="53"/>
                    </a:cxn>
                    <a:cxn ang="0">
                      <a:pos x="192" y="49"/>
                    </a:cxn>
                    <a:cxn ang="0">
                      <a:pos x="112" y="49"/>
                    </a:cxn>
                    <a:cxn ang="0">
                      <a:pos x="88" y="54"/>
                    </a:cxn>
                    <a:cxn ang="0">
                      <a:pos x="68" y="68"/>
                    </a:cxn>
                    <a:cxn ang="0">
                      <a:pos x="61" y="77"/>
                    </a:cxn>
                    <a:cxn ang="0">
                      <a:pos x="51" y="99"/>
                    </a:cxn>
                    <a:cxn ang="0">
                      <a:pos x="50" y="111"/>
                    </a:cxn>
                    <a:cxn ang="0">
                      <a:pos x="51" y="124"/>
                    </a:cxn>
                    <a:cxn ang="0">
                      <a:pos x="61" y="146"/>
                    </a:cxn>
                    <a:cxn ang="0">
                      <a:pos x="68" y="154"/>
                    </a:cxn>
                    <a:cxn ang="0">
                      <a:pos x="88" y="168"/>
                    </a:cxn>
                    <a:cxn ang="0">
                      <a:pos x="112" y="173"/>
                    </a:cxn>
                    <a:cxn ang="0">
                      <a:pos x="192" y="173"/>
                    </a:cxn>
                    <a:cxn ang="0">
                      <a:pos x="213" y="169"/>
                    </a:cxn>
                    <a:cxn ang="0">
                      <a:pos x="232" y="158"/>
                    </a:cxn>
                    <a:cxn ang="0">
                      <a:pos x="292" y="158"/>
                    </a:cxn>
                    <a:cxn ang="0">
                      <a:pos x="282" y="175"/>
                    </a:cxn>
                    <a:cxn ang="0">
                      <a:pos x="271" y="189"/>
                    </a:cxn>
                    <a:cxn ang="0">
                      <a:pos x="262" y="196"/>
                    </a:cxn>
                    <a:cxn ang="0">
                      <a:pos x="245" y="209"/>
                    </a:cxn>
                    <a:cxn ang="0">
                      <a:pos x="225" y="217"/>
                    </a:cxn>
                    <a:cxn ang="0">
                      <a:pos x="203" y="221"/>
                    </a:cxn>
                    <a:cxn ang="0">
                      <a:pos x="112" y="222"/>
                    </a:cxn>
                    <a:cxn ang="0">
                      <a:pos x="100" y="221"/>
                    </a:cxn>
                    <a:cxn ang="0">
                      <a:pos x="78" y="217"/>
                    </a:cxn>
                    <a:cxn ang="0">
                      <a:pos x="58" y="209"/>
                    </a:cxn>
                    <a:cxn ang="0">
                      <a:pos x="41" y="196"/>
                    </a:cxn>
                    <a:cxn ang="0">
                      <a:pos x="34" y="189"/>
                    </a:cxn>
                    <a:cxn ang="0">
                      <a:pos x="20" y="173"/>
                    </a:cxn>
                    <a:cxn ang="0">
                      <a:pos x="9" y="154"/>
                    </a:cxn>
                    <a:cxn ang="0">
                      <a:pos x="3" y="133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3" y="89"/>
                    </a:cxn>
                    <a:cxn ang="0">
                      <a:pos x="9" y="68"/>
                    </a:cxn>
                    <a:cxn ang="0">
                      <a:pos x="20" y="49"/>
                    </a:cxn>
                    <a:cxn ang="0">
                      <a:pos x="34" y="32"/>
                    </a:cxn>
                    <a:cxn ang="0">
                      <a:pos x="41" y="26"/>
                    </a:cxn>
                    <a:cxn ang="0">
                      <a:pos x="58" y="13"/>
                    </a:cxn>
                    <a:cxn ang="0">
                      <a:pos x="78" y="5"/>
                    </a:cxn>
                    <a:cxn ang="0">
                      <a:pos x="100" y="0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292" h="222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BBF09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0" name="Freeform 20"/>
                <p:cNvSpPr/>
                <p:nvPr/>
              </p:nvSpPr>
              <p:spPr bwMode="auto">
                <a:xfrm>
                  <a:off x="1714480" y="4357700"/>
                  <a:ext cx="230188" cy="177800"/>
                </a:xfrm>
                <a:custGeom>
                  <a:avLst/>
                  <a:gdLst/>
                  <a:ahLst/>
                  <a:cxnLst>
                    <a:cxn ang="0">
                      <a:pos x="181" y="0"/>
                    </a:cxn>
                    <a:cxn ang="0">
                      <a:pos x="192" y="0"/>
                    </a:cxn>
                    <a:cxn ang="0">
                      <a:pos x="213" y="5"/>
                    </a:cxn>
                    <a:cxn ang="0">
                      <a:pos x="234" y="13"/>
                    </a:cxn>
                    <a:cxn ang="0">
                      <a:pos x="251" y="26"/>
                    </a:cxn>
                    <a:cxn ang="0">
                      <a:pos x="258" y="32"/>
                    </a:cxn>
                    <a:cxn ang="0">
                      <a:pos x="272" y="49"/>
                    </a:cxn>
                    <a:cxn ang="0">
                      <a:pos x="283" y="68"/>
                    </a:cxn>
                    <a:cxn ang="0">
                      <a:pos x="289" y="89"/>
                    </a:cxn>
                    <a:cxn ang="0">
                      <a:pos x="292" y="111"/>
                    </a:cxn>
                    <a:cxn ang="0">
                      <a:pos x="292" y="111"/>
                    </a:cxn>
                    <a:cxn ang="0">
                      <a:pos x="289" y="133"/>
                    </a:cxn>
                    <a:cxn ang="0">
                      <a:pos x="283" y="154"/>
                    </a:cxn>
                    <a:cxn ang="0">
                      <a:pos x="272" y="173"/>
                    </a:cxn>
                    <a:cxn ang="0">
                      <a:pos x="258" y="189"/>
                    </a:cxn>
                    <a:cxn ang="0">
                      <a:pos x="251" y="196"/>
                    </a:cxn>
                    <a:cxn ang="0">
                      <a:pos x="234" y="209"/>
                    </a:cxn>
                    <a:cxn ang="0">
                      <a:pos x="213" y="217"/>
                    </a:cxn>
                    <a:cxn ang="0">
                      <a:pos x="192" y="221"/>
                    </a:cxn>
                    <a:cxn ang="0">
                      <a:pos x="100" y="222"/>
                    </a:cxn>
                    <a:cxn ang="0">
                      <a:pos x="89" y="221"/>
                    </a:cxn>
                    <a:cxn ang="0">
                      <a:pos x="67" y="217"/>
                    </a:cxn>
                    <a:cxn ang="0">
                      <a:pos x="47" y="209"/>
                    </a:cxn>
                    <a:cxn ang="0">
                      <a:pos x="30" y="196"/>
                    </a:cxn>
                    <a:cxn ang="0">
                      <a:pos x="21" y="189"/>
                    </a:cxn>
                    <a:cxn ang="0">
                      <a:pos x="9" y="175"/>
                    </a:cxn>
                    <a:cxn ang="0">
                      <a:pos x="0" y="158"/>
                    </a:cxn>
                    <a:cxn ang="0">
                      <a:pos x="61" y="158"/>
                    </a:cxn>
                    <a:cxn ang="0">
                      <a:pos x="79" y="169"/>
                    </a:cxn>
                    <a:cxn ang="0">
                      <a:pos x="100" y="173"/>
                    </a:cxn>
                    <a:cxn ang="0">
                      <a:pos x="181" y="173"/>
                    </a:cxn>
                    <a:cxn ang="0">
                      <a:pos x="204" y="168"/>
                    </a:cxn>
                    <a:cxn ang="0">
                      <a:pos x="224" y="154"/>
                    </a:cxn>
                    <a:cxn ang="0">
                      <a:pos x="231" y="146"/>
                    </a:cxn>
                    <a:cxn ang="0">
                      <a:pos x="241" y="124"/>
                    </a:cxn>
                    <a:cxn ang="0">
                      <a:pos x="242" y="111"/>
                    </a:cxn>
                    <a:cxn ang="0">
                      <a:pos x="241" y="99"/>
                    </a:cxn>
                    <a:cxn ang="0">
                      <a:pos x="231" y="77"/>
                    </a:cxn>
                    <a:cxn ang="0">
                      <a:pos x="224" y="68"/>
                    </a:cxn>
                    <a:cxn ang="0">
                      <a:pos x="204" y="54"/>
                    </a:cxn>
                    <a:cxn ang="0">
                      <a:pos x="181" y="49"/>
                    </a:cxn>
                    <a:cxn ang="0">
                      <a:pos x="100" y="49"/>
                    </a:cxn>
                    <a:cxn ang="0">
                      <a:pos x="79" y="53"/>
                    </a:cxn>
                    <a:cxn ang="0">
                      <a:pos x="61" y="63"/>
                    </a:cxn>
                    <a:cxn ang="0">
                      <a:pos x="0" y="63"/>
                    </a:cxn>
                    <a:cxn ang="0">
                      <a:pos x="9" y="47"/>
                    </a:cxn>
                    <a:cxn ang="0">
                      <a:pos x="21" y="32"/>
                    </a:cxn>
                    <a:cxn ang="0">
                      <a:pos x="30" y="26"/>
                    </a:cxn>
                    <a:cxn ang="0">
                      <a:pos x="47" y="13"/>
                    </a:cxn>
                    <a:cxn ang="0">
                      <a:pos x="67" y="5"/>
                    </a:cxn>
                    <a:cxn ang="0">
                      <a:pos x="89" y="0"/>
                    </a:cxn>
                    <a:cxn ang="0">
                      <a:pos x="100" y="0"/>
                    </a:cxn>
                  </a:cxnLst>
                  <a:rect l="0" t="0" r="r" b="b"/>
                  <a:pathLst>
                    <a:path w="292" h="222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FBBF09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1" name="Freeform 21"/>
                <p:cNvSpPr/>
                <p:nvPr/>
              </p:nvSpPr>
              <p:spPr bwMode="auto">
                <a:xfrm>
                  <a:off x="1601767" y="4427550"/>
                  <a:ext cx="195263" cy="365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24" y="0"/>
                    </a:cxn>
                    <a:cxn ang="0">
                      <a:pos x="224" y="0"/>
                    </a:cxn>
                    <a:cxn ang="0">
                      <a:pos x="229" y="1"/>
                    </a:cxn>
                    <a:cxn ang="0">
                      <a:pos x="233" y="2"/>
                    </a:cxn>
                    <a:cxn ang="0">
                      <a:pos x="236" y="5"/>
                    </a:cxn>
                    <a:cxn ang="0">
                      <a:pos x="240" y="7"/>
                    </a:cxn>
                    <a:cxn ang="0">
                      <a:pos x="242" y="11"/>
                    </a:cxn>
                    <a:cxn ang="0">
                      <a:pos x="245" y="14"/>
                    </a:cxn>
                    <a:cxn ang="0">
                      <a:pos x="246" y="18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8"/>
                    </a:cxn>
                    <a:cxn ang="0">
                      <a:pos x="245" y="32"/>
                    </a:cxn>
                    <a:cxn ang="0">
                      <a:pos x="242" y="36"/>
                    </a:cxn>
                    <a:cxn ang="0">
                      <a:pos x="240" y="39"/>
                    </a:cxn>
                    <a:cxn ang="0">
                      <a:pos x="236" y="42"/>
                    </a:cxn>
                    <a:cxn ang="0">
                      <a:pos x="233" y="44"/>
                    </a:cxn>
                    <a:cxn ang="0">
                      <a:pos x="229" y="45"/>
                    </a:cxn>
                    <a:cxn ang="0">
                      <a:pos x="2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9" y="45"/>
                    </a:cxn>
                    <a:cxn ang="0">
                      <a:pos x="14" y="44"/>
                    </a:cxn>
                    <a:cxn ang="0">
                      <a:pos x="10" y="42"/>
                    </a:cxn>
                    <a:cxn ang="0">
                      <a:pos x="6" y="39"/>
                    </a:cxn>
                    <a:cxn ang="0">
                      <a:pos x="4" y="36"/>
                    </a:cxn>
                    <a:cxn ang="0">
                      <a:pos x="3" y="32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10" y="5"/>
                    </a:cxn>
                    <a:cxn ang="0">
                      <a:pos x="14" y="2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6" h="45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BBF09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</p:grpSp>
        </p:grpSp>
      </p:grpSp>
      <p:grpSp>
        <p:nvGrpSpPr>
          <p:cNvPr id="64" name="Group 52"/>
          <p:cNvGrpSpPr/>
          <p:nvPr/>
        </p:nvGrpSpPr>
        <p:grpSpPr>
          <a:xfrm>
            <a:off x="9041183" y="4776096"/>
            <a:ext cx="2511354" cy="1941963"/>
            <a:chOff x="6429388" y="3396519"/>
            <a:chExt cx="1785950" cy="1381027"/>
          </a:xfrm>
        </p:grpSpPr>
        <p:grpSp>
          <p:nvGrpSpPr>
            <p:cNvPr id="65" name="Group 42"/>
            <p:cNvGrpSpPr/>
            <p:nvPr/>
          </p:nvGrpSpPr>
          <p:grpSpPr>
            <a:xfrm>
              <a:off x="6429388" y="4000510"/>
              <a:ext cx="1785950" cy="777036"/>
              <a:chOff x="6429388" y="4000510"/>
              <a:chExt cx="1785950" cy="777036"/>
            </a:xfrm>
          </p:grpSpPr>
          <p:sp>
            <p:nvSpPr>
              <p:cNvPr id="71" name="Rectangle 18"/>
              <p:cNvSpPr/>
              <p:nvPr/>
            </p:nvSpPr>
            <p:spPr>
              <a:xfrm>
                <a:off x="6429388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Rectangle 21"/>
              <p:cNvSpPr/>
              <p:nvPr/>
            </p:nvSpPr>
            <p:spPr>
              <a:xfrm>
                <a:off x="6721563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6" name="Group 46"/>
            <p:cNvGrpSpPr/>
            <p:nvPr/>
          </p:nvGrpSpPr>
          <p:grpSpPr>
            <a:xfrm>
              <a:off x="7072330" y="3396519"/>
              <a:ext cx="493602" cy="493602"/>
              <a:chOff x="7072330" y="3396519"/>
              <a:chExt cx="493602" cy="493602"/>
            </a:xfrm>
          </p:grpSpPr>
          <p:sp>
            <p:nvSpPr>
              <p:cNvPr id="67" name="Oval 14"/>
              <p:cNvSpPr/>
              <p:nvPr/>
            </p:nvSpPr>
            <p:spPr>
              <a:xfrm>
                <a:off x="7072330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8" name="Group 40"/>
              <p:cNvGrpSpPr/>
              <p:nvPr/>
            </p:nvGrpSpPr>
            <p:grpSpPr>
              <a:xfrm>
                <a:off x="7196779" y="3508006"/>
                <a:ext cx="257392" cy="257392"/>
                <a:chOff x="928662" y="2428874"/>
                <a:chExt cx="366050" cy="366050"/>
              </a:xfrm>
              <a:solidFill>
                <a:schemeClr val="bg1"/>
              </a:solidFill>
            </p:grpSpPr>
            <p:sp>
              <p:nvSpPr>
                <p:cNvPr id="69" name="AutoShape 126"/>
                <p:cNvSpPr/>
                <p:nvPr/>
              </p:nvSpPr>
              <p:spPr bwMode="auto">
                <a:xfrm>
                  <a:off x="928662" y="2428874"/>
                  <a:ext cx="366050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solidFill>
                  <a:srgbClr val="FBBF09"/>
                </a:solidFill>
                <a:ln>
                  <a:noFill/>
                </a:ln>
                <a:effectLst/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0" name="AutoShape 127"/>
                <p:cNvSpPr/>
                <p:nvPr/>
              </p:nvSpPr>
              <p:spPr bwMode="auto">
                <a:xfrm>
                  <a:off x="1076959" y="2485816"/>
                  <a:ext cx="86350" cy="857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solidFill>
                  <a:srgbClr val="FBBF09"/>
                </a:solidFill>
                <a:ln>
                  <a:noFill/>
                </a:ln>
                <a:effectLst/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73" name="Group 51"/>
          <p:cNvGrpSpPr/>
          <p:nvPr/>
        </p:nvGrpSpPr>
        <p:grpSpPr>
          <a:xfrm>
            <a:off x="5123471" y="4776096"/>
            <a:ext cx="2511354" cy="1941963"/>
            <a:chOff x="3643306" y="3396519"/>
            <a:chExt cx="1785950" cy="1381027"/>
          </a:xfrm>
        </p:grpSpPr>
        <p:grpSp>
          <p:nvGrpSpPr>
            <p:cNvPr id="74" name="Group 41"/>
            <p:cNvGrpSpPr/>
            <p:nvPr/>
          </p:nvGrpSpPr>
          <p:grpSpPr>
            <a:xfrm>
              <a:off x="3643306" y="4000510"/>
              <a:ext cx="1785950" cy="777036"/>
              <a:chOff x="3643306" y="4000510"/>
              <a:chExt cx="1785950" cy="777036"/>
            </a:xfrm>
          </p:grpSpPr>
          <p:sp>
            <p:nvSpPr>
              <p:cNvPr id="80" name="Rectangle 17"/>
              <p:cNvSpPr/>
              <p:nvPr/>
            </p:nvSpPr>
            <p:spPr>
              <a:xfrm>
                <a:off x="364330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Rectangle 20"/>
              <p:cNvSpPr/>
              <p:nvPr/>
            </p:nvSpPr>
            <p:spPr>
              <a:xfrm>
                <a:off x="3896070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5" name="Group 45"/>
            <p:cNvGrpSpPr/>
            <p:nvPr/>
          </p:nvGrpSpPr>
          <p:grpSpPr>
            <a:xfrm>
              <a:off x="4286248" y="3396519"/>
              <a:ext cx="493602" cy="493602"/>
              <a:chOff x="4286248" y="3396519"/>
              <a:chExt cx="493602" cy="493602"/>
            </a:xfrm>
          </p:grpSpPr>
          <p:sp>
            <p:nvSpPr>
              <p:cNvPr id="76" name="Oval 12"/>
              <p:cNvSpPr/>
              <p:nvPr/>
            </p:nvSpPr>
            <p:spPr>
              <a:xfrm>
                <a:off x="428624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7" name="Group 39"/>
              <p:cNvGrpSpPr/>
              <p:nvPr/>
            </p:nvGrpSpPr>
            <p:grpSpPr>
              <a:xfrm>
                <a:off x="4401717" y="3508006"/>
                <a:ext cx="257832" cy="257392"/>
                <a:chOff x="195935" y="2428874"/>
                <a:chExt cx="366676" cy="366050"/>
              </a:xfrm>
              <a:solidFill>
                <a:schemeClr val="bg1"/>
              </a:solidFill>
            </p:grpSpPr>
            <p:sp>
              <p:nvSpPr>
                <p:cNvPr id="78" name="AutoShape 128"/>
                <p:cNvSpPr/>
                <p:nvPr/>
              </p:nvSpPr>
              <p:spPr bwMode="auto">
                <a:xfrm>
                  <a:off x="195935" y="2428874"/>
                  <a:ext cx="366676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850" y="12150"/>
                      </a:moveTo>
                      <a:cubicBezTo>
                        <a:pt x="13851" y="12150"/>
                        <a:pt x="12926" y="11859"/>
                        <a:pt x="12124" y="11386"/>
                      </a:cubicBezTo>
                      <a:lnTo>
                        <a:pt x="11892" y="11618"/>
                      </a:lnTo>
                      <a:lnTo>
                        <a:pt x="11132" y="12377"/>
                      </a:lnTo>
                      <a:lnTo>
                        <a:pt x="9846" y="13663"/>
                      </a:lnTo>
                      <a:cubicBezTo>
                        <a:pt x="9593" y="13916"/>
                        <a:pt x="9451" y="14260"/>
                        <a:pt x="9451" y="14617"/>
                      </a:cubicBezTo>
                      <a:lnTo>
                        <a:pt x="9451" y="16200"/>
                      </a:lnTo>
                      <a:lnTo>
                        <a:pt x="8101" y="16200"/>
                      </a:lnTo>
                      <a:cubicBezTo>
                        <a:pt x="7356" y="16200"/>
                        <a:pt x="6751" y="16804"/>
                        <a:pt x="6751" y="17549"/>
                      </a:cubicBezTo>
                      <a:lnTo>
                        <a:pt x="6751" y="18900"/>
                      </a:lnTo>
                      <a:lnTo>
                        <a:pt x="5170" y="18900"/>
                      </a:lnTo>
                      <a:cubicBezTo>
                        <a:pt x="4812" y="18900"/>
                        <a:pt x="4469" y="19042"/>
                        <a:pt x="4216" y="19295"/>
                      </a:cubicBezTo>
                      <a:lnTo>
                        <a:pt x="3259" y="20252"/>
                      </a:lnTo>
                      <a:lnTo>
                        <a:pt x="1352" y="20249"/>
                      </a:lnTo>
                      <a:lnTo>
                        <a:pt x="1350" y="18326"/>
                      </a:lnTo>
                      <a:lnTo>
                        <a:pt x="9223" y="10467"/>
                      </a:lnTo>
                      <a:cubicBezTo>
                        <a:pt x="9223" y="10467"/>
                        <a:pt x="9223" y="10467"/>
                        <a:pt x="9224" y="10468"/>
                      </a:cubicBezTo>
                      <a:lnTo>
                        <a:pt x="10215" y="9477"/>
                      </a:lnTo>
                      <a:cubicBezTo>
                        <a:pt x="9741" y="8674"/>
                        <a:pt x="9451" y="7748"/>
                        <a:pt x="9451" y="6750"/>
                      </a:cubicBezTo>
                      <a:cubicBezTo>
                        <a:pt x="9451" y="3767"/>
                        <a:pt x="11869" y="1350"/>
                        <a:pt x="14850" y="1350"/>
                      </a:cubicBezTo>
                      <a:cubicBezTo>
                        <a:pt x="17832" y="1350"/>
                        <a:pt x="20250" y="3767"/>
                        <a:pt x="20250" y="6750"/>
                      </a:cubicBezTo>
                      <a:cubicBezTo>
                        <a:pt x="20250" y="9732"/>
                        <a:pt x="17832" y="12150"/>
                        <a:pt x="14850" y="12150"/>
                      </a:cubicBezTo>
                      <a:moveTo>
                        <a:pt x="14850" y="0"/>
                      </a:moveTo>
                      <a:cubicBezTo>
                        <a:pt x="11123" y="0"/>
                        <a:pt x="8101" y="3022"/>
                        <a:pt x="8101" y="6750"/>
                      </a:cubicBezTo>
                      <a:cubicBezTo>
                        <a:pt x="8101" y="7617"/>
                        <a:pt x="8283" y="8438"/>
                        <a:pt x="8582" y="9199"/>
                      </a:cubicBezTo>
                      <a:lnTo>
                        <a:pt x="383" y="17400"/>
                      </a:lnTo>
                      <a:cubicBezTo>
                        <a:pt x="146" y="17637"/>
                        <a:pt x="0" y="17863"/>
                        <a:pt x="0" y="18225"/>
                      </a:cubicBezTo>
                      <a:lnTo>
                        <a:pt x="0" y="20249"/>
                      </a:lnTo>
                      <a:cubicBezTo>
                        <a:pt x="0" y="20972"/>
                        <a:pt x="626" y="21599"/>
                        <a:pt x="1349" y="21599"/>
                      </a:cubicBezTo>
                      <a:lnTo>
                        <a:pt x="3374" y="21599"/>
                      </a:lnTo>
                      <a:cubicBezTo>
                        <a:pt x="3736" y="21599"/>
                        <a:pt x="3965" y="21455"/>
                        <a:pt x="4202" y="21219"/>
                      </a:cubicBezTo>
                      <a:lnTo>
                        <a:pt x="5170" y="20249"/>
                      </a:lnTo>
                      <a:lnTo>
                        <a:pt x="6751" y="20249"/>
                      </a:lnTo>
                      <a:cubicBezTo>
                        <a:pt x="7496" y="20249"/>
                        <a:pt x="8101" y="19645"/>
                        <a:pt x="8101" y="18900"/>
                      </a:cubicBezTo>
                      <a:lnTo>
                        <a:pt x="8101" y="17549"/>
                      </a:lnTo>
                      <a:lnTo>
                        <a:pt x="9451" y="17549"/>
                      </a:lnTo>
                      <a:cubicBezTo>
                        <a:pt x="10196" y="17549"/>
                        <a:pt x="10801" y="16945"/>
                        <a:pt x="10801" y="16200"/>
                      </a:cubicBezTo>
                      <a:lnTo>
                        <a:pt x="10801" y="14617"/>
                      </a:lnTo>
                      <a:lnTo>
                        <a:pt x="12400" y="13018"/>
                      </a:lnTo>
                      <a:cubicBezTo>
                        <a:pt x="13162" y="13317"/>
                        <a:pt x="13982" y="13500"/>
                        <a:pt x="14850" y="13500"/>
                      </a:cubicBezTo>
                      <a:cubicBezTo>
                        <a:pt x="18577" y="13500"/>
                        <a:pt x="21599" y="10477"/>
                        <a:pt x="21599" y="6750"/>
                      </a:cubicBezTo>
                      <a:cubicBezTo>
                        <a:pt x="21599" y="3022"/>
                        <a:pt x="18577" y="0"/>
                        <a:pt x="14850" y="0"/>
                      </a:cubicBezTo>
                    </a:path>
                  </a:pathLst>
                </a:custGeom>
                <a:solidFill>
                  <a:srgbClr val="FBBF09"/>
                </a:solidFill>
                <a:ln>
                  <a:noFill/>
                </a:ln>
                <a:effectLst/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9" name="AutoShape 129"/>
                <p:cNvSpPr/>
                <p:nvPr/>
              </p:nvSpPr>
              <p:spPr bwMode="auto">
                <a:xfrm>
                  <a:off x="424951" y="2474552"/>
                  <a:ext cx="91356" cy="91356"/>
                </a:xfrm>
                <a:custGeom>
                  <a:avLst/>
                  <a:gdLst>
                    <a:gd name="T0" fmla="*/ 10800 w 21600"/>
                    <a:gd name="T1" fmla="+- 0 10800 134"/>
                    <a:gd name="T2" fmla="*/ 10800 h 21333"/>
                    <a:gd name="T3" fmla="*/ 10800 w 21600"/>
                    <a:gd name="T4" fmla="+- 0 10800 134"/>
                    <a:gd name="T5" fmla="*/ 10800 h 21333"/>
                    <a:gd name="T6" fmla="*/ 10800 w 21600"/>
                    <a:gd name="T7" fmla="+- 0 10800 134"/>
                    <a:gd name="T8" fmla="*/ 10800 h 21333"/>
                    <a:gd name="T9" fmla="*/ 10800 w 21600"/>
                    <a:gd name="T10" fmla="+- 0 10800 134"/>
                    <a:gd name="T11" fmla="*/ 10800 h 21333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333">
                      <a:moveTo>
                        <a:pt x="13008" y="18684"/>
                      </a:moveTo>
                      <a:cubicBezTo>
                        <a:pt x="9017" y="15850"/>
                        <a:pt x="5542" y="12415"/>
                        <a:pt x="2694" y="8570"/>
                      </a:cubicBezTo>
                      <a:cubicBezTo>
                        <a:pt x="3736" y="5628"/>
                        <a:pt x="5693" y="3697"/>
                        <a:pt x="8585" y="2647"/>
                      </a:cubicBezTo>
                      <a:cubicBezTo>
                        <a:pt x="12578" y="5489"/>
                        <a:pt x="16048" y="8911"/>
                        <a:pt x="18889" y="12809"/>
                      </a:cubicBezTo>
                      <a:cubicBezTo>
                        <a:pt x="17836" y="15730"/>
                        <a:pt x="15883" y="17647"/>
                        <a:pt x="13008" y="18684"/>
                      </a:cubicBezTo>
                      <a:moveTo>
                        <a:pt x="21110" y="11295"/>
                      </a:moveTo>
                      <a:cubicBezTo>
                        <a:pt x="18081" y="7130"/>
                        <a:pt x="14396" y="3496"/>
                        <a:pt x="10161" y="484"/>
                      </a:cubicBezTo>
                      <a:cubicBezTo>
                        <a:pt x="9468" y="-8"/>
                        <a:pt x="8579" y="-134"/>
                        <a:pt x="7778" y="145"/>
                      </a:cubicBezTo>
                      <a:cubicBezTo>
                        <a:pt x="4027" y="1450"/>
                        <a:pt x="1463" y="3983"/>
                        <a:pt x="145" y="7687"/>
                      </a:cubicBezTo>
                      <a:cubicBezTo>
                        <a:pt x="46" y="7962"/>
                        <a:pt x="0" y="8252"/>
                        <a:pt x="0" y="8537"/>
                      </a:cubicBezTo>
                      <a:cubicBezTo>
                        <a:pt x="0" y="9071"/>
                        <a:pt x="167" y="9596"/>
                        <a:pt x="487" y="10041"/>
                      </a:cubicBezTo>
                      <a:cubicBezTo>
                        <a:pt x="3525" y="14213"/>
                        <a:pt x="7211" y="17850"/>
                        <a:pt x="11431" y="20850"/>
                      </a:cubicBezTo>
                      <a:cubicBezTo>
                        <a:pt x="12122" y="21338"/>
                        <a:pt x="13010" y="21466"/>
                        <a:pt x="13812" y="21188"/>
                      </a:cubicBezTo>
                      <a:cubicBezTo>
                        <a:pt x="17563" y="19893"/>
                        <a:pt x="20133" y="17356"/>
                        <a:pt x="21451" y="13647"/>
                      </a:cubicBezTo>
                      <a:cubicBezTo>
                        <a:pt x="21551" y="13372"/>
                        <a:pt x="21600" y="13081"/>
                        <a:pt x="21600" y="12796"/>
                      </a:cubicBezTo>
                      <a:cubicBezTo>
                        <a:pt x="21600" y="12265"/>
                        <a:pt x="21429" y="11740"/>
                        <a:pt x="21110" y="11295"/>
                      </a:cubicBezTo>
                    </a:path>
                  </a:pathLst>
                </a:custGeom>
                <a:solidFill>
                  <a:srgbClr val="FBBF09"/>
                </a:solidFill>
                <a:ln>
                  <a:noFill/>
                </a:ln>
                <a:effectLst/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51" name="TextBox 348"/>
          <p:cNvSpPr txBox="1"/>
          <p:nvPr/>
        </p:nvSpPr>
        <p:spPr>
          <a:xfrm>
            <a:off x="8246096" y="161355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TextBox 349"/>
          <p:cNvSpPr txBox="1"/>
          <p:nvPr/>
        </p:nvSpPr>
        <p:spPr>
          <a:xfrm>
            <a:off x="8246097" y="1944725"/>
            <a:ext cx="31428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92620" y="48048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92620" y="15994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val 5"/>
          <p:cNvSpPr>
            <a:spLocks noChangeArrowheads="1"/>
          </p:cNvSpPr>
          <p:nvPr/>
        </p:nvSpPr>
        <p:spPr bwMode="auto">
          <a:xfrm>
            <a:off x="1364837" y="2353399"/>
            <a:ext cx="1604767" cy="1604767"/>
          </a:xfrm>
          <a:prstGeom prst="ellipse">
            <a:avLst/>
          </a:prstGeom>
          <a:solidFill>
            <a:srgbClr val="212E3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id-ID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Oval 5"/>
          <p:cNvSpPr>
            <a:spLocks noChangeArrowheads="1"/>
          </p:cNvSpPr>
          <p:nvPr/>
        </p:nvSpPr>
        <p:spPr bwMode="auto">
          <a:xfrm>
            <a:off x="4191736" y="2353402"/>
            <a:ext cx="1604767" cy="1604767"/>
          </a:xfrm>
          <a:prstGeom prst="ellipse">
            <a:avLst/>
          </a:prstGeom>
          <a:solidFill>
            <a:srgbClr val="FBBF09"/>
          </a:solidFill>
          <a:ln>
            <a:noFill/>
          </a:ln>
        </p:spPr>
        <p:txBody>
          <a:bodyPr vert="horz" wrap="square" lIns="96417" tIns="48208" rIns="96417" bIns="48208" numCol="1" anchor="t" anchorCtr="0" compatLnSpc="1"/>
          <a:lstStyle/>
          <a:p>
            <a:pPr>
              <a:lnSpc>
                <a:spcPct val="130000"/>
              </a:lnSpc>
            </a:pPr>
            <a:endParaRPr lang="id-ID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008660" y="2170326"/>
            <a:ext cx="1969750" cy="1969750"/>
            <a:chOff x="3800237" y="2257147"/>
            <a:chExt cx="1868076" cy="1868076"/>
          </a:xfrm>
          <a:solidFill>
            <a:srgbClr val="FBBF09"/>
          </a:solidFill>
        </p:grpSpPr>
        <p:sp>
          <p:nvSpPr>
            <p:cNvPr id="100" name="Freeform 99"/>
            <p:cNvSpPr/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2" name="Oval 5"/>
          <p:cNvSpPr>
            <a:spLocks noChangeArrowheads="1"/>
          </p:cNvSpPr>
          <p:nvPr/>
        </p:nvSpPr>
        <p:spPr bwMode="auto">
          <a:xfrm>
            <a:off x="7087378" y="2353402"/>
            <a:ext cx="1604767" cy="1604767"/>
          </a:xfrm>
          <a:prstGeom prst="ellipse">
            <a:avLst/>
          </a:prstGeom>
          <a:solidFill>
            <a:srgbClr val="212E3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id-ID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904303" y="2170326"/>
            <a:ext cx="1969750" cy="1969750"/>
            <a:chOff x="6546413" y="2257147"/>
            <a:chExt cx="1868076" cy="1868076"/>
          </a:xfrm>
          <a:solidFill>
            <a:srgbClr val="212E3C"/>
          </a:solidFill>
        </p:grpSpPr>
        <p:sp>
          <p:nvSpPr>
            <p:cNvPr id="114" name="Freeform 6"/>
            <p:cNvSpPr/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9"/>
            <p:cNvSpPr/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reeform 10"/>
            <p:cNvSpPr/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11"/>
            <p:cNvSpPr/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12"/>
            <p:cNvSpPr/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Freeform 13"/>
            <p:cNvSpPr/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Freeform 14"/>
            <p:cNvSpPr/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Freeform 15"/>
            <p:cNvSpPr/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Freeform 16"/>
            <p:cNvSpPr/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17"/>
            <p:cNvSpPr/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6" name="Oval 5"/>
          <p:cNvSpPr>
            <a:spLocks noChangeArrowheads="1"/>
          </p:cNvSpPr>
          <p:nvPr/>
        </p:nvSpPr>
        <p:spPr bwMode="auto">
          <a:xfrm>
            <a:off x="9924613" y="2353402"/>
            <a:ext cx="1604767" cy="1604767"/>
          </a:xfrm>
          <a:prstGeom prst="ellipse">
            <a:avLst/>
          </a:prstGeom>
          <a:solidFill>
            <a:srgbClr val="FBBF09"/>
          </a:solidFill>
          <a:ln>
            <a:noFill/>
          </a:ln>
        </p:spPr>
        <p:txBody>
          <a:bodyPr vert="horz" wrap="square" lIns="96417" tIns="48208" rIns="96417" bIns="48208" numCol="1" anchor="t" anchorCtr="0" compatLnSpc="1"/>
          <a:lstStyle/>
          <a:p>
            <a:pPr>
              <a:lnSpc>
                <a:spcPct val="130000"/>
              </a:lnSpc>
            </a:pPr>
            <a:endParaRPr lang="id-ID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9741537" y="2170326"/>
            <a:ext cx="1969750" cy="1969750"/>
            <a:chOff x="9237196" y="2257147"/>
            <a:chExt cx="1868076" cy="1868076"/>
          </a:xfrm>
          <a:solidFill>
            <a:srgbClr val="FBBF09"/>
          </a:solidFill>
        </p:grpSpPr>
        <p:sp>
          <p:nvSpPr>
            <p:cNvPr id="128" name="Freeform 6"/>
            <p:cNvSpPr/>
            <p:nvPr/>
          </p:nvSpPr>
          <p:spPr bwMode="auto">
            <a:xfrm>
              <a:off x="10612979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7"/>
            <p:cNvSpPr/>
            <p:nvPr/>
          </p:nvSpPr>
          <p:spPr bwMode="auto">
            <a:xfrm>
              <a:off x="10193211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8"/>
            <p:cNvSpPr/>
            <p:nvPr/>
          </p:nvSpPr>
          <p:spPr bwMode="auto">
            <a:xfrm>
              <a:off x="10914069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9"/>
            <p:cNvSpPr/>
            <p:nvPr/>
          </p:nvSpPr>
          <p:spPr bwMode="auto">
            <a:xfrm>
              <a:off x="10914069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10"/>
            <p:cNvSpPr/>
            <p:nvPr/>
          </p:nvSpPr>
          <p:spPr bwMode="auto">
            <a:xfrm>
              <a:off x="10612979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1"/>
            <p:cNvSpPr/>
            <p:nvPr/>
          </p:nvSpPr>
          <p:spPr bwMode="auto">
            <a:xfrm>
              <a:off x="10193211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12"/>
            <p:cNvSpPr/>
            <p:nvPr/>
          </p:nvSpPr>
          <p:spPr bwMode="auto">
            <a:xfrm>
              <a:off x="9723995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3"/>
            <p:cNvSpPr/>
            <p:nvPr/>
          </p:nvSpPr>
          <p:spPr bwMode="auto">
            <a:xfrm>
              <a:off x="9374554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14"/>
            <p:cNvSpPr/>
            <p:nvPr/>
          </p:nvSpPr>
          <p:spPr bwMode="auto">
            <a:xfrm>
              <a:off x="9237196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9237196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6"/>
            <p:cNvSpPr/>
            <p:nvPr/>
          </p:nvSpPr>
          <p:spPr bwMode="auto">
            <a:xfrm>
              <a:off x="9374554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7"/>
            <p:cNvSpPr/>
            <p:nvPr/>
          </p:nvSpPr>
          <p:spPr bwMode="auto">
            <a:xfrm>
              <a:off x="9723995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181763" y="2170326"/>
            <a:ext cx="1969750" cy="1969750"/>
            <a:chOff x="1119258" y="2257147"/>
            <a:chExt cx="1868076" cy="1868076"/>
          </a:xfrm>
          <a:solidFill>
            <a:srgbClr val="212E3C"/>
          </a:solidFill>
        </p:grpSpPr>
        <p:sp>
          <p:nvSpPr>
            <p:cNvPr id="141" name="Freeform 6"/>
            <p:cNvSpPr/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Freeform 7"/>
            <p:cNvSpPr/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Freeform 8"/>
            <p:cNvSpPr/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Freeform 9"/>
            <p:cNvSpPr/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Freeform 10"/>
            <p:cNvSpPr/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Freeform 11"/>
            <p:cNvSpPr/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Freeform 12"/>
            <p:cNvSpPr/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Freeform 13"/>
            <p:cNvSpPr/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Freeform 14"/>
            <p:cNvSpPr/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Freeform 15"/>
            <p:cNvSpPr/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1" name="Freeform 16"/>
            <p:cNvSpPr/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Freeform 17"/>
            <p:cNvSpPr/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918342" y="5005334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918342" y="5314068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748785" y="5005334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748785" y="5314068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640211" y="5005334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640211" y="5314068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550527" y="5005334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550527" y="5314068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7578352" y="2862931"/>
            <a:ext cx="627228" cy="586856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162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0511431" y="2811685"/>
            <a:ext cx="431129" cy="625787"/>
            <a:chOff x="9856788" y="2057400"/>
            <a:chExt cx="474662" cy="688975"/>
          </a:xfrm>
          <a:solidFill>
            <a:schemeClr val="bg1"/>
          </a:solidFill>
        </p:grpSpPr>
        <p:sp>
          <p:nvSpPr>
            <p:cNvPr id="165" name="Freeform 110"/>
            <p:cNvSpPr>
              <a:spLocks noEditPoints="1"/>
            </p:cNvSpPr>
            <p:nvPr/>
          </p:nvSpPr>
          <p:spPr bwMode="auto">
            <a:xfrm>
              <a:off x="9856788" y="2057400"/>
              <a:ext cx="474662" cy="688975"/>
            </a:xfrm>
            <a:custGeom>
              <a:avLst/>
              <a:gdLst>
                <a:gd name="T0" fmla="*/ 1009 w 11063"/>
                <a:gd name="T1" fmla="*/ 1454 h 16058"/>
                <a:gd name="T2" fmla="*/ 1036 w 11063"/>
                <a:gd name="T3" fmla="*/ 1334 h 16058"/>
                <a:gd name="T4" fmla="*/ 1091 w 11063"/>
                <a:gd name="T5" fmla="*/ 1225 h 16058"/>
                <a:gd name="T6" fmla="*/ 1171 w 11063"/>
                <a:gd name="T7" fmla="*/ 1134 h 16058"/>
                <a:gd name="T8" fmla="*/ 1268 w 11063"/>
                <a:gd name="T9" fmla="*/ 1065 h 16058"/>
                <a:gd name="T10" fmla="*/ 1383 w 11063"/>
                <a:gd name="T11" fmla="*/ 1020 h 16058"/>
                <a:gd name="T12" fmla="*/ 1509 w 11063"/>
                <a:gd name="T13" fmla="*/ 1004 h 16058"/>
                <a:gd name="T14" fmla="*/ 9655 w 11063"/>
                <a:gd name="T15" fmla="*/ 1014 h 16058"/>
                <a:gd name="T16" fmla="*/ 9772 w 11063"/>
                <a:gd name="T17" fmla="*/ 1053 h 16058"/>
                <a:gd name="T18" fmla="*/ 9874 w 11063"/>
                <a:gd name="T19" fmla="*/ 1118 h 16058"/>
                <a:gd name="T20" fmla="*/ 9957 w 11063"/>
                <a:gd name="T21" fmla="*/ 1205 h 16058"/>
                <a:gd name="T22" fmla="*/ 10018 w 11063"/>
                <a:gd name="T23" fmla="*/ 1310 h 16058"/>
                <a:gd name="T24" fmla="*/ 10051 w 11063"/>
                <a:gd name="T25" fmla="*/ 1429 h 16058"/>
                <a:gd name="T26" fmla="*/ 10057 w 11063"/>
                <a:gd name="T27" fmla="*/ 13044 h 16058"/>
                <a:gd name="T28" fmla="*/ 10057 w 11063"/>
                <a:gd name="T29" fmla="*/ 14553 h 16058"/>
                <a:gd name="T30" fmla="*/ 10041 w 11063"/>
                <a:gd name="T31" fmla="*/ 14677 h 16058"/>
                <a:gd name="T32" fmla="*/ 9996 w 11063"/>
                <a:gd name="T33" fmla="*/ 14791 h 16058"/>
                <a:gd name="T34" fmla="*/ 9927 w 11063"/>
                <a:gd name="T35" fmla="*/ 14890 h 16058"/>
                <a:gd name="T36" fmla="*/ 9835 w 11063"/>
                <a:gd name="T37" fmla="*/ 14968 h 16058"/>
                <a:gd name="T38" fmla="*/ 9727 w 11063"/>
                <a:gd name="T39" fmla="*/ 15023 h 16058"/>
                <a:gd name="T40" fmla="*/ 9606 w 11063"/>
                <a:gd name="T41" fmla="*/ 15051 h 16058"/>
                <a:gd name="T42" fmla="*/ 1457 w 11063"/>
                <a:gd name="T43" fmla="*/ 15051 h 16058"/>
                <a:gd name="T44" fmla="*/ 1336 w 11063"/>
                <a:gd name="T45" fmla="*/ 15024 h 16058"/>
                <a:gd name="T46" fmla="*/ 1227 w 11063"/>
                <a:gd name="T47" fmla="*/ 14969 h 16058"/>
                <a:gd name="T48" fmla="*/ 1136 w 11063"/>
                <a:gd name="T49" fmla="*/ 14890 h 16058"/>
                <a:gd name="T50" fmla="*/ 1066 w 11063"/>
                <a:gd name="T51" fmla="*/ 14791 h 16058"/>
                <a:gd name="T52" fmla="*/ 1022 w 11063"/>
                <a:gd name="T53" fmla="*/ 14678 h 16058"/>
                <a:gd name="T54" fmla="*/ 1006 w 11063"/>
                <a:gd name="T55" fmla="*/ 14553 h 16058"/>
                <a:gd name="T56" fmla="*/ 1509 w 11063"/>
                <a:gd name="T57" fmla="*/ 1 h 16058"/>
                <a:gd name="T58" fmla="*/ 1131 w 11063"/>
                <a:gd name="T59" fmla="*/ 48 h 16058"/>
                <a:gd name="T60" fmla="*/ 789 w 11063"/>
                <a:gd name="T61" fmla="*/ 183 h 16058"/>
                <a:gd name="T62" fmla="*/ 494 w 11063"/>
                <a:gd name="T63" fmla="*/ 391 h 16058"/>
                <a:gd name="T64" fmla="*/ 257 w 11063"/>
                <a:gd name="T65" fmla="*/ 664 h 16058"/>
                <a:gd name="T66" fmla="*/ 92 w 11063"/>
                <a:gd name="T67" fmla="*/ 989 h 16058"/>
                <a:gd name="T68" fmla="*/ 8 w 11063"/>
                <a:gd name="T69" fmla="*/ 1352 h 16058"/>
                <a:gd name="T70" fmla="*/ 8 w 11063"/>
                <a:gd name="T71" fmla="*/ 14706 h 16058"/>
                <a:gd name="T72" fmla="*/ 92 w 11063"/>
                <a:gd name="T73" fmla="*/ 15070 h 16058"/>
                <a:gd name="T74" fmla="*/ 257 w 11063"/>
                <a:gd name="T75" fmla="*/ 15395 h 16058"/>
                <a:gd name="T76" fmla="*/ 494 w 11063"/>
                <a:gd name="T77" fmla="*/ 15667 h 16058"/>
                <a:gd name="T78" fmla="*/ 789 w 11063"/>
                <a:gd name="T79" fmla="*/ 15876 h 16058"/>
                <a:gd name="T80" fmla="*/ 1131 w 11063"/>
                <a:gd name="T81" fmla="*/ 16011 h 16058"/>
                <a:gd name="T82" fmla="*/ 1509 w 11063"/>
                <a:gd name="T83" fmla="*/ 16058 h 16058"/>
                <a:gd name="T84" fmla="*/ 9858 w 11063"/>
                <a:gd name="T85" fmla="*/ 16027 h 16058"/>
                <a:gd name="T86" fmla="*/ 10208 w 11063"/>
                <a:gd name="T87" fmla="*/ 15909 h 16058"/>
                <a:gd name="T88" fmla="*/ 10514 w 11063"/>
                <a:gd name="T89" fmla="*/ 15714 h 16058"/>
                <a:gd name="T90" fmla="*/ 10763 w 11063"/>
                <a:gd name="T91" fmla="*/ 15453 h 16058"/>
                <a:gd name="T92" fmla="*/ 10944 w 11063"/>
                <a:gd name="T93" fmla="*/ 15138 h 16058"/>
                <a:gd name="T94" fmla="*/ 11046 w 11063"/>
                <a:gd name="T95" fmla="*/ 14781 h 16058"/>
                <a:gd name="T96" fmla="*/ 11061 w 11063"/>
                <a:gd name="T97" fmla="*/ 1428 h 16058"/>
                <a:gd name="T98" fmla="*/ 10996 w 11063"/>
                <a:gd name="T99" fmla="*/ 1058 h 16058"/>
                <a:gd name="T100" fmla="*/ 10845 w 11063"/>
                <a:gd name="T101" fmla="*/ 725 h 16058"/>
                <a:gd name="T102" fmla="*/ 10620 w 11063"/>
                <a:gd name="T103" fmla="*/ 441 h 16058"/>
                <a:gd name="T104" fmla="*/ 10337 w 11063"/>
                <a:gd name="T105" fmla="*/ 218 h 16058"/>
                <a:gd name="T106" fmla="*/ 10003 w 11063"/>
                <a:gd name="T107" fmla="*/ 67 h 16058"/>
                <a:gd name="T108" fmla="*/ 9632 w 11063"/>
                <a:gd name="T109" fmla="*/ 2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63" h="16058">
                  <a:moveTo>
                    <a:pt x="10057" y="2509"/>
                  </a:moveTo>
                  <a:lnTo>
                    <a:pt x="1006" y="2510"/>
                  </a:lnTo>
                  <a:lnTo>
                    <a:pt x="1006" y="1505"/>
                  </a:lnTo>
                  <a:lnTo>
                    <a:pt x="1007" y="1480"/>
                  </a:lnTo>
                  <a:lnTo>
                    <a:pt x="1009" y="1454"/>
                  </a:lnTo>
                  <a:lnTo>
                    <a:pt x="1012" y="1429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7"/>
                  </a:lnTo>
                  <a:lnTo>
                    <a:pt x="1036" y="1334"/>
                  </a:lnTo>
                  <a:lnTo>
                    <a:pt x="1045" y="1311"/>
                  </a:lnTo>
                  <a:lnTo>
                    <a:pt x="1055" y="1289"/>
                  </a:lnTo>
                  <a:lnTo>
                    <a:pt x="1066" y="1267"/>
                  </a:lnTo>
                  <a:lnTo>
                    <a:pt x="1078" y="1245"/>
                  </a:lnTo>
                  <a:lnTo>
                    <a:pt x="1091" y="1225"/>
                  </a:lnTo>
                  <a:lnTo>
                    <a:pt x="1105" y="1205"/>
                  </a:lnTo>
                  <a:lnTo>
                    <a:pt x="1120" y="1186"/>
                  </a:lnTo>
                  <a:lnTo>
                    <a:pt x="1136" y="1168"/>
                  </a:lnTo>
                  <a:lnTo>
                    <a:pt x="1153" y="1151"/>
                  </a:lnTo>
                  <a:lnTo>
                    <a:pt x="1171" y="1134"/>
                  </a:lnTo>
                  <a:lnTo>
                    <a:pt x="1189" y="1119"/>
                  </a:lnTo>
                  <a:lnTo>
                    <a:pt x="1208" y="1104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5"/>
                  </a:lnTo>
                  <a:lnTo>
                    <a:pt x="1290" y="1054"/>
                  </a:lnTo>
                  <a:lnTo>
                    <a:pt x="1312" y="1044"/>
                  </a:lnTo>
                  <a:lnTo>
                    <a:pt x="1336" y="1035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5"/>
                  </a:lnTo>
                  <a:lnTo>
                    <a:pt x="1432" y="1010"/>
                  </a:lnTo>
                  <a:lnTo>
                    <a:pt x="1457" y="1007"/>
                  </a:lnTo>
                  <a:lnTo>
                    <a:pt x="1482" y="1005"/>
                  </a:lnTo>
                  <a:lnTo>
                    <a:pt x="1509" y="1004"/>
                  </a:lnTo>
                  <a:lnTo>
                    <a:pt x="9554" y="1004"/>
                  </a:lnTo>
                  <a:lnTo>
                    <a:pt x="9581" y="1005"/>
                  </a:lnTo>
                  <a:lnTo>
                    <a:pt x="9606" y="1007"/>
                  </a:lnTo>
                  <a:lnTo>
                    <a:pt x="9631" y="1010"/>
                  </a:lnTo>
                  <a:lnTo>
                    <a:pt x="9655" y="1014"/>
                  </a:lnTo>
                  <a:lnTo>
                    <a:pt x="9680" y="1020"/>
                  </a:lnTo>
                  <a:lnTo>
                    <a:pt x="9703" y="1027"/>
                  </a:lnTo>
                  <a:lnTo>
                    <a:pt x="9727" y="1034"/>
                  </a:lnTo>
                  <a:lnTo>
                    <a:pt x="9750" y="1043"/>
                  </a:lnTo>
                  <a:lnTo>
                    <a:pt x="9772" y="1053"/>
                  </a:lnTo>
                  <a:lnTo>
                    <a:pt x="9794" y="1064"/>
                  </a:lnTo>
                  <a:lnTo>
                    <a:pt x="9815" y="1076"/>
                  </a:lnTo>
                  <a:lnTo>
                    <a:pt x="9835" y="1089"/>
                  </a:lnTo>
                  <a:lnTo>
                    <a:pt x="9855" y="1103"/>
                  </a:lnTo>
                  <a:lnTo>
                    <a:pt x="9874" y="1118"/>
                  </a:lnTo>
                  <a:lnTo>
                    <a:pt x="9892" y="1134"/>
                  </a:lnTo>
                  <a:lnTo>
                    <a:pt x="9909" y="1151"/>
                  </a:lnTo>
                  <a:lnTo>
                    <a:pt x="9927" y="1168"/>
                  </a:lnTo>
                  <a:lnTo>
                    <a:pt x="9943" y="1186"/>
                  </a:lnTo>
                  <a:lnTo>
                    <a:pt x="9957" y="1205"/>
                  </a:lnTo>
                  <a:lnTo>
                    <a:pt x="9971" y="1225"/>
                  </a:lnTo>
                  <a:lnTo>
                    <a:pt x="9984" y="1245"/>
                  </a:lnTo>
                  <a:lnTo>
                    <a:pt x="9996" y="1267"/>
                  </a:lnTo>
                  <a:lnTo>
                    <a:pt x="10008" y="1288"/>
                  </a:lnTo>
                  <a:lnTo>
                    <a:pt x="10018" y="1310"/>
                  </a:lnTo>
                  <a:lnTo>
                    <a:pt x="10026" y="1333"/>
                  </a:lnTo>
                  <a:lnTo>
                    <a:pt x="10034" y="1356"/>
                  </a:lnTo>
                  <a:lnTo>
                    <a:pt x="10041" y="1380"/>
                  </a:lnTo>
                  <a:lnTo>
                    <a:pt x="10047" y="1404"/>
                  </a:lnTo>
                  <a:lnTo>
                    <a:pt x="10051" y="1429"/>
                  </a:lnTo>
                  <a:lnTo>
                    <a:pt x="10054" y="1454"/>
                  </a:lnTo>
                  <a:lnTo>
                    <a:pt x="10056" y="1479"/>
                  </a:lnTo>
                  <a:lnTo>
                    <a:pt x="10057" y="1505"/>
                  </a:lnTo>
                  <a:lnTo>
                    <a:pt x="10057" y="2509"/>
                  </a:lnTo>
                  <a:close/>
                  <a:moveTo>
                    <a:pt x="10057" y="13044"/>
                  </a:moveTo>
                  <a:lnTo>
                    <a:pt x="1006" y="13045"/>
                  </a:lnTo>
                  <a:lnTo>
                    <a:pt x="1006" y="3011"/>
                  </a:lnTo>
                  <a:lnTo>
                    <a:pt x="10057" y="3011"/>
                  </a:lnTo>
                  <a:lnTo>
                    <a:pt x="10057" y="13044"/>
                  </a:lnTo>
                  <a:close/>
                  <a:moveTo>
                    <a:pt x="10057" y="14553"/>
                  </a:moveTo>
                  <a:lnTo>
                    <a:pt x="10056" y="14578"/>
                  </a:lnTo>
                  <a:lnTo>
                    <a:pt x="10054" y="14604"/>
                  </a:lnTo>
                  <a:lnTo>
                    <a:pt x="10051" y="14629"/>
                  </a:lnTo>
                  <a:lnTo>
                    <a:pt x="10047" y="14653"/>
                  </a:lnTo>
                  <a:lnTo>
                    <a:pt x="10041" y="14677"/>
                  </a:lnTo>
                  <a:lnTo>
                    <a:pt x="10034" y="14701"/>
                  </a:lnTo>
                  <a:lnTo>
                    <a:pt x="10026" y="14724"/>
                  </a:lnTo>
                  <a:lnTo>
                    <a:pt x="10018" y="14747"/>
                  </a:lnTo>
                  <a:lnTo>
                    <a:pt x="10008" y="14769"/>
                  </a:lnTo>
                  <a:lnTo>
                    <a:pt x="9996" y="14791"/>
                  </a:lnTo>
                  <a:lnTo>
                    <a:pt x="9984" y="14813"/>
                  </a:lnTo>
                  <a:lnTo>
                    <a:pt x="9971" y="14833"/>
                  </a:lnTo>
                  <a:lnTo>
                    <a:pt x="9957" y="14853"/>
                  </a:lnTo>
                  <a:lnTo>
                    <a:pt x="9943" y="14872"/>
                  </a:lnTo>
                  <a:lnTo>
                    <a:pt x="9927" y="14890"/>
                  </a:lnTo>
                  <a:lnTo>
                    <a:pt x="9909" y="14907"/>
                  </a:lnTo>
                  <a:lnTo>
                    <a:pt x="9892" y="14924"/>
                  </a:lnTo>
                  <a:lnTo>
                    <a:pt x="9874" y="14939"/>
                  </a:lnTo>
                  <a:lnTo>
                    <a:pt x="9855" y="14954"/>
                  </a:lnTo>
                  <a:lnTo>
                    <a:pt x="9835" y="14968"/>
                  </a:lnTo>
                  <a:lnTo>
                    <a:pt x="9815" y="14981"/>
                  </a:lnTo>
                  <a:lnTo>
                    <a:pt x="9794" y="14993"/>
                  </a:lnTo>
                  <a:lnTo>
                    <a:pt x="9772" y="15004"/>
                  </a:lnTo>
                  <a:lnTo>
                    <a:pt x="9750" y="15014"/>
                  </a:lnTo>
                  <a:lnTo>
                    <a:pt x="9727" y="15023"/>
                  </a:lnTo>
                  <a:lnTo>
                    <a:pt x="9703" y="15031"/>
                  </a:lnTo>
                  <a:lnTo>
                    <a:pt x="9680" y="15038"/>
                  </a:lnTo>
                  <a:lnTo>
                    <a:pt x="9655" y="15043"/>
                  </a:lnTo>
                  <a:lnTo>
                    <a:pt x="9631" y="15048"/>
                  </a:lnTo>
                  <a:lnTo>
                    <a:pt x="9606" y="15051"/>
                  </a:lnTo>
                  <a:lnTo>
                    <a:pt x="9581" y="15053"/>
                  </a:lnTo>
                  <a:lnTo>
                    <a:pt x="9554" y="15054"/>
                  </a:lnTo>
                  <a:lnTo>
                    <a:pt x="1509" y="15054"/>
                  </a:lnTo>
                  <a:lnTo>
                    <a:pt x="1482" y="15053"/>
                  </a:lnTo>
                  <a:lnTo>
                    <a:pt x="1457" y="15051"/>
                  </a:lnTo>
                  <a:lnTo>
                    <a:pt x="1432" y="15048"/>
                  </a:lnTo>
                  <a:lnTo>
                    <a:pt x="1407" y="15044"/>
                  </a:lnTo>
                  <a:lnTo>
                    <a:pt x="1383" y="15038"/>
                  </a:lnTo>
                  <a:lnTo>
                    <a:pt x="1359" y="15031"/>
                  </a:lnTo>
                  <a:lnTo>
                    <a:pt x="1336" y="15024"/>
                  </a:lnTo>
                  <a:lnTo>
                    <a:pt x="1312" y="15015"/>
                  </a:lnTo>
                  <a:lnTo>
                    <a:pt x="1290" y="15005"/>
                  </a:lnTo>
                  <a:lnTo>
                    <a:pt x="1268" y="14994"/>
                  </a:lnTo>
                  <a:lnTo>
                    <a:pt x="1248" y="14982"/>
                  </a:lnTo>
                  <a:lnTo>
                    <a:pt x="1227" y="14969"/>
                  </a:lnTo>
                  <a:lnTo>
                    <a:pt x="1208" y="14955"/>
                  </a:lnTo>
                  <a:lnTo>
                    <a:pt x="1189" y="14940"/>
                  </a:lnTo>
                  <a:lnTo>
                    <a:pt x="1171" y="14924"/>
                  </a:lnTo>
                  <a:lnTo>
                    <a:pt x="1153" y="14907"/>
                  </a:lnTo>
                  <a:lnTo>
                    <a:pt x="1136" y="14890"/>
                  </a:lnTo>
                  <a:lnTo>
                    <a:pt x="1120" y="14872"/>
                  </a:lnTo>
                  <a:lnTo>
                    <a:pt x="1105" y="14853"/>
                  </a:lnTo>
                  <a:lnTo>
                    <a:pt x="1091" y="14833"/>
                  </a:lnTo>
                  <a:lnTo>
                    <a:pt x="1078" y="14813"/>
                  </a:lnTo>
                  <a:lnTo>
                    <a:pt x="1066" y="14791"/>
                  </a:lnTo>
                  <a:lnTo>
                    <a:pt x="1055" y="14770"/>
                  </a:lnTo>
                  <a:lnTo>
                    <a:pt x="1045" y="14748"/>
                  </a:lnTo>
                  <a:lnTo>
                    <a:pt x="1036" y="14725"/>
                  </a:lnTo>
                  <a:lnTo>
                    <a:pt x="1028" y="14702"/>
                  </a:lnTo>
                  <a:lnTo>
                    <a:pt x="1022" y="14678"/>
                  </a:lnTo>
                  <a:lnTo>
                    <a:pt x="1016" y="14654"/>
                  </a:lnTo>
                  <a:lnTo>
                    <a:pt x="1012" y="14629"/>
                  </a:lnTo>
                  <a:lnTo>
                    <a:pt x="1009" y="14604"/>
                  </a:lnTo>
                  <a:lnTo>
                    <a:pt x="1007" y="14579"/>
                  </a:lnTo>
                  <a:lnTo>
                    <a:pt x="1006" y="14553"/>
                  </a:lnTo>
                  <a:lnTo>
                    <a:pt x="1006" y="13547"/>
                  </a:lnTo>
                  <a:lnTo>
                    <a:pt x="10057" y="13546"/>
                  </a:lnTo>
                  <a:lnTo>
                    <a:pt x="10057" y="14553"/>
                  </a:lnTo>
                  <a:close/>
                  <a:moveTo>
                    <a:pt x="9554" y="0"/>
                  </a:moveTo>
                  <a:lnTo>
                    <a:pt x="1509" y="1"/>
                  </a:lnTo>
                  <a:lnTo>
                    <a:pt x="1431" y="3"/>
                  </a:lnTo>
                  <a:lnTo>
                    <a:pt x="1354" y="8"/>
                  </a:lnTo>
                  <a:lnTo>
                    <a:pt x="1278" y="18"/>
                  </a:lnTo>
                  <a:lnTo>
                    <a:pt x="1204" y="31"/>
                  </a:lnTo>
                  <a:lnTo>
                    <a:pt x="1131" y="48"/>
                  </a:lnTo>
                  <a:lnTo>
                    <a:pt x="1060" y="68"/>
                  </a:lnTo>
                  <a:lnTo>
                    <a:pt x="990" y="92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89" y="183"/>
                  </a:lnTo>
                  <a:lnTo>
                    <a:pt x="726" y="219"/>
                  </a:lnTo>
                  <a:lnTo>
                    <a:pt x="665" y="258"/>
                  </a:lnTo>
                  <a:lnTo>
                    <a:pt x="605" y="300"/>
                  </a:lnTo>
                  <a:lnTo>
                    <a:pt x="549" y="344"/>
                  </a:lnTo>
                  <a:lnTo>
                    <a:pt x="494" y="391"/>
                  </a:lnTo>
                  <a:lnTo>
                    <a:pt x="442" y="442"/>
                  </a:lnTo>
                  <a:lnTo>
                    <a:pt x="391" y="494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7" y="664"/>
                  </a:lnTo>
                  <a:lnTo>
                    <a:pt x="218" y="726"/>
                  </a:lnTo>
                  <a:lnTo>
                    <a:pt x="182" y="789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9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2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8"/>
                  </a:lnTo>
                  <a:lnTo>
                    <a:pt x="0" y="1505"/>
                  </a:lnTo>
                  <a:lnTo>
                    <a:pt x="0" y="14553"/>
                  </a:lnTo>
                  <a:lnTo>
                    <a:pt x="2" y="14630"/>
                  </a:lnTo>
                  <a:lnTo>
                    <a:pt x="8" y="14706"/>
                  </a:lnTo>
                  <a:lnTo>
                    <a:pt x="17" y="14781"/>
                  </a:lnTo>
                  <a:lnTo>
                    <a:pt x="30" y="14856"/>
                  </a:lnTo>
                  <a:lnTo>
                    <a:pt x="47" y="14929"/>
                  </a:lnTo>
                  <a:lnTo>
                    <a:pt x="67" y="15000"/>
                  </a:lnTo>
                  <a:lnTo>
                    <a:pt x="92" y="15070"/>
                  </a:lnTo>
                  <a:lnTo>
                    <a:pt x="119" y="15139"/>
                  </a:lnTo>
                  <a:lnTo>
                    <a:pt x="149" y="15205"/>
                  </a:lnTo>
                  <a:lnTo>
                    <a:pt x="182" y="15270"/>
                  </a:lnTo>
                  <a:lnTo>
                    <a:pt x="218" y="15333"/>
                  </a:lnTo>
                  <a:lnTo>
                    <a:pt x="257" y="15395"/>
                  </a:lnTo>
                  <a:lnTo>
                    <a:pt x="300" y="15453"/>
                  </a:lnTo>
                  <a:lnTo>
                    <a:pt x="344" y="15510"/>
                  </a:lnTo>
                  <a:lnTo>
                    <a:pt x="391" y="15565"/>
                  </a:lnTo>
                  <a:lnTo>
                    <a:pt x="442" y="15617"/>
                  </a:lnTo>
                  <a:lnTo>
                    <a:pt x="494" y="15667"/>
                  </a:lnTo>
                  <a:lnTo>
                    <a:pt x="549" y="15714"/>
                  </a:lnTo>
                  <a:lnTo>
                    <a:pt x="605" y="15759"/>
                  </a:lnTo>
                  <a:lnTo>
                    <a:pt x="665" y="15801"/>
                  </a:lnTo>
                  <a:lnTo>
                    <a:pt x="726" y="15840"/>
                  </a:lnTo>
                  <a:lnTo>
                    <a:pt x="789" y="15876"/>
                  </a:lnTo>
                  <a:lnTo>
                    <a:pt x="854" y="15909"/>
                  </a:lnTo>
                  <a:lnTo>
                    <a:pt x="921" y="15940"/>
                  </a:lnTo>
                  <a:lnTo>
                    <a:pt x="990" y="15967"/>
                  </a:lnTo>
                  <a:lnTo>
                    <a:pt x="1060" y="15991"/>
                  </a:lnTo>
                  <a:lnTo>
                    <a:pt x="1131" y="16011"/>
                  </a:lnTo>
                  <a:lnTo>
                    <a:pt x="1204" y="16028"/>
                  </a:lnTo>
                  <a:lnTo>
                    <a:pt x="1278" y="16041"/>
                  </a:lnTo>
                  <a:lnTo>
                    <a:pt x="1354" y="16050"/>
                  </a:lnTo>
                  <a:lnTo>
                    <a:pt x="1431" y="16056"/>
                  </a:lnTo>
                  <a:lnTo>
                    <a:pt x="1509" y="16058"/>
                  </a:lnTo>
                  <a:lnTo>
                    <a:pt x="9554" y="16057"/>
                  </a:lnTo>
                  <a:lnTo>
                    <a:pt x="9632" y="16055"/>
                  </a:lnTo>
                  <a:lnTo>
                    <a:pt x="9708" y="16050"/>
                  </a:lnTo>
                  <a:lnTo>
                    <a:pt x="9784" y="16040"/>
                  </a:lnTo>
                  <a:lnTo>
                    <a:pt x="9858" y="16027"/>
                  </a:lnTo>
                  <a:lnTo>
                    <a:pt x="9932" y="16010"/>
                  </a:lnTo>
                  <a:lnTo>
                    <a:pt x="10003" y="15990"/>
                  </a:lnTo>
                  <a:lnTo>
                    <a:pt x="10073" y="15966"/>
                  </a:lnTo>
                  <a:lnTo>
                    <a:pt x="10142" y="15940"/>
                  </a:lnTo>
                  <a:lnTo>
                    <a:pt x="10208" y="15909"/>
                  </a:lnTo>
                  <a:lnTo>
                    <a:pt x="10274" y="15875"/>
                  </a:lnTo>
                  <a:lnTo>
                    <a:pt x="10337" y="15839"/>
                  </a:lnTo>
                  <a:lnTo>
                    <a:pt x="10397" y="15800"/>
                  </a:lnTo>
                  <a:lnTo>
                    <a:pt x="10457" y="15758"/>
                  </a:lnTo>
                  <a:lnTo>
                    <a:pt x="10514" y="15714"/>
                  </a:lnTo>
                  <a:lnTo>
                    <a:pt x="10568" y="15667"/>
                  </a:lnTo>
                  <a:lnTo>
                    <a:pt x="10620" y="15616"/>
                  </a:lnTo>
                  <a:lnTo>
                    <a:pt x="10671" y="15564"/>
                  </a:lnTo>
                  <a:lnTo>
                    <a:pt x="10718" y="15510"/>
                  </a:lnTo>
                  <a:lnTo>
                    <a:pt x="10763" y="15453"/>
                  </a:lnTo>
                  <a:lnTo>
                    <a:pt x="10806" y="15394"/>
                  </a:lnTo>
                  <a:lnTo>
                    <a:pt x="10845" y="15332"/>
                  </a:lnTo>
                  <a:lnTo>
                    <a:pt x="10881" y="15269"/>
                  </a:lnTo>
                  <a:lnTo>
                    <a:pt x="10914" y="15205"/>
                  </a:lnTo>
                  <a:lnTo>
                    <a:pt x="10944" y="15138"/>
                  </a:lnTo>
                  <a:lnTo>
                    <a:pt x="10971" y="15069"/>
                  </a:lnTo>
                  <a:lnTo>
                    <a:pt x="10996" y="15000"/>
                  </a:lnTo>
                  <a:lnTo>
                    <a:pt x="11016" y="14928"/>
                  </a:lnTo>
                  <a:lnTo>
                    <a:pt x="11032" y="14856"/>
                  </a:lnTo>
                  <a:lnTo>
                    <a:pt x="11046" y="14781"/>
                  </a:lnTo>
                  <a:lnTo>
                    <a:pt x="11055" y="14706"/>
                  </a:lnTo>
                  <a:lnTo>
                    <a:pt x="11061" y="14630"/>
                  </a:lnTo>
                  <a:lnTo>
                    <a:pt x="11063" y="14553"/>
                  </a:lnTo>
                  <a:lnTo>
                    <a:pt x="11063" y="1505"/>
                  </a:lnTo>
                  <a:lnTo>
                    <a:pt x="11061" y="1428"/>
                  </a:lnTo>
                  <a:lnTo>
                    <a:pt x="11055" y="1352"/>
                  </a:lnTo>
                  <a:lnTo>
                    <a:pt x="11046" y="1277"/>
                  </a:lnTo>
                  <a:lnTo>
                    <a:pt x="11032" y="1202"/>
                  </a:lnTo>
                  <a:lnTo>
                    <a:pt x="11016" y="1129"/>
                  </a:lnTo>
                  <a:lnTo>
                    <a:pt x="10996" y="1058"/>
                  </a:lnTo>
                  <a:lnTo>
                    <a:pt x="10971" y="988"/>
                  </a:lnTo>
                  <a:lnTo>
                    <a:pt x="10944" y="919"/>
                  </a:lnTo>
                  <a:lnTo>
                    <a:pt x="10914" y="853"/>
                  </a:lnTo>
                  <a:lnTo>
                    <a:pt x="10881" y="788"/>
                  </a:lnTo>
                  <a:lnTo>
                    <a:pt x="10845" y="725"/>
                  </a:lnTo>
                  <a:lnTo>
                    <a:pt x="10806" y="663"/>
                  </a:lnTo>
                  <a:lnTo>
                    <a:pt x="10763" y="605"/>
                  </a:lnTo>
                  <a:lnTo>
                    <a:pt x="10718" y="548"/>
                  </a:lnTo>
                  <a:lnTo>
                    <a:pt x="10671" y="493"/>
                  </a:lnTo>
                  <a:lnTo>
                    <a:pt x="10620" y="441"/>
                  </a:lnTo>
                  <a:lnTo>
                    <a:pt x="10568" y="391"/>
                  </a:lnTo>
                  <a:lnTo>
                    <a:pt x="10514" y="344"/>
                  </a:lnTo>
                  <a:lnTo>
                    <a:pt x="10457" y="299"/>
                  </a:lnTo>
                  <a:lnTo>
                    <a:pt x="10397" y="257"/>
                  </a:lnTo>
                  <a:lnTo>
                    <a:pt x="10337" y="218"/>
                  </a:lnTo>
                  <a:lnTo>
                    <a:pt x="10274" y="182"/>
                  </a:lnTo>
                  <a:lnTo>
                    <a:pt x="10208" y="149"/>
                  </a:lnTo>
                  <a:lnTo>
                    <a:pt x="10142" y="118"/>
                  </a:lnTo>
                  <a:lnTo>
                    <a:pt x="10073" y="91"/>
                  </a:lnTo>
                  <a:lnTo>
                    <a:pt x="10003" y="67"/>
                  </a:lnTo>
                  <a:lnTo>
                    <a:pt x="9932" y="47"/>
                  </a:lnTo>
                  <a:lnTo>
                    <a:pt x="9858" y="30"/>
                  </a:lnTo>
                  <a:lnTo>
                    <a:pt x="9784" y="17"/>
                  </a:lnTo>
                  <a:lnTo>
                    <a:pt x="9708" y="8"/>
                  </a:lnTo>
                  <a:lnTo>
                    <a:pt x="9632" y="2"/>
                  </a:lnTo>
                  <a:lnTo>
                    <a:pt x="95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Freeform 111"/>
            <p:cNvSpPr/>
            <p:nvPr/>
          </p:nvSpPr>
          <p:spPr bwMode="auto">
            <a:xfrm>
              <a:off x="10050463" y="2122488"/>
              <a:ext cx="87312" cy="20638"/>
            </a:xfrm>
            <a:custGeom>
              <a:avLst/>
              <a:gdLst>
                <a:gd name="T0" fmla="*/ 2010 w 2011"/>
                <a:gd name="T1" fmla="*/ 276 h 502"/>
                <a:gd name="T2" fmla="*/ 2003 w 2011"/>
                <a:gd name="T3" fmla="*/ 314 h 502"/>
                <a:gd name="T4" fmla="*/ 1991 w 2011"/>
                <a:gd name="T5" fmla="*/ 349 h 502"/>
                <a:gd name="T6" fmla="*/ 1975 w 2011"/>
                <a:gd name="T7" fmla="*/ 382 h 502"/>
                <a:gd name="T8" fmla="*/ 1954 w 2011"/>
                <a:gd name="T9" fmla="*/ 411 h 502"/>
                <a:gd name="T10" fmla="*/ 1929 w 2011"/>
                <a:gd name="T11" fmla="*/ 437 h 502"/>
                <a:gd name="T12" fmla="*/ 1900 w 2011"/>
                <a:gd name="T13" fmla="*/ 459 h 502"/>
                <a:gd name="T14" fmla="*/ 1868 w 2011"/>
                <a:gd name="T15" fmla="*/ 477 h 502"/>
                <a:gd name="T16" fmla="*/ 1834 w 2011"/>
                <a:gd name="T17" fmla="*/ 491 h 502"/>
                <a:gd name="T18" fmla="*/ 1798 w 2011"/>
                <a:gd name="T19" fmla="*/ 499 h 502"/>
                <a:gd name="T20" fmla="*/ 1760 w 2011"/>
                <a:gd name="T21" fmla="*/ 502 h 502"/>
                <a:gd name="T22" fmla="*/ 225 w 2011"/>
                <a:gd name="T23" fmla="*/ 501 h 502"/>
                <a:gd name="T24" fmla="*/ 188 w 2011"/>
                <a:gd name="T25" fmla="*/ 494 h 502"/>
                <a:gd name="T26" fmla="*/ 153 w 2011"/>
                <a:gd name="T27" fmla="*/ 482 h 502"/>
                <a:gd name="T28" fmla="*/ 120 w 2011"/>
                <a:gd name="T29" fmla="*/ 466 h 502"/>
                <a:gd name="T30" fmla="*/ 91 w 2011"/>
                <a:gd name="T31" fmla="*/ 445 h 502"/>
                <a:gd name="T32" fmla="*/ 65 w 2011"/>
                <a:gd name="T33" fmla="*/ 420 h 502"/>
                <a:gd name="T34" fmla="*/ 43 w 2011"/>
                <a:gd name="T35" fmla="*/ 392 h 502"/>
                <a:gd name="T36" fmla="*/ 25 w 2011"/>
                <a:gd name="T37" fmla="*/ 360 h 502"/>
                <a:gd name="T38" fmla="*/ 11 w 2011"/>
                <a:gd name="T39" fmla="*/ 326 h 502"/>
                <a:gd name="T40" fmla="*/ 3 w 2011"/>
                <a:gd name="T41" fmla="*/ 289 h 502"/>
                <a:gd name="T42" fmla="*/ 0 w 2011"/>
                <a:gd name="T43" fmla="*/ 251 h 502"/>
                <a:gd name="T44" fmla="*/ 3 w 2011"/>
                <a:gd name="T45" fmla="*/ 213 h 502"/>
                <a:gd name="T46" fmla="*/ 11 w 2011"/>
                <a:gd name="T47" fmla="*/ 177 h 502"/>
                <a:gd name="T48" fmla="*/ 25 w 2011"/>
                <a:gd name="T49" fmla="*/ 143 h 502"/>
                <a:gd name="T50" fmla="*/ 43 w 2011"/>
                <a:gd name="T51" fmla="*/ 111 h 502"/>
                <a:gd name="T52" fmla="*/ 65 w 2011"/>
                <a:gd name="T53" fmla="*/ 83 h 502"/>
                <a:gd name="T54" fmla="*/ 91 w 2011"/>
                <a:gd name="T55" fmla="*/ 58 h 502"/>
                <a:gd name="T56" fmla="*/ 120 w 2011"/>
                <a:gd name="T57" fmla="*/ 37 h 502"/>
                <a:gd name="T58" fmla="*/ 153 w 2011"/>
                <a:gd name="T59" fmla="*/ 21 h 502"/>
                <a:gd name="T60" fmla="*/ 188 w 2011"/>
                <a:gd name="T61" fmla="*/ 8 h 502"/>
                <a:gd name="T62" fmla="*/ 225 w 2011"/>
                <a:gd name="T63" fmla="*/ 1 h 502"/>
                <a:gd name="T64" fmla="*/ 1760 w 2011"/>
                <a:gd name="T65" fmla="*/ 0 h 502"/>
                <a:gd name="T66" fmla="*/ 1798 w 2011"/>
                <a:gd name="T67" fmla="*/ 3 h 502"/>
                <a:gd name="T68" fmla="*/ 1834 w 2011"/>
                <a:gd name="T69" fmla="*/ 11 h 502"/>
                <a:gd name="T70" fmla="*/ 1868 w 2011"/>
                <a:gd name="T71" fmla="*/ 26 h 502"/>
                <a:gd name="T72" fmla="*/ 1900 w 2011"/>
                <a:gd name="T73" fmla="*/ 44 h 502"/>
                <a:gd name="T74" fmla="*/ 1929 w 2011"/>
                <a:gd name="T75" fmla="*/ 66 h 502"/>
                <a:gd name="T76" fmla="*/ 1954 w 2011"/>
                <a:gd name="T77" fmla="*/ 92 h 502"/>
                <a:gd name="T78" fmla="*/ 1975 w 2011"/>
                <a:gd name="T79" fmla="*/ 121 h 502"/>
                <a:gd name="T80" fmla="*/ 1991 w 2011"/>
                <a:gd name="T81" fmla="*/ 154 h 502"/>
                <a:gd name="T82" fmla="*/ 2003 w 2011"/>
                <a:gd name="T83" fmla="*/ 189 h 502"/>
                <a:gd name="T84" fmla="*/ 2010 w 2011"/>
                <a:gd name="T85" fmla="*/ 22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502">
                  <a:moveTo>
                    <a:pt x="2011" y="251"/>
                  </a:moveTo>
                  <a:lnTo>
                    <a:pt x="2011" y="264"/>
                  </a:lnTo>
                  <a:lnTo>
                    <a:pt x="2010" y="276"/>
                  </a:lnTo>
                  <a:lnTo>
                    <a:pt x="2008" y="289"/>
                  </a:lnTo>
                  <a:lnTo>
                    <a:pt x="2006" y="302"/>
                  </a:lnTo>
                  <a:lnTo>
                    <a:pt x="2003" y="314"/>
                  </a:lnTo>
                  <a:lnTo>
                    <a:pt x="2000" y="326"/>
                  </a:lnTo>
                  <a:lnTo>
                    <a:pt x="1996" y="338"/>
                  </a:lnTo>
                  <a:lnTo>
                    <a:pt x="1991" y="349"/>
                  </a:lnTo>
                  <a:lnTo>
                    <a:pt x="1986" y="360"/>
                  </a:lnTo>
                  <a:lnTo>
                    <a:pt x="1981" y="371"/>
                  </a:lnTo>
                  <a:lnTo>
                    <a:pt x="1975" y="382"/>
                  </a:lnTo>
                  <a:lnTo>
                    <a:pt x="1968" y="392"/>
                  </a:lnTo>
                  <a:lnTo>
                    <a:pt x="1961" y="402"/>
                  </a:lnTo>
                  <a:lnTo>
                    <a:pt x="1954" y="411"/>
                  </a:lnTo>
                  <a:lnTo>
                    <a:pt x="1946" y="420"/>
                  </a:lnTo>
                  <a:lnTo>
                    <a:pt x="1938" y="429"/>
                  </a:lnTo>
                  <a:lnTo>
                    <a:pt x="1929" y="437"/>
                  </a:lnTo>
                  <a:lnTo>
                    <a:pt x="1920" y="445"/>
                  </a:lnTo>
                  <a:lnTo>
                    <a:pt x="1910" y="452"/>
                  </a:lnTo>
                  <a:lnTo>
                    <a:pt x="1900" y="459"/>
                  </a:lnTo>
                  <a:lnTo>
                    <a:pt x="1890" y="466"/>
                  </a:lnTo>
                  <a:lnTo>
                    <a:pt x="1879" y="472"/>
                  </a:lnTo>
                  <a:lnTo>
                    <a:pt x="1868" y="477"/>
                  </a:lnTo>
                  <a:lnTo>
                    <a:pt x="1857" y="482"/>
                  </a:lnTo>
                  <a:lnTo>
                    <a:pt x="1846" y="487"/>
                  </a:lnTo>
                  <a:lnTo>
                    <a:pt x="1834" y="491"/>
                  </a:lnTo>
                  <a:lnTo>
                    <a:pt x="1822" y="494"/>
                  </a:lnTo>
                  <a:lnTo>
                    <a:pt x="1810" y="497"/>
                  </a:lnTo>
                  <a:lnTo>
                    <a:pt x="1798" y="499"/>
                  </a:lnTo>
                  <a:lnTo>
                    <a:pt x="1785" y="501"/>
                  </a:lnTo>
                  <a:lnTo>
                    <a:pt x="1773" y="502"/>
                  </a:lnTo>
                  <a:lnTo>
                    <a:pt x="1760" y="502"/>
                  </a:lnTo>
                  <a:lnTo>
                    <a:pt x="251" y="502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499"/>
                  </a:lnTo>
                  <a:lnTo>
                    <a:pt x="200" y="497"/>
                  </a:lnTo>
                  <a:lnTo>
                    <a:pt x="188" y="494"/>
                  </a:lnTo>
                  <a:lnTo>
                    <a:pt x="176" y="491"/>
                  </a:lnTo>
                  <a:lnTo>
                    <a:pt x="165" y="487"/>
                  </a:lnTo>
                  <a:lnTo>
                    <a:pt x="153" y="482"/>
                  </a:lnTo>
                  <a:lnTo>
                    <a:pt x="142" y="477"/>
                  </a:lnTo>
                  <a:lnTo>
                    <a:pt x="132" y="472"/>
                  </a:lnTo>
                  <a:lnTo>
                    <a:pt x="120" y="466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5"/>
                  </a:lnTo>
                  <a:lnTo>
                    <a:pt x="82" y="437"/>
                  </a:lnTo>
                  <a:lnTo>
                    <a:pt x="73" y="429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2"/>
                  </a:lnTo>
                  <a:lnTo>
                    <a:pt x="43" y="392"/>
                  </a:lnTo>
                  <a:lnTo>
                    <a:pt x="36" y="382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8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89"/>
                  </a:lnTo>
                  <a:lnTo>
                    <a:pt x="1" y="276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1" y="225"/>
                  </a:lnTo>
                  <a:lnTo>
                    <a:pt x="3" y="213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0" y="132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3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1" y="58"/>
                  </a:lnTo>
                  <a:lnTo>
                    <a:pt x="100" y="51"/>
                  </a:lnTo>
                  <a:lnTo>
                    <a:pt x="110" y="44"/>
                  </a:lnTo>
                  <a:lnTo>
                    <a:pt x="120" y="37"/>
                  </a:lnTo>
                  <a:lnTo>
                    <a:pt x="132" y="31"/>
                  </a:lnTo>
                  <a:lnTo>
                    <a:pt x="142" y="26"/>
                  </a:lnTo>
                  <a:lnTo>
                    <a:pt x="153" y="21"/>
                  </a:lnTo>
                  <a:lnTo>
                    <a:pt x="165" y="15"/>
                  </a:lnTo>
                  <a:lnTo>
                    <a:pt x="176" y="11"/>
                  </a:lnTo>
                  <a:lnTo>
                    <a:pt x="188" y="8"/>
                  </a:lnTo>
                  <a:lnTo>
                    <a:pt x="200" y="5"/>
                  </a:lnTo>
                  <a:lnTo>
                    <a:pt x="213" y="3"/>
                  </a:lnTo>
                  <a:lnTo>
                    <a:pt x="225" y="1"/>
                  </a:lnTo>
                  <a:lnTo>
                    <a:pt x="238" y="0"/>
                  </a:lnTo>
                  <a:lnTo>
                    <a:pt x="251" y="0"/>
                  </a:lnTo>
                  <a:lnTo>
                    <a:pt x="1760" y="0"/>
                  </a:lnTo>
                  <a:lnTo>
                    <a:pt x="1773" y="0"/>
                  </a:lnTo>
                  <a:lnTo>
                    <a:pt x="1785" y="1"/>
                  </a:lnTo>
                  <a:lnTo>
                    <a:pt x="1798" y="3"/>
                  </a:lnTo>
                  <a:lnTo>
                    <a:pt x="1810" y="5"/>
                  </a:lnTo>
                  <a:lnTo>
                    <a:pt x="1822" y="8"/>
                  </a:lnTo>
                  <a:lnTo>
                    <a:pt x="1834" y="11"/>
                  </a:lnTo>
                  <a:lnTo>
                    <a:pt x="1846" y="15"/>
                  </a:lnTo>
                  <a:lnTo>
                    <a:pt x="1857" y="21"/>
                  </a:lnTo>
                  <a:lnTo>
                    <a:pt x="1868" y="26"/>
                  </a:lnTo>
                  <a:lnTo>
                    <a:pt x="1879" y="31"/>
                  </a:lnTo>
                  <a:lnTo>
                    <a:pt x="1890" y="37"/>
                  </a:lnTo>
                  <a:lnTo>
                    <a:pt x="1900" y="44"/>
                  </a:lnTo>
                  <a:lnTo>
                    <a:pt x="1910" y="51"/>
                  </a:lnTo>
                  <a:lnTo>
                    <a:pt x="1920" y="58"/>
                  </a:lnTo>
                  <a:lnTo>
                    <a:pt x="1929" y="66"/>
                  </a:lnTo>
                  <a:lnTo>
                    <a:pt x="1938" y="74"/>
                  </a:lnTo>
                  <a:lnTo>
                    <a:pt x="1946" y="83"/>
                  </a:lnTo>
                  <a:lnTo>
                    <a:pt x="1954" y="92"/>
                  </a:lnTo>
                  <a:lnTo>
                    <a:pt x="1961" y="101"/>
                  </a:lnTo>
                  <a:lnTo>
                    <a:pt x="1968" y="111"/>
                  </a:lnTo>
                  <a:lnTo>
                    <a:pt x="1975" y="121"/>
                  </a:lnTo>
                  <a:lnTo>
                    <a:pt x="1981" y="132"/>
                  </a:lnTo>
                  <a:lnTo>
                    <a:pt x="1986" y="143"/>
                  </a:lnTo>
                  <a:lnTo>
                    <a:pt x="1991" y="154"/>
                  </a:lnTo>
                  <a:lnTo>
                    <a:pt x="1996" y="165"/>
                  </a:lnTo>
                  <a:lnTo>
                    <a:pt x="2000" y="177"/>
                  </a:lnTo>
                  <a:lnTo>
                    <a:pt x="2003" y="189"/>
                  </a:lnTo>
                  <a:lnTo>
                    <a:pt x="2006" y="201"/>
                  </a:lnTo>
                  <a:lnTo>
                    <a:pt x="2008" y="213"/>
                  </a:lnTo>
                  <a:lnTo>
                    <a:pt x="2010" y="225"/>
                  </a:lnTo>
                  <a:lnTo>
                    <a:pt x="2011" y="238"/>
                  </a:lnTo>
                  <a:lnTo>
                    <a:pt x="2011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Freeform 112"/>
            <p:cNvSpPr/>
            <p:nvPr/>
          </p:nvSpPr>
          <p:spPr bwMode="auto">
            <a:xfrm>
              <a:off x="10072688" y="2660650"/>
              <a:ext cx="42862" cy="20638"/>
            </a:xfrm>
            <a:custGeom>
              <a:avLst/>
              <a:gdLst>
                <a:gd name="T0" fmla="*/ 1004 w 1005"/>
                <a:gd name="T1" fmla="*/ 277 h 503"/>
                <a:gd name="T2" fmla="*/ 997 w 1005"/>
                <a:gd name="T3" fmla="*/ 314 h 503"/>
                <a:gd name="T4" fmla="*/ 985 w 1005"/>
                <a:gd name="T5" fmla="*/ 349 h 503"/>
                <a:gd name="T6" fmla="*/ 969 w 1005"/>
                <a:gd name="T7" fmla="*/ 381 h 503"/>
                <a:gd name="T8" fmla="*/ 948 w 1005"/>
                <a:gd name="T9" fmla="*/ 411 h 503"/>
                <a:gd name="T10" fmla="*/ 923 w 1005"/>
                <a:gd name="T11" fmla="*/ 437 h 503"/>
                <a:gd name="T12" fmla="*/ 894 w 1005"/>
                <a:gd name="T13" fmla="*/ 459 h 503"/>
                <a:gd name="T14" fmla="*/ 863 w 1005"/>
                <a:gd name="T15" fmla="*/ 477 h 503"/>
                <a:gd name="T16" fmla="*/ 828 w 1005"/>
                <a:gd name="T17" fmla="*/ 491 h 503"/>
                <a:gd name="T18" fmla="*/ 792 w 1005"/>
                <a:gd name="T19" fmla="*/ 500 h 503"/>
                <a:gd name="T20" fmla="*/ 754 w 1005"/>
                <a:gd name="T21" fmla="*/ 503 h 503"/>
                <a:gd name="T22" fmla="*/ 225 w 1005"/>
                <a:gd name="T23" fmla="*/ 501 h 503"/>
                <a:gd name="T24" fmla="*/ 188 w 1005"/>
                <a:gd name="T25" fmla="*/ 495 h 503"/>
                <a:gd name="T26" fmla="*/ 153 w 1005"/>
                <a:gd name="T27" fmla="*/ 482 h 503"/>
                <a:gd name="T28" fmla="*/ 120 w 1005"/>
                <a:gd name="T29" fmla="*/ 465 h 503"/>
                <a:gd name="T30" fmla="*/ 91 w 1005"/>
                <a:gd name="T31" fmla="*/ 444 h 503"/>
                <a:gd name="T32" fmla="*/ 65 w 1005"/>
                <a:gd name="T33" fmla="*/ 420 h 503"/>
                <a:gd name="T34" fmla="*/ 43 w 1005"/>
                <a:gd name="T35" fmla="*/ 391 h 503"/>
                <a:gd name="T36" fmla="*/ 25 w 1005"/>
                <a:gd name="T37" fmla="*/ 360 h 503"/>
                <a:gd name="T38" fmla="*/ 11 w 1005"/>
                <a:gd name="T39" fmla="*/ 326 h 503"/>
                <a:gd name="T40" fmla="*/ 3 w 1005"/>
                <a:gd name="T41" fmla="*/ 290 h 503"/>
                <a:gd name="T42" fmla="*/ 0 w 1005"/>
                <a:gd name="T43" fmla="*/ 252 h 503"/>
                <a:gd name="T44" fmla="*/ 3 w 1005"/>
                <a:gd name="T45" fmla="*/ 214 h 503"/>
                <a:gd name="T46" fmla="*/ 11 w 1005"/>
                <a:gd name="T47" fmla="*/ 176 h 503"/>
                <a:gd name="T48" fmla="*/ 25 w 1005"/>
                <a:gd name="T49" fmla="*/ 142 h 503"/>
                <a:gd name="T50" fmla="*/ 43 w 1005"/>
                <a:gd name="T51" fmla="*/ 111 h 503"/>
                <a:gd name="T52" fmla="*/ 65 w 1005"/>
                <a:gd name="T53" fmla="*/ 82 h 503"/>
                <a:gd name="T54" fmla="*/ 91 w 1005"/>
                <a:gd name="T55" fmla="*/ 58 h 503"/>
                <a:gd name="T56" fmla="*/ 120 w 1005"/>
                <a:gd name="T57" fmla="*/ 37 h 503"/>
                <a:gd name="T58" fmla="*/ 153 w 1005"/>
                <a:gd name="T59" fmla="*/ 20 h 503"/>
                <a:gd name="T60" fmla="*/ 188 w 1005"/>
                <a:gd name="T61" fmla="*/ 8 h 503"/>
                <a:gd name="T62" fmla="*/ 225 w 1005"/>
                <a:gd name="T63" fmla="*/ 2 h 503"/>
                <a:gd name="T64" fmla="*/ 754 w 1005"/>
                <a:gd name="T65" fmla="*/ 0 h 503"/>
                <a:gd name="T66" fmla="*/ 792 w 1005"/>
                <a:gd name="T67" fmla="*/ 3 h 503"/>
                <a:gd name="T68" fmla="*/ 828 w 1005"/>
                <a:gd name="T69" fmla="*/ 12 h 503"/>
                <a:gd name="T70" fmla="*/ 863 w 1005"/>
                <a:gd name="T71" fmla="*/ 25 h 503"/>
                <a:gd name="T72" fmla="*/ 894 w 1005"/>
                <a:gd name="T73" fmla="*/ 43 h 503"/>
                <a:gd name="T74" fmla="*/ 923 w 1005"/>
                <a:gd name="T75" fmla="*/ 65 h 503"/>
                <a:gd name="T76" fmla="*/ 948 w 1005"/>
                <a:gd name="T77" fmla="*/ 92 h 503"/>
                <a:gd name="T78" fmla="*/ 969 w 1005"/>
                <a:gd name="T79" fmla="*/ 121 h 503"/>
                <a:gd name="T80" fmla="*/ 985 w 1005"/>
                <a:gd name="T81" fmla="*/ 153 h 503"/>
                <a:gd name="T82" fmla="*/ 997 w 1005"/>
                <a:gd name="T83" fmla="*/ 188 h 503"/>
                <a:gd name="T84" fmla="*/ 1004 w 1005"/>
                <a:gd name="T85" fmla="*/ 2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5" h="503">
                  <a:moveTo>
                    <a:pt x="1005" y="252"/>
                  </a:moveTo>
                  <a:lnTo>
                    <a:pt x="1005" y="264"/>
                  </a:lnTo>
                  <a:lnTo>
                    <a:pt x="1004" y="277"/>
                  </a:lnTo>
                  <a:lnTo>
                    <a:pt x="1002" y="290"/>
                  </a:lnTo>
                  <a:lnTo>
                    <a:pt x="1000" y="302"/>
                  </a:lnTo>
                  <a:lnTo>
                    <a:pt x="997" y="314"/>
                  </a:lnTo>
                  <a:lnTo>
                    <a:pt x="994" y="326"/>
                  </a:lnTo>
                  <a:lnTo>
                    <a:pt x="990" y="337"/>
                  </a:lnTo>
                  <a:lnTo>
                    <a:pt x="985" y="349"/>
                  </a:lnTo>
                  <a:lnTo>
                    <a:pt x="980" y="360"/>
                  </a:lnTo>
                  <a:lnTo>
                    <a:pt x="975" y="371"/>
                  </a:lnTo>
                  <a:lnTo>
                    <a:pt x="969" y="381"/>
                  </a:lnTo>
                  <a:lnTo>
                    <a:pt x="962" y="391"/>
                  </a:lnTo>
                  <a:lnTo>
                    <a:pt x="955" y="401"/>
                  </a:lnTo>
                  <a:lnTo>
                    <a:pt x="948" y="411"/>
                  </a:lnTo>
                  <a:lnTo>
                    <a:pt x="940" y="420"/>
                  </a:lnTo>
                  <a:lnTo>
                    <a:pt x="932" y="428"/>
                  </a:lnTo>
                  <a:lnTo>
                    <a:pt x="923" y="437"/>
                  </a:lnTo>
                  <a:lnTo>
                    <a:pt x="914" y="444"/>
                  </a:lnTo>
                  <a:lnTo>
                    <a:pt x="904" y="452"/>
                  </a:lnTo>
                  <a:lnTo>
                    <a:pt x="894" y="459"/>
                  </a:lnTo>
                  <a:lnTo>
                    <a:pt x="884" y="465"/>
                  </a:lnTo>
                  <a:lnTo>
                    <a:pt x="874" y="471"/>
                  </a:lnTo>
                  <a:lnTo>
                    <a:pt x="863" y="477"/>
                  </a:lnTo>
                  <a:lnTo>
                    <a:pt x="851" y="482"/>
                  </a:lnTo>
                  <a:lnTo>
                    <a:pt x="840" y="486"/>
                  </a:lnTo>
                  <a:lnTo>
                    <a:pt x="828" y="491"/>
                  </a:lnTo>
                  <a:lnTo>
                    <a:pt x="816" y="495"/>
                  </a:lnTo>
                  <a:lnTo>
                    <a:pt x="804" y="497"/>
                  </a:lnTo>
                  <a:lnTo>
                    <a:pt x="792" y="500"/>
                  </a:lnTo>
                  <a:lnTo>
                    <a:pt x="779" y="501"/>
                  </a:lnTo>
                  <a:lnTo>
                    <a:pt x="767" y="502"/>
                  </a:lnTo>
                  <a:lnTo>
                    <a:pt x="754" y="503"/>
                  </a:lnTo>
                  <a:lnTo>
                    <a:pt x="251" y="503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500"/>
                  </a:lnTo>
                  <a:lnTo>
                    <a:pt x="200" y="497"/>
                  </a:lnTo>
                  <a:lnTo>
                    <a:pt x="188" y="495"/>
                  </a:lnTo>
                  <a:lnTo>
                    <a:pt x="176" y="491"/>
                  </a:lnTo>
                  <a:lnTo>
                    <a:pt x="165" y="486"/>
                  </a:lnTo>
                  <a:lnTo>
                    <a:pt x="153" y="482"/>
                  </a:lnTo>
                  <a:lnTo>
                    <a:pt x="141" y="477"/>
                  </a:lnTo>
                  <a:lnTo>
                    <a:pt x="131" y="471"/>
                  </a:lnTo>
                  <a:lnTo>
                    <a:pt x="120" y="465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4"/>
                  </a:lnTo>
                  <a:lnTo>
                    <a:pt x="82" y="437"/>
                  </a:lnTo>
                  <a:lnTo>
                    <a:pt x="73" y="428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1"/>
                  </a:lnTo>
                  <a:lnTo>
                    <a:pt x="43" y="391"/>
                  </a:lnTo>
                  <a:lnTo>
                    <a:pt x="36" y="381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7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7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0"/>
                  </a:lnTo>
                  <a:lnTo>
                    <a:pt x="8" y="188"/>
                  </a:lnTo>
                  <a:lnTo>
                    <a:pt x="11" y="176"/>
                  </a:lnTo>
                  <a:lnTo>
                    <a:pt x="15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0" y="131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5"/>
                  </a:lnTo>
                  <a:lnTo>
                    <a:pt x="91" y="58"/>
                  </a:lnTo>
                  <a:lnTo>
                    <a:pt x="100" y="50"/>
                  </a:lnTo>
                  <a:lnTo>
                    <a:pt x="110" y="43"/>
                  </a:lnTo>
                  <a:lnTo>
                    <a:pt x="120" y="37"/>
                  </a:lnTo>
                  <a:lnTo>
                    <a:pt x="131" y="31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5" y="16"/>
                  </a:lnTo>
                  <a:lnTo>
                    <a:pt x="176" y="12"/>
                  </a:lnTo>
                  <a:lnTo>
                    <a:pt x="188" y="8"/>
                  </a:lnTo>
                  <a:lnTo>
                    <a:pt x="200" y="6"/>
                  </a:lnTo>
                  <a:lnTo>
                    <a:pt x="213" y="3"/>
                  </a:lnTo>
                  <a:lnTo>
                    <a:pt x="225" y="2"/>
                  </a:lnTo>
                  <a:lnTo>
                    <a:pt x="238" y="1"/>
                  </a:lnTo>
                  <a:lnTo>
                    <a:pt x="251" y="0"/>
                  </a:lnTo>
                  <a:lnTo>
                    <a:pt x="754" y="0"/>
                  </a:lnTo>
                  <a:lnTo>
                    <a:pt x="767" y="1"/>
                  </a:lnTo>
                  <a:lnTo>
                    <a:pt x="779" y="2"/>
                  </a:lnTo>
                  <a:lnTo>
                    <a:pt x="792" y="3"/>
                  </a:lnTo>
                  <a:lnTo>
                    <a:pt x="804" y="6"/>
                  </a:lnTo>
                  <a:lnTo>
                    <a:pt x="816" y="8"/>
                  </a:lnTo>
                  <a:lnTo>
                    <a:pt x="828" y="12"/>
                  </a:lnTo>
                  <a:lnTo>
                    <a:pt x="840" y="16"/>
                  </a:lnTo>
                  <a:lnTo>
                    <a:pt x="851" y="20"/>
                  </a:lnTo>
                  <a:lnTo>
                    <a:pt x="863" y="25"/>
                  </a:lnTo>
                  <a:lnTo>
                    <a:pt x="874" y="31"/>
                  </a:lnTo>
                  <a:lnTo>
                    <a:pt x="884" y="37"/>
                  </a:lnTo>
                  <a:lnTo>
                    <a:pt x="894" y="43"/>
                  </a:lnTo>
                  <a:lnTo>
                    <a:pt x="904" y="50"/>
                  </a:lnTo>
                  <a:lnTo>
                    <a:pt x="914" y="58"/>
                  </a:lnTo>
                  <a:lnTo>
                    <a:pt x="923" y="65"/>
                  </a:lnTo>
                  <a:lnTo>
                    <a:pt x="932" y="74"/>
                  </a:lnTo>
                  <a:lnTo>
                    <a:pt x="940" y="82"/>
                  </a:lnTo>
                  <a:lnTo>
                    <a:pt x="948" y="92"/>
                  </a:lnTo>
                  <a:lnTo>
                    <a:pt x="955" y="101"/>
                  </a:lnTo>
                  <a:lnTo>
                    <a:pt x="962" y="111"/>
                  </a:lnTo>
                  <a:lnTo>
                    <a:pt x="969" y="121"/>
                  </a:lnTo>
                  <a:lnTo>
                    <a:pt x="975" y="131"/>
                  </a:lnTo>
                  <a:lnTo>
                    <a:pt x="980" y="142"/>
                  </a:lnTo>
                  <a:lnTo>
                    <a:pt x="985" y="153"/>
                  </a:lnTo>
                  <a:lnTo>
                    <a:pt x="990" y="165"/>
                  </a:lnTo>
                  <a:lnTo>
                    <a:pt x="994" y="176"/>
                  </a:lnTo>
                  <a:lnTo>
                    <a:pt x="997" y="188"/>
                  </a:lnTo>
                  <a:lnTo>
                    <a:pt x="1000" y="200"/>
                  </a:lnTo>
                  <a:lnTo>
                    <a:pt x="1002" y="214"/>
                  </a:lnTo>
                  <a:lnTo>
                    <a:pt x="1004" y="226"/>
                  </a:lnTo>
                  <a:lnTo>
                    <a:pt x="1005" y="239"/>
                  </a:lnTo>
                  <a:lnTo>
                    <a:pt x="1005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910848" y="2849895"/>
            <a:ext cx="547924" cy="627229"/>
            <a:chOff x="2005013" y="4152900"/>
            <a:chExt cx="603250" cy="690563"/>
          </a:xfrm>
          <a:solidFill>
            <a:schemeClr val="bg1"/>
          </a:solidFill>
        </p:grpSpPr>
        <p:sp>
          <p:nvSpPr>
            <p:cNvPr id="169" name="Freeform 193"/>
            <p:cNvSpPr>
              <a:spLocks noEditPoints="1"/>
            </p:cNvSpPr>
            <p:nvPr/>
          </p:nvSpPr>
          <p:spPr bwMode="auto">
            <a:xfrm>
              <a:off x="2005013" y="4152900"/>
              <a:ext cx="603250" cy="690563"/>
            </a:xfrm>
            <a:custGeom>
              <a:avLst/>
              <a:gdLst>
                <a:gd name="T0" fmla="*/ 4158 w 14060"/>
                <a:gd name="T1" fmla="*/ 5259 h 16095"/>
                <a:gd name="T2" fmla="*/ 1877 w 14060"/>
                <a:gd name="T3" fmla="*/ 4442 h 16095"/>
                <a:gd name="T4" fmla="*/ 1004 w 14060"/>
                <a:gd name="T5" fmla="*/ 3269 h 16095"/>
                <a:gd name="T6" fmla="*/ 1877 w 14060"/>
                <a:gd name="T7" fmla="*/ 2095 h 16095"/>
                <a:gd name="T8" fmla="*/ 4158 w 14060"/>
                <a:gd name="T9" fmla="*/ 1279 h 16095"/>
                <a:gd name="T10" fmla="*/ 7340 w 14060"/>
                <a:gd name="T11" fmla="*/ 1009 h 16095"/>
                <a:gd name="T12" fmla="*/ 10399 w 14060"/>
                <a:gd name="T13" fmla="*/ 1392 h 16095"/>
                <a:gd name="T14" fmla="*/ 12461 w 14060"/>
                <a:gd name="T15" fmla="*/ 2288 h 16095"/>
                <a:gd name="T16" fmla="*/ 13025 w 14060"/>
                <a:gd name="T17" fmla="*/ 3501 h 16095"/>
                <a:gd name="T18" fmla="*/ 11859 w 14060"/>
                <a:gd name="T19" fmla="*/ 4623 h 16095"/>
                <a:gd name="T20" fmla="*/ 9376 w 14060"/>
                <a:gd name="T21" fmla="*/ 5355 h 16095"/>
                <a:gd name="T22" fmla="*/ 13055 w 14060"/>
                <a:gd name="T23" fmla="*/ 6798 h 16095"/>
                <a:gd name="T24" fmla="*/ 12329 w 14060"/>
                <a:gd name="T25" fmla="*/ 7877 h 16095"/>
                <a:gd name="T26" fmla="*/ 10154 w 14060"/>
                <a:gd name="T27" fmla="*/ 8729 h 16095"/>
                <a:gd name="T28" fmla="*/ 7030 w 14060"/>
                <a:gd name="T29" fmla="*/ 9053 h 16095"/>
                <a:gd name="T30" fmla="*/ 3906 w 14060"/>
                <a:gd name="T31" fmla="*/ 8729 h 16095"/>
                <a:gd name="T32" fmla="*/ 1731 w 14060"/>
                <a:gd name="T33" fmla="*/ 7877 h 16095"/>
                <a:gd name="T34" fmla="*/ 1005 w 14060"/>
                <a:gd name="T35" fmla="*/ 6798 h 16095"/>
                <a:gd name="T36" fmla="*/ 2178 w 14060"/>
                <a:gd name="T37" fmla="*/ 5717 h 16095"/>
                <a:gd name="T38" fmla="*/ 4255 w 14060"/>
                <a:gd name="T39" fmla="*/ 6300 h 16095"/>
                <a:gd name="T40" fmla="*/ 6598 w 14060"/>
                <a:gd name="T41" fmla="*/ 6533 h 16095"/>
                <a:gd name="T42" fmla="*/ 8968 w 14060"/>
                <a:gd name="T43" fmla="*/ 6425 h 16095"/>
                <a:gd name="T44" fmla="*/ 11177 w 14060"/>
                <a:gd name="T45" fmla="*/ 5970 h 16095"/>
                <a:gd name="T46" fmla="*/ 12929 w 14060"/>
                <a:gd name="T47" fmla="*/ 5154 h 16095"/>
                <a:gd name="T48" fmla="*/ 12866 w 14060"/>
                <a:gd name="T49" fmla="*/ 10385 h 16095"/>
                <a:gd name="T50" fmla="*/ 11291 w 14060"/>
                <a:gd name="T51" fmla="*/ 11413 h 16095"/>
                <a:gd name="T52" fmla="*/ 8535 w 14060"/>
                <a:gd name="T53" fmla="*/ 12001 h 16095"/>
                <a:gd name="T54" fmla="*/ 5238 w 14060"/>
                <a:gd name="T55" fmla="*/ 11971 h 16095"/>
                <a:gd name="T56" fmla="*/ 2570 w 14060"/>
                <a:gd name="T57" fmla="*/ 11335 h 16095"/>
                <a:gd name="T58" fmla="*/ 1127 w 14060"/>
                <a:gd name="T59" fmla="*/ 10277 h 16095"/>
                <a:gd name="T60" fmla="*/ 1334 w 14060"/>
                <a:gd name="T61" fmla="*/ 8216 h 16095"/>
                <a:gd name="T62" fmla="*/ 3083 w 14060"/>
                <a:gd name="T63" fmla="*/ 9035 h 16095"/>
                <a:gd name="T64" fmla="*/ 5412 w 14060"/>
                <a:gd name="T65" fmla="*/ 9477 h 16095"/>
                <a:gd name="T66" fmla="*/ 7960 w 14060"/>
                <a:gd name="T67" fmla="*/ 9530 h 16095"/>
                <a:gd name="T68" fmla="*/ 10383 w 14060"/>
                <a:gd name="T69" fmla="*/ 9193 h 16095"/>
                <a:gd name="T70" fmla="*/ 12328 w 14060"/>
                <a:gd name="T71" fmla="*/ 8477 h 16095"/>
                <a:gd name="T72" fmla="*/ 12986 w 14060"/>
                <a:gd name="T73" fmla="*/ 13170 h 16095"/>
                <a:gd name="T74" fmla="*/ 11680 w 14060"/>
                <a:gd name="T75" fmla="*/ 14265 h 16095"/>
                <a:gd name="T76" fmla="*/ 9102 w 14060"/>
                <a:gd name="T77" fmla="*/ 14951 h 16095"/>
                <a:gd name="T78" fmla="*/ 5816 w 14060"/>
                <a:gd name="T79" fmla="*/ 15043 h 16095"/>
                <a:gd name="T80" fmla="*/ 2979 w 14060"/>
                <a:gd name="T81" fmla="*/ 14501 h 16095"/>
                <a:gd name="T82" fmla="*/ 1275 w 14060"/>
                <a:gd name="T83" fmla="*/ 13499 h 16095"/>
                <a:gd name="T84" fmla="*/ 1459 w 14060"/>
                <a:gd name="T85" fmla="*/ 11324 h 16095"/>
                <a:gd name="T86" fmla="*/ 3277 w 14060"/>
                <a:gd name="T87" fmla="*/ 12109 h 16095"/>
                <a:gd name="T88" fmla="*/ 5640 w 14060"/>
                <a:gd name="T89" fmla="*/ 12516 h 16095"/>
                <a:gd name="T90" fmla="*/ 8191 w 14060"/>
                <a:gd name="T91" fmla="*/ 12534 h 16095"/>
                <a:gd name="T92" fmla="*/ 10586 w 14060"/>
                <a:gd name="T93" fmla="*/ 12162 h 16095"/>
                <a:gd name="T94" fmla="*/ 12468 w 14060"/>
                <a:gd name="T95" fmla="*/ 11410 h 16095"/>
                <a:gd name="T96" fmla="*/ 5756 w 14060"/>
                <a:gd name="T97" fmla="*/ 48 h 16095"/>
                <a:gd name="T98" fmla="*/ 2501 w 14060"/>
                <a:gd name="T99" fmla="*/ 695 h 16095"/>
                <a:gd name="T100" fmla="*/ 359 w 14060"/>
                <a:gd name="T101" fmla="*/ 2134 h 16095"/>
                <a:gd name="T102" fmla="*/ 163 w 14060"/>
                <a:gd name="T103" fmla="*/ 13611 h 16095"/>
                <a:gd name="T104" fmla="*/ 2001 w 14060"/>
                <a:gd name="T105" fmla="*/ 15199 h 16095"/>
                <a:gd name="T106" fmla="*/ 5124 w 14060"/>
                <a:gd name="T107" fmla="*/ 15985 h 16095"/>
                <a:gd name="T108" fmla="*/ 8621 w 14060"/>
                <a:gd name="T109" fmla="*/ 16020 h 16095"/>
                <a:gd name="T110" fmla="*/ 11814 w 14060"/>
                <a:gd name="T111" fmla="*/ 15302 h 16095"/>
                <a:gd name="T112" fmla="*/ 13808 w 14060"/>
                <a:gd name="T113" fmla="*/ 13789 h 16095"/>
                <a:gd name="T114" fmla="*/ 13808 w 14060"/>
                <a:gd name="T115" fmla="*/ 2305 h 16095"/>
                <a:gd name="T116" fmla="*/ 11814 w 14060"/>
                <a:gd name="T117" fmla="*/ 792 h 16095"/>
                <a:gd name="T118" fmla="*/ 8621 w 14060"/>
                <a:gd name="T119" fmla="*/ 75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60" h="16095">
                  <a:moveTo>
                    <a:pt x="7030" y="5533"/>
                  </a:moveTo>
                  <a:lnTo>
                    <a:pt x="6720" y="5530"/>
                  </a:lnTo>
                  <a:lnTo>
                    <a:pt x="6413" y="5521"/>
                  </a:lnTo>
                  <a:lnTo>
                    <a:pt x="6112" y="5507"/>
                  </a:lnTo>
                  <a:lnTo>
                    <a:pt x="5816" y="5486"/>
                  </a:lnTo>
                  <a:lnTo>
                    <a:pt x="5524" y="5461"/>
                  </a:lnTo>
                  <a:lnTo>
                    <a:pt x="5238" y="5431"/>
                  </a:lnTo>
                  <a:lnTo>
                    <a:pt x="4958" y="5395"/>
                  </a:lnTo>
                  <a:lnTo>
                    <a:pt x="4684" y="5355"/>
                  </a:lnTo>
                  <a:lnTo>
                    <a:pt x="4418" y="5309"/>
                  </a:lnTo>
                  <a:lnTo>
                    <a:pt x="4158" y="5259"/>
                  </a:lnTo>
                  <a:lnTo>
                    <a:pt x="3906" y="5205"/>
                  </a:lnTo>
                  <a:lnTo>
                    <a:pt x="3661" y="5145"/>
                  </a:lnTo>
                  <a:lnTo>
                    <a:pt x="3425" y="5083"/>
                  </a:lnTo>
                  <a:lnTo>
                    <a:pt x="3197" y="5016"/>
                  </a:lnTo>
                  <a:lnTo>
                    <a:pt x="2979" y="4944"/>
                  </a:lnTo>
                  <a:lnTo>
                    <a:pt x="2769" y="4870"/>
                  </a:lnTo>
                  <a:lnTo>
                    <a:pt x="2570" y="4791"/>
                  </a:lnTo>
                  <a:lnTo>
                    <a:pt x="2380" y="4709"/>
                  </a:lnTo>
                  <a:lnTo>
                    <a:pt x="2201" y="4623"/>
                  </a:lnTo>
                  <a:lnTo>
                    <a:pt x="2034" y="4535"/>
                  </a:lnTo>
                  <a:lnTo>
                    <a:pt x="1877" y="4442"/>
                  </a:lnTo>
                  <a:lnTo>
                    <a:pt x="1731" y="4348"/>
                  </a:lnTo>
                  <a:lnTo>
                    <a:pt x="1599" y="4250"/>
                  </a:lnTo>
                  <a:lnTo>
                    <a:pt x="1477" y="4149"/>
                  </a:lnTo>
                  <a:lnTo>
                    <a:pt x="1370" y="4047"/>
                  </a:lnTo>
                  <a:lnTo>
                    <a:pt x="1275" y="3942"/>
                  </a:lnTo>
                  <a:lnTo>
                    <a:pt x="1194" y="3835"/>
                  </a:lnTo>
                  <a:lnTo>
                    <a:pt x="1127" y="3725"/>
                  </a:lnTo>
                  <a:lnTo>
                    <a:pt x="1074" y="3613"/>
                  </a:lnTo>
                  <a:lnTo>
                    <a:pt x="1035" y="3501"/>
                  </a:lnTo>
                  <a:lnTo>
                    <a:pt x="1012" y="3386"/>
                  </a:lnTo>
                  <a:lnTo>
                    <a:pt x="1004" y="3269"/>
                  </a:lnTo>
                  <a:lnTo>
                    <a:pt x="1012" y="3153"/>
                  </a:lnTo>
                  <a:lnTo>
                    <a:pt x="1035" y="3038"/>
                  </a:lnTo>
                  <a:lnTo>
                    <a:pt x="1074" y="2924"/>
                  </a:lnTo>
                  <a:lnTo>
                    <a:pt x="1127" y="2813"/>
                  </a:lnTo>
                  <a:lnTo>
                    <a:pt x="1194" y="2703"/>
                  </a:lnTo>
                  <a:lnTo>
                    <a:pt x="1275" y="2596"/>
                  </a:lnTo>
                  <a:lnTo>
                    <a:pt x="1370" y="2491"/>
                  </a:lnTo>
                  <a:lnTo>
                    <a:pt x="1477" y="2388"/>
                  </a:lnTo>
                  <a:lnTo>
                    <a:pt x="1599" y="2288"/>
                  </a:lnTo>
                  <a:lnTo>
                    <a:pt x="1731" y="2190"/>
                  </a:lnTo>
                  <a:lnTo>
                    <a:pt x="1877" y="2095"/>
                  </a:lnTo>
                  <a:lnTo>
                    <a:pt x="2034" y="2004"/>
                  </a:lnTo>
                  <a:lnTo>
                    <a:pt x="2201" y="1915"/>
                  </a:lnTo>
                  <a:lnTo>
                    <a:pt x="2380" y="1830"/>
                  </a:lnTo>
                  <a:lnTo>
                    <a:pt x="2570" y="1747"/>
                  </a:lnTo>
                  <a:lnTo>
                    <a:pt x="2769" y="1669"/>
                  </a:lnTo>
                  <a:lnTo>
                    <a:pt x="2979" y="1593"/>
                  </a:lnTo>
                  <a:lnTo>
                    <a:pt x="3197" y="1523"/>
                  </a:lnTo>
                  <a:lnTo>
                    <a:pt x="3425" y="1456"/>
                  </a:lnTo>
                  <a:lnTo>
                    <a:pt x="3661" y="1392"/>
                  </a:lnTo>
                  <a:lnTo>
                    <a:pt x="3906" y="1334"/>
                  </a:lnTo>
                  <a:lnTo>
                    <a:pt x="4158" y="1279"/>
                  </a:lnTo>
                  <a:lnTo>
                    <a:pt x="4418" y="1229"/>
                  </a:lnTo>
                  <a:lnTo>
                    <a:pt x="4684" y="1184"/>
                  </a:lnTo>
                  <a:lnTo>
                    <a:pt x="4958" y="1143"/>
                  </a:lnTo>
                  <a:lnTo>
                    <a:pt x="5238" y="1108"/>
                  </a:lnTo>
                  <a:lnTo>
                    <a:pt x="5524" y="1077"/>
                  </a:lnTo>
                  <a:lnTo>
                    <a:pt x="5816" y="1052"/>
                  </a:lnTo>
                  <a:lnTo>
                    <a:pt x="6112" y="1032"/>
                  </a:lnTo>
                  <a:lnTo>
                    <a:pt x="6413" y="1018"/>
                  </a:lnTo>
                  <a:lnTo>
                    <a:pt x="6720" y="1009"/>
                  </a:lnTo>
                  <a:lnTo>
                    <a:pt x="7030" y="1006"/>
                  </a:lnTo>
                  <a:lnTo>
                    <a:pt x="7340" y="1009"/>
                  </a:lnTo>
                  <a:lnTo>
                    <a:pt x="7647" y="1018"/>
                  </a:lnTo>
                  <a:lnTo>
                    <a:pt x="7948" y="1032"/>
                  </a:lnTo>
                  <a:lnTo>
                    <a:pt x="8244" y="1052"/>
                  </a:lnTo>
                  <a:lnTo>
                    <a:pt x="8536" y="1077"/>
                  </a:lnTo>
                  <a:lnTo>
                    <a:pt x="8822" y="1108"/>
                  </a:lnTo>
                  <a:lnTo>
                    <a:pt x="9102" y="1143"/>
                  </a:lnTo>
                  <a:lnTo>
                    <a:pt x="9376" y="1184"/>
                  </a:lnTo>
                  <a:lnTo>
                    <a:pt x="9642" y="1229"/>
                  </a:lnTo>
                  <a:lnTo>
                    <a:pt x="9902" y="1279"/>
                  </a:lnTo>
                  <a:lnTo>
                    <a:pt x="10154" y="1334"/>
                  </a:lnTo>
                  <a:lnTo>
                    <a:pt x="10399" y="1392"/>
                  </a:lnTo>
                  <a:lnTo>
                    <a:pt x="10635" y="1456"/>
                  </a:lnTo>
                  <a:lnTo>
                    <a:pt x="10863" y="1523"/>
                  </a:lnTo>
                  <a:lnTo>
                    <a:pt x="11081" y="1593"/>
                  </a:lnTo>
                  <a:lnTo>
                    <a:pt x="11291" y="1669"/>
                  </a:lnTo>
                  <a:lnTo>
                    <a:pt x="11490" y="1747"/>
                  </a:lnTo>
                  <a:lnTo>
                    <a:pt x="11680" y="1830"/>
                  </a:lnTo>
                  <a:lnTo>
                    <a:pt x="11859" y="1915"/>
                  </a:lnTo>
                  <a:lnTo>
                    <a:pt x="12026" y="2004"/>
                  </a:lnTo>
                  <a:lnTo>
                    <a:pt x="12183" y="2095"/>
                  </a:lnTo>
                  <a:lnTo>
                    <a:pt x="12329" y="2190"/>
                  </a:lnTo>
                  <a:lnTo>
                    <a:pt x="12461" y="2288"/>
                  </a:lnTo>
                  <a:lnTo>
                    <a:pt x="12583" y="2388"/>
                  </a:lnTo>
                  <a:lnTo>
                    <a:pt x="12690" y="2491"/>
                  </a:lnTo>
                  <a:lnTo>
                    <a:pt x="12785" y="2596"/>
                  </a:lnTo>
                  <a:lnTo>
                    <a:pt x="12866" y="2703"/>
                  </a:lnTo>
                  <a:lnTo>
                    <a:pt x="12933" y="2813"/>
                  </a:lnTo>
                  <a:lnTo>
                    <a:pt x="12986" y="2924"/>
                  </a:lnTo>
                  <a:lnTo>
                    <a:pt x="13025" y="3038"/>
                  </a:lnTo>
                  <a:lnTo>
                    <a:pt x="13048" y="3153"/>
                  </a:lnTo>
                  <a:lnTo>
                    <a:pt x="13056" y="3269"/>
                  </a:lnTo>
                  <a:lnTo>
                    <a:pt x="13048" y="3386"/>
                  </a:lnTo>
                  <a:lnTo>
                    <a:pt x="13025" y="3501"/>
                  </a:lnTo>
                  <a:lnTo>
                    <a:pt x="12986" y="3613"/>
                  </a:lnTo>
                  <a:lnTo>
                    <a:pt x="12933" y="3725"/>
                  </a:lnTo>
                  <a:lnTo>
                    <a:pt x="12866" y="3835"/>
                  </a:lnTo>
                  <a:lnTo>
                    <a:pt x="12785" y="3942"/>
                  </a:lnTo>
                  <a:lnTo>
                    <a:pt x="12690" y="4047"/>
                  </a:lnTo>
                  <a:lnTo>
                    <a:pt x="12583" y="4149"/>
                  </a:lnTo>
                  <a:lnTo>
                    <a:pt x="12461" y="4250"/>
                  </a:lnTo>
                  <a:lnTo>
                    <a:pt x="12329" y="4348"/>
                  </a:lnTo>
                  <a:lnTo>
                    <a:pt x="12183" y="4442"/>
                  </a:lnTo>
                  <a:lnTo>
                    <a:pt x="12026" y="4535"/>
                  </a:lnTo>
                  <a:lnTo>
                    <a:pt x="11859" y="4623"/>
                  </a:lnTo>
                  <a:lnTo>
                    <a:pt x="11680" y="4709"/>
                  </a:lnTo>
                  <a:lnTo>
                    <a:pt x="11490" y="4791"/>
                  </a:lnTo>
                  <a:lnTo>
                    <a:pt x="11291" y="4870"/>
                  </a:lnTo>
                  <a:lnTo>
                    <a:pt x="11081" y="4944"/>
                  </a:lnTo>
                  <a:lnTo>
                    <a:pt x="10863" y="5016"/>
                  </a:lnTo>
                  <a:lnTo>
                    <a:pt x="10635" y="5083"/>
                  </a:lnTo>
                  <a:lnTo>
                    <a:pt x="10399" y="5145"/>
                  </a:lnTo>
                  <a:lnTo>
                    <a:pt x="10154" y="5205"/>
                  </a:lnTo>
                  <a:lnTo>
                    <a:pt x="9902" y="5259"/>
                  </a:lnTo>
                  <a:lnTo>
                    <a:pt x="9642" y="5309"/>
                  </a:lnTo>
                  <a:lnTo>
                    <a:pt x="9376" y="5355"/>
                  </a:lnTo>
                  <a:lnTo>
                    <a:pt x="9102" y="5395"/>
                  </a:lnTo>
                  <a:lnTo>
                    <a:pt x="8822" y="5431"/>
                  </a:lnTo>
                  <a:lnTo>
                    <a:pt x="8536" y="5461"/>
                  </a:lnTo>
                  <a:lnTo>
                    <a:pt x="8244" y="5486"/>
                  </a:lnTo>
                  <a:lnTo>
                    <a:pt x="7948" y="5507"/>
                  </a:lnTo>
                  <a:lnTo>
                    <a:pt x="7647" y="5521"/>
                  </a:lnTo>
                  <a:lnTo>
                    <a:pt x="7340" y="5530"/>
                  </a:lnTo>
                  <a:lnTo>
                    <a:pt x="7030" y="5533"/>
                  </a:lnTo>
                  <a:close/>
                  <a:moveTo>
                    <a:pt x="13056" y="6790"/>
                  </a:moveTo>
                  <a:lnTo>
                    <a:pt x="13054" y="6790"/>
                  </a:lnTo>
                  <a:lnTo>
                    <a:pt x="13055" y="6798"/>
                  </a:lnTo>
                  <a:lnTo>
                    <a:pt x="13056" y="6805"/>
                  </a:lnTo>
                  <a:lnTo>
                    <a:pt x="13048" y="6921"/>
                  </a:lnTo>
                  <a:lnTo>
                    <a:pt x="13025" y="7036"/>
                  </a:lnTo>
                  <a:lnTo>
                    <a:pt x="12986" y="7148"/>
                  </a:lnTo>
                  <a:lnTo>
                    <a:pt x="12933" y="7259"/>
                  </a:lnTo>
                  <a:lnTo>
                    <a:pt x="12866" y="7367"/>
                  </a:lnTo>
                  <a:lnTo>
                    <a:pt x="12785" y="7474"/>
                  </a:lnTo>
                  <a:lnTo>
                    <a:pt x="12690" y="7579"/>
                  </a:lnTo>
                  <a:lnTo>
                    <a:pt x="12582" y="7680"/>
                  </a:lnTo>
                  <a:lnTo>
                    <a:pt x="12461" y="7780"/>
                  </a:lnTo>
                  <a:lnTo>
                    <a:pt x="12329" y="7877"/>
                  </a:lnTo>
                  <a:lnTo>
                    <a:pt x="12183" y="7971"/>
                  </a:lnTo>
                  <a:lnTo>
                    <a:pt x="12026" y="8063"/>
                  </a:lnTo>
                  <a:lnTo>
                    <a:pt x="11859" y="8151"/>
                  </a:lnTo>
                  <a:lnTo>
                    <a:pt x="11680" y="8236"/>
                  </a:lnTo>
                  <a:lnTo>
                    <a:pt x="11490" y="8317"/>
                  </a:lnTo>
                  <a:lnTo>
                    <a:pt x="11291" y="8396"/>
                  </a:lnTo>
                  <a:lnTo>
                    <a:pt x="11081" y="8470"/>
                  </a:lnTo>
                  <a:lnTo>
                    <a:pt x="10862" y="8540"/>
                  </a:lnTo>
                  <a:lnTo>
                    <a:pt x="10635" y="8607"/>
                  </a:lnTo>
                  <a:lnTo>
                    <a:pt x="10399" y="8670"/>
                  </a:lnTo>
                  <a:lnTo>
                    <a:pt x="10154" y="8729"/>
                  </a:lnTo>
                  <a:lnTo>
                    <a:pt x="9902" y="8782"/>
                  </a:lnTo>
                  <a:lnTo>
                    <a:pt x="9642" y="8832"/>
                  </a:lnTo>
                  <a:lnTo>
                    <a:pt x="9375" y="8876"/>
                  </a:lnTo>
                  <a:lnTo>
                    <a:pt x="9102" y="8917"/>
                  </a:lnTo>
                  <a:lnTo>
                    <a:pt x="8822" y="8953"/>
                  </a:lnTo>
                  <a:lnTo>
                    <a:pt x="8535" y="8983"/>
                  </a:lnTo>
                  <a:lnTo>
                    <a:pt x="8244" y="9008"/>
                  </a:lnTo>
                  <a:lnTo>
                    <a:pt x="7948" y="9027"/>
                  </a:lnTo>
                  <a:lnTo>
                    <a:pt x="7646" y="9041"/>
                  </a:lnTo>
                  <a:lnTo>
                    <a:pt x="7340" y="9050"/>
                  </a:lnTo>
                  <a:lnTo>
                    <a:pt x="7030" y="9053"/>
                  </a:lnTo>
                  <a:lnTo>
                    <a:pt x="6720" y="9050"/>
                  </a:lnTo>
                  <a:lnTo>
                    <a:pt x="6414" y="9041"/>
                  </a:lnTo>
                  <a:lnTo>
                    <a:pt x="6112" y="9027"/>
                  </a:lnTo>
                  <a:lnTo>
                    <a:pt x="5816" y="9008"/>
                  </a:lnTo>
                  <a:lnTo>
                    <a:pt x="5525" y="8983"/>
                  </a:lnTo>
                  <a:lnTo>
                    <a:pt x="5238" y="8953"/>
                  </a:lnTo>
                  <a:lnTo>
                    <a:pt x="4958" y="8917"/>
                  </a:lnTo>
                  <a:lnTo>
                    <a:pt x="4685" y="8876"/>
                  </a:lnTo>
                  <a:lnTo>
                    <a:pt x="4418" y="8832"/>
                  </a:lnTo>
                  <a:lnTo>
                    <a:pt x="4158" y="8782"/>
                  </a:lnTo>
                  <a:lnTo>
                    <a:pt x="3906" y="8729"/>
                  </a:lnTo>
                  <a:lnTo>
                    <a:pt x="3661" y="8670"/>
                  </a:lnTo>
                  <a:lnTo>
                    <a:pt x="3425" y="8607"/>
                  </a:lnTo>
                  <a:lnTo>
                    <a:pt x="3197" y="8540"/>
                  </a:lnTo>
                  <a:lnTo>
                    <a:pt x="2979" y="8470"/>
                  </a:lnTo>
                  <a:lnTo>
                    <a:pt x="2769" y="8396"/>
                  </a:lnTo>
                  <a:lnTo>
                    <a:pt x="2570" y="8317"/>
                  </a:lnTo>
                  <a:lnTo>
                    <a:pt x="2380" y="8236"/>
                  </a:lnTo>
                  <a:lnTo>
                    <a:pt x="2201" y="8151"/>
                  </a:lnTo>
                  <a:lnTo>
                    <a:pt x="2034" y="8063"/>
                  </a:lnTo>
                  <a:lnTo>
                    <a:pt x="1877" y="7971"/>
                  </a:lnTo>
                  <a:lnTo>
                    <a:pt x="1731" y="7877"/>
                  </a:lnTo>
                  <a:lnTo>
                    <a:pt x="1599" y="7780"/>
                  </a:lnTo>
                  <a:lnTo>
                    <a:pt x="1477" y="7680"/>
                  </a:lnTo>
                  <a:lnTo>
                    <a:pt x="1370" y="7579"/>
                  </a:lnTo>
                  <a:lnTo>
                    <a:pt x="1275" y="7474"/>
                  </a:lnTo>
                  <a:lnTo>
                    <a:pt x="1194" y="7367"/>
                  </a:lnTo>
                  <a:lnTo>
                    <a:pt x="1127" y="7259"/>
                  </a:lnTo>
                  <a:lnTo>
                    <a:pt x="1074" y="7148"/>
                  </a:lnTo>
                  <a:lnTo>
                    <a:pt x="1035" y="7036"/>
                  </a:lnTo>
                  <a:lnTo>
                    <a:pt x="1012" y="6921"/>
                  </a:lnTo>
                  <a:lnTo>
                    <a:pt x="1004" y="6805"/>
                  </a:lnTo>
                  <a:lnTo>
                    <a:pt x="1005" y="6798"/>
                  </a:lnTo>
                  <a:lnTo>
                    <a:pt x="1006" y="6790"/>
                  </a:lnTo>
                  <a:lnTo>
                    <a:pt x="1004" y="6790"/>
                  </a:lnTo>
                  <a:lnTo>
                    <a:pt x="1004" y="5062"/>
                  </a:lnTo>
                  <a:lnTo>
                    <a:pt x="1131" y="5154"/>
                  </a:lnTo>
                  <a:lnTo>
                    <a:pt x="1263" y="5244"/>
                  </a:lnTo>
                  <a:lnTo>
                    <a:pt x="1402" y="5330"/>
                  </a:lnTo>
                  <a:lnTo>
                    <a:pt x="1547" y="5414"/>
                  </a:lnTo>
                  <a:lnTo>
                    <a:pt x="1697" y="5493"/>
                  </a:lnTo>
                  <a:lnTo>
                    <a:pt x="1852" y="5571"/>
                  </a:lnTo>
                  <a:lnTo>
                    <a:pt x="2013" y="5645"/>
                  </a:lnTo>
                  <a:lnTo>
                    <a:pt x="2178" y="5717"/>
                  </a:lnTo>
                  <a:lnTo>
                    <a:pt x="2348" y="5784"/>
                  </a:lnTo>
                  <a:lnTo>
                    <a:pt x="2523" y="5850"/>
                  </a:lnTo>
                  <a:lnTo>
                    <a:pt x="2701" y="5911"/>
                  </a:lnTo>
                  <a:lnTo>
                    <a:pt x="2883" y="5970"/>
                  </a:lnTo>
                  <a:lnTo>
                    <a:pt x="3070" y="6027"/>
                  </a:lnTo>
                  <a:lnTo>
                    <a:pt x="3260" y="6080"/>
                  </a:lnTo>
                  <a:lnTo>
                    <a:pt x="3453" y="6129"/>
                  </a:lnTo>
                  <a:lnTo>
                    <a:pt x="3650" y="6176"/>
                  </a:lnTo>
                  <a:lnTo>
                    <a:pt x="3848" y="6221"/>
                  </a:lnTo>
                  <a:lnTo>
                    <a:pt x="4050" y="6262"/>
                  </a:lnTo>
                  <a:lnTo>
                    <a:pt x="4255" y="6300"/>
                  </a:lnTo>
                  <a:lnTo>
                    <a:pt x="4461" y="6336"/>
                  </a:lnTo>
                  <a:lnTo>
                    <a:pt x="4670" y="6369"/>
                  </a:lnTo>
                  <a:lnTo>
                    <a:pt x="4880" y="6399"/>
                  </a:lnTo>
                  <a:lnTo>
                    <a:pt x="5092" y="6425"/>
                  </a:lnTo>
                  <a:lnTo>
                    <a:pt x="5305" y="6449"/>
                  </a:lnTo>
                  <a:lnTo>
                    <a:pt x="5519" y="6470"/>
                  </a:lnTo>
                  <a:lnTo>
                    <a:pt x="5733" y="6488"/>
                  </a:lnTo>
                  <a:lnTo>
                    <a:pt x="5949" y="6503"/>
                  </a:lnTo>
                  <a:lnTo>
                    <a:pt x="6165" y="6516"/>
                  </a:lnTo>
                  <a:lnTo>
                    <a:pt x="6382" y="6527"/>
                  </a:lnTo>
                  <a:lnTo>
                    <a:pt x="6598" y="6533"/>
                  </a:lnTo>
                  <a:lnTo>
                    <a:pt x="6814" y="6538"/>
                  </a:lnTo>
                  <a:lnTo>
                    <a:pt x="7030" y="6539"/>
                  </a:lnTo>
                  <a:lnTo>
                    <a:pt x="7246" y="6538"/>
                  </a:lnTo>
                  <a:lnTo>
                    <a:pt x="7462" y="6533"/>
                  </a:lnTo>
                  <a:lnTo>
                    <a:pt x="7678" y="6527"/>
                  </a:lnTo>
                  <a:lnTo>
                    <a:pt x="7895" y="6516"/>
                  </a:lnTo>
                  <a:lnTo>
                    <a:pt x="8111" y="6503"/>
                  </a:lnTo>
                  <a:lnTo>
                    <a:pt x="8327" y="6488"/>
                  </a:lnTo>
                  <a:lnTo>
                    <a:pt x="8541" y="6470"/>
                  </a:lnTo>
                  <a:lnTo>
                    <a:pt x="8755" y="6449"/>
                  </a:lnTo>
                  <a:lnTo>
                    <a:pt x="8968" y="6425"/>
                  </a:lnTo>
                  <a:lnTo>
                    <a:pt x="9180" y="6399"/>
                  </a:lnTo>
                  <a:lnTo>
                    <a:pt x="9390" y="6369"/>
                  </a:lnTo>
                  <a:lnTo>
                    <a:pt x="9599" y="6336"/>
                  </a:lnTo>
                  <a:lnTo>
                    <a:pt x="9805" y="6300"/>
                  </a:lnTo>
                  <a:lnTo>
                    <a:pt x="10010" y="6262"/>
                  </a:lnTo>
                  <a:lnTo>
                    <a:pt x="10212" y="6221"/>
                  </a:lnTo>
                  <a:lnTo>
                    <a:pt x="10410" y="6176"/>
                  </a:lnTo>
                  <a:lnTo>
                    <a:pt x="10607" y="6129"/>
                  </a:lnTo>
                  <a:lnTo>
                    <a:pt x="10800" y="6080"/>
                  </a:lnTo>
                  <a:lnTo>
                    <a:pt x="10990" y="6027"/>
                  </a:lnTo>
                  <a:lnTo>
                    <a:pt x="11177" y="5970"/>
                  </a:lnTo>
                  <a:lnTo>
                    <a:pt x="11358" y="5911"/>
                  </a:lnTo>
                  <a:lnTo>
                    <a:pt x="11537" y="5850"/>
                  </a:lnTo>
                  <a:lnTo>
                    <a:pt x="11712" y="5784"/>
                  </a:lnTo>
                  <a:lnTo>
                    <a:pt x="11882" y="5717"/>
                  </a:lnTo>
                  <a:lnTo>
                    <a:pt x="12047" y="5645"/>
                  </a:lnTo>
                  <a:lnTo>
                    <a:pt x="12208" y="5571"/>
                  </a:lnTo>
                  <a:lnTo>
                    <a:pt x="12363" y="5493"/>
                  </a:lnTo>
                  <a:lnTo>
                    <a:pt x="12513" y="5414"/>
                  </a:lnTo>
                  <a:lnTo>
                    <a:pt x="12658" y="5330"/>
                  </a:lnTo>
                  <a:lnTo>
                    <a:pt x="12797" y="5244"/>
                  </a:lnTo>
                  <a:lnTo>
                    <a:pt x="12929" y="5154"/>
                  </a:lnTo>
                  <a:lnTo>
                    <a:pt x="13056" y="5062"/>
                  </a:lnTo>
                  <a:lnTo>
                    <a:pt x="13056" y="6790"/>
                  </a:lnTo>
                  <a:close/>
                  <a:moveTo>
                    <a:pt x="13056" y="9808"/>
                  </a:moveTo>
                  <a:lnTo>
                    <a:pt x="13054" y="9808"/>
                  </a:lnTo>
                  <a:lnTo>
                    <a:pt x="13055" y="9816"/>
                  </a:lnTo>
                  <a:lnTo>
                    <a:pt x="13056" y="9824"/>
                  </a:lnTo>
                  <a:lnTo>
                    <a:pt x="13048" y="9940"/>
                  </a:lnTo>
                  <a:lnTo>
                    <a:pt x="13025" y="10053"/>
                  </a:lnTo>
                  <a:lnTo>
                    <a:pt x="12986" y="10166"/>
                  </a:lnTo>
                  <a:lnTo>
                    <a:pt x="12933" y="10277"/>
                  </a:lnTo>
                  <a:lnTo>
                    <a:pt x="12866" y="10385"/>
                  </a:lnTo>
                  <a:lnTo>
                    <a:pt x="12785" y="10492"/>
                  </a:lnTo>
                  <a:lnTo>
                    <a:pt x="12690" y="10597"/>
                  </a:lnTo>
                  <a:lnTo>
                    <a:pt x="12582" y="10698"/>
                  </a:lnTo>
                  <a:lnTo>
                    <a:pt x="12461" y="10798"/>
                  </a:lnTo>
                  <a:lnTo>
                    <a:pt x="12329" y="10895"/>
                  </a:lnTo>
                  <a:lnTo>
                    <a:pt x="12183" y="10989"/>
                  </a:lnTo>
                  <a:lnTo>
                    <a:pt x="12026" y="11080"/>
                  </a:lnTo>
                  <a:lnTo>
                    <a:pt x="11859" y="11169"/>
                  </a:lnTo>
                  <a:lnTo>
                    <a:pt x="11680" y="11253"/>
                  </a:lnTo>
                  <a:lnTo>
                    <a:pt x="11490" y="11335"/>
                  </a:lnTo>
                  <a:lnTo>
                    <a:pt x="11291" y="11413"/>
                  </a:lnTo>
                  <a:lnTo>
                    <a:pt x="11081" y="11488"/>
                  </a:lnTo>
                  <a:lnTo>
                    <a:pt x="10862" y="11558"/>
                  </a:lnTo>
                  <a:lnTo>
                    <a:pt x="10635" y="11625"/>
                  </a:lnTo>
                  <a:lnTo>
                    <a:pt x="10399" y="11688"/>
                  </a:lnTo>
                  <a:lnTo>
                    <a:pt x="10154" y="11746"/>
                  </a:lnTo>
                  <a:lnTo>
                    <a:pt x="9902" y="11800"/>
                  </a:lnTo>
                  <a:lnTo>
                    <a:pt x="9642" y="11850"/>
                  </a:lnTo>
                  <a:lnTo>
                    <a:pt x="9375" y="11895"/>
                  </a:lnTo>
                  <a:lnTo>
                    <a:pt x="9102" y="11934"/>
                  </a:lnTo>
                  <a:lnTo>
                    <a:pt x="8822" y="11971"/>
                  </a:lnTo>
                  <a:lnTo>
                    <a:pt x="8535" y="12001"/>
                  </a:lnTo>
                  <a:lnTo>
                    <a:pt x="8244" y="12026"/>
                  </a:lnTo>
                  <a:lnTo>
                    <a:pt x="7948" y="12045"/>
                  </a:lnTo>
                  <a:lnTo>
                    <a:pt x="7646" y="12060"/>
                  </a:lnTo>
                  <a:lnTo>
                    <a:pt x="7340" y="12068"/>
                  </a:lnTo>
                  <a:lnTo>
                    <a:pt x="7030" y="12071"/>
                  </a:lnTo>
                  <a:lnTo>
                    <a:pt x="6720" y="12068"/>
                  </a:lnTo>
                  <a:lnTo>
                    <a:pt x="6414" y="12060"/>
                  </a:lnTo>
                  <a:lnTo>
                    <a:pt x="6112" y="12045"/>
                  </a:lnTo>
                  <a:lnTo>
                    <a:pt x="5816" y="12026"/>
                  </a:lnTo>
                  <a:lnTo>
                    <a:pt x="5525" y="12001"/>
                  </a:lnTo>
                  <a:lnTo>
                    <a:pt x="5238" y="11971"/>
                  </a:lnTo>
                  <a:lnTo>
                    <a:pt x="4958" y="11934"/>
                  </a:lnTo>
                  <a:lnTo>
                    <a:pt x="4685" y="11895"/>
                  </a:lnTo>
                  <a:lnTo>
                    <a:pt x="4418" y="11850"/>
                  </a:lnTo>
                  <a:lnTo>
                    <a:pt x="4158" y="11800"/>
                  </a:lnTo>
                  <a:lnTo>
                    <a:pt x="3906" y="11746"/>
                  </a:lnTo>
                  <a:lnTo>
                    <a:pt x="3661" y="11688"/>
                  </a:lnTo>
                  <a:lnTo>
                    <a:pt x="3425" y="11625"/>
                  </a:lnTo>
                  <a:lnTo>
                    <a:pt x="3197" y="11558"/>
                  </a:lnTo>
                  <a:lnTo>
                    <a:pt x="2979" y="11488"/>
                  </a:lnTo>
                  <a:lnTo>
                    <a:pt x="2769" y="11413"/>
                  </a:lnTo>
                  <a:lnTo>
                    <a:pt x="2570" y="11335"/>
                  </a:lnTo>
                  <a:lnTo>
                    <a:pt x="2380" y="11253"/>
                  </a:lnTo>
                  <a:lnTo>
                    <a:pt x="2201" y="11169"/>
                  </a:lnTo>
                  <a:lnTo>
                    <a:pt x="2034" y="11080"/>
                  </a:lnTo>
                  <a:lnTo>
                    <a:pt x="1877" y="10989"/>
                  </a:lnTo>
                  <a:lnTo>
                    <a:pt x="1731" y="10895"/>
                  </a:lnTo>
                  <a:lnTo>
                    <a:pt x="1599" y="10798"/>
                  </a:lnTo>
                  <a:lnTo>
                    <a:pt x="1477" y="10698"/>
                  </a:lnTo>
                  <a:lnTo>
                    <a:pt x="1370" y="10597"/>
                  </a:lnTo>
                  <a:lnTo>
                    <a:pt x="1275" y="10492"/>
                  </a:lnTo>
                  <a:lnTo>
                    <a:pt x="1194" y="10385"/>
                  </a:lnTo>
                  <a:lnTo>
                    <a:pt x="1127" y="10277"/>
                  </a:lnTo>
                  <a:lnTo>
                    <a:pt x="1074" y="10166"/>
                  </a:lnTo>
                  <a:lnTo>
                    <a:pt x="1035" y="10053"/>
                  </a:lnTo>
                  <a:lnTo>
                    <a:pt x="1012" y="9940"/>
                  </a:lnTo>
                  <a:lnTo>
                    <a:pt x="1004" y="9824"/>
                  </a:lnTo>
                  <a:lnTo>
                    <a:pt x="1005" y="9816"/>
                  </a:lnTo>
                  <a:lnTo>
                    <a:pt x="1006" y="9808"/>
                  </a:lnTo>
                  <a:lnTo>
                    <a:pt x="1004" y="9808"/>
                  </a:lnTo>
                  <a:lnTo>
                    <a:pt x="1004" y="7929"/>
                  </a:lnTo>
                  <a:lnTo>
                    <a:pt x="1106" y="8027"/>
                  </a:lnTo>
                  <a:lnTo>
                    <a:pt x="1215" y="8124"/>
                  </a:lnTo>
                  <a:lnTo>
                    <a:pt x="1334" y="8216"/>
                  </a:lnTo>
                  <a:lnTo>
                    <a:pt x="1459" y="8306"/>
                  </a:lnTo>
                  <a:lnTo>
                    <a:pt x="1592" y="8393"/>
                  </a:lnTo>
                  <a:lnTo>
                    <a:pt x="1732" y="8477"/>
                  </a:lnTo>
                  <a:lnTo>
                    <a:pt x="1880" y="8558"/>
                  </a:lnTo>
                  <a:lnTo>
                    <a:pt x="2034" y="8635"/>
                  </a:lnTo>
                  <a:lnTo>
                    <a:pt x="2194" y="8709"/>
                  </a:lnTo>
                  <a:lnTo>
                    <a:pt x="2361" y="8781"/>
                  </a:lnTo>
                  <a:lnTo>
                    <a:pt x="2534" y="8849"/>
                  </a:lnTo>
                  <a:lnTo>
                    <a:pt x="2712" y="8915"/>
                  </a:lnTo>
                  <a:lnTo>
                    <a:pt x="2895" y="8976"/>
                  </a:lnTo>
                  <a:lnTo>
                    <a:pt x="3083" y="9035"/>
                  </a:lnTo>
                  <a:lnTo>
                    <a:pt x="3277" y="9092"/>
                  </a:lnTo>
                  <a:lnTo>
                    <a:pt x="3474" y="9144"/>
                  </a:lnTo>
                  <a:lnTo>
                    <a:pt x="3677" y="9193"/>
                  </a:lnTo>
                  <a:lnTo>
                    <a:pt x="3883" y="9241"/>
                  </a:lnTo>
                  <a:lnTo>
                    <a:pt x="4091" y="9284"/>
                  </a:lnTo>
                  <a:lnTo>
                    <a:pt x="4305" y="9324"/>
                  </a:lnTo>
                  <a:lnTo>
                    <a:pt x="4521" y="9360"/>
                  </a:lnTo>
                  <a:lnTo>
                    <a:pt x="4740" y="9394"/>
                  </a:lnTo>
                  <a:lnTo>
                    <a:pt x="4962" y="9426"/>
                  </a:lnTo>
                  <a:lnTo>
                    <a:pt x="5186" y="9453"/>
                  </a:lnTo>
                  <a:lnTo>
                    <a:pt x="5412" y="9477"/>
                  </a:lnTo>
                  <a:lnTo>
                    <a:pt x="5640" y="9498"/>
                  </a:lnTo>
                  <a:lnTo>
                    <a:pt x="5869" y="9516"/>
                  </a:lnTo>
                  <a:lnTo>
                    <a:pt x="6100" y="9530"/>
                  </a:lnTo>
                  <a:lnTo>
                    <a:pt x="6332" y="9541"/>
                  </a:lnTo>
                  <a:lnTo>
                    <a:pt x="6564" y="9549"/>
                  </a:lnTo>
                  <a:lnTo>
                    <a:pt x="6797" y="9554"/>
                  </a:lnTo>
                  <a:lnTo>
                    <a:pt x="7030" y="9556"/>
                  </a:lnTo>
                  <a:lnTo>
                    <a:pt x="7263" y="9554"/>
                  </a:lnTo>
                  <a:lnTo>
                    <a:pt x="7496" y="9549"/>
                  </a:lnTo>
                  <a:lnTo>
                    <a:pt x="7728" y="9541"/>
                  </a:lnTo>
                  <a:lnTo>
                    <a:pt x="7960" y="9530"/>
                  </a:lnTo>
                  <a:lnTo>
                    <a:pt x="8191" y="9516"/>
                  </a:lnTo>
                  <a:lnTo>
                    <a:pt x="8420" y="9498"/>
                  </a:lnTo>
                  <a:lnTo>
                    <a:pt x="8648" y="9477"/>
                  </a:lnTo>
                  <a:lnTo>
                    <a:pt x="8874" y="9453"/>
                  </a:lnTo>
                  <a:lnTo>
                    <a:pt x="9098" y="9426"/>
                  </a:lnTo>
                  <a:lnTo>
                    <a:pt x="9320" y="9394"/>
                  </a:lnTo>
                  <a:lnTo>
                    <a:pt x="9539" y="9360"/>
                  </a:lnTo>
                  <a:lnTo>
                    <a:pt x="9755" y="9324"/>
                  </a:lnTo>
                  <a:lnTo>
                    <a:pt x="9969" y="9284"/>
                  </a:lnTo>
                  <a:lnTo>
                    <a:pt x="10177" y="9241"/>
                  </a:lnTo>
                  <a:lnTo>
                    <a:pt x="10383" y="9193"/>
                  </a:lnTo>
                  <a:lnTo>
                    <a:pt x="10586" y="9144"/>
                  </a:lnTo>
                  <a:lnTo>
                    <a:pt x="10783" y="9092"/>
                  </a:lnTo>
                  <a:lnTo>
                    <a:pt x="10977" y="9035"/>
                  </a:lnTo>
                  <a:lnTo>
                    <a:pt x="11165" y="8976"/>
                  </a:lnTo>
                  <a:lnTo>
                    <a:pt x="11348" y="8915"/>
                  </a:lnTo>
                  <a:lnTo>
                    <a:pt x="11526" y="8849"/>
                  </a:lnTo>
                  <a:lnTo>
                    <a:pt x="11699" y="8781"/>
                  </a:lnTo>
                  <a:lnTo>
                    <a:pt x="11866" y="8709"/>
                  </a:lnTo>
                  <a:lnTo>
                    <a:pt x="12026" y="8635"/>
                  </a:lnTo>
                  <a:lnTo>
                    <a:pt x="12180" y="8558"/>
                  </a:lnTo>
                  <a:lnTo>
                    <a:pt x="12328" y="8477"/>
                  </a:lnTo>
                  <a:lnTo>
                    <a:pt x="12468" y="8393"/>
                  </a:lnTo>
                  <a:lnTo>
                    <a:pt x="12601" y="8306"/>
                  </a:lnTo>
                  <a:lnTo>
                    <a:pt x="12726" y="8216"/>
                  </a:lnTo>
                  <a:lnTo>
                    <a:pt x="12845" y="8124"/>
                  </a:lnTo>
                  <a:lnTo>
                    <a:pt x="12954" y="8027"/>
                  </a:lnTo>
                  <a:lnTo>
                    <a:pt x="13056" y="7929"/>
                  </a:lnTo>
                  <a:lnTo>
                    <a:pt x="13056" y="9808"/>
                  </a:lnTo>
                  <a:close/>
                  <a:moveTo>
                    <a:pt x="13056" y="12826"/>
                  </a:moveTo>
                  <a:lnTo>
                    <a:pt x="13048" y="12942"/>
                  </a:lnTo>
                  <a:lnTo>
                    <a:pt x="13025" y="13057"/>
                  </a:lnTo>
                  <a:lnTo>
                    <a:pt x="12986" y="13170"/>
                  </a:lnTo>
                  <a:lnTo>
                    <a:pt x="12933" y="13281"/>
                  </a:lnTo>
                  <a:lnTo>
                    <a:pt x="12866" y="13391"/>
                  </a:lnTo>
                  <a:lnTo>
                    <a:pt x="12785" y="13499"/>
                  </a:lnTo>
                  <a:lnTo>
                    <a:pt x="12690" y="13603"/>
                  </a:lnTo>
                  <a:lnTo>
                    <a:pt x="12583" y="13707"/>
                  </a:lnTo>
                  <a:lnTo>
                    <a:pt x="12461" y="13806"/>
                  </a:lnTo>
                  <a:lnTo>
                    <a:pt x="12329" y="13904"/>
                  </a:lnTo>
                  <a:lnTo>
                    <a:pt x="12183" y="13999"/>
                  </a:lnTo>
                  <a:lnTo>
                    <a:pt x="12026" y="14091"/>
                  </a:lnTo>
                  <a:lnTo>
                    <a:pt x="11859" y="14180"/>
                  </a:lnTo>
                  <a:lnTo>
                    <a:pt x="11680" y="14265"/>
                  </a:lnTo>
                  <a:lnTo>
                    <a:pt x="11490" y="14348"/>
                  </a:lnTo>
                  <a:lnTo>
                    <a:pt x="11291" y="14426"/>
                  </a:lnTo>
                  <a:lnTo>
                    <a:pt x="11081" y="14501"/>
                  </a:lnTo>
                  <a:lnTo>
                    <a:pt x="10863" y="14572"/>
                  </a:lnTo>
                  <a:lnTo>
                    <a:pt x="10635" y="14639"/>
                  </a:lnTo>
                  <a:lnTo>
                    <a:pt x="10399" y="14703"/>
                  </a:lnTo>
                  <a:lnTo>
                    <a:pt x="10154" y="14761"/>
                  </a:lnTo>
                  <a:lnTo>
                    <a:pt x="9902" y="14815"/>
                  </a:lnTo>
                  <a:lnTo>
                    <a:pt x="9642" y="14866"/>
                  </a:lnTo>
                  <a:lnTo>
                    <a:pt x="9376" y="14911"/>
                  </a:lnTo>
                  <a:lnTo>
                    <a:pt x="9102" y="14951"/>
                  </a:lnTo>
                  <a:lnTo>
                    <a:pt x="8822" y="14987"/>
                  </a:lnTo>
                  <a:lnTo>
                    <a:pt x="8536" y="15018"/>
                  </a:lnTo>
                  <a:lnTo>
                    <a:pt x="8244" y="15043"/>
                  </a:lnTo>
                  <a:lnTo>
                    <a:pt x="7948" y="15063"/>
                  </a:lnTo>
                  <a:lnTo>
                    <a:pt x="7647" y="15077"/>
                  </a:lnTo>
                  <a:lnTo>
                    <a:pt x="7340" y="15086"/>
                  </a:lnTo>
                  <a:lnTo>
                    <a:pt x="7030" y="15089"/>
                  </a:lnTo>
                  <a:lnTo>
                    <a:pt x="6720" y="15086"/>
                  </a:lnTo>
                  <a:lnTo>
                    <a:pt x="6413" y="15077"/>
                  </a:lnTo>
                  <a:lnTo>
                    <a:pt x="6112" y="15063"/>
                  </a:lnTo>
                  <a:lnTo>
                    <a:pt x="5816" y="15043"/>
                  </a:lnTo>
                  <a:lnTo>
                    <a:pt x="5524" y="15018"/>
                  </a:lnTo>
                  <a:lnTo>
                    <a:pt x="5238" y="14987"/>
                  </a:lnTo>
                  <a:lnTo>
                    <a:pt x="4958" y="14951"/>
                  </a:lnTo>
                  <a:lnTo>
                    <a:pt x="4684" y="14911"/>
                  </a:lnTo>
                  <a:lnTo>
                    <a:pt x="4418" y="14866"/>
                  </a:lnTo>
                  <a:lnTo>
                    <a:pt x="4158" y="14815"/>
                  </a:lnTo>
                  <a:lnTo>
                    <a:pt x="3906" y="14761"/>
                  </a:lnTo>
                  <a:lnTo>
                    <a:pt x="3661" y="14703"/>
                  </a:lnTo>
                  <a:lnTo>
                    <a:pt x="3425" y="14639"/>
                  </a:lnTo>
                  <a:lnTo>
                    <a:pt x="3197" y="14572"/>
                  </a:lnTo>
                  <a:lnTo>
                    <a:pt x="2979" y="14501"/>
                  </a:lnTo>
                  <a:lnTo>
                    <a:pt x="2769" y="14426"/>
                  </a:lnTo>
                  <a:lnTo>
                    <a:pt x="2570" y="14348"/>
                  </a:lnTo>
                  <a:lnTo>
                    <a:pt x="2380" y="14265"/>
                  </a:lnTo>
                  <a:lnTo>
                    <a:pt x="2201" y="14180"/>
                  </a:lnTo>
                  <a:lnTo>
                    <a:pt x="2034" y="14091"/>
                  </a:lnTo>
                  <a:lnTo>
                    <a:pt x="1877" y="13999"/>
                  </a:lnTo>
                  <a:lnTo>
                    <a:pt x="1731" y="13904"/>
                  </a:lnTo>
                  <a:lnTo>
                    <a:pt x="1599" y="13806"/>
                  </a:lnTo>
                  <a:lnTo>
                    <a:pt x="1477" y="13707"/>
                  </a:lnTo>
                  <a:lnTo>
                    <a:pt x="1370" y="13603"/>
                  </a:lnTo>
                  <a:lnTo>
                    <a:pt x="1275" y="13499"/>
                  </a:lnTo>
                  <a:lnTo>
                    <a:pt x="1194" y="13391"/>
                  </a:lnTo>
                  <a:lnTo>
                    <a:pt x="1127" y="13281"/>
                  </a:lnTo>
                  <a:lnTo>
                    <a:pt x="1074" y="13170"/>
                  </a:lnTo>
                  <a:lnTo>
                    <a:pt x="1035" y="13057"/>
                  </a:lnTo>
                  <a:lnTo>
                    <a:pt x="1012" y="12942"/>
                  </a:lnTo>
                  <a:lnTo>
                    <a:pt x="1004" y="12826"/>
                  </a:lnTo>
                  <a:lnTo>
                    <a:pt x="1004" y="10947"/>
                  </a:lnTo>
                  <a:lnTo>
                    <a:pt x="1106" y="11045"/>
                  </a:lnTo>
                  <a:lnTo>
                    <a:pt x="1215" y="11141"/>
                  </a:lnTo>
                  <a:lnTo>
                    <a:pt x="1334" y="11234"/>
                  </a:lnTo>
                  <a:lnTo>
                    <a:pt x="1459" y="11324"/>
                  </a:lnTo>
                  <a:lnTo>
                    <a:pt x="1592" y="11410"/>
                  </a:lnTo>
                  <a:lnTo>
                    <a:pt x="1732" y="11495"/>
                  </a:lnTo>
                  <a:lnTo>
                    <a:pt x="1880" y="11575"/>
                  </a:lnTo>
                  <a:lnTo>
                    <a:pt x="2034" y="11653"/>
                  </a:lnTo>
                  <a:lnTo>
                    <a:pt x="2194" y="11727"/>
                  </a:lnTo>
                  <a:lnTo>
                    <a:pt x="2361" y="11799"/>
                  </a:lnTo>
                  <a:lnTo>
                    <a:pt x="2534" y="11867"/>
                  </a:lnTo>
                  <a:lnTo>
                    <a:pt x="2712" y="11932"/>
                  </a:lnTo>
                  <a:lnTo>
                    <a:pt x="2895" y="11994"/>
                  </a:lnTo>
                  <a:lnTo>
                    <a:pt x="3083" y="12053"/>
                  </a:lnTo>
                  <a:lnTo>
                    <a:pt x="3277" y="12109"/>
                  </a:lnTo>
                  <a:lnTo>
                    <a:pt x="3474" y="12162"/>
                  </a:lnTo>
                  <a:lnTo>
                    <a:pt x="3677" y="12211"/>
                  </a:lnTo>
                  <a:lnTo>
                    <a:pt x="3883" y="12258"/>
                  </a:lnTo>
                  <a:lnTo>
                    <a:pt x="4091" y="12302"/>
                  </a:lnTo>
                  <a:lnTo>
                    <a:pt x="4305" y="12342"/>
                  </a:lnTo>
                  <a:lnTo>
                    <a:pt x="4521" y="12378"/>
                  </a:lnTo>
                  <a:lnTo>
                    <a:pt x="4740" y="12412"/>
                  </a:lnTo>
                  <a:lnTo>
                    <a:pt x="4962" y="12443"/>
                  </a:lnTo>
                  <a:lnTo>
                    <a:pt x="5186" y="12471"/>
                  </a:lnTo>
                  <a:lnTo>
                    <a:pt x="5412" y="12495"/>
                  </a:lnTo>
                  <a:lnTo>
                    <a:pt x="5640" y="12516"/>
                  </a:lnTo>
                  <a:lnTo>
                    <a:pt x="5869" y="12534"/>
                  </a:lnTo>
                  <a:lnTo>
                    <a:pt x="6100" y="12548"/>
                  </a:lnTo>
                  <a:lnTo>
                    <a:pt x="6332" y="12559"/>
                  </a:lnTo>
                  <a:lnTo>
                    <a:pt x="6564" y="12567"/>
                  </a:lnTo>
                  <a:lnTo>
                    <a:pt x="6797" y="12572"/>
                  </a:lnTo>
                  <a:lnTo>
                    <a:pt x="7030" y="12574"/>
                  </a:lnTo>
                  <a:lnTo>
                    <a:pt x="7263" y="12572"/>
                  </a:lnTo>
                  <a:lnTo>
                    <a:pt x="7496" y="12567"/>
                  </a:lnTo>
                  <a:lnTo>
                    <a:pt x="7728" y="12559"/>
                  </a:lnTo>
                  <a:lnTo>
                    <a:pt x="7960" y="12548"/>
                  </a:lnTo>
                  <a:lnTo>
                    <a:pt x="8191" y="12534"/>
                  </a:lnTo>
                  <a:lnTo>
                    <a:pt x="8420" y="12516"/>
                  </a:lnTo>
                  <a:lnTo>
                    <a:pt x="8648" y="12495"/>
                  </a:lnTo>
                  <a:lnTo>
                    <a:pt x="8874" y="12471"/>
                  </a:lnTo>
                  <a:lnTo>
                    <a:pt x="9098" y="12443"/>
                  </a:lnTo>
                  <a:lnTo>
                    <a:pt x="9320" y="12412"/>
                  </a:lnTo>
                  <a:lnTo>
                    <a:pt x="9539" y="12378"/>
                  </a:lnTo>
                  <a:lnTo>
                    <a:pt x="9755" y="12342"/>
                  </a:lnTo>
                  <a:lnTo>
                    <a:pt x="9969" y="12302"/>
                  </a:lnTo>
                  <a:lnTo>
                    <a:pt x="10177" y="12258"/>
                  </a:lnTo>
                  <a:lnTo>
                    <a:pt x="10383" y="12211"/>
                  </a:lnTo>
                  <a:lnTo>
                    <a:pt x="10586" y="12162"/>
                  </a:lnTo>
                  <a:lnTo>
                    <a:pt x="10783" y="12109"/>
                  </a:lnTo>
                  <a:lnTo>
                    <a:pt x="10977" y="12053"/>
                  </a:lnTo>
                  <a:lnTo>
                    <a:pt x="11165" y="11994"/>
                  </a:lnTo>
                  <a:lnTo>
                    <a:pt x="11348" y="11932"/>
                  </a:lnTo>
                  <a:lnTo>
                    <a:pt x="11526" y="11867"/>
                  </a:lnTo>
                  <a:lnTo>
                    <a:pt x="11699" y="11799"/>
                  </a:lnTo>
                  <a:lnTo>
                    <a:pt x="11866" y="11727"/>
                  </a:lnTo>
                  <a:lnTo>
                    <a:pt x="12026" y="11653"/>
                  </a:lnTo>
                  <a:lnTo>
                    <a:pt x="12180" y="11575"/>
                  </a:lnTo>
                  <a:lnTo>
                    <a:pt x="12328" y="11495"/>
                  </a:lnTo>
                  <a:lnTo>
                    <a:pt x="12468" y="11410"/>
                  </a:lnTo>
                  <a:lnTo>
                    <a:pt x="12601" y="11324"/>
                  </a:lnTo>
                  <a:lnTo>
                    <a:pt x="12726" y="11234"/>
                  </a:lnTo>
                  <a:lnTo>
                    <a:pt x="12845" y="11141"/>
                  </a:lnTo>
                  <a:lnTo>
                    <a:pt x="12954" y="11045"/>
                  </a:lnTo>
                  <a:lnTo>
                    <a:pt x="13056" y="10947"/>
                  </a:lnTo>
                  <a:lnTo>
                    <a:pt x="13056" y="12826"/>
                  </a:lnTo>
                  <a:close/>
                  <a:moveTo>
                    <a:pt x="7030" y="0"/>
                  </a:moveTo>
                  <a:lnTo>
                    <a:pt x="6712" y="3"/>
                  </a:lnTo>
                  <a:lnTo>
                    <a:pt x="6393" y="12"/>
                  </a:lnTo>
                  <a:lnTo>
                    <a:pt x="6074" y="27"/>
                  </a:lnTo>
                  <a:lnTo>
                    <a:pt x="5756" y="48"/>
                  </a:lnTo>
                  <a:lnTo>
                    <a:pt x="5439" y="75"/>
                  </a:lnTo>
                  <a:lnTo>
                    <a:pt x="5124" y="110"/>
                  </a:lnTo>
                  <a:lnTo>
                    <a:pt x="4812" y="149"/>
                  </a:lnTo>
                  <a:lnTo>
                    <a:pt x="4503" y="195"/>
                  </a:lnTo>
                  <a:lnTo>
                    <a:pt x="4199" y="247"/>
                  </a:lnTo>
                  <a:lnTo>
                    <a:pt x="3900" y="306"/>
                  </a:lnTo>
                  <a:lnTo>
                    <a:pt x="3605" y="370"/>
                  </a:lnTo>
                  <a:lnTo>
                    <a:pt x="3318" y="442"/>
                  </a:lnTo>
                  <a:lnTo>
                    <a:pt x="3037" y="520"/>
                  </a:lnTo>
                  <a:lnTo>
                    <a:pt x="2765" y="604"/>
                  </a:lnTo>
                  <a:lnTo>
                    <a:pt x="2501" y="695"/>
                  </a:lnTo>
                  <a:lnTo>
                    <a:pt x="2246" y="792"/>
                  </a:lnTo>
                  <a:lnTo>
                    <a:pt x="2001" y="896"/>
                  </a:lnTo>
                  <a:lnTo>
                    <a:pt x="1766" y="1007"/>
                  </a:lnTo>
                  <a:lnTo>
                    <a:pt x="1543" y="1124"/>
                  </a:lnTo>
                  <a:lnTo>
                    <a:pt x="1332" y="1247"/>
                  </a:lnTo>
                  <a:lnTo>
                    <a:pt x="1133" y="1378"/>
                  </a:lnTo>
                  <a:lnTo>
                    <a:pt x="948" y="1515"/>
                  </a:lnTo>
                  <a:lnTo>
                    <a:pt x="778" y="1660"/>
                  </a:lnTo>
                  <a:lnTo>
                    <a:pt x="623" y="1811"/>
                  </a:lnTo>
                  <a:lnTo>
                    <a:pt x="482" y="1969"/>
                  </a:lnTo>
                  <a:lnTo>
                    <a:pt x="359" y="2134"/>
                  </a:lnTo>
                  <a:lnTo>
                    <a:pt x="252" y="2305"/>
                  </a:lnTo>
                  <a:lnTo>
                    <a:pt x="163" y="2484"/>
                  </a:lnTo>
                  <a:lnTo>
                    <a:pt x="93" y="2670"/>
                  </a:lnTo>
                  <a:lnTo>
                    <a:pt x="42" y="2862"/>
                  </a:lnTo>
                  <a:lnTo>
                    <a:pt x="11" y="3062"/>
                  </a:lnTo>
                  <a:lnTo>
                    <a:pt x="0" y="3269"/>
                  </a:lnTo>
                  <a:lnTo>
                    <a:pt x="0" y="12826"/>
                  </a:lnTo>
                  <a:lnTo>
                    <a:pt x="11" y="13033"/>
                  </a:lnTo>
                  <a:lnTo>
                    <a:pt x="42" y="13232"/>
                  </a:lnTo>
                  <a:lnTo>
                    <a:pt x="93" y="13425"/>
                  </a:lnTo>
                  <a:lnTo>
                    <a:pt x="163" y="13611"/>
                  </a:lnTo>
                  <a:lnTo>
                    <a:pt x="252" y="13789"/>
                  </a:lnTo>
                  <a:lnTo>
                    <a:pt x="359" y="13961"/>
                  </a:lnTo>
                  <a:lnTo>
                    <a:pt x="482" y="14126"/>
                  </a:lnTo>
                  <a:lnTo>
                    <a:pt x="623" y="14284"/>
                  </a:lnTo>
                  <a:lnTo>
                    <a:pt x="778" y="14435"/>
                  </a:lnTo>
                  <a:lnTo>
                    <a:pt x="948" y="14579"/>
                  </a:lnTo>
                  <a:lnTo>
                    <a:pt x="1133" y="14717"/>
                  </a:lnTo>
                  <a:lnTo>
                    <a:pt x="1332" y="14847"/>
                  </a:lnTo>
                  <a:lnTo>
                    <a:pt x="1543" y="14971"/>
                  </a:lnTo>
                  <a:lnTo>
                    <a:pt x="1766" y="15088"/>
                  </a:lnTo>
                  <a:lnTo>
                    <a:pt x="2001" y="15199"/>
                  </a:lnTo>
                  <a:lnTo>
                    <a:pt x="2246" y="15302"/>
                  </a:lnTo>
                  <a:lnTo>
                    <a:pt x="2501" y="15400"/>
                  </a:lnTo>
                  <a:lnTo>
                    <a:pt x="2765" y="15490"/>
                  </a:lnTo>
                  <a:lnTo>
                    <a:pt x="3037" y="15575"/>
                  </a:lnTo>
                  <a:lnTo>
                    <a:pt x="3318" y="15652"/>
                  </a:lnTo>
                  <a:lnTo>
                    <a:pt x="3605" y="15724"/>
                  </a:lnTo>
                  <a:lnTo>
                    <a:pt x="3900" y="15789"/>
                  </a:lnTo>
                  <a:lnTo>
                    <a:pt x="4199" y="15848"/>
                  </a:lnTo>
                  <a:lnTo>
                    <a:pt x="4503" y="15900"/>
                  </a:lnTo>
                  <a:lnTo>
                    <a:pt x="4812" y="15946"/>
                  </a:lnTo>
                  <a:lnTo>
                    <a:pt x="5124" y="15985"/>
                  </a:lnTo>
                  <a:lnTo>
                    <a:pt x="5439" y="16020"/>
                  </a:lnTo>
                  <a:lnTo>
                    <a:pt x="5756" y="16047"/>
                  </a:lnTo>
                  <a:lnTo>
                    <a:pt x="6074" y="16068"/>
                  </a:lnTo>
                  <a:lnTo>
                    <a:pt x="6393" y="16083"/>
                  </a:lnTo>
                  <a:lnTo>
                    <a:pt x="6712" y="16092"/>
                  </a:lnTo>
                  <a:lnTo>
                    <a:pt x="7030" y="16095"/>
                  </a:lnTo>
                  <a:lnTo>
                    <a:pt x="7348" y="16092"/>
                  </a:lnTo>
                  <a:lnTo>
                    <a:pt x="7667" y="16083"/>
                  </a:lnTo>
                  <a:lnTo>
                    <a:pt x="7986" y="16068"/>
                  </a:lnTo>
                  <a:lnTo>
                    <a:pt x="8304" y="16047"/>
                  </a:lnTo>
                  <a:lnTo>
                    <a:pt x="8621" y="16020"/>
                  </a:lnTo>
                  <a:lnTo>
                    <a:pt x="8936" y="15985"/>
                  </a:lnTo>
                  <a:lnTo>
                    <a:pt x="9248" y="15946"/>
                  </a:lnTo>
                  <a:lnTo>
                    <a:pt x="9557" y="15900"/>
                  </a:lnTo>
                  <a:lnTo>
                    <a:pt x="9861" y="15848"/>
                  </a:lnTo>
                  <a:lnTo>
                    <a:pt x="10160" y="15789"/>
                  </a:lnTo>
                  <a:lnTo>
                    <a:pt x="10455" y="15724"/>
                  </a:lnTo>
                  <a:lnTo>
                    <a:pt x="10742" y="15652"/>
                  </a:lnTo>
                  <a:lnTo>
                    <a:pt x="11023" y="15575"/>
                  </a:lnTo>
                  <a:lnTo>
                    <a:pt x="11295" y="15490"/>
                  </a:lnTo>
                  <a:lnTo>
                    <a:pt x="11559" y="15400"/>
                  </a:lnTo>
                  <a:lnTo>
                    <a:pt x="11814" y="15302"/>
                  </a:lnTo>
                  <a:lnTo>
                    <a:pt x="12059" y="15199"/>
                  </a:lnTo>
                  <a:lnTo>
                    <a:pt x="12294" y="15088"/>
                  </a:lnTo>
                  <a:lnTo>
                    <a:pt x="12517" y="14971"/>
                  </a:lnTo>
                  <a:lnTo>
                    <a:pt x="12728" y="14847"/>
                  </a:lnTo>
                  <a:lnTo>
                    <a:pt x="12927" y="14717"/>
                  </a:lnTo>
                  <a:lnTo>
                    <a:pt x="13112" y="14579"/>
                  </a:lnTo>
                  <a:lnTo>
                    <a:pt x="13282" y="14435"/>
                  </a:lnTo>
                  <a:lnTo>
                    <a:pt x="13437" y="14284"/>
                  </a:lnTo>
                  <a:lnTo>
                    <a:pt x="13578" y="14126"/>
                  </a:lnTo>
                  <a:lnTo>
                    <a:pt x="13701" y="13961"/>
                  </a:lnTo>
                  <a:lnTo>
                    <a:pt x="13808" y="13789"/>
                  </a:lnTo>
                  <a:lnTo>
                    <a:pt x="13897" y="13611"/>
                  </a:lnTo>
                  <a:lnTo>
                    <a:pt x="13967" y="13425"/>
                  </a:lnTo>
                  <a:lnTo>
                    <a:pt x="14018" y="13232"/>
                  </a:lnTo>
                  <a:lnTo>
                    <a:pt x="14049" y="13033"/>
                  </a:lnTo>
                  <a:lnTo>
                    <a:pt x="14060" y="12826"/>
                  </a:lnTo>
                  <a:lnTo>
                    <a:pt x="14060" y="3269"/>
                  </a:lnTo>
                  <a:lnTo>
                    <a:pt x="14049" y="3062"/>
                  </a:lnTo>
                  <a:lnTo>
                    <a:pt x="14018" y="2862"/>
                  </a:lnTo>
                  <a:lnTo>
                    <a:pt x="13967" y="2670"/>
                  </a:lnTo>
                  <a:lnTo>
                    <a:pt x="13897" y="2484"/>
                  </a:lnTo>
                  <a:lnTo>
                    <a:pt x="13808" y="2305"/>
                  </a:lnTo>
                  <a:lnTo>
                    <a:pt x="13701" y="2134"/>
                  </a:lnTo>
                  <a:lnTo>
                    <a:pt x="13578" y="1969"/>
                  </a:lnTo>
                  <a:lnTo>
                    <a:pt x="13437" y="1811"/>
                  </a:lnTo>
                  <a:lnTo>
                    <a:pt x="13282" y="1660"/>
                  </a:lnTo>
                  <a:lnTo>
                    <a:pt x="13112" y="1515"/>
                  </a:lnTo>
                  <a:lnTo>
                    <a:pt x="12927" y="1378"/>
                  </a:lnTo>
                  <a:lnTo>
                    <a:pt x="12728" y="1247"/>
                  </a:lnTo>
                  <a:lnTo>
                    <a:pt x="12517" y="1124"/>
                  </a:lnTo>
                  <a:lnTo>
                    <a:pt x="12294" y="1007"/>
                  </a:lnTo>
                  <a:lnTo>
                    <a:pt x="12059" y="896"/>
                  </a:lnTo>
                  <a:lnTo>
                    <a:pt x="11814" y="792"/>
                  </a:lnTo>
                  <a:lnTo>
                    <a:pt x="11559" y="695"/>
                  </a:lnTo>
                  <a:lnTo>
                    <a:pt x="11295" y="604"/>
                  </a:lnTo>
                  <a:lnTo>
                    <a:pt x="11023" y="520"/>
                  </a:lnTo>
                  <a:lnTo>
                    <a:pt x="10742" y="442"/>
                  </a:lnTo>
                  <a:lnTo>
                    <a:pt x="10455" y="370"/>
                  </a:lnTo>
                  <a:lnTo>
                    <a:pt x="10160" y="306"/>
                  </a:lnTo>
                  <a:lnTo>
                    <a:pt x="9861" y="247"/>
                  </a:lnTo>
                  <a:lnTo>
                    <a:pt x="9557" y="195"/>
                  </a:lnTo>
                  <a:lnTo>
                    <a:pt x="9248" y="149"/>
                  </a:lnTo>
                  <a:lnTo>
                    <a:pt x="8936" y="110"/>
                  </a:lnTo>
                  <a:lnTo>
                    <a:pt x="8621" y="75"/>
                  </a:lnTo>
                  <a:lnTo>
                    <a:pt x="8304" y="48"/>
                  </a:lnTo>
                  <a:lnTo>
                    <a:pt x="7986" y="27"/>
                  </a:lnTo>
                  <a:lnTo>
                    <a:pt x="7667" y="12"/>
                  </a:lnTo>
                  <a:lnTo>
                    <a:pt x="7348" y="3"/>
                  </a:lnTo>
                  <a:lnTo>
                    <a:pt x="70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194"/>
            <p:cNvSpPr/>
            <p:nvPr/>
          </p:nvSpPr>
          <p:spPr bwMode="auto">
            <a:xfrm>
              <a:off x="2479676" y="4692650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1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4 h 1006"/>
                <a:gd name="T66" fmla="*/ 16 w 1004"/>
                <a:gd name="T67" fmla="*/ 629 h 1006"/>
                <a:gd name="T68" fmla="*/ 39 w 1004"/>
                <a:gd name="T69" fmla="*/ 699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5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4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4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4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195"/>
            <p:cNvSpPr/>
            <p:nvPr/>
          </p:nvSpPr>
          <p:spPr bwMode="auto">
            <a:xfrm>
              <a:off x="2479676" y="4562475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2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2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40 h 1006"/>
                <a:gd name="T38" fmla="*/ 628 w 1004"/>
                <a:gd name="T39" fmla="*/ 17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1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3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5 h 1006"/>
                <a:gd name="T66" fmla="*/ 16 w 1004"/>
                <a:gd name="T67" fmla="*/ 629 h 1006"/>
                <a:gd name="T68" fmla="*/ 39 w 1004"/>
                <a:gd name="T69" fmla="*/ 700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6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3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3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2"/>
                  </a:lnTo>
                  <a:lnTo>
                    <a:pt x="840" y="876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2"/>
                  </a:lnTo>
                  <a:lnTo>
                    <a:pt x="965" y="700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5"/>
                  </a:lnTo>
                  <a:lnTo>
                    <a:pt x="1003" y="530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8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3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40"/>
                  </a:lnTo>
                  <a:lnTo>
                    <a:pt x="675" y="31"/>
                  </a:lnTo>
                  <a:lnTo>
                    <a:pt x="652" y="23"/>
                  </a:lnTo>
                  <a:lnTo>
                    <a:pt x="628" y="17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7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6" y="40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700"/>
                  </a:lnTo>
                  <a:lnTo>
                    <a:pt x="49" y="722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6"/>
                  </a:lnTo>
                  <a:lnTo>
                    <a:pt x="183" y="892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3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196"/>
            <p:cNvSpPr/>
            <p:nvPr/>
          </p:nvSpPr>
          <p:spPr bwMode="auto">
            <a:xfrm>
              <a:off x="2479676" y="4433888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89 h 1006"/>
                <a:gd name="T4" fmla="*/ 698 w 1004"/>
                <a:gd name="T5" fmla="*/ 966 h 1006"/>
                <a:gd name="T6" fmla="*/ 762 w 1004"/>
                <a:gd name="T7" fmla="*/ 933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4 h 1006"/>
                <a:gd name="T14" fmla="*/ 955 w 1004"/>
                <a:gd name="T15" fmla="*/ 721 h 1006"/>
                <a:gd name="T16" fmla="*/ 981 w 1004"/>
                <a:gd name="T17" fmla="*/ 652 h 1006"/>
                <a:gd name="T18" fmla="*/ 998 w 1004"/>
                <a:gd name="T19" fmla="*/ 579 h 1006"/>
                <a:gd name="T20" fmla="*/ 1004 w 1004"/>
                <a:gd name="T21" fmla="*/ 503 h 1006"/>
                <a:gd name="T22" fmla="*/ 998 w 1004"/>
                <a:gd name="T23" fmla="*/ 426 h 1006"/>
                <a:gd name="T24" fmla="*/ 981 w 1004"/>
                <a:gd name="T25" fmla="*/ 353 h 1006"/>
                <a:gd name="T26" fmla="*/ 955 w 1004"/>
                <a:gd name="T27" fmla="*/ 284 h 1006"/>
                <a:gd name="T28" fmla="*/ 919 w 1004"/>
                <a:gd name="T29" fmla="*/ 221 h 1006"/>
                <a:gd name="T30" fmla="*/ 874 w 1004"/>
                <a:gd name="T31" fmla="*/ 165 h 1006"/>
                <a:gd name="T32" fmla="*/ 822 w 1004"/>
                <a:gd name="T33" fmla="*/ 114 h 1006"/>
                <a:gd name="T34" fmla="*/ 762 w 1004"/>
                <a:gd name="T35" fmla="*/ 72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0 h 1006"/>
                <a:gd name="T50" fmla="*/ 202 w 1004"/>
                <a:gd name="T51" fmla="*/ 99 h 1006"/>
                <a:gd name="T52" fmla="*/ 147 w 1004"/>
                <a:gd name="T53" fmla="*/ 146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1 h 1006"/>
                <a:gd name="T62" fmla="*/ 1 w 1004"/>
                <a:gd name="T63" fmla="*/ 476 h 1006"/>
                <a:gd name="T64" fmla="*/ 3 w 1004"/>
                <a:gd name="T65" fmla="*/ 554 h 1006"/>
                <a:gd name="T66" fmla="*/ 16 w 1004"/>
                <a:gd name="T67" fmla="*/ 628 h 1006"/>
                <a:gd name="T68" fmla="*/ 39 w 1004"/>
                <a:gd name="T69" fmla="*/ 699 h 1006"/>
                <a:gd name="T70" fmla="*/ 72 w 1004"/>
                <a:gd name="T71" fmla="*/ 763 h 1006"/>
                <a:gd name="T72" fmla="*/ 115 w 1004"/>
                <a:gd name="T73" fmla="*/ 822 h 1006"/>
                <a:gd name="T74" fmla="*/ 165 w 1004"/>
                <a:gd name="T75" fmla="*/ 875 h 1006"/>
                <a:gd name="T76" fmla="*/ 221 w 1004"/>
                <a:gd name="T77" fmla="*/ 920 h 1006"/>
                <a:gd name="T78" fmla="*/ 284 w 1004"/>
                <a:gd name="T79" fmla="*/ 956 h 1006"/>
                <a:gd name="T80" fmla="*/ 353 w 1004"/>
                <a:gd name="T81" fmla="*/ 983 h 1006"/>
                <a:gd name="T82" fmla="*/ 426 w 1004"/>
                <a:gd name="T83" fmla="*/ 999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999"/>
                  </a:lnTo>
                  <a:lnTo>
                    <a:pt x="604" y="995"/>
                  </a:lnTo>
                  <a:lnTo>
                    <a:pt x="628" y="989"/>
                  </a:lnTo>
                  <a:lnTo>
                    <a:pt x="652" y="983"/>
                  </a:lnTo>
                  <a:lnTo>
                    <a:pt x="675" y="975"/>
                  </a:lnTo>
                  <a:lnTo>
                    <a:pt x="698" y="966"/>
                  </a:lnTo>
                  <a:lnTo>
                    <a:pt x="720" y="956"/>
                  </a:lnTo>
                  <a:lnTo>
                    <a:pt x="741" y="945"/>
                  </a:lnTo>
                  <a:lnTo>
                    <a:pt x="762" y="933"/>
                  </a:lnTo>
                  <a:lnTo>
                    <a:pt x="783" y="920"/>
                  </a:lnTo>
                  <a:lnTo>
                    <a:pt x="803" y="906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2"/>
                  </a:lnTo>
                  <a:lnTo>
                    <a:pt x="905" y="803"/>
                  </a:lnTo>
                  <a:lnTo>
                    <a:pt x="919" y="784"/>
                  </a:lnTo>
                  <a:lnTo>
                    <a:pt x="932" y="763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2"/>
                  </a:lnTo>
                  <a:lnTo>
                    <a:pt x="988" y="628"/>
                  </a:lnTo>
                  <a:lnTo>
                    <a:pt x="994" y="604"/>
                  </a:lnTo>
                  <a:lnTo>
                    <a:pt x="998" y="579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6"/>
                  </a:lnTo>
                  <a:lnTo>
                    <a:pt x="1001" y="451"/>
                  </a:lnTo>
                  <a:lnTo>
                    <a:pt x="998" y="426"/>
                  </a:lnTo>
                  <a:lnTo>
                    <a:pt x="994" y="401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6"/>
                  </a:lnTo>
                  <a:lnTo>
                    <a:pt x="955" y="284"/>
                  </a:lnTo>
                  <a:lnTo>
                    <a:pt x="944" y="263"/>
                  </a:lnTo>
                  <a:lnTo>
                    <a:pt x="932" y="242"/>
                  </a:lnTo>
                  <a:lnTo>
                    <a:pt x="919" y="221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6"/>
                  </a:lnTo>
                  <a:lnTo>
                    <a:pt x="840" y="130"/>
                  </a:lnTo>
                  <a:lnTo>
                    <a:pt x="822" y="114"/>
                  </a:lnTo>
                  <a:lnTo>
                    <a:pt x="803" y="99"/>
                  </a:lnTo>
                  <a:lnTo>
                    <a:pt x="783" y="85"/>
                  </a:lnTo>
                  <a:lnTo>
                    <a:pt x="762" y="72"/>
                  </a:lnTo>
                  <a:lnTo>
                    <a:pt x="741" y="60"/>
                  </a:lnTo>
                  <a:lnTo>
                    <a:pt x="720" y="49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49"/>
                  </a:lnTo>
                  <a:lnTo>
                    <a:pt x="262" y="60"/>
                  </a:lnTo>
                  <a:lnTo>
                    <a:pt x="242" y="72"/>
                  </a:lnTo>
                  <a:lnTo>
                    <a:pt x="221" y="85"/>
                  </a:lnTo>
                  <a:lnTo>
                    <a:pt x="202" y="99"/>
                  </a:lnTo>
                  <a:lnTo>
                    <a:pt x="183" y="114"/>
                  </a:lnTo>
                  <a:lnTo>
                    <a:pt x="165" y="130"/>
                  </a:lnTo>
                  <a:lnTo>
                    <a:pt x="147" y="146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1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6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79"/>
                  </a:lnTo>
                  <a:lnTo>
                    <a:pt x="10" y="604"/>
                  </a:lnTo>
                  <a:lnTo>
                    <a:pt x="16" y="628"/>
                  </a:lnTo>
                  <a:lnTo>
                    <a:pt x="22" y="652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3"/>
                  </a:lnTo>
                  <a:lnTo>
                    <a:pt x="86" y="784"/>
                  </a:lnTo>
                  <a:lnTo>
                    <a:pt x="100" y="803"/>
                  </a:lnTo>
                  <a:lnTo>
                    <a:pt x="115" y="822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6"/>
                  </a:lnTo>
                  <a:lnTo>
                    <a:pt x="221" y="920"/>
                  </a:lnTo>
                  <a:lnTo>
                    <a:pt x="242" y="933"/>
                  </a:lnTo>
                  <a:lnTo>
                    <a:pt x="262" y="945"/>
                  </a:lnTo>
                  <a:lnTo>
                    <a:pt x="284" y="956"/>
                  </a:lnTo>
                  <a:lnTo>
                    <a:pt x="306" y="966"/>
                  </a:lnTo>
                  <a:lnTo>
                    <a:pt x="330" y="975"/>
                  </a:lnTo>
                  <a:lnTo>
                    <a:pt x="353" y="983"/>
                  </a:lnTo>
                  <a:lnTo>
                    <a:pt x="377" y="989"/>
                  </a:lnTo>
                  <a:lnTo>
                    <a:pt x="401" y="995"/>
                  </a:lnTo>
                  <a:lnTo>
                    <a:pt x="426" y="999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711560" y="2849894"/>
            <a:ext cx="628671" cy="627229"/>
            <a:chOff x="2790825" y="4152900"/>
            <a:chExt cx="692150" cy="690563"/>
          </a:xfrm>
          <a:solidFill>
            <a:schemeClr val="bg1"/>
          </a:solidFill>
        </p:grpSpPr>
        <p:sp>
          <p:nvSpPr>
            <p:cNvPr id="174" name="Freeform 200"/>
            <p:cNvSpPr>
              <a:spLocks noEditPoints="1"/>
            </p:cNvSpPr>
            <p:nvPr/>
          </p:nvSpPr>
          <p:spPr bwMode="auto">
            <a:xfrm>
              <a:off x="2790825" y="4152900"/>
              <a:ext cx="692150" cy="690563"/>
            </a:xfrm>
            <a:custGeom>
              <a:avLst/>
              <a:gdLst>
                <a:gd name="T0" fmla="*/ 3529 w 16132"/>
                <a:gd name="T1" fmla="*/ 12574 h 16095"/>
                <a:gd name="T2" fmla="*/ 1156 w 16132"/>
                <a:gd name="T3" fmla="*/ 9639 h 16095"/>
                <a:gd name="T4" fmla="*/ 3459 w 16132"/>
                <a:gd name="T5" fmla="*/ 6841 h 16095"/>
                <a:gd name="T6" fmla="*/ 6612 w 16132"/>
                <a:gd name="T7" fmla="*/ 4902 h 16095"/>
                <a:gd name="T8" fmla="*/ 9339 w 16132"/>
                <a:gd name="T9" fmla="*/ 2534 h 16095"/>
                <a:gd name="T10" fmla="*/ 11655 w 16132"/>
                <a:gd name="T11" fmla="*/ 2575 h 16095"/>
                <a:gd name="T12" fmla="*/ 14497 w 16132"/>
                <a:gd name="T13" fmla="*/ 5410 h 16095"/>
                <a:gd name="T14" fmla="*/ 13598 w 16132"/>
                <a:gd name="T15" fmla="*/ 8480 h 16095"/>
                <a:gd name="T16" fmla="*/ 10587 w 16132"/>
                <a:gd name="T17" fmla="*/ 10562 h 16095"/>
                <a:gd name="T18" fmla="*/ 7575 w 16132"/>
                <a:gd name="T19" fmla="*/ 12645 h 16095"/>
                <a:gd name="T20" fmla="*/ 10795 w 16132"/>
                <a:gd name="T21" fmla="*/ 295 h 16095"/>
                <a:gd name="T22" fmla="*/ 10560 w 16132"/>
                <a:gd name="T23" fmla="*/ 121 h 16095"/>
                <a:gd name="T24" fmla="*/ 10290 w 16132"/>
                <a:gd name="T25" fmla="*/ 22 h 16095"/>
                <a:gd name="T26" fmla="*/ 10002 w 16132"/>
                <a:gd name="T27" fmla="*/ 3 h 16095"/>
                <a:gd name="T28" fmla="*/ 9708 w 16132"/>
                <a:gd name="T29" fmla="*/ 71 h 16095"/>
                <a:gd name="T30" fmla="*/ 9445 w 16132"/>
                <a:gd name="T31" fmla="*/ 226 h 16095"/>
                <a:gd name="T32" fmla="*/ 9253 w 16132"/>
                <a:gd name="T33" fmla="*/ 434 h 16095"/>
                <a:gd name="T34" fmla="*/ 9129 w 16132"/>
                <a:gd name="T35" fmla="*/ 679 h 16095"/>
                <a:gd name="T36" fmla="*/ 8916 w 16132"/>
                <a:gd name="T37" fmla="*/ 1244 h 16095"/>
                <a:gd name="T38" fmla="*/ 8610 w 16132"/>
                <a:gd name="T39" fmla="*/ 1810 h 16095"/>
                <a:gd name="T40" fmla="*/ 8220 w 16132"/>
                <a:gd name="T41" fmla="*/ 2338 h 16095"/>
                <a:gd name="T42" fmla="*/ 7686 w 16132"/>
                <a:gd name="T43" fmla="*/ 2886 h 16095"/>
                <a:gd name="T44" fmla="*/ 6944 w 16132"/>
                <a:gd name="T45" fmla="*/ 3480 h 16095"/>
                <a:gd name="T46" fmla="*/ 6121 w 16132"/>
                <a:gd name="T47" fmla="*/ 4023 h 16095"/>
                <a:gd name="T48" fmla="*/ 4611 w 16132"/>
                <a:gd name="T49" fmla="*/ 4912 h 16095"/>
                <a:gd name="T50" fmla="*/ 3435 w 16132"/>
                <a:gd name="T51" fmla="*/ 5632 h 16095"/>
                <a:gd name="T52" fmla="*/ 2514 w 16132"/>
                <a:gd name="T53" fmla="*/ 6295 h 16095"/>
                <a:gd name="T54" fmla="*/ 1677 w 16132"/>
                <a:gd name="T55" fmla="*/ 7047 h 16095"/>
                <a:gd name="T56" fmla="*/ 1059 w 16132"/>
                <a:gd name="T57" fmla="*/ 7768 h 16095"/>
                <a:gd name="T58" fmla="*/ 561 w 16132"/>
                <a:gd name="T59" fmla="*/ 8540 h 16095"/>
                <a:gd name="T60" fmla="*/ 178 w 16132"/>
                <a:gd name="T61" fmla="*/ 9371 h 16095"/>
                <a:gd name="T62" fmla="*/ 8 w 16132"/>
                <a:gd name="T63" fmla="*/ 9931 h 16095"/>
                <a:gd name="T64" fmla="*/ 16 w 16132"/>
                <a:gd name="T65" fmla="*/ 10235 h 16095"/>
                <a:gd name="T66" fmla="*/ 113 w 16132"/>
                <a:gd name="T67" fmla="*/ 10522 h 16095"/>
                <a:gd name="T68" fmla="*/ 295 w 16132"/>
                <a:gd name="T69" fmla="*/ 10771 h 16095"/>
                <a:gd name="T70" fmla="*/ 5543 w 16132"/>
                <a:gd name="T71" fmla="*/ 15959 h 16095"/>
                <a:gd name="T72" fmla="*/ 5811 w 16132"/>
                <a:gd name="T73" fmla="*/ 16066 h 16095"/>
                <a:gd name="T74" fmla="*/ 6098 w 16132"/>
                <a:gd name="T75" fmla="*/ 16094 h 16095"/>
                <a:gd name="T76" fmla="*/ 6391 w 16132"/>
                <a:gd name="T77" fmla="*/ 16036 h 16095"/>
                <a:gd name="T78" fmla="*/ 6660 w 16132"/>
                <a:gd name="T79" fmla="*/ 15890 h 16095"/>
                <a:gd name="T80" fmla="*/ 6861 w 16132"/>
                <a:gd name="T81" fmla="*/ 15686 h 16095"/>
                <a:gd name="T82" fmla="*/ 6992 w 16132"/>
                <a:gd name="T83" fmla="*/ 15445 h 16095"/>
                <a:gd name="T84" fmla="*/ 7187 w 16132"/>
                <a:gd name="T85" fmla="*/ 14915 h 16095"/>
                <a:gd name="T86" fmla="*/ 7483 w 16132"/>
                <a:gd name="T87" fmla="*/ 14346 h 16095"/>
                <a:gd name="T88" fmla="*/ 7864 w 16132"/>
                <a:gd name="T89" fmla="*/ 13814 h 16095"/>
                <a:gd name="T90" fmla="*/ 8370 w 16132"/>
                <a:gd name="T91" fmla="*/ 13278 h 16095"/>
                <a:gd name="T92" fmla="*/ 9101 w 16132"/>
                <a:gd name="T93" fmla="*/ 12678 h 16095"/>
                <a:gd name="T94" fmla="*/ 9917 w 16132"/>
                <a:gd name="T95" fmla="*/ 12131 h 16095"/>
                <a:gd name="T96" fmla="*/ 11308 w 16132"/>
                <a:gd name="T97" fmla="*/ 11309 h 16095"/>
                <a:gd name="T98" fmla="*/ 12591 w 16132"/>
                <a:gd name="T99" fmla="*/ 10530 h 16095"/>
                <a:gd name="T100" fmla="*/ 13519 w 16132"/>
                <a:gd name="T101" fmla="*/ 9876 h 16095"/>
                <a:gd name="T102" fmla="*/ 14379 w 16132"/>
                <a:gd name="T103" fmla="*/ 9125 h 16095"/>
                <a:gd name="T104" fmla="*/ 15011 w 16132"/>
                <a:gd name="T105" fmla="*/ 8410 h 16095"/>
                <a:gd name="T106" fmla="*/ 15522 w 16132"/>
                <a:gd name="T107" fmla="*/ 7643 h 16095"/>
                <a:gd name="T108" fmla="*/ 15916 w 16132"/>
                <a:gd name="T109" fmla="*/ 6818 h 16095"/>
                <a:gd name="T110" fmla="*/ 16119 w 16132"/>
                <a:gd name="T111" fmla="*/ 6198 h 16095"/>
                <a:gd name="T112" fmla="*/ 16122 w 16132"/>
                <a:gd name="T113" fmla="*/ 5893 h 16095"/>
                <a:gd name="T114" fmla="*/ 16034 w 16132"/>
                <a:gd name="T115" fmla="*/ 5603 h 16095"/>
                <a:gd name="T116" fmla="*/ 15861 w 16132"/>
                <a:gd name="T117" fmla="*/ 5350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32" h="16095">
                  <a:moveTo>
                    <a:pt x="6050" y="15089"/>
                  </a:moveTo>
                  <a:lnTo>
                    <a:pt x="5736" y="14776"/>
                  </a:lnTo>
                  <a:lnTo>
                    <a:pt x="5422" y="14463"/>
                  </a:lnTo>
                  <a:lnTo>
                    <a:pt x="5108" y="14150"/>
                  </a:lnTo>
                  <a:lnTo>
                    <a:pt x="4792" y="13835"/>
                  </a:lnTo>
                  <a:lnTo>
                    <a:pt x="4477" y="13520"/>
                  </a:lnTo>
                  <a:lnTo>
                    <a:pt x="4161" y="13205"/>
                  </a:lnTo>
                  <a:lnTo>
                    <a:pt x="3844" y="12889"/>
                  </a:lnTo>
                  <a:lnTo>
                    <a:pt x="3529" y="12574"/>
                  </a:lnTo>
                  <a:lnTo>
                    <a:pt x="3213" y="12258"/>
                  </a:lnTo>
                  <a:lnTo>
                    <a:pt x="2897" y="11943"/>
                  </a:lnTo>
                  <a:lnTo>
                    <a:pt x="2581" y="11629"/>
                  </a:lnTo>
                  <a:lnTo>
                    <a:pt x="2266" y="11314"/>
                  </a:lnTo>
                  <a:lnTo>
                    <a:pt x="1950" y="10999"/>
                  </a:lnTo>
                  <a:lnTo>
                    <a:pt x="1635" y="10685"/>
                  </a:lnTo>
                  <a:lnTo>
                    <a:pt x="1322" y="10372"/>
                  </a:lnTo>
                  <a:lnTo>
                    <a:pt x="1008" y="10059"/>
                  </a:lnTo>
                  <a:lnTo>
                    <a:pt x="1156" y="9639"/>
                  </a:lnTo>
                  <a:lnTo>
                    <a:pt x="1330" y="9246"/>
                  </a:lnTo>
                  <a:lnTo>
                    <a:pt x="1529" y="8877"/>
                  </a:lnTo>
                  <a:lnTo>
                    <a:pt x="1750" y="8531"/>
                  </a:lnTo>
                  <a:lnTo>
                    <a:pt x="1993" y="8206"/>
                  </a:lnTo>
                  <a:lnTo>
                    <a:pt x="2254" y="7902"/>
                  </a:lnTo>
                  <a:lnTo>
                    <a:pt x="2534" y="7615"/>
                  </a:lnTo>
                  <a:lnTo>
                    <a:pt x="2829" y="7343"/>
                  </a:lnTo>
                  <a:lnTo>
                    <a:pt x="3138" y="7086"/>
                  </a:lnTo>
                  <a:lnTo>
                    <a:pt x="3459" y="6841"/>
                  </a:lnTo>
                  <a:lnTo>
                    <a:pt x="3791" y="6607"/>
                  </a:lnTo>
                  <a:lnTo>
                    <a:pt x="4131" y="6382"/>
                  </a:lnTo>
                  <a:lnTo>
                    <a:pt x="4479" y="6162"/>
                  </a:lnTo>
                  <a:lnTo>
                    <a:pt x="4832" y="5950"/>
                  </a:lnTo>
                  <a:lnTo>
                    <a:pt x="5187" y="5740"/>
                  </a:lnTo>
                  <a:lnTo>
                    <a:pt x="5545" y="5533"/>
                  </a:lnTo>
                  <a:lnTo>
                    <a:pt x="5903" y="5324"/>
                  </a:lnTo>
                  <a:lnTo>
                    <a:pt x="6259" y="5115"/>
                  </a:lnTo>
                  <a:lnTo>
                    <a:pt x="6612" y="4902"/>
                  </a:lnTo>
                  <a:lnTo>
                    <a:pt x="6960" y="4684"/>
                  </a:lnTo>
                  <a:lnTo>
                    <a:pt x="7300" y="4458"/>
                  </a:lnTo>
                  <a:lnTo>
                    <a:pt x="7631" y="4224"/>
                  </a:lnTo>
                  <a:lnTo>
                    <a:pt x="7953" y="3979"/>
                  </a:lnTo>
                  <a:lnTo>
                    <a:pt x="8262" y="3722"/>
                  </a:lnTo>
                  <a:lnTo>
                    <a:pt x="8557" y="3450"/>
                  </a:lnTo>
                  <a:lnTo>
                    <a:pt x="8835" y="3164"/>
                  </a:lnTo>
                  <a:lnTo>
                    <a:pt x="9097" y="2858"/>
                  </a:lnTo>
                  <a:lnTo>
                    <a:pt x="9339" y="2534"/>
                  </a:lnTo>
                  <a:lnTo>
                    <a:pt x="9561" y="2188"/>
                  </a:lnTo>
                  <a:lnTo>
                    <a:pt x="9760" y="1820"/>
                  </a:lnTo>
                  <a:lnTo>
                    <a:pt x="9934" y="1425"/>
                  </a:lnTo>
                  <a:lnTo>
                    <a:pt x="10083" y="1006"/>
                  </a:lnTo>
                  <a:lnTo>
                    <a:pt x="10396" y="1319"/>
                  </a:lnTo>
                  <a:lnTo>
                    <a:pt x="10710" y="1632"/>
                  </a:lnTo>
                  <a:lnTo>
                    <a:pt x="11024" y="1945"/>
                  </a:lnTo>
                  <a:lnTo>
                    <a:pt x="11340" y="2260"/>
                  </a:lnTo>
                  <a:lnTo>
                    <a:pt x="11655" y="2575"/>
                  </a:lnTo>
                  <a:lnTo>
                    <a:pt x="11971" y="2890"/>
                  </a:lnTo>
                  <a:lnTo>
                    <a:pt x="12288" y="3205"/>
                  </a:lnTo>
                  <a:lnTo>
                    <a:pt x="12603" y="3521"/>
                  </a:lnTo>
                  <a:lnTo>
                    <a:pt x="12920" y="3836"/>
                  </a:lnTo>
                  <a:lnTo>
                    <a:pt x="13235" y="4152"/>
                  </a:lnTo>
                  <a:lnTo>
                    <a:pt x="13551" y="4466"/>
                  </a:lnTo>
                  <a:lnTo>
                    <a:pt x="13866" y="4781"/>
                  </a:lnTo>
                  <a:lnTo>
                    <a:pt x="14182" y="5095"/>
                  </a:lnTo>
                  <a:lnTo>
                    <a:pt x="14497" y="5410"/>
                  </a:lnTo>
                  <a:lnTo>
                    <a:pt x="14810" y="5723"/>
                  </a:lnTo>
                  <a:lnTo>
                    <a:pt x="15124" y="6036"/>
                  </a:lnTo>
                  <a:lnTo>
                    <a:pt x="14977" y="6455"/>
                  </a:lnTo>
                  <a:lnTo>
                    <a:pt x="14802" y="6848"/>
                  </a:lnTo>
                  <a:lnTo>
                    <a:pt x="14603" y="7218"/>
                  </a:lnTo>
                  <a:lnTo>
                    <a:pt x="14382" y="7564"/>
                  </a:lnTo>
                  <a:lnTo>
                    <a:pt x="14139" y="7888"/>
                  </a:lnTo>
                  <a:lnTo>
                    <a:pt x="13878" y="8192"/>
                  </a:lnTo>
                  <a:lnTo>
                    <a:pt x="13598" y="8480"/>
                  </a:lnTo>
                  <a:lnTo>
                    <a:pt x="13303" y="8752"/>
                  </a:lnTo>
                  <a:lnTo>
                    <a:pt x="12994" y="9008"/>
                  </a:lnTo>
                  <a:lnTo>
                    <a:pt x="12673" y="9254"/>
                  </a:lnTo>
                  <a:lnTo>
                    <a:pt x="12341" y="9488"/>
                  </a:lnTo>
                  <a:lnTo>
                    <a:pt x="12001" y="9713"/>
                  </a:lnTo>
                  <a:lnTo>
                    <a:pt x="11653" y="9932"/>
                  </a:lnTo>
                  <a:lnTo>
                    <a:pt x="11300" y="10145"/>
                  </a:lnTo>
                  <a:lnTo>
                    <a:pt x="10945" y="10354"/>
                  </a:lnTo>
                  <a:lnTo>
                    <a:pt x="10587" y="10562"/>
                  </a:lnTo>
                  <a:lnTo>
                    <a:pt x="10229" y="10770"/>
                  </a:lnTo>
                  <a:lnTo>
                    <a:pt x="9873" y="10980"/>
                  </a:lnTo>
                  <a:lnTo>
                    <a:pt x="9520" y="11192"/>
                  </a:lnTo>
                  <a:lnTo>
                    <a:pt x="9173" y="11410"/>
                  </a:lnTo>
                  <a:lnTo>
                    <a:pt x="8832" y="11637"/>
                  </a:lnTo>
                  <a:lnTo>
                    <a:pt x="8501" y="11871"/>
                  </a:lnTo>
                  <a:lnTo>
                    <a:pt x="8179" y="12116"/>
                  </a:lnTo>
                  <a:lnTo>
                    <a:pt x="7870" y="12373"/>
                  </a:lnTo>
                  <a:lnTo>
                    <a:pt x="7575" y="12645"/>
                  </a:lnTo>
                  <a:lnTo>
                    <a:pt x="7297" y="12931"/>
                  </a:lnTo>
                  <a:lnTo>
                    <a:pt x="7035" y="13237"/>
                  </a:lnTo>
                  <a:lnTo>
                    <a:pt x="6793" y="13561"/>
                  </a:lnTo>
                  <a:lnTo>
                    <a:pt x="6571" y="13907"/>
                  </a:lnTo>
                  <a:lnTo>
                    <a:pt x="6372" y="14275"/>
                  </a:lnTo>
                  <a:lnTo>
                    <a:pt x="6198" y="14670"/>
                  </a:lnTo>
                  <a:lnTo>
                    <a:pt x="6050" y="15089"/>
                  </a:lnTo>
                  <a:close/>
                  <a:moveTo>
                    <a:pt x="15837" y="5324"/>
                  </a:moveTo>
                  <a:lnTo>
                    <a:pt x="10795" y="295"/>
                  </a:lnTo>
                  <a:lnTo>
                    <a:pt x="10772" y="272"/>
                  </a:lnTo>
                  <a:lnTo>
                    <a:pt x="10747" y="249"/>
                  </a:lnTo>
                  <a:lnTo>
                    <a:pt x="10723" y="228"/>
                  </a:lnTo>
                  <a:lnTo>
                    <a:pt x="10697" y="208"/>
                  </a:lnTo>
                  <a:lnTo>
                    <a:pt x="10670" y="189"/>
                  </a:lnTo>
                  <a:lnTo>
                    <a:pt x="10644" y="170"/>
                  </a:lnTo>
                  <a:lnTo>
                    <a:pt x="10617" y="153"/>
                  </a:lnTo>
                  <a:lnTo>
                    <a:pt x="10589" y="136"/>
                  </a:lnTo>
                  <a:lnTo>
                    <a:pt x="10560" y="121"/>
                  </a:lnTo>
                  <a:lnTo>
                    <a:pt x="10532" y="106"/>
                  </a:lnTo>
                  <a:lnTo>
                    <a:pt x="10503" y="92"/>
                  </a:lnTo>
                  <a:lnTo>
                    <a:pt x="10474" y="78"/>
                  </a:lnTo>
                  <a:lnTo>
                    <a:pt x="10444" y="66"/>
                  </a:lnTo>
                  <a:lnTo>
                    <a:pt x="10414" y="56"/>
                  </a:lnTo>
                  <a:lnTo>
                    <a:pt x="10384" y="46"/>
                  </a:lnTo>
                  <a:lnTo>
                    <a:pt x="10353" y="37"/>
                  </a:lnTo>
                  <a:lnTo>
                    <a:pt x="10321" y="29"/>
                  </a:lnTo>
                  <a:lnTo>
                    <a:pt x="10290" y="22"/>
                  </a:lnTo>
                  <a:lnTo>
                    <a:pt x="10259" y="16"/>
                  </a:lnTo>
                  <a:lnTo>
                    <a:pt x="10228" y="10"/>
                  </a:lnTo>
                  <a:lnTo>
                    <a:pt x="10195" y="6"/>
                  </a:lnTo>
                  <a:lnTo>
                    <a:pt x="10163" y="3"/>
                  </a:lnTo>
                  <a:lnTo>
                    <a:pt x="10131" y="1"/>
                  </a:lnTo>
                  <a:lnTo>
                    <a:pt x="10099" y="0"/>
                  </a:lnTo>
                  <a:lnTo>
                    <a:pt x="10066" y="0"/>
                  </a:lnTo>
                  <a:lnTo>
                    <a:pt x="10034" y="1"/>
                  </a:lnTo>
                  <a:lnTo>
                    <a:pt x="10002" y="3"/>
                  </a:lnTo>
                  <a:lnTo>
                    <a:pt x="9970" y="6"/>
                  </a:lnTo>
                  <a:lnTo>
                    <a:pt x="9937" y="11"/>
                  </a:lnTo>
                  <a:lnTo>
                    <a:pt x="9905" y="16"/>
                  </a:lnTo>
                  <a:lnTo>
                    <a:pt x="9873" y="22"/>
                  </a:lnTo>
                  <a:lnTo>
                    <a:pt x="9841" y="29"/>
                  </a:lnTo>
                  <a:lnTo>
                    <a:pt x="9806" y="38"/>
                  </a:lnTo>
                  <a:lnTo>
                    <a:pt x="9773" y="48"/>
                  </a:lnTo>
                  <a:lnTo>
                    <a:pt x="9741" y="59"/>
                  </a:lnTo>
                  <a:lnTo>
                    <a:pt x="9708" y="71"/>
                  </a:lnTo>
                  <a:lnTo>
                    <a:pt x="9676" y="84"/>
                  </a:lnTo>
                  <a:lnTo>
                    <a:pt x="9645" y="99"/>
                  </a:lnTo>
                  <a:lnTo>
                    <a:pt x="9615" y="115"/>
                  </a:lnTo>
                  <a:lnTo>
                    <a:pt x="9584" y="131"/>
                  </a:lnTo>
                  <a:lnTo>
                    <a:pt x="9555" y="148"/>
                  </a:lnTo>
                  <a:lnTo>
                    <a:pt x="9527" y="166"/>
                  </a:lnTo>
                  <a:lnTo>
                    <a:pt x="9499" y="185"/>
                  </a:lnTo>
                  <a:lnTo>
                    <a:pt x="9472" y="205"/>
                  </a:lnTo>
                  <a:lnTo>
                    <a:pt x="9445" y="226"/>
                  </a:lnTo>
                  <a:lnTo>
                    <a:pt x="9419" y="248"/>
                  </a:lnTo>
                  <a:lnTo>
                    <a:pt x="9394" y="271"/>
                  </a:lnTo>
                  <a:lnTo>
                    <a:pt x="9370" y="295"/>
                  </a:lnTo>
                  <a:lnTo>
                    <a:pt x="9348" y="316"/>
                  </a:lnTo>
                  <a:lnTo>
                    <a:pt x="9328" y="339"/>
                  </a:lnTo>
                  <a:lnTo>
                    <a:pt x="9308" y="362"/>
                  </a:lnTo>
                  <a:lnTo>
                    <a:pt x="9289" y="385"/>
                  </a:lnTo>
                  <a:lnTo>
                    <a:pt x="9271" y="409"/>
                  </a:lnTo>
                  <a:lnTo>
                    <a:pt x="9253" y="434"/>
                  </a:lnTo>
                  <a:lnTo>
                    <a:pt x="9237" y="459"/>
                  </a:lnTo>
                  <a:lnTo>
                    <a:pt x="9220" y="485"/>
                  </a:lnTo>
                  <a:lnTo>
                    <a:pt x="9204" y="511"/>
                  </a:lnTo>
                  <a:lnTo>
                    <a:pt x="9190" y="538"/>
                  </a:lnTo>
                  <a:lnTo>
                    <a:pt x="9176" y="565"/>
                  </a:lnTo>
                  <a:lnTo>
                    <a:pt x="9163" y="592"/>
                  </a:lnTo>
                  <a:lnTo>
                    <a:pt x="9151" y="621"/>
                  </a:lnTo>
                  <a:lnTo>
                    <a:pt x="9140" y="650"/>
                  </a:lnTo>
                  <a:lnTo>
                    <a:pt x="9129" y="679"/>
                  </a:lnTo>
                  <a:lnTo>
                    <a:pt x="9120" y="708"/>
                  </a:lnTo>
                  <a:lnTo>
                    <a:pt x="9097" y="777"/>
                  </a:lnTo>
                  <a:lnTo>
                    <a:pt x="9074" y="846"/>
                  </a:lnTo>
                  <a:lnTo>
                    <a:pt x="9051" y="913"/>
                  </a:lnTo>
                  <a:lnTo>
                    <a:pt x="9026" y="981"/>
                  </a:lnTo>
                  <a:lnTo>
                    <a:pt x="9000" y="1047"/>
                  </a:lnTo>
                  <a:lnTo>
                    <a:pt x="8973" y="1114"/>
                  </a:lnTo>
                  <a:lnTo>
                    <a:pt x="8945" y="1180"/>
                  </a:lnTo>
                  <a:lnTo>
                    <a:pt x="8916" y="1244"/>
                  </a:lnTo>
                  <a:lnTo>
                    <a:pt x="8887" y="1310"/>
                  </a:lnTo>
                  <a:lnTo>
                    <a:pt x="8855" y="1373"/>
                  </a:lnTo>
                  <a:lnTo>
                    <a:pt x="8823" y="1437"/>
                  </a:lnTo>
                  <a:lnTo>
                    <a:pt x="8791" y="1501"/>
                  </a:lnTo>
                  <a:lnTo>
                    <a:pt x="8757" y="1563"/>
                  </a:lnTo>
                  <a:lnTo>
                    <a:pt x="8721" y="1626"/>
                  </a:lnTo>
                  <a:lnTo>
                    <a:pt x="8686" y="1687"/>
                  </a:lnTo>
                  <a:lnTo>
                    <a:pt x="8649" y="1748"/>
                  </a:lnTo>
                  <a:lnTo>
                    <a:pt x="8610" y="1810"/>
                  </a:lnTo>
                  <a:lnTo>
                    <a:pt x="8571" y="1870"/>
                  </a:lnTo>
                  <a:lnTo>
                    <a:pt x="8532" y="1929"/>
                  </a:lnTo>
                  <a:lnTo>
                    <a:pt x="8490" y="1990"/>
                  </a:lnTo>
                  <a:lnTo>
                    <a:pt x="8448" y="2048"/>
                  </a:lnTo>
                  <a:lnTo>
                    <a:pt x="8405" y="2107"/>
                  </a:lnTo>
                  <a:lnTo>
                    <a:pt x="8360" y="2166"/>
                  </a:lnTo>
                  <a:lnTo>
                    <a:pt x="8315" y="2223"/>
                  </a:lnTo>
                  <a:lnTo>
                    <a:pt x="8268" y="2280"/>
                  </a:lnTo>
                  <a:lnTo>
                    <a:pt x="8220" y="2338"/>
                  </a:lnTo>
                  <a:lnTo>
                    <a:pt x="8172" y="2394"/>
                  </a:lnTo>
                  <a:lnTo>
                    <a:pt x="8121" y="2450"/>
                  </a:lnTo>
                  <a:lnTo>
                    <a:pt x="8071" y="2507"/>
                  </a:lnTo>
                  <a:lnTo>
                    <a:pt x="8019" y="2562"/>
                  </a:lnTo>
                  <a:lnTo>
                    <a:pt x="7966" y="2617"/>
                  </a:lnTo>
                  <a:lnTo>
                    <a:pt x="7912" y="2672"/>
                  </a:lnTo>
                  <a:lnTo>
                    <a:pt x="7838" y="2744"/>
                  </a:lnTo>
                  <a:lnTo>
                    <a:pt x="7763" y="2816"/>
                  </a:lnTo>
                  <a:lnTo>
                    <a:pt x="7686" y="2886"/>
                  </a:lnTo>
                  <a:lnTo>
                    <a:pt x="7608" y="2955"/>
                  </a:lnTo>
                  <a:lnTo>
                    <a:pt x="7530" y="3024"/>
                  </a:lnTo>
                  <a:lnTo>
                    <a:pt x="7449" y="3091"/>
                  </a:lnTo>
                  <a:lnTo>
                    <a:pt x="7367" y="3158"/>
                  </a:lnTo>
                  <a:lnTo>
                    <a:pt x="7285" y="3224"/>
                  </a:lnTo>
                  <a:lnTo>
                    <a:pt x="7201" y="3288"/>
                  </a:lnTo>
                  <a:lnTo>
                    <a:pt x="7116" y="3353"/>
                  </a:lnTo>
                  <a:lnTo>
                    <a:pt x="7031" y="3416"/>
                  </a:lnTo>
                  <a:lnTo>
                    <a:pt x="6944" y="3480"/>
                  </a:lnTo>
                  <a:lnTo>
                    <a:pt x="6856" y="3542"/>
                  </a:lnTo>
                  <a:lnTo>
                    <a:pt x="6767" y="3603"/>
                  </a:lnTo>
                  <a:lnTo>
                    <a:pt x="6678" y="3665"/>
                  </a:lnTo>
                  <a:lnTo>
                    <a:pt x="6587" y="3725"/>
                  </a:lnTo>
                  <a:lnTo>
                    <a:pt x="6495" y="3785"/>
                  </a:lnTo>
                  <a:lnTo>
                    <a:pt x="6402" y="3846"/>
                  </a:lnTo>
                  <a:lnTo>
                    <a:pt x="6310" y="3905"/>
                  </a:lnTo>
                  <a:lnTo>
                    <a:pt x="6215" y="3963"/>
                  </a:lnTo>
                  <a:lnTo>
                    <a:pt x="6121" y="4023"/>
                  </a:lnTo>
                  <a:lnTo>
                    <a:pt x="6025" y="4081"/>
                  </a:lnTo>
                  <a:lnTo>
                    <a:pt x="5930" y="4139"/>
                  </a:lnTo>
                  <a:lnTo>
                    <a:pt x="5833" y="4198"/>
                  </a:lnTo>
                  <a:lnTo>
                    <a:pt x="5637" y="4314"/>
                  </a:lnTo>
                  <a:lnTo>
                    <a:pt x="5440" y="4430"/>
                  </a:lnTo>
                  <a:lnTo>
                    <a:pt x="5241" y="4546"/>
                  </a:lnTo>
                  <a:lnTo>
                    <a:pt x="5039" y="4663"/>
                  </a:lnTo>
                  <a:lnTo>
                    <a:pt x="4825" y="4786"/>
                  </a:lnTo>
                  <a:lnTo>
                    <a:pt x="4611" y="4912"/>
                  </a:lnTo>
                  <a:lnTo>
                    <a:pt x="4395" y="5038"/>
                  </a:lnTo>
                  <a:lnTo>
                    <a:pt x="4180" y="5165"/>
                  </a:lnTo>
                  <a:lnTo>
                    <a:pt x="4073" y="5231"/>
                  </a:lnTo>
                  <a:lnTo>
                    <a:pt x="3966" y="5296"/>
                  </a:lnTo>
                  <a:lnTo>
                    <a:pt x="3860" y="5362"/>
                  </a:lnTo>
                  <a:lnTo>
                    <a:pt x="3753" y="5428"/>
                  </a:lnTo>
                  <a:lnTo>
                    <a:pt x="3647" y="5495"/>
                  </a:lnTo>
                  <a:lnTo>
                    <a:pt x="3541" y="5564"/>
                  </a:lnTo>
                  <a:lnTo>
                    <a:pt x="3435" y="5632"/>
                  </a:lnTo>
                  <a:lnTo>
                    <a:pt x="3330" y="5702"/>
                  </a:lnTo>
                  <a:lnTo>
                    <a:pt x="3226" y="5773"/>
                  </a:lnTo>
                  <a:lnTo>
                    <a:pt x="3123" y="5844"/>
                  </a:lnTo>
                  <a:lnTo>
                    <a:pt x="3020" y="5917"/>
                  </a:lnTo>
                  <a:lnTo>
                    <a:pt x="2917" y="5990"/>
                  </a:lnTo>
                  <a:lnTo>
                    <a:pt x="2815" y="6065"/>
                  </a:lnTo>
                  <a:lnTo>
                    <a:pt x="2713" y="6140"/>
                  </a:lnTo>
                  <a:lnTo>
                    <a:pt x="2613" y="6218"/>
                  </a:lnTo>
                  <a:lnTo>
                    <a:pt x="2514" y="6295"/>
                  </a:lnTo>
                  <a:lnTo>
                    <a:pt x="2415" y="6375"/>
                  </a:lnTo>
                  <a:lnTo>
                    <a:pt x="2317" y="6455"/>
                  </a:lnTo>
                  <a:lnTo>
                    <a:pt x="2220" y="6538"/>
                  </a:lnTo>
                  <a:lnTo>
                    <a:pt x="2125" y="6621"/>
                  </a:lnTo>
                  <a:lnTo>
                    <a:pt x="2031" y="6706"/>
                  </a:lnTo>
                  <a:lnTo>
                    <a:pt x="1937" y="6792"/>
                  </a:lnTo>
                  <a:lnTo>
                    <a:pt x="1844" y="6880"/>
                  </a:lnTo>
                  <a:lnTo>
                    <a:pt x="1753" y="6969"/>
                  </a:lnTo>
                  <a:lnTo>
                    <a:pt x="1677" y="7047"/>
                  </a:lnTo>
                  <a:lnTo>
                    <a:pt x="1602" y="7124"/>
                  </a:lnTo>
                  <a:lnTo>
                    <a:pt x="1529" y="7203"/>
                  </a:lnTo>
                  <a:lnTo>
                    <a:pt x="1457" y="7282"/>
                  </a:lnTo>
                  <a:lnTo>
                    <a:pt x="1387" y="7361"/>
                  </a:lnTo>
                  <a:lnTo>
                    <a:pt x="1319" y="7441"/>
                  </a:lnTo>
                  <a:lnTo>
                    <a:pt x="1251" y="7521"/>
                  </a:lnTo>
                  <a:lnTo>
                    <a:pt x="1186" y="7603"/>
                  </a:lnTo>
                  <a:lnTo>
                    <a:pt x="1121" y="7685"/>
                  </a:lnTo>
                  <a:lnTo>
                    <a:pt x="1059" y="7768"/>
                  </a:lnTo>
                  <a:lnTo>
                    <a:pt x="998" y="7850"/>
                  </a:lnTo>
                  <a:lnTo>
                    <a:pt x="938" y="7935"/>
                  </a:lnTo>
                  <a:lnTo>
                    <a:pt x="880" y="8018"/>
                  </a:lnTo>
                  <a:lnTo>
                    <a:pt x="823" y="8104"/>
                  </a:lnTo>
                  <a:lnTo>
                    <a:pt x="767" y="8189"/>
                  </a:lnTo>
                  <a:lnTo>
                    <a:pt x="714" y="8276"/>
                  </a:lnTo>
                  <a:lnTo>
                    <a:pt x="661" y="8363"/>
                  </a:lnTo>
                  <a:lnTo>
                    <a:pt x="610" y="8451"/>
                  </a:lnTo>
                  <a:lnTo>
                    <a:pt x="561" y="8540"/>
                  </a:lnTo>
                  <a:lnTo>
                    <a:pt x="513" y="8629"/>
                  </a:lnTo>
                  <a:lnTo>
                    <a:pt x="466" y="8719"/>
                  </a:lnTo>
                  <a:lnTo>
                    <a:pt x="420" y="8810"/>
                  </a:lnTo>
                  <a:lnTo>
                    <a:pt x="377" y="8902"/>
                  </a:lnTo>
                  <a:lnTo>
                    <a:pt x="335" y="8994"/>
                  </a:lnTo>
                  <a:lnTo>
                    <a:pt x="293" y="9088"/>
                  </a:lnTo>
                  <a:lnTo>
                    <a:pt x="254" y="9181"/>
                  </a:lnTo>
                  <a:lnTo>
                    <a:pt x="216" y="9276"/>
                  </a:lnTo>
                  <a:lnTo>
                    <a:pt x="178" y="9371"/>
                  </a:lnTo>
                  <a:lnTo>
                    <a:pt x="143" y="9468"/>
                  </a:lnTo>
                  <a:lnTo>
                    <a:pt x="109" y="9564"/>
                  </a:lnTo>
                  <a:lnTo>
                    <a:pt x="77" y="9663"/>
                  </a:lnTo>
                  <a:lnTo>
                    <a:pt x="45" y="9762"/>
                  </a:lnTo>
                  <a:lnTo>
                    <a:pt x="35" y="9795"/>
                  </a:lnTo>
                  <a:lnTo>
                    <a:pt x="27" y="9829"/>
                  </a:lnTo>
                  <a:lnTo>
                    <a:pt x="19" y="9863"/>
                  </a:lnTo>
                  <a:lnTo>
                    <a:pt x="13" y="9896"/>
                  </a:lnTo>
                  <a:lnTo>
                    <a:pt x="8" y="9931"/>
                  </a:lnTo>
                  <a:lnTo>
                    <a:pt x="5" y="9965"/>
                  </a:lnTo>
                  <a:lnTo>
                    <a:pt x="2" y="9999"/>
                  </a:lnTo>
                  <a:lnTo>
                    <a:pt x="0" y="10033"/>
                  </a:lnTo>
                  <a:lnTo>
                    <a:pt x="0" y="10067"/>
                  </a:lnTo>
                  <a:lnTo>
                    <a:pt x="1" y="10101"/>
                  </a:lnTo>
                  <a:lnTo>
                    <a:pt x="3" y="10135"/>
                  </a:lnTo>
                  <a:lnTo>
                    <a:pt x="6" y="10168"/>
                  </a:lnTo>
                  <a:lnTo>
                    <a:pt x="10" y="10202"/>
                  </a:lnTo>
                  <a:lnTo>
                    <a:pt x="16" y="10235"/>
                  </a:lnTo>
                  <a:lnTo>
                    <a:pt x="22" y="10269"/>
                  </a:lnTo>
                  <a:lnTo>
                    <a:pt x="29" y="10301"/>
                  </a:lnTo>
                  <a:lnTo>
                    <a:pt x="38" y="10334"/>
                  </a:lnTo>
                  <a:lnTo>
                    <a:pt x="48" y="10366"/>
                  </a:lnTo>
                  <a:lnTo>
                    <a:pt x="58" y="10398"/>
                  </a:lnTo>
                  <a:lnTo>
                    <a:pt x="71" y="10430"/>
                  </a:lnTo>
                  <a:lnTo>
                    <a:pt x="84" y="10461"/>
                  </a:lnTo>
                  <a:lnTo>
                    <a:pt x="98" y="10492"/>
                  </a:lnTo>
                  <a:lnTo>
                    <a:pt x="113" y="10522"/>
                  </a:lnTo>
                  <a:lnTo>
                    <a:pt x="129" y="10552"/>
                  </a:lnTo>
                  <a:lnTo>
                    <a:pt x="146" y="10581"/>
                  </a:lnTo>
                  <a:lnTo>
                    <a:pt x="164" y="10611"/>
                  </a:lnTo>
                  <a:lnTo>
                    <a:pt x="184" y="10639"/>
                  </a:lnTo>
                  <a:lnTo>
                    <a:pt x="204" y="10666"/>
                  </a:lnTo>
                  <a:lnTo>
                    <a:pt x="225" y="10693"/>
                  </a:lnTo>
                  <a:lnTo>
                    <a:pt x="248" y="10719"/>
                  </a:lnTo>
                  <a:lnTo>
                    <a:pt x="271" y="10745"/>
                  </a:lnTo>
                  <a:lnTo>
                    <a:pt x="295" y="10771"/>
                  </a:lnTo>
                  <a:lnTo>
                    <a:pt x="5337" y="15800"/>
                  </a:lnTo>
                  <a:lnTo>
                    <a:pt x="5360" y="15823"/>
                  </a:lnTo>
                  <a:lnTo>
                    <a:pt x="5385" y="15846"/>
                  </a:lnTo>
                  <a:lnTo>
                    <a:pt x="5409" y="15867"/>
                  </a:lnTo>
                  <a:lnTo>
                    <a:pt x="5435" y="15887"/>
                  </a:lnTo>
                  <a:lnTo>
                    <a:pt x="5462" y="15906"/>
                  </a:lnTo>
                  <a:lnTo>
                    <a:pt x="5488" y="15925"/>
                  </a:lnTo>
                  <a:lnTo>
                    <a:pt x="5515" y="15942"/>
                  </a:lnTo>
                  <a:lnTo>
                    <a:pt x="5543" y="15959"/>
                  </a:lnTo>
                  <a:lnTo>
                    <a:pt x="5572" y="15974"/>
                  </a:lnTo>
                  <a:lnTo>
                    <a:pt x="5600" y="15989"/>
                  </a:lnTo>
                  <a:lnTo>
                    <a:pt x="5629" y="16003"/>
                  </a:lnTo>
                  <a:lnTo>
                    <a:pt x="5658" y="16017"/>
                  </a:lnTo>
                  <a:lnTo>
                    <a:pt x="5688" y="16029"/>
                  </a:lnTo>
                  <a:lnTo>
                    <a:pt x="5718" y="16039"/>
                  </a:lnTo>
                  <a:lnTo>
                    <a:pt x="5749" y="16049"/>
                  </a:lnTo>
                  <a:lnTo>
                    <a:pt x="5779" y="16058"/>
                  </a:lnTo>
                  <a:lnTo>
                    <a:pt x="5811" y="16066"/>
                  </a:lnTo>
                  <a:lnTo>
                    <a:pt x="5842" y="16073"/>
                  </a:lnTo>
                  <a:lnTo>
                    <a:pt x="5873" y="16079"/>
                  </a:lnTo>
                  <a:lnTo>
                    <a:pt x="5904" y="16085"/>
                  </a:lnTo>
                  <a:lnTo>
                    <a:pt x="5937" y="16089"/>
                  </a:lnTo>
                  <a:lnTo>
                    <a:pt x="5969" y="16092"/>
                  </a:lnTo>
                  <a:lnTo>
                    <a:pt x="6001" y="16094"/>
                  </a:lnTo>
                  <a:lnTo>
                    <a:pt x="6033" y="16095"/>
                  </a:lnTo>
                  <a:lnTo>
                    <a:pt x="6066" y="16095"/>
                  </a:lnTo>
                  <a:lnTo>
                    <a:pt x="6098" y="16094"/>
                  </a:lnTo>
                  <a:lnTo>
                    <a:pt x="6130" y="16092"/>
                  </a:lnTo>
                  <a:lnTo>
                    <a:pt x="6162" y="16089"/>
                  </a:lnTo>
                  <a:lnTo>
                    <a:pt x="6195" y="16084"/>
                  </a:lnTo>
                  <a:lnTo>
                    <a:pt x="6227" y="16079"/>
                  </a:lnTo>
                  <a:lnTo>
                    <a:pt x="6259" y="16073"/>
                  </a:lnTo>
                  <a:lnTo>
                    <a:pt x="6291" y="16066"/>
                  </a:lnTo>
                  <a:lnTo>
                    <a:pt x="6326" y="16057"/>
                  </a:lnTo>
                  <a:lnTo>
                    <a:pt x="6359" y="16047"/>
                  </a:lnTo>
                  <a:lnTo>
                    <a:pt x="6391" y="16036"/>
                  </a:lnTo>
                  <a:lnTo>
                    <a:pt x="6424" y="16024"/>
                  </a:lnTo>
                  <a:lnTo>
                    <a:pt x="6456" y="16009"/>
                  </a:lnTo>
                  <a:lnTo>
                    <a:pt x="6487" y="15995"/>
                  </a:lnTo>
                  <a:lnTo>
                    <a:pt x="6517" y="15980"/>
                  </a:lnTo>
                  <a:lnTo>
                    <a:pt x="6548" y="15964"/>
                  </a:lnTo>
                  <a:lnTo>
                    <a:pt x="6577" y="15947"/>
                  </a:lnTo>
                  <a:lnTo>
                    <a:pt x="6605" y="15929"/>
                  </a:lnTo>
                  <a:lnTo>
                    <a:pt x="6633" y="15909"/>
                  </a:lnTo>
                  <a:lnTo>
                    <a:pt x="6660" y="15890"/>
                  </a:lnTo>
                  <a:lnTo>
                    <a:pt x="6687" y="15869"/>
                  </a:lnTo>
                  <a:lnTo>
                    <a:pt x="6713" y="15847"/>
                  </a:lnTo>
                  <a:lnTo>
                    <a:pt x="6738" y="15823"/>
                  </a:lnTo>
                  <a:lnTo>
                    <a:pt x="6762" y="15800"/>
                  </a:lnTo>
                  <a:lnTo>
                    <a:pt x="6784" y="15778"/>
                  </a:lnTo>
                  <a:lnTo>
                    <a:pt x="6804" y="15756"/>
                  </a:lnTo>
                  <a:lnTo>
                    <a:pt x="6824" y="15733"/>
                  </a:lnTo>
                  <a:lnTo>
                    <a:pt x="6843" y="15710"/>
                  </a:lnTo>
                  <a:lnTo>
                    <a:pt x="6861" y="15686"/>
                  </a:lnTo>
                  <a:lnTo>
                    <a:pt x="6879" y="15661"/>
                  </a:lnTo>
                  <a:lnTo>
                    <a:pt x="6895" y="15635"/>
                  </a:lnTo>
                  <a:lnTo>
                    <a:pt x="6912" y="15610"/>
                  </a:lnTo>
                  <a:lnTo>
                    <a:pt x="6928" y="15584"/>
                  </a:lnTo>
                  <a:lnTo>
                    <a:pt x="6942" y="15557"/>
                  </a:lnTo>
                  <a:lnTo>
                    <a:pt x="6956" y="15530"/>
                  </a:lnTo>
                  <a:lnTo>
                    <a:pt x="6969" y="15501"/>
                  </a:lnTo>
                  <a:lnTo>
                    <a:pt x="6981" y="15473"/>
                  </a:lnTo>
                  <a:lnTo>
                    <a:pt x="6992" y="15445"/>
                  </a:lnTo>
                  <a:lnTo>
                    <a:pt x="7003" y="15416"/>
                  </a:lnTo>
                  <a:lnTo>
                    <a:pt x="7012" y="15386"/>
                  </a:lnTo>
                  <a:lnTo>
                    <a:pt x="7035" y="15317"/>
                  </a:lnTo>
                  <a:lnTo>
                    <a:pt x="7058" y="15249"/>
                  </a:lnTo>
                  <a:lnTo>
                    <a:pt x="7081" y="15181"/>
                  </a:lnTo>
                  <a:lnTo>
                    <a:pt x="7106" y="15113"/>
                  </a:lnTo>
                  <a:lnTo>
                    <a:pt x="7132" y="15047"/>
                  </a:lnTo>
                  <a:lnTo>
                    <a:pt x="7159" y="14980"/>
                  </a:lnTo>
                  <a:lnTo>
                    <a:pt x="7187" y="14915"/>
                  </a:lnTo>
                  <a:lnTo>
                    <a:pt x="7216" y="14850"/>
                  </a:lnTo>
                  <a:lnTo>
                    <a:pt x="7245" y="14784"/>
                  </a:lnTo>
                  <a:lnTo>
                    <a:pt x="7277" y="14721"/>
                  </a:lnTo>
                  <a:lnTo>
                    <a:pt x="7309" y="14657"/>
                  </a:lnTo>
                  <a:lnTo>
                    <a:pt x="7341" y="14593"/>
                  </a:lnTo>
                  <a:lnTo>
                    <a:pt x="7375" y="14531"/>
                  </a:lnTo>
                  <a:lnTo>
                    <a:pt x="7411" y="14468"/>
                  </a:lnTo>
                  <a:lnTo>
                    <a:pt x="7446" y="14407"/>
                  </a:lnTo>
                  <a:lnTo>
                    <a:pt x="7483" y="14346"/>
                  </a:lnTo>
                  <a:lnTo>
                    <a:pt x="7522" y="14284"/>
                  </a:lnTo>
                  <a:lnTo>
                    <a:pt x="7561" y="14224"/>
                  </a:lnTo>
                  <a:lnTo>
                    <a:pt x="7601" y="14165"/>
                  </a:lnTo>
                  <a:lnTo>
                    <a:pt x="7642" y="14104"/>
                  </a:lnTo>
                  <a:lnTo>
                    <a:pt x="7684" y="14046"/>
                  </a:lnTo>
                  <a:lnTo>
                    <a:pt x="7727" y="13987"/>
                  </a:lnTo>
                  <a:lnTo>
                    <a:pt x="7773" y="13929"/>
                  </a:lnTo>
                  <a:lnTo>
                    <a:pt x="7818" y="13871"/>
                  </a:lnTo>
                  <a:lnTo>
                    <a:pt x="7864" y="13814"/>
                  </a:lnTo>
                  <a:lnTo>
                    <a:pt x="7912" y="13756"/>
                  </a:lnTo>
                  <a:lnTo>
                    <a:pt x="7961" y="13700"/>
                  </a:lnTo>
                  <a:lnTo>
                    <a:pt x="8011" y="13644"/>
                  </a:lnTo>
                  <a:lnTo>
                    <a:pt x="8062" y="13588"/>
                  </a:lnTo>
                  <a:lnTo>
                    <a:pt x="8113" y="13532"/>
                  </a:lnTo>
                  <a:lnTo>
                    <a:pt x="8167" y="13478"/>
                  </a:lnTo>
                  <a:lnTo>
                    <a:pt x="8221" y="13422"/>
                  </a:lnTo>
                  <a:lnTo>
                    <a:pt x="8295" y="13350"/>
                  </a:lnTo>
                  <a:lnTo>
                    <a:pt x="8370" y="13278"/>
                  </a:lnTo>
                  <a:lnTo>
                    <a:pt x="8446" y="13208"/>
                  </a:lnTo>
                  <a:lnTo>
                    <a:pt x="8524" y="13139"/>
                  </a:lnTo>
                  <a:lnTo>
                    <a:pt x="8603" y="13070"/>
                  </a:lnTo>
                  <a:lnTo>
                    <a:pt x="8683" y="13003"/>
                  </a:lnTo>
                  <a:lnTo>
                    <a:pt x="8765" y="12936"/>
                  </a:lnTo>
                  <a:lnTo>
                    <a:pt x="8847" y="12871"/>
                  </a:lnTo>
                  <a:lnTo>
                    <a:pt x="8931" y="12806"/>
                  </a:lnTo>
                  <a:lnTo>
                    <a:pt x="9016" y="12741"/>
                  </a:lnTo>
                  <a:lnTo>
                    <a:pt x="9101" y="12678"/>
                  </a:lnTo>
                  <a:lnTo>
                    <a:pt x="9188" y="12615"/>
                  </a:lnTo>
                  <a:lnTo>
                    <a:pt x="9277" y="12553"/>
                  </a:lnTo>
                  <a:lnTo>
                    <a:pt x="9366" y="12491"/>
                  </a:lnTo>
                  <a:lnTo>
                    <a:pt x="9455" y="12430"/>
                  </a:lnTo>
                  <a:lnTo>
                    <a:pt x="9546" y="12369"/>
                  </a:lnTo>
                  <a:lnTo>
                    <a:pt x="9638" y="12309"/>
                  </a:lnTo>
                  <a:lnTo>
                    <a:pt x="9730" y="12249"/>
                  </a:lnTo>
                  <a:lnTo>
                    <a:pt x="9823" y="12190"/>
                  </a:lnTo>
                  <a:lnTo>
                    <a:pt x="9917" y="12131"/>
                  </a:lnTo>
                  <a:lnTo>
                    <a:pt x="10012" y="12072"/>
                  </a:lnTo>
                  <a:lnTo>
                    <a:pt x="10107" y="12014"/>
                  </a:lnTo>
                  <a:lnTo>
                    <a:pt x="10203" y="11956"/>
                  </a:lnTo>
                  <a:lnTo>
                    <a:pt x="10300" y="11897"/>
                  </a:lnTo>
                  <a:lnTo>
                    <a:pt x="10495" y="11781"/>
                  </a:lnTo>
                  <a:lnTo>
                    <a:pt x="10692" y="11665"/>
                  </a:lnTo>
                  <a:lnTo>
                    <a:pt x="10892" y="11549"/>
                  </a:lnTo>
                  <a:lnTo>
                    <a:pt x="11093" y="11432"/>
                  </a:lnTo>
                  <a:lnTo>
                    <a:pt x="11308" y="11309"/>
                  </a:lnTo>
                  <a:lnTo>
                    <a:pt x="11522" y="11183"/>
                  </a:lnTo>
                  <a:lnTo>
                    <a:pt x="11737" y="11056"/>
                  </a:lnTo>
                  <a:lnTo>
                    <a:pt x="11952" y="10929"/>
                  </a:lnTo>
                  <a:lnTo>
                    <a:pt x="12059" y="10864"/>
                  </a:lnTo>
                  <a:lnTo>
                    <a:pt x="12166" y="10799"/>
                  </a:lnTo>
                  <a:lnTo>
                    <a:pt x="12272" y="10732"/>
                  </a:lnTo>
                  <a:lnTo>
                    <a:pt x="12379" y="10666"/>
                  </a:lnTo>
                  <a:lnTo>
                    <a:pt x="12485" y="10599"/>
                  </a:lnTo>
                  <a:lnTo>
                    <a:pt x="12591" y="10530"/>
                  </a:lnTo>
                  <a:lnTo>
                    <a:pt x="12697" y="10462"/>
                  </a:lnTo>
                  <a:lnTo>
                    <a:pt x="12802" y="10392"/>
                  </a:lnTo>
                  <a:lnTo>
                    <a:pt x="12906" y="10321"/>
                  </a:lnTo>
                  <a:lnTo>
                    <a:pt x="13009" y="10249"/>
                  </a:lnTo>
                  <a:lnTo>
                    <a:pt x="13113" y="10177"/>
                  </a:lnTo>
                  <a:lnTo>
                    <a:pt x="13215" y="10104"/>
                  </a:lnTo>
                  <a:lnTo>
                    <a:pt x="13317" y="10029"/>
                  </a:lnTo>
                  <a:lnTo>
                    <a:pt x="13419" y="9954"/>
                  </a:lnTo>
                  <a:lnTo>
                    <a:pt x="13519" y="9876"/>
                  </a:lnTo>
                  <a:lnTo>
                    <a:pt x="13618" y="9799"/>
                  </a:lnTo>
                  <a:lnTo>
                    <a:pt x="13717" y="9719"/>
                  </a:lnTo>
                  <a:lnTo>
                    <a:pt x="13815" y="9639"/>
                  </a:lnTo>
                  <a:lnTo>
                    <a:pt x="13912" y="9556"/>
                  </a:lnTo>
                  <a:lnTo>
                    <a:pt x="14007" y="9473"/>
                  </a:lnTo>
                  <a:lnTo>
                    <a:pt x="14101" y="9388"/>
                  </a:lnTo>
                  <a:lnTo>
                    <a:pt x="14195" y="9302"/>
                  </a:lnTo>
                  <a:lnTo>
                    <a:pt x="14288" y="9214"/>
                  </a:lnTo>
                  <a:lnTo>
                    <a:pt x="14379" y="9125"/>
                  </a:lnTo>
                  <a:lnTo>
                    <a:pt x="14455" y="9047"/>
                  </a:lnTo>
                  <a:lnTo>
                    <a:pt x="14530" y="8970"/>
                  </a:lnTo>
                  <a:lnTo>
                    <a:pt x="14602" y="8891"/>
                  </a:lnTo>
                  <a:lnTo>
                    <a:pt x="14675" y="8813"/>
                  </a:lnTo>
                  <a:lnTo>
                    <a:pt x="14745" y="8734"/>
                  </a:lnTo>
                  <a:lnTo>
                    <a:pt x="14813" y="8653"/>
                  </a:lnTo>
                  <a:lnTo>
                    <a:pt x="14881" y="8573"/>
                  </a:lnTo>
                  <a:lnTo>
                    <a:pt x="14946" y="8491"/>
                  </a:lnTo>
                  <a:lnTo>
                    <a:pt x="15011" y="8410"/>
                  </a:lnTo>
                  <a:lnTo>
                    <a:pt x="15073" y="8327"/>
                  </a:lnTo>
                  <a:lnTo>
                    <a:pt x="15134" y="8244"/>
                  </a:lnTo>
                  <a:lnTo>
                    <a:pt x="15194" y="8160"/>
                  </a:lnTo>
                  <a:lnTo>
                    <a:pt x="15252" y="8076"/>
                  </a:lnTo>
                  <a:lnTo>
                    <a:pt x="15309" y="7990"/>
                  </a:lnTo>
                  <a:lnTo>
                    <a:pt x="15365" y="7905"/>
                  </a:lnTo>
                  <a:lnTo>
                    <a:pt x="15418" y="7818"/>
                  </a:lnTo>
                  <a:lnTo>
                    <a:pt x="15471" y="7731"/>
                  </a:lnTo>
                  <a:lnTo>
                    <a:pt x="15522" y="7643"/>
                  </a:lnTo>
                  <a:lnTo>
                    <a:pt x="15571" y="7555"/>
                  </a:lnTo>
                  <a:lnTo>
                    <a:pt x="15619" y="7465"/>
                  </a:lnTo>
                  <a:lnTo>
                    <a:pt x="15666" y="7375"/>
                  </a:lnTo>
                  <a:lnTo>
                    <a:pt x="15712" y="7284"/>
                  </a:lnTo>
                  <a:lnTo>
                    <a:pt x="15755" y="7192"/>
                  </a:lnTo>
                  <a:lnTo>
                    <a:pt x="15797" y="7100"/>
                  </a:lnTo>
                  <a:lnTo>
                    <a:pt x="15839" y="7007"/>
                  </a:lnTo>
                  <a:lnTo>
                    <a:pt x="15878" y="6913"/>
                  </a:lnTo>
                  <a:lnTo>
                    <a:pt x="15916" y="6818"/>
                  </a:lnTo>
                  <a:lnTo>
                    <a:pt x="15954" y="6723"/>
                  </a:lnTo>
                  <a:lnTo>
                    <a:pt x="15989" y="6626"/>
                  </a:lnTo>
                  <a:lnTo>
                    <a:pt x="16023" y="6530"/>
                  </a:lnTo>
                  <a:lnTo>
                    <a:pt x="16055" y="6431"/>
                  </a:lnTo>
                  <a:lnTo>
                    <a:pt x="16087" y="6332"/>
                  </a:lnTo>
                  <a:lnTo>
                    <a:pt x="16097" y="6299"/>
                  </a:lnTo>
                  <a:lnTo>
                    <a:pt x="16105" y="6265"/>
                  </a:lnTo>
                  <a:lnTo>
                    <a:pt x="16113" y="6232"/>
                  </a:lnTo>
                  <a:lnTo>
                    <a:pt x="16119" y="6198"/>
                  </a:lnTo>
                  <a:lnTo>
                    <a:pt x="16124" y="6163"/>
                  </a:lnTo>
                  <a:lnTo>
                    <a:pt x="16127" y="6129"/>
                  </a:lnTo>
                  <a:lnTo>
                    <a:pt x="16130" y="6095"/>
                  </a:lnTo>
                  <a:lnTo>
                    <a:pt x="16132" y="6062"/>
                  </a:lnTo>
                  <a:lnTo>
                    <a:pt x="16132" y="6028"/>
                  </a:lnTo>
                  <a:lnTo>
                    <a:pt x="16131" y="5993"/>
                  </a:lnTo>
                  <a:lnTo>
                    <a:pt x="16129" y="5960"/>
                  </a:lnTo>
                  <a:lnTo>
                    <a:pt x="16126" y="5926"/>
                  </a:lnTo>
                  <a:lnTo>
                    <a:pt x="16122" y="5893"/>
                  </a:lnTo>
                  <a:lnTo>
                    <a:pt x="16116" y="5860"/>
                  </a:lnTo>
                  <a:lnTo>
                    <a:pt x="16110" y="5826"/>
                  </a:lnTo>
                  <a:lnTo>
                    <a:pt x="16103" y="5793"/>
                  </a:lnTo>
                  <a:lnTo>
                    <a:pt x="16094" y="5761"/>
                  </a:lnTo>
                  <a:lnTo>
                    <a:pt x="16084" y="5729"/>
                  </a:lnTo>
                  <a:lnTo>
                    <a:pt x="16074" y="5697"/>
                  </a:lnTo>
                  <a:lnTo>
                    <a:pt x="16061" y="5664"/>
                  </a:lnTo>
                  <a:lnTo>
                    <a:pt x="16048" y="5633"/>
                  </a:lnTo>
                  <a:lnTo>
                    <a:pt x="16034" y="5603"/>
                  </a:lnTo>
                  <a:lnTo>
                    <a:pt x="16019" y="5573"/>
                  </a:lnTo>
                  <a:lnTo>
                    <a:pt x="16003" y="5543"/>
                  </a:lnTo>
                  <a:lnTo>
                    <a:pt x="15986" y="5514"/>
                  </a:lnTo>
                  <a:lnTo>
                    <a:pt x="15968" y="5484"/>
                  </a:lnTo>
                  <a:lnTo>
                    <a:pt x="15948" y="5456"/>
                  </a:lnTo>
                  <a:lnTo>
                    <a:pt x="15928" y="5429"/>
                  </a:lnTo>
                  <a:lnTo>
                    <a:pt x="15907" y="5402"/>
                  </a:lnTo>
                  <a:lnTo>
                    <a:pt x="15884" y="5375"/>
                  </a:lnTo>
                  <a:lnTo>
                    <a:pt x="15861" y="5350"/>
                  </a:lnTo>
                  <a:lnTo>
                    <a:pt x="15837" y="5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201"/>
            <p:cNvSpPr>
              <a:spLocks noEditPoints="1"/>
            </p:cNvSpPr>
            <p:nvPr/>
          </p:nvSpPr>
          <p:spPr bwMode="auto">
            <a:xfrm>
              <a:off x="3043238" y="4397375"/>
              <a:ext cx="185738" cy="193675"/>
            </a:xfrm>
            <a:custGeom>
              <a:avLst/>
              <a:gdLst>
                <a:gd name="T0" fmla="*/ 3132 w 4362"/>
                <a:gd name="T1" fmla="*/ 3096 h 4518"/>
                <a:gd name="T2" fmla="*/ 2633 w 4362"/>
                <a:gd name="T3" fmla="*/ 2415 h 4518"/>
                <a:gd name="T4" fmla="*/ 3056 w 4362"/>
                <a:gd name="T5" fmla="*/ 2277 h 4518"/>
                <a:gd name="T6" fmla="*/ 3379 w 4362"/>
                <a:gd name="T7" fmla="*/ 2332 h 4518"/>
                <a:gd name="T8" fmla="*/ 3583 w 4362"/>
                <a:gd name="T9" fmla="*/ 2521 h 4518"/>
                <a:gd name="T10" fmla="*/ 3655 w 4362"/>
                <a:gd name="T11" fmla="*/ 2803 h 4518"/>
                <a:gd name="T12" fmla="*/ 1124 w 4362"/>
                <a:gd name="T13" fmla="*/ 2140 h 4518"/>
                <a:gd name="T14" fmla="*/ 801 w 4362"/>
                <a:gd name="T15" fmla="*/ 1993 h 4518"/>
                <a:gd name="T16" fmla="*/ 680 w 4362"/>
                <a:gd name="T17" fmla="*/ 1678 h 4518"/>
                <a:gd name="T18" fmla="*/ 821 w 4362"/>
                <a:gd name="T19" fmla="*/ 1269 h 4518"/>
                <a:gd name="T20" fmla="*/ 1394 w 4362"/>
                <a:gd name="T21" fmla="*/ 1652 h 4518"/>
                <a:gd name="T22" fmla="*/ 1411 w 4362"/>
                <a:gd name="T23" fmla="*/ 2093 h 4518"/>
                <a:gd name="T24" fmla="*/ 3840 w 4362"/>
                <a:gd name="T25" fmla="*/ 1684 h 4518"/>
                <a:gd name="T26" fmla="*/ 3406 w 4362"/>
                <a:gd name="T27" fmla="*/ 1499 h 4518"/>
                <a:gd name="T28" fmla="*/ 2969 w 4362"/>
                <a:gd name="T29" fmla="*/ 1472 h 4518"/>
                <a:gd name="T30" fmla="*/ 2528 w 4362"/>
                <a:gd name="T31" fmla="*/ 1573 h 4518"/>
                <a:gd name="T32" fmla="*/ 1732 w 4362"/>
                <a:gd name="T33" fmla="*/ 1516 h 4518"/>
                <a:gd name="T34" fmla="*/ 1241 w 4362"/>
                <a:gd name="T35" fmla="*/ 847 h 4518"/>
                <a:gd name="T36" fmla="*/ 1571 w 4362"/>
                <a:gd name="T37" fmla="*/ 732 h 4518"/>
                <a:gd name="T38" fmla="*/ 2116 w 4362"/>
                <a:gd name="T39" fmla="*/ 825 h 4518"/>
                <a:gd name="T40" fmla="*/ 2348 w 4362"/>
                <a:gd name="T41" fmla="*/ 801 h 4518"/>
                <a:gd name="T42" fmla="*/ 2491 w 4362"/>
                <a:gd name="T43" fmla="*/ 617 h 4518"/>
                <a:gd name="T44" fmla="*/ 2475 w 4362"/>
                <a:gd name="T45" fmla="*/ 366 h 4518"/>
                <a:gd name="T46" fmla="*/ 2240 w 4362"/>
                <a:gd name="T47" fmla="*/ 108 h 4518"/>
                <a:gd name="T48" fmla="*/ 1861 w 4362"/>
                <a:gd name="T49" fmla="*/ 2 h 4518"/>
                <a:gd name="T50" fmla="*/ 1447 w 4362"/>
                <a:gd name="T51" fmla="*/ 51 h 4518"/>
                <a:gd name="T52" fmla="*/ 1028 w 4362"/>
                <a:gd name="T53" fmla="*/ 241 h 4518"/>
                <a:gd name="T54" fmla="*/ 593 w 4362"/>
                <a:gd name="T55" fmla="*/ 342 h 4518"/>
                <a:gd name="T56" fmla="*/ 417 w 4362"/>
                <a:gd name="T57" fmla="*/ 344 h 4518"/>
                <a:gd name="T58" fmla="*/ 317 w 4362"/>
                <a:gd name="T59" fmla="*/ 504 h 4518"/>
                <a:gd name="T60" fmla="*/ 456 w 4362"/>
                <a:gd name="T61" fmla="*/ 721 h 4518"/>
                <a:gd name="T62" fmla="*/ 211 w 4362"/>
                <a:gd name="T63" fmla="*/ 1149 h 4518"/>
                <a:gd name="T64" fmla="*/ 34 w 4362"/>
                <a:gd name="T65" fmla="*/ 1621 h 4518"/>
                <a:gd name="T66" fmla="*/ 10 w 4362"/>
                <a:gd name="T67" fmla="*/ 2070 h 4518"/>
                <a:gd name="T68" fmla="*/ 158 w 4362"/>
                <a:gd name="T69" fmla="*/ 2459 h 4518"/>
                <a:gd name="T70" fmla="*/ 474 w 4362"/>
                <a:gd name="T71" fmla="*/ 2756 h 4518"/>
                <a:gd name="T72" fmla="*/ 828 w 4362"/>
                <a:gd name="T73" fmla="*/ 2905 h 4518"/>
                <a:gd name="T74" fmla="*/ 1261 w 4362"/>
                <a:gd name="T75" fmla="*/ 2929 h 4518"/>
                <a:gd name="T76" fmla="*/ 2177 w 4362"/>
                <a:gd name="T77" fmla="*/ 2653 h 4518"/>
                <a:gd name="T78" fmla="*/ 2973 w 4362"/>
                <a:gd name="T79" fmla="*/ 3437 h 4518"/>
                <a:gd name="T80" fmla="*/ 2902 w 4362"/>
                <a:gd name="T81" fmla="*/ 3773 h 4518"/>
                <a:gd name="T82" fmla="*/ 2620 w 4362"/>
                <a:gd name="T83" fmla="*/ 3814 h 4518"/>
                <a:gd name="T84" fmla="*/ 2301 w 4362"/>
                <a:gd name="T85" fmla="*/ 3676 h 4518"/>
                <a:gd name="T86" fmla="*/ 1951 w 4362"/>
                <a:gd name="T87" fmla="*/ 3525 h 4518"/>
                <a:gd name="T88" fmla="*/ 1747 w 4362"/>
                <a:gd name="T89" fmla="*/ 3591 h 4518"/>
                <a:gd name="T90" fmla="*/ 1591 w 4362"/>
                <a:gd name="T91" fmla="*/ 3790 h 4518"/>
                <a:gd name="T92" fmla="*/ 1619 w 4362"/>
                <a:gd name="T93" fmla="*/ 4034 h 4518"/>
                <a:gd name="T94" fmla="*/ 1834 w 4362"/>
                <a:gd name="T95" fmla="*/ 4277 h 4518"/>
                <a:gd name="T96" fmla="*/ 2170 w 4362"/>
                <a:gd name="T97" fmla="*/ 4454 h 4518"/>
                <a:gd name="T98" fmla="*/ 2588 w 4362"/>
                <a:gd name="T99" fmla="*/ 4518 h 4518"/>
                <a:gd name="T100" fmla="*/ 3057 w 4362"/>
                <a:gd name="T101" fmla="*/ 4420 h 4518"/>
                <a:gd name="T102" fmla="*/ 3543 w 4362"/>
                <a:gd name="T103" fmla="*/ 4094 h 4518"/>
                <a:gd name="T104" fmla="*/ 3921 w 4362"/>
                <a:gd name="T105" fmla="*/ 4346 h 4518"/>
                <a:gd name="T106" fmla="*/ 4078 w 4362"/>
                <a:gd name="T107" fmla="*/ 4315 h 4518"/>
                <a:gd name="T108" fmla="*/ 4164 w 4362"/>
                <a:gd name="T109" fmla="*/ 4161 h 4518"/>
                <a:gd name="T110" fmla="*/ 4000 w 4362"/>
                <a:gd name="T111" fmla="*/ 3928 h 4518"/>
                <a:gd name="T112" fmla="*/ 4060 w 4362"/>
                <a:gd name="T113" fmla="*/ 3466 h 4518"/>
                <a:gd name="T114" fmla="*/ 4292 w 4362"/>
                <a:gd name="T115" fmla="*/ 2963 h 4518"/>
                <a:gd name="T116" fmla="*/ 4361 w 4362"/>
                <a:gd name="T117" fmla="*/ 2501 h 4518"/>
                <a:gd name="T118" fmla="*/ 4260 w 4362"/>
                <a:gd name="T119" fmla="*/ 2107 h 4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62" h="4518">
                  <a:moveTo>
                    <a:pt x="3555" y="3147"/>
                  </a:moveTo>
                  <a:lnTo>
                    <a:pt x="3538" y="3178"/>
                  </a:lnTo>
                  <a:lnTo>
                    <a:pt x="3520" y="3209"/>
                  </a:lnTo>
                  <a:lnTo>
                    <a:pt x="3501" y="3238"/>
                  </a:lnTo>
                  <a:lnTo>
                    <a:pt x="3481" y="3266"/>
                  </a:lnTo>
                  <a:lnTo>
                    <a:pt x="3461" y="3293"/>
                  </a:lnTo>
                  <a:lnTo>
                    <a:pt x="3441" y="3319"/>
                  </a:lnTo>
                  <a:lnTo>
                    <a:pt x="3419" y="3345"/>
                  </a:lnTo>
                  <a:lnTo>
                    <a:pt x="3397" y="3371"/>
                  </a:lnTo>
                  <a:lnTo>
                    <a:pt x="3343" y="3316"/>
                  </a:lnTo>
                  <a:lnTo>
                    <a:pt x="3291" y="3262"/>
                  </a:lnTo>
                  <a:lnTo>
                    <a:pt x="3237" y="3208"/>
                  </a:lnTo>
                  <a:lnTo>
                    <a:pt x="3185" y="3151"/>
                  </a:lnTo>
                  <a:lnTo>
                    <a:pt x="3132" y="3096"/>
                  </a:lnTo>
                  <a:lnTo>
                    <a:pt x="3079" y="3040"/>
                  </a:lnTo>
                  <a:lnTo>
                    <a:pt x="3026" y="2982"/>
                  </a:lnTo>
                  <a:lnTo>
                    <a:pt x="2973" y="2925"/>
                  </a:lnTo>
                  <a:lnTo>
                    <a:pt x="2920" y="2867"/>
                  </a:lnTo>
                  <a:lnTo>
                    <a:pt x="2867" y="2808"/>
                  </a:lnTo>
                  <a:lnTo>
                    <a:pt x="2814" y="2750"/>
                  </a:lnTo>
                  <a:lnTo>
                    <a:pt x="2762" y="2690"/>
                  </a:lnTo>
                  <a:lnTo>
                    <a:pt x="2708" y="2631"/>
                  </a:lnTo>
                  <a:lnTo>
                    <a:pt x="2656" y="2572"/>
                  </a:lnTo>
                  <a:lnTo>
                    <a:pt x="2602" y="2511"/>
                  </a:lnTo>
                  <a:lnTo>
                    <a:pt x="2550" y="2452"/>
                  </a:lnTo>
                  <a:lnTo>
                    <a:pt x="2577" y="2440"/>
                  </a:lnTo>
                  <a:lnTo>
                    <a:pt x="2604" y="2427"/>
                  </a:lnTo>
                  <a:lnTo>
                    <a:pt x="2633" y="2415"/>
                  </a:lnTo>
                  <a:lnTo>
                    <a:pt x="2661" y="2403"/>
                  </a:lnTo>
                  <a:lnTo>
                    <a:pt x="2690" y="2390"/>
                  </a:lnTo>
                  <a:lnTo>
                    <a:pt x="2719" y="2377"/>
                  </a:lnTo>
                  <a:lnTo>
                    <a:pt x="2748" y="2365"/>
                  </a:lnTo>
                  <a:lnTo>
                    <a:pt x="2779" y="2351"/>
                  </a:lnTo>
                  <a:lnTo>
                    <a:pt x="2810" y="2339"/>
                  </a:lnTo>
                  <a:lnTo>
                    <a:pt x="2840" y="2328"/>
                  </a:lnTo>
                  <a:lnTo>
                    <a:pt x="2871" y="2318"/>
                  </a:lnTo>
                  <a:lnTo>
                    <a:pt x="2902" y="2308"/>
                  </a:lnTo>
                  <a:lnTo>
                    <a:pt x="2932" y="2300"/>
                  </a:lnTo>
                  <a:lnTo>
                    <a:pt x="2963" y="2293"/>
                  </a:lnTo>
                  <a:lnTo>
                    <a:pt x="2993" y="2286"/>
                  </a:lnTo>
                  <a:lnTo>
                    <a:pt x="3025" y="2281"/>
                  </a:lnTo>
                  <a:lnTo>
                    <a:pt x="3056" y="2277"/>
                  </a:lnTo>
                  <a:lnTo>
                    <a:pt x="3087" y="2274"/>
                  </a:lnTo>
                  <a:lnTo>
                    <a:pt x="3119" y="2273"/>
                  </a:lnTo>
                  <a:lnTo>
                    <a:pt x="3149" y="2274"/>
                  </a:lnTo>
                  <a:lnTo>
                    <a:pt x="3180" y="2276"/>
                  </a:lnTo>
                  <a:lnTo>
                    <a:pt x="3211" y="2280"/>
                  </a:lnTo>
                  <a:lnTo>
                    <a:pt x="3243" y="2285"/>
                  </a:lnTo>
                  <a:lnTo>
                    <a:pt x="3274" y="2292"/>
                  </a:lnTo>
                  <a:lnTo>
                    <a:pt x="3289" y="2296"/>
                  </a:lnTo>
                  <a:lnTo>
                    <a:pt x="3304" y="2300"/>
                  </a:lnTo>
                  <a:lnTo>
                    <a:pt x="3319" y="2306"/>
                  </a:lnTo>
                  <a:lnTo>
                    <a:pt x="3334" y="2311"/>
                  </a:lnTo>
                  <a:lnTo>
                    <a:pt x="3349" y="2318"/>
                  </a:lnTo>
                  <a:lnTo>
                    <a:pt x="3364" y="2325"/>
                  </a:lnTo>
                  <a:lnTo>
                    <a:pt x="3379" y="2332"/>
                  </a:lnTo>
                  <a:lnTo>
                    <a:pt x="3393" y="2340"/>
                  </a:lnTo>
                  <a:lnTo>
                    <a:pt x="3408" y="2349"/>
                  </a:lnTo>
                  <a:lnTo>
                    <a:pt x="3422" y="2359"/>
                  </a:lnTo>
                  <a:lnTo>
                    <a:pt x="3436" y="2369"/>
                  </a:lnTo>
                  <a:lnTo>
                    <a:pt x="3450" y="2379"/>
                  </a:lnTo>
                  <a:lnTo>
                    <a:pt x="3463" y="2390"/>
                  </a:lnTo>
                  <a:lnTo>
                    <a:pt x="3477" y="2401"/>
                  </a:lnTo>
                  <a:lnTo>
                    <a:pt x="3492" y="2413"/>
                  </a:lnTo>
                  <a:lnTo>
                    <a:pt x="3505" y="2426"/>
                  </a:lnTo>
                  <a:lnTo>
                    <a:pt x="3530" y="2453"/>
                  </a:lnTo>
                  <a:lnTo>
                    <a:pt x="3553" y="2480"/>
                  </a:lnTo>
                  <a:lnTo>
                    <a:pt x="3564" y="2493"/>
                  </a:lnTo>
                  <a:lnTo>
                    <a:pt x="3573" y="2507"/>
                  </a:lnTo>
                  <a:lnTo>
                    <a:pt x="3583" y="2521"/>
                  </a:lnTo>
                  <a:lnTo>
                    <a:pt x="3591" y="2535"/>
                  </a:lnTo>
                  <a:lnTo>
                    <a:pt x="3599" y="2549"/>
                  </a:lnTo>
                  <a:lnTo>
                    <a:pt x="3608" y="2563"/>
                  </a:lnTo>
                  <a:lnTo>
                    <a:pt x="3615" y="2578"/>
                  </a:lnTo>
                  <a:lnTo>
                    <a:pt x="3621" y="2592"/>
                  </a:lnTo>
                  <a:lnTo>
                    <a:pt x="3626" y="2606"/>
                  </a:lnTo>
                  <a:lnTo>
                    <a:pt x="3631" y="2621"/>
                  </a:lnTo>
                  <a:lnTo>
                    <a:pt x="3635" y="2635"/>
                  </a:lnTo>
                  <a:lnTo>
                    <a:pt x="3639" y="2650"/>
                  </a:lnTo>
                  <a:lnTo>
                    <a:pt x="3645" y="2680"/>
                  </a:lnTo>
                  <a:lnTo>
                    <a:pt x="3650" y="2711"/>
                  </a:lnTo>
                  <a:lnTo>
                    <a:pt x="3653" y="2742"/>
                  </a:lnTo>
                  <a:lnTo>
                    <a:pt x="3655" y="2772"/>
                  </a:lnTo>
                  <a:lnTo>
                    <a:pt x="3655" y="2803"/>
                  </a:lnTo>
                  <a:lnTo>
                    <a:pt x="3653" y="2833"/>
                  </a:lnTo>
                  <a:lnTo>
                    <a:pt x="3650" y="2865"/>
                  </a:lnTo>
                  <a:lnTo>
                    <a:pt x="3646" y="2896"/>
                  </a:lnTo>
                  <a:lnTo>
                    <a:pt x="3640" y="2927"/>
                  </a:lnTo>
                  <a:lnTo>
                    <a:pt x="3632" y="2958"/>
                  </a:lnTo>
                  <a:lnTo>
                    <a:pt x="3623" y="2989"/>
                  </a:lnTo>
                  <a:lnTo>
                    <a:pt x="3613" y="3021"/>
                  </a:lnTo>
                  <a:lnTo>
                    <a:pt x="3600" y="3053"/>
                  </a:lnTo>
                  <a:lnTo>
                    <a:pt x="3586" y="3084"/>
                  </a:lnTo>
                  <a:lnTo>
                    <a:pt x="3571" y="3116"/>
                  </a:lnTo>
                  <a:lnTo>
                    <a:pt x="3555" y="3147"/>
                  </a:lnTo>
                  <a:close/>
                  <a:moveTo>
                    <a:pt x="1177" y="2140"/>
                  </a:moveTo>
                  <a:lnTo>
                    <a:pt x="1150" y="2141"/>
                  </a:lnTo>
                  <a:lnTo>
                    <a:pt x="1124" y="2140"/>
                  </a:lnTo>
                  <a:lnTo>
                    <a:pt x="1099" y="2138"/>
                  </a:lnTo>
                  <a:lnTo>
                    <a:pt x="1074" y="2135"/>
                  </a:lnTo>
                  <a:lnTo>
                    <a:pt x="1049" y="2130"/>
                  </a:lnTo>
                  <a:lnTo>
                    <a:pt x="1024" y="2124"/>
                  </a:lnTo>
                  <a:lnTo>
                    <a:pt x="1000" y="2117"/>
                  </a:lnTo>
                  <a:lnTo>
                    <a:pt x="976" y="2109"/>
                  </a:lnTo>
                  <a:lnTo>
                    <a:pt x="953" y="2099"/>
                  </a:lnTo>
                  <a:lnTo>
                    <a:pt x="931" y="2088"/>
                  </a:lnTo>
                  <a:lnTo>
                    <a:pt x="907" y="2076"/>
                  </a:lnTo>
                  <a:lnTo>
                    <a:pt x="885" y="2062"/>
                  </a:lnTo>
                  <a:lnTo>
                    <a:pt x="864" y="2047"/>
                  </a:lnTo>
                  <a:lnTo>
                    <a:pt x="843" y="2031"/>
                  </a:lnTo>
                  <a:lnTo>
                    <a:pt x="822" y="2012"/>
                  </a:lnTo>
                  <a:lnTo>
                    <a:pt x="801" y="1993"/>
                  </a:lnTo>
                  <a:lnTo>
                    <a:pt x="784" y="1977"/>
                  </a:lnTo>
                  <a:lnTo>
                    <a:pt x="769" y="1959"/>
                  </a:lnTo>
                  <a:lnTo>
                    <a:pt x="755" y="1940"/>
                  </a:lnTo>
                  <a:lnTo>
                    <a:pt x="742" y="1920"/>
                  </a:lnTo>
                  <a:lnTo>
                    <a:pt x="730" y="1900"/>
                  </a:lnTo>
                  <a:lnTo>
                    <a:pt x="720" y="1878"/>
                  </a:lnTo>
                  <a:lnTo>
                    <a:pt x="711" y="1856"/>
                  </a:lnTo>
                  <a:lnTo>
                    <a:pt x="703" y="1831"/>
                  </a:lnTo>
                  <a:lnTo>
                    <a:pt x="696" y="1807"/>
                  </a:lnTo>
                  <a:lnTo>
                    <a:pt x="690" y="1783"/>
                  </a:lnTo>
                  <a:lnTo>
                    <a:pt x="686" y="1758"/>
                  </a:lnTo>
                  <a:lnTo>
                    <a:pt x="683" y="1732"/>
                  </a:lnTo>
                  <a:lnTo>
                    <a:pt x="681" y="1705"/>
                  </a:lnTo>
                  <a:lnTo>
                    <a:pt x="680" y="1678"/>
                  </a:lnTo>
                  <a:lnTo>
                    <a:pt x="681" y="1650"/>
                  </a:lnTo>
                  <a:lnTo>
                    <a:pt x="684" y="1622"/>
                  </a:lnTo>
                  <a:lnTo>
                    <a:pt x="687" y="1593"/>
                  </a:lnTo>
                  <a:lnTo>
                    <a:pt x="691" y="1564"/>
                  </a:lnTo>
                  <a:lnTo>
                    <a:pt x="698" y="1536"/>
                  </a:lnTo>
                  <a:lnTo>
                    <a:pt x="705" y="1507"/>
                  </a:lnTo>
                  <a:lnTo>
                    <a:pt x="715" y="1476"/>
                  </a:lnTo>
                  <a:lnTo>
                    <a:pt x="725" y="1447"/>
                  </a:lnTo>
                  <a:lnTo>
                    <a:pt x="738" y="1418"/>
                  </a:lnTo>
                  <a:lnTo>
                    <a:pt x="752" y="1388"/>
                  </a:lnTo>
                  <a:lnTo>
                    <a:pt x="766" y="1358"/>
                  </a:lnTo>
                  <a:lnTo>
                    <a:pt x="783" y="1328"/>
                  </a:lnTo>
                  <a:lnTo>
                    <a:pt x="802" y="1298"/>
                  </a:lnTo>
                  <a:lnTo>
                    <a:pt x="821" y="1269"/>
                  </a:lnTo>
                  <a:lnTo>
                    <a:pt x="842" y="1240"/>
                  </a:lnTo>
                  <a:lnTo>
                    <a:pt x="865" y="1210"/>
                  </a:lnTo>
                  <a:lnTo>
                    <a:pt x="889" y="1181"/>
                  </a:lnTo>
                  <a:lnTo>
                    <a:pt x="915" y="1152"/>
                  </a:lnTo>
                  <a:lnTo>
                    <a:pt x="963" y="1200"/>
                  </a:lnTo>
                  <a:lnTo>
                    <a:pt x="1011" y="1248"/>
                  </a:lnTo>
                  <a:lnTo>
                    <a:pt x="1060" y="1297"/>
                  </a:lnTo>
                  <a:lnTo>
                    <a:pt x="1107" y="1347"/>
                  </a:lnTo>
                  <a:lnTo>
                    <a:pt x="1154" y="1397"/>
                  </a:lnTo>
                  <a:lnTo>
                    <a:pt x="1203" y="1447"/>
                  </a:lnTo>
                  <a:lnTo>
                    <a:pt x="1250" y="1497"/>
                  </a:lnTo>
                  <a:lnTo>
                    <a:pt x="1299" y="1549"/>
                  </a:lnTo>
                  <a:lnTo>
                    <a:pt x="1346" y="1600"/>
                  </a:lnTo>
                  <a:lnTo>
                    <a:pt x="1394" y="1652"/>
                  </a:lnTo>
                  <a:lnTo>
                    <a:pt x="1442" y="1705"/>
                  </a:lnTo>
                  <a:lnTo>
                    <a:pt x="1490" y="1758"/>
                  </a:lnTo>
                  <a:lnTo>
                    <a:pt x="1538" y="1810"/>
                  </a:lnTo>
                  <a:lnTo>
                    <a:pt x="1586" y="1864"/>
                  </a:lnTo>
                  <a:lnTo>
                    <a:pt x="1633" y="1918"/>
                  </a:lnTo>
                  <a:lnTo>
                    <a:pt x="1682" y="1971"/>
                  </a:lnTo>
                  <a:lnTo>
                    <a:pt x="1645" y="1990"/>
                  </a:lnTo>
                  <a:lnTo>
                    <a:pt x="1610" y="2008"/>
                  </a:lnTo>
                  <a:lnTo>
                    <a:pt x="1575" y="2026"/>
                  </a:lnTo>
                  <a:lnTo>
                    <a:pt x="1541" y="2042"/>
                  </a:lnTo>
                  <a:lnTo>
                    <a:pt x="1507" y="2057"/>
                  </a:lnTo>
                  <a:lnTo>
                    <a:pt x="1474" y="2070"/>
                  </a:lnTo>
                  <a:lnTo>
                    <a:pt x="1442" y="2082"/>
                  </a:lnTo>
                  <a:lnTo>
                    <a:pt x="1411" y="2093"/>
                  </a:lnTo>
                  <a:lnTo>
                    <a:pt x="1379" y="2103"/>
                  </a:lnTo>
                  <a:lnTo>
                    <a:pt x="1348" y="2112"/>
                  </a:lnTo>
                  <a:lnTo>
                    <a:pt x="1319" y="2120"/>
                  </a:lnTo>
                  <a:lnTo>
                    <a:pt x="1289" y="2126"/>
                  </a:lnTo>
                  <a:lnTo>
                    <a:pt x="1260" y="2131"/>
                  </a:lnTo>
                  <a:lnTo>
                    <a:pt x="1232" y="2135"/>
                  </a:lnTo>
                  <a:lnTo>
                    <a:pt x="1204" y="2138"/>
                  </a:lnTo>
                  <a:lnTo>
                    <a:pt x="1177" y="2140"/>
                  </a:lnTo>
                  <a:close/>
                  <a:moveTo>
                    <a:pt x="3995" y="1799"/>
                  </a:moveTo>
                  <a:lnTo>
                    <a:pt x="3964" y="1774"/>
                  </a:lnTo>
                  <a:lnTo>
                    <a:pt x="3933" y="1750"/>
                  </a:lnTo>
                  <a:lnTo>
                    <a:pt x="3903" y="1727"/>
                  </a:lnTo>
                  <a:lnTo>
                    <a:pt x="3872" y="1705"/>
                  </a:lnTo>
                  <a:lnTo>
                    <a:pt x="3840" y="1684"/>
                  </a:lnTo>
                  <a:lnTo>
                    <a:pt x="3810" y="1663"/>
                  </a:lnTo>
                  <a:lnTo>
                    <a:pt x="3779" y="1644"/>
                  </a:lnTo>
                  <a:lnTo>
                    <a:pt x="3748" y="1626"/>
                  </a:lnTo>
                  <a:lnTo>
                    <a:pt x="3716" y="1610"/>
                  </a:lnTo>
                  <a:lnTo>
                    <a:pt x="3686" y="1594"/>
                  </a:lnTo>
                  <a:lnTo>
                    <a:pt x="3655" y="1579"/>
                  </a:lnTo>
                  <a:lnTo>
                    <a:pt x="3624" y="1566"/>
                  </a:lnTo>
                  <a:lnTo>
                    <a:pt x="3592" y="1554"/>
                  </a:lnTo>
                  <a:lnTo>
                    <a:pt x="3561" y="1542"/>
                  </a:lnTo>
                  <a:lnTo>
                    <a:pt x="3530" y="1532"/>
                  </a:lnTo>
                  <a:lnTo>
                    <a:pt x="3499" y="1523"/>
                  </a:lnTo>
                  <a:lnTo>
                    <a:pt x="3468" y="1515"/>
                  </a:lnTo>
                  <a:lnTo>
                    <a:pt x="3437" y="1507"/>
                  </a:lnTo>
                  <a:lnTo>
                    <a:pt x="3406" y="1499"/>
                  </a:lnTo>
                  <a:lnTo>
                    <a:pt x="3375" y="1493"/>
                  </a:lnTo>
                  <a:lnTo>
                    <a:pt x="3344" y="1487"/>
                  </a:lnTo>
                  <a:lnTo>
                    <a:pt x="3313" y="1482"/>
                  </a:lnTo>
                  <a:lnTo>
                    <a:pt x="3282" y="1478"/>
                  </a:lnTo>
                  <a:lnTo>
                    <a:pt x="3251" y="1474"/>
                  </a:lnTo>
                  <a:lnTo>
                    <a:pt x="3219" y="1471"/>
                  </a:lnTo>
                  <a:lnTo>
                    <a:pt x="3188" y="1469"/>
                  </a:lnTo>
                  <a:lnTo>
                    <a:pt x="3157" y="1467"/>
                  </a:lnTo>
                  <a:lnTo>
                    <a:pt x="3126" y="1466"/>
                  </a:lnTo>
                  <a:lnTo>
                    <a:pt x="3094" y="1466"/>
                  </a:lnTo>
                  <a:lnTo>
                    <a:pt x="3063" y="1466"/>
                  </a:lnTo>
                  <a:lnTo>
                    <a:pt x="3032" y="1467"/>
                  </a:lnTo>
                  <a:lnTo>
                    <a:pt x="3001" y="1469"/>
                  </a:lnTo>
                  <a:lnTo>
                    <a:pt x="2969" y="1472"/>
                  </a:lnTo>
                  <a:lnTo>
                    <a:pt x="2938" y="1475"/>
                  </a:lnTo>
                  <a:lnTo>
                    <a:pt x="2907" y="1479"/>
                  </a:lnTo>
                  <a:lnTo>
                    <a:pt x="2876" y="1483"/>
                  </a:lnTo>
                  <a:lnTo>
                    <a:pt x="2844" y="1488"/>
                  </a:lnTo>
                  <a:lnTo>
                    <a:pt x="2813" y="1494"/>
                  </a:lnTo>
                  <a:lnTo>
                    <a:pt x="2782" y="1500"/>
                  </a:lnTo>
                  <a:lnTo>
                    <a:pt x="2751" y="1508"/>
                  </a:lnTo>
                  <a:lnTo>
                    <a:pt x="2718" y="1515"/>
                  </a:lnTo>
                  <a:lnTo>
                    <a:pt x="2687" y="1523"/>
                  </a:lnTo>
                  <a:lnTo>
                    <a:pt x="2655" y="1532"/>
                  </a:lnTo>
                  <a:lnTo>
                    <a:pt x="2623" y="1541"/>
                  </a:lnTo>
                  <a:lnTo>
                    <a:pt x="2591" y="1551"/>
                  </a:lnTo>
                  <a:lnTo>
                    <a:pt x="2560" y="1562"/>
                  </a:lnTo>
                  <a:lnTo>
                    <a:pt x="2528" y="1573"/>
                  </a:lnTo>
                  <a:lnTo>
                    <a:pt x="2496" y="1585"/>
                  </a:lnTo>
                  <a:lnTo>
                    <a:pt x="2433" y="1609"/>
                  </a:lnTo>
                  <a:lnTo>
                    <a:pt x="2369" y="1635"/>
                  </a:lnTo>
                  <a:lnTo>
                    <a:pt x="2306" y="1661"/>
                  </a:lnTo>
                  <a:lnTo>
                    <a:pt x="2241" y="1688"/>
                  </a:lnTo>
                  <a:lnTo>
                    <a:pt x="2178" y="1716"/>
                  </a:lnTo>
                  <a:lnTo>
                    <a:pt x="2114" y="1744"/>
                  </a:lnTo>
                  <a:lnTo>
                    <a:pt x="2050" y="1774"/>
                  </a:lnTo>
                  <a:lnTo>
                    <a:pt x="1986" y="1804"/>
                  </a:lnTo>
                  <a:lnTo>
                    <a:pt x="1935" y="1746"/>
                  </a:lnTo>
                  <a:lnTo>
                    <a:pt x="1884" y="1689"/>
                  </a:lnTo>
                  <a:lnTo>
                    <a:pt x="1833" y="1630"/>
                  </a:lnTo>
                  <a:lnTo>
                    <a:pt x="1783" y="1573"/>
                  </a:lnTo>
                  <a:lnTo>
                    <a:pt x="1732" y="1516"/>
                  </a:lnTo>
                  <a:lnTo>
                    <a:pt x="1681" y="1458"/>
                  </a:lnTo>
                  <a:lnTo>
                    <a:pt x="1630" y="1401"/>
                  </a:lnTo>
                  <a:lnTo>
                    <a:pt x="1580" y="1344"/>
                  </a:lnTo>
                  <a:lnTo>
                    <a:pt x="1529" y="1287"/>
                  </a:lnTo>
                  <a:lnTo>
                    <a:pt x="1478" y="1231"/>
                  </a:lnTo>
                  <a:lnTo>
                    <a:pt x="1428" y="1176"/>
                  </a:lnTo>
                  <a:lnTo>
                    <a:pt x="1376" y="1120"/>
                  </a:lnTo>
                  <a:lnTo>
                    <a:pt x="1326" y="1065"/>
                  </a:lnTo>
                  <a:lnTo>
                    <a:pt x="1274" y="1011"/>
                  </a:lnTo>
                  <a:lnTo>
                    <a:pt x="1224" y="956"/>
                  </a:lnTo>
                  <a:lnTo>
                    <a:pt x="1174" y="903"/>
                  </a:lnTo>
                  <a:lnTo>
                    <a:pt x="1196" y="883"/>
                  </a:lnTo>
                  <a:lnTo>
                    <a:pt x="1219" y="864"/>
                  </a:lnTo>
                  <a:lnTo>
                    <a:pt x="1241" y="847"/>
                  </a:lnTo>
                  <a:lnTo>
                    <a:pt x="1264" y="830"/>
                  </a:lnTo>
                  <a:lnTo>
                    <a:pt x="1287" y="815"/>
                  </a:lnTo>
                  <a:lnTo>
                    <a:pt x="1309" y="801"/>
                  </a:lnTo>
                  <a:lnTo>
                    <a:pt x="1331" y="789"/>
                  </a:lnTo>
                  <a:lnTo>
                    <a:pt x="1353" y="777"/>
                  </a:lnTo>
                  <a:lnTo>
                    <a:pt x="1375" y="768"/>
                  </a:lnTo>
                  <a:lnTo>
                    <a:pt x="1397" y="759"/>
                  </a:lnTo>
                  <a:lnTo>
                    <a:pt x="1420" y="751"/>
                  </a:lnTo>
                  <a:lnTo>
                    <a:pt x="1442" y="745"/>
                  </a:lnTo>
                  <a:lnTo>
                    <a:pt x="1463" y="740"/>
                  </a:lnTo>
                  <a:lnTo>
                    <a:pt x="1485" y="737"/>
                  </a:lnTo>
                  <a:lnTo>
                    <a:pt x="1506" y="734"/>
                  </a:lnTo>
                  <a:lnTo>
                    <a:pt x="1527" y="733"/>
                  </a:lnTo>
                  <a:lnTo>
                    <a:pt x="1571" y="732"/>
                  </a:lnTo>
                  <a:lnTo>
                    <a:pt x="1613" y="732"/>
                  </a:lnTo>
                  <a:lnTo>
                    <a:pt x="1655" y="734"/>
                  </a:lnTo>
                  <a:lnTo>
                    <a:pt x="1696" y="737"/>
                  </a:lnTo>
                  <a:lnTo>
                    <a:pt x="1737" y="742"/>
                  </a:lnTo>
                  <a:lnTo>
                    <a:pt x="1778" y="749"/>
                  </a:lnTo>
                  <a:lnTo>
                    <a:pt x="1817" y="757"/>
                  </a:lnTo>
                  <a:lnTo>
                    <a:pt x="1856" y="766"/>
                  </a:lnTo>
                  <a:lnTo>
                    <a:pt x="1897" y="776"/>
                  </a:lnTo>
                  <a:lnTo>
                    <a:pt x="1935" y="785"/>
                  </a:lnTo>
                  <a:lnTo>
                    <a:pt x="1972" y="794"/>
                  </a:lnTo>
                  <a:lnTo>
                    <a:pt x="2009" y="802"/>
                  </a:lnTo>
                  <a:lnTo>
                    <a:pt x="2046" y="810"/>
                  </a:lnTo>
                  <a:lnTo>
                    <a:pt x="2081" y="818"/>
                  </a:lnTo>
                  <a:lnTo>
                    <a:pt x="2116" y="825"/>
                  </a:lnTo>
                  <a:lnTo>
                    <a:pt x="2151" y="833"/>
                  </a:lnTo>
                  <a:lnTo>
                    <a:pt x="2167" y="836"/>
                  </a:lnTo>
                  <a:lnTo>
                    <a:pt x="2184" y="838"/>
                  </a:lnTo>
                  <a:lnTo>
                    <a:pt x="2200" y="839"/>
                  </a:lnTo>
                  <a:lnTo>
                    <a:pt x="2216" y="840"/>
                  </a:lnTo>
                  <a:lnTo>
                    <a:pt x="2231" y="839"/>
                  </a:lnTo>
                  <a:lnTo>
                    <a:pt x="2247" y="837"/>
                  </a:lnTo>
                  <a:lnTo>
                    <a:pt x="2263" y="835"/>
                  </a:lnTo>
                  <a:lnTo>
                    <a:pt x="2278" y="832"/>
                  </a:lnTo>
                  <a:lnTo>
                    <a:pt x="2292" y="827"/>
                  </a:lnTo>
                  <a:lnTo>
                    <a:pt x="2307" y="822"/>
                  </a:lnTo>
                  <a:lnTo>
                    <a:pt x="2321" y="816"/>
                  </a:lnTo>
                  <a:lnTo>
                    <a:pt x="2335" y="809"/>
                  </a:lnTo>
                  <a:lnTo>
                    <a:pt x="2348" y="801"/>
                  </a:lnTo>
                  <a:lnTo>
                    <a:pt x="2362" y="792"/>
                  </a:lnTo>
                  <a:lnTo>
                    <a:pt x="2375" y="783"/>
                  </a:lnTo>
                  <a:lnTo>
                    <a:pt x="2389" y="773"/>
                  </a:lnTo>
                  <a:lnTo>
                    <a:pt x="2402" y="761"/>
                  </a:lnTo>
                  <a:lnTo>
                    <a:pt x="2414" y="748"/>
                  </a:lnTo>
                  <a:lnTo>
                    <a:pt x="2426" y="735"/>
                  </a:lnTo>
                  <a:lnTo>
                    <a:pt x="2437" y="722"/>
                  </a:lnTo>
                  <a:lnTo>
                    <a:pt x="2447" y="709"/>
                  </a:lnTo>
                  <a:lnTo>
                    <a:pt x="2456" y="695"/>
                  </a:lnTo>
                  <a:lnTo>
                    <a:pt x="2465" y="680"/>
                  </a:lnTo>
                  <a:lnTo>
                    <a:pt x="2473" y="665"/>
                  </a:lnTo>
                  <a:lnTo>
                    <a:pt x="2480" y="649"/>
                  </a:lnTo>
                  <a:lnTo>
                    <a:pt x="2486" y="633"/>
                  </a:lnTo>
                  <a:lnTo>
                    <a:pt x="2491" y="617"/>
                  </a:lnTo>
                  <a:lnTo>
                    <a:pt x="2496" y="600"/>
                  </a:lnTo>
                  <a:lnTo>
                    <a:pt x="2500" y="584"/>
                  </a:lnTo>
                  <a:lnTo>
                    <a:pt x="2503" y="566"/>
                  </a:lnTo>
                  <a:lnTo>
                    <a:pt x="2507" y="549"/>
                  </a:lnTo>
                  <a:lnTo>
                    <a:pt x="2508" y="530"/>
                  </a:lnTo>
                  <a:lnTo>
                    <a:pt x="2508" y="512"/>
                  </a:lnTo>
                  <a:lnTo>
                    <a:pt x="2508" y="494"/>
                  </a:lnTo>
                  <a:lnTo>
                    <a:pt x="2505" y="474"/>
                  </a:lnTo>
                  <a:lnTo>
                    <a:pt x="2503" y="456"/>
                  </a:lnTo>
                  <a:lnTo>
                    <a:pt x="2499" y="438"/>
                  </a:lnTo>
                  <a:lnTo>
                    <a:pt x="2495" y="420"/>
                  </a:lnTo>
                  <a:lnTo>
                    <a:pt x="2489" y="402"/>
                  </a:lnTo>
                  <a:lnTo>
                    <a:pt x="2482" y="384"/>
                  </a:lnTo>
                  <a:lnTo>
                    <a:pt x="2475" y="366"/>
                  </a:lnTo>
                  <a:lnTo>
                    <a:pt x="2466" y="348"/>
                  </a:lnTo>
                  <a:lnTo>
                    <a:pt x="2456" y="330"/>
                  </a:lnTo>
                  <a:lnTo>
                    <a:pt x="2446" y="311"/>
                  </a:lnTo>
                  <a:lnTo>
                    <a:pt x="2434" y="293"/>
                  </a:lnTo>
                  <a:lnTo>
                    <a:pt x="2421" y="276"/>
                  </a:lnTo>
                  <a:lnTo>
                    <a:pt x="2407" y="258"/>
                  </a:lnTo>
                  <a:lnTo>
                    <a:pt x="2393" y="240"/>
                  </a:lnTo>
                  <a:lnTo>
                    <a:pt x="2372" y="218"/>
                  </a:lnTo>
                  <a:lnTo>
                    <a:pt x="2351" y="197"/>
                  </a:lnTo>
                  <a:lnTo>
                    <a:pt x="2330" y="177"/>
                  </a:lnTo>
                  <a:lnTo>
                    <a:pt x="2308" y="159"/>
                  </a:lnTo>
                  <a:lnTo>
                    <a:pt x="2286" y="140"/>
                  </a:lnTo>
                  <a:lnTo>
                    <a:pt x="2264" y="123"/>
                  </a:lnTo>
                  <a:lnTo>
                    <a:pt x="2240" y="108"/>
                  </a:lnTo>
                  <a:lnTo>
                    <a:pt x="2216" y="93"/>
                  </a:lnTo>
                  <a:lnTo>
                    <a:pt x="2192" y="80"/>
                  </a:lnTo>
                  <a:lnTo>
                    <a:pt x="2167" y="68"/>
                  </a:lnTo>
                  <a:lnTo>
                    <a:pt x="2142" y="57"/>
                  </a:lnTo>
                  <a:lnTo>
                    <a:pt x="2115" y="47"/>
                  </a:lnTo>
                  <a:lnTo>
                    <a:pt x="2088" y="38"/>
                  </a:lnTo>
                  <a:lnTo>
                    <a:pt x="2061" y="30"/>
                  </a:lnTo>
                  <a:lnTo>
                    <a:pt x="2033" y="23"/>
                  </a:lnTo>
                  <a:lnTo>
                    <a:pt x="2004" y="18"/>
                  </a:lnTo>
                  <a:lnTo>
                    <a:pt x="1976" y="13"/>
                  </a:lnTo>
                  <a:lnTo>
                    <a:pt x="1947" y="9"/>
                  </a:lnTo>
                  <a:lnTo>
                    <a:pt x="1919" y="6"/>
                  </a:lnTo>
                  <a:lnTo>
                    <a:pt x="1889" y="3"/>
                  </a:lnTo>
                  <a:lnTo>
                    <a:pt x="1861" y="2"/>
                  </a:lnTo>
                  <a:lnTo>
                    <a:pt x="1832" y="0"/>
                  </a:lnTo>
                  <a:lnTo>
                    <a:pt x="1803" y="0"/>
                  </a:lnTo>
                  <a:lnTo>
                    <a:pt x="1774" y="0"/>
                  </a:lnTo>
                  <a:lnTo>
                    <a:pt x="1744" y="1"/>
                  </a:lnTo>
                  <a:lnTo>
                    <a:pt x="1715" y="3"/>
                  </a:lnTo>
                  <a:lnTo>
                    <a:pt x="1685" y="5"/>
                  </a:lnTo>
                  <a:lnTo>
                    <a:pt x="1656" y="8"/>
                  </a:lnTo>
                  <a:lnTo>
                    <a:pt x="1625" y="12"/>
                  </a:lnTo>
                  <a:lnTo>
                    <a:pt x="1596" y="17"/>
                  </a:lnTo>
                  <a:lnTo>
                    <a:pt x="1566" y="22"/>
                  </a:lnTo>
                  <a:lnTo>
                    <a:pt x="1536" y="29"/>
                  </a:lnTo>
                  <a:lnTo>
                    <a:pt x="1505" y="36"/>
                  </a:lnTo>
                  <a:lnTo>
                    <a:pt x="1476" y="43"/>
                  </a:lnTo>
                  <a:lnTo>
                    <a:pt x="1447" y="51"/>
                  </a:lnTo>
                  <a:lnTo>
                    <a:pt x="1418" y="60"/>
                  </a:lnTo>
                  <a:lnTo>
                    <a:pt x="1388" y="69"/>
                  </a:lnTo>
                  <a:lnTo>
                    <a:pt x="1359" y="79"/>
                  </a:lnTo>
                  <a:lnTo>
                    <a:pt x="1331" y="89"/>
                  </a:lnTo>
                  <a:lnTo>
                    <a:pt x="1303" y="100"/>
                  </a:lnTo>
                  <a:lnTo>
                    <a:pt x="1274" y="112"/>
                  </a:lnTo>
                  <a:lnTo>
                    <a:pt x="1246" y="124"/>
                  </a:lnTo>
                  <a:lnTo>
                    <a:pt x="1218" y="136"/>
                  </a:lnTo>
                  <a:lnTo>
                    <a:pt x="1190" y="151"/>
                  </a:lnTo>
                  <a:lnTo>
                    <a:pt x="1163" y="164"/>
                  </a:lnTo>
                  <a:lnTo>
                    <a:pt x="1135" y="179"/>
                  </a:lnTo>
                  <a:lnTo>
                    <a:pt x="1108" y="194"/>
                  </a:lnTo>
                  <a:lnTo>
                    <a:pt x="1081" y="209"/>
                  </a:lnTo>
                  <a:lnTo>
                    <a:pt x="1028" y="241"/>
                  </a:lnTo>
                  <a:lnTo>
                    <a:pt x="978" y="272"/>
                  </a:lnTo>
                  <a:lnTo>
                    <a:pt x="932" y="304"/>
                  </a:lnTo>
                  <a:lnTo>
                    <a:pt x="886" y="337"/>
                  </a:lnTo>
                  <a:lnTo>
                    <a:pt x="845" y="369"/>
                  </a:lnTo>
                  <a:lnTo>
                    <a:pt x="806" y="401"/>
                  </a:lnTo>
                  <a:lnTo>
                    <a:pt x="769" y="432"/>
                  </a:lnTo>
                  <a:lnTo>
                    <a:pt x="736" y="464"/>
                  </a:lnTo>
                  <a:lnTo>
                    <a:pt x="712" y="441"/>
                  </a:lnTo>
                  <a:lnTo>
                    <a:pt x="687" y="418"/>
                  </a:lnTo>
                  <a:lnTo>
                    <a:pt x="662" y="395"/>
                  </a:lnTo>
                  <a:lnTo>
                    <a:pt x="637" y="372"/>
                  </a:lnTo>
                  <a:lnTo>
                    <a:pt x="623" y="360"/>
                  </a:lnTo>
                  <a:lnTo>
                    <a:pt x="609" y="350"/>
                  </a:lnTo>
                  <a:lnTo>
                    <a:pt x="593" y="342"/>
                  </a:lnTo>
                  <a:lnTo>
                    <a:pt x="577" y="335"/>
                  </a:lnTo>
                  <a:lnTo>
                    <a:pt x="559" y="329"/>
                  </a:lnTo>
                  <a:lnTo>
                    <a:pt x="540" y="325"/>
                  </a:lnTo>
                  <a:lnTo>
                    <a:pt x="521" y="323"/>
                  </a:lnTo>
                  <a:lnTo>
                    <a:pt x="502" y="323"/>
                  </a:lnTo>
                  <a:lnTo>
                    <a:pt x="491" y="323"/>
                  </a:lnTo>
                  <a:lnTo>
                    <a:pt x="482" y="324"/>
                  </a:lnTo>
                  <a:lnTo>
                    <a:pt x="472" y="325"/>
                  </a:lnTo>
                  <a:lnTo>
                    <a:pt x="462" y="327"/>
                  </a:lnTo>
                  <a:lnTo>
                    <a:pt x="453" y="329"/>
                  </a:lnTo>
                  <a:lnTo>
                    <a:pt x="444" y="332"/>
                  </a:lnTo>
                  <a:lnTo>
                    <a:pt x="435" y="336"/>
                  </a:lnTo>
                  <a:lnTo>
                    <a:pt x="426" y="340"/>
                  </a:lnTo>
                  <a:lnTo>
                    <a:pt x="417" y="344"/>
                  </a:lnTo>
                  <a:lnTo>
                    <a:pt x="409" y="349"/>
                  </a:lnTo>
                  <a:lnTo>
                    <a:pt x="401" y="355"/>
                  </a:lnTo>
                  <a:lnTo>
                    <a:pt x="393" y="360"/>
                  </a:lnTo>
                  <a:lnTo>
                    <a:pt x="378" y="374"/>
                  </a:lnTo>
                  <a:lnTo>
                    <a:pt x="364" y="389"/>
                  </a:lnTo>
                  <a:lnTo>
                    <a:pt x="351" y="405"/>
                  </a:lnTo>
                  <a:lnTo>
                    <a:pt x="341" y="422"/>
                  </a:lnTo>
                  <a:lnTo>
                    <a:pt x="332" y="439"/>
                  </a:lnTo>
                  <a:lnTo>
                    <a:pt x="325" y="457"/>
                  </a:lnTo>
                  <a:lnTo>
                    <a:pt x="322" y="466"/>
                  </a:lnTo>
                  <a:lnTo>
                    <a:pt x="320" y="475"/>
                  </a:lnTo>
                  <a:lnTo>
                    <a:pt x="318" y="484"/>
                  </a:lnTo>
                  <a:lnTo>
                    <a:pt x="317" y="494"/>
                  </a:lnTo>
                  <a:lnTo>
                    <a:pt x="317" y="504"/>
                  </a:lnTo>
                  <a:lnTo>
                    <a:pt x="316" y="513"/>
                  </a:lnTo>
                  <a:lnTo>
                    <a:pt x="317" y="523"/>
                  </a:lnTo>
                  <a:lnTo>
                    <a:pt x="318" y="533"/>
                  </a:lnTo>
                  <a:lnTo>
                    <a:pt x="321" y="552"/>
                  </a:lnTo>
                  <a:lnTo>
                    <a:pt x="325" y="570"/>
                  </a:lnTo>
                  <a:lnTo>
                    <a:pt x="330" y="588"/>
                  </a:lnTo>
                  <a:lnTo>
                    <a:pt x="338" y="604"/>
                  </a:lnTo>
                  <a:lnTo>
                    <a:pt x="346" y="619"/>
                  </a:lnTo>
                  <a:lnTo>
                    <a:pt x="357" y="633"/>
                  </a:lnTo>
                  <a:lnTo>
                    <a:pt x="368" y="646"/>
                  </a:lnTo>
                  <a:lnTo>
                    <a:pt x="381" y="660"/>
                  </a:lnTo>
                  <a:lnTo>
                    <a:pt x="406" y="680"/>
                  </a:lnTo>
                  <a:lnTo>
                    <a:pt x="431" y="700"/>
                  </a:lnTo>
                  <a:lnTo>
                    <a:pt x="456" y="721"/>
                  </a:lnTo>
                  <a:lnTo>
                    <a:pt x="480" y="743"/>
                  </a:lnTo>
                  <a:lnTo>
                    <a:pt x="456" y="772"/>
                  </a:lnTo>
                  <a:lnTo>
                    <a:pt x="433" y="801"/>
                  </a:lnTo>
                  <a:lnTo>
                    <a:pt x="410" y="832"/>
                  </a:lnTo>
                  <a:lnTo>
                    <a:pt x="387" y="862"/>
                  </a:lnTo>
                  <a:lnTo>
                    <a:pt x="366" y="893"/>
                  </a:lnTo>
                  <a:lnTo>
                    <a:pt x="345" y="924"/>
                  </a:lnTo>
                  <a:lnTo>
                    <a:pt x="324" y="955"/>
                  </a:lnTo>
                  <a:lnTo>
                    <a:pt x="303" y="986"/>
                  </a:lnTo>
                  <a:lnTo>
                    <a:pt x="284" y="1019"/>
                  </a:lnTo>
                  <a:lnTo>
                    <a:pt x="265" y="1051"/>
                  </a:lnTo>
                  <a:lnTo>
                    <a:pt x="246" y="1084"/>
                  </a:lnTo>
                  <a:lnTo>
                    <a:pt x="228" y="1116"/>
                  </a:lnTo>
                  <a:lnTo>
                    <a:pt x="211" y="1149"/>
                  </a:lnTo>
                  <a:lnTo>
                    <a:pt x="194" y="1183"/>
                  </a:lnTo>
                  <a:lnTo>
                    <a:pt x="177" y="1217"/>
                  </a:lnTo>
                  <a:lnTo>
                    <a:pt x="161" y="1251"/>
                  </a:lnTo>
                  <a:lnTo>
                    <a:pt x="146" y="1284"/>
                  </a:lnTo>
                  <a:lnTo>
                    <a:pt x="131" y="1318"/>
                  </a:lnTo>
                  <a:lnTo>
                    <a:pt x="117" y="1353"/>
                  </a:lnTo>
                  <a:lnTo>
                    <a:pt x="104" y="1387"/>
                  </a:lnTo>
                  <a:lnTo>
                    <a:pt x="92" y="1420"/>
                  </a:lnTo>
                  <a:lnTo>
                    <a:pt x="81" y="1454"/>
                  </a:lnTo>
                  <a:lnTo>
                    <a:pt x="70" y="1487"/>
                  </a:lnTo>
                  <a:lnTo>
                    <a:pt x="59" y="1521"/>
                  </a:lnTo>
                  <a:lnTo>
                    <a:pt x="50" y="1555"/>
                  </a:lnTo>
                  <a:lnTo>
                    <a:pt x="42" y="1588"/>
                  </a:lnTo>
                  <a:lnTo>
                    <a:pt x="34" y="1621"/>
                  </a:lnTo>
                  <a:lnTo>
                    <a:pt x="27" y="1654"/>
                  </a:lnTo>
                  <a:lnTo>
                    <a:pt x="21" y="1688"/>
                  </a:lnTo>
                  <a:lnTo>
                    <a:pt x="16" y="1721"/>
                  </a:lnTo>
                  <a:lnTo>
                    <a:pt x="11" y="1754"/>
                  </a:lnTo>
                  <a:lnTo>
                    <a:pt x="8" y="1787"/>
                  </a:lnTo>
                  <a:lnTo>
                    <a:pt x="4" y="1819"/>
                  </a:lnTo>
                  <a:lnTo>
                    <a:pt x="2" y="1852"/>
                  </a:lnTo>
                  <a:lnTo>
                    <a:pt x="1" y="1884"/>
                  </a:lnTo>
                  <a:lnTo>
                    <a:pt x="0" y="1916"/>
                  </a:lnTo>
                  <a:lnTo>
                    <a:pt x="0" y="1947"/>
                  </a:lnTo>
                  <a:lnTo>
                    <a:pt x="1" y="1978"/>
                  </a:lnTo>
                  <a:lnTo>
                    <a:pt x="4" y="2009"/>
                  </a:lnTo>
                  <a:lnTo>
                    <a:pt x="6" y="2040"/>
                  </a:lnTo>
                  <a:lnTo>
                    <a:pt x="10" y="2070"/>
                  </a:lnTo>
                  <a:lnTo>
                    <a:pt x="15" y="2100"/>
                  </a:lnTo>
                  <a:lnTo>
                    <a:pt x="20" y="2129"/>
                  </a:lnTo>
                  <a:lnTo>
                    <a:pt x="26" y="2158"/>
                  </a:lnTo>
                  <a:lnTo>
                    <a:pt x="34" y="2188"/>
                  </a:lnTo>
                  <a:lnTo>
                    <a:pt x="42" y="2217"/>
                  </a:lnTo>
                  <a:lnTo>
                    <a:pt x="50" y="2245"/>
                  </a:lnTo>
                  <a:lnTo>
                    <a:pt x="60" y="2273"/>
                  </a:lnTo>
                  <a:lnTo>
                    <a:pt x="72" y="2301"/>
                  </a:lnTo>
                  <a:lnTo>
                    <a:pt x="83" y="2328"/>
                  </a:lnTo>
                  <a:lnTo>
                    <a:pt x="96" y="2356"/>
                  </a:lnTo>
                  <a:lnTo>
                    <a:pt x="110" y="2382"/>
                  </a:lnTo>
                  <a:lnTo>
                    <a:pt x="125" y="2408"/>
                  </a:lnTo>
                  <a:lnTo>
                    <a:pt x="141" y="2433"/>
                  </a:lnTo>
                  <a:lnTo>
                    <a:pt x="158" y="2459"/>
                  </a:lnTo>
                  <a:lnTo>
                    <a:pt x="176" y="2483"/>
                  </a:lnTo>
                  <a:lnTo>
                    <a:pt x="196" y="2508"/>
                  </a:lnTo>
                  <a:lnTo>
                    <a:pt x="216" y="2533"/>
                  </a:lnTo>
                  <a:lnTo>
                    <a:pt x="237" y="2556"/>
                  </a:lnTo>
                  <a:lnTo>
                    <a:pt x="259" y="2580"/>
                  </a:lnTo>
                  <a:lnTo>
                    <a:pt x="282" y="2603"/>
                  </a:lnTo>
                  <a:lnTo>
                    <a:pt x="308" y="2626"/>
                  </a:lnTo>
                  <a:lnTo>
                    <a:pt x="333" y="2649"/>
                  </a:lnTo>
                  <a:lnTo>
                    <a:pt x="360" y="2672"/>
                  </a:lnTo>
                  <a:lnTo>
                    <a:pt x="382" y="2690"/>
                  </a:lnTo>
                  <a:lnTo>
                    <a:pt x="405" y="2708"/>
                  </a:lnTo>
                  <a:lnTo>
                    <a:pt x="427" y="2724"/>
                  </a:lnTo>
                  <a:lnTo>
                    <a:pt x="451" y="2740"/>
                  </a:lnTo>
                  <a:lnTo>
                    <a:pt x="474" y="2756"/>
                  </a:lnTo>
                  <a:lnTo>
                    <a:pt x="498" y="2771"/>
                  </a:lnTo>
                  <a:lnTo>
                    <a:pt x="522" y="2785"/>
                  </a:lnTo>
                  <a:lnTo>
                    <a:pt x="545" y="2798"/>
                  </a:lnTo>
                  <a:lnTo>
                    <a:pt x="571" y="2811"/>
                  </a:lnTo>
                  <a:lnTo>
                    <a:pt x="595" y="2823"/>
                  </a:lnTo>
                  <a:lnTo>
                    <a:pt x="620" y="2834"/>
                  </a:lnTo>
                  <a:lnTo>
                    <a:pt x="645" y="2845"/>
                  </a:lnTo>
                  <a:lnTo>
                    <a:pt x="670" y="2856"/>
                  </a:lnTo>
                  <a:lnTo>
                    <a:pt x="696" y="2866"/>
                  </a:lnTo>
                  <a:lnTo>
                    <a:pt x="722" y="2875"/>
                  </a:lnTo>
                  <a:lnTo>
                    <a:pt x="748" y="2883"/>
                  </a:lnTo>
                  <a:lnTo>
                    <a:pt x="774" y="2891"/>
                  </a:lnTo>
                  <a:lnTo>
                    <a:pt x="802" y="2898"/>
                  </a:lnTo>
                  <a:lnTo>
                    <a:pt x="828" y="2905"/>
                  </a:lnTo>
                  <a:lnTo>
                    <a:pt x="855" y="2910"/>
                  </a:lnTo>
                  <a:lnTo>
                    <a:pt x="882" y="2916"/>
                  </a:lnTo>
                  <a:lnTo>
                    <a:pt x="910" y="2920"/>
                  </a:lnTo>
                  <a:lnTo>
                    <a:pt x="938" y="2924"/>
                  </a:lnTo>
                  <a:lnTo>
                    <a:pt x="966" y="2928"/>
                  </a:lnTo>
                  <a:lnTo>
                    <a:pt x="995" y="2931"/>
                  </a:lnTo>
                  <a:lnTo>
                    <a:pt x="1023" y="2933"/>
                  </a:lnTo>
                  <a:lnTo>
                    <a:pt x="1053" y="2934"/>
                  </a:lnTo>
                  <a:lnTo>
                    <a:pt x="1082" y="2935"/>
                  </a:lnTo>
                  <a:lnTo>
                    <a:pt x="1111" y="2936"/>
                  </a:lnTo>
                  <a:lnTo>
                    <a:pt x="1140" y="2935"/>
                  </a:lnTo>
                  <a:lnTo>
                    <a:pt x="1171" y="2935"/>
                  </a:lnTo>
                  <a:lnTo>
                    <a:pt x="1201" y="2933"/>
                  </a:lnTo>
                  <a:lnTo>
                    <a:pt x="1261" y="2929"/>
                  </a:lnTo>
                  <a:lnTo>
                    <a:pt x="1323" y="2922"/>
                  </a:lnTo>
                  <a:lnTo>
                    <a:pt x="1385" y="2914"/>
                  </a:lnTo>
                  <a:lnTo>
                    <a:pt x="1448" y="2904"/>
                  </a:lnTo>
                  <a:lnTo>
                    <a:pt x="1511" y="2892"/>
                  </a:lnTo>
                  <a:lnTo>
                    <a:pt x="1575" y="2878"/>
                  </a:lnTo>
                  <a:lnTo>
                    <a:pt x="1639" y="2862"/>
                  </a:lnTo>
                  <a:lnTo>
                    <a:pt x="1705" y="2842"/>
                  </a:lnTo>
                  <a:lnTo>
                    <a:pt x="1770" y="2822"/>
                  </a:lnTo>
                  <a:lnTo>
                    <a:pt x="1836" y="2800"/>
                  </a:lnTo>
                  <a:lnTo>
                    <a:pt x="1904" y="2775"/>
                  </a:lnTo>
                  <a:lnTo>
                    <a:pt x="1971" y="2748"/>
                  </a:lnTo>
                  <a:lnTo>
                    <a:pt x="2039" y="2719"/>
                  </a:lnTo>
                  <a:lnTo>
                    <a:pt x="2107" y="2687"/>
                  </a:lnTo>
                  <a:lnTo>
                    <a:pt x="2177" y="2653"/>
                  </a:lnTo>
                  <a:lnTo>
                    <a:pt x="2246" y="2617"/>
                  </a:lnTo>
                  <a:lnTo>
                    <a:pt x="2302" y="2681"/>
                  </a:lnTo>
                  <a:lnTo>
                    <a:pt x="2358" y="2745"/>
                  </a:lnTo>
                  <a:lnTo>
                    <a:pt x="2414" y="2809"/>
                  </a:lnTo>
                  <a:lnTo>
                    <a:pt x="2470" y="2874"/>
                  </a:lnTo>
                  <a:lnTo>
                    <a:pt x="2526" y="2937"/>
                  </a:lnTo>
                  <a:lnTo>
                    <a:pt x="2582" y="3000"/>
                  </a:lnTo>
                  <a:lnTo>
                    <a:pt x="2638" y="3064"/>
                  </a:lnTo>
                  <a:lnTo>
                    <a:pt x="2693" y="3127"/>
                  </a:lnTo>
                  <a:lnTo>
                    <a:pt x="2749" y="3189"/>
                  </a:lnTo>
                  <a:lnTo>
                    <a:pt x="2805" y="3252"/>
                  </a:lnTo>
                  <a:lnTo>
                    <a:pt x="2861" y="3314"/>
                  </a:lnTo>
                  <a:lnTo>
                    <a:pt x="2917" y="3376"/>
                  </a:lnTo>
                  <a:lnTo>
                    <a:pt x="2973" y="3437"/>
                  </a:lnTo>
                  <a:lnTo>
                    <a:pt x="3029" y="3497"/>
                  </a:lnTo>
                  <a:lnTo>
                    <a:pt x="3085" y="3558"/>
                  </a:lnTo>
                  <a:lnTo>
                    <a:pt x="3141" y="3617"/>
                  </a:lnTo>
                  <a:lnTo>
                    <a:pt x="3118" y="3636"/>
                  </a:lnTo>
                  <a:lnTo>
                    <a:pt x="3094" y="3655"/>
                  </a:lnTo>
                  <a:lnTo>
                    <a:pt x="3071" y="3672"/>
                  </a:lnTo>
                  <a:lnTo>
                    <a:pt x="3049" y="3688"/>
                  </a:lnTo>
                  <a:lnTo>
                    <a:pt x="3027" y="3703"/>
                  </a:lnTo>
                  <a:lnTo>
                    <a:pt x="3006" y="3718"/>
                  </a:lnTo>
                  <a:lnTo>
                    <a:pt x="2984" y="3731"/>
                  </a:lnTo>
                  <a:lnTo>
                    <a:pt x="2963" y="3743"/>
                  </a:lnTo>
                  <a:lnTo>
                    <a:pt x="2942" y="3754"/>
                  </a:lnTo>
                  <a:lnTo>
                    <a:pt x="2922" y="3764"/>
                  </a:lnTo>
                  <a:lnTo>
                    <a:pt x="2902" y="3773"/>
                  </a:lnTo>
                  <a:lnTo>
                    <a:pt x="2883" y="3781"/>
                  </a:lnTo>
                  <a:lnTo>
                    <a:pt x="2863" y="3788"/>
                  </a:lnTo>
                  <a:lnTo>
                    <a:pt x="2844" y="3794"/>
                  </a:lnTo>
                  <a:lnTo>
                    <a:pt x="2825" y="3799"/>
                  </a:lnTo>
                  <a:lnTo>
                    <a:pt x="2807" y="3804"/>
                  </a:lnTo>
                  <a:lnTo>
                    <a:pt x="2771" y="3810"/>
                  </a:lnTo>
                  <a:lnTo>
                    <a:pt x="2735" y="3815"/>
                  </a:lnTo>
                  <a:lnTo>
                    <a:pt x="2718" y="3816"/>
                  </a:lnTo>
                  <a:lnTo>
                    <a:pt x="2701" y="3817"/>
                  </a:lnTo>
                  <a:lnTo>
                    <a:pt x="2685" y="3818"/>
                  </a:lnTo>
                  <a:lnTo>
                    <a:pt x="2668" y="3818"/>
                  </a:lnTo>
                  <a:lnTo>
                    <a:pt x="2652" y="3817"/>
                  </a:lnTo>
                  <a:lnTo>
                    <a:pt x="2636" y="3816"/>
                  </a:lnTo>
                  <a:lnTo>
                    <a:pt x="2620" y="3814"/>
                  </a:lnTo>
                  <a:lnTo>
                    <a:pt x="2604" y="3812"/>
                  </a:lnTo>
                  <a:lnTo>
                    <a:pt x="2589" y="3809"/>
                  </a:lnTo>
                  <a:lnTo>
                    <a:pt x="2574" y="3806"/>
                  </a:lnTo>
                  <a:lnTo>
                    <a:pt x="2559" y="3803"/>
                  </a:lnTo>
                  <a:lnTo>
                    <a:pt x="2544" y="3799"/>
                  </a:lnTo>
                  <a:lnTo>
                    <a:pt x="2515" y="3789"/>
                  </a:lnTo>
                  <a:lnTo>
                    <a:pt x="2486" y="3778"/>
                  </a:lnTo>
                  <a:lnTo>
                    <a:pt x="2458" y="3767"/>
                  </a:lnTo>
                  <a:lnTo>
                    <a:pt x="2430" y="3754"/>
                  </a:lnTo>
                  <a:lnTo>
                    <a:pt x="2403" y="3740"/>
                  </a:lnTo>
                  <a:lnTo>
                    <a:pt x="2376" y="3726"/>
                  </a:lnTo>
                  <a:lnTo>
                    <a:pt x="2351" y="3710"/>
                  </a:lnTo>
                  <a:lnTo>
                    <a:pt x="2325" y="3693"/>
                  </a:lnTo>
                  <a:lnTo>
                    <a:pt x="2301" y="3676"/>
                  </a:lnTo>
                  <a:lnTo>
                    <a:pt x="2276" y="3660"/>
                  </a:lnTo>
                  <a:lnTo>
                    <a:pt x="2250" y="3644"/>
                  </a:lnTo>
                  <a:lnTo>
                    <a:pt x="2225" y="3629"/>
                  </a:lnTo>
                  <a:lnTo>
                    <a:pt x="2201" y="3615"/>
                  </a:lnTo>
                  <a:lnTo>
                    <a:pt x="2176" y="3601"/>
                  </a:lnTo>
                  <a:lnTo>
                    <a:pt x="2152" y="3588"/>
                  </a:lnTo>
                  <a:lnTo>
                    <a:pt x="2126" y="3576"/>
                  </a:lnTo>
                  <a:lnTo>
                    <a:pt x="2102" y="3565"/>
                  </a:lnTo>
                  <a:lnTo>
                    <a:pt x="2077" y="3555"/>
                  </a:lnTo>
                  <a:lnTo>
                    <a:pt x="2053" y="3546"/>
                  </a:lnTo>
                  <a:lnTo>
                    <a:pt x="2028" y="3539"/>
                  </a:lnTo>
                  <a:lnTo>
                    <a:pt x="2002" y="3532"/>
                  </a:lnTo>
                  <a:lnTo>
                    <a:pt x="1977" y="3528"/>
                  </a:lnTo>
                  <a:lnTo>
                    <a:pt x="1951" y="3525"/>
                  </a:lnTo>
                  <a:lnTo>
                    <a:pt x="1926" y="3524"/>
                  </a:lnTo>
                  <a:lnTo>
                    <a:pt x="1913" y="3524"/>
                  </a:lnTo>
                  <a:lnTo>
                    <a:pt x="1900" y="3525"/>
                  </a:lnTo>
                  <a:lnTo>
                    <a:pt x="1886" y="3527"/>
                  </a:lnTo>
                  <a:lnTo>
                    <a:pt x="1873" y="3530"/>
                  </a:lnTo>
                  <a:lnTo>
                    <a:pt x="1859" y="3533"/>
                  </a:lnTo>
                  <a:lnTo>
                    <a:pt x="1846" y="3537"/>
                  </a:lnTo>
                  <a:lnTo>
                    <a:pt x="1832" y="3543"/>
                  </a:lnTo>
                  <a:lnTo>
                    <a:pt x="1819" y="3549"/>
                  </a:lnTo>
                  <a:lnTo>
                    <a:pt x="1805" y="3556"/>
                  </a:lnTo>
                  <a:lnTo>
                    <a:pt x="1791" y="3563"/>
                  </a:lnTo>
                  <a:lnTo>
                    <a:pt x="1777" y="3572"/>
                  </a:lnTo>
                  <a:lnTo>
                    <a:pt x="1762" y="3581"/>
                  </a:lnTo>
                  <a:lnTo>
                    <a:pt x="1747" y="3591"/>
                  </a:lnTo>
                  <a:lnTo>
                    <a:pt x="1733" y="3601"/>
                  </a:lnTo>
                  <a:lnTo>
                    <a:pt x="1718" y="3613"/>
                  </a:lnTo>
                  <a:lnTo>
                    <a:pt x="1703" y="3625"/>
                  </a:lnTo>
                  <a:lnTo>
                    <a:pt x="1688" y="3639"/>
                  </a:lnTo>
                  <a:lnTo>
                    <a:pt x="1674" y="3653"/>
                  </a:lnTo>
                  <a:lnTo>
                    <a:pt x="1661" y="3667"/>
                  </a:lnTo>
                  <a:lnTo>
                    <a:pt x="1648" y="3681"/>
                  </a:lnTo>
                  <a:lnTo>
                    <a:pt x="1637" y="3696"/>
                  </a:lnTo>
                  <a:lnTo>
                    <a:pt x="1627" y="3712"/>
                  </a:lnTo>
                  <a:lnTo>
                    <a:pt x="1618" y="3727"/>
                  </a:lnTo>
                  <a:lnTo>
                    <a:pt x="1610" y="3742"/>
                  </a:lnTo>
                  <a:lnTo>
                    <a:pt x="1603" y="3758"/>
                  </a:lnTo>
                  <a:lnTo>
                    <a:pt x="1596" y="3774"/>
                  </a:lnTo>
                  <a:lnTo>
                    <a:pt x="1591" y="3790"/>
                  </a:lnTo>
                  <a:lnTo>
                    <a:pt x="1587" y="3806"/>
                  </a:lnTo>
                  <a:lnTo>
                    <a:pt x="1583" y="3823"/>
                  </a:lnTo>
                  <a:lnTo>
                    <a:pt x="1581" y="3840"/>
                  </a:lnTo>
                  <a:lnTo>
                    <a:pt x="1580" y="3857"/>
                  </a:lnTo>
                  <a:lnTo>
                    <a:pt x="1579" y="3875"/>
                  </a:lnTo>
                  <a:lnTo>
                    <a:pt x="1580" y="3893"/>
                  </a:lnTo>
                  <a:lnTo>
                    <a:pt x="1581" y="3911"/>
                  </a:lnTo>
                  <a:lnTo>
                    <a:pt x="1584" y="3928"/>
                  </a:lnTo>
                  <a:lnTo>
                    <a:pt x="1587" y="3946"/>
                  </a:lnTo>
                  <a:lnTo>
                    <a:pt x="1592" y="3963"/>
                  </a:lnTo>
                  <a:lnTo>
                    <a:pt x="1597" y="3981"/>
                  </a:lnTo>
                  <a:lnTo>
                    <a:pt x="1604" y="3998"/>
                  </a:lnTo>
                  <a:lnTo>
                    <a:pt x="1611" y="4016"/>
                  </a:lnTo>
                  <a:lnTo>
                    <a:pt x="1619" y="4034"/>
                  </a:lnTo>
                  <a:lnTo>
                    <a:pt x="1629" y="4053"/>
                  </a:lnTo>
                  <a:lnTo>
                    <a:pt x="1639" y="4071"/>
                  </a:lnTo>
                  <a:lnTo>
                    <a:pt x="1652" y="4088"/>
                  </a:lnTo>
                  <a:lnTo>
                    <a:pt x="1664" y="4106"/>
                  </a:lnTo>
                  <a:lnTo>
                    <a:pt x="1677" y="4124"/>
                  </a:lnTo>
                  <a:lnTo>
                    <a:pt x="1692" y="4142"/>
                  </a:lnTo>
                  <a:lnTo>
                    <a:pt x="1707" y="4160"/>
                  </a:lnTo>
                  <a:lnTo>
                    <a:pt x="1723" y="4178"/>
                  </a:lnTo>
                  <a:lnTo>
                    <a:pt x="1740" y="4195"/>
                  </a:lnTo>
                  <a:lnTo>
                    <a:pt x="1757" y="4212"/>
                  </a:lnTo>
                  <a:lnTo>
                    <a:pt x="1776" y="4230"/>
                  </a:lnTo>
                  <a:lnTo>
                    <a:pt x="1795" y="4246"/>
                  </a:lnTo>
                  <a:lnTo>
                    <a:pt x="1814" y="4262"/>
                  </a:lnTo>
                  <a:lnTo>
                    <a:pt x="1834" y="4277"/>
                  </a:lnTo>
                  <a:lnTo>
                    <a:pt x="1854" y="4293"/>
                  </a:lnTo>
                  <a:lnTo>
                    <a:pt x="1875" y="4307"/>
                  </a:lnTo>
                  <a:lnTo>
                    <a:pt x="1898" y="4322"/>
                  </a:lnTo>
                  <a:lnTo>
                    <a:pt x="1920" y="4336"/>
                  </a:lnTo>
                  <a:lnTo>
                    <a:pt x="1942" y="4349"/>
                  </a:lnTo>
                  <a:lnTo>
                    <a:pt x="1965" y="4363"/>
                  </a:lnTo>
                  <a:lnTo>
                    <a:pt x="1989" y="4375"/>
                  </a:lnTo>
                  <a:lnTo>
                    <a:pt x="2013" y="4389"/>
                  </a:lnTo>
                  <a:lnTo>
                    <a:pt x="2039" y="4401"/>
                  </a:lnTo>
                  <a:lnTo>
                    <a:pt x="2064" y="4413"/>
                  </a:lnTo>
                  <a:lnTo>
                    <a:pt x="2090" y="4424"/>
                  </a:lnTo>
                  <a:lnTo>
                    <a:pt x="2116" y="4434"/>
                  </a:lnTo>
                  <a:lnTo>
                    <a:pt x="2144" y="4444"/>
                  </a:lnTo>
                  <a:lnTo>
                    <a:pt x="2170" y="4454"/>
                  </a:lnTo>
                  <a:lnTo>
                    <a:pt x="2198" y="4462"/>
                  </a:lnTo>
                  <a:lnTo>
                    <a:pt x="2225" y="4471"/>
                  </a:lnTo>
                  <a:lnTo>
                    <a:pt x="2253" y="4478"/>
                  </a:lnTo>
                  <a:lnTo>
                    <a:pt x="2283" y="4485"/>
                  </a:lnTo>
                  <a:lnTo>
                    <a:pt x="2311" y="4491"/>
                  </a:lnTo>
                  <a:lnTo>
                    <a:pt x="2340" y="4497"/>
                  </a:lnTo>
                  <a:lnTo>
                    <a:pt x="2370" y="4502"/>
                  </a:lnTo>
                  <a:lnTo>
                    <a:pt x="2401" y="4506"/>
                  </a:lnTo>
                  <a:lnTo>
                    <a:pt x="2431" y="4510"/>
                  </a:lnTo>
                  <a:lnTo>
                    <a:pt x="2462" y="4513"/>
                  </a:lnTo>
                  <a:lnTo>
                    <a:pt x="2493" y="4516"/>
                  </a:lnTo>
                  <a:lnTo>
                    <a:pt x="2525" y="4517"/>
                  </a:lnTo>
                  <a:lnTo>
                    <a:pt x="2556" y="4518"/>
                  </a:lnTo>
                  <a:lnTo>
                    <a:pt x="2588" y="4518"/>
                  </a:lnTo>
                  <a:lnTo>
                    <a:pt x="2620" y="4517"/>
                  </a:lnTo>
                  <a:lnTo>
                    <a:pt x="2653" y="4515"/>
                  </a:lnTo>
                  <a:lnTo>
                    <a:pt x="2685" y="4513"/>
                  </a:lnTo>
                  <a:lnTo>
                    <a:pt x="2717" y="4509"/>
                  </a:lnTo>
                  <a:lnTo>
                    <a:pt x="2751" y="4504"/>
                  </a:lnTo>
                  <a:lnTo>
                    <a:pt x="2784" y="4499"/>
                  </a:lnTo>
                  <a:lnTo>
                    <a:pt x="2817" y="4492"/>
                  </a:lnTo>
                  <a:lnTo>
                    <a:pt x="2850" y="4485"/>
                  </a:lnTo>
                  <a:lnTo>
                    <a:pt x="2885" y="4477"/>
                  </a:lnTo>
                  <a:lnTo>
                    <a:pt x="2919" y="4467"/>
                  </a:lnTo>
                  <a:lnTo>
                    <a:pt x="2953" y="4457"/>
                  </a:lnTo>
                  <a:lnTo>
                    <a:pt x="2987" y="4446"/>
                  </a:lnTo>
                  <a:lnTo>
                    <a:pt x="3023" y="4434"/>
                  </a:lnTo>
                  <a:lnTo>
                    <a:pt x="3057" y="4420"/>
                  </a:lnTo>
                  <a:lnTo>
                    <a:pt x="3092" y="4406"/>
                  </a:lnTo>
                  <a:lnTo>
                    <a:pt x="3128" y="4390"/>
                  </a:lnTo>
                  <a:lnTo>
                    <a:pt x="3162" y="4372"/>
                  </a:lnTo>
                  <a:lnTo>
                    <a:pt x="3197" y="4353"/>
                  </a:lnTo>
                  <a:lnTo>
                    <a:pt x="3231" y="4333"/>
                  </a:lnTo>
                  <a:lnTo>
                    <a:pt x="3267" y="4312"/>
                  </a:lnTo>
                  <a:lnTo>
                    <a:pt x="3301" y="4290"/>
                  </a:lnTo>
                  <a:lnTo>
                    <a:pt x="3336" y="4266"/>
                  </a:lnTo>
                  <a:lnTo>
                    <a:pt x="3371" y="4241"/>
                  </a:lnTo>
                  <a:lnTo>
                    <a:pt x="3405" y="4213"/>
                  </a:lnTo>
                  <a:lnTo>
                    <a:pt x="3440" y="4185"/>
                  </a:lnTo>
                  <a:lnTo>
                    <a:pt x="3474" y="4156"/>
                  </a:lnTo>
                  <a:lnTo>
                    <a:pt x="3509" y="4126"/>
                  </a:lnTo>
                  <a:lnTo>
                    <a:pt x="3543" y="4094"/>
                  </a:lnTo>
                  <a:lnTo>
                    <a:pt x="3576" y="4060"/>
                  </a:lnTo>
                  <a:lnTo>
                    <a:pt x="3610" y="4092"/>
                  </a:lnTo>
                  <a:lnTo>
                    <a:pt x="3643" y="4123"/>
                  </a:lnTo>
                  <a:lnTo>
                    <a:pt x="3676" y="4154"/>
                  </a:lnTo>
                  <a:lnTo>
                    <a:pt x="3709" y="4185"/>
                  </a:lnTo>
                  <a:lnTo>
                    <a:pt x="3743" y="4215"/>
                  </a:lnTo>
                  <a:lnTo>
                    <a:pt x="3776" y="4246"/>
                  </a:lnTo>
                  <a:lnTo>
                    <a:pt x="3808" y="4276"/>
                  </a:lnTo>
                  <a:lnTo>
                    <a:pt x="3841" y="4306"/>
                  </a:lnTo>
                  <a:lnTo>
                    <a:pt x="3856" y="4317"/>
                  </a:lnTo>
                  <a:lnTo>
                    <a:pt x="3872" y="4326"/>
                  </a:lnTo>
                  <a:lnTo>
                    <a:pt x="3887" y="4335"/>
                  </a:lnTo>
                  <a:lnTo>
                    <a:pt x="3904" y="4341"/>
                  </a:lnTo>
                  <a:lnTo>
                    <a:pt x="3921" y="4346"/>
                  </a:lnTo>
                  <a:lnTo>
                    <a:pt x="3940" y="4349"/>
                  </a:lnTo>
                  <a:lnTo>
                    <a:pt x="3959" y="4350"/>
                  </a:lnTo>
                  <a:lnTo>
                    <a:pt x="3980" y="4350"/>
                  </a:lnTo>
                  <a:lnTo>
                    <a:pt x="3990" y="4349"/>
                  </a:lnTo>
                  <a:lnTo>
                    <a:pt x="3999" y="4348"/>
                  </a:lnTo>
                  <a:lnTo>
                    <a:pt x="4009" y="4346"/>
                  </a:lnTo>
                  <a:lnTo>
                    <a:pt x="4018" y="4344"/>
                  </a:lnTo>
                  <a:lnTo>
                    <a:pt x="4027" y="4341"/>
                  </a:lnTo>
                  <a:lnTo>
                    <a:pt x="4036" y="4338"/>
                  </a:lnTo>
                  <a:lnTo>
                    <a:pt x="4045" y="4334"/>
                  </a:lnTo>
                  <a:lnTo>
                    <a:pt x="4053" y="4330"/>
                  </a:lnTo>
                  <a:lnTo>
                    <a:pt x="4062" y="4325"/>
                  </a:lnTo>
                  <a:lnTo>
                    <a:pt x="4070" y="4320"/>
                  </a:lnTo>
                  <a:lnTo>
                    <a:pt x="4078" y="4315"/>
                  </a:lnTo>
                  <a:lnTo>
                    <a:pt x="4086" y="4308"/>
                  </a:lnTo>
                  <a:lnTo>
                    <a:pt x="4102" y="4295"/>
                  </a:lnTo>
                  <a:lnTo>
                    <a:pt x="4116" y="4279"/>
                  </a:lnTo>
                  <a:lnTo>
                    <a:pt x="4129" y="4262"/>
                  </a:lnTo>
                  <a:lnTo>
                    <a:pt x="4140" y="4245"/>
                  </a:lnTo>
                  <a:lnTo>
                    <a:pt x="4144" y="4236"/>
                  </a:lnTo>
                  <a:lnTo>
                    <a:pt x="4148" y="4227"/>
                  </a:lnTo>
                  <a:lnTo>
                    <a:pt x="4152" y="4218"/>
                  </a:lnTo>
                  <a:lnTo>
                    <a:pt x="4155" y="4207"/>
                  </a:lnTo>
                  <a:lnTo>
                    <a:pt x="4158" y="4198"/>
                  </a:lnTo>
                  <a:lnTo>
                    <a:pt x="4160" y="4189"/>
                  </a:lnTo>
                  <a:lnTo>
                    <a:pt x="4162" y="4180"/>
                  </a:lnTo>
                  <a:lnTo>
                    <a:pt x="4163" y="4170"/>
                  </a:lnTo>
                  <a:lnTo>
                    <a:pt x="4164" y="4161"/>
                  </a:lnTo>
                  <a:lnTo>
                    <a:pt x="4164" y="4151"/>
                  </a:lnTo>
                  <a:lnTo>
                    <a:pt x="4163" y="4141"/>
                  </a:lnTo>
                  <a:lnTo>
                    <a:pt x="4163" y="4131"/>
                  </a:lnTo>
                  <a:lnTo>
                    <a:pt x="4160" y="4112"/>
                  </a:lnTo>
                  <a:lnTo>
                    <a:pt x="4156" y="4094"/>
                  </a:lnTo>
                  <a:lnTo>
                    <a:pt x="4150" y="4078"/>
                  </a:lnTo>
                  <a:lnTo>
                    <a:pt x="4143" y="4062"/>
                  </a:lnTo>
                  <a:lnTo>
                    <a:pt x="4134" y="4046"/>
                  </a:lnTo>
                  <a:lnTo>
                    <a:pt x="4124" y="4032"/>
                  </a:lnTo>
                  <a:lnTo>
                    <a:pt x="4113" y="4020"/>
                  </a:lnTo>
                  <a:lnTo>
                    <a:pt x="4100" y="4009"/>
                  </a:lnTo>
                  <a:lnTo>
                    <a:pt x="4066" y="3982"/>
                  </a:lnTo>
                  <a:lnTo>
                    <a:pt x="4033" y="3955"/>
                  </a:lnTo>
                  <a:lnTo>
                    <a:pt x="4000" y="3928"/>
                  </a:lnTo>
                  <a:lnTo>
                    <a:pt x="3966" y="3900"/>
                  </a:lnTo>
                  <a:lnTo>
                    <a:pt x="3933" y="3871"/>
                  </a:lnTo>
                  <a:lnTo>
                    <a:pt x="3900" y="3843"/>
                  </a:lnTo>
                  <a:lnTo>
                    <a:pt x="3867" y="3814"/>
                  </a:lnTo>
                  <a:lnTo>
                    <a:pt x="3833" y="3785"/>
                  </a:lnTo>
                  <a:lnTo>
                    <a:pt x="3862" y="3751"/>
                  </a:lnTo>
                  <a:lnTo>
                    <a:pt x="3889" y="3716"/>
                  </a:lnTo>
                  <a:lnTo>
                    <a:pt x="3915" y="3680"/>
                  </a:lnTo>
                  <a:lnTo>
                    <a:pt x="3941" y="3645"/>
                  </a:lnTo>
                  <a:lnTo>
                    <a:pt x="3966" y="3609"/>
                  </a:lnTo>
                  <a:lnTo>
                    <a:pt x="3991" y="3574"/>
                  </a:lnTo>
                  <a:lnTo>
                    <a:pt x="4015" y="3537"/>
                  </a:lnTo>
                  <a:lnTo>
                    <a:pt x="4037" y="3502"/>
                  </a:lnTo>
                  <a:lnTo>
                    <a:pt x="4060" y="3466"/>
                  </a:lnTo>
                  <a:lnTo>
                    <a:pt x="4081" y="3430"/>
                  </a:lnTo>
                  <a:lnTo>
                    <a:pt x="4103" y="3394"/>
                  </a:lnTo>
                  <a:lnTo>
                    <a:pt x="4122" y="3357"/>
                  </a:lnTo>
                  <a:lnTo>
                    <a:pt x="4142" y="3321"/>
                  </a:lnTo>
                  <a:lnTo>
                    <a:pt x="4160" y="3285"/>
                  </a:lnTo>
                  <a:lnTo>
                    <a:pt x="4178" y="3250"/>
                  </a:lnTo>
                  <a:lnTo>
                    <a:pt x="4195" y="3214"/>
                  </a:lnTo>
                  <a:lnTo>
                    <a:pt x="4211" y="3177"/>
                  </a:lnTo>
                  <a:lnTo>
                    <a:pt x="4228" y="3141"/>
                  </a:lnTo>
                  <a:lnTo>
                    <a:pt x="4242" y="3105"/>
                  </a:lnTo>
                  <a:lnTo>
                    <a:pt x="4256" y="3070"/>
                  </a:lnTo>
                  <a:lnTo>
                    <a:pt x="4269" y="3034"/>
                  </a:lnTo>
                  <a:lnTo>
                    <a:pt x="4281" y="2998"/>
                  </a:lnTo>
                  <a:lnTo>
                    <a:pt x="4292" y="2963"/>
                  </a:lnTo>
                  <a:lnTo>
                    <a:pt x="4302" y="2929"/>
                  </a:lnTo>
                  <a:lnTo>
                    <a:pt x="4312" y="2895"/>
                  </a:lnTo>
                  <a:lnTo>
                    <a:pt x="4320" y="2859"/>
                  </a:lnTo>
                  <a:lnTo>
                    <a:pt x="4328" y="2826"/>
                  </a:lnTo>
                  <a:lnTo>
                    <a:pt x="4335" y="2792"/>
                  </a:lnTo>
                  <a:lnTo>
                    <a:pt x="4342" y="2759"/>
                  </a:lnTo>
                  <a:lnTo>
                    <a:pt x="4348" y="2726"/>
                  </a:lnTo>
                  <a:lnTo>
                    <a:pt x="4352" y="2693"/>
                  </a:lnTo>
                  <a:lnTo>
                    <a:pt x="4356" y="2660"/>
                  </a:lnTo>
                  <a:lnTo>
                    <a:pt x="4359" y="2627"/>
                  </a:lnTo>
                  <a:lnTo>
                    <a:pt x="4361" y="2596"/>
                  </a:lnTo>
                  <a:lnTo>
                    <a:pt x="4362" y="2564"/>
                  </a:lnTo>
                  <a:lnTo>
                    <a:pt x="4362" y="2533"/>
                  </a:lnTo>
                  <a:lnTo>
                    <a:pt x="4361" y="2501"/>
                  </a:lnTo>
                  <a:lnTo>
                    <a:pt x="4360" y="2471"/>
                  </a:lnTo>
                  <a:lnTo>
                    <a:pt x="4357" y="2441"/>
                  </a:lnTo>
                  <a:lnTo>
                    <a:pt x="4354" y="2412"/>
                  </a:lnTo>
                  <a:lnTo>
                    <a:pt x="4350" y="2382"/>
                  </a:lnTo>
                  <a:lnTo>
                    <a:pt x="4345" y="2354"/>
                  </a:lnTo>
                  <a:lnTo>
                    <a:pt x="4338" y="2324"/>
                  </a:lnTo>
                  <a:lnTo>
                    <a:pt x="4331" y="2296"/>
                  </a:lnTo>
                  <a:lnTo>
                    <a:pt x="4323" y="2268"/>
                  </a:lnTo>
                  <a:lnTo>
                    <a:pt x="4315" y="2241"/>
                  </a:lnTo>
                  <a:lnTo>
                    <a:pt x="4306" y="2214"/>
                  </a:lnTo>
                  <a:lnTo>
                    <a:pt x="4296" y="2187"/>
                  </a:lnTo>
                  <a:lnTo>
                    <a:pt x="4285" y="2159"/>
                  </a:lnTo>
                  <a:lnTo>
                    <a:pt x="4273" y="2133"/>
                  </a:lnTo>
                  <a:lnTo>
                    <a:pt x="4260" y="2107"/>
                  </a:lnTo>
                  <a:lnTo>
                    <a:pt x="4245" y="2082"/>
                  </a:lnTo>
                  <a:lnTo>
                    <a:pt x="4230" y="2057"/>
                  </a:lnTo>
                  <a:lnTo>
                    <a:pt x="4213" y="2032"/>
                  </a:lnTo>
                  <a:lnTo>
                    <a:pt x="4196" y="2007"/>
                  </a:lnTo>
                  <a:lnTo>
                    <a:pt x="4178" y="1983"/>
                  </a:lnTo>
                  <a:lnTo>
                    <a:pt x="4159" y="1960"/>
                  </a:lnTo>
                  <a:lnTo>
                    <a:pt x="4139" y="1936"/>
                  </a:lnTo>
                  <a:lnTo>
                    <a:pt x="4118" y="1913"/>
                  </a:lnTo>
                  <a:lnTo>
                    <a:pt x="4095" y="1890"/>
                  </a:lnTo>
                  <a:lnTo>
                    <a:pt x="4071" y="1867"/>
                  </a:lnTo>
                  <a:lnTo>
                    <a:pt x="4047" y="1845"/>
                  </a:lnTo>
                  <a:lnTo>
                    <a:pt x="4022" y="1821"/>
                  </a:lnTo>
                  <a:lnTo>
                    <a:pt x="3995" y="17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202"/>
            <p:cNvSpPr/>
            <p:nvPr/>
          </p:nvSpPr>
          <p:spPr bwMode="auto">
            <a:xfrm>
              <a:off x="3022600" y="4629150"/>
              <a:ext cx="104775" cy="109538"/>
            </a:xfrm>
            <a:custGeom>
              <a:avLst/>
              <a:gdLst>
                <a:gd name="T0" fmla="*/ 1968 w 2440"/>
                <a:gd name="T1" fmla="*/ 101 h 2551"/>
                <a:gd name="T2" fmla="*/ 1793 w 2440"/>
                <a:gd name="T3" fmla="*/ 240 h 2551"/>
                <a:gd name="T4" fmla="*/ 1619 w 2440"/>
                <a:gd name="T5" fmla="*/ 382 h 2551"/>
                <a:gd name="T6" fmla="*/ 1449 w 2440"/>
                <a:gd name="T7" fmla="*/ 528 h 2551"/>
                <a:gd name="T8" fmla="*/ 1283 w 2440"/>
                <a:gd name="T9" fmla="*/ 680 h 2551"/>
                <a:gd name="T10" fmla="*/ 1120 w 2440"/>
                <a:gd name="T11" fmla="*/ 836 h 2551"/>
                <a:gd name="T12" fmla="*/ 969 w 2440"/>
                <a:gd name="T13" fmla="*/ 992 h 2551"/>
                <a:gd name="T14" fmla="*/ 824 w 2440"/>
                <a:gd name="T15" fmla="*/ 1150 h 2551"/>
                <a:gd name="T16" fmla="*/ 684 w 2440"/>
                <a:gd name="T17" fmla="*/ 1310 h 2551"/>
                <a:gd name="T18" fmla="*/ 551 w 2440"/>
                <a:gd name="T19" fmla="*/ 1472 h 2551"/>
                <a:gd name="T20" fmla="*/ 425 w 2440"/>
                <a:gd name="T21" fmla="*/ 1636 h 2551"/>
                <a:gd name="T22" fmla="*/ 40 w 2440"/>
                <a:gd name="T23" fmla="*/ 2162 h 2551"/>
                <a:gd name="T24" fmla="*/ 12 w 2440"/>
                <a:gd name="T25" fmla="*/ 2221 h 2551"/>
                <a:gd name="T26" fmla="*/ 0 w 2440"/>
                <a:gd name="T27" fmla="*/ 2282 h 2551"/>
                <a:gd name="T28" fmla="*/ 4 w 2440"/>
                <a:gd name="T29" fmla="*/ 2345 h 2551"/>
                <a:gd name="T30" fmla="*/ 23 w 2440"/>
                <a:gd name="T31" fmla="*/ 2406 h 2551"/>
                <a:gd name="T32" fmla="*/ 59 w 2440"/>
                <a:gd name="T33" fmla="*/ 2461 h 2551"/>
                <a:gd name="T34" fmla="*/ 93 w 2440"/>
                <a:gd name="T35" fmla="*/ 2494 h 2551"/>
                <a:gd name="T36" fmla="*/ 123 w 2440"/>
                <a:gd name="T37" fmla="*/ 2516 h 2551"/>
                <a:gd name="T38" fmla="*/ 156 w 2440"/>
                <a:gd name="T39" fmla="*/ 2532 h 2551"/>
                <a:gd name="T40" fmla="*/ 192 w 2440"/>
                <a:gd name="T41" fmla="*/ 2544 h 2551"/>
                <a:gd name="T42" fmla="*/ 228 w 2440"/>
                <a:gd name="T43" fmla="*/ 2550 h 2551"/>
                <a:gd name="T44" fmla="*/ 264 w 2440"/>
                <a:gd name="T45" fmla="*/ 2551 h 2551"/>
                <a:gd name="T46" fmla="*/ 301 w 2440"/>
                <a:gd name="T47" fmla="*/ 2547 h 2551"/>
                <a:gd name="T48" fmla="*/ 336 w 2440"/>
                <a:gd name="T49" fmla="*/ 2536 h 2551"/>
                <a:gd name="T50" fmla="*/ 370 w 2440"/>
                <a:gd name="T51" fmla="*/ 2522 h 2551"/>
                <a:gd name="T52" fmla="*/ 402 w 2440"/>
                <a:gd name="T53" fmla="*/ 2502 h 2551"/>
                <a:gd name="T54" fmla="*/ 432 w 2440"/>
                <a:gd name="T55" fmla="*/ 2477 h 2551"/>
                <a:gd name="T56" fmla="*/ 461 w 2440"/>
                <a:gd name="T57" fmla="*/ 2440 h 2551"/>
                <a:gd name="T58" fmla="*/ 829 w 2440"/>
                <a:gd name="T59" fmla="*/ 1936 h 2551"/>
                <a:gd name="T60" fmla="*/ 946 w 2440"/>
                <a:gd name="T61" fmla="*/ 1784 h 2551"/>
                <a:gd name="T62" fmla="*/ 1070 w 2440"/>
                <a:gd name="T63" fmla="*/ 1633 h 2551"/>
                <a:gd name="T64" fmla="*/ 1200 w 2440"/>
                <a:gd name="T65" fmla="*/ 1484 h 2551"/>
                <a:gd name="T66" fmla="*/ 1336 w 2440"/>
                <a:gd name="T67" fmla="*/ 1337 h 2551"/>
                <a:gd name="T68" fmla="*/ 1477 w 2440"/>
                <a:gd name="T69" fmla="*/ 1193 h 2551"/>
                <a:gd name="T70" fmla="*/ 1634 w 2440"/>
                <a:gd name="T71" fmla="*/ 1040 h 2551"/>
                <a:gd name="T72" fmla="*/ 1791 w 2440"/>
                <a:gd name="T73" fmla="*/ 898 h 2551"/>
                <a:gd name="T74" fmla="*/ 1948 w 2440"/>
                <a:gd name="T75" fmla="*/ 762 h 2551"/>
                <a:gd name="T76" fmla="*/ 2111 w 2440"/>
                <a:gd name="T77" fmla="*/ 629 h 2551"/>
                <a:gd name="T78" fmla="*/ 2282 w 2440"/>
                <a:gd name="T79" fmla="*/ 495 h 2551"/>
                <a:gd name="T80" fmla="*/ 2353 w 2440"/>
                <a:gd name="T81" fmla="*/ 440 h 2551"/>
                <a:gd name="T82" fmla="*/ 2383 w 2440"/>
                <a:gd name="T83" fmla="*/ 410 h 2551"/>
                <a:gd name="T84" fmla="*/ 2405 w 2440"/>
                <a:gd name="T85" fmla="*/ 379 h 2551"/>
                <a:gd name="T86" fmla="*/ 2421 w 2440"/>
                <a:gd name="T87" fmla="*/ 346 h 2551"/>
                <a:gd name="T88" fmla="*/ 2433 w 2440"/>
                <a:gd name="T89" fmla="*/ 311 h 2551"/>
                <a:gd name="T90" fmla="*/ 2439 w 2440"/>
                <a:gd name="T91" fmla="*/ 275 h 2551"/>
                <a:gd name="T92" fmla="*/ 2439 w 2440"/>
                <a:gd name="T93" fmla="*/ 239 h 2551"/>
                <a:gd name="T94" fmla="*/ 2435 w 2440"/>
                <a:gd name="T95" fmla="*/ 203 h 2551"/>
                <a:gd name="T96" fmla="*/ 2426 w 2440"/>
                <a:gd name="T97" fmla="*/ 168 h 2551"/>
                <a:gd name="T98" fmla="*/ 2411 w 2440"/>
                <a:gd name="T99" fmla="*/ 133 h 2551"/>
                <a:gd name="T100" fmla="*/ 2391 w 2440"/>
                <a:gd name="T101" fmla="*/ 101 h 2551"/>
                <a:gd name="T102" fmla="*/ 2365 w 2440"/>
                <a:gd name="T103" fmla="*/ 72 h 2551"/>
                <a:gd name="T104" fmla="*/ 2338 w 2440"/>
                <a:gd name="T105" fmla="*/ 49 h 2551"/>
                <a:gd name="T106" fmla="*/ 2309 w 2440"/>
                <a:gd name="T107" fmla="*/ 30 h 2551"/>
                <a:gd name="T108" fmla="*/ 2277 w 2440"/>
                <a:gd name="T109" fmla="*/ 16 h 2551"/>
                <a:gd name="T110" fmla="*/ 2244 w 2440"/>
                <a:gd name="T111" fmla="*/ 6 h 2551"/>
                <a:gd name="T112" fmla="*/ 2211 w 2440"/>
                <a:gd name="T113" fmla="*/ 1 h 2551"/>
                <a:gd name="T114" fmla="*/ 2154 w 2440"/>
                <a:gd name="T115" fmla="*/ 2 h 2551"/>
                <a:gd name="T116" fmla="*/ 2120 w 2440"/>
                <a:gd name="T117" fmla="*/ 9 h 2551"/>
                <a:gd name="T118" fmla="*/ 2088 w 2440"/>
                <a:gd name="T119" fmla="*/ 20 h 2551"/>
                <a:gd name="T120" fmla="*/ 2057 w 2440"/>
                <a:gd name="T121" fmla="*/ 36 h 2551"/>
                <a:gd name="T122" fmla="*/ 2029 w 2440"/>
                <a:gd name="T123" fmla="*/ 56 h 2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0" h="2551">
                  <a:moveTo>
                    <a:pt x="2029" y="56"/>
                  </a:moveTo>
                  <a:lnTo>
                    <a:pt x="2028" y="56"/>
                  </a:lnTo>
                  <a:lnTo>
                    <a:pt x="1968" y="101"/>
                  </a:lnTo>
                  <a:lnTo>
                    <a:pt x="1910" y="147"/>
                  </a:lnTo>
                  <a:lnTo>
                    <a:pt x="1851" y="193"/>
                  </a:lnTo>
                  <a:lnTo>
                    <a:pt x="1793" y="240"/>
                  </a:lnTo>
                  <a:lnTo>
                    <a:pt x="1734" y="286"/>
                  </a:lnTo>
                  <a:lnTo>
                    <a:pt x="1677" y="333"/>
                  </a:lnTo>
                  <a:lnTo>
                    <a:pt x="1619" y="382"/>
                  </a:lnTo>
                  <a:lnTo>
                    <a:pt x="1562" y="430"/>
                  </a:lnTo>
                  <a:lnTo>
                    <a:pt x="1505" y="478"/>
                  </a:lnTo>
                  <a:lnTo>
                    <a:pt x="1449" y="528"/>
                  </a:lnTo>
                  <a:lnTo>
                    <a:pt x="1394" y="578"/>
                  </a:lnTo>
                  <a:lnTo>
                    <a:pt x="1337" y="628"/>
                  </a:lnTo>
                  <a:lnTo>
                    <a:pt x="1283" y="680"/>
                  </a:lnTo>
                  <a:lnTo>
                    <a:pt x="1228" y="732"/>
                  </a:lnTo>
                  <a:lnTo>
                    <a:pt x="1174" y="784"/>
                  </a:lnTo>
                  <a:lnTo>
                    <a:pt x="1120" y="836"/>
                  </a:lnTo>
                  <a:lnTo>
                    <a:pt x="1069" y="889"/>
                  </a:lnTo>
                  <a:lnTo>
                    <a:pt x="1018" y="940"/>
                  </a:lnTo>
                  <a:lnTo>
                    <a:pt x="969" y="992"/>
                  </a:lnTo>
                  <a:lnTo>
                    <a:pt x="920" y="1045"/>
                  </a:lnTo>
                  <a:lnTo>
                    <a:pt x="871" y="1097"/>
                  </a:lnTo>
                  <a:lnTo>
                    <a:pt x="824" y="1150"/>
                  </a:lnTo>
                  <a:lnTo>
                    <a:pt x="776" y="1203"/>
                  </a:lnTo>
                  <a:lnTo>
                    <a:pt x="730" y="1257"/>
                  </a:lnTo>
                  <a:lnTo>
                    <a:pt x="684" y="1310"/>
                  </a:lnTo>
                  <a:lnTo>
                    <a:pt x="639" y="1364"/>
                  </a:lnTo>
                  <a:lnTo>
                    <a:pt x="594" y="1418"/>
                  </a:lnTo>
                  <a:lnTo>
                    <a:pt x="551" y="1472"/>
                  </a:lnTo>
                  <a:lnTo>
                    <a:pt x="508" y="1527"/>
                  </a:lnTo>
                  <a:lnTo>
                    <a:pt x="466" y="1582"/>
                  </a:lnTo>
                  <a:lnTo>
                    <a:pt x="425" y="1636"/>
                  </a:lnTo>
                  <a:lnTo>
                    <a:pt x="383" y="1692"/>
                  </a:lnTo>
                  <a:lnTo>
                    <a:pt x="39" y="2161"/>
                  </a:lnTo>
                  <a:lnTo>
                    <a:pt x="40" y="2162"/>
                  </a:lnTo>
                  <a:lnTo>
                    <a:pt x="29" y="2180"/>
                  </a:lnTo>
                  <a:lnTo>
                    <a:pt x="20" y="2201"/>
                  </a:lnTo>
                  <a:lnTo>
                    <a:pt x="12" y="2221"/>
                  </a:lnTo>
                  <a:lnTo>
                    <a:pt x="6" y="2241"/>
                  </a:lnTo>
                  <a:lnTo>
                    <a:pt x="2" y="2262"/>
                  </a:lnTo>
                  <a:lnTo>
                    <a:pt x="0" y="2282"/>
                  </a:lnTo>
                  <a:lnTo>
                    <a:pt x="0" y="2303"/>
                  </a:lnTo>
                  <a:lnTo>
                    <a:pt x="1" y="2324"/>
                  </a:lnTo>
                  <a:lnTo>
                    <a:pt x="4" y="2345"/>
                  </a:lnTo>
                  <a:lnTo>
                    <a:pt x="8" y="2365"/>
                  </a:lnTo>
                  <a:lnTo>
                    <a:pt x="15" y="2387"/>
                  </a:lnTo>
                  <a:lnTo>
                    <a:pt x="23" y="2406"/>
                  </a:lnTo>
                  <a:lnTo>
                    <a:pt x="33" y="2425"/>
                  </a:lnTo>
                  <a:lnTo>
                    <a:pt x="44" y="2443"/>
                  </a:lnTo>
                  <a:lnTo>
                    <a:pt x="59" y="2461"/>
                  </a:lnTo>
                  <a:lnTo>
                    <a:pt x="74" y="2477"/>
                  </a:lnTo>
                  <a:lnTo>
                    <a:pt x="83" y="2486"/>
                  </a:lnTo>
                  <a:lnTo>
                    <a:pt x="93" y="2494"/>
                  </a:lnTo>
                  <a:lnTo>
                    <a:pt x="103" y="2502"/>
                  </a:lnTo>
                  <a:lnTo>
                    <a:pt x="113" y="2509"/>
                  </a:lnTo>
                  <a:lnTo>
                    <a:pt x="123" y="2516"/>
                  </a:lnTo>
                  <a:lnTo>
                    <a:pt x="134" y="2522"/>
                  </a:lnTo>
                  <a:lnTo>
                    <a:pt x="145" y="2527"/>
                  </a:lnTo>
                  <a:lnTo>
                    <a:pt x="156" y="2532"/>
                  </a:lnTo>
                  <a:lnTo>
                    <a:pt x="168" y="2536"/>
                  </a:lnTo>
                  <a:lnTo>
                    <a:pt x="180" y="2541"/>
                  </a:lnTo>
                  <a:lnTo>
                    <a:pt x="192" y="2544"/>
                  </a:lnTo>
                  <a:lnTo>
                    <a:pt x="204" y="2547"/>
                  </a:lnTo>
                  <a:lnTo>
                    <a:pt x="216" y="2549"/>
                  </a:lnTo>
                  <a:lnTo>
                    <a:pt x="228" y="2550"/>
                  </a:lnTo>
                  <a:lnTo>
                    <a:pt x="240" y="2551"/>
                  </a:lnTo>
                  <a:lnTo>
                    <a:pt x="252" y="2551"/>
                  </a:lnTo>
                  <a:lnTo>
                    <a:pt x="264" y="2551"/>
                  </a:lnTo>
                  <a:lnTo>
                    <a:pt x="276" y="2550"/>
                  </a:lnTo>
                  <a:lnTo>
                    <a:pt x="288" y="2549"/>
                  </a:lnTo>
                  <a:lnTo>
                    <a:pt x="301" y="2547"/>
                  </a:lnTo>
                  <a:lnTo>
                    <a:pt x="313" y="2544"/>
                  </a:lnTo>
                  <a:lnTo>
                    <a:pt x="324" y="2541"/>
                  </a:lnTo>
                  <a:lnTo>
                    <a:pt x="336" y="2536"/>
                  </a:lnTo>
                  <a:lnTo>
                    <a:pt x="347" y="2532"/>
                  </a:lnTo>
                  <a:lnTo>
                    <a:pt x="359" y="2527"/>
                  </a:lnTo>
                  <a:lnTo>
                    <a:pt x="370" y="2522"/>
                  </a:lnTo>
                  <a:lnTo>
                    <a:pt x="381" y="2516"/>
                  </a:lnTo>
                  <a:lnTo>
                    <a:pt x="391" y="2509"/>
                  </a:lnTo>
                  <a:lnTo>
                    <a:pt x="402" y="2502"/>
                  </a:lnTo>
                  <a:lnTo>
                    <a:pt x="412" y="2494"/>
                  </a:lnTo>
                  <a:lnTo>
                    <a:pt x="422" y="2486"/>
                  </a:lnTo>
                  <a:lnTo>
                    <a:pt x="432" y="2477"/>
                  </a:lnTo>
                  <a:lnTo>
                    <a:pt x="442" y="2465"/>
                  </a:lnTo>
                  <a:lnTo>
                    <a:pt x="452" y="2453"/>
                  </a:lnTo>
                  <a:lnTo>
                    <a:pt x="461" y="2440"/>
                  </a:lnTo>
                  <a:lnTo>
                    <a:pt x="469" y="2427"/>
                  </a:lnTo>
                  <a:lnTo>
                    <a:pt x="791" y="1987"/>
                  </a:lnTo>
                  <a:lnTo>
                    <a:pt x="829" y="1936"/>
                  </a:lnTo>
                  <a:lnTo>
                    <a:pt x="867" y="1886"/>
                  </a:lnTo>
                  <a:lnTo>
                    <a:pt x="907" y="1834"/>
                  </a:lnTo>
                  <a:lnTo>
                    <a:pt x="946" y="1784"/>
                  </a:lnTo>
                  <a:lnTo>
                    <a:pt x="987" y="1734"/>
                  </a:lnTo>
                  <a:lnTo>
                    <a:pt x="1029" y="1683"/>
                  </a:lnTo>
                  <a:lnTo>
                    <a:pt x="1070" y="1633"/>
                  </a:lnTo>
                  <a:lnTo>
                    <a:pt x="1113" y="1583"/>
                  </a:lnTo>
                  <a:lnTo>
                    <a:pt x="1157" y="1534"/>
                  </a:lnTo>
                  <a:lnTo>
                    <a:pt x="1200" y="1484"/>
                  </a:lnTo>
                  <a:lnTo>
                    <a:pt x="1244" y="1435"/>
                  </a:lnTo>
                  <a:lnTo>
                    <a:pt x="1290" y="1386"/>
                  </a:lnTo>
                  <a:lnTo>
                    <a:pt x="1336" y="1337"/>
                  </a:lnTo>
                  <a:lnTo>
                    <a:pt x="1382" y="1288"/>
                  </a:lnTo>
                  <a:lnTo>
                    <a:pt x="1429" y="1241"/>
                  </a:lnTo>
                  <a:lnTo>
                    <a:pt x="1477" y="1193"/>
                  </a:lnTo>
                  <a:lnTo>
                    <a:pt x="1530" y="1140"/>
                  </a:lnTo>
                  <a:lnTo>
                    <a:pt x="1582" y="1090"/>
                  </a:lnTo>
                  <a:lnTo>
                    <a:pt x="1634" y="1040"/>
                  </a:lnTo>
                  <a:lnTo>
                    <a:pt x="1686" y="991"/>
                  </a:lnTo>
                  <a:lnTo>
                    <a:pt x="1738" y="944"/>
                  </a:lnTo>
                  <a:lnTo>
                    <a:pt x="1791" y="898"/>
                  </a:lnTo>
                  <a:lnTo>
                    <a:pt x="1842" y="852"/>
                  </a:lnTo>
                  <a:lnTo>
                    <a:pt x="1896" y="806"/>
                  </a:lnTo>
                  <a:lnTo>
                    <a:pt x="1948" y="762"/>
                  </a:lnTo>
                  <a:lnTo>
                    <a:pt x="2001" y="718"/>
                  </a:lnTo>
                  <a:lnTo>
                    <a:pt x="2056" y="673"/>
                  </a:lnTo>
                  <a:lnTo>
                    <a:pt x="2111" y="629"/>
                  </a:lnTo>
                  <a:lnTo>
                    <a:pt x="2167" y="585"/>
                  </a:lnTo>
                  <a:lnTo>
                    <a:pt x="2223" y="541"/>
                  </a:lnTo>
                  <a:lnTo>
                    <a:pt x="2282" y="495"/>
                  </a:lnTo>
                  <a:lnTo>
                    <a:pt x="2341" y="450"/>
                  </a:lnTo>
                  <a:lnTo>
                    <a:pt x="2340" y="449"/>
                  </a:lnTo>
                  <a:lnTo>
                    <a:pt x="2353" y="440"/>
                  </a:lnTo>
                  <a:lnTo>
                    <a:pt x="2365" y="429"/>
                  </a:lnTo>
                  <a:lnTo>
                    <a:pt x="2375" y="419"/>
                  </a:lnTo>
                  <a:lnTo>
                    <a:pt x="2383" y="410"/>
                  </a:lnTo>
                  <a:lnTo>
                    <a:pt x="2391" y="400"/>
                  </a:lnTo>
                  <a:lnTo>
                    <a:pt x="2398" y="390"/>
                  </a:lnTo>
                  <a:lnTo>
                    <a:pt x="2405" y="379"/>
                  </a:lnTo>
                  <a:lnTo>
                    <a:pt x="2411" y="368"/>
                  </a:lnTo>
                  <a:lnTo>
                    <a:pt x="2416" y="357"/>
                  </a:lnTo>
                  <a:lnTo>
                    <a:pt x="2421" y="346"/>
                  </a:lnTo>
                  <a:lnTo>
                    <a:pt x="2426" y="334"/>
                  </a:lnTo>
                  <a:lnTo>
                    <a:pt x="2429" y="322"/>
                  </a:lnTo>
                  <a:lnTo>
                    <a:pt x="2433" y="311"/>
                  </a:lnTo>
                  <a:lnTo>
                    <a:pt x="2435" y="299"/>
                  </a:lnTo>
                  <a:lnTo>
                    <a:pt x="2437" y="287"/>
                  </a:lnTo>
                  <a:lnTo>
                    <a:pt x="2439" y="275"/>
                  </a:lnTo>
                  <a:lnTo>
                    <a:pt x="2439" y="263"/>
                  </a:lnTo>
                  <a:lnTo>
                    <a:pt x="2440" y="251"/>
                  </a:lnTo>
                  <a:lnTo>
                    <a:pt x="2439" y="239"/>
                  </a:lnTo>
                  <a:lnTo>
                    <a:pt x="2439" y="227"/>
                  </a:lnTo>
                  <a:lnTo>
                    <a:pt x="2437" y="215"/>
                  </a:lnTo>
                  <a:lnTo>
                    <a:pt x="2435" y="203"/>
                  </a:lnTo>
                  <a:lnTo>
                    <a:pt x="2433" y="191"/>
                  </a:lnTo>
                  <a:lnTo>
                    <a:pt x="2429" y="179"/>
                  </a:lnTo>
                  <a:lnTo>
                    <a:pt x="2426" y="168"/>
                  </a:lnTo>
                  <a:lnTo>
                    <a:pt x="2421" y="155"/>
                  </a:lnTo>
                  <a:lnTo>
                    <a:pt x="2416" y="144"/>
                  </a:lnTo>
                  <a:lnTo>
                    <a:pt x="2411" y="133"/>
                  </a:lnTo>
                  <a:lnTo>
                    <a:pt x="2405" y="122"/>
                  </a:lnTo>
                  <a:lnTo>
                    <a:pt x="2398" y="112"/>
                  </a:lnTo>
                  <a:lnTo>
                    <a:pt x="2391" y="101"/>
                  </a:lnTo>
                  <a:lnTo>
                    <a:pt x="2383" y="91"/>
                  </a:lnTo>
                  <a:lnTo>
                    <a:pt x="2375" y="82"/>
                  </a:lnTo>
                  <a:lnTo>
                    <a:pt x="2365" y="72"/>
                  </a:lnTo>
                  <a:lnTo>
                    <a:pt x="2356" y="64"/>
                  </a:lnTo>
                  <a:lnTo>
                    <a:pt x="2347" y="56"/>
                  </a:lnTo>
                  <a:lnTo>
                    <a:pt x="2338" y="49"/>
                  </a:lnTo>
                  <a:lnTo>
                    <a:pt x="2329" y="42"/>
                  </a:lnTo>
                  <a:lnTo>
                    <a:pt x="2319" y="36"/>
                  </a:lnTo>
                  <a:lnTo>
                    <a:pt x="2309" y="30"/>
                  </a:lnTo>
                  <a:lnTo>
                    <a:pt x="2298" y="25"/>
                  </a:lnTo>
                  <a:lnTo>
                    <a:pt x="2288" y="20"/>
                  </a:lnTo>
                  <a:lnTo>
                    <a:pt x="2277" y="16"/>
                  </a:lnTo>
                  <a:lnTo>
                    <a:pt x="2267" y="12"/>
                  </a:lnTo>
                  <a:lnTo>
                    <a:pt x="2256" y="9"/>
                  </a:lnTo>
                  <a:lnTo>
                    <a:pt x="2244" y="6"/>
                  </a:lnTo>
                  <a:lnTo>
                    <a:pt x="2233" y="4"/>
                  </a:lnTo>
                  <a:lnTo>
                    <a:pt x="2222" y="2"/>
                  </a:lnTo>
                  <a:lnTo>
                    <a:pt x="2211" y="1"/>
                  </a:lnTo>
                  <a:lnTo>
                    <a:pt x="2199" y="0"/>
                  </a:lnTo>
                  <a:lnTo>
                    <a:pt x="2177" y="0"/>
                  </a:lnTo>
                  <a:lnTo>
                    <a:pt x="2154" y="2"/>
                  </a:lnTo>
                  <a:lnTo>
                    <a:pt x="2143" y="4"/>
                  </a:lnTo>
                  <a:lnTo>
                    <a:pt x="2132" y="6"/>
                  </a:lnTo>
                  <a:lnTo>
                    <a:pt x="2120" y="9"/>
                  </a:lnTo>
                  <a:lnTo>
                    <a:pt x="2109" y="12"/>
                  </a:lnTo>
                  <a:lnTo>
                    <a:pt x="2099" y="16"/>
                  </a:lnTo>
                  <a:lnTo>
                    <a:pt x="2088" y="20"/>
                  </a:lnTo>
                  <a:lnTo>
                    <a:pt x="2078" y="25"/>
                  </a:lnTo>
                  <a:lnTo>
                    <a:pt x="2067" y="30"/>
                  </a:lnTo>
                  <a:lnTo>
                    <a:pt x="2057" y="36"/>
                  </a:lnTo>
                  <a:lnTo>
                    <a:pt x="2048" y="42"/>
                  </a:lnTo>
                  <a:lnTo>
                    <a:pt x="2038" y="49"/>
                  </a:lnTo>
                  <a:lnTo>
                    <a:pt x="20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203"/>
            <p:cNvSpPr/>
            <p:nvPr/>
          </p:nvSpPr>
          <p:spPr bwMode="auto">
            <a:xfrm>
              <a:off x="3146425" y="4259263"/>
              <a:ext cx="106363" cy="111125"/>
            </a:xfrm>
            <a:custGeom>
              <a:avLst/>
              <a:gdLst>
                <a:gd name="T0" fmla="*/ 830 w 2478"/>
                <a:gd name="T1" fmla="*/ 1534 h 2592"/>
                <a:gd name="T2" fmla="*/ 622 w 2478"/>
                <a:gd name="T3" fmla="*/ 1720 h 2592"/>
                <a:gd name="T4" fmla="*/ 408 w 2478"/>
                <a:gd name="T5" fmla="*/ 1899 h 2592"/>
                <a:gd name="T6" fmla="*/ 189 w 2478"/>
                <a:gd name="T7" fmla="*/ 2072 h 2592"/>
                <a:gd name="T8" fmla="*/ 89 w 2478"/>
                <a:gd name="T9" fmla="*/ 2144 h 2592"/>
                <a:gd name="T10" fmla="*/ 49 w 2478"/>
                <a:gd name="T11" fmla="*/ 2187 h 2592"/>
                <a:gd name="T12" fmla="*/ 24 w 2478"/>
                <a:gd name="T13" fmla="*/ 2230 h 2592"/>
                <a:gd name="T14" fmla="*/ 7 w 2478"/>
                <a:gd name="T15" fmla="*/ 2277 h 2592"/>
                <a:gd name="T16" fmla="*/ 1 w 2478"/>
                <a:gd name="T17" fmla="*/ 2325 h 2592"/>
                <a:gd name="T18" fmla="*/ 3 w 2478"/>
                <a:gd name="T19" fmla="*/ 2374 h 2592"/>
                <a:gd name="T20" fmla="*/ 14 w 2478"/>
                <a:gd name="T21" fmla="*/ 2421 h 2592"/>
                <a:gd name="T22" fmla="*/ 35 w 2478"/>
                <a:gd name="T23" fmla="*/ 2466 h 2592"/>
                <a:gd name="T24" fmla="*/ 65 w 2478"/>
                <a:gd name="T25" fmla="*/ 2508 h 2592"/>
                <a:gd name="T26" fmla="*/ 104 w 2478"/>
                <a:gd name="T27" fmla="*/ 2542 h 2592"/>
                <a:gd name="T28" fmla="*/ 145 w 2478"/>
                <a:gd name="T29" fmla="*/ 2567 h 2592"/>
                <a:gd name="T30" fmla="*/ 190 w 2478"/>
                <a:gd name="T31" fmla="*/ 2584 h 2592"/>
                <a:gd name="T32" fmla="*/ 238 w 2478"/>
                <a:gd name="T33" fmla="*/ 2591 h 2592"/>
                <a:gd name="T34" fmla="*/ 285 w 2478"/>
                <a:gd name="T35" fmla="*/ 2590 h 2592"/>
                <a:gd name="T36" fmla="*/ 333 w 2478"/>
                <a:gd name="T37" fmla="*/ 2579 h 2592"/>
                <a:gd name="T38" fmla="*/ 377 w 2478"/>
                <a:gd name="T39" fmla="*/ 2560 h 2592"/>
                <a:gd name="T40" fmla="*/ 418 w 2478"/>
                <a:gd name="T41" fmla="*/ 2533 h 2592"/>
                <a:gd name="T42" fmla="*/ 547 w 2478"/>
                <a:gd name="T43" fmla="*/ 2434 h 2592"/>
                <a:gd name="T44" fmla="*/ 780 w 2478"/>
                <a:gd name="T45" fmla="*/ 2246 h 2592"/>
                <a:gd name="T46" fmla="*/ 1007 w 2478"/>
                <a:gd name="T47" fmla="*/ 2052 h 2592"/>
                <a:gd name="T48" fmla="*/ 1228 w 2478"/>
                <a:gd name="T49" fmla="*/ 1849 h 2592"/>
                <a:gd name="T50" fmla="*/ 1438 w 2478"/>
                <a:gd name="T51" fmla="*/ 1640 h 2592"/>
                <a:gd name="T52" fmla="*/ 1632 w 2478"/>
                <a:gd name="T53" fmla="*/ 1431 h 2592"/>
                <a:gd name="T54" fmla="*/ 1817 w 2478"/>
                <a:gd name="T55" fmla="*/ 1217 h 2592"/>
                <a:gd name="T56" fmla="*/ 1990 w 2478"/>
                <a:gd name="T57" fmla="*/ 1000 h 2592"/>
                <a:gd name="T58" fmla="*/ 2417 w 2478"/>
                <a:gd name="T59" fmla="*/ 417 h 2592"/>
                <a:gd name="T60" fmla="*/ 2444 w 2478"/>
                <a:gd name="T61" fmla="*/ 378 h 2592"/>
                <a:gd name="T62" fmla="*/ 2464 w 2478"/>
                <a:gd name="T63" fmla="*/ 335 h 2592"/>
                <a:gd name="T64" fmla="*/ 2475 w 2478"/>
                <a:gd name="T65" fmla="*/ 289 h 2592"/>
                <a:gd name="T66" fmla="*/ 2478 w 2478"/>
                <a:gd name="T67" fmla="*/ 243 h 2592"/>
                <a:gd name="T68" fmla="*/ 2472 w 2478"/>
                <a:gd name="T69" fmla="*/ 198 h 2592"/>
                <a:gd name="T70" fmla="*/ 2458 w 2478"/>
                <a:gd name="T71" fmla="*/ 154 h 2592"/>
                <a:gd name="T72" fmla="*/ 2435 w 2478"/>
                <a:gd name="T73" fmla="*/ 111 h 2592"/>
                <a:gd name="T74" fmla="*/ 2403 w 2478"/>
                <a:gd name="T75" fmla="*/ 74 h 2592"/>
                <a:gd name="T76" fmla="*/ 2363 w 2478"/>
                <a:gd name="T77" fmla="*/ 41 h 2592"/>
                <a:gd name="T78" fmla="*/ 2320 w 2478"/>
                <a:gd name="T79" fmla="*/ 18 h 2592"/>
                <a:gd name="T80" fmla="*/ 2272 w 2478"/>
                <a:gd name="T81" fmla="*/ 4 h 2592"/>
                <a:gd name="T82" fmla="*/ 2224 w 2478"/>
                <a:gd name="T83" fmla="*/ 0 h 2592"/>
                <a:gd name="T84" fmla="*/ 2176 w 2478"/>
                <a:gd name="T85" fmla="*/ 4 h 2592"/>
                <a:gd name="T86" fmla="*/ 2128 w 2478"/>
                <a:gd name="T87" fmla="*/ 18 h 2592"/>
                <a:gd name="T88" fmla="*/ 2084 w 2478"/>
                <a:gd name="T89" fmla="*/ 41 h 2592"/>
                <a:gd name="T90" fmla="*/ 2044 w 2478"/>
                <a:gd name="T91" fmla="*/ 74 h 2592"/>
                <a:gd name="T92" fmla="*/ 2000 w 2478"/>
                <a:gd name="T93" fmla="*/ 136 h 2592"/>
                <a:gd name="T94" fmla="*/ 1549 w 2478"/>
                <a:gd name="T95" fmla="*/ 746 h 2592"/>
                <a:gd name="T96" fmla="*/ 1386 w 2478"/>
                <a:gd name="T97" fmla="*/ 948 h 2592"/>
                <a:gd name="T98" fmla="*/ 1212 w 2478"/>
                <a:gd name="T99" fmla="*/ 1146 h 2592"/>
                <a:gd name="T100" fmla="*/ 1027 w 2478"/>
                <a:gd name="T101" fmla="*/ 1341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78" h="2592">
                  <a:moveTo>
                    <a:pt x="980" y="1388"/>
                  </a:moveTo>
                  <a:lnTo>
                    <a:pt x="929" y="1437"/>
                  </a:lnTo>
                  <a:lnTo>
                    <a:pt x="880" y="1485"/>
                  </a:lnTo>
                  <a:lnTo>
                    <a:pt x="830" y="1534"/>
                  </a:lnTo>
                  <a:lnTo>
                    <a:pt x="778" y="1581"/>
                  </a:lnTo>
                  <a:lnTo>
                    <a:pt x="727" y="1627"/>
                  </a:lnTo>
                  <a:lnTo>
                    <a:pt x="674" y="1674"/>
                  </a:lnTo>
                  <a:lnTo>
                    <a:pt x="622" y="1720"/>
                  </a:lnTo>
                  <a:lnTo>
                    <a:pt x="569" y="1765"/>
                  </a:lnTo>
                  <a:lnTo>
                    <a:pt x="516" y="1810"/>
                  </a:lnTo>
                  <a:lnTo>
                    <a:pt x="463" y="1855"/>
                  </a:lnTo>
                  <a:lnTo>
                    <a:pt x="408" y="1899"/>
                  </a:lnTo>
                  <a:lnTo>
                    <a:pt x="354" y="1942"/>
                  </a:lnTo>
                  <a:lnTo>
                    <a:pt x="299" y="1985"/>
                  </a:lnTo>
                  <a:lnTo>
                    <a:pt x="245" y="2029"/>
                  </a:lnTo>
                  <a:lnTo>
                    <a:pt x="189" y="2072"/>
                  </a:lnTo>
                  <a:lnTo>
                    <a:pt x="134" y="2114"/>
                  </a:lnTo>
                  <a:lnTo>
                    <a:pt x="119" y="2123"/>
                  </a:lnTo>
                  <a:lnTo>
                    <a:pt x="103" y="2133"/>
                  </a:lnTo>
                  <a:lnTo>
                    <a:pt x="89" y="2144"/>
                  </a:lnTo>
                  <a:lnTo>
                    <a:pt x="74" y="2157"/>
                  </a:lnTo>
                  <a:lnTo>
                    <a:pt x="65" y="2166"/>
                  </a:lnTo>
                  <a:lnTo>
                    <a:pt x="57" y="2177"/>
                  </a:lnTo>
                  <a:lnTo>
                    <a:pt x="49" y="2187"/>
                  </a:lnTo>
                  <a:lnTo>
                    <a:pt x="42" y="2198"/>
                  </a:lnTo>
                  <a:lnTo>
                    <a:pt x="35" y="2208"/>
                  </a:lnTo>
                  <a:lnTo>
                    <a:pt x="29" y="2219"/>
                  </a:lnTo>
                  <a:lnTo>
                    <a:pt x="24" y="2230"/>
                  </a:lnTo>
                  <a:lnTo>
                    <a:pt x="19" y="2242"/>
                  </a:lnTo>
                  <a:lnTo>
                    <a:pt x="14" y="2253"/>
                  </a:lnTo>
                  <a:lnTo>
                    <a:pt x="11" y="2265"/>
                  </a:lnTo>
                  <a:lnTo>
                    <a:pt x="7" y="2277"/>
                  </a:lnTo>
                  <a:lnTo>
                    <a:pt x="5" y="2288"/>
                  </a:lnTo>
                  <a:lnTo>
                    <a:pt x="3" y="2300"/>
                  </a:lnTo>
                  <a:lnTo>
                    <a:pt x="1" y="2313"/>
                  </a:lnTo>
                  <a:lnTo>
                    <a:pt x="1" y="2325"/>
                  </a:lnTo>
                  <a:lnTo>
                    <a:pt x="0" y="2338"/>
                  </a:lnTo>
                  <a:lnTo>
                    <a:pt x="1" y="2350"/>
                  </a:lnTo>
                  <a:lnTo>
                    <a:pt x="1" y="2362"/>
                  </a:lnTo>
                  <a:lnTo>
                    <a:pt x="3" y="2374"/>
                  </a:lnTo>
                  <a:lnTo>
                    <a:pt x="5" y="2386"/>
                  </a:lnTo>
                  <a:lnTo>
                    <a:pt x="7" y="2398"/>
                  </a:lnTo>
                  <a:lnTo>
                    <a:pt x="11" y="2410"/>
                  </a:lnTo>
                  <a:lnTo>
                    <a:pt x="14" y="2421"/>
                  </a:lnTo>
                  <a:lnTo>
                    <a:pt x="19" y="2433"/>
                  </a:lnTo>
                  <a:lnTo>
                    <a:pt x="24" y="2444"/>
                  </a:lnTo>
                  <a:lnTo>
                    <a:pt x="29" y="2455"/>
                  </a:lnTo>
                  <a:lnTo>
                    <a:pt x="35" y="2466"/>
                  </a:lnTo>
                  <a:lnTo>
                    <a:pt x="42" y="2477"/>
                  </a:lnTo>
                  <a:lnTo>
                    <a:pt x="49" y="2487"/>
                  </a:lnTo>
                  <a:lnTo>
                    <a:pt x="57" y="2497"/>
                  </a:lnTo>
                  <a:lnTo>
                    <a:pt x="65" y="2508"/>
                  </a:lnTo>
                  <a:lnTo>
                    <a:pt x="74" y="2517"/>
                  </a:lnTo>
                  <a:lnTo>
                    <a:pt x="83" y="2526"/>
                  </a:lnTo>
                  <a:lnTo>
                    <a:pt x="94" y="2534"/>
                  </a:lnTo>
                  <a:lnTo>
                    <a:pt x="104" y="2542"/>
                  </a:lnTo>
                  <a:lnTo>
                    <a:pt x="114" y="2549"/>
                  </a:lnTo>
                  <a:lnTo>
                    <a:pt x="124" y="2556"/>
                  </a:lnTo>
                  <a:lnTo>
                    <a:pt x="135" y="2562"/>
                  </a:lnTo>
                  <a:lnTo>
                    <a:pt x="145" y="2567"/>
                  </a:lnTo>
                  <a:lnTo>
                    <a:pt x="156" y="2572"/>
                  </a:lnTo>
                  <a:lnTo>
                    <a:pt x="168" y="2577"/>
                  </a:lnTo>
                  <a:lnTo>
                    <a:pt x="179" y="2580"/>
                  </a:lnTo>
                  <a:lnTo>
                    <a:pt x="190" y="2584"/>
                  </a:lnTo>
                  <a:lnTo>
                    <a:pt x="202" y="2586"/>
                  </a:lnTo>
                  <a:lnTo>
                    <a:pt x="215" y="2588"/>
                  </a:lnTo>
                  <a:lnTo>
                    <a:pt x="226" y="2590"/>
                  </a:lnTo>
                  <a:lnTo>
                    <a:pt x="238" y="2591"/>
                  </a:lnTo>
                  <a:lnTo>
                    <a:pt x="250" y="2592"/>
                  </a:lnTo>
                  <a:lnTo>
                    <a:pt x="262" y="2591"/>
                  </a:lnTo>
                  <a:lnTo>
                    <a:pt x="274" y="2591"/>
                  </a:lnTo>
                  <a:lnTo>
                    <a:pt x="285" y="2590"/>
                  </a:lnTo>
                  <a:lnTo>
                    <a:pt x="297" y="2588"/>
                  </a:lnTo>
                  <a:lnTo>
                    <a:pt x="309" y="2586"/>
                  </a:lnTo>
                  <a:lnTo>
                    <a:pt x="320" y="2583"/>
                  </a:lnTo>
                  <a:lnTo>
                    <a:pt x="333" y="2579"/>
                  </a:lnTo>
                  <a:lnTo>
                    <a:pt x="344" y="2576"/>
                  </a:lnTo>
                  <a:lnTo>
                    <a:pt x="355" y="2571"/>
                  </a:lnTo>
                  <a:lnTo>
                    <a:pt x="366" y="2566"/>
                  </a:lnTo>
                  <a:lnTo>
                    <a:pt x="377" y="2560"/>
                  </a:lnTo>
                  <a:lnTo>
                    <a:pt x="388" y="2554"/>
                  </a:lnTo>
                  <a:lnTo>
                    <a:pt x="398" y="2548"/>
                  </a:lnTo>
                  <a:lnTo>
                    <a:pt x="408" y="2540"/>
                  </a:lnTo>
                  <a:lnTo>
                    <a:pt x="418" y="2533"/>
                  </a:lnTo>
                  <a:lnTo>
                    <a:pt x="427" y="2524"/>
                  </a:lnTo>
                  <a:lnTo>
                    <a:pt x="429" y="2525"/>
                  </a:lnTo>
                  <a:lnTo>
                    <a:pt x="488" y="2479"/>
                  </a:lnTo>
                  <a:lnTo>
                    <a:pt x="547" y="2434"/>
                  </a:lnTo>
                  <a:lnTo>
                    <a:pt x="606" y="2388"/>
                  </a:lnTo>
                  <a:lnTo>
                    <a:pt x="664" y="2341"/>
                  </a:lnTo>
                  <a:lnTo>
                    <a:pt x="722" y="2293"/>
                  </a:lnTo>
                  <a:lnTo>
                    <a:pt x="780" y="2246"/>
                  </a:lnTo>
                  <a:lnTo>
                    <a:pt x="837" y="2199"/>
                  </a:lnTo>
                  <a:lnTo>
                    <a:pt x="894" y="2150"/>
                  </a:lnTo>
                  <a:lnTo>
                    <a:pt x="951" y="2101"/>
                  </a:lnTo>
                  <a:lnTo>
                    <a:pt x="1007" y="2052"/>
                  </a:lnTo>
                  <a:lnTo>
                    <a:pt x="1063" y="2003"/>
                  </a:lnTo>
                  <a:lnTo>
                    <a:pt x="1119" y="1951"/>
                  </a:lnTo>
                  <a:lnTo>
                    <a:pt x="1173" y="1901"/>
                  </a:lnTo>
                  <a:lnTo>
                    <a:pt x="1228" y="1849"/>
                  </a:lnTo>
                  <a:lnTo>
                    <a:pt x="1282" y="1796"/>
                  </a:lnTo>
                  <a:lnTo>
                    <a:pt x="1336" y="1744"/>
                  </a:lnTo>
                  <a:lnTo>
                    <a:pt x="1387" y="1693"/>
                  </a:lnTo>
                  <a:lnTo>
                    <a:pt x="1438" y="1640"/>
                  </a:lnTo>
                  <a:lnTo>
                    <a:pt x="1487" y="1589"/>
                  </a:lnTo>
                  <a:lnTo>
                    <a:pt x="1536" y="1537"/>
                  </a:lnTo>
                  <a:lnTo>
                    <a:pt x="1585" y="1483"/>
                  </a:lnTo>
                  <a:lnTo>
                    <a:pt x="1632" y="1431"/>
                  </a:lnTo>
                  <a:lnTo>
                    <a:pt x="1680" y="1378"/>
                  </a:lnTo>
                  <a:lnTo>
                    <a:pt x="1726" y="1325"/>
                  </a:lnTo>
                  <a:lnTo>
                    <a:pt x="1772" y="1271"/>
                  </a:lnTo>
                  <a:lnTo>
                    <a:pt x="1817" y="1217"/>
                  </a:lnTo>
                  <a:lnTo>
                    <a:pt x="1861" y="1164"/>
                  </a:lnTo>
                  <a:lnTo>
                    <a:pt x="1905" y="1109"/>
                  </a:lnTo>
                  <a:lnTo>
                    <a:pt x="1948" y="1055"/>
                  </a:lnTo>
                  <a:lnTo>
                    <a:pt x="1990" y="1000"/>
                  </a:lnTo>
                  <a:lnTo>
                    <a:pt x="2031" y="945"/>
                  </a:lnTo>
                  <a:lnTo>
                    <a:pt x="2073" y="890"/>
                  </a:lnTo>
                  <a:lnTo>
                    <a:pt x="2418" y="418"/>
                  </a:lnTo>
                  <a:lnTo>
                    <a:pt x="2417" y="417"/>
                  </a:lnTo>
                  <a:lnTo>
                    <a:pt x="2424" y="408"/>
                  </a:lnTo>
                  <a:lnTo>
                    <a:pt x="2432" y="398"/>
                  </a:lnTo>
                  <a:lnTo>
                    <a:pt x="2438" y="388"/>
                  </a:lnTo>
                  <a:lnTo>
                    <a:pt x="2444" y="378"/>
                  </a:lnTo>
                  <a:lnTo>
                    <a:pt x="2450" y="367"/>
                  </a:lnTo>
                  <a:lnTo>
                    <a:pt x="2455" y="357"/>
                  </a:lnTo>
                  <a:lnTo>
                    <a:pt x="2460" y="346"/>
                  </a:lnTo>
                  <a:lnTo>
                    <a:pt x="2464" y="335"/>
                  </a:lnTo>
                  <a:lnTo>
                    <a:pt x="2467" y="324"/>
                  </a:lnTo>
                  <a:lnTo>
                    <a:pt x="2470" y="313"/>
                  </a:lnTo>
                  <a:lnTo>
                    <a:pt x="2473" y="301"/>
                  </a:lnTo>
                  <a:lnTo>
                    <a:pt x="2475" y="289"/>
                  </a:lnTo>
                  <a:lnTo>
                    <a:pt x="2476" y="278"/>
                  </a:lnTo>
                  <a:lnTo>
                    <a:pt x="2477" y="266"/>
                  </a:lnTo>
                  <a:lnTo>
                    <a:pt x="2478" y="255"/>
                  </a:lnTo>
                  <a:lnTo>
                    <a:pt x="2478" y="243"/>
                  </a:lnTo>
                  <a:lnTo>
                    <a:pt x="2477" y="232"/>
                  </a:lnTo>
                  <a:lnTo>
                    <a:pt x="2476" y="220"/>
                  </a:lnTo>
                  <a:lnTo>
                    <a:pt x="2474" y="209"/>
                  </a:lnTo>
                  <a:lnTo>
                    <a:pt x="2472" y="198"/>
                  </a:lnTo>
                  <a:lnTo>
                    <a:pt x="2469" y="186"/>
                  </a:lnTo>
                  <a:lnTo>
                    <a:pt x="2466" y="175"/>
                  </a:lnTo>
                  <a:lnTo>
                    <a:pt x="2462" y="164"/>
                  </a:lnTo>
                  <a:lnTo>
                    <a:pt x="2458" y="154"/>
                  </a:lnTo>
                  <a:lnTo>
                    <a:pt x="2453" y="143"/>
                  </a:lnTo>
                  <a:lnTo>
                    <a:pt x="2447" y="132"/>
                  </a:lnTo>
                  <a:lnTo>
                    <a:pt x="2441" y="121"/>
                  </a:lnTo>
                  <a:lnTo>
                    <a:pt x="2435" y="111"/>
                  </a:lnTo>
                  <a:lnTo>
                    <a:pt x="2428" y="101"/>
                  </a:lnTo>
                  <a:lnTo>
                    <a:pt x="2420" y="92"/>
                  </a:lnTo>
                  <a:lnTo>
                    <a:pt x="2412" y="83"/>
                  </a:lnTo>
                  <a:lnTo>
                    <a:pt x="2403" y="74"/>
                  </a:lnTo>
                  <a:lnTo>
                    <a:pt x="2393" y="65"/>
                  </a:lnTo>
                  <a:lnTo>
                    <a:pt x="2384" y="56"/>
                  </a:lnTo>
                  <a:lnTo>
                    <a:pt x="2374" y="49"/>
                  </a:lnTo>
                  <a:lnTo>
                    <a:pt x="2363" y="41"/>
                  </a:lnTo>
                  <a:lnTo>
                    <a:pt x="2353" y="35"/>
                  </a:lnTo>
                  <a:lnTo>
                    <a:pt x="2342" y="29"/>
                  </a:lnTo>
                  <a:lnTo>
                    <a:pt x="2331" y="23"/>
                  </a:lnTo>
                  <a:lnTo>
                    <a:pt x="2320" y="18"/>
                  </a:lnTo>
                  <a:lnTo>
                    <a:pt x="2308" y="14"/>
                  </a:lnTo>
                  <a:lnTo>
                    <a:pt x="2297" y="10"/>
                  </a:lnTo>
                  <a:lnTo>
                    <a:pt x="2284" y="7"/>
                  </a:lnTo>
                  <a:lnTo>
                    <a:pt x="2272" y="4"/>
                  </a:lnTo>
                  <a:lnTo>
                    <a:pt x="2260" y="2"/>
                  </a:lnTo>
                  <a:lnTo>
                    <a:pt x="2248" y="1"/>
                  </a:lnTo>
                  <a:lnTo>
                    <a:pt x="2236" y="0"/>
                  </a:lnTo>
                  <a:lnTo>
                    <a:pt x="2224" y="0"/>
                  </a:lnTo>
                  <a:lnTo>
                    <a:pt x="2212" y="0"/>
                  </a:lnTo>
                  <a:lnTo>
                    <a:pt x="2200" y="1"/>
                  </a:lnTo>
                  <a:lnTo>
                    <a:pt x="2188" y="2"/>
                  </a:lnTo>
                  <a:lnTo>
                    <a:pt x="2176" y="4"/>
                  </a:lnTo>
                  <a:lnTo>
                    <a:pt x="2163" y="7"/>
                  </a:lnTo>
                  <a:lnTo>
                    <a:pt x="2151" y="10"/>
                  </a:lnTo>
                  <a:lnTo>
                    <a:pt x="2139" y="14"/>
                  </a:lnTo>
                  <a:lnTo>
                    <a:pt x="2128" y="18"/>
                  </a:lnTo>
                  <a:lnTo>
                    <a:pt x="2117" y="23"/>
                  </a:lnTo>
                  <a:lnTo>
                    <a:pt x="2105" y="29"/>
                  </a:lnTo>
                  <a:lnTo>
                    <a:pt x="2095" y="35"/>
                  </a:lnTo>
                  <a:lnTo>
                    <a:pt x="2084" y="41"/>
                  </a:lnTo>
                  <a:lnTo>
                    <a:pt x="2074" y="49"/>
                  </a:lnTo>
                  <a:lnTo>
                    <a:pt x="2063" y="56"/>
                  </a:lnTo>
                  <a:lnTo>
                    <a:pt x="2054" y="65"/>
                  </a:lnTo>
                  <a:lnTo>
                    <a:pt x="2044" y="74"/>
                  </a:lnTo>
                  <a:lnTo>
                    <a:pt x="2031" y="88"/>
                  </a:lnTo>
                  <a:lnTo>
                    <a:pt x="2019" y="103"/>
                  </a:lnTo>
                  <a:lnTo>
                    <a:pt x="2009" y="119"/>
                  </a:lnTo>
                  <a:lnTo>
                    <a:pt x="2000" y="136"/>
                  </a:lnTo>
                  <a:lnTo>
                    <a:pt x="1664" y="593"/>
                  </a:lnTo>
                  <a:lnTo>
                    <a:pt x="1627" y="645"/>
                  </a:lnTo>
                  <a:lnTo>
                    <a:pt x="1589" y="696"/>
                  </a:lnTo>
                  <a:lnTo>
                    <a:pt x="1549" y="746"/>
                  </a:lnTo>
                  <a:lnTo>
                    <a:pt x="1509" y="797"/>
                  </a:lnTo>
                  <a:lnTo>
                    <a:pt x="1469" y="848"/>
                  </a:lnTo>
                  <a:lnTo>
                    <a:pt x="1427" y="898"/>
                  </a:lnTo>
                  <a:lnTo>
                    <a:pt x="1386" y="948"/>
                  </a:lnTo>
                  <a:lnTo>
                    <a:pt x="1343" y="998"/>
                  </a:lnTo>
                  <a:lnTo>
                    <a:pt x="1299" y="1048"/>
                  </a:lnTo>
                  <a:lnTo>
                    <a:pt x="1256" y="1097"/>
                  </a:lnTo>
                  <a:lnTo>
                    <a:pt x="1212" y="1146"/>
                  </a:lnTo>
                  <a:lnTo>
                    <a:pt x="1166" y="1195"/>
                  </a:lnTo>
                  <a:lnTo>
                    <a:pt x="1120" y="1244"/>
                  </a:lnTo>
                  <a:lnTo>
                    <a:pt x="1074" y="1292"/>
                  </a:lnTo>
                  <a:lnTo>
                    <a:pt x="1027" y="1341"/>
                  </a:lnTo>
                  <a:lnTo>
                    <a:pt x="980" y="1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7" name="矩形 86"/>
          <p:cNvSpPr/>
          <p:nvPr/>
        </p:nvSpPr>
        <p:spPr>
          <a:xfrm>
            <a:off x="692620" y="48048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92620" y="15994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12" grpId="0" animBg="1"/>
      <p:bldP spid="126" grpId="0" animBg="1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6117" y="3632064"/>
            <a:ext cx="5281500" cy="2200648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212E3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FBBF09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212E3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FBBF09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350" y="4096130"/>
            <a:ext cx="2940853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57562F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548" y="4451617"/>
            <a:ext cx="2942752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57562F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73" y="3288203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57562F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833" y="3280600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57562F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117" y="4635602"/>
            <a:ext cx="261721" cy="278796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07" y="4609985"/>
            <a:ext cx="337315" cy="33767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73" y="4624522"/>
            <a:ext cx="293878" cy="29480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760" y="4636954"/>
            <a:ext cx="280256" cy="29065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1205112" y="32502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1570342" y="36351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3881637" y="24501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4246867" y="28350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7224912" y="270735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7590142" y="309220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9158487" y="437423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3" name="Text Placeholder 2"/>
          <p:cNvSpPr txBox="1"/>
          <p:nvPr/>
        </p:nvSpPr>
        <p:spPr>
          <a:xfrm>
            <a:off x="9523717" y="475907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2620" y="48048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92620" y="15994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6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1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6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397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08695" y="108048"/>
            <a:ext cx="2808312" cy="2808312"/>
            <a:chOff x="1899616" y="1875374"/>
            <a:chExt cx="4573375" cy="4573375"/>
          </a:xfrm>
        </p:grpSpPr>
        <p:sp>
          <p:nvSpPr>
            <p:cNvPr id="7" name="椭圆 6"/>
            <p:cNvSpPr/>
            <p:nvPr/>
          </p:nvSpPr>
          <p:spPr>
            <a:xfrm>
              <a:off x="1899616" y="1875374"/>
              <a:ext cx="4573375" cy="4573375"/>
            </a:xfrm>
            <a:prstGeom prst="ellipse">
              <a:avLst/>
            </a:prstGeom>
            <a:noFill/>
            <a:ln w="101600">
              <a:solidFill>
                <a:srgbClr val="212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256431" y="2232189"/>
              <a:ext cx="3859744" cy="3859744"/>
            </a:xfrm>
            <a:prstGeom prst="ellipse">
              <a:avLst/>
            </a:prstGeom>
            <a:solidFill>
              <a:srgbClr val="FBBF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429375" y="0"/>
            <a:ext cx="6429022" cy="7232650"/>
          </a:xfrm>
          <a:prstGeom prst="rect">
            <a:avLst/>
          </a:prstGeom>
          <a:solidFill>
            <a:srgbClr val="212E3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567070" y="1723665"/>
            <a:ext cx="830415" cy="830415"/>
          </a:xfrm>
          <a:prstGeom prst="ellipse">
            <a:avLst/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7831071" y="2125593"/>
            <a:ext cx="2255086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7831071" y="187551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6567070" y="2916360"/>
            <a:ext cx="830415" cy="830415"/>
          </a:xfrm>
          <a:prstGeom prst="ellipse">
            <a:avLst/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23"/>
          <p:cNvSpPr txBox="1"/>
          <p:nvPr/>
        </p:nvSpPr>
        <p:spPr>
          <a:xfrm>
            <a:off x="7831071" y="3318288"/>
            <a:ext cx="2255086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24"/>
          <p:cNvSpPr txBox="1"/>
          <p:nvPr/>
        </p:nvSpPr>
        <p:spPr>
          <a:xfrm>
            <a:off x="7831071" y="306820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6567070" y="4099117"/>
            <a:ext cx="830415" cy="830415"/>
          </a:xfrm>
          <a:prstGeom prst="ellipse">
            <a:avLst/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7831071" y="4501045"/>
            <a:ext cx="2255086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7831071" y="425096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6567070" y="5331569"/>
            <a:ext cx="830415" cy="830415"/>
          </a:xfrm>
          <a:prstGeom prst="ellipse">
            <a:avLst/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7831071" y="5733497"/>
            <a:ext cx="2255086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7831071" y="548341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077501" y="1543134"/>
            <a:ext cx="1313180" cy="76944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目录</a:t>
            </a:r>
            <a:endParaRPr lang="zh-CN" altLang="en-US" sz="4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68735" y="923403"/>
            <a:ext cx="2130713" cy="76944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44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DIRECTORY</a:t>
            </a:r>
            <a:endParaRPr lang="zh-CN" altLang="en-US" sz="4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0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9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400"/>
                            </p:stCondLst>
                            <p:childTnLst>
                              <p:par>
                                <p:cTn id="6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9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400"/>
                            </p:stCondLst>
                            <p:childTnLst>
                              <p:par>
                                <p:cTn id="8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9" grpId="0" animBg="1"/>
      <p:bldP spid="40" grpId="0"/>
      <p:bldP spid="41" grpId="0"/>
      <p:bldP spid="42" grpId="0" animBg="1"/>
      <p:bldP spid="43" grpId="0"/>
      <p:bldP spid="44" grpId="0"/>
      <p:bldP spid="45" grpId="0" animBg="1"/>
      <p:bldP spid="46" grpId="0"/>
      <p:bldP spid="47" grpId="0"/>
      <p:bldP spid="48" grpId="0" animBg="1"/>
      <p:bldP spid="49" grpId="0"/>
      <p:bldP spid="50" grpId="0"/>
      <p:bldP spid="51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91445" y="2626548"/>
            <a:ext cx="4446740" cy="3482386"/>
            <a:chOff x="1591445" y="2300385"/>
            <a:chExt cx="4446740" cy="3482386"/>
          </a:xfrm>
        </p:grpSpPr>
        <p:sp>
          <p:nvSpPr>
            <p:cNvPr id="28674" name="MH_Other_1"/>
            <p:cNvSpPr/>
            <p:nvPr/>
          </p:nvSpPr>
          <p:spPr bwMode="auto">
            <a:xfrm>
              <a:off x="1591445" y="4054972"/>
              <a:ext cx="3964564" cy="189188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5" name="MH_Other_2"/>
            <p:cNvSpPr/>
            <p:nvPr/>
          </p:nvSpPr>
          <p:spPr bwMode="auto">
            <a:xfrm>
              <a:off x="1591445" y="2300385"/>
              <a:ext cx="3442206" cy="1875131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6" name="MH_Other_3"/>
            <p:cNvSpPr/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7" name="MH_Other_4"/>
            <p:cNvSpPr/>
            <p:nvPr/>
          </p:nvSpPr>
          <p:spPr bwMode="auto">
            <a:xfrm>
              <a:off x="1658414" y="4162122"/>
              <a:ext cx="4379771" cy="723265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8" name="MH_Other_5"/>
            <p:cNvSpPr/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8684" name="MH_Other_6"/>
          <p:cNvSpPr>
            <a:spLocks noChangeArrowheads="1"/>
          </p:cNvSpPr>
          <p:nvPr/>
        </p:nvSpPr>
        <p:spPr bwMode="auto">
          <a:xfrm>
            <a:off x="4722245" y="2248173"/>
            <a:ext cx="704849" cy="704849"/>
          </a:xfrm>
          <a:prstGeom prst="ellipse">
            <a:avLst/>
          </a:prstGeom>
          <a:solidFill>
            <a:srgbClr val="FBBF09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5" name="MH_Other_7"/>
          <p:cNvSpPr>
            <a:spLocks noChangeArrowheads="1"/>
          </p:cNvSpPr>
          <p:nvPr/>
        </p:nvSpPr>
        <p:spPr bwMode="auto">
          <a:xfrm>
            <a:off x="5701667" y="3097006"/>
            <a:ext cx="704848" cy="704848"/>
          </a:xfrm>
          <a:prstGeom prst="ellipse">
            <a:avLst/>
          </a:prstGeom>
          <a:solidFill>
            <a:srgbClr val="212E3C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6" name="MH_Other_8"/>
          <p:cNvSpPr>
            <a:spLocks noChangeArrowheads="1"/>
          </p:cNvSpPr>
          <p:nvPr/>
        </p:nvSpPr>
        <p:spPr bwMode="auto">
          <a:xfrm>
            <a:off x="5201073" y="4012806"/>
            <a:ext cx="704849" cy="706523"/>
          </a:xfrm>
          <a:prstGeom prst="ellipse">
            <a:avLst/>
          </a:prstGeom>
          <a:solidFill>
            <a:srgbClr val="FBBF09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7" name="MH_Other_9"/>
          <p:cNvSpPr>
            <a:spLocks noChangeArrowheads="1"/>
          </p:cNvSpPr>
          <p:nvPr/>
        </p:nvSpPr>
        <p:spPr bwMode="auto">
          <a:xfrm>
            <a:off x="5698319" y="4794669"/>
            <a:ext cx="704848" cy="706523"/>
          </a:xfrm>
          <a:prstGeom prst="ellipse">
            <a:avLst/>
          </a:prstGeom>
          <a:solidFill>
            <a:srgbClr val="212E3C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8" name="MH_Other_10"/>
          <p:cNvSpPr>
            <a:spLocks noChangeArrowheads="1"/>
          </p:cNvSpPr>
          <p:nvPr/>
        </p:nvSpPr>
        <p:spPr bwMode="auto">
          <a:xfrm>
            <a:off x="4688760" y="5779113"/>
            <a:ext cx="704849" cy="704848"/>
          </a:xfrm>
          <a:prstGeom prst="ellipse">
            <a:avLst/>
          </a:prstGeom>
          <a:solidFill>
            <a:srgbClr val="FBBF09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05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9" name="MH_Title_1"/>
          <p:cNvSpPr>
            <a:spLocks noChangeArrowheads="1"/>
          </p:cNvSpPr>
          <p:nvPr/>
        </p:nvSpPr>
        <p:spPr bwMode="auto">
          <a:xfrm>
            <a:off x="-24691" y="3260107"/>
            <a:ext cx="1656318" cy="2393718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212E3C"/>
          </a:solidFill>
          <a:ln w="28575">
            <a:noFill/>
          </a:ln>
        </p:spPr>
        <p:txBody>
          <a:bodyPr lIns="0" tIns="0" rIns="113847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 smtClean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TITLE</a:t>
            </a:r>
            <a:endParaRPr lang="zh-CN" altLang="en-US" sz="2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6067851" y="2269274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6067851" y="198975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553626" y="3274864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553626" y="299534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6248826" y="4244176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6248826" y="396465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6563151" y="5139526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563151" y="48600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TextBox 23"/>
          <p:cNvSpPr txBox="1"/>
          <p:nvPr/>
        </p:nvSpPr>
        <p:spPr>
          <a:xfrm>
            <a:off x="5782101" y="6219078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5782101" y="593956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92620" y="48048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92620" y="15994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5" y="0"/>
            <a:ext cx="12858045" cy="7232650"/>
          </a:xfrm>
          <a:prstGeom prst="rect">
            <a:avLst/>
          </a:prstGeom>
          <a:blipFill dpi="0" rotWithShape="1">
            <a:blip r:embed="rId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5400000">
            <a:off x="-221053" y="2343695"/>
            <a:ext cx="2988073" cy="2545260"/>
          </a:xfrm>
          <a:prstGeom prst="triangle">
            <a:avLst/>
          </a:prstGeom>
          <a:solidFill>
            <a:srgbClr val="212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 flipH="1">
            <a:off x="10091732" y="2343696"/>
            <a:ext cx="2988073" cy="2545260"/>
          </a:xfrm>
          <a:prstGeom prst="triangle">
            <a:avLst/>
          </a:prstGeom>
          <a:solidFill>
            <a:srgbClr val="FBC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917207" y="3067825"/>
            <a:ext cx="815466" cy="812362"/>
            <a:chOff x="7009562" y="1639318"/>
            <a:chExt cx="773225" cy="770282"/>
          </a:xfrm>
        </p:grpSpPr>
        <p:sp>
          <p:nvSpPr>
            <p:cNvPr id="10" name="椭圆 9"/>
            <p:cNvSpPr/>
            <p:nvPr/>
          </p:nvSpPr>
          <p:spPr>
            <a:xfrm>
              <a:off x="7012505" y="1639318"/>
              <a:ext cx="770282" cy="770282"/>
            </a:xfrm>
            <a:prstGeom prst="ellipse">
              <a:avLst/>
            </a:prstGeom>
            <a:solidFill>
              <a:srgbClr val="FBBF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009562" y="1703654"/>
              <a:ext cx="716209" cy="64160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9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79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732673" y="3212398"/>
            <a:ext cx="269817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zh-CN" altLang="en-US" sz="2800" dirty="0">
                <a:solidFill>
                  <a:srgbClr val="FBBF09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 dirty="0">
              <a:solidFill>
                <a:srgbClr val="FBBF0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7"/>
          <p:cNvSpPr/>
          <p:nvPr/>
        </p:nvSpPr>
        <p:spPr>
          <a:xfrm>
            <a:off x="3282813" y="0"/>
            <a:ext cx="9588726" cy="7232650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-1" fmla="*/ 3657600 w 7664245"/>
              <a:gd name="connsiteY0-2" fmla="*/ 0 h 6858000"/>
              <a:gd name="connsiteX1-3" fmla="*/ 7664245 w 7664245"/>
              <a:gd name="connsiteY1-4" fmla="*/ 0 h 6858000"/>
              <a:gd name="connsiteX2-5" fmla="*/ 7664245 w 7664245"/>
              <a:gd name="connsiteY2-6" fmla="*/ 6858000 h 6858000"/>
              <a:gd name="connsiteX3-7" fmla="*/ 0 w 7664245"/>
              <a:gd name="connsiteY3-8" fmla="*/ 6858000 h 6858000"/>
              <a:gd name="connsiteX4-9" fmla="*/ 3657600 w 7664245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8" name="Pentagon 25"/>
          <p:cNvSpPr/>
          <p:nvPr/>
        </p:nvSpPr>
        <p:spPr>
          <a:xfrm>
            <a:off x="371344" y="2193300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9" name="Rectangle 26"/>
          <p:cNvSpPr/>
          <p:nvPr/>
        </p:nvSpPr>
        <p:spPr>
          <a:xfrm>
            <a:off x="1067928" y="2202926"/>
            <a:ext cx="3925222" cy="48812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Pentagon 33"/>
          <p:cNvSpPr/>
          <p:nvPr/>
        </p:nvSpPr>
        <p:spPr>
          <a:xfrm>
            <a:off x="371344" y="3132468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1" name="Rectangle 34"/>
          <p:cNvSpPr/>
          <p:nvPr/>
        </p:nvSpPr>
        <p:spPr>
          <a:xfrm>
            <a:off x="1067928" y="3142093"/>
            <a:ext cx="3469536" cy="48812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2" name="Pentagon 36"/>
          <p:cNvSpPr/>
          <p:nvPr/>
        </p:nvSpPr>
        <p:spPr>
          <a:xfrm>
            <a:off x="371344" y="4058317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" name="Rectangle 37"/>
          <p:cNvSpPr/>
          <p:nvPr/>
        </p:nvSpPr>
        <p:spPr>
          <a:xfrm>
            <a:off x="1067930" y="4067941"/>
            <a:ext cx="3304846" cy="48812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4" name="Pentagon 39"/>
          <p:cNvSpPr/>
          <p:nvPr/>
        </p:nvSpPr>
        <p:spPr>
          <a:xfrm>
            <a:off x="371344" y="5027029"/>
            <a:ext cx="640703" cy="384003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r>
              <a:rPr lang="en-US" sz="211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en-GB" sz="211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5" name="Rectangle 40"/>
          <p:cNvSpPr/>
          <p:nvPr/>
        </p:nvSpPr>
        <p:spPr>
          <a:xfrm>
            <a:off x="1067929" y="5036655"/>
            <a:ext cx="3014515" cy="488126"/>
          </a:xfrm>
          <a:prstGeom prst="rect">
            <a:avLst/>
          </a:prstGeom>
        </p:spPr>
        <p:txBody>
          <a:bodyPr wrap="square" lIns="96435" tIns="48218" rIns="96435" bIns="482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46" name="Group 3"/>
          <p:cNvGrpSpPr/>
          <p:nvPr/>
        </p:nvGrpSpPr>
        <p:grpSpPr>
          <a:xfrm>
            <a:off x="4697375" y="2914229"/>
            <a:ext cx="2222628" cy="964353"/>
            <a:chOff x="5621315" y="2514600"/>
            <a:chExt cx="2107496" cy="914400"/>
          </a:xfrm>
        </p:grpSpPr>
        <p:sp>
          <p:nvSpPr>
            <p:cNvPr id="147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212E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8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6788" tIns="26788" rIns="26788" bIns="26788" anchor="ctr"/>
            <a:lstStyle/>
            <a:p>
              <a:pPr algn="ctr" defTabSz="241300" hangingPunct="0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sym typeface="Gill Sans" charset="0"/>
              </a:endParaRPr>
            </a:p>
          </p:txBody>
        </p:sp>
      </p:grpSp>
      <p:grpSp>
        <p:nvGrpSpPr>
          <p:cNvPr id="149" name="Group 1"/>
          <p:cNvGrpSpPr/>
          <p:nvPr/>
        </p:nvGrpSpPr>
        <p:grpSpPr>
          <a:xfrm>
            <a:off x="5267694" y="1644154"/>
            <a:ext cx="2222628" cy="964353"/>
            <a:chOff x="6162090" y="1310315"/>
            <a:chExt cx="2107496" cy="914400"/>
          </a:xfrm>
        </p:grpSpPr>
        <p:sp>
          <p:nvSpPr>
            <p:cNvPr id="150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FBBF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1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5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54" name="Group 5"/>
          <p:cNvGrpSpPr/>
          <p:nvPr/>
        </p:nvGrpSpPr>
        <p:grpSpPr>
          <a:xfrm>
            <a:off x="3466305" y="5454379"/>
            <a:ext cx="2222628" cy="964353"/>
            <a:chOff x="4454013" y="4923170"/>
            <a:chExt cx="2107496" cy="914400"/>
          </a:xfrm>
        </p:grpSpPr>
        <p:sp>
          <p:nvSpPr>
            <p:cNvPr id="155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212E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6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57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  <p:sp>
            <p:nvSpPr>
              <p:cNvPr id="15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159" name="Group 4"/>
          <p:cNvGrpSpPr/>
          <p:nvPr/>
        </p:nvGrpSpPr>
        <p:grpSpPr>
          <a:xfrm>
            <a:off x="4086679" y="4184304"/>
            <a:ext cx="2222628" cy="964353"/>
            <a:chOff x="5042252" y="3718885"/>
            <a:chExt cx="2107496" cy="914400"/>
          </a:xfrm>
        </p:grpSpPr>
        <p:sp>
          <p:nvSpPr>
            <p:cNvPr id="160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FBBF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1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6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6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6788" tIns="26788" rIns="26788" bIns="26788" anchor="ctr"/>
              <a:lstStyle/>
              <a:p>
                <a:pPr algn="ctr" defTabSz="241300" hangingPunct="0"/>
                <a:endParaRPr lang="en-US" sz="1545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36" name="矩形 35"/>
          <p:cNvSpPr/>
          <p:nvPr/>
        </p:nvSpPr>
        <p:spPr>
          <a:xfrm>
            <a:off x="692620" y="48048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92620" y="15994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/>
      <p:bldP spid="140" grpId="0" animBg="1"/>
      <p:bldP spid="141" grpId="0"/>
      <p:bldP spid="142" grpId="0" animBg="1"/>
      <p:bldP spid="143" grpId="0"/>
      <p:bldP spid="144" grpId="0" animBg="1"/>
      <p:bldP spid="1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Bent Arrow 44"/>
          <p:cNvSpPr/>
          <p:nvPr/>
        </p:nvSpPr>
        <p:spPr>
          <a:xfrm rot="10800000">
            <a:off x="351" y="2812261"/>
            <a:ext cx="5743730" cy="1607256"/>
          </a:xfrm>
          <a:prstGeom prst="bentArrow">
            <a:avLst>
              <a:gd name="adj1" fmla="val 25000"/>
              <a:gd name="adj2" fmla="val 3719"/>
              <a:gd name="adj3" fmla="val 0"/>
              <a:gd name="adj4" fmla="val 30020"/>
            </a:avLst>
          </a:prstGeom>
          <a:solidFill>
            <a:srgbClr val="212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Bent Arrow 48"/>
          <p:cNvSpPr/>
          <p:nvPr/>
        </p:nvSpPr>
        <p:spPr>
          <a:xfrm rot="10800000">
            <a:off x="349" y="3630299"/>
            <a:ext cx="4667567" cy="1607256"/>
          </a:xfrm>
          <a:prstGeom prst="bentArrow">
            <a:avLst>
              <a:gd name="adj1" fmla="val 25000"/>
              <a:gd name="adj2" fmla="val 3719"/>
              <a:gd name="adj3" fmla="val 0"/>
              <a:gd name="adj4" fmla="val 30020"/>
            </a:avLst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Bent Arrow 52"/>
          <p:cNvSpPr/>
          <p:nvPr/>
        </p:nvSpPr>
        <p:spPr>
          <a:xfrm rot="10800000">
            <a:off x="347" y="4388778"/>
            <a:ext cx="3400868" cy="1607256"/>
          </a:xfrm>
          <a:prstGeom prst="bentArrow">
            <a:avLst>
              <a:gd name="adj1" fmla="val 25000"/>
              <a:gd name="adj2" fmla="val 3719"/>
              <a:gd name="adj3" fmla="val 0"/>
              <a:gd name="adj4" fmla="val 30020"/>
            </a:avLst>
          </a:prstGeom>
          <a:solidFill>
            <a:srgbClr val="212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65537" y="2045918"/>
            <a:ext cx="1242314" cy="1243352"/>
            <a:chOff x="3621156" y="1140216"/>
            <a:chExt cx="883472" cy="884210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3621156" y="1140216"/>
              <a:ext cx="883472" cy="884210"/>
            </a:xfrm>
            <a:prstGeom prst="ellipse">
              <a:avLst/>
            </a:prstGeom>
            <a:solidFill>
              <a:srgbClr val="212E3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 b="1" dirty="0">
                <a:latin typeface="+mj-lt"/>
              </a:endParaRPr>
            </a:p>
          </p:txBody>
        </p:sp>
        <p:sp>
          <p:nvSpPr>
            <p:cNvPr id="61" name="Freeform 5"/>
            <p:cNvSpPr>
              <a:spLocks noEditPoints="1"/>
            </p:cNvSpPr>
            <p:nvPr/>
          </p:nvSpPr>
          <p:spPr bwMode="auto">
            <a:xfrm>
              <a:off x="3898696" y="1397136"/>
              <a:ext cx="370370" cy="37037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709096" y="3667261"/>
            <a:ext cx="1242314" cy="1243352"/>
            <a:chOff x="1926323" y="2293234"/>
            <a:chExt cx="883472" cy="884210"/>
          </a:xfrm>
        </p:grpSpPr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1926323" y="2293234"/>
              <a:ext cx="883472" cy="884210"/>
            </a:xfrm>
            <a:prstGeom prst="ellipse">
              <a:avLst/>
            </a:prstGeom>
            <a:solidFill>
              <a:srgbClr val="212E3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 b="1" dirty="0">
                <a:latin typeface="+mj-lt"/>
              </a:endParaRPr>
            </a:p>
          </p:txBody>
        </p:sp>
        <p:sp>
          <p:nvSpPr>
            <p:cNvPr id="63" name="Freeform 216"/>
            <p:cNvSpPr>
              <a:spLocks noEditPoints="1"/>
            </p:cNvSpPr>
            <p:nvPr/>
          </p:nvSpPr>
          <p:spPr bwMode="auto">
            <a:xfrm>
              <a:off x="2198512" y="2564639"/>
              <a:ext cx="339094" cy="341400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962404" y="2850994"/>
            <a:ext cx="1242314" cy="1243352"/>
            <a:chOff x="2827138" y="1712746"/>
            <a:chExt cx="883472" cy="884210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827138" y="1712746"/>
              <a:ext cx="883472" cy="884210"/>
            </a:xfrm>
            <a:prstGeom prst="ellipse">
              <a:avLst/>
            </a:prstGeom>
            <a:solidFill>
              <a:srgbClr val="FBBF0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 b="1" dirty="0">
                <a:latin typeface="+mj-lt"/>
              </a:endParaRPr>
            </a:p>
          </p:txBody>
        </p:sp>
        <p:sp>
          <p:nvSpPr>
            <p:cNvPr id="64" name="Freeform 135"/>
            <p:cNvSpPr>
              <a:spLocks noEditPoints="1"/>
            </p:cNvSpPr>
            <p:nvPr/>
          </p:nvSpPr>
          <p:spPr bwMode="auto">
            <a:xfrm>
              <a:off x="3117194" y="2012771"/>
              <a:ext cx="303361" cy="284161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105" name="Bent Arrow 104"/>
          <p:cNvSpPr/>
          <p:nvPr/>
        </p:nvSpPr>
        <p:spPr>
          <a:xfrm rot="10800000" flipH="1">
            <a:off x="7114663" y="2812261"/>
            <a:ext cx="5743730" cy="1607256"/>
          </a:xfrm>
          <a:prstGeom prst="bentArrow">
            <a:avLst>
              <a:gd name="adj1" fmla="val 25000"/>
              <a:gd name="adj2" fmla="val 3719"/>
              <a:gd name="adj3" fmla="val 0"/>
              <a:gd name="adj4" fmla="val 30020"/>
            </a:avLst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Bent Arrow 107"/>
          <p:cNvSpPr/>
          <p:nvPr/>
        </p:nvSpPr>
        <p:spPr>
          <a:xfrm rot="10800000" flipH="1">
            <a:off x="8190829" y="3630299"/>
            <a:ext cx="4667567" cy="1607256"/>
          </a:xfrm>
          <a:prstGeom prst="bentArrow">
            <a:avLst>
              <a:gd name="adj1" fmla="val 25000"/>
              <a:gd name="adj2" fmla="val 3719"/>
              <a:gd name="adj3" fmla="val 0"/>
              <a:gd name="adj4" fmla="val 30020"/>
            </a:avLst>
          </a:prstGeom>
          <a:solidFill>
            <a:srgbClr val="212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9" name="Bent Arrow 108"/>
          <p:cNvSpPr/>
          <p:nvPr/>
        </p:nvSpPr>
        <p:spPr>
          <a:xfrm rot="10800000" flipH="1">
            <a:off x="9457529" y="4388778"/>
            <a:ext cx="3400868" cy="1607256"/>
          </a:xfrm>
          <a:prstGeom prst="bentArrow">
            <a:avLst>
              <a:gd name="adj1" fmla="val 25000"/>
              <a:gd name="adj2" fmla="val 3719"/>
              <a:gd name="adj3" fmla="val 0"/>
              <a:gd name="adj4" fmla="val 30020"/>
            </a:avLst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8907334" y="3667261"/>
            <a:ext cx="1242314" cy="1243352"/>
            <a:chOff x="6334201" y="2293234"/>
            <a:chExt cx="883472" cy="884210"/>
          </a:xfrm>
        </p:grpSpPr>
        <p:sp>
          <p:nvSpPr>
            <p:cNvPr id="121" name="Oval 120"/>
            <p:cNvSpPr>
              <a:spLocks noChangeAspect="1"/>
            </p:cNvSpPr>
            <p:nvPr/>
          </p:nvSpPr>
          <p:spPr>
            <a:xfrm flipH="1">
              <a:off x="6334201" y="2293234"/>
              <a:ext cx="883472" cy="884210"/>
            </a:xfrm>
            <a:prstGeom prst="ellipse">
              <a:avLst/>
            </a:prstGeom>
            <a:solidFill>
              <a:srgbClr val="FBBF0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 b="1" dirty="0">
                <a:latin typeface="+mj-lt"/>
              </a:endParaRPr>
            </a:p>
          </p:txBody>
        </p:sp>
        <p:sp>
          <p:nvSpPr>
            <p:cNvPr id="135" name="Freeform 56"/>
            <p:cNvSpPr>
              <a:spLocks noEditPoints="1"/>
            </p:cNvSpPr>
            <p:nvPr/>
          </p:nvSpPr>
          <p:spPr bwMode="auto">
            <a:xfrm>
              <a:off x="6585437" y="2544839"/>
              <a:ext cx="381000" cy="381000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6564288" y="2045918"/>
            <a:ext cx="1242314" cy="1243352"/>
            <a:chOff x="4639368" y="1140216"/>
            <a:chExt cx="883472" cy="884210"/>
          </a:xfrm>
        </p:grpSpPr>
        <p:sp>
          <p:nvSpPr>
            <p:cNvPr id="133" name="Oval 132"/>
            <p:cNvSpPr>
              <a:spLocks noChangeAspect="1"/>
            </p:cNvSpPr>
            <p:nvPr/>
          </p:nvSpPr>
          <p:spPr>
            <a:xfrm flipH="1">
              <a:off x="4639368" y="1140216"/>
              <a:ext cx="883472" cy="884210"/>
            </a:xfrm>
            <a:prstGeom prst="ellipse">
              <a:avLst/>
            </a:prstGeom>
            <a:solidFill>
              <a:srgbClr val="FBBF0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 b="1" dirty="0">
                <a:latin typeface="+mj-lt"/>
              </a:endParaRPr>
            </a:p>
          </p:txBody>
        </p:sp>
        <p:sp>
          <p:nvSpPr>
            <p:cNvPr id="138" name="Freeform 152"/>
            <p:cNvSpPr>
              <a:spLocks noEditPoints="1"/>
            </p:cNvSpPr>
            <p:nvPr/>
          </p:nvSpPr>
          <p:spPr bwMode="auto">
            <a:xfrm>
              <a:off x="4880717" y="1397136"/>
              <a:ext cx="400775" cy="370370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7640633" y="2850994"/>
            <a:ext cx="1242314" cy="1243352"/>
            <a:chOff x="5433386" y="1712746"/>
            <a:chExt cx="883472" cy="884210"/>
          </a:xfrm>
        </p:grpSpPr>
        <p:sp>
          <p:nvSpPr>
            <p:cNvPr id="118" name="Oval 117"/>
            <p:cNvSpPr>
              <a:spLocks noChangeAspect="1"/>
            </p:cNvSpPr>
            <p:nvPr/>
          </p:nvSpPr>
          <p:spPr>
            <a:xfrm flipH="1">
              <a:off x="5433386" y="1712746"/>
              <a:ext cx="883472" cy="884210"/>
            </a:xfrm>
            <a:prstGeom prst="ellipse">
              <a:avLst/>
            </a:prstGeom>
            <a:solidFill>
              <a:srgbClr val="212E3C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 b="1" dirty="0">
                <a:latin typeface="+mj-lt"/>
              </a:endParaRPr>
            </a:p>
          </p:txBody>
        </p:sp>
        <p:sp>
          <p:nvSpPr>
            <p:cNvPr id="139" name="Freeform 66"/>
            <p:cNvSpPr>
              <a:spLocks noEditPoints="1"/>
            </p:cNvSpPr>
            <p:nvPr/>
          </p:nvSpPr>
          <p:spPr bwMode="auto">
            <a:xfrm>
              <a:off x="5641291" y="1973482"/>
              <a:ext cx="467662" cy="362739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2552404" y="1511314"/>
            <a:ext cx="2464655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+mj-ea"/>
                <a:ea typeface="+mj-ea"/>
              </a:rPr>
            </a:br>
            <a:endParaRPr lang="en-US" altLang="zh-CN" sz="900" b="1" dirty="0">
              <a:solidFill>
                <a:schemeClr val="accent4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338514" y="2610932"/>
            <a:ext cx="251495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请替换文字内容</a:t>
            </a:r>
            <a:endParaRPr lang="en-US" altLang="zh-CN" b="1" dirty="0">
              <a:solidFill>
                <a:schemeClr val="accent4"/>
              </a:solidFill>
              <a:latin typeface="+mj-ea"/>
              <a:ea typeface="+mj-ea"/>
            </a:endParaRPr>
          </a:p>
          <a:p>
            <a:pPr algn="r"/>
            <a:endParaRPr lang="en-US" altLang="zh-CN" sz="900" b="1" dirty="0" smtClean="0">
              <a:solidFill>
                <a:schemeClr val="accent4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242142" y="1432944"/>
            <a:ext cx="2464655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+mj-ea"/>
                <a:ea typeface="+mj-ea"/>
              </a:rPr>
            </a:br>
            <a:endParaRPr lang="en-US" altLang="zh-CN" sz="900" b="1" dirty="0">
              <a:solidFill>
                <a:schemeClr val="accent4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9215087" y="2540103"/>
            <a:ext cx="2464655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+mj-ea"/>
                <a:ea typeface="+mj-ea"/>
              </a:rPr>
            </a:br>
            <a:endParaRPr lang="en-US" altLang="zh-CN" sz="900" b="1" dirty="0">
              <a:solidFill>
                <a:schemeClr val="accent4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801267" y="5237555"/>
            <a:ext cx="246465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+mj-ea"/>
                <a:ea typeface="+mj-ea"/>
              </a:rPr>
            </a:br>
            <a:endParaRPr lang="en-US" altLang="zh-CN" sz="900" b="1" dirty="0">
              <a:solidFill>
                <a:schemeClr val="accent4"/>
              </a:solidFill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895411" y="5322360"/>
            <a:ext cx="246465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+mj-ea"/>
                <a:ea typeface="+mj-ea"/>
              </a:rPr>
            </a:br>
            <a:endParaRPr lang="en-US" altLang="zh-CN" sz="900" b="1" dirty="0">
              <a:solidFill>
                <a:schemeClr val="accent4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92620" y="48048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92620" y="15994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 animBg="1"/>
      <p:bldP spid="53" grpId="0" animBg="1"/>
      <p:bldP spid="105" grpId="0" animBg="1"/>
      <p:bldP spid="108" grpId="0" animBg="1"/>
      <p:bldP spid="109" grpId="0" animBg="1"/>
      <p:bldP spid="144" grpId="0"/>
      <p:bldP spid="145" grpId="0"/>
      <p:bldP spid="146" grpId="0"/>
      <p:bldP spid="147" grpId="0"/>
      <p:bldP spid="148" grpId="0"/>
      <p:bldP spid="1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59"/>
          <p:cNvGrpSpPr/>
          <p:nvPr/>
        </p:nvGrpSpPr>
        <p:grpSpPr>
          <a:xfrm>
            <a:off x="502579" y="1707697"/>
            <a:ext cx="2712263" cy="4331930"/>
            <a:chOff x="357158" y="1214428"/>
            <a:chExt cx="1928826" cy="3080653"/>
          </a:xfrm>
        </p:grpSpPr>
        <p:sp>
          <p:nvSpPr>
            <p:cNvPr id="46" name="Rectangle 1"/>
            <p:cNvSpPr/>
            <p:nvPr/>
          </p:nvSpPr>
          <p:spPr>
            <a:xfrm>
              <a:off x="357158" y="1214428"/>
              <a:ext cx="1926791" cy="1714512"/>
            </a:xfrm>
            <a:prstGeom prst="rect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57"/>
            <p:cNvGrpSpPr/>
            <p:nvPr/>
          </p:nvGrpSpPr>
          <p:grpSpPr>
            <a:xfrm>
              <a:off x="577737" y="3500444"/>
              <a:ext cx="1708247" cy="794637"/>
              <a:chOff x="577737" y="3500444"/>
              <a:chExt cx="1708247" cy="794637"/>
            </a:xfrm>
          </p:grpSpPr>
          <p:sp>
            <p:nvSpPr>
              <p:cNvPr id="58" name="Rectangle 33"/>
              <p:cNvSpPr/>
              <p:nvPr/>
            </p:nvSpPr>
            <p:spPr>
              <a:xfrm>
                <a:off x="577737" y="3786196"/>
                <a:ext cx="1708247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2" name="Rectangle 34"/>
              <p:cNvSpPr/>
              <p:nvPr/>
            </p:nvSpPr>
            <p:spPr>
              <a:xfrm>
                <a:off x="614353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0" name="Group 58"/>
            <p:cNvGrpSpPr/>
            <p:nvPr/>
          </p:nvGrpSpPr>
          <p:grpSpPr>
            <a:xfrm>
              <a:off x="785786" y="1214428"/>
              <a:ext cx="1071570" cy="357172"/>
              <a:chOff x="785786" y="1214428"/>
              <a:chExt cx="1071570" cy="357172"/>
            </a:xfrm>
          </p:grpSpPr>
          <p:sp>
            <p:nvSpPr>
              <p:cNvPr id="52" name="Rectangle 42"/>
              <p:cNvSpPr/>
              <p:nvPr/>
            </p:nvSpPr>
            <p:spPr>
              <a:xfrm>
                <a:off x="785786" y="1214428"/>
                <a:ext cx="1071570" cy="357172"/>
              </a:xfrm>
              <a:prstGeom prst="rect">
                <a:avLst/>
              </a:prstGeom>
              <a:solidFill>
                <a:srgbClr val="212E3C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46"/>
              <p:cNvSpPr/>
              <p:nvPr/>
            </p:nvSpPr>
            <p:spPr>
              <a:xfrm>
                <a:off x="899761" y="1285866"/>
                <a:ext cx="888269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20.11.2015</a:t>
                </a:r>
                <a:endParaRPr lang="en-US" sz="1685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</p:grpSp>
      <p:grpSp>
        <p:nvGrpSpPr>
          <p:cNvPr id="77" name="Group 60"/>
          <p:cNvGrpSpPr/>
          <p:nvPr/>
        </p:nvGrpSpPr>
        <p:grpSpPr>
          <a:xfrm>
            <a:off x="3550657" y="1707697"/>
            <a:ext cx="2709401" cy="4331930"/>
            <a:chOff x="2524798" y="1214428"/>
            <a:chExt cx="1926791" cy="3080653"/>
          </a:xfrm>
        </p:grpSpPr>
        <p:sp>
          <p:nvSpPr>
            <p:cNvPr id="78" name="Rectangle 2"/>
            <p:cNvSpPr/>
            <p:nvPr/>
          </p:nvSpPr>
          <p:spPr>
            <a:xfrm>
              <a:off x="2524798" y="1214428"/>
              <a:ext cx="1926791" cy="1714512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56"/>
            <p:cNvGrpSpPr/>
            <p:nvPr/>
          </p:nvGrpSpPr>
          <p:grpSpPr>
            <a:xfrm>
              <a:off x="2779225" y="3500444"/>
              <a:ext cx="1649899" cy="794637"/>
              <a:chOff x="2779225" y="3500444"/>
              <a:chExt cx="1649899" cy="794637"/>
            </a:xfrm>
          </p:grpSpPr>
          <p:sp>
            <p:nvSpPr>
              <p:cNvPr id="84" name="Rectangle 36"/>
              <p:cNvSpPr/>
              <p:nvPr/>
            </p:nvSpPr>
            <p:spPr>
              <a:xfrm>
                <a:off x="2779225" y="3786196"/>
                <a:ext cx="1649899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5" name="Rectangle 37"/>
              <p:cNvSpPr/>
              <p:nvPr/>
            </p:nvSpPr>
            <p:spPr>
              <a:xfrm>
                <a:off x="2779225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1" name="Group 59"/>
            <p:cNvGrpSpPr/>
            <p:nvPr/>
          </p:nvGrpSpPr>
          <p:grpSpPr>
            <a:xfrm>
              <a:off x="2928926" y="1214428"/>
              <a:ext cx="1071570" cy="357172"/>
              <a:chOff x="2928926" y="1214428"/>
              <a:chExt cx="1071570" cy="357172"/>
            </a:xfrm>
          </p:grpSpPr>
          <p:sp>
            <p:nvSpPr>
              <p:cNvPr id="82" name="Rectangle 43"/>
              <p:cNvSpPr/>
              <p:nvPr/>
            </p:nvSpPr>
            <p:spPr>
              <a:xfrm>
                <a:off x="2928926" y="1214428"/>
                <a:ext cx="1071570" cy="357172"/>
              </a:xfrm>
              <a:prstGeom prst="rect">
                <a:avLst/>
              </a:prstGeom>
              <a:solidFill>
                <a:srgbClr val="FBBF09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Rectangle 47"/>
              <p:cNvSpPr/>
              <p:nvPr/>
            </p:nvSpPr>
            <p:spPr>
              <a:xfrm>
                <a:off x="3042901" y="1285866"/>
                <a:ext cx="888269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22.11.2015</a:t>
                </a:r>
                <a:endParaRPr lang="en-US" sz="1685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</p:grpSp>
      <p:grpSp>
        <p:nvGrpSpPr>
          <p:cNvPr id="91" name="Group 61"/>
          <p:cNvGrpSpPr/>
          <p:nvPr/>
        </p:nvGrpSpPr>
        <p:grpSpPr>
          <a:xfrm>
            <a:off x="6598733" y="1707697"/>
            <a:ext cx="2709401" cy="4331930"/>
            <a:chOff x="4692438" y="1214428"/>
            <a:chExt cx="1926791" cy="3080653"/>
          </a:xfrm>
        </p:grpSpPr>
        <p:sp>
          <p:nvSpPr>
            <p:cNvPr id="92" name="Rectangle 3"/>
            <p:cNvSpPr/>
            <p:nvPr/>
          </p:nvSpPr>
          <p:spPr>
            <a:xfrm>
              <a:off x="4692438" y="1214428"/>
              <a:ext cx="1926791" cy="171451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55"/>
            <p:cNvGrpSpPr/>
            <p:nvPr/>
          </p:nvGrpSpPr>
          <p:grpSpPr>
            <a:xfrm>
              <a:off x="4714876" y="3500444"/>
              <a:ext cx="1751838" cy="794637"/>
              <a:chOff x="4714876" y="3500444"/>
              <a:chExt cx="1751838" cy="794637"/>
            </a:xfrm>
          </p:grpSpPr>
          <p:sp>
            <p:nvSpPr>
              <p:cNvPr id="98" name="Rectangle 38"/>
              <p:cNvSpPr/>
              <p:nvPr/>
            </p:nvSpPr>
            <p:spPr>
              <a:xfrm>
                <a:off x="4714876" y="3786196"/>
                <a:ext cx="1751838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9" name="Rectangle 39"/>
              <p:cNvSpPr/>
              <p:nvPr/>
            </p:nvSpPr>
            <p:spPr>
              <a:xfrm>
                <a:off x="4714876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5" name="Group 60"/>
            <p:cNvGrpSpPr/>
            <p:nvPr/>
          </p:nvGrpSpPr>
          <p:grpSpPr>
            <a:xfrm>
              <a:off x="5143504" y="1214428"/>
              <a:ext cx="1071570" cy="357172"/>
              <a:chOff x="5143504" y="1214428"/>
              <a:chExt cx="1071570" cy="357172"/>
            </a:xfrm>
          </p:grpSpPr>
          <p:sp>
            <p:nvSpPr>
              <p:cNvPr id="96" name="Rectangle 44"/>
              <p:cNvSpPr/>
              <p:nvPr/>
            </p:nvSpPr>
            <p:spPr>
              <a:xfrm>
                <a:off x="5143504" y="1214428"/>
                <a:ext cx="1071570" cy="357172"/>
              </a:xfrm>
              <a:prstGeom prst="rect">
                <a:avLst/>
              </a:prstGeom>
              <a:solidFill>
                <a:srgbClr val="212E3C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48"/>
              <p:cNvSpPr/>
              <p:nvPr/>
            </p:nvSpPr>
            <p:spPr>
              <a:xfrm>
                <a:off x="5257479" y="1285866"/>
                <a:ext cx="888270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23.11.2015</a:t>
                </a:r>
                <a:endParaRPr lang="en-US" sz="1685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</p:grpSp>
      <p:grpSp>
        <p:nvGrpSpPr>
          <p:cNvPr id="105" name="Group 63"/>
          <p:cNvGrpSpPr/>
          <p:nvPr/>
        </p:nvGrpSpPr>
        <p:grpSpPr>
          <a:xfrm>
            <a:off x="9646768" y="1707697"/>
            <a:ext cx="2709401" cy="4331930"/>
            <a:chOff x="6860051" y="1214428"/>
            <a:chExt cx="1926791" cy="3080653"/>
          </a:xfrm>
        </p:grpSpPr>
        <p:sp>
          <p:nvSpPr>
            <p:cNvPr id="106" name="Rectangle 4"/>
            <p:cNvSpPr/>
            <p:nvPr/>
          </p:nvSpPr>
          <p:spPr>
            <a:xfrm>
              <a:off x="6860051" y="1214428"/>
              <a:ext cx="1926791" cy="171451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54"/>
            <p:cNvGrpSpPr/>
            <p:nvPr/>
          </p:nvGrpSpPr>
          <p:grpSpPr>
            <a:xfrm>
              <a:off x="7000892" y="3500444"/>
              <a:ext cx="1785950" cy="794637"/>
              <a:chOff x="7000892" y="3500444"/>
              <a:chExt cx="1785950" cy="794637"/>
            </a:xfrm>
          </p:grpSpPr>
          <p:sp>
            <p:nvSpPr>
              <p:cNvPr id="112" name="Rectangle 40"/>
              <p:cNvSpPr/>
              <p:nvPr/>
            </p:nvSpPr>
            <p:spPr>
              <a:xfrm>
                <a:off x="7000892" y="3786196"/>
                <a:ext cx="1785950" cy="508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3" name="Rectangle 41"/>
              <p:cNvSpPr/>
              <p:nvPr/>
            </p:nvSpPr>
            <p:spPr>
              <a:xfrm>
                <a:off x="7000892" y="3500444"/>
                <a:ext cx="1280421" cy="26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9" name="Group 61"/>
            <p:cNvGrpSpPr/>
            <p:nvPr/>
          </p:nvGrpSpPr>
          <p:grpSpPr>
            <a:xfrm>
              <a:off x="7286644" y="1214428"/>
              <a:ext cx="1071570" cy="357172"/>
              <a:chOff x="7286644" y="1214428"/>
              <a:chExt cx="1071570" cy="357172"/>
            </a:xfrm>
          </p:grpSpPr>
          <p:sp>
            <p:nvSpPr>
              <p:cNvPr id="110" name="Rectangle 45"/>
              <p:cNvSpPr/>
              <p:nvPr/>
            </p:nvSpPr>
            <p:spPr>
              <a:xfrm>
                <a:off x="7286644" y="1214428"/>
                <a:ext cx="1071570" cy="357172"/>
              </a:xfrm>
              <a:prstGeom prst="rect">
                <a:avLst/>
              </a:prstGeom>
              <a:solidFill>
                <a:srgbClr val="FBBF09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49"/>
              <p:cNvSpPr/>
              <p:nvPr/>
            </p:nvSpPr>
            <p:spPr>
              <a:xfrm>
                <a:off x="7400619" y="1285866"/>
                <a:ext cx="888269" cy="25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85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24.11.2015</a:t>
                </a:r>
                <a:endParaRPr lang="en-US" sz="1685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692620" y="48048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2620" y="15994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820863" y="1228430"/>
            <a:ext cx="4035412" cy="5159568"/>
            <a:chOff x="6861512" y="1531261"/>
            <a:chExt cx="4079486" cy="5215919"/>
          </a:xfrm>
          <a:solidFill>
            <a:srgbClr val="57562F"/>
          </a:solidFill>
        </p:grpSpPr>
        <p:sp>
          <p:nvSpPr>
            <p:cNvPr id="13" name="Freeform 33"/>
            <p:cNvSpPr/>
            <p:nvPr/>
          </p:nvSpPr>
          <p:spPr bwMode="auto">
            <a:xfrm rot="20192702" flipH="1">
              <a:off x="8996650" y="1920344"/>
              <a:ext cx="781902" cy="64906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rgbClr val="FBBF09"/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14" name="Freeform 36"/>
            <p:cNvSpPr/>
            <p:nvPr/>
          </p:nvSpPr>
          <p:spPr bwMode="auto">
            <a:xfrm rot="1695130">
              <a:off x="10373996" y="2670521"/>
              <a:ext cx="369825" cy="47464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rgbClr val="FBBF09"/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15" name="Freeform 30"/>
            <p:cNvSpPr/>
            <p:nvPr/>
          </p:nvSpPr>
          <p:spPr bwMode="auto">
            <a:xfrm rot="19798984">
              <a:off x="9589356" y="1775933"/>
              <a:ext cx="1351642" cy="1016047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rgbClr val="FBBF09"/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 dirty="0"/>
            </a:p>
          </p:txBody>
        </p:sp>
        <p:sp>
          <p:nvSpPr>
            <p:cNvPr id="16" name="Freeform 36"/>
            <p:cNvSpPr/>
            <p:nvPr/>
          </p:nvSpPr>
          <p:spPr bwMode="auto">
            <a:xfrm rot="20742510">
              <a:off x="8449623" y="3313795"/>
              <a:ext cx="369825" cy="47464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rgbClr val="FBBF09"/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17" name="Freeform 30"/>
            <p:cNvSpPr/>
            <p:nvPr/>
          </p:nvSpPr>
          <p:spPr bwMode="auto">
            <a:xfrm rot="1666479" flipH="1">
              <a:off x="7109750" y="1531261"/>
              <a:ext cx="1223410" cy="919653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rgbClr val="FBBF09"/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18" name="Freeform 29"/>
            <p:cNvSpPr/>
            <p:nvPr/>
          </p:nvSpPr>
          <p:spPr bwMode="auto">
            <a:xfrm>
              <a:off x="9235169" y="3434652"/>
              <a:ext cx="1386200" cy="943962"/>
            </a:xfrm>
            <a:custGeom>
              <a:avLst/>
              <a:gdLst>
                <a:gd name="T0" fmla="*/ 129 w 226"/>
                <a:gd name="T1" fmla="*/ 12 h 154"/>
                <a:gd name="T2" fmla="*/ 7 w 226"/>
                <a:gd name="T3" fmla="*/ 154 h 154"/>
                <a:gd name="T4" fmla="*/ 0 w 226"/>
                <a:gd name="T5" fmla="*/ 142 h 154"/>
                <a:gd name="T6" fmla="*/ 120 w 226"/>
                <a:gd name="T7" fmla="*/ 8 h 154"/>
                <a:gd name="T8" fmla="*/ 226 w 226"/>
                <a:gd name="T9" fmla="*/ 19 h 154"/>
                <a:gd name="T10" fmla="*/ 129 w 226"/>
                <a:gd name="T11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54">
                  <a:moveTo>
                    <a:pt x="129" y="12"/>
                  </a:moveTo>
                  <a:cubicBezTo>
                    <a:pt x="55" y="28"/>
                    <a:pt x="4" y="90"/>
                    <a:pt x="7" y="154"/>
                  </a:cubicBezTo>
                  <a:cubicBezTo>
                    <a:pt x="4" y="151"/>
                    <a:pt x="3" y="145"/>
                    <a:pt x="0" y="142"/>
                  </a:cubicBezTo>
                  <a:cubicBezTo>
                    <a:pt x="0" y="80"/>
                    <a:pt x="48" y="24"/>
                    <a:pt x="120" y="8"/>
                  </a:cubicBezTo>
                  <a:cubicBezTo>
                    <a:pt x="157" y="0"/>
                    <a:pt x="195" y="5"/>
                    <a:pt x="226" y="19"/>
                  </a:cubicBezTo>
                  <a:cubicBezTo>
                    <a:pt x="197" y="8"/>
                    <a:pt x="163" y="5"/>
                    <a:pt x="129" y="12"/>
                  </a:cubicBezTo>
                  <a:close/>
                </a:path>
              </a:pathLst>
            </a:custGeom>
            <a:solidFill>
              <a:srgbClr val="212E3C"/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8128278" y="4127752"/>
              <a:ext cx="183619" cy="1820681"/>
            </a:xfrm>
            <a:custGeom>
              <a:avLst/>
              <a:gdLst>
                <a:gd name="T0" fmla="*/ 21 w 30"/>
                <a:gd name="T1" fmla="*/ 297 h 297"/>
                <a:gd name="T2" fmla="*/ 29 w 30"/>
                <a:gd name="T3" fmla="*/ 290 h 297"/>
                <a:gd name="T4" fmla="*/ 29 w 30"/>
                <a:gd name="T5" fmla="*/ 13 h 297"/>
                <a:gd name="T6" fmla="*/ 21 w 30"/>
                <a:gd name="T7" fmla="*/ 2 h 297"/>
                <a:gd name="T8" fmla="*/ 22 w 30"/>
                <a:gd name="T9" fmla="*/ 7 h 297"/>
                <a:gd name="T10" fmla="*/ 14 w 30"/>
                <a:gd name="T11" fmla="*/ 290 h 297"/>
                <a:gd name="T12" fmla="*/ 21 w 30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7">
                  <a:moveTo>
                    <a:pt x="21" y="297"/>
                  </a:moveTo>
                  <a:cubicBezTo>
                    <a:pt x="25" y="297"/>
                    <a:pt x="29" y="294"/>
                    <a:pt x="29" y="290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9"/>
                    <a:pt x="25" y="2"/>
                    <a:pt x="21" y="2"/>
                  </a:cubicBezTo>
                  <a:cubicBezTo>
                    <a:pt x="17" y="2"/>
                    <a:pt x="0" y="0"/>
                    <a:pt x="22" y="7"/>
                  </a:cubicBezTo>
                  <a:cubicBezTo>
                    <a:pt x="30" y="9"/>
                    <a:pt x="14" y="290"/>
                    <a:pt x="14" y="290"/>
                  </a:cubicBezTo>
                  <a:cubicBezTo>
                    <a:pt x="14" y="294"/>
                    <a:pt x="17" y="297"/>
                    <a:pt x="21" y="297"/>
                  </a:cubicBezTo>
                  <a:close/>
                </a:path>
              </a:pathLst>
            </a:custGeom>
            <a:solidFill>
              <a:srgbClr val="212E3C"/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9498961" y="4476888"/>
              <a:ext cx="157757" cy="1471545"/>
            </a:xfrm>
            <a:custGeom>
              <a:avLst/>
              <a:gdLst>
                <a:gd name="T0" fmla="*/ 8 w 26"/>
                <a:gd name="T1" fmla="*/ 240 h 240"/>
                <a:gd name="T2" fmla="*/ 16 w 26"/>
                <a:gd name="T3" fmla="*/ 233 h 240"/>
                <a:gd name="T4" fmla="*/ 17 w 26"/>
                <a:gd name="T5" fmla="*/ 34 h 240"/>
                <a:gd name="T6" fmla="*/ 12 w 26"/>
                <a:gd name="T7" fmla="*/ 33 h 240"/>
                <a:gd name="T8" fmla="*/ 1 w 26"/>
                <a:gd name="T9" fmla="*/ 233 h 240"/>
                <a:gd name="T10" fmla="*/ 8 w 26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0">
                  <a:moveTo>
                    <a:pt x="8" y="240"/>
                  </a:moveTo>
                  <a:cubicBezTo>
                    <a:pt x="12" y="240"/>
                    <a:pt x="16" y="237"/>
                    <a:pt x="16" y="233"/>
                  </a:cubicBezTo>
                  <a:cubicBezTo>
                    <a:pt x="16" y="233"/>
                    <a:pt x="8" y="68"/>
                    <a:pt x="17" y="34"/>
                  </a:cubicBezTo>
                  <a:cubicBezTo>
                    <a:pt x="26" y="0"/>
                    <a:pt x="15" y="30"/>
                    <a:pt x="12" y="33"/>
                  </a:cubicBezTo>
                  <a:cubicBezTo>
                    <a:pt x="0" y="53"/>
                    <a:pt x="1" y="233"/>
                    <a:pt x="1" y="233"/>
                  </a:cubicBezTo>
                  <a:cubicBezTo>
                    <a:pt x="1" y="237"/>
                    <a:pt x="4" y="240"/>
                    <a:pt x="8" y="240"/>
                  </a:cubicBezTo>
                  <a:close/>
                </a:path>
              </a:pathLst>
            </a:custGeom>
            <a:solidFill>
              <a:srgbClr val="212E3C"/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9196375" y="4065684"/>
              <a:ext cx="124137" cy="1611200"/>
            </a:xfrm>
            <a:custGeom>
              <a:avLst/>
              <a:gdLst>
                <a:gd name="T0" fmla="*/ 9 w 20"/>
                <a:gd name="T1" fmla="*/ 263 h 263"/>
                <a:gd name="T2" fmla="*/ 17 w 20"/>
                <a:gd name="T3" fmla="*/ 256 h 263"/>
                <a:gd name="T4" fmla="*/ 17 w 20"/>
                <a:gd name="T5" fmla="*/ 19 h 263"/>
                <a:gd name="T6" fmla="*/ 9 w 20"/>
                <a:gd name="T7" fmla="*/ 12 h 263"/>
                <a:gd name="T8" fmla="*/ 2 w 20"/>
                <a:gd name="T9" fmla="*/ 256 h 263"/>
                <a:gd name="T10" fmla="*/ 9 w 2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3">
                  <a:moveTo>
                    <a:pt x="9" y="263"/>
                  </a:moveTo>
                  <a:cubicBezTo>
                    <a:pt x="13" y="263"/>
                    <a:pt x="17" y="260"/>
                    <a:pt x="17" y="256"/>
                  </a:cubicBezTo>
                  <a:cubicBezTo>
                    <a:pt x="17" y="256"/>
                    <a:pt x="8" y="67"/>
                    <a:pt x="17" y="19"/>
                  </a:cubicBezTo>
                  <a:cubicBezTo>
                    <a:pt x="20" y="0"/>
                    <a:pt x="12" y="9"/>
                    <a:pt x="9" y="12"/>
                  </a:cubicBezTo>
                  <a:cubicBezTo>
                    <a:pt x="0" y="22"/>
                    <a:pt x="2" y="256"/>
                    <a:pt x="2" y="256"/>
                  </a:cubicBezTo>
                  <a:cubicBezTo>
                    <a:pt x="2" y="260"/>
                    <a:pt x="5" y="263"/>
                    <a:pt x="9" y="263"/>
                  </a:cubicBezTo>
                  <a:close/>
                </a:path>
              </a:pathLst>
            </a:custGeom>
            <a:solidFill>
              <a:srgbClr val="212E3C"/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8208449" y="5552358"/>
              <a:ext cx="1388786" cy="1194822"/>
            </a:xfrm>
            <a:custGeom>
              <a:avLst/>
              <a:gdLst>
                <a:gd name="T0" fmla="*/ 2 w 226"/>
                <a:gd name="T1" fmla="*/ 61 h 195"/>
                <a:gd name="T2" fmla="*/ 56 w 226"/>
                <a:gd name="T3" fmla="*/ 128 h 195"/>
                <a:gd name="T4" fmla="*/ 56 w 226"/>
                <a:gd name="T5" fmla="*/ 128 h 195"/>
                <a:gd name="T6" fmla="*/ 108 w 226"/>
                <a:gd name="T7" fmla="*/ 192 h 195"/>
                <a:gd name="T8" fmla="*/ 113 w 226"/>
                <a:gd name="T9" fmla="*/ 195 h 195"/>
                <a:gd name="T10" fmla="*/ 119 w 226"/>
                <a:gd name="T11" fmla="*/ 192 h 195"/>
                <a:gd name="T12" fmla="*/ 171 w 226"/>
                <a:gd name="T13" fmla="*/ 128 h 195"/>
                <a:gd name="T14" fmla="*/ 171 w 226"/>
                <a:gd name="T15" fmla="*/ 128 h 195"/>
                <a:gd name="T16" fmla="*/ 224 w 226"/>
                <a:gd name="T17" fmla="*/ 61 h 195"/>
                <a:gd name="T18" fmla="*/ 225 w 226"/>
                <a:gd name="T19" fmla="*/ 54 h 195"/>
                <a:gd name="T20" fmla="*/ 219 w 226"/>
                <a:gd name="T21" fmla="*/ 49 h 195"/>
                <a:gd name="T22" fmla="*/ 178 w 226"/>
                <a:gd name="T23" fmla="*/ 7 h 195"/>
                <a:gd name="T24" fmla="*/ 177 w 226"/>
                <a:gd name="T25" fmla="*/ 5 h 195"/>
                <a:gd name="T26" fmla="*/ 169 w 226"/>
                <a:gd name="T27" fmla="*/ 1 h 195"/>
                <a:gd name="T28" fmla="*/ 166 w 226"/>
                <a:gd name="T29" fmla="*/ 2 h 195"/>
                <a:gd name="T30" fmla="*/ 163 w 226"/>
                <a:gd name="T31" fmla="*/ 7 h 195"/>
                <a:gd name="T32" fmla="*/ 113 w 226"/>
                <a:gd name="T33" fmla="*/ 50 h 195"/>
                <a:gd name="T34" fmla="*/ 64 w 226"/>
                <a:gd name="T35" fmla="*/ 7 h 195"/>
                <a:gd name="T36" fmla="*/ 56 w 226"/>
                <a:gd name="T37" fmla="*/ 1 h 195"/>
                <a:gd name="T38" fmla="*/ 56 w 226"/>
                <a:gd name="T39" fmla="*/ 1 h 195"/>
                <a:gd name="T40" fmla="*/ 53 w 226"/>
                <a:gd name="T41" fmla="*/ 2 h 195"/>
                <a:gd name="T42" fmla="*/ 50 w 226"/>
                <a:gd name="T43" fmla="*/ 5 h 195"/>
                <a:gd name="T44" fmla="*/ 49 w 226"/>
                <a:gd name="T45" fmla="*/ 7 h 195"/>
                <a:gd name="T46" fmla="*/ 7 w 226"/>
                <a:gd name="T47" fmla="*/ 49 h 195"/>
                <a:gd name="T48" fmla="*/ 1 w 226"/>
                <a:gd name="T49" fmla="*/ 54 h 195"/>
                <a:gd name="T50" fmla="*/ 2 w 226"/>
                <a:gd name="T51" fmla="*/ 61 h 195"/>
                <a:gd name="T52" fmla="*/ 75 w 226"/>
                <a:gd name="T53" fmla="*/ 128 h 195"/>
                <a:gd name="T54" fmla="*/ 152 w 226"/>
                <a:gd name="T55" fmla="*/ 128 h 195"/>
                <a:gd name="T56" fmla="*/ 113 w 226"/>
                <a:gd name="T57" fmla="*/ 175 h 195"/>
                <a:gd name="T58" fmla="*/ 75 w 226"/>
                <a:gd name="T59" fmla="*/ 12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95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solidFill>
              <a:srgbClr val="212E3C"/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6861512" y="2859315"/>
              <a:ext cx="1546462" cy="1423223"/>
            </a:xfrm>
            <a:custGeom>
              <a:avLst/>
              <a:gdLst>
                <a:gd name="T0" fmla="*/ 105 w 164"/>
                <a:gd name="T1" fmla="*/ 85 h 151"/>
                <a:gd name="T2" fmla="*/ 149 w 164"/>
                <a:gd name="T3" fmla="*/ 140 h 151"/>
                <a:gd name="T4" fmla="*/ 60 w 164"/>
                <a:gd name="T5" fmla="*/ 126 h 151"/>
                <a:gd name="T6" fmla="*/ 33 w 164"/>
                <a:gd name="T7" fmla="*/ 0 h 151"/>
                <a:gd name="T8" fmla="*/ 126 w 164"/>
                <a:gd name="T9" fmla="*/ 54 h 151"/>
                <a:gd name="T10" fmla="*/ 164 w 164"/>
                <a:gd name="T11" fmla="*/ 127 h 151"/>
                <a:gd name="T12" fmla="*/ 105 w 164"/>
                <a:gd name="T13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1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solidFill>
              <a:srgbClr val="FBBF09"/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25" name="Freeform 30"/>
            <p:cNvSpPr/>
            <p:nvPr/>
          </p:nvSpPr>
          <p:spPr bwMode="auto">
            <a:xfrm>
              <a:off x="9423961" y="2928144"/>
              <a:ext cx="1510337" cy="1135340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rgbClr val="FBBF09"/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8508448" y="3695592"/>
              <a:ext cx="93103" cy="1981292"/>
            </a:xfrm>
            <a:custGeom>
              <a:avLst/>
              <a:gdLst>
                <a:gd name="T0" fmla="*/ 13 w 15"/>
                <a:gd name="T1" fmla="*/ 4 h 300"/>
                <a:gd name="T2" fmla="*/ 15 w 15"/>
                <a:gd name="T3" fmla="*/ 293 h 300"/>
                <a:gd name="T4" fmla="*/ 7 w 15"/>
                <a:gd name="T5" fmla="*/ 300 h 300"/>
                <a:gd name="T6" fmla="*/ 0 w 15"/>
                <a:gd name="T7" fmla="*/ 293 h 300"/>
                <a:gd name="T8" fmla="*/ 4 w 15"/>
                <a:gd name="T9" fmla="*/ 0 h 300"/>
                <a:gd name="T10" fmla="*/ 13 w 15"/>
                <a:gd name="T11" fmla="*/ 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0">
                  <a:moveTo>
                    <a:pt x="13" y="4"/>
                  </a:moveTo>
                  <a:cubicBezTo>
                    <a:pt x="13" y="137"/>
                    <a:pt x="15" y="293"/>
                    <a:pt x="15" y="293"/>
                  </a:cubicBezTo>
                  <a:cubicBezTo>
                    <a:pt x="15" y="297"/>
                    <a:pt x="11" y="300"/>
                    <a:pt x="7" y="300"/>
                  </a:cubicBezTo>
                  <a:cubicBezTo>
                    <a:pt x="3" y="300"/>
                    <a:pt x="0" y="297"/>
                    <a:pt x="0" y="293"/>
                  </a:cubicBezTo>
                  <a:cubicBezTo>
                    <a:pt x="0" y="293"/>
                    <a:pt x="3" y="134"/>
                    <a:pt x="4" y="0"/>
                  </a:cubicBezTo>
                  <a:cubicBezTo>
                    <a:pt x="7" y="2"/>
                    <a:pt x="10" y="3"/>
                    <a:pt x="13" y="4"/>
                  </a:cubicBezTo>
                  <a:close/>
                </a:path>
              </a:pathLst>
            </a:custGeom>
            <a:solidFill>
              <a:srgbClr val="212E3C"/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8435333" y="3910700"/>
              <a:ext cx="928895" cy="771083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rgbClr val="FBBF09"/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7838797" y="2620506"/>
              <a:ext cx="478445" cy="638791"/>
            </a:xfrm>
            <a:custGeom>
              <a:avLst/>
              <a:gdLst>
                <a:gd name="T0" fmla="*/ 23 w 78"/>
                <a:gd name="T1" fmla="*/ 85 h 104"/>
                <a:gd name="T2" fmla="*/ 18 w 78"/>
                <a:gd name="T3" fmla="*/ 31 h 104"/>
                <a:gd name="T4" fmla="*/ 45 w 78"/>
                <a:gd name="T5" fmla="*/ 0 h 104"/>
                <a:gd name="T6" fmla="*/ 57 w 78"/>
                <a:gd name="T7" fmla="*/ 17 h 104"/>
                <a:gd name="T8" fmla="*/ 75 w 78"/>
                <a:gd name="T9" fmla="*/ 57 h 104"/>
                <a:gd name="T10" fmla="*/ 70 w 78"/>
                <a:gd name="T11" fmla="*/ 79 h 104"/>
                <a:gd name="T12" fmla="*/ 76 w 78"/>
                <a:gd name="T13" fmla="*/ 72 h 104"/>
                <a:gd name="T14" fmla="*/ 73 w 78"/>
                <a:gd name="T15" fmla="*/ 104 h 104"/>
                <a:gd name="T16" fmla="*/ 62 w 78"/>
                <a:gd name="T17" fmla="*/ 95 h 104"/>
                <a:gd name="T18" fmla="*/ 33 w 78"/>
                <a:gd name="T19" fmla="*/ 30 h 104"/>
                <a:gd name="T20" fmla="*/ 57 w 78"/>
                <a:gd name="T21" fmla="*/ 104 h 104"/>
                <a:gd name="T22" fmla="*/ 19 w 78"/>
                <a:gd name="T23" fmla="*/ 85 h 104"/>
                <a:gd name="T24" fmla="*/ 23 w 78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4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solidFill>
              <a:srgbClr val="FBBF09"/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9485256" y="4296241"/>
              <a:ext cx="571548" cy="545688"/>
            </a:xfrm>
            <a:custGeom>
              <a:avLst/>
              <a:gdLst>
                <a:gd name="T0" fmla="*/ 9 w 93"/>
                <a:gd name="T1" fmla="*/ 37 h 89"/>
                <a:gd name="T2" fmla="*/ 52 w 93"/>
                <a:gd name="T3" fmla="*/ 3 h 89"/>
                <a:gd name="T4" fmla="*/ 93 w 93"/>
                <a:gd name="T5" fmla="*/ 9 h 89"/>
                <a:gd name="T6" fmla="*/ 85 w 93"/>
                <a:gd name="T7" fmla="*/ 28 h 89"/>
                <a:gd name="T8" fmla="*/ 60 w 93"/>
                <a:gd name="T9" fmla="*/ 65 h 89"/>
                <a:gd name="T10" fmla="*/ 40 w 93"/>
                <a:gd name="T11" fmla="*/ 73 h 89"/>
                <a:gd name="T12" fmla="*/ 49 w 93"/>
                <a:gd name="T13" fmla="*/ 74 h 89"/>
                <a:gd name="T14" fmla="*/ 21 w 93"/>
                <a:gd name="T15" fmla="*/ 89 h 89"/>
                <a:gd name="T16" fmla="*/ 22 w 93"/>
                <a:gd name="T17" fmla="*/ 74 h 89"/>
                <a:gd name="T18" fmla="*/ 60 w 93"/>
                <a:gd name="T19" fmla="*/ 15 h 89"/>
                <a:gd name="T20" fmla="*/ 12 w 93"/>
                <a:gd name="T21" fmla="*/ 76 h 89"/>
                <a:gd name="T22" fmla="*/ 7 w 93"/>
                <a:gd name="T23" fmla="*/ 33 h 89"/>
                <a:gd name="T24" fmla="*/ 9 w 93"/>
                <a:gd name="T2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9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rgbClr val="FBBF09"/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30" name="Freeform 36"/>
            <p:cNvSpPr/>
            <p:nvPr/>
          </p:nvSpPr>
          <p:spPr bwMode="auto">
            <a:xfrm>
              <a:off x="9188231" y="2679483"/>
              <a:ext cx="483618" cy="620687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rgbClr val="FBBF09"/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31" name="Freeform 37"/>
            <p:cNvSpPr/>
            <p:nvPr/>
          </p:nvSpPr>
          <p:spPr bwMode="auto">
            <a:xfrm>
              <a:off x="8205477" y="1954575"/>
              <a:ext cx="680168" cy="889651"/>
            </a:xfrm>
            <a:custGeom>
              <a:avLst/>
              <a:gdLst>
                <a:gd name="T0" fmla="*/ 15 w 111"/>
                <a:gd name="T1" fmla="*/ 90 h 145"/>
                <a:gd name="T2" fmla="*/ 45 w 111"/>
                <a:gd name="T3" fmla="*/ 21 h 145"/>
                <a:gd name="T4" fmla="*/ 98 w 111"/>
                <a:gd name="T5" fmla="*/ 2 h 145"/>
                <a:gd name="T6" fmla="*/ 101 w 111"/>
                <a:gd name="T7" fmla="*/ 31 h 145"/>
                <a:gd name="T8" fmla="*/ 94 w 111"/>
                <a:gd name="T9" fmla="*/ 91 h 145"/>
                <a:gd name="T10" fmla="*/ 74 w 111"/>
                <a:gd name="T11" fmla="*/ 114 h 145"/>
                <a:gd name="T12" fmla="*/ 86 w 111"/>
                <a:gd name="T13" fmla="*/ 110 h 145"/>
                <a:gd name="T14" fmla="*/ 61 w 111"/>
                <a:gd name="T15" fmla="*/ 145 h 145"/>
                <a:gd name="T16" fmla="*/ 54 w 111"/>
                <a:gd name="T17" fmla="*/ 126 h 145"/>
                <a:gd name="T18" fmla="*/ 63 w 111"/>
                <a:gd name="T19" fmla="*/ 30 h 145"/>
                <a:gd name="T20" fmla="*/ 42 w 111"/>
                <a:gd name="T21" fmla="*/ 134 h 145"/>
                <a:gd name="T22" fmla="*/ 9 w 111"/>
                <a:gd name="T23" fmla="*/ 86 h 145"/>
                <a:gd name="T24" fmla="*/ 15 w 111"/>
                <a:gd name="T25" fmla="*/ 9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5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solidFill>
              <a:srgbClr val="FBBF09"/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7066535" y="2493591"/>
              <a:ext cx="684651" cy="568335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rgbClr val="FBBF09"/>
            </a:solidFill>
            <a:ln>
              <a:noFill/>
            </a:ln>
          </p:spPr>
          <p:txBody>
            <a:bodyPr vert="horz" wrap="square" lIns="48214" tIns="24107" rIns="48214" bIns="24107" numCol="1" anchor="t" anchorCtr="0" compatLnSpc="1"/>
            <a:lstStyle/>
            <a:p>
              <a:endParaRPr lang="id-ID"/>
            </a:p>
          </p:txBody>
        </p:sp>
      </p:grpSp>
      <p:sp>
        <p:nvSpPr>
          <p:cNvPr id="44" name="TextBox 23"/>
          <p:cNvSpPr txBox="1"/>
          <p:nvPr/>
        </p:nvSpPr>
        <p:spPr>
          <a:xfrm>
            <a:off x="7221463" y="2263689"/>
            <a:ext cx="28450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8445599" y="185981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7221463" y="3530514"/>
            <a:ext cx="28450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445599" y="312663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7221463" y="4768764"/>
            <a:ext cx="28450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445599" y="436488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50" name="Group 11"/>
          <p:cNvGrpSpPr/>
          <p:nvPr/>
        </p:nvGrpSpPr>
        <p:grpSpPr>
          <a:xfrm>
            <a:off x="10245799" y="2162071"/>
            <a:ext cx="730280" cy="730280"/>
            <a:chOff x="3962400" y="2419350"/>
            <a:chExt cx="685800" cy="685800"/>
          </a:xfrm>
          <a:solidFill>
            <a:srgbClr val="212E3C"/>
          </a:solidFill>
        </p:grpSpPr>
        <p:sp>
          <p:nvSpPr>
            <p:cNvPr id="51" name="Rounded Rectangle 12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grpFill/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Oval 13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3" name="Group 14"/>
          <p:cNvGrpSpPr/>
          <p:nvPr/>
        </p:nvGrpSpPr>
        <p:grpSpPr>
          <a:xfrm>
            <a:off x="10466157" y="2345575"/>
            <a:ext cx="289566" cy="363274"/>
            <a:chOff x="3740150" y="1146175"/>
            <a:chExt cx="174625" cy="219075"/>
          </a:xfrm>
          <a:solidFill>
            <a:srgbClr val="212E3C"/>
          </a:solidFill>
        </p:grpSpPr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3740150" y="1146175"/>
              <a:ext cx="174625" cy="219075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55" y="0"/>
                </a:cxn>
                <a:cxn ang="0">
                  <a:pos x="53" y="5"/>
                </a:cxn>
                <a:cxn ang="0">
                  <a:pos x="49" y="1"/>
                </a:cxn>
                <a:cxn ang="0">
                  <a:pos x="45" y="1"/>
                </a:cxn>
                <a:cxn ang="0">
                  <a:pos x="40" y="5"/>
                </a:cxn>
                <a:cxn ang="0">
                  <a:pos x="38" y="0"/>
                </a:cxn>
                <a:cxn ang="0">
                  <a:pos x="36" y="5"/>
                </a:cxn>
                <a:cxn ang="0">
                  <a:pos x="31" y="1"/>
                </a:cxn>
                <a:cxn ang="0">
                  <a:pos x="28" y="1"/>
                </a:cxn>
                <a:cxn ang="0">
                  <a:pos x="23" y="5"/>
                </a:cxn>
                <a:cxn ang="0">
                  <a:pos x="21" y="0"/>
                </a:cxn>
                <a:cxn ang="0">
                  <a:pos x="19" y="5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6" y="5"/>
                </a:cxn>
                <a:cxn ang="0">
                  <a:pos x="0" y="80"/>
                </a:cxn>
                <a:cxn ang="0">
                  <a:pos x="62" y="85"/>
                </a:cxn>
                <a:cxn ang="0">
                  <a:pos x="68" y="10"/>
                </a:cxn>
                <a:cxn ang="0">
                  <a:pos x="6" y="80"/>
                </a:cxn>
                <a:cxn ang="0">
                  <a:pos x="44" y="24"/>
                </a:cxn>
                <a:cxn ang="0">
                  <a:pos x="44" y="20"/>
                </a:cxn>
                <a:cxn ang="0">
                  <a:pos x="6" y="10"/>
                </a:cxn>
                <a:cxn ang="0">
                  <a:pos x="11" y="14"/>
                </a:cxn>
                <a:cxn ang="0">
                  <a:pos x="14" y="14"/>
                </a:cxn>
                <a:cxn ang="0">
                  <a:pos x="19" y="10"/>
                </a:cxn>
                <a:cxn ang="0">
                  <a:pos x="21" y="16"/>
                </a:cxn>
                <a:cxn ang="0">
                  <a:pos x="23" y="10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6" y="10"/>
                </a:cxn>
                <a:cxn ang="0">
                  <a:pos x="38" y="16"/>
                </a:cxn>
                <a:cxn ang="0">
                  <a:pos x="40" y="10"/>
                </a:cxn>
                <a:cxn ang="0">
                  <a:pos x="45" y="14"/>
                </a:cxn>
                <a:cxn ang="0">
                  <a:pos x="49" y="14"/>
                </a:cxn>
                <a:cxn ang="0">
                  <a:pos x="53" y="10"/>
                </a:cxn>
                <a:cxn ang="0">
                  <a:pos x="55" y="16"/>
                </a:cxn>
                <a:cxn ang="0">
                  <a:pos x="57" y="10"/>
                </a:cxn>
                <a:cxn ang="0">
                  <a:pos x="62" y="20"/>
                </a:cxn>
                <a:cxn ang="0">
                  <a:pos x="52" y="22"/>
                </a:cxn>
                <a:cxn ang="0">
                  <a:pos x="62" y="24"/>
                </a:cxn>
                <a:cxn ang="0">
                  <a:pos x="6" y="80"/>
                </a:cxn>
              </a:cxnLst>
              <a:rect l="0" t="0" r="r" b="b"/>
              <a:pathLst>
                <a:path w="68" h="85">
                  <a:moveTo>
                    <a:pt x="62" y="5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0"/>
                    <a:pt x="56" y="0"/>
                    <a:pt x="55" y="0"/>
                  </a:cubicBezTo>
                  <a:cubicBezTo>
                    <a:pt x="54" y="0"/>
                    <a:pt x="53" y="0"/>
                    <a:pt x="53" y="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8" y="0"/>
                    <a:pt x="47" y="0"/>
                  </a:cubicBezTo>
                  <a:cubicBezTo>
                    <a:pt x="46" y="0"/>
                    <a:pt x="45" y="0"/>
                    <a:pt x="45" y="1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7" y="0"/>
                    <a:pt x="36" y="0"/>
                    <a:pt x="36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19" y="0"/>
                    <a:pt x="19" y="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3"/>
                    <a:pt x="3" y="85"/>
                    <a:pt x="6" y="85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5" y="85"/>
                    <a:pt x="68" y="83"/>
                    <a:pt x="68" y="8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7"/>
                    <a:pt x="65" y="5"/>
                    <a:pt x="62" y="5"/>
                  </a:cubicBezTo>
                  <a:close/>
                  <a:moveTo>
                    <a:pt x="6" y="80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6"/>
                    <a:pt x="12" y="16"/>
                  </a:cubicBezTo>
                  <a:cubicBezTo>
                    <a:pt x="13" y="16"/>
                    <a:pt x="14" y="15"/>
                    <a:pt x="14" y="14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20" y="16"/>
                    <a:pt x="21" y="16"/>
                  </a:cubicBezTo>
                  <a:cubicBezTo>
                    <a:pt x="22" y="16"/>
                    <a:pt x="23" y="15"/>
                    <a:pt x="23" y="1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5"/>
                    <a:pt x="29" y="16"/>
                    <a:pt x="30" y="16"/>
                  </a:cubicBezTo>
                  <a:cubicBezTo>
                    <a:pt x="31" y="16"/>
                    <a:pt x="31" y="15"/>
                    <a:pt x="31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5"/>
                    <a:pt x="37" y="16"/>
                    <a:pt x="38" y="16"/>
                  </a:cubicBezTo>
                  <a:cubicBezTo>
                    <a:pt x="39" y="16"/>
                    <a:pt x="40" y="15"/>
                    <a:pt x="40" y="1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5"/>
                    <a:pt x="46" y="16"/>
                    <a:pt x="47" y="16"/>
                  </a:cubicBezTo>
                  <a:cubicBezTo>
                    <a:pt x="48" y="16"/>
                    <a:pt x="49" y="15"/>
                    <a:pt x="49" y="14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5"/>
                    <a:pt x="54" y="16"/>
                    <a:pt x="55" y="16"/>
                  </a:cubicBezTo>
                  <a:cubicBezTo>
                    <a:pt x="56" y="16"/>
                    <a:pt x="57" y="15"/>
                    <a:pt x="57" y="14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2" y="21"/>
                    <a:pt x="52" y="22"/>
                  </a:cubicBezTo>
                  <a:cubicBezTo>
                    <a:pt x="52" y="23"/>
                    <a:pt x="53" y="24"/>
                    <a:pt x="54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80"/>
                    <a:pt x="62" y="80"/>
                    <a:pt x="62" y="80"/>
                  </a:cubicBezTo>
                  <a:lnTo>
                    <a:pt x="6" y="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3816350" y="1236663"/>
              <a:ext cx="65088" cy="1111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4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3773488" y="1236663"/>
              <a:ext cx="25400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3816350" y="1262063"/>
              <a:ext cx="65088" cy="79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23" y="3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3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3773488" y="1262063"/>
              <a:ext cx="25400" cy="79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8" y="3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3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3816350" y="1287463"/>
              <a:ext cx="65088" cy="79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23" y="3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3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3773488" y="1287463"/>
              <a:ext cx="25400" cy="793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8" y="3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3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3816350" y="1314450"/>
              <a:ext cx="65088" cy="95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</a:cxnLst>
              <a:rect l="0" t="0" r="r" b="b"/>
              <a:pathLst>
                <a:path w="25" h="4">
                  <a:moveTo>
                    <a:pt x="2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3773488" y="1314450"/>
              <a:ext cx="25400" cy="95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8" y="4"/>
                </a:cxn>
                <a:cxn ang="0">
                  <a:pos x="10" y="2"/>
                </a:cxn>
                <a:cxn ang="0">
                  <a:pos x="8" y="0"/>
                </a:cxn>
              </a:cxnLst>
              <a:rect l="0" t="0" r="r" b="b"/>
              <a:pathLst>
                <a:path w="10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3" name="Group 27"/>
          <p:cNvGrpSpPr/>
          <p:nvPr/>
        </p:nvGrpSpPr>
        <p:grpSpPr>
          <a:xfrm>
            <a:off x="10245799" y="3285757"/>
            <a:ext cx="730280" cy="730280"/>
            <a:chOff x="3962400" y="2419350"/>
            <a:chExt cx="685800" cy="685800"/>
          </a:xfrm>
          <a:solidFill>
            <a:srgbClr val="FBBF09"/>
          </a:solidFill>
        </p:grpSpPr>
        <p:sp>
          <p:nvSpPr>
            <p:cNvPr id="64" name="Rounded Rectangle 28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grpFill/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Oval 29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10245799" y="4409442"/>
            <a:ext cx="730280" cy="730280"/>
            <a:chOff x="3962400" y="2419350"/>
            <a:chExt cx="685800" cy="685800"/>
          </a:xfrm>
          <a:solidFill>
            <a:srgbClr val="212E3C"/>
          </a:solidFill>
        </p:grpSpPr>
        <p:sp>
          <p:nvSpPr>
            <p:cNvPr id="67" name="Rounded Rectangle 31"/>
            <p:cNvSpPr/>
            <p:nvPr/>
          </p:nvSpPr>
          <p:spPr bwMode="auto">
            <a:xfrm>
              <a:off x="3962400" y="2419350"/>
              <a:ext cx="685800" cy="685800"/>
            </a:xfrm>
            <a:prstGeom prst="roundRect">
              <a:avLst/>
            </a:prstGeom>
            <a:grpFill/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Oval 32"/>
            <p:cNvSpPr/>
            <p:nvPr/>
          </p:nvSpPr>
          <p:spPr bwMode="auto">
            <a:xfrm>
              <a:off x="4038600" y="2495550"/>
              <a:ext cx="533400" cy="533400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</a:ln>
          </p:spPr>
          <p:txBody>
            <a:bodyPr vert="horz" wrap="none" lIns="128580" tIns="64290" rIns="128580" bIns="64290" numCol="1" rtlCol="0" anchor="ctr" anchorCtr="1" compatLnSpc="1"/>
            <a:lstStyle/>
            <a:p>
              <a:pPr algn="ctr"/>
              <a:endParaRPr lang="en-US" sz="1685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9" name="Freeform 122"/>
          <p:cNvSpPr>
            <a:spLocks noEditPoints="1"/>
          </p:cNvSpPr>
          <p:nvPr/>
        </p:nvSpPr>
        <p:spPr bwMode="auto">
          <a:xfrm>
            <a:off x="10422240" y="3485386"/>
            <a:ext cx="377398" cy="336376"/>
          </a:xfrm>
          <a:custGeom>
            <a:avLst/>
            <a:gdLst/>
            <a:ahLst/>
            <a:cxnLst>
              <a:cxn ang="0">
                <a:pos x="84" y="19"/>
              </a:cxn>
              <a:cxn ang="0">
                <a:pos x="74" y="3"/>
              </a:cxn>
              <a:cxn ang="0">
                <a:pos x="69" y="0"/>
              </a:cxn>
              <a:cxn ang="0">
                <a:pos x="16" y="0"/>
              </a:cxn>
              <a:cxn ang="0">
                <a:pos x="11" y="3"/>
              </a:cxn>
              <a:cxn ang="0">
                <a:pos x="1" y="19"/>
              </a:cxn>
              <a:cxn ang="0">
                <a:pos x="1" y="25"/>
              </a:cxn>
              <a:cxn ang="0">
                <a:pos x="38" y="74"/>
              </a:cxn>
              <a:cxn ang="0">
                <a:pos x="43" y="76"/>
              </a:cxn>
              <a:cxn ang="0">
                <a:pos x="47" y="74"/>
              </a:cxn>
              <a:cxn ang="0">
                <a:pos x="84" y="25"/>
              </a:cxn>
              <a:cxn ang="0">
                <a:pos x="84" y="19"/>
              </a:cxn>
              <a:cxn ang="0">
                <a:pos x="43" y="6"/>
              </a:cxn>
              <a:cxn ang="0">
                <a:pos x="53" y="20"/>
              </a:cxn>
              <a:cxn ang="0">
                <a:pos x="32" y="20"/>
              </a:cxn>
              <a:cxn ang="0">
                <a:pos x="42" y="6"/>
              </a:cxn>
              <a:cxn ang="0">
                <a:pos x="43" y="6"/>
              </a:cxn>
              <a:cxn ang="0">
                <a:pos x="54" y="23"/>
              </a:cxn>
              <a:cxn ang="0">
                <a:pos x="43" y="64"/>
              </a:cxn>
              <a:cxn ang="0">
                <a:pos x="31" y="23"/>
              </a:cxn>
              <a:cxn ang="0">
                <a:pos x="54" y="23"/>
              </a:cxn>
              <a:cxn ang="0">
                <a:pos x="47" y="6"/>
              </a:cxn>
              <a:cxn ang="0">
                <a:pos x="65" y="6"/>
              </a:cxn>
              <a:cxn ang="0">
                <a:pos x="56" y="18"/>
              </a:cxn>
              <a:cxn ang="0">
                <a:pos x="47" y="6"/>
              </a:cxn>
              <a:cxn ang="0">
                <a:pos x="16" y="6"/>
              </a:cxn>
              <a:cxn ang="0">
                <a:pos x="38" y="6"/>
              </a:cxn>
              <a:cxn ang="0">
                <a:pos x="29" y="18"/>
              </a:cxn>
              <a:cxn ang="0">
                <a:pos x="23" y="10"/>
              </a:cxn>
              <a:cxn ang="0">
                <a:pos x="20" y="10"/>
              </a:cxn>
              <a:cxn ang="0">
                <a:pos x="20" y="12"/>
              </a:cxn>
              <a:cxn ang="0">
                <a:pos x="26" y="20"/>
              </a:cxn>
              <a:cxn ang="0">
                <a:pos x="7" y="20"/>
              </a:cxn>
              <a:cxn ang="0">
                <a:pos x="16" y="6"/>
              </a:cxn>
              <a:cxn ang="0">
                <a:pos x="7" y="23"/>
              </a:cxn>
              <a:cxn ang="0">
                <a:pos x="28" y="23"/>
              </a:cxn>
              <a:cxn ang="0">
                <a:pos x="40" y="67"/>
              </a:cxn>
              <a:cxn ang="0">
                <a:pos x="7" y="23"/>
              </a:cxn>
              <a:cxn ang="0">
                <a:pos x="46" y="67"/>
              </a:cxn>
              <a:cxn ang="0">
                <a:pos x="58" y="23"/>
              </a:cxn>
              <a:cxn ang="0">
                <a:pos x="61" y="23"/>
              </a:cxn>
              <a:cxn ang="0">
                <a:pos x="63" y="22"/>
              </a:cxn>
              <a:cxn ang="0">
                <a:pos x="61" y="20"/>
              </a:cxn>
              <a:cxn ang="0">
                <a:pos x="60" y="20"/>
              </a:cxn>
              <a:cxn ang="0">
                <a:pos x="70" y="6"/>
              </a:cxn>
              <a:cxn ang="0">
                <a:pos x="79" y="20"/>
              </a:cxn>
              <a:cxn ang="0">
                <a:pos x="72" y="20"/>
              </a:cxn>
              <a:cxn ang="0">
                <a:pos x="71" y="22"/>
              </a:cxn>
              <a:cxn ang="0">
                <a:pos x="72" y="23"/>
              </a:cxn>
              <a:cxn ang="0">
                <a:pos x="78" y="23"/>
              </a:cxn>
              <a:cxn ang="0">
                <a:pos x="46" y="67"/>
              </a:cxn>
            </a:cxnLst>
            <a:rect l="0" t="0" r="r" b="b"/>
            <a:pathLst>
              <a:path w="85" h="76">
                <a:moveTo>
                  <a:pt x="84" y="19"/>
                </a:moveTo>
                <a:cubicBezTo>
                  <a:pt x="74" y="3"/>
                  <a:pt x="74" y="3"/>
                  <a:pt x="74" y="3"/>
                </a:cubicBezTo>
                <a:cubicBezTo>
                  <a:pt x="73" y="1"/>
                  <a:pt x="71" y="0"/>
                  <a:pt x="6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2" y="1"/>
                  <a:pt x="11" y="3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20"/>
                  <a:pt x="0" y="23"/>
                  <a:pt x="1" y="25"/>
                </a:cubicBezTo>
                <a:cubicBezTo>
                  <a:pt x="38" y="74"/>
                  <a:pt x="38" y="74"/>
                  <a:pt x="38" y="74"/>
                </a:cubicBezTo>
                <a:cubicBezTo>
                  <a:pt x="39" y="76"/>
                  <a:pt x="41" y="76"/>
                  <a:pt x="43" y="76"/>
                </a:cubicBezTo>
                <a:cubicBezTo>
                  <a:pt x="44" y="76"/>
                  <a:pt x="46" y="76"/>
                  <a:pt x="47" y="74"/>
                </a:cubicBezTo>
                <a:cubicBezTo>
                  <a:pt x="84" y="25"/>
                  <a:pt x="84" y="25"/>
                  <a:pt x="84" y="25"/>
                </a:cubicBezTo>
                <a:cubicBezTo>
                  <a:pt x="85" y="23"/>
                  <a:pt x="85" y="20"/>
                  <a:pt x="84" y="19"/>
                </a:cubicBezTo>
                <a:close/>
                <a:moveTo>
                  <a:pt x="43" y="6"/>
                </a:moveTo>
                <a:cubicBezTo>
                  <a:pt x="53" y="20"/>
                  <a:pt x="53" y="20"/>
                  <a:pt x="53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42" y="6"/>
                  <a:pt x="42" y="6"/>
                  <a:pt x="42" y="6"/>
                </a:cubicBezTo>
                <a:lnTo>
                  <a:pt x="43" y="6"/>
                </a:lnTo>
                <a:close/>
                <a:moveTo>
                  <a:pt x="54" y="23"/>
                </a:moveTo>
                <a:cubicBezTo>
                  <a:pt x="43" y="64"/>
                  <a:pt x="43" y="64"/>
                  <a:pt x="43" y="64"/>
                </a:cubicBezTo>
                <a:cubicBezTo>
                  <a:pt x="31" y="23"/>
                  <a:pt x="31" y="23"/>
                  <a:pt x="31" y="23"/>
                </a:cubicBezTo>
                <a:lnTo>
                  <a:pt x="54" y="23"/>
                </a:lnTo>
                <a:close/>
                <a:moveTo>
                  <a:pt x="47" y="6"/>
                </a:moveTo>
                <a:cubicBezTo>
                  <a:pt x="65" y="6"/>
                  <a:pt x="65" y="6"/>
                  <a:pt x="65" y="6"/>
                </a:cubicBezTo>
                <a:cubicBezTo>
                  <a:pt x="56" y="18"/>
                  <a:pt x="56" y="18"/>
                  <a:pt x="56" y="18"/>
                </a:cubicBezTo>
                <a:lnTo>
                  <a:pt x="47" y="6"/>
                </a:lnTo>
                <a:close/>
                <a:moveTo>
                  <a:pt x="16" y="6"/>
                </a:moveTo>
                <a:cubicBezTo>
                  <a:pt x="38" y="6"/>
                  <a:pt x="38" y="6"/>
                  <a:pt x="38" y="6"/>
                </a:cubicBezTo>
                <a:cubicBezTo>
                  <a:pt x="29" y="18"/>
                  <a:pt x="29" y="18"/>
                  <a:pt x="29" y="18"/>
                </a:cubicBezTo>
                <a:cubicBezTo>
                  <a:pt x="23" y="10"/>
                  <a:pt x="23" y="10"/>
                  <a:pt x="23" y="10"/>
                </a:cubicBezTo>
                <a:cubicBezTo>
                  <a:pt x="22" y="9"/>
                  <a:pt x="21" y="9"/>
                  <a:pt x="20" y="10"/>
                </a:cubicBezTo>
                <a:cubicBezTo>
                  <a:pt x="20" y="10"/>
                  <a:pt x="19" y="11"/>
                  <a:pt x="20" y="12"/>
                </a:cubicBezTo>
                <a:cubicBezTo>
                  <a:pt x="26" y="20"/>
                  <a:pt x="26" y="20"/>
                  <a:pt x="26" y="20"/>
                </a:cubicBezTo>
                <a:cubicBezTo>
                  <a:pt x="7" y="20"/>
                  <a:pt x="7" y="20"/>
                  <a:pt x="7" y="20"/>
                </a:cubicBezTo>
                <a:lnTo>
                  <a:pt x="16" y="6"/>
                </a:lnTo>
                <a:close/>
                <a:moveTo>
                  <a:pt x="7" y="23"/>
                </a:moveTo>
                <a:cubicBezTo>
                  <a:pt x="28" y="23"/>
                  <a:pt x="28" y="23"/>
                  <a:pt x="28" y="23"/>
                </a:cubicBezTo>
                <a:cubicBezTo>
                  <a:pt x="40" y="67"/>
                  <a:pt x="40" y="67"/>
                  <a:pt x="40" y="67"/>
                </a:cubicBezTo>
                <a:lnTo>
                  <a:pt x="7" y="23"/>
                </a:lnTo>
                <a:close/>
                <a:moveTo>
                  <a:pt x="46" y="67"/>
                </a:moveTo>
                <a:cubicBezTo>
                  <a:pt x="58" y="23"/>
                  <a:pt x="58" y="23"/>
                  <a:pt x="58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62" y="23"/>
                  <a:pt x="63" y="22"/>
                  <a:pt x="63" y="22"/>
                </a:cubicBezTo>
                <a:cubicBezTo>
                  <a:pt x="63" y="21"/>
                  <a:pt x="62" y="20"/>
                  <a:pt x="61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70" y="6"/>
                  <a:pt x="70" y="6"/>
                  <a:pt x="70" y="6"/>
                </a:cubicBezTo>
                <a:cubicBezTo>
                  <a:pt x="79" y="20"/>
                  <a:pt x="79" y="20"/>
                  <a:pt x="79" y="20"/>
                </a:cubicBezTo>
                <a:cubicBezTo>
                  <a:pt x="72" y="20"/>
                  <a:pt x="72" y="20"/>
                  <a:pt x="72" y="20"/>
                </a:cubicBezTo>
                <a:cubicBezTo>
                  <a:pt x="71" y="20"/>
                  <a:pt x="71" y="21"/>
                  <a:pt x="71" y="22"/>
                </a:cubicBezTo>
                <a:cubicBezTo>
                  <a:pt x="71" y="22"/>
                  <a:pt x="71" y="23"/>
                  <a:pt x="72" y="23"/>
                </a:cubicBezTo>
                <a:cubicBezTo>
                  <a:pt x="78" y="23"/>
                  <a:pt x="78" y="23"/>
                  <a:pt x="78" y="23"/>
                </a:cubicBezTo>
                <a:lnTo>
                  <a:pt x="46" y="67"/>
                </a:lnTo>
                <a:close/>
              </a:path>
            </a:pathLst>
          </a:custGeom>
          <a:solidFill>
            <a:srgbClr val="FBBF0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/>
          </a:p>
        </p:txBody>
      </p:sp>
      <p:grpSp>
        <p:nvGrpSpPr>
          <p:cNvPr id="70" name="Group 37"/>
          <p:cNvGrpSpPr/>
          <p:nvPr/>
        </p:nvGrpSpPr>
        <p:grpSpPr>
          <a:xfrm>
            <a:off x="10432809" y="4597589"/>
            <a:ext cx="356258" cy="358858"/>
            <a:chOff x="1905000" y="3457575"/>
            <a:chExt cx="217488" cy="219075"/>
          </a:xfrm>
          <a:solidFill>
            <a:srgbClr val="212E3C"/>
          </a:solidFill>
        </p:grpSpPr>
        <p:sp>
          <p:nvSpPr>
            <p:cNvPr id="71" name="Freeform 44"/>
            <p:cNvSpPr>
              <a:spLocks noEditPoints="1"/>
            </p:cNvSpPr>
            <p:nvPr/>
          </p:nvSpPr>
          <p:spPr bwMode="auto">
            <a:xfrm>
              <a:off x="1905000" y="3457575"/>
              <a:ext cx="217488" cy="219075"/>
            </a:xfrm>
            <a:custGeom>
              <a:avLst/>
              <a:gdLst/>
              <a:ahLst/>
              <a:cxnLst>
                <a:cxn ang="0">
                  <a:pos x="76" y="9"/>
                </a:cxn>
                <a:cxn ang="0">
                  <a:pos x="53" y="0"/>
                </a:cxn>
                <a:cxn ang="0">
                  <a:pos x="30" y="9"/>
                </a:cxn>
                <a:cxn ang="0">
                  <a:pos x="21" y="32"/>
                </a:cxn>
                <a:cxn ang="0">
                  <a:pos x="25" y="48"/>
                </a:cxn>
                <a:cxn ang="0">
                  <a:pos x="1" y="73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8" y="85"/>
                </a:cxn>
                <a:cxn ang="0">
                  <a:pos x="10" y="85"/>
                </a:cxn>
                <a:cxn ang="0">
                  <a:pos x="12" y="85"/>
                </a:cxn>
                <a:cxn ang="0">
                  <a:pos x="37" y="60"/>
                </a:cxn>
                <a:cxn ang="0">
                  <a:pos x="53" y="64"/>
                </a:cxn>
                <a:cxn ang="0">
                  <a:pos x="76" y="55"/>
                </a:cxn>
                <a:cxn ang="0">
                  <a:pos x="85" y="32"/>
                </a:cxn>
                <a:cxn ang="0">
                  <a:pos x="76" y="9"/>
                </a:cxn>
                <a:cxn ang="0">
                  <a:pos x="10" y="79"/>
                </a:cxn>
                <a:cxn ang="0">
                  <a:pos x="6" y="75"/>
                </a:cxn>
                <a:cxn ang="0">
                  <a:pos x="28" y="53"/>
                </a:cxn>
                <a:cxn ang="0">
                  <a:pos x="30" y="55"/>
                </a:cxn>
                <a:cxn ang="0">
                  <a:pos x="32" y="57"/>
                </a:cxn>
                <a:cxn ang="0">
                  <a:pos x="10" y="79"/>
                </a:cxn>
                <a:cxn ang="0">
                  <a:pos x="72" y="51"/>
                </a:cxn>
                <a:cxn ang="0">
                  <a:pos x="53" y="59"/>
                </a:cxn>
                <a:cxn ang="0">
                  <a:pos x="34" y="51"/>
                </a:cxn>
                <a:cxn ang="0">
                  <a:pos x="26" y="32"/>
                </a:cxn>
                <a:cxn ang="0">
                  <a:pos x="34" y="13"/>
                </a:cxn>
                <a:cxn ang="0">
                  <a:pos x="53" y="5"/>
                </a:cxn>
                <a:cxn ang="0">
                  <a:pos x="72" y="13"/>
                </a:cxn>
                <a:cxn ang="0">
                  <a:pos x="80" y="32"/>
                </a:cxn>
                <a:cxn ang="0">
                  <a:pos x="72" y="51"/>
                </a:cxn>
              </a:cxnLst>
              <a:rect l="0" t="0" r="r" b="b"/>
              <a:pathLst>
                <a:path w="85" h="85">
                  <a:moveTo>
                    <a:pt x="76" y="9"/>
                  </a:moveTo>
                  <a:cubicBezTo>
                    <a:pt x="70" y="3"/>
                    <a:pt x="62" y="0"/>
                    <a:pt x="53" y="0"/>
                  </a:cubicBezTo>
                  <a:cubicBezTo>
                    <a:pt x="44" y="0"/>
                    <a:pt x="36" y="3"/>
                    <a:pt x="30" y="9"/>
                  </a:cubicBezTo>
                  <a:cubicBezTo>
                    <a:pt x="24" y="15"/>
                    <a:pt x="21" y="23"/>
                    <a:pt x="21" y="32"/>
                  </a:cubicBezTo>
                  <a:cubicBezTo>
                    <a:pt x="21" y="38"/>
                    <a:pt x="22" y="43"/>
                    <a:pt x="25" y="4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6"/>
                    <a:pt x="0" y="76"/>
                    <a:pt x="1" y="77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9" y="85"/>
                    <a:pt x="9" y="85"/>
                    <a:pt x="10" y="85"/>
                  </a:cubicBezTo>
                  <a:cubicBezTo>
                    <a:pt x="11" y="85"/>
                    <a:pt x="12" y="85"/>
                    <a:pt x="12" y="85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42" y="63"/>
                    <a:pt x="47" y="64"/>
                    <a:pt x="53" y="64"/>
                  </a:cubicBezTo>
                  <a:cubicBezTo>
                    <a:pt x="62" y="64"/>
                    <a:pt x="70" y="61"/>
                    <a:pt x="76" y="55"/>
                  </a:cubicBezTo>
                  <a:cubicBezTo>
                    <a:pt x="82" y="49"/>
                    <a:pt x="85" y="41"/>
                    <a:pt x="85" y="32"/>
                  </a:cubicBezTo>
                  <a:cubicBezTo>
                    <a:pt x="85" y="23"/>
                    <a:pt x="82" y="15"/>
                    <a:pt x="76" y="9"/>
                  </a:cubicBezTo>
                  <a:close/>
                  <a:moveTo>
                    <a:pt x="10" y="79"/>
                  </a:moveTo>
                  <a:cubicBezTo>
                    <a:pt x="6" y="75"/>
                    <a:pt x="6" y="75"/>
                    <a:pt x="6" y="75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3"/>
                    <a:pt x="30" y="54"/>
                    <a:pt x="30" y="55"/>
                  </a:cubicBezTo>
                  <a:cubicBezTo>
                    <a:pt x="31" y="56"/>
                    <a:pt x="32" y="56"/>
                    <a:pt x="32" y="57"/>
                  </a:cubicBezTo>
                  <a:lnTo>
                    <a:pt x="10" y="79"/>
                  </a:lnTo>
                  <a:close/>
                  <a:moveTo>
                    <a:pt x="72" y="51"/>
                  </a:moveTo>
                  <a:cubicBezTo>
                    <a:pt x="67" y="56"/>
                    <a:pt x="60" y="59"/>
                    <a:pt x="53" y="59"/>
                  </a:cubicBezTo>
                  <a:cubicBezTo>
                    <a:pt x="46" y="59"/>
                    <a:pt x="39" y="56"/>
                    <a:pt x="34" y="51"/>
                  </a:cubicBezTo>
                  <a:cubicBezTo>
                    <a:pt x="29" y="46"/>
                    <a:pt x="26" y="39"/>
                    <a:pt x="26" y="32"/>
                  </a:cubicBezTo>
                  <a:cubicBezTo>
                    <a:pt x="26" y="25"/>
                    <a:pt x="29" y="18"/>
                    <a:pt x="34" y="13"/>
                  </a:cubicBezTo>
                  <a:cubicBezTo>
                    <a:pt x="39" y="8"/>
                    <a:pt x="46" y="5"/>
                    <a:pt x="53" y="5"/>
                  </a:cubicBezTo>
                  <a:cubicBezTo>
                    <a:pt x="60" y="5"/>
                    <a:pt x="67" y="8"/>
                    <a:pt x="72" y="13"/>
                  </a:cubicBezTo>
                  <a:cubicBezTo>
                    <a:pt x="77" y="18"/>
                    <a:pt x="80" y="25"/>
                    <a:pt x="80" y="32"/>
                  </a:cubicBezTo>
                  <a:cubicBezTo>
                    <a:pt x="80" y="39"/>
                    <a:pt x="77" y="46"/>
                    <a:pt x="72" y="5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45"/>
            <p:cNvSpPr/>
            <p:nvPr/>
          </p:nvSpPr>
          <p:spPr bwMode="auto">
            <a:xfrm>
              <a:off x="1992313" y="3548063"/>
              <a:ext cx="107950" cy="508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8" y="2"/>
                </a:cxn>
                <a:cxn ang="0">
                  <a:pos x="33" y="11"/>
                </a:cxn>
                <a:cxn ang="0">
                  <a:pos x="19" y="17"/>
                </a:cxn>
                <a:cxn ang="0">
                  <a:pos x="5" y="11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1" y="11"/>
                </a:cxn>
                <a:cxn ang="0">
                  <a:pos x="3" y="13"/>
                </a:cxn>
                <a:cxn ang="0">
                  <a:pos x="19" y="20"/>
                </a:cxn>
                <a:cxn ang="0">
                  <a:pos x="35" y="13"/>
                </a:cxn>
                <a:cxn ang="0">
                  <a:pos x="42" y="2"/>
                </a:cxn>
                <a:cxn ang="0">
                  <a:pos x="40" y="0"/>
                </a:cxn>
              </a:cxnLst>
              <a:rect l="0" t="0" r="r" b="b"/>
              <a:pathLst>
                <a:path w="42" h="20">
                  <a:moveTo>
                    <a:pt x="40" y="0"/>
                  </a:moveTo>
                  <a:cubicBezTo>
                    <a:pt x="39" y="0"/>
                    <a:pt x="38" y="1"/>
                    <a:pt x="38" y="2"/>
                  </a:cubicBezTo>
                  <a:cubicBezTo>
                    <a:pt x="37" y="5"/>
                    <a:pt x="35" y="8"/>
                    <a:pt x="33" y="11"/>
                  </a:cubicBezTo>
                  <a:cubicBezTo>
                    <a:pt x="29" y="15"/>
                    <a:pt x="24" y="17"/>
                    <a:pt x="19" y="17"/>
                  </a:cubicBezTo>
                  <a:cubicBezTo>
                    <a:pt x="14" y="17"/>
                    <a:pt x="9" y="15"/>
                    <a:pt x="5" y="11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7" y="18"/>
                    <a:pt x="13" y="20"/>
                    <a:pt x="19" y="20"/>
                  </a:cubicBezTo>
                  <a:cubicBezTo>
                    <a:pt x="25" y="20"/>
                    <a:pt x="31" y="18"/>
                    <a:pt x="35" y="13"/>
                  </a:cubicBezTo>
                  <a:cubicBezTo>
                    <a:pt x="38" y="10"/>
                    <a:pt x="41" y="7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46"/>
            <p:cNvSpPr/>
            <p:nvPr/>
          </p:nvSpPr>
          <p:spPr bwMode="auto">
            <a:xfrm>
              <a:off x="1976438" y="3481388"/>
              <a:ext cx="123825" cy="79375"/>
            </a:xfrm>
            <a:custGeom>
              <a:avLst/>
              <a:gdLst/>
              <a:ahLst/>
              <a:cxnLst>
                <a:cxn ang="0">
                  <a:pos x="6" y="29"/>
                </a:cxn>
                <a:cxn ang="0">
                  <a:pos x="11" y="9"/>
                </a:cxn>
                <a:cxn ang="0">
                  <a:pos x="25" y="3"/>
                </a:cxn>
                <a:cxn ang="0">
                  <a:pos x="39" y="9"/>
                </a:cxn>
                <a:cxn ang="0">
                  <a:pos x="44" y="18"/>
                </a:cxn>
                <a:cxn ang="0">
                  <a:pos x="46" y="19"/>
                </a:cxn>
                <a:cxn ang="0">
                  <a:pos x="47" y="17"/>
                </a:cxn>
                <a:cxn ang="0">
                  <a:pos x="41" y="7"/>
                </a:cxn>
                <a:cxn ang="0">
                  <a:pos x="25" y="0"/>
                </a:cxn>
                <a:cxn ang="0">
                  <a:pos x="9" y="7"/>
                </a:cxn>
                <a:cxn ang="0">
                  <a:pos x="3" y="30"/>
                </a:cxn>
                <a:cxn ang="0">
                  <a:pos x="5" y="31"/>
                </a:cxn>
                <a:cxn ang="0">
                  <a:pos x="5" y="31"/>
                </a:cxn>
                <a:cxn ang="0">
                  <a:pos x="6" y="29"/>
                </a:cxn>
              </a:cxnLst>
              <a:rect l="0" t="0" r="r" b="b"/>
              <a:pathLst>
                <a:path w="48" h="31">
                  <a:moveTo>
                    <a:pt x="6" y="29"/>
                  </a:moveTo>
                  <a:cubicBezTo>
                    <a:pt x="4" y="22"/>
                    <a:pt x="6" y="14"/>
                    <a:pt x="11" y="9"/>
                  </a:cubicBezTo>
                  <a:cubicBezTo>
                    <a:pt x="15" y="6"/>
                    <a:pt x="20" y="3"/>
                    <a:pt x="25" y="3"/>
                  </a:cubicBezTo>
                  <a:cubicBezTo>
                    <a:pt x="30" y="3"/>
                    <a:pt x="35" y="6"/>
                    <a:pt x="39" y="9"/>
                  </a:cubicBezTo>
                  <a:cubicBezTo>
                    <a:pt x="41" y="12"/>
                    <a:pt x="43" y="15"/>
                    <a:pt x="44" y="18"/>
                  </a:cubicBezTo>
                  <a:cubicBezTo>
                    <a:pt x="44" y="19"/>
                    <a:pt x="45" y="20"/>
                    <a:pt x="46" y="19"/>
                  </a:cubicBezTo>
                  <a:cubicBezTo>
                    <a:pt x="47" y="19"/>
                    <a:pt x="48" y="18"/>
                    <a:pt x="47" y="17"/>
                  </a:cubicBezTo>
                  <a:cubicBezTo>
                    <a:pt x="46" y="13"/>
                    <a:pt x="44" y="10"/>
                    <a:pt x="41" y="7"/>
                  </a:cubicBezTo>
                  <a:cubicBezTo>
                    <a:pt x="37" y="2"/>
                    <a:pt x="31" y="0"/>
                    <a:pt x="25" y="0"/>
                  </a:cubicBezTo>
                  <a:cubicBezTo>
                    <a:pt x="19" y="0"/>
                    <a:pt x="13" y="2"/>
                    <a:pt x="9" y="7"/>
                  </a:cubicBezTo>
                  <a:cubicBezTo>
                    <a:pt x="3" y="13"/>
                    <a:pt x="0" y="22"/>
                    <a:pt x="3" y="30"/>
                  </a:cubicBezTo>
                  <a:cubicBezTo>
                    <a:pt x="3" y="31"/>
                    <a:pt x="4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7" y="30"/>
                    <a:pt x="6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47"/>
            <p:cNvSpPr/>
            <p:nvPr/>
          </p:nvSpPr>
          <p:spPr bwMode="auto">
            <a:xfrm>
              <a:off x="2043113" y="3498850"/>
              <a:ext cx="28575" cy="2063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3" y="1"/>
                </a:cxn>
              </a:cxnLst>
              <a:rect l="0" t="0" r="r" b="b"/>
              <a:pathLst>
                <a:path w="11" h="8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10" y="8"/>
                    <a:pt x="10" y="7"/>
                  </a:cubicBezTo>
                  <a:cubicBezTo>
                    <a:pt x="11" y="7"/>
                    <a:pt x="11" y="6"/>
                    <a:pt x="10" y="5"/>
                  </a:cubicBezTo>
                  <a:cubicBezTo>
                    <a:pt x="8" y="3"/>
                    <a:pt x="5" y="1"/>
                    <a:pt x="3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48"/>
            <p:cNvSpPr/>
            <p:nvPr/>
          </p:nvSpPr>
          <p:spPr bwMode="auto">
            <a:xfrm>
              <a:off x="2070100" y="3522663"/>
              <a:ext cx="12700" cy="1746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4" y="2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6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/>
            </a:p>
          </p:txBody>
        </p:sp>
      </p:grpSp>
      <p:sp>
        <p:nvSpPr>
          <p:cNvPr id="82" name="矩形 81"/>
          <p:cNvSpPr/>
          <p:nvPr/>
        </p:nvSpPr>
        <p:spPr>
          <a:xfrm>
            <a:off x="692620" y="48048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92620" y="15994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4" y="0"/>
            <a:ext cx="12858396" cy="723265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354" y="0"/>
            <a:ext cx="8911592" cy="7232650"/>
          </a:xfrm>
          <a:custGeom>
            <a:avLst/>
            <a:gdLst>
              <a:gd name="connsiteX0" fmla="*/ 0 w 8449973"/>
              <a:gd name="connsiteY0" fmla="*/ 0 h 6858000"/>
              <a:gd name="connsiteX1" fmla="*/ 6092632 w 8449973"/>
              <a:gd name="connsiteY1" fmla="*/ 0 h 6858000"/>
              <a:gd name="connsiteX2" fmla="*/ 8449973 w 8449973"/>
              <a:gd name="connsiteY2" fmla="*/ 4304051 h 6858000"/>
              <a:gd name="connsiteX3" fmla="*/ 3786954 w 8449973"/>
              <a:gd name="connsiteY3" fmla="*/ 6858000 h 6858000"/>
              <a:gd name="connsiteX4" fmla="*/ 0 w 844997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9973" h="6858000">
                <a:moveTo>
                  <a:pt x="0" y="0"/>
                </a:moveTo>
                <a:lnTo>
                  <a:pt x="6092632" y="0"/>
                </a:lnTo>
                <a:lnTo>
                  <a:pt x="8449973" y="4304051"/>
                </a:lnTo>
                <a:lnTo>
                  <a:pt x="37869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E3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4213054" y="0"/>
            <a:ext cx="4974033" cy="7367997"/>
            <a:chOff x="3994484" y="0"/>
            <a:chExt cx="4716379" cy="6986336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6309310" y="0"/>
              <a:ext cx="2396064" cy="4395536"/>
            </a:xfrm>
            <a:prstGeom prst="line">
              <a:avLst/>
            </a:prstGeom>
            <a:ln>
              <a:solidFill>
                <a:srgbClr val="212E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3994484" y="4395536"/>
              <a:ext cx="4716379" cy="2590800"/>
            </a:xfrm>
            <a:prstGeom prst="line">
              <a:avLst/>
            </a:prstGeom>
            <a:ln>
              <a:solidFill>
                <a:srgbClr val="212E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812751" y="2557637"/>
            <a:ext cx="18704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b="1" cap="all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YOURLOGO</a:t>
            </a:r>
            <a:endParaRPr lang="zh-CN" altLang="en-US" b="1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812751" y="2998886"/>
            <a:ext cx="70567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5400" cap="all" dirty="0" smtClean="0">
                <a:solidFill>
                  <a:srgbClr val="FBBF09"/>
                </a:solidFill>
                <a:cs typeface="Arial" panose="020B0604020202020204" pitchFamily="34" charset="0"/>
              </a:rPr>
              <a:t>谢谢您的聆听</a:t>
            </a:r>
            <a:endParaRPr lang="zh-CN" altLang="en-US" sz="5400" cap="all" dirty="0">
              <a:solidFill>
                <a:srgbClr val="FBBF09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24712" y="3880171"/>
            <a:ext cx="672879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924712" y="4519988"/>
            <a:ext cx="2480326" cy="307777"/>
            <a:chOff x="212643" y="3466044"/>
            <a:chExt cx="2574566" cy="307777"/>
          </a:xfrm>
        </p:grpSpPr>
        <p:sp>
          <p:nvSpPr>
            <p:cNvPr id="15" name="矩形 259"/>
            <p:cNvSpPr>
              <a:spLocks noChangeArrowheads="1"/>
            </p:cNvSpPr>
            <p:nvPr/>
          </p:nvSpPr>
          <p:spPr bwMode="auto">
            <a:xfrm>
              <a:off x="236687" y="3466044"/>
              <a:ext cx="25505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zh-CN" altLang="en-US" sz="1400" cap="all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适用述职</a:t>
              </a:r>
              <a:r>
                <a:rPr lang="en-US" altLang="zh-CN" sz="1400" cap="all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</a:t>
              </a:r>
              <a:r>
                <a:rPr lang="zh-CN" altLang="en-US" sz="1400" cap="all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总结</a:t>
              </a:r>
              <a:r>
                <a:rPr lang="en-US" altLang="zh-CN" sz="1400" cap="all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 </a:t>
              </a:r>
              <a:r>
                <a:rPr lang="zh-CN" altLang="en-US" sz="1400" cap="all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报告  </a:t>
              </a:r>
              <a:r>
                <a:rPr lang="zh-CN" altLang="en-US" sz="1400" cap="all" dirty="0">
                  <a:solidFill>
                    <a:schemeClr val="bg1"/>
                  </a:solidFill>
                  <a:cs typeface="Arial" panose="020B0604020202020204" pitchFamily="34" charset="0"/>
                </a:rPr>
                <a:t>简介</a:t>
              </a:r>
              <a:r>
                <a:rPr lang="zh-CN" altLang="en-US" sz="1400" cap="all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等</a:t>
              </a:r>
              <a:endParaRPr lang="zh-CN" altLang="en-US" sz="1400" cap="all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541134" y="3586444"/>
              <a:ext cx="76565" cy="82291"/>
            </a:xfrm>
            <a:prstGeom prst="ellipse">
              <a:avLst/>
            </a:prstGeom>
            <a:solidFill>
              <a:srgbClr val="FBBF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椭圆 16"/>
            <p:cNvSpPr/>
            <p:nvPr/>
          </p:nvSpPr>
          <p:spPr>
            <a:xfrm>
              <a:off x="1075547" y="3588825"/>
              <a:ext cx="76565" cy="82291"/>
            </a:xfrm>
            <a:prstGeom prst="ellipse">
              <a:avLst/>
            </a:prstGeom>
            <a:solidFill>
              <a:srgbClr val="FBBF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212643" y="3595969"/>
              <a:ext cx="76565" cy="82291"/>
            </a:xfrm>
            <a:prstGeom prst="ellipse">
              <a:avLst/>
            </a:prstGeom>
            <a:solidFill>
              <a:srgbClr val="FBBF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9" name="椭圆 18"/>
            <p:cNvSpPr/>
            <p:nvPr/>
          </p:nvSpPr>
          <p:spPr>
            <a:xfrm>
              <a:off x="2037951" y="3586444"/>
              <a:ext cx="76565" cy="82291"/>
            </a:xfrm>
            <a:prstGeom prst="ellipse">
              <a:avLst/>
            </a:prstGeom>
            <a:solidFill>
              <a:srgbClr val="FBBF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812751" y="3856476"/>
            <a:ext cx="6840760" cy="4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49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49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99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99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99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3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8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11" grpId="0"/>
      <p:bldP spid="11" grpId="1"/>
      <p:bldP spid="12" grpId="0"/>
      <p:bldP spid="12" grpId="1"/>
      <p:bldP spid="20" grpId="0"/>
      <p:bldP spid="2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697" y="-37433"/>
            <a:ext cx="12845400" cy="726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75"/>
          </a:p>
        </p:txBody>
      </p:sp>
      <p:sp>
        <p:nvSpPr>
          <p:cNvPr id="7" name="矩形 6"/>
          <p:cNvSpPr/>
          <p:nvPr/>
        </p:nvSpPr>
        <p:spPr>
          <a:xfrm>
            <a:off x="2323" y="2728497"/>
            <a:ext cx="12854773" cy="1304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345" y="1477101"/>
            <a:ext cx="2641392" cy="803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755" y="4360202"/>
            <a:ext cx="4007282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5" y="0"/>
            <a:ext cx="12858045" cy="7232650"/>
          </a:xfrm>
          <a:prstGeom prst="rect">
            <a:avLst/>
          </a:prstGeom>
          <a:blipFill dpi="0" rotWithShape="1">
            <a:blip r:embed="rId1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5" r="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5400000">
            <a:off x="-221053" y="2343695"/>
            <a:ext cx="2988073" cy="2545260"/>
          </a:xfrm>
          <a:prstGeom prst="triangle">
            <a:avLst/>
          </a:prstGeom>
          <a:solidFill>
            <a:srgbClr val="212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 flipH="1">
            <a:off x="10091732" y="2343696"/>
            <a:ext cx="2988073" cy="2545260"/>
          </a:xfrm>
          <a:prstGeom prst="triangle">
            <a:avLst/>
          </a:prstGeom>
          <a:solidFill>
            <a:srgbClr val="FBC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917207" y="3067825"/>
            <a:ext cx="815466" cy="812362"/>
            <a:chOff x="7009562" y="1639318"/>
            <a:chExt cx="773225" cy="770282"/>
          </a:xfrm>
        </p:grpSpPr>
        <p:sp>
          <p:nvSpPr>
            <p:cNvPr id="10" name="椭圆 9"/>
            <p:cNvSpPr/>
            <p:nvPr/>
          </p:nvSpPr>
          <p:spPr>
            <a:xfrm>
              <a:off x="7012505" y="1639318"/>
              <a:ext cx="770282" cy="770282"/>
            </a:xfrm>
            <a:prstGeom prst="ellipse">
              <a:avLst/>
            </a:prstGeom>
            <a:solidFill>
              <a:srgbClr val="FBBF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009562" y="1703654"/>
              <a:ext cx="716209" cy="64160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9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79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732673" y="3212398"/>
            <a:ext cx="269817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zh-CN" altLang="en-US" sz="2800" dirty="0">
                <a:solidFill>
                  <a:srgbClr val="FBBF09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 dirty="0">
              <a:solidFill>
                <a:srgbClr val="FBBF0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212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212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212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br>
              <a:rPr lang="en-US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900" b="1" dirty="0" smtClean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05E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212E3C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212E3C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FBBF0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212E3C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BBF0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24" name="矩形 23"/>
          <p:cNvSpPr/>
          <p:nvPr/>
        </p:nvSpPr>
        <p:spPr>
          <a:xfrm>
            <a:off x="692620" y="48048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2620" y="15994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5"/>
          <p:cNvSpPr/>
          <p:nvPr/>
        </p:nvSpPr>
        <p:spPr>
          <a:xfrm>
            <a:off x="353" y="4401265"/>
            <a:ext cx="12858044" cy="2831387"/>
          </a:xfrm>
          <a:prstGeom prst="rect">
            <a:avLst/>
          </a:prstGeom>
          <a:solidFill>
            <a:srgbClr val="FBBF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rtlCol="0" anchor="ctr"/>
          <a:lstStyle/>
          <a:p>
            <a:pPr algn="ctr"/>
            <a:endParaRPr lang="en-US"/>
          </a:p>
        </p:txBody>
      </p:sp>
      <p:pic>
        <p:nvPicPr>
          <p:cNvPr id="4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8596" y="2513360"/>
            <a:ext cx="3877834" cy="3233517"/>
          </a:xfrm>
          <a:prstGeom prst="rect">
            <a:avLst/>
          </a:prstGeom>
        </p:spPr>
      </p:pic>
      <p:graphicFrame>
        <p:nvGraphicFramePr>
          <p:cNvPr id="50" name="Chart 41"/>
          <p:cNvGraphicFramePr/>
          <p:nvPr/>
        </p:nvGraphicFramePr>
        <p:xfrm>
          <a:off x="7507001" y="4664779"/>
          <a:ext cx="4226317" cy="184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矩形 2"/>
          <p:cNvSpPr/>
          <p:nvPr/>
        </p:nvSpPr>
        <p:spPr>
          <a:xfrm>
            <a:off x="1683750" y="2668195"/>
            <a:ext cx="3594178" cy="202488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3421" y="4048042"/>
            <a:ext cx="3089387" cy="1777328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492122" y="4145855"/>
            <a:ext cx="2328881" cy="148218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348"/>
          <p:cNvSpPr txBox="1"/>
          <p:nvPr/>
        </p:nvSpPr>
        <p:spPr>
          <a:xfrm>
            <a:off x="7222808" y="242345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TextBox 349"/>
          <p:cNvSpPr txBox="1"/>
          <p:nvPr/>
        </p:nvSpPr>
        <p:spPr>
          <a:xfrm>
            <a:off x="7222809" y="2754622"/>
            <a:ext cx="31428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2620" y="48048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2620" y="15994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Graphic spid="50" grpId="0">
        <p:bldAsOne/>
      </p:bldGraphic>
      <p:bldP spid="3" grpId="0" animBg="1"/>
      <p:bldP spid="51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rgbClr val="212E3C"/>
          </a:solidFill>
          <a:ln>
            <a:noFill/>
          </a:ln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나눔고딕" charset="-127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rgbClr val="FBBF09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rgbClr val="FBBF09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rgbClr val="FBBF09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761356" y="437855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761355" y="3974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079468" y="19080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947319" y="39675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2620" y="48048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92620" y="15994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iphone6-float.png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516" y="1489955"/>
            <a:ext cx="5453193" cy="5375040"/>
          </a:xfrm>
          <a:prstGeom prst="rect">
            <a:avLst/>
          </a:prstGeom>
        </p:spPr>
      </p:pic>
      <p:sp>
        <p:nvSpPr>
          <p:cNvPr id="44" name="Picture Placeholder 2"/>
          <p:cNvSpPr txBox="1"/>
          <p:nvPr/>
        </p:nvSpPr>
        <p:spPr>
          <a:xfrm rot="19522915">
            <a:off x="5494817" y="1702851"/>
            <a:ext cx="2197686" cy="4543174"/>
          </a:xfrm>
          <a:custGeom>
            <a:avLst/>
            <a:gdLst>
              <a:gd name="connsiteX0" fmla="*/ 0 w 2952328"/>
              <a:gd name="connsiteY0" fmla="*/ 0 h 6624736"/>
              <a:gd name="connsiteX1" fmla="*/ 2952328 w 2952328"/>
              <a:gd name="connsiteY1" fmla="*/ 0 h 6624736"/>
              <a:gd name="connsiteX2" fmla="*/ 2952328 w 2952328"/>
              <a:gd name="connsiteY2" fmla="*/ 6624736 h 6624736"/>
              <a:gd name="connsiteX3" fmla="*/ 0 w 2952328"/>
              <a:gd name="connsiteY3" fmla="*/ 6624736 h 6624736"/>
              <a:gd name="connsiteX4" fmla="*/ 0 w 2952328"/>
              <a:gd name="connsiteY4" fmla="*/ 0 h 6624736"/>
              <a:gd name="connsiteX0-1" fmla="*/ 0 w 2969261"/>
              <a:gd name="connsiteY0-2" fmla="*/ 254000 h 6878736"/>
              <a:gd name="connsiteX1-3" fmla="*/ 2969261 w 2969261"/>
              <a:gd name="connsiteY1-4" fmla="*/ 0 h 6878736"/>
              <a:gd name="connsiteX2-5" fmla="*/ 2952328 w 2969261"/>
              <a:gd name="connsiteY2-6" fmla="*/ 6878736 h 6878736"/>
              <a:gd name="connsiteX3-7" fmla="*/ 0 w 2969261"/>
              <a:gd name="connsiteY3-8" fmla="*/ 6878736 h 6878736"/>
              <a:gd name="connsiteX4-9" fmla="*/ 0 w 2969261"/>
              <a:gd name="connsiteY4-10" fmla="*/ 254000 h 6878736"/>
              <a:gd name="connsiteX0-11" fmla="*/ 0 w 2986193"/>
              <a:gd name="connsiteY0-12" fmla="*/ 327810 h 6878736"/>
              <a:gd name="connsiteX1-13" fmla="*/ 2986193 w 2986193"/>
              <a:gd name="connsiteY1-14" fmla="*/ 0 h 6878736"/>
              <a:gd name="connsiteX2-15" fmla="*/ 2969260 w 2986193"/>
              <a:gd name="connsiteY2-16" fmla="*/ 6878736 h 6878736"/>
              <a:gd name="connsiteX3-17" fmla="*/ 16932 w 2986193"/>
              <a:gd name="connsiteY3-18" fmla="*/ 6878736 h 6878736"/>
              <a:gd name="connsiteX4-19" fmla="*/ 0 w 2986193"/>
              <a:gd name="connsiteY4-20" fmla="*/ 327810 h 6878736"/>
              <a:gd name="connsiteX0-21" fmla="*/ 0 w 2986193"/>
              <a:gd name="connsiteY0-22" fmla="*/ 327810 h 6878736"/>
              <a:gd name="connsiteX1-23" fmla="*/ 2986193 w 2986193"/>
              <a:gd name="connsiteY1-24" fmla="*/ 0 h 6878736"/>
              <a:gd name="connsiteX2-25" fmla="*/ 2952327 w 2986193"/>
              <a:gd name="connsiteY2-26" fmla="*/ 6841831 h 6878736"/>
              <a:gd name="connsiteX3-27" fmla="*/ 16932 w 2986193"/>
              <a:gd name="connsiteY3-28" fmla="*/ 6878736 h 6878736"/>
              <a:gd name="connsiteX4-29" fmla="*/ 0 w 2986193"/>
              <a:gd name="connsiteY4-30" fmla="*/ 327810 h 6878736"/>
              <a:gd name="connsiteX0-31" fmla="*/ 33868 w 2969261"/>
              <a:gd name="connsiteY0-32" fmla="*/ 245219 h 6878736"/>
              <a:gd name="connsiteX1-33" fmla="*/ 2969261 w 2969261"/>
              <a:gd name="connsiteY1-34" fmla="*/ 0 h 6878736"/>
              <a:gd name="connsiteX2-35" fmla="*/ 2935395 w 2969261"/>
              <a:gd name="connsiteY2-36" fmla="*/ 6841831 h 6878736"/>
              <a:gd name="connsiteX3-37" fmla="*/ 0 w 2969261"/>
              <a:gd name="connsiteY3-38" fmla="*/ 6878736 h 6878736"/>
              <a:gd name="connsiteX4-39" fmla="*/ 33868 w 2969261"/>
              <a:gd name="connsiteY4-40" fmla="*/ 245219 h 6878736"/>
              <a:gd name="connsiteX0-41" fmla="*/ 33868 w 2995253"/>
              <a:gd name="connsiteY0-42" fmla="*/ 245219 h 6878736"/>
              <a:gd name="connsiteX1-43" fmla="*/ 2969261 w 2995253"/>
              <a:gd name="connsiteY1-44" fmla="*/ 0 h 6878736"/>
              <a:gd name="connsiteX2-45" fmla="*/ 2994661 w 2995253"/>
              <a:gd name="connsiteY2-46" fmla="*/ 6823477 h 6878736"/>
              <a:gd name="connsiteX3-47" fmla="*/ 0 w 2995253"/>
              <a:gd name="connsiteY3-48" fmla="*/ 6878736 h 6878736"/>
              <a:gd name="connsiteX4-49" fmla="*/ 33868 w 2995253"/>
              <a:gd name="connsiteY4-50" fmla="*/ 245219 h 6878736"/>
              <a:gd name="connsiteX0-51" fmla="*/ 1 w 2961386"/>
              <a:gd name="connsiteY0-52" fmla="*/ 245219 h 6878736"/>
              <a:gd name="connsiteX1-53" fmla="*/ 2935394 w 2961386"/>
              <a:gd name="connsiteY1-54" fmla="*/ 0 h 6878736"/>
              <a:gd name="connsiteX2-55" fmla="*/ 2960794 w 2961386"/>
              <a:gd name="connsiteY2-56" fmla="*/ 6823477 h 6878736"/>
              <a:gd name="connsiteX3-57" fmla="*/ 0 w 2961386"/>
              <a:gd name="connsiteY3-58" fmla="*/ 6878736 h 6878736"/>
              <a:gd name="connsiteX4-59" fmla="*/ 1 w 2961386"/>
              <a:gd name="connsiteY4-60" fmla="*/ 245219 h 6878736"/>
              <a:gd name="connsiteX0-61" fmla="*/ 8467 w 2969852"/>
              <a:gd name="connsiteY0-62" fmla="*/ 245219 h 6851206"/>
              <a:gd name="connsiteX1-63" fmla="*/ 2943860 w 2969852"/>
              <a:gd name="connsiteY1-64" fmla="*/ 0 h 6851206"/>
              <a:gd name="connsiteX2-65" fmla="*/ 2969260 w 2969852"/>
              <a:gd name="connsiteY2-66" fmla="*/ 6823477 h 6851206"/>
              <a:gd name="connsiteX3-67" fmla="*/ 0 w 2969852"/>
              <a:gd name="connsiteY3-68" fmla="*/ 6851206 h 6851206"/>
              <a:gd name="connsiteX4-69" fmla="*/ 8467 w 2969852"/>
              <a:gd name="connsiteY4-70" fmla="*/ 245219 h 6851206"/>
              <a:gd name="connsiteX0-71" fmla="*/ 8467 w 2969414"/>
              <a:gd name="connsiteY0-72" fmla="*/ 0 h 6605987"/>
              <a:gd name="connsiteX1-73" fmla="*/ 2829556 w 2969414"/>
              <a:gd name="connsiteY1-74" fmla="*/ 401969 h 6605987"/>
              <a:gd name="connsiteX2-75" fmla="*/ 2969260 w 2969414"/>
              <a:gd name="connsiteY2-76" fmla="*/ 6578258 h 6605987"/>
              <a:gd name="connsiteX3-77" fmla="*/ 0 w 2969414"/>
              <a:gd name="connsiteY3-78" fmla="*/ 6605987 h 6605987"/>
              <a:gd name="connsiteX4-79" fmla="*/ 8467 w 2969414"/>
              <a:gd name="connsiteY4-80" fmla="*/ 0 h 6605987"/>
              <a:gd name="connsiteX0-81" fmla="*/ 8467 w 3097622"/>
              <a:gd name="connsiteY0-82" fmla="*/ 0 h 6605987"/>
              <a:gd name="connsiteX1-83" fmla="*/ 2829556 w 3097622"/>
              <a:gd name="connsiteY1-84" fmla="*/ 401969 h 6605987"/>
              <a:gd name="connsiteX2-85" fmla="*/ 3097538 w 3097622"/>
              <a:gd name="connsiteY2-86" fmla="*/ 6589096 h 6605987"/>
              <a:gd name="connsiteX3-87" fmla="*/ 0 w 3097622"/>
              <a:gd name="connsiteY3-88" fmla="*/ 6605987 h 6605987"/>
              <a:gd name="connsiteX4-89" fmla="*/ 8467 w 3097622"/>
              <a:gd name="connsiteY4-90" fmla="*/ 0 h 6605987"/>
              <a:gd name="connsiteX0-91" fmla="*/ 0 w 3089155"/>
              <a:gd name="connsiteY0-92" fmla="*/ 0 h 6589096"/>
              <a:gd name="connsiteX1-93" fmla="*/ 2821089 w 3089155"/>
              <a:gd name="connsiteY1-94" fmla="*/ 401969 h 6589096"/>
              <a:gd name="connsiteX2-95" fmla="*/ 3089071 w 3089155"/>
              <a:gd name="connsiteY2-96" fmla="*/ 6589096 h 6589096"/>
              <a:gd name="connsiteX3-97" fmla="*/ 227546 w 3089155"/>
              <a:gd name="connsiteY3-98" fmla="*/ 6104607 h 6589096"/>
              <a:gd name="connsiteX4-99" fmla="*/ 0 w 3089155"/>
              <a:gd name="connsiteY4-100" fmla="*/ 0 h 6589096"/>
              <a:gd name="connsiteX0-101" fmla="*/ 0 w 3121113"/>
              <a:gd name="connsiteY0-102" fmla="*/ 0 h 6788810"/>
              <a:gd name="connsiteX1-103" fmla="*/ 2853047 w 3121113"/>
              <a:gd name="connsiteY1-104" fmla="*/ 601683 h 6788810"/>
              <a:gd name="connsiteX2-105" fmla="*/ 3121029 w 3121113"/>
              <a:gd name="connsiteY2-106" fmla="*/ 6788810 h 6788810"/>
              <a:gd name="connsiteX3-107" fmla="*/ 259504 w 3121113"/>
              <a:gd name="connsiteY3-108" fmla="*/ 6304321 h 6788810"/>
              <a:gd name="connsiteX4-109" fmla="*/ 0 w 3121113"/>
              <a:gd name="connsiteY4-110" fmla="*/ 0 h 6788810"/>
              <a:gd name="connsiteX0-111" fmla="*/ 0 w 3121100"/>
              <a:gd name="connsiteY0-112" fmla="*/ 0 h 6788810"/>
              <a:gd name="connsiteX1-113" fmla="*/ 2802850 w 3121100"/>
              <a:gd name="connsiteY1-114" fmla="*/ 645355 h 6788810"/>
              <a:gd name="connsiteX2-115" fmla="*/ 3121029 w 3121100"/>
              <a:gd name="connsiteY2-116" fmla="*/ 6788810 h 6788810"/>
              <a:gd name="connsiteX3-117" fmla="*/ 259504 w 3121100"/>
              <a:gd name="connsiteY3-118" fmla="*/ 6304321 h 6788810"/>
              <a:gd name="connsiteX4-119" fmla="*/ 0 w 3121100"/>
              <a:gd name="connsiteY4-120" fmla="*/ 0 h 6788810"/>
              <a:gd name="connsiteX0-121" fmla="*/ 0 w 3121029"/>
              <a:gd name="connsiteY0-122" fmla="*/ 0 h 6788810"/>
              <a:gd name="connsiteX1-123" fmla="*/ 2802850 w 3121029"/>
              <a:gd name="connsiteY1-124" fmla="*/ 645355 h 6788810"/>
              <a:gd name="connsiteX2-125" fmla="*/ 3121029 w 3121029"/>
              <a:gd name="connsiteY2-126" fmla="*/ 6788810 h 6788810"/>
              <a:gd name="connsiteX3-127" fmla="*/ 259504 w 3121029"/>
              <a:gd name="connsiteY3-128" fmla="*/ 6304321 h 6788810"/>
              <a:gd name="connsiteX4-129" fmla="*/ 0 w 3121029"/>
              <a:gd name="connsiteY4-130" fmla="*/ 0 h 6788810"/>
              <a:gd name="connsiteX0-131" fmla="*/ 0 w 3121029"/>
              <a:gd name="connsiteY0-132" fmla="*/ 0 h 6788810"/>
              <a:gd name="connsiteX1-133" fmla="*/ 2802850 w 3121029"/>
              <a:gd name="connsiteY1-134" fmla="*/ 645355 h 6788810"/>
              <a:gd name="connsiteX2-135" fmla="*/ 3121029 w 3121029"/>
              <a:gd name="connsiteY2-136" fmla="*/ 6788810 h 6788810"/>
              <a:gd name="connsiteX3-137" fmla="*/ 259504 w 3121029"/>
              <a:gd name="connsiteY3-138" fmla="*/ 6304321 h 6788810"/>
              <a:gd name="connsiteX4-139" fmla="*/ 0 w 3121029"/>
              <a:gd name="connsiteY4-140" fmla="*/ 0 h 6788810"/>
              <a:gd name="connsiteX0-141" fmla="*/ 0 w 3121029"/>
              <a:gd name="connsiteY0-142" fmla="*/ 0 h 6788810"/>
              <a:gd name="connsiteX1-143" fmla="*/ 2802850 w 3121029"/>
              <a:gd name="connsiteY1-144" fmla="*/ 645355 h 6788810"/>
              <a:gd name="connsiteX2-145" fmla="*/ 3121029 w 3121029"/>
              <a:gd name="connsiteY2-146" fmla="*/ 6788810 h 6788810"/>
              <a:gd name="connsiteX3-147" fmla="*/ 259504 w 3121029"/>
              <a:gd name="connsiteY3-148" fmla="*/ 6304321 h 6788810"/>
              <a:gd name="connsiteX4-149" fmla="*/ 0 w 3121029"/>
              <a:gd name="connsiteY4-150" fmla="*/ 0 h 6788810"/>
              <a:gd name="connsiteX0-151" fmla="*/ 0 w 3121029"/>
              <a:gd name="connsiteY0-152" fmla="*/ 0 h 6788810"/>
              <a:gd name="connsiteX1-153" fmla="*/ 2802850 w 3121029"/>
              <a:gd name="connsiteY1-154" fmla="*/ 645355 h 6788810"/>
              <a:gd name="connsiteX2-155" fmla="*/ 3121029 w 3121029"/>
              <a:gd name="connsiteY2-156" fmla="*/ 6788810 h 6788810"/>
              <a:gd name="connsiteX3-157" fmla="*/ 259504 w 3121029"/>
              <a:gd name="connsiteY3-158" fmla="*/ 6304321 h 6788810"/>
              <a:gd name="connsiteX4-159" fmla="*/ 0 w 3121029"/>
              <a:gd name="connsiteY4-160" fmla="*/ 0 h 6788810"/>
              <a:gd name="connsiteX0-161" fmla="*/ 0 w 3121029"/>
              <a:gd name="connsiteY0-162" fmla="*/ 0 h 6788810"/>
              <a:gd name="connsiteX1-163" fmla="*/ 2820638 w 3121029"/>
              <a:gd name="connsiteY1-164" fmla="*/ 653193 h 6788810"/>
              <a:gd name="connsiteX2-165" fmla="*/ 3121029 w 3121029"/>
              <a:gd name="connsiteY2-166" fmla="*/ 6788810 h 6788810"/>
              <a:gd name="connsiteX3-167" fmla="*/ 259504 w 3121029"/>
              <a:gd name="connsiteY3-168" fmla="*/ 6304321 h 6788810"/>
              <a:gd name="connsiteX4-169" fmla="*/ 0 w 3121029"/>
              <a:gd name="connsiteY4-170" fmla="*/ 0 h 6788810"/>
              <a:gd name="connsiteX0-171" fmla="*/ 0 w 3121029"/>
              <a:gd name="connsiteY0-172" fmla="*/ 0 h 6788810"/>
              <a:gd name="connsiteX1-173" fmla="*/ 2820638 w 3121029"/>
              <a:gd name="connsiteY1-174" fmla="*/ 653193 h 6788810"/>
              <a:gd name="connsiteX2-175" fmla="*/ 3121029 w 3121029"/>
              <a:gd name="connsiteY2-176" fmla="*/ 6788810 h 6788810"/>
              <a:gd name="connsiteX3-177" fmla="*/ 259504 w 3121029"/>
              <a:gd name="connsiteY3-178" fmla="*/ 6304321 h 6788810"/>
              <a:gd name="connsiteX4-179" fmla="*/ 0 w 3121029"/>
              <a:gd name="connsiteY4-180" fmla="*/ 0 h 6788810"/>
              <a:gd name="connsiteX0-181" fmla="*/ 0 w 3131164"/>
              <a:gd name="connsiteY0-182" fmla="*/ 0 h 6782297"/>
              <a:gd name="connsiteX1-183" fmla="*/ 2820638 w 3131164"/>
              <a:gd name="connsiteY1-184" fmla="*/ 653193 h 6782297"/>
              <a:gd name="connsiteX2-185" fmla="*/ 3131164 w 3131164"/>
              <a:gd name="connsiteY2-186" fmla="*/ 6782298 h 6782297"/>
              <a:gd name="connsiteX3-187" fmla="*/ 259504 w 3131164"/>
              <a:gd name="connsiteY3-188" fmla="*/ 6304321 h 6782297"/>
              <a:gd name="connsiteX4-189" fmla="*/ 0 w 3131164"/>
              <a:gd name="connsiteY4-190" fmla="*/ 0 h 6782297"/>
              <a:gd name="connsiteX0-191" fmla="*/ 0 w 3131164"/>
              <a:gd name="connsiteY0-192" fmla="*/ 0 h 6782299"/>
              <a:gd name="connsiteX1-193" fmla="*/ 2820638 w 3131164"/>
              <a:gd name="connsiteY1-194" fmla="*/ 653193 h 6782299"/>
              <a:gd name="connsiteX2-195" fmla="*/ 3131164 w 3131164"/>
              <a:gd name="connsiteY2-196" fmla="*/ 6782298 h 6782299"/>
              <a:gd name="connsiteX3-197" fmla="*/ 259504 w 3131164"/>
              <a:gd name="connsiteY3-198" fmla="*/ 6304321 h 6782299"/>
              <a:gd name="connsiteX4-199" fmla="*/ 0 w 3131164"/>
              <a:gd name="connsiteY4-200" fmla="*/ 0 h 6782299"/>
              <a:gd name="connsiteX0-201" fmla="*/ 0 w 3131164"/>
              <a:gd name="connsiteY0-202" fmla="*/ 0 h 6782297"/>
              <a:gd name="connsiteX1-203" fmla="*/ 2820638 w 3131164"/>
              <a:gd name="connsiteY1-204" fmla="*/ 653193 h 6782297"/>
              <a:gd name="connsiteX2-205" fmla="*/ 3131164 w 3131164"/>
              <a:gd name="connsiteY2-206" fmla="*/ 6782298 h 6782297"/>
              <a:gd name="connsiteX3-207" fmla="*/ 259504 w 3131164"/>
              <a:gd name="connsiteY3-208" fmla="*/ 6304321 h 6782297"/>
              <a:gd name="connsiteX4-209" fmla="*/ 0 w 3131164"/>
              <a:gd name="connsiteY4-210" fmla="*/ 0 h 6782297"/>
              <a:gd name="connsiteX0-211" fmla="*/ 0 w 3131164"/>
              <a:gd name="connsiteY0-212" fmla="*/ 0 h 6782299"/>
              <a:gd name="connsiteX1-213" fmla="*/ 2820638 w 3131164"/>
              <a:gd name="connsiteY1-214" fmla="*/ 653193 h 6782299"/>
              <a:gd name="connsiteX2-215" fmla="*/ 3131164 w 3131164"/>
              <a:gd name="connsiteY2-216" fmla="*/ 6782298 h 6782299"/>
              <a:gd name="connsiteX3-217" fmla="*/ 289081 w 3131164"/>
              <a:gd name="connsiteY3-218" fmla="*/ 5977048 h 6782299"/>
              <a:gd name="connsiteX4-219" fmla="*/ 0 w 3131164"/>
              <a:gd name="connsiteY4-220" fmla="*/ 0 h 6782299"/>
              <a:gd name="connsiteX0-221" fmla="*/ 0 w 3073559"/>
              <a:gd name="connsiteY0-222" fmla="*/ 0 h 7069780"/>
              <a:gd name="connsiteX1-223" fmla="*/ 2763033 w 3073559"/>
              <a:gd name="connsiteY1-224" fmla="*/ 940675 h 7069780"/>
              <a:gd name="connsiteX2-225" fmla="*/ 3073559 w 3073559"/>
              <a:gd name="connsiteY2-226" fmla="*/ 7069780 h 7069780"/>
              <a:gd name="connsiteX3-227" fmla="*/ 231476 w 3073559"/>
              <a:gd name="connsiteY3-228" fmla="*/ 6264530 h 7069780"/>
              <a:gd name="connsiteX4-229" fmla="*/ 0 w 3073559"/>
              <a:gd name="connsiteY4-230" fmla="*/ 0 h 7069780"/>
              <a:gd name="connsiteX0-231" fmla="*/ 0 w 3073559"/>
              <a:gd name="connsiteY0-232" fmla="*/ 0 h 7069780"/>
              <a:gd name="connsiteX1-233" fmla="*/ 2763033 w 3073559"/>
              <a:gd name="connsiteY1-234" fmla="*/ 940675 h 7069780"/>
              <a:gd name="connsiteX2-235" fmla="*/ 3073559 w 3073559"/>
              <a:gd name="connsiteY2-236" fmla="*/ 7069780 h 7069780"/>
              <a:gd name="connsiteX3-237" fmla="*/ 231476 w 3073559"/>
              <a:gd name="connsiteY3-238" fmla="*/ 6264530 h 7069780"/>
              <a:gd name="connsiteX4-239" fmla="*/ 0 w 3073559"/>
              <a:gd name="connsiteY4-240" fmla="*/ 0 h 7069780"/>
              <a:gd name="connsiteX0-241" fmla="*/ 0 w 3073559"/>
              <a:gd name="connsiteY0-242" fmla="*/ 0 h 7069780"/>
              <a:gd name="connsiteX1-243" fmla="*/ 2763033 w 3073559"/>
              <a:gd name="connsiteY1-244" fmla="*/ 940675 h 7069780"/>
              <a:gd name="connsiteX2-245" fmla="*/ 3073559 w 3073559"/>
              <a:gd name="connsiteY2-246" fmla="*/ 7069780 h 7069780"/>
              <a:gd name="connsiteX3-247" fmla="*/ 231476 w 3073559"/>
              <a:gd name="connsiteY3-248" fmla="*/ 6264530 h 7069780"/>
              <a:gd name="connsiteX4-249" fmla="*/ 0 w 3073559"/>
              <a:gd name="connsiteY4-250" fmla="*/ 0 h 7069780"/>
              <a:gd name="connsiteX0-251" fmla="*/ 0 w 3193668"/>
              <a:gd name="connsiteY0-252" fmla="*/ 0 h 6869923"/>
              <a:gd name="connsiteX1-253" fmla="*/ 2763033 w 3193668"/>
              <a:gd name="connsiteY1-254" fmla="*/ 940675 h 6869923"/>
              <a:gd name="connsiteX2-255" fmla="*/ 3193668 w 3193668"/>
              <a:gd name="connsiteY2-256" fmla="*/ 6869923 h 6869923"/>
              <a:gd name="connsiteX3-257" fmla="*/ 231476 w 3193668"/>
              <a:gd name="connsiteY3-258" fmla="*/ 6264530 h 6869923"/>
              <a:gd name="connsiteX4-259" fmla="*/ 0 w 3193668"/>
              <a:gd name="connsiteY4-260" fmla="*/ 0 h 6869923"/>
              <a:gd name="connsiteX0-261" fmla="*/ 0 w 3193668"/>
              <a:gd name="connsiteY0-262" fmla="*/ 0 h 7745897"/>
              <a:gd name="connsiteX1-263" fmla="*/ 2763033 w 3193668"/>
              <a:gd name="connsiteY1-264" fmla="*/ 940675 h 7745897"/>
              <a:gd name="connsiteX2-265" fmla="*/ 3193668 w 3193668"/>
              <a:gd name="connsiteY2-266" fmla="*/ 6869923 h 7745897"/>
              <a:gd name="connsiteX3-267" fmla="*/ 939234 w 3193668"/>
              <a:gd name="connsiteY3-268" fmla="*/ 7745897 h 7745897"/>
              <a:gd name="connsiteX4-269" fmla="*/ 0 w 3193668"/>
              <a:gd name="connsiteY4-270" fmla="*/ 0 h 7745897"/>
              <a:gd name="connsiteX0-271" fmla="*/ 0 w 2608952"/>
              <a:gd name="connsiteY0-272" fmla="*/ 1087803 h 6805222"/>
              <a:gd name="connsiteX1-273" fmla="*/ 2178317 w 2608952"/>
              <a:gd name="connsiteY1-274" fmla="*/ 0 h 6805222"/>
              <a:gd name="connsiteX2-275" fmla="*/ 2608952 w 2608952"/>
              <a:gd name="connsiteY2-276" fmla="*/ 5929248 h 6805222"/>
              <a:gd name="connsiteX3-277" fmla="*/ 354518 w 2608952"/>
              <a:gd name="connsiteY3-278" fmla="*/ 6805222 h 6805222"/>
              <a:gd name="connsiteX4-279" fmla="*/ 0 w 2608952"/>
              <a:gd name="connsiteY4-280" fmla="*/ 1087803 h 6805222"/>
              <a:gd name="connsiteX0-281" fmla="*/ 0 w 2608952"/>
              <a:gd name="connsiteY0-282" fmla="*/ 1087803 h 6805222"/>
              <a:gd name="connsiteX1-283" fmla="*/ 2178317 w 2608952"/>
              <a:gd name="connsiteY1-284" fmla="*/ 0 h 6805222"/>
              <a:gd name="connsiteX2-285" fmla="*/ 2608952 w 2608952"/>
              <a:gd name="connsiteY2-286" fmla="*/ 5929248 h 6805222"/>
              <a:gd name="connsiteX3-287" fmla="*/ 354518 w 2608952"/>
              <a:gd name="connsiteY3-288" fmla="*/ 6805222 h 6805222"/>
              <a:gd name="connsiteX4-289" fmla="*/ 0 w 2608952"/>
              <a:gd name="connsiteY4-290" fmla="*/ 1087803 h 6805222"/>
              <a:gd name="connsiteX0-291" fmla="*/ 0 w 2608952"/>
              <a:gd name="connsiteY0-292" fmla="*/ 1087803 h 6805222"/>
              <a:gd name="connsiteX1-293" fmla="*/ 2178317 w 2608952"/>
              <a:gd name="connsiteY1-294" fmla="*/ 0 h 6805222"/>
              <a:gd name="connsiteX2-295" fmla="*/ 2608952 w 2608952"/>
              <a:gd name="connsiteY2-296" fmla="*/ 5929248 h 6805222"/>
              <a:gd name="connsiteX3-297" fmla="*/ 354518 w 2608952"/>
              <a:gd name="connsiteY3-298" fmla="*/ 6805222 h 6805222"/>
              <a:gd name="connsiteX4-299" fmla="*/ 0 w 2608952"/>
              <a:gd name="connsiteY4-300" fmla="*/ 1087803 h 6805222"/>
              <a:gd name="connsiteX0-301" fmla="*/ 0 w 2608952"/>
              <a:gd name="connsiteY0-302" fmla="*/ 1016004 h 6733423"/>
              <a:gd name="connsiteX1-303" fmla="*/ 2191344 w 2608952"/>
              <a:gd name="connsiteY1-304" fmla="*/ 0 h 6733423"/>
              <a:gd name="connsiteX2-305" fmla="*/ 2608952 w 2608952"/>
              <a:gd name="connsiteY2-306" fmla="*/ 5857449 h 6733423"/>
              <a:gd name="connsiteX3-307" fmla="*/ 354518 w 2608952"/>
              <a:gd name="connsiteY3-308" fmla="*/ 6733423 h 6733423"/>
              <a:gd name="connsiteX4-309" fmla="*/ 0 w 2608952"/>
              <a:gd name="connsiteY4-310" fmla="*/ 1016004 h 6733423"/>
              <a:gd name="connsiteX0-311" fmla="*/ 0 w 2631463"/>
              <a:gd name="connsiteY0-312" fmla="*/ 1006159 h 6733423"/>
              <a:gd name="connsiteX1-313" fmla="*/ 2213855 w 2631463"/>
              <a:gd name="connsiteY1-314" fmla="*/ 0 h 6733423"/>
              <a:gd name="connsiteX2-315" fmla="*/ 2631463 w 2631463"/>
              <a:gd name="connsiteY2-316" fmla="*/ 5857449 h 6733423"/>
              <a:gd name="connsiteX3-317" fmla="*/ 377029 w 2631463"/>
              <a:gd name="connsiteY3-318" fmla="*/ 6733423 h 6733423"/>
              <a:gd name="connsiteX4-319" fmla="*/ 0 w 2631463"/>
              <a:gd name="connsiteY4-320" fmla="*/ 1006159 h 6733423"/>
              <a:gd name="connsiteX0-321" fmla="*/ 0 w 2631463"/>
              <a:gd name="connsiteY0-322" fmla="*/ 1006159 h 6733423"/>
              <a:gd name="connsiteX1-323" fmla="*/ 2213855 w 2631463"/>
              <a:gd name="connsiteY1-324" fmla="*/ 0 h 6733423"/>
              <a:gd name="connsiteX2-325" fmla="*/ 2631463 w 2631463"/>
              <a:gd name="connsiteY2-326" fmla="*/ 5857449 h 6733423"/>
              <a:gd name="connsiteX3-327" fmla="*/ 377029 w 2631463"/>
              <a:gd name="connsiteY3-328" fmla="*/ 6733423 h 6733423"/>
              <a:gd name="connsiteX4-329" fmla="*/ 0 w 2631463"/>
              <a:gd name="connsiteY4-330" fmla="*/ 1006159 h 6733423"/>
              <a:gd name="connsiteX0-331" fmla="*/ 0 w 2631463"/>
              <a:gd name="connsiteY0-332" fmla="*/ 1006159 h 6733423"/>
              <a:gd name="connsiteX1-333" fmla="*/ 2213855 w 2631463"/>
              <a:gd name="connsiteY1-334" fmla="*/ 0 h 6733423"/>
              <a:gd name="connsiteX2-335" fmla="*/ 2631463 w 2631463"/>
              <a:gd name="connsiteY2-336" fmla="*/ 5857449 h 6733423"/>
              <a:gd name="connsiteX3-337" fmla="*/ 377029 w 2631463"/>
              <a:gd name="connsiteY3-338" fmla="*/ 6733423 h 6733423"/>
              <a:gd name="connsiteX4-339" fmla="*/ 0 w 2631463"/>
              <a:gd name="connsiteY4-340" fmla="*/ 1006159 h 6733423"/>
              <a:gd name="connsiteX0-341" fmla="*/ 0 w 2631463"/>
              <a:gd name="connsiteY0-342" fmla="*/ 1006159 h 6733423"/>
              <a:gd name="connsiteX1-343" fmla="*/ 2213855 w 2631463"/>
              <a:gd name="connsiteY1-344" fmla="*/ 0 h 6733423"/>
              <a:gd name="connsiteX2-345" fmla="*/ 2631463 w 2631463"/>
              <a:gd name="connsiteY2-346" fmla="*/ 5857449 h 6733423"/>
              <a:gd name="connsiteX3-347" fmla="*/ 377029 w 2631463"/>
              <a:gd name="connsiteY3-348" fmla="*/ 6733423 h 6733423"/>
              <a:gd name="connsiteX4-349" fmla="*/ 0 w 2631463"/>
              <a:gd name="connsiteY4-350" fmla="*/ 1006159 h 6733423"/>
              <a:gd name="connsiteX0-351" fmla="*/ 0 w 2647460"/>
              <a:gd name="connsiteY0-352" fmla="*/ 1006159 h 6733423"/>
              <a:gd name="connsiteX1-353" fmla="*/ 2213855 w 2647460"/>
              <a:gd name="connsiteY1-354" fmla="*/ 0 h 6733423"/>
              <a:gd name="connsiteX2-355" fmla="*/ 2647460 w 2647460"/>
              <a:gd name="connsiteY2-356" fmla="*/ 5831394 h 6733423"/>
              <a:gd name="connsiteX3-357" fmla="*/ 377029 w 2647460"/>
              <a:gd name="connsiteY3-358" fmla="*/ 6733423 h 6733423"/>
              <a:gd name="connsiteX4-359" fmla="*/ 0 w 2647460"/>
              <a:gd name="connsiteY4-360" fmla="*/ 1006159 h 6733423"/>
              <a:gd name="connsiteX0-361" fmla="*/ 0 w 2647460"/>
              <a:gd name="connsiteY0-362" fmla="*/ 1006159 h 6733423"/>
              <a:gd name="connsiteX1-363" fmla="*/ 2213855 w 2647460"/>
              <a:gd name="connsiteY1-364" fmla="*/ 0 h 6733423"/>
              <a:gd name="connsiteX2-365" fmla="*/ 2647460 w 2647460"/>
              <a:gd name="connsiteY2-366" fmla="*/ 5831394 h 6733423"/>
              <a:gd name="connsiteX3-367" fmla="*/ 377029 w 2647460"/>
              <a:gd name="connsiteY3-368" fmla="*/ 6733423 h 6733423"/>
              <a:gd name="connsiteX4-369" fmla="*/ 0 w 2647460"/>
              <a:gd name="connsiteY4-370" fmla="*/ 1006159 h 6733423"/>
              <a:gd name="connsiteX0-371" fmla="*/ 0 w 2647460"/>
              <a:gd name="connsiteY0-372" fmla="*/ 0 h 5727264"/>
              <a:gd name="connsiteX1-373" fmla="*/ 2325356 w 2647460"/>
              <a:gd name="connsiteY1-374" fmla="*/ 619690 h 5727264"/>
              <a:gd name="connsiteX2-375" fmla="*/ 2647460 w 2647460"/>
              <a:gd name="connsiteY2-376" fmla="*/ 4825235 h 5727264"/>
              <a:gd name="connsiteX3-377" fmla="*/ 377029 w 2647460"/>
              <a:gd name="connsiteY3-378" fmla="*/ 5727264 h 5727264"/>
              <a:gd name="connsiteX4-379" fmla="*/ 0 w 2647460"/>
              <a:gd name="connsiteY4-380" fmla="*/ 0 h 5727264"/>
              <a:gd name="connsiteX0-381" fmla="*/ 0 w 2688146"/>
              <a:gd name="connsiteY0-382" fmla="*/ 0 h 6303102"/>
              <a:gd name="connsiteX1-383" fmla="*/ 2325356 w 2688146"/>
              <a:gd name="connsiteY1-384" fmla="*/ 619690 h 6303102"/>
              <a:gd name="connsiteX2-385" fmla="*/ 2688146 w 2688146"/>
              <a:gd name="connsiteY2-386" fmla="*/ 6303102 h 6303102"/>
              <a:gd name="connsiteX3-387" fmla="*/ 377029 w 2688146"/>
              <a:gd name="connsiteY3-388" fmla="*/ 5727264 h 6303102"/>
              <a:gd name="connsiteX4-389" fmla="*/ 0 w 2688146"/>
              <a:gd name="connsiteY4-390" fmla="*/ 0 h 6303102"/>
              <a:gd name="connsiteX0-391" fmla="*/ 0 w 2688146"/>
              <a:gd name="connsiteY0-392" fmla="*/ 0 h 6303102"/>
              <a:gd name="connsiteX1-393" fmla="*/ 2325356 w 2688146"/>
              <a:gd name="connsiteY1-394" fmla="*/ 619690 h 6303102"/>
              <a:gd name="connsiteX2-395" fmla="*/ 2688146 w 2688146"/>
              <a:gd name="connsiteY2-396" fmla="*/ 6303102 h 6303102"/>
              <a:gd name="connsiteX3-397" fmla="*/ 284193 w 2688146"/>
              <a:gd name="connsiteY3-398" fmla="*/ 5848628 h 6303102"/>
              <a:gd name="connsiteX4-399" fmla="*/ 0 w 2688146"/>
              <a:gd name="connsiteY4-400" fmla="*/ 0 h 6303102"/>
              <a:gd name="connsiteX0-401" fmla="*/ 0 w 2688146"/>
              <a:gd name="connsiteY0-402" fmla="*/ 0 h 6303102"/>
              <a:gd name="connsiteX1-403" fmla="*/ 2325356 w 2688146"/>
              <a:gd name="connsiteY1-404" fmla="*/ 619690 h 6303102"/>
              <a:gd name="connsiteX2-405" fmla="*/ 2688146 w 2688146"/>
              <a:gd name="connsiteY2-406" fmla="*/ 6303102 h 6303102"/>
              <a:gd name="connsiteX3-407" fmla="*/ 284193 w 2688146"/>
              <a:gd name="connsiteY3-408" fmla="*/ 5848628 h 6303102"/>
              <a:gd name="connsiteX4-409" fmla="*/ 0 w 2688146"/>
              <a:gd name="connsiteY4-410" fmla="*/ 0 h 6303102"/>
              <a:gd name="connsiteX0-411" fmla="*/ 0 w 2688146"/>
              <a:gd name="connsiteY0-412" fmla="*/ 0 h 6303102"/>
              <a:gd name="connsiteX1-413" fmla="*/ 2325356 w 2688146"/>
              <a:gd name="connsiteY1-414" fmla="*/ 619690 h 6303102"/>
              <a:gd name="connsiteX2-415" fmla="*/ 2688146 w 2688146"/>
              <a:gd name="connsiteY2-416" fmla="*/ 6303102 h 6303102"/>
              <a:gd name="connsiteX3-417" fmla="*/ 284193 w 2688146"/>
              <a:gd name="connsiteY3-418" fmla="*/ 5848628 h 6303102"/>
              <a:gd name="connsiteX4-419" fmla="*/ 0 w 2688146"/>
              <a:gd name="connsiteY4-420" fmla="*/ 0 h 6303102"/>
              <a:gd name="connsiteX0-421" fmla="*/ 0 w 2688146"/>
              <a:gd name="connsiteY0-422" fmla="*/ 0 h 6303102"/>
              <a:gd name="connsiteX1-423" fmla="*/ 2325356 w 2688146"/>
              <a:gd name="connsiteY1-424" fmla="*/ 619690 h 6303102"/>
              <a:gd name="connsiteX2-425" fmla="*/ 2688146 w 2688146"/>
              <a:gd name="connsiteY2-426" fmla="*/ 6303102 h 6303102"/>
              <a:gd name="connsiteX3-427" fmla="*/ 284193 w 2688146"/>
              <a:gd name="connsiteY3-428" fmla="*/ 5848628 h 6303102"/>
              <a:gd name="connsiteX4-429" fmla="*/ 0 w 2688146"/>
              <a:gd name="connsiteY4-430" fmla="*/ 0 h 6303102"/>
              <a:gd name="connsiteX0-431" fmla="*/ 0 w 2712147"/>
              <a:gd name="connsiteY0-432" fmla="*/ 0 h 6345462"/>
              <a:gd name="connsiteX1-433" fmla="*/ 2349357 w 2712147"/>
              <a:gd name="connsiteY1-434" fmla="*/ 662050 h 6345462"/>
              <a:gd name="connsiteX2-435" fmla="*/ 2712147 w 2712147"/>
              <a:gd name="connsiteY2-436" fmla="*/ 6345462 h 6345462"/>
              <a:gd name="connsiteX3-437" fmla="*/ 308194 w 2712147"/>
              <a:gd name="connsiteY3-438" fmla="*/ 5890988 h 6345462"/>
              <a:gd name="connsiteX4-439" fmla="*/ 0 w 2712147"/>
              <a:gd name="connsiteY4-440" fmla="*/ 0 h 6345462"/>
              <a:gd name="connsiteX0-441" fmla="*/ 0 w 2684680"/>
              <a:gd name="connsiteY0-442" fmla="*/ 0 h 6392082"/>
              <a:gd name="connsiteX1-443" fmla="*/ 2349357 w 2684680"/>
              <a:gd name="connsiteY1-444" fmla="*/ 662050 h 6392082"/>
              <a:gd name="connsiteX2-445" fmla="*/ 2684680 w 2684680"/>
              <a:gd name="connsiteY2-446" fmla="*/ 6392082 h 6392082"/>
              <a:gd name="connsiteX3-447" fmla="*/ 308194 w 2684680"/>
              <a:gd name="connsiteY3-448" fmla="*/ 5890988 h 6392082"/>
              <a:gd name="connsiteX4-449" fmla="*/ 0 w 2684680"/>
              <a:gd name="connsiteY4-450" fmla="*/ 0 h 6392082"/>
              <a:gd name="connsiteX0-451" fmla="*/ 0 w 2686734"/>
              <a:gd name="connsiteY0-452" fmla="*/ 0 h 6405216"/>
              <a:gd name="connsiteX1-453" fmla="*/ 2351411 w 2686734"/>
              <a:gd name="connsiteY1-454" fmla="*/ 675184 h 6405216"/>
              <a:gd name="connsiteX2-455" fmla="*/ 2686734 w 2686734"/>
              <a:gd name="connsiteY2-456" fmla="*/ 6405216 h 6405216"/>
              <a:gd name="connsiteX3-457" fmla="*/ 310248 w 2686734"/>
              <a:gd name="connsiteY3-458" fmla="*/ 5904122 h 6405216"/>
              <a:gd name="connsiteX4-459" fmla="*/ 0 w 2686734"/>
              <a:gd name="connsiteY4-460" fmla="*/ 0 h 6405216"/>
              <a:gd name="connsiteX0-461" fmla="*/ 0 w 2686734"/>
              <a:gd name="connsiteY0-462" fmla="*/ 0 h 6405216"/>
              <a:gd name="connsiteX1-463" fmla="*/ 2351411 w 2686734"/>
              <a:gd name="connsiteY1-464" fmla="*/ 675184 h 6405216"/>
              <a:gd name="connsiteX2-465" fmla="*/ 2686734 w 2686734"/>
              <a:gd name="connsiteY2-466" fmla="*/ 6405216 h 6405216"/>
              <a:gd name="connsiteX3-467" fmla="*/ 310248 w 2686734"/>
              <a:gd name="connsiteY3-468" fmla="*/ 5904122 h 6405216"/>
              <a:gd name="connsiteX4-469" fmla="*/ 0 w 2686734"/>
              <a:gd name="connsiteY4-470" fmla="*/ 0 h 6405216"/>
              <a:gd name="connsiteX0-471" fmla="*/ 0 w 2686734"/>
              <a:gd name="connsiteY0-472" fmla="*/ 0 h 6405216"/>
              <a:gd name="connsiteX1-473" fmla="*/ 2334041 w 2686734"/>
              <a:gd name="connsiteY1-474" fmla="*/ 638188 h 6405216"/>
              <a:gd name="connsiteX2-475" fmla="*/ 2686734 w 2686734"/>
              <a:gd name="connsiteY2-476" fmla="*/ 6405216 h 6405216"/>
              <a:gd name="connsiteX3-477" fmla="*/ 310248 w 2686734"/>
              <a:gd name="connsiteY3-478" fmla="*/ 5904122 h 6405216"/>
              <a:gd name="connsiteX4-479" fmla="*/ 0 w 2686734"/>
              <a:gd name="connsiteY4-480" fmla="*/ 0 h 6405216"/>
              <a:gd name="connsiteX0-481" fmla="*/ 0 w 2686734"/>
              <a:gd name="connsiteY0-482" fmla="*/ 0 h 6405216"/>
              <a:gd name="connsiteX1-483" fmla="*/ 2338149 w 2686734"/>
              <a:gd name="connsiteY1-484" fmla="*/ 664456 h 6405216"/>
              <a:gd name="connsiteX2-485" fmla="*/ 2686734 w 2686734"/>
              <a:gd name="connsiteY2-486" fmla="*/ 6405216 h 6405216"/>
              <a:gd name="connsiteX3-487" fmla="*/ 310248 w 2686734"/>
              <a:gd name="connsiteY3-488" fmla="*/ 5904122 h 6405216"/>
              <a:gd name="connsiteX4-489" fmla="*/ 0 w 2686734"/>
              <a:gd name="connsiteY4-490" fmla="*/ 0 h 6405216"/>
              <a:gd name="connsiteX0-491" fmla="*/ 0 w 2686734"/>
              <a:gd name="connsiteY0-492" fmla="*/ 0 h 6405216"/>
              <a:gd name="connsiteX1-493" fmla="*/ 2370664 w 2686734"/>
              <a:gd name="connsiteY1-494" fmla="*/ 576028 h 6405216"/>
              <a:gd name="connsiteX2-495" fmla="*/ 2686734 w 2686734"/>
              <a:gd name="connsiteY2-496" fmla="*/ 6405216 h 6405216"/>
              <a:gd name="connsiteX3-497" fmla="*/ 310248 w 2686734"/>
              <a:gd name="connsiteY3-498" fmla="*/ 5904122 h 6405216"/>
              <a:gd name="connsiteX4-499" fmla="*/ 0 w 2686734"/>
              <a:gd name="connsiteY4-500" fmla="*/ 0 h 6405216"/>
              <a:gd name="connsiteX0-501" fmla="*/ 0 w 2686734"/>
              <a:gd name="connsiteY0-502" fmla="*/ 0 h 6405216"/>
              <a:gd name="connsiteX1-503" fmla="*/ 2331518 w 2686734"/>
              <a:gd name="connsiteY1-504" fmla="*/ 659092 h 6405216"/>
              <a:gd name="connsiteX2-505" fmla="*/ 2686734 w 2686734"/>
              <a:gd name="connsiteY2-506" fmla="*/ 6405216 h 6405216"/>
              <a:gd name="connsiteX3-507" fmla="*/ 310248 w 2686734"/>
              <a:gd name="connsiteY3-508" fmla="*/ 5904122 h 6405216"/>
              <a:gd name="connsiteX4-509" fmla="*/ 0 w 2686734"/>
              <a:gd name="connsiteY4-510" fmla="*/ 0 h 6405216"/>
              <a:gd name="connsiteX0-511" fmla="*/ 0 w 2686734"/>
              <a:gd name="connsiteY0-512" fmla="*/ 0 h 6405216"/>
              <a:gd name="connsiteX1-513" fmla="*/ 2331518 w 2686734"/>
              <a:gd name="connsiteY1-514" fmla="*/ 659092 h 6405216"/>
              <a:gd name="connsiteX2-515" fmla="*/ 2686734 w 2686734"/>
              <a:gd name="connsiteY2-516" fmla="*/ 6405216 h 6405216"/>
              <a:gd name="connsiteX3-517" fmla="*/ 291937 w 2686734"/>
              <a:gd name="connsiteY3-518" fmla="*/ 5935202 h 6405216"/>
              <a:gd name="connsiteX4-519" fmla="*/ 0 w 2686734"/>
              <a:gd name="connsiteY4-520" fmla="*/ 0 h 6405216"/>
              <a:gd name="connsiteX0-521" fmla="*/ 0 w 2686734"/>
              <a:gd name="connsiteY0-522" fmla="*/ 0 h 6405216"/>
              <a:gd name="connsiteX1-523" fmla="*/ 2331518 w 2686734"/>
              <a:gd name="connsiteY1-524" fmla="*/ 659092 h 6405216"/>
              <a:gd name="connsiteX2-525" fmla="*/ 2686734 w 2686734"/>
              <a:gd name="connsiteY2-526" fmla="*/ 6405216 h 6405216"/>
              <a:gd name="connsiteX3-527" fmla="*/ 276621 w 2686734"/>
              <a:gd name="connsiteY3-528" fmla="*/ 5911341 h 6405216"/>
              <a:gd name="connsiteX4-529" fmla="*/ 0 w 2686734"/>
              <a:gd name="connsiteY4-530" fmla="*/ 0 h 6405216"/>
              <a:gd name="connsiteX0-531" fmla="*/ 0 w 2686734"/>
              <a:gd name="connsiteY0-532" fmla="*/ 0 h 6405216"/>
              <a:gd name="connsiteX1-533" fmla="*/ 2331518 w 2686734"/>
              <a:gd name="connsiteY1-534" fmla="*/ 659092 h 6405216"/>
              <a:gd name="connsiteX2-535" fmla="*/ 2686734 w 2686734"/>
              <a:gd name="connsiteY2-536" fmla="*/ 6405216 h 6405216"/>
              <a:gd name="connsiteX3-537" fmla="*/ 276621 w 2686734"/>
              <a:gd name="connsiteY3-538" fmla="*/ 5911341 h 6405216"/>
              <a:gd name="connsiteX4-539" fmla="*/ 0 w 2686734"/>
              <a:gd name="connsiteY4-540" fmla="*/ 0 h 64052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686734" h="6405216">
                <a:moveTo>
                  <a:pt x="0" y="0"/>
                </a:moveTo>
                <a:lnTo>
                  <a:pt x="2331518" y="659092"/>
                </a:lnTo>
                <a:cubicBezTo>
                  <a:pt x="2479204" y="3079239"/>
                  <a:pt x="2505306" y="3654741"/>
                  <a:pt x="2686734" y="6405216"/>
                </a:cubicBezTo>
                <a:lnTo>
                  <a:pt x="276621" y="5911341"/>
                </a:lnTo>
                <a:cubicBezTo>
                  <a:pt x="179686" y="3553951"/>
                  <a:pt x="98590" y="2363605"/>
                  <a:pt x="0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vert" lIns="719873" tIns="719873" rIns="719873" bIns="719873" anchor="ctr"/>
          <a:lstStyle>
            <a:lvl1pPr marL="0" indent="0" algn="ctr" rtl="0" eaLnBrk="0" fontAlgn="base" hangingPunct="0">
              <a:spcBef>
                <a:spcPts val="475"/>
              </a:spcBef>
              <a:spcAft>
                <a:spcPts val="475"/>
              </a:spcAft>
              <a:buFont typeface="Arial" panose="020B0604020202020204" pitchFamily="34" charset="0"/>
              <a:buNone/>
              <a:defRPr sz="1265" kern="1200">
                <a:solidFill>
                  <a:schemeClr val="accent6"/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5" name="Rounded Rectangle 48"/>
          <p:cNvSpPr/>
          <p:nvPr/>
        </p:nvSpPr>
        <p:spPr>
          <a:xfrm>
            <a:off x="6771088" y="1888271"/>
            <a:ext cx="759376" cy="759333"/>
          </a:xfrm>
          <a:prstGeom prst="roundRect">
            <a:avLst>
              <a:gd name="adj" fmla="val 50000"/>
            </a:avLst>
          </a:prstGeom>
          <a:solidFill>
            <a:srgbClr val="212E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526" tIns="64264" rIns="128526" bIns="64264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7673342" y="1840354"/>
            <a:ext cx="3388132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Text Placeholder 2"/>
          <p:cNvSpPr txBox="1"/>
          <p:nvPr/>
        </p:nvSpPr>
        <p:spPr>
          <a:xfrm>
            <a:off x="7673342" y="2225199"/>
            <a:ext cx="2963630" cy="8056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Rounded Rectangle 52"/>
          <p:cNvSpPr/>
          <p:nvPr/>
        </p:nvSpPr>
        <p:spPr>
          <a:xfrm>
            <a:off x="4326229" y="3968009"/>
            <a:ext cx="759376" cy="759333"/>
          </a:xfrm>
          <a:prstGeom prst="roundRect">
            <a:avLst>
              <a:gd name="adj" fmla="val 50000"/>
            </a:avLst>
          </a:prstGeom>
          <a:solidFill>
            <a:srgbClr val="212E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526" tIns="64264" rIns="128526" bIns="64264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812348" y="3920093"/>
            <a:ext cx="3388132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812348" y="4304937"/>
            <a:ext cx="2963630" cy="8056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Rounded Rectangle 57"/>
          <p:cNvSpPr/>
          <p:nvPr/>
        </p:nvSpPr>
        <p:spPr>
          <a:xfrm>
            <a:off x="7908904" y="3284534"/>
            <a:ext cx="759376" cy="759333"/>
          </a:xfrm>
          <a:prstGeom prst="roundRect">
            <a:avLst>
              <a:gd name="adj" fmla="val 50000"/>
            </a:avLst>
          </a:prstGeom>
          <a:solidFill>
            <a:srgbClr val="FBBF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526" tIns="64264" rIns="128526" bIns="64264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5" name="Text Placeholder 7"/>
          <p:cNvSpPr txBox="1"/>
          <p:nvPr/>
        </p:nvSpPr>
        <p:spPr>
          <a:xfrm>
            <a:off x="8811159" y="3236617"/>
            <a:ext cx="3388132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8811159" y="3621461"/>
            <a:ext cx="2963630" cy="8056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Rounded Rectangle 67"/>
          <p:cNvSpPr/>
          <p:nvPr/>
        </p:nvSpPr>
        <p:spPr>
          <a:xfrm>
            <a:off x="5404224" y="5365302"/>
            <a:ext cx="759376" cy="759333"/>
          </a:xfrm>
          <a:prstGeom prst="roundRect">
            <a:avLst>
              <a:gd name="adj" fmla="val 50000"/>
            </a:avLst>
          </a:prstGeom>
          <a:solidFill>
            <a:srgbClr val="FBBF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526" tIns="64264" rIns="128526" bIns="64264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1890342" y="5317384"/>
            <a:ext cx="3388132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1890342" y="5702228"/>
            <a:ext cx="2963630" cy="80569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92620" y="48048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2620" y="15994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4048373"/>
            <a:ext cx="1581711" cy="417982"/>
            <a:chOff x="1424694" y="3437117"/>
            <a:chExt cx="1499779" cy="396331"/>
          </a:xfrm>
          <a:solidFill>
            <a:srgbClr val="212E3C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203013"/>
            <a:ext cx="1581711" cy="406378"/>
            <a:chOff x="2993261" y="3583747"/>
            <a:chExt cx="1499779" cy="385328"/>
          </a:xfrm>
          <a:solidFill>
            <a:srgbClr val="FBBF09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4048373"/>
            <a:ext cx="1581711" cy="417981"/>
            <a:chOff x="4561827" y="3437117"/>
            <a:chExt cx="1499779" cy="396330"/>
          </a:xfrm>
          <a:solidFill>
            <a:srgbClr val="212E3C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203013"/>
            <a:ext cx="1581711" cy="406378"/>
            <a:chOff x="6130393" y="3583747"/>
            <a:chExt cx="1499779" cy="385328"/>
          </a:xfrm>
          <a:solidFill>
            <a:srgbClr val="FBBF09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203014"/>
            <a:ext cx="1581711" cy="406377"/>
            <a:chOff x="9267526" y="3583748"/>
            <a:chExt cx="1499779" cy="385327"/>
          </a:xfrm>
          <a:solidFill>
            <a:srgbClr val="FBBF09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4048373"/>
            <a:ext cx="1581711" cy="417982"/>
            <a:chOff x="7698960" y="3437117"/>
            <a:chExt cx="1499779" cy="396331"/>
          </a:xfrm>
          <a:solidFill>
            <a:srgbClr val="212E3C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699742"/>
            <a:ext cx="489711" cy="490548"/>
            <a:chOff x="9145588" y="4435475"/>
            <a:chExt cx="464344" cy="465138"/>
          </a:xfrm>
          <a:solidFill>
            <a:srgbClr val="FBBF09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484277"/>
            <a:ext cx="489711" cy="489711"/>
            <a:chOff x="7287419" y="2577307"/>
            <a:chExt cx="464344" cy="464344"/>
          </a:xfrm>
          <a:solidFill>
            <a:srgbClr val="212E3C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68980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FBBF09"/>
          </a:solidFill>
          <a:ln>
            <a:noFill/>
          </a:ln>
          <a:effectLst/>
        </p:spPr>
        <p:txBody>
          <a:bodyPr lIns="20091" tIns="20091" rIns="20091" bIns="20091" anchor="ctr"/>
          <a:lstStyle/>
          <a:p>
            <a:pPr algn="ctr" defTabSz="241300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477495"/>
            <a:ext cx="490548" cy="412697"/>
            <a:chOff x="5368132" y="2625725"/>
            <a:chExt cx="465138" cy="391319"/>
          </a:xfrm>
          <a:solidFill>
            <a:srgbClr val="212E3C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483860"/>
            <a:ext cx="489711" cy="382561"/>
            <a:chOff x="2581275" y="1710532"/>
            <a:chExt cx="464344" cy="362744"/>
          </a:xfrm>
          <a:solidFill>
            <a:srgbClr val="212E3C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689800"/>
            <a:ext cx="336520" cy="490548"/>
            <a:chOff x="5441157" y="4440238"/>
            <a:chExt cx="319088" cy="465138"/>
          </a:xfrm>
          <a:solidFill>
            <a:srgbClr val="FBBF09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1" name="TextBox 23"/>
          <p:cNvSpPr txBox="1"/>
          <p:nvPr/>
        </p:nvSpPr>
        <p:spPr>
          <a:xfrm>
            <a:off x="7829995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3" name="TextBox 23"/>
          <p:cNvSpPr txBox="1"/>
          <p:nvPr/>
        </p:nvSpPr>
        <p:spPr>
          <a:xfrm>
            <a:off x="5955013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5" name="TextBox 23"/>
          <p:cNvSpPr txBox="1"/>
          <p:nvPr/>
        </p:nvSpPr>
        <p:spPr>
          <a:xfrm>
            <a:off x="4597267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7" name="TextBox 23"/>
          <p:cNvSpPr txBox="1"/>
          <p:nvPr/>
        </p:nvSpPr>
        <p:spPr>
          <a:xfrm>
            <a:off x="2796176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9" name="TextBox 23"/>
          <p:cNvSpPr txBox="1"/>
          <p:nvPr/>
        </p:nvSpPr>
        <p:spPr>
          <a:xfrm>
            <a:off x="1290649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92620" y="480480"/>
            <a:ext cx="2361544" cy="25391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92620" y="159941"/>
            <a:ext cx="1800493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请</a:t>
            </a:r>
            <a:r>
              <a:rPr lang="zh-CN" altLang="en-US" dirty="0" smtClean="0">
                <a:solidFill>
                  <a:srgbClr val="212E3C"/>
                </a:solidFill>
                <a:latin typeface="+mj-lt"/>
                <a:ea typeface="微软雅黑" panose="020B0503020204020204" pitchFamily="34" charset="-122"/>
              </a:rPr>
              <a:t>替换文字内容</a:t>
            </a:r>
            <a:endParaRPr lang="zh-CN" altLang="en-US" dirty="0">
              <a:solidFill>
                <a:srgbClr val="212E3C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5" y="0"/>
            <a:ext cx="12858045" cy="7232650"/>
          </a:xfrm>
          <a:prstGeom prst="rect">
            <a:avLst/>
          </a:prstGeom>
          <a:blipFill dpi="0" rotWithShape="1">
            <a:blip r:embed="rId1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5400000">
            <a:off x="-221053" y="2343695"/>
            <a:ext cx="2988073" cy="2545260"/>
          </a:xfrm>
          <a:prstGeom prst="triangle">
            <a:avLst/>
          </a:prstGeom>
          <a:solidFill>
            <a:srgbClr val="212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6200000" flipH="1">
            <a:off x="10091732" y="2343696"/>
            <a:ext cx="2988073" cy="2545260"/>
          </a:xfrm>
          <a:prstGeom prst="triangle">
            <a:avLst/>
          </a:prstGeom>
          <a:solidFill>
            <a:srgbClr val="FBC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917207" y="3067825"/>
            <a:ext cx="815466" cy="812362"/>
            <a:chOff x="7009562" y="1639318"/>
            <a:chExt cx="773225" cy="770282"/>
          </a:xfrm>
        </p:grpSpPr>
        <p:sp>
          <p:nvSpPr>
            <p:cNvPr id="10" name="椭圆 9"/>
            <p:cNvSpPr/>
            <p:nvPr/>
          </p:nvSpPr>
          <p:spPr>
            <a:xfrm>
              <a:off x="7012505" y="1639318"/>
              <a:ext cx="770282" cy="770282"/>
            </a:xfrm>
            <a:prstGeom prst="ellipse">
              <a:avLst/>
            </a:prstGeom>
            <a:solidFill>
              <a:srgbClr val="FBBF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009562" y="1703654"/>
              <a:ext cx="716209" cy="64160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79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79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732673" y="3212398"/>
            <a:ext cx="269817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zh-CN" altLang="en-US" sz="2800" dirty="0">
                <a:solidFill>
                  <a:srgbClr val="FBBF09"/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2800" dirty="0">
              <a:solidFill>
                <a:srgbClr val="FBBF0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  <p:bldP spid="9" grpId="0"/>
    </p:bldLst>
  </p:timing>
</p:sld>
</file>

<file path=ppt/tags/tag1.xml><?xml version="1.0" encoding="utf-8"?>
<p:tagLst xmlns:p="http://schemas.openxmlformats.org/presentationml/2006/main">
  <p:tag name="MH" val="20160405234033"/>
  <p:tag name="MH_LIBRARY" val="GRAPHIC"/>
</p:tagLst>
</file>

<file path=ppt/tags/tag2.xml><?xml version="1.0" encoding="utf-8"?>
<p:tagLst xmlns:p="http://schemas.openxmlformats.org/presentationml/2006/main">
  <p:tag name="ISPRING_PRESENTATION_TITLE" val="bt024.pptx"/>
  <p:tag name="commondata" val="eyJoZGlkIjoiZGNhZmE2NDBkNDJkMTExZWJjNGYzYzk5NTUzODY3ZTQifQ==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6153</Words>
  <Application>WPS 演示</Application>
  <PresentationFormat>自定义</PresentationFormat>
  <Paragraphs>507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54" baseType="lpstr">
      <vt:lpstr>Arial</vt:lpstr>
      <vt:lpstr>宋体</vt:lpstr>
      <vt:lpstr>Wingdings</vt:lpstr>
      <vt:lpstr>Calibri</vt:lpstr>
      <vt:lpstr>Calibri</vt:lpstr>
      <vt:lpstr>微软雅黑</vt:lpstr>
      <vt:lpstr>Agency FB</vt:lpstr>
      <vt:lpstr>Trebuchet MS</vt:lpstr>
      <vt:lpstr>方正兰亭纤黑_GBK</vt:lpstr>
      <vt:lpstr>Roboto</vt:lpstr>
      <vt:lpstr>Times New Roman</vt:lpstr>
      <vt:lpstr>微软雅黑 Light</vt:lpstr>
      <vt:lpstr>나눔고딕</vt:lpstr>
      <vt:lpstr>Malgun Gothic</vt:lpstr>
      <vt:lpstr>Lato Regular</vt:lpstr>
      <vt:lpstr>Segoe Print</vt:lpstr>
      <vt:lpstr>Arial Unicode MS</vt:lpstr>
      <vt:lpstr>Gill Sans</vt:lpstr>
      <vt:lpstr>ヒラギノ角ゴ ProN W3</vt:lpstr>
      <vt:lpstr>Calibri Light</vt:lpstr>
      <vt:lpstr>Gungsuh</vt:lpstr>
      <vt:lpstr>Open Sans</vt:lpstr>
      <vt:lpstr>Meiryo</vt:lpstr>
      <vt:lpstr>Yu Gothic UI</vt:lpstr>
      <vt:lpstr>Arial Narrow</vt:lpstr>
      <vt:lpstr>黑体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>Years later</cp:lastModifiedBy>
  <cp:revision>2</cp:revision>
  <dcterms:created xsi:type="dcterms:W3CDTF">2016-09-19T17:28:00Z</dcterms:created>
  <dcterms:modified xsi:type="dcterms:W3CDTF">2024-06-12T01:54:32Z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CDDBE72F4A684EA0AF3780F351884D90_13</vt:lpwstr>
  </property>
  <property fmtid="{D5CDD505-2E9C-101B-9397-08002B2CF9AE}" pid="3" name="KSOProductBuildVer">
    <vt:lpwstr>2052-12.1.0.17133</vt:lpwstr>
  </property>
</Properties>
</file>