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17" r:id="rId3"/>
    <p:sldId id="341" r:id="rId5"/>
    <p:sldId id="322" r:id="rId6"/>
    <p:sldId id="326" r:id="rId7"/>
    <p:sldId id="342" r:id="rId8"/>
    <p:sldId id="343" r:id="rId9"/>
    <p:sldId id="329" r:id="rId10"/>
    <p:sldId id="344" r:id="rId11"/>
    <p:sldId id="321" r:id="rId12"/>
    <p:sldId id="345" r:id="rId13"/>
    <p:sldId id="346" r:id="rId14"/>
    <p:sldId id="347" r:id="rId15"/>
    <p:sldId id="348" r:id="rId16"/>
    <p:sldId id="340" r:id="rId17"/>
    <p:sldId id="320" r:id="rId18"/>
    <p:sldId id="331" r:id="rId19"/>
    <p:sldId id="333" r:id="rId20"/>
    <p:sldId id="332" r:id="rId21"/>
    <p:sldId id="335" r:id="rId22"/>
    <p:sldId id="319" r:id="rId23"/>
    <p:sldId id="349" r:id="rId24"/>
    <p:sldId id="350" r:id="rId25"/>
    <p:sldId id="334" r:id="rId26"/>
    <p:sldId id="338" r:id="rId27"/>
    <p:sldId id="318" r:id="rId28"/>
    <p:sldId id="366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E8F"/>
    <a:srgbClr val="1A6D8C"/>
    <a:srgbClr val="E8F3F5"/>
    <a:srgbClr val="FEBF02"/>
    <a:srgbClr val="34425B"/>
    <a:srgbClr val="A2B0CA"/>
    <a:srgbClr val="508CC2"/>
    <a:srgbClr val="2E75B5"/>
    <a:srgbClr val="0069B8"/>
    <a:srgbClr val="005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46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0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2.jpeg"/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椭圆 4347"/>
          <p:cNvSpPr/>
          <p:nvPr/>
        </p:nvSpPr>
        <p:spPr>
          <a:xfrm>
            <a:off x="769338" y="-3674181"/>
            <a:ext cx="5328592" cy="5328592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4344" name="图片 43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816" y="244876"/>
            <a:ext cx="4043452" cy="4016748"/>
          </a:xfrm>
          <a:prstGeom prst="rect">
            <a:avLst/>
          </a:prstGeom>
        </p:spPr>
      </p:pic>
      <p:sp>
        <p:nvSpPr>
          <p:cNvPr id="4347" name="椭圆 4346"/>
          <p:cNvSpPr/>
          <p:nvPr/>
        </p:nvSpPr>
        <p:spPr>
          <a:xfrm>
            <a:off x="4148004" y="3003798"/>
            <a:ext cx="5328592" cy="5328592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349" name="椭圆 4348"/>
          <p:cNvSpPr/>
          <p:nvPr/>
        </p:nvSpPr>
        <p:spPr>
          <a:xfrm>
            <a:off x="301320" y="1142660"/>
            <a:ext cx="2221178" cy="222117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t="-1000"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351" name="TextBox 71"/>
          <p:cNvSpPr txBox="1"/>
          <p:nvPr/>
        </p:nvSpPr>
        <p:spPr>
          <a:xfrm>
            <a:off x="2535302" y="2411155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述职报告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工作汇报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52" name="矩形 4351"/>
          <p:cNvSpPr/>
          <p:nvPr/>
        </p:nvSpPr>
        <p:spPr>
          <a:xfrm>
            <a:off x="2570551" y="1820297"/>
            <a:ext cx="4574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团队建设总结模板              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355" name="图片 43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59" y="-1037240"/>
            <a:ext cx="2088232" cy="2074479"/>
          </a:xfrm>
          <a:prstGeom prst="rect">
            <a:avLst/>
          </a:prstGeom>
        </p:spPr>
      </p:pic>
      <p:grpSp>
        <p:nvGrpSpPr>
          <p:cNvPr id="4364" name="组合 4363"/>
          <p:cNvGrpSpPr/>
          <p:nvPr/>
        </p:nvGrpSpPr>
        <p:grpSpPr>
          <a:xfrm>
            <a:off x="2240648" y="2888039"/>
            <a:ext cx="2088232" cy="2088232"/>
            <a:chOff x="2240648" y="2888039"/>
            <a:chExt cx="2088232" cy="2088232"/>
          </a:xfrm>
        </p:grpSpPr>
        <p:sp>
          <p:nvSpPr>
            <p:cNvPr id="4350" name="椭圆 4349"/>
            <p:cNvSpPr/>
            <p:nvPr/>
          </p:nvSpPr>
          <p:spPr>
            <a:xfrm>
              <a:off x="2240648" y="2888039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4363" name="组合 4362"/>
            <p:cNvGrpSpPr/>
            <p:nvPr/>
          </p:nvGrpSpPr>
          <p:grpSpPr>
            <a:xfrm>
              <a:off x="2240648" y="2894916"/>
              <a:ext cx="2088232" cy="2074479"/>
              <a:chOff x="2240648" y="2894916"/>
              <a:chExt cx="2088232" cy="2074479"/>
            </a:xfrm>
          </p:grpSpPr>
          <p:pic>
            <p:nvPicPr>
              <p:cNvPr id="4342" name="图片 43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  <p:sp>
            <p:nvSpPr>
              <p:cNvPr id="4357" name="矩形 4356"/>
              <p:cNvSpPr/>
              <p:nvPr/>
            </p:nvSpPr>
            <p:spPr>
              <a:xfrm>
                <a:off x="2778486" y="3622170"/>
                <a:ext cx="12174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LOGO</a:t>
                </a:r>
                <a:endParaRPr lang="zh-CN" altLang="en-US" sz="3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62" name="组合 4361"/>
          <p:cNvGrpSpPr/>
          <p:nvPr/>
        </p:nvGrpSpPr>
        <p:grpSpPr>
          <a:xfrm>
            <a:off x="4800460" y="4581309"/>
            <a:ext cx="3784638" cy="325570"/>
            <a:chOff x="4584416" y="4587974"/>
            <a:chExt cx="3784638" cy="325570"/>
          </a:xfrm>
        </p:grpSpPr>
        <p:sp>
          <p:nvSpPr>
            <p:cNvPr id="4353" name="TextBox 84"/>
            <p:cNvSpPr txBox="1"/>
            <p:nvPr/>
          </p:nvSpPr>
          <p:spPr>
            <a:xfrm>
              <a:off x="4867833" y="4600643"/>
              <a:ext cx="1072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企业名称：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356" name="图片 43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4416" y="4587974"/>
              <a:ext cx="323217" cy="323376"/>
            </a:xfrm>
            <a:prstGeom prst="rect">
              <a:avLst/>
            </a:prstGeom>
          </p:spPr>
        </p:pic>
        <p:sp>
          <p:nvSpPr>
            <p:cNvPr id="4358" name="TextBox 84"/>
            <p:cNvSpPr txBox="1"/>
            <p:nvPr/>
          </p:nvSpPr>
          <p:spPr>
            <a:xfrm>
              <a:off x="6352657" y="4600643"/>
              <a:ext cx="8290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59" name="TextBox 84"/>
            <p:cNvSpPr txBox="1"/>
            <p:nvPr/>
          </p:nvSpPr>
          <p:spPr>
            <a:xfrm>
              <a:off x="7437389" y="4600643"/>
              <a:ext cx="9316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360" name="图片 43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2160" y="4587974"/>
              <a:ext cx="325410" cy="325570"/>
            </a:xfrm>
            <a:prstGeom prst="rect">
              <a:avLst/>
            </a:prstGeom>
          </p:spPr>
        </p:pic>
        <p:pic>
          <p:nvPicPr>
            <p:cNvPr id="4361" name="图片 43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2190" y="4587974"/>
              <a:ext cx="323216" cy="3233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3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4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3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5" dur="500"/>
                                            <p:tgtEl>
                                              <p:spTgt spid="4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4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4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3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48" grpId="0" animBg="1"/>
          <p:bldP spid="4347" grpId="0" animBg="1"/>
          <p:bldP spid="4349" grpId="0" animBg="1"/>
          <p:bldP spid="4351" grpId="0"/>
          <p:bldP spid="43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3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4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3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3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5" dur="500"/>
                                            <p:tgtEl>
                                              <p:spTgt spid="4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3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48" grpId="0" animBg="1"/>
          <p:bldP spid="4347" grpId="0" animBg="1"/>
          <p:bldP spid="4349" grpId="0" animBg="1"/>
          <p:bldP spid="4351" grpId="0"/>
          <p:bldP spid="435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261133" y="1170778"/>
            <a:ext cx="3485146" cy="3030282"/>
            <a:chOff x="1261133" y="1170778"/>
            <a:chExt cx="3485146" cy="3030282"/>
          </a:xfrm>
        </p:grpSpPr>
        <p:sp>
          <p:nvSpPr>
            <p:cNvPr id="3" name="ïṧḷïḓê-Isosceles Triangle 3"/>
            <p:cNvSpPr/>
            <p:nvPr/>
          </p:nvSpPr>
          <p:spPr>
            <a:xfrm>
              <a:off x="2200203" y="1170778"/>
              <a:ext cx="1591056" cy="13716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" name="ïṧḷïḓê-Isosceles Triangle 4"/>
            <p:cNvSpPr/>
            <p:nvPr/>
          </p:nvSpPr>
          <p:spPr>
            <a:xfrm>
              <a:off x="3155223" y="2829460"/>
              <a:ext cx="1591056" cy="13716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ïṧḷïḓê-Isosceles Triangle 5"/>
            <p:cNvSpPr/>
            <p:nvPr/>
          </p:nvSpPr>
          <p:spPr>
            <a:xfrm>
              <a:off x="1261133" y="2829460"/>
              <a:ext cx="1591056" cy="13716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ïṧḷïḓê-Isosceles Triangle 6"/>
            <p:cNvSpPr/>
            <p:nvPr/>
          </p:nvSpPr>
          <p:spPr>
            <a:xfrm>
              <a:off x="2208177" y="1362168"/>
              <a:ext cx="1591056" cy="1371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ïṧḷïḓê-Isosceles Triangle 7"/>
            <p:cNvSpPr/>
            <p:nvPr/>
          </p:nvSpPr>
          <p:spPr>
            <a:xfrm>
              <a:off x="3003705" y="2733768"/>
              <a:ext cx="1591056" cy="13716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ïṧḷïḓê-Isosceles Triangle 8"/>
            <p:cNvSpPr/>
            <p:nvPr/>
          </p:nvSpPr>
          <p:spPr>
            <a:xfrm>
              <a:off x="1412649" y="2733768"/>
              <a:ext cx="1591056" cy="1371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ïṧḷïḓê-Rectangle 9"/>
            <p:cNvSpPr/>
            <p:nvPr/>
          </p:nvSpPr>
          <p:spPr>
            <a:xfrm>
              <a:off x="2532612" y="2792996"/>
              <a:ext cx="998932" cy="59439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</a:t>
              </a:r>
              <a:b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预设</a:t>
              </a:r>
              <a:endParaRPr lang="zh-CN" altLang="en-US" sz="1600" b="1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ïṧḷïḓê-TextBox 11"/>
            <p:cNvSpPr txBox="1"/>
            <p:nvPr/>
          </p:nvSpPr>
          <p:spPr>
            <a:xfrm>
              <a:off x="2834669" y="1780631"/>
              <a:ext cx="330859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01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1" name="ïṧḷïḓê-TextBox 13"/>
            <p:cNvSpPr txBox="1"/>
            <p:nvPr/>
          </p:nvSpPr>
          <p:spPr>
            <a:xfrm>
              <a:off x="3637170" y="3096203"/>
              <a:ext cx="330859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02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2" name="ïṧḷïḓê-TextBox 15"/>
            <p:cNvSpPr txBox="1"/>
            <p:nvPr/>
          </p:nvSpPr>
          <p:spPr>
            <a:xfrm>
              <a:off x="2041840" y="3096203"/>
              <a:ext cx="330859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03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3" name="ïṧḷïḓê-Freeform: Shape 19"/>
            <p:cNvSpPr>
              <a:spLocks noChangeAspect="1"/>
            </p:cNvSpPr>
            <p:nvPr/>
          </p:nvSpPr>
          <p:spPr bwMode="auto">
            <a:xfrm>
              <a:off x="2853741" y="2213973"/>
              <a:ext cx="283981" cy="285790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6 w 64"/>
                <a:gd name="T9" fmla="*/ 8 h 64"/>
                <a:gd name="T10" fmla="*/ 46 w 64"/>
                <a:gd name="T11" fmla="*/ 16 h 64"/>
                <a:gd name="T12" fmla="*/ 46 w 64"/>
                <a:gd name="T13" fmla="*/ 8 h 64"/>
                <a:gd name="T14" fmla="*/ 46 w 64"/>
                <a:gd name="T15" fmla="*/ 17 h 64"/>
                <a:gd name="T16" fmla="*/ 53 w 64"/>
                <a:gd name="T17" fmla="*/ 20 h 64"/>
                <a:gd name="T18" fmla="*/ 53 w 64"/>
                <a:gd name="T19" fmla="*/ 36 h 64"/>
                <a:gd name="T20" fmla="*/ 52 w 64"/>
                <a:gd name="T21" fmla="*/ 34 h 64"/>
                <a:gd name="T22" fmla="*/ 51 w 64"/>
                <a:gd name="T23" fmla="*/ 32 h 64"/>
                <a:gd name="T24" fmla="*/ 50 w 64"/>
                <a:gd name="T25" fmla="*/ 56 h 64"/>
                <a:gd name="T26" fmla="*/ 48 w 64"/>
                <a:gd name="T27" fmla="*/ 55 h 64"/>
                <a:gd name="T28" fmla="*/ 44 w 64"/>
                <a:gd name="T29" fmla="*/ 55 h 64"/>
                <a:gd name="T30" fmla="*/ 43 w 64"/>
                <a:gd name="T31" fmla="*/ 56 h 64"/>
                <a:gd name="T32" fmla="*/ 42 w 64"/>
                <a:gd name="T33" fmla="*/ 32 h 64"/>
                <a:gd name="T34" fmla="*/ 41 w 64"/>
                <a:gd name="T35" fmla="*/ 34 h 64"/>
                <a:gd name="T36" fmla="*/ 39 w 64"/>
                <a:gd name="T37" fmla="*/ 36 h 64"/>
                <a:gd name="T38" fmla="*/ 40 w 64"/>
                <a:gd name="T39" fmla="*/ 20 h 64"/>
                <a:gd name="T40" fmla="*/ 16 w 64"/>
                <a:gd name="T41" fmla="*/ 33 h 64"/>
                <a:gd name="T42" fmla="*/ 20 w 64"/>
                <a:gd name="T43" fmla="*/ 24 h 64"/>
                <a:gd name="T44" fmla="*/ 28 w 64"/>
                <a:gd name="T45" fmla="*/ 27 h 64"/>
                <a:gd name="T46" fmla="*/ 36 w 64"/>
                <a:gd name="T47" fmla="*/ 27 h 64"/>
                <a:gd name="T48" fmla="*/ 36 w 64"/>
                <a:gd name="T49" fmla="*/ 37 h 64"/>
                <a:gd name="T50" fmla="*/ 39 w 64"/>
                <a:gd name="T51" fmla="*/ 39 h 64"/>
                <a:gd name="T52" fmla="*/ 33 w 64"/>
                <a:gd name="T53" fmla="*/ 43 h 64"/>
                <a:gd name="T54" fmla="*/ 39 w 64"/>
                <a:gd name="T55" fmla="*/ 47 h 64"/>
                <a:gd name="T56" fmla="*/ 36 w 64"/>
                <a:gd name="T57" fmla="*/ 56 h 64"/>
                <a:gd name="T58" fmla="*/ 27 w 64"/>
                <a:gd name="T59" fmla="*/ 53 h 64"/>
                <a:gd name="T60" fmla="*/ 16 w 64"/>
                <a:gd name="T61" fmla="*/ 55 h 64"/>
                <a:gd name="T62" fmla="*/ 15 w 64"/>
                <a:gd name="T63" fmla="*/ 46 h 64"/>
                <a:gd name="T64" fmla="*/ 9 w 64"/>
                <a:gd name="T65" fmla="*/ 38 h 64"/>
                <a:gd name="T66" fmla="*/ 19 w 64"/>
                <a:gd name="T67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6" y="8"/>
                  </a:moveTo>
                  <a:cubicBezTo>
                    <a:pt x="49" y="8"/>
                    <a:pt x="50" y="10"/>
                    <a:pt x="50" y="12"/>
                  </a:cubicBezTo>
                  <a:cubicBezTo>
                    <a:pt x="50" y="14"/>
                    <a:pt x="49" y="16"/>
                    <a:pt x="46" y="16"/>
                  </a:cubicBezTo>
                  <a:cubicBezTo>
                    <a:pt x="44" y="16"/>
                    <a:pt x="42" y="14"/>
                    <a:pt x="42" y="12"/>
                  </a:cubicBezTo>
                  <a:cubicBezTo>
                    <a:pt x="42" y="10"/>
                    <a:pt x="44" y="8"/>
                    <a:pt x="46" y="8"/>
                  </a:cubicBezTo>
                  <a:close/>
                  <a:moveTo>
                    <a:pt x="40" y="20"/>
                  </a:moveTo>
                  <a:cubicBezTo>
                    <a:pt x="41" y="18"/>
                    <a:pt x="42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0" y="17"/>
                    <a:pt x="52" y="18"/>
                    <a:pt x="53" y="20"/>
                  </a:cubicBezTo>
                  <a:cubicBezTo>
                    <a:pt x="54" y="21"/>
                    <a:pt x="55" y="34"/>
                    <a:pt x="55" y="34"/>
                  </a:cubicBezTo>
                  <a:cubicBezTo>
                    <a:pt x="55" y="35"/>
                    <a:pt x="54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2" y="35"/>
                    <a:pt x="52" y="3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6"/>
                    <a:pt x="41" y="55"/>
                    <a:pt x="41" y="5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5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38" y="34"/>
                    <a:pt x="39" y="21"/>
                    <a:pt x="40" y="20"/>
                  </a:cubicBezTo>
                  <a:close/>
                  <a:moveTo>
                    <a:pt x="19" y="39"/>
                  </a:moveTo>
                  <a:cubicBezTo>
                    <a:pt x="18" y="37"/>
                    <a:pt x="16" y="33"/>
                    <a:pt x="16" y="33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9" y="39"/>
                  </a:lnTo>
                  <a:close/>
                  <a:moveTo>
                    <a:pt x="19" y="39"/>
                  </a:moveTo>
                  <a:cubicBezTo>
                    <a:pt x="19" y="39"/>
                    <a:pt x="19" y="39"/>
                    <a:pt x="19" y="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ṧḷïḓê-Freeform: Shape 20"/>
            <p:cNvSpPr>
              <a:spLocks noChangeAspect="1"/>
            </p:cNvSpPr>
            <p:nvPr/>
          </p:nvSpPr>
          <p:spPr bwMode="auto">
            <a:xfrm>
              <a:off x="3673395" y="3635487"/>
              <a:ext cx="283981" cy="285790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4 w 64"/>
                <a:gd name="T9" fmla="*/ 12 h 64"/>
                <a:gd name="T10" fmla="*/ 49 w 64"/>
                <a:gd name="T11" fmla="*/ 12 h 64"/>
                <a:gd name="T12" fmla="*/ 49 w 64"/>
                <a:gd name="T13" fmla="*/ 16 h 64"/>
                <a:gd name="T14" fmla="*/ 44 w 64"/>
                <a:gd name="T15" fmla="*/ 16 h 64"/>
                <a:gd name="T16" fmla="*/ 44 w 64"/>
                <a:gd name="T17" fmla="*/ 12 h 64"/>
                <a:gd name="T18" fmla="*/ 40 w 64"/>
                <a:gd name="T19" fmla="*/ 20 h 64"/>
                <a:gd name="T20" fmla="*/ 50 w 64"/>
                <a:gd name="T21" fmla="*/ 18 h 64"/>
                <a:gd name="T22" fmla="*/ 55 w 64"/>
                <a:gd name="T23" fmla="*/ 23 h 64"/>
                <a:gd name="T24" fmla="*/ 54 w 64"/>
                <a:gd name="T25" fmla="*/ 34 h 64"/>
                <a:gd name="T26" fmla="*/ 52 w 64"/>
                <a:gd name="T27" fmla="*/ 34 h 64"/>
                <a:gd name="T28" fmla="*/ 52 w 64"/>
                <a:gd name="T29" fmla="*/ 24 h 64"/>
                <a:gd name="T30" fmla="*/ 51 w 64"/>
                <a:gd name="T31" fmla="*/ 50 h 64"/>
                <a:gd name="T32" fmla="*/ 49 w 64"/>
                <a:gd name="T33" fmla="*/ 52 h 64"/>
                <a:gd name="T34" fmla="*/ 47 w 64"/>
                <a:gd name="T35" fmla="*/ 50 h 64"/>
                <a:gd name="T36" fmla="*/ 46 w 64"/>
                <a:gd name="T37" fmla="*/ 35 h 64"/>
                <a:gd name="T38" fmla="*/ 46 w 64"/>
                <a:gd name="T39" fmla="*/ 51 h 64"/>
                <a:gd name="T40" fmla="*/ 43 w 64"/>
                <a:gd name="T41" fmla="*/ 51 h 64"/>
                <a:gd name="T42" fmla="*/ 42 w 64"/>
                <a:gd name="T43" fmla="*/ 24 h 64"/>
                <a:gd name="T44" fmla="*/ 42 w 64"/>
                <a:gd name="T45" fmla="*/ 33 h 64"/>
                <a:gd name="T46" fmla="*/ 40 w 64"/>
                <a:gd name="T47" fmla="*/ 34 h 64"/>
                <a:gd name="T48" fmla="*/ 39 w 64"/>
                <a:gd name="T49" fmla="*/ 33 h 64"/>
                <a:gd name="T50" fmla="*/ 32 w 64"/>
                <a:gd name="T51" fmla="*/ 8 h 64"/>
                <a:gd name="T52" fmla="*/ 35 w 64"/>
                <a:gd name="T53" fmla="*/ 56 h 64"/>
                <a:gd name="T54" fmla="*/ 32 w 64"/>
                <a:gd name="T55" fmla="*/ 8 h 64"/>
                <a:gd name="T56" fmla="*/ 19 w 64"/>
                <a:gd name="T57" fmla="*/ 11 h 64"/>
                <a:gd name="T58" fmla="*/ 22 w 64"/>
                <a:gd name="T59" fmla="*/ 14 h 64"/>
                <a:gd name="T60" fmla="*/ 19 w 64"/>
                <a:gd name="T61" fmla="*/ 17 h 64"/>
                <a:gd name="T62" fmla="*/ 15 w 64"/>
                <a:gd name="T63" fmla="*/ 14 h 64"/>
                <a:gd name="T64" fmla="*/ 9 w 64"/>
                <a:gd name="T65" fmla="*/ 31 h 64"/>
                <a:gd name="T66" fmla="*/ 10 w 64"/>
                <a:gd name="T67" fmla="*/ 28 h 64"/>
                <a:gd name="T68" fmla="*/ 12 w 64"/>
                <a:gd name="T69" fmla="*/ 21 h 64"/>
                <a:gd name="T70" fmla="*/ 16 w 64"/>
                <a:gd name="T71" fmla="*/ 18 h 64"/>
                <a:gd name="T72" fmla="*/ 24 w 64"/>
                <a:gd name="T73" fmla="*/ 19 h 64"/>
                <a:gd name="T74" fmla="*/ 26 w 64"/>
                <a:gd name="T75" fmla="*/ 25 h 64"/>
                <a:gd name="T76" fmla="*/ 28 w 64"/>
                <a:gd name="T77" fmla="*/ 30 h 64"/>
                <a:gd name="T78" fmla="*/ 28 w 64"/>
                <a:gd name="T79" fmla="*/ 32 h 64"/>
                <a:gd name="T80" fmla="*/ 27 w 64"/>
                <a:gd name="T81" fmla="*/ 33 h 64"/>
                <a:gd name="T82" fmla="*/ 25 w 64"/>
                <a:gd name="T83" fmla="*/ 30 h 64"/>
                <a:gd name="T84" fmla="*/ 23 w 64"/>
                <a:gd name="T85" fmla="*/ 23 h 64"/>
                <a:gd name="T86" fmla="*/ 27 w 64"/>
                <a:gd name="T87" fmla="*/ 38 h 64"/>
                <a:gd name="T88" fmla="*/ 22 w 64"/>
                <a:gd name="T89" fmla="*/ 50 h 64"/>
                <a:gd name="T90" fmla="*/ 21 w 64"/>
                <a:gd name="T91" fmla="*/ 52 h 64"/>
                <a:gd name="T92" fmla="*/ 19 w 64"/>
                <a:gd name="T93" fmla="*/ 50 h 64"/>
                <a:gd name="T94" fmla="*/ 18 w 64"/>
                <a:gd name="T95" fmla="*/ 38 h 64"/>
                <a:gd name="T96" fmla="*/ 18 w 64"/>
                <a:gd name="T97" fmla="*/ 51 h 64"/>
                <a:gd name="T98" fmla="*/ 16 w 64"/>
                <a:gd name="T99" fmla="*/ 51 h 64"/>
                <a:gd name="T100" fmla="*/ 15 w 64"/>
                <a:gd name="T101" fmla="*/ 38 h 64"/>
                <a:gd name="T102" fmla="*/ 15 w 64"/>
                <a:gd name="T103" fmla="*/ 23 h 64"/>
                <a:gd name="T104" fmla="*/ 13 w 64"/>
                <a:gd name="T105" fmla="*/ 27 h 64"/>
                <a:gd name="T106" fmla="*/ 12 w 64"/>
                <a:gd name="T107" fmla="*/ 32 h 64"/>
                <a:gd name="T108" fmla="*/ 10 w 64"/>
                <a:gd name="T109" fmla="*/ 33 h 64"/>
                <a:gd name="T110" fmla="*/ 9 w 64"/>
                <a:gd name="T111" fmla="*/ 31 h 64"/>
                <a:gd name="T112" fmla="*/ 9 w 64"/>
                <a:gd name="T11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4" y="12"/>
                  </a:moveTo>
                  <a:cubicBezTo>
                    <a:pt x="45" y="11"/>
                    <a:pt x="46" y="11"/>
                    <a:pt x="47" y="11"/>
                  </a:cubicBezTo>
                  <a:cubicBezTo>
                    <a:pt x="48" y="11"/>
                    <a:pt x="48" y="11"/>
                    <a:pt x="49" y="12"/>
                  </a:cubicBezTo>
                  <a:cubicBezTo>
                    <a:pt x="50" y="12"/>
                    <a:pt x="50" y="13"/>
                    <a:pt x="50" y="14"/>
                  </a:cubicBezTo>
                  <a:cubicBezTo>
                    <a:pt x="50" y="15"/>
                    <a:pt x="50" y="16"/>
                    <a:pt x="49" y="16"/>
                  </a:cubicBezTo>
                  <a:cubicBezTo>
                    <a:pt x="48" y="17"/>
                    <a:pt x="48" y="17"/>
                    <a:pt x="47" y="17"/>
                  </a:cubicBezTo>
                  <a:cubicBezTo>
                    <a:pt x="46" y="17"/>
                    <a:pt x="45" y="17"/>
                    <a:pt x="44" y="16"/>
                  </a:cubicBezTo>
                  <a:cubicBezTo>
                    <a:pt x="44" y="16"/>
                    <a:pt x="43" y="15"/>
                    <a:pt x="43" y="14"/>
                  </a:cubicBezTo>
                  <a:cubicBezTo>
                    <a:pt x="43" y="13"/>
                    <a:pt x="44" y="12"/>
                    <a:pt x="44" y="12"/>
                  </a:cubicBezTo>
                  <a:close/>
                  <a:moveTo>
                    <a:pt x="39" y="23"/>
                  </a:moveTo>
                  <a:cubicBezTo>
                    <a:pt x="39" y="21"/>
                    <a:pt x="39" y="20"/>
                    <a:pt x="40" y="20"/>
                  </a:cubicBezTo>
                  <a:cubicBezTo>
                    <a:pt x="41" y="19"/>
                    <a:pt x="42" y="18"/>
                    <a:pt x="43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2" y="18"/>
                    <a:pt x="53" y="19"/>
                    <a:pt x="53" y="20"/>
                  </a:cubicBezTo>
                  <a:cubicBezTo>
                    <a:pt x="54" y="20"/>
                    <a:pt x="55" y="21"/>
                    <a:pt x="55" y="2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4" y="34"/>
                    <a:pt x="54" y="34"/>
                    <a:pt x="53" y="34"/>
                  </a:cubicBezTo>
                  <a:cubicBezTo>
                    <a:pt x="53" y="34"/>
                    <a:pt x="52" y="34"/>
                    <a:pt x="52" y="34"/>
                  </a:cubicBezTo>
                  <a:cubicBezTo>
                    <a:pt x="52" y="34"/>
                    <a:pt x="52" y="33"/>
                    <a:pt x="52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1"/>
                    <a:pt x="50" y="51"/>
                  </a:cubicBezTo>
                  <a:cubicBezTo>
                    <a:pt x="50" y="51"/>
                    <a:pt x="50" y="52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5" y="51"/>
                    <a:pt x="45" y="52"/>
                    <a:pt x="44" y="52"/>
                  </a:cubicBezTo>
                  <a:cubicBezTo>
                    <a:pt x="44" y="52"/>
                    <a:pt x="43" y="51"/>
                    <a:pt x="43" y="51"/>
                  </a:cubicBezTo>
                  <a:cubicBezTo>
                    <a:pt x="43" y="51"/>
                    <a:pt x="42" y="50"/>
                    <a:pt x="42" y="50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41" y="34"/>
                    <a:pt x="41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4"/>
                    <a:pt x="39" y="33"/>
                    <a:pt x="39" y="33"/>
                  </a:cubicBezTo>
                  <a:lnTo>
                    <a:pt x="39" y="23"/>
                  </a:lnTo>
                  <a:close/>
                  <a:moveTo>
                    <a:pt x="32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56"/>
                    <a:pt x="32" y="56"/>
                    <a:pt x="32" y="5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7" y="11"/>
                    <a:pt x="18" y="11"/>
                    <a:pt x="19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7"/>
                    <a:pt x="20" y="17"/>
                    <a:pt x="19" y="17"/>
                  </a:cubicBezTo>
                  <a:cubicBezTo>
                    <a:pt x="18" y="17"/>
                    <a:pt x="17" y="17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5" y="13"/>
                    <a:pt x="16" y="12"/>
                    <a:pt x="16" y="12"/>
                  </a:cubicBezTo>
                  <a:close/>
                  <a:moveTo>
                    <a:pt x="9" y="31"/>
                  </a:moveTo>
                  <a:cubicBezTo>
                    <a:pt x="9" y="31"/>
                    <a:pt x="10" y="31"/>
                    <a:pt x="10" y="30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2" y="24"/>
                    <a:pt x="12" y="22"/>
                    <a:pt x="12" y="21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6" y="22"/>
                    <a:pt x="26" y="24"/>
                    <a:pt x="26" y="25"/>
                  </a:cubicBezTo>
                  <a:cubicBezTo>
                    <a:pt x="26" y="26"/>
                    <a:pt x="27" y="27"/>
                    <a:pt x="27" y="28"/>
                  </a:cubicBezTo>
                  <a:cubicBezTo>
                    <a:pt x="27" y="29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6" y="32"/>
                    <a:pt x="25" y="31"/>
                    <a:pt x="25" y="30"/>
                  </a:cubicBezTo>
                  <a:cubicBezTo>
                    <a:pt x="25" y="29"/>
                    <a:pt x="25" y="28"/>
                    <a:pt x="24" y="27"/>
                  </a:cubicBezTo>
                  <a:cubicBezTo>
                    <a:pt x="24" y="26"/>
                    <a:pt x="23" y="25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1" y="52"/>
                    <a:pt x="21" y="52"/>
                  </a:cubicBezTo>
                  <a:cubicBezTo>
                    <a:pt x="20" y="52"/>
                    <a:pt x="20" y="51"/>
                    <a:pt x="20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7" y="52"/>
                    <a:pt x="17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5" y="51"/>
                    <a:pt x="15" y="50"/>
                    <a:pt x="15" y="5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9" y="32"/>
                    <a:pt x="9" y="31"/>
                    <a:pt x="9" y="31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ṧḷïḓê-Freeform: Shape 21"/>
            <p:cNvSpPr>
              <a:spLocks noChangeAspect="1"/>
            </p:cNvSpPr>
            <p:nvPr/>
          </p:nvSpPr>
          <p:spPr bwMode="auto">
            <a:xfrm>
              <a:off x="2076099" y="3639945"/>
              <a:ext cx="283981" cy="285790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5 w 64"/>
                <a:gd name="T9" fmla="*/ 26 h 64"/>
                <a:gd name="T10" fmla="*/ 45 w 64"/>
                <a:gd name="T11" fmla="*/ 36 h 64"/>
                <a:gd name="T12" fmla="*/ 45 w 64"/>
                <a:gd name="T13" fmla="*/ 26 h 64"/>
                <a:gd name="T14" fmla="*/ 37 w 64"/>
                <a:gd name="T15" fmla="*/ 24 h 64"/>
                <a:gd name="T16" fmla="*/ 41 w 64"/>
                <a:gd name="T17" fmla="*/ 37 h 64"/>
                <a:gd name="T18" fmla="*/ 45 w 64"/>
                <a:gd name="T19" fmla="*/ 37 h 64"/>
                <a:gd name="T20" fmla="*/ 50 w 64"/>
                <a:gd name="T21" fmla="*/ 36 h 64"/>
                <a:gd name="T22" fmla="*/ 55 w 64"/>
                <a:gd name="T23" fmla="*/ 23 h 64"/>
                <a:gd name="T24" fmla="*/ 53 w 64"/>
                <a:gd name="T25" fmla="*/ 40 h 64"/>
                <a:gd name="T26" fmla="*/ 50 w 64"/>
                <a:gd name="T27" fmla="*/ 52 h 64"/>
                <a:gd name="T28" fmla="*/ 40 w 64"/>
                <a:gd name="T29" fmla="*/ 43 h 64"/>
                <a:gd name="T30" fmla="*/ 34 w 64"/>
                <a:gd name="T31" fmla="*/ 25 h 64"/>
                <a:gd name="T32" fmla="*/ 14 w 64"/>
                <a:gd name="T33" fmla="*/ 21 h 64"/>
                <a:gd name="T34" fmla="*/ 18 w 64"/>
                <a:gd name="T35" fmla="*/ 19 h 64"/>
                <a:gd name="T36" fmla="*/ 22 w 64"/>
                <a:gd name="T37" fmla="*/ 19 h 64"/>
                <a:gd name="T38" fmla="*/ 25 w 64"/>
                <a:gd name="T39" fmla="*/ 23 h 64"/>
                <a:gd name="T40" fmla="*/ 25 w 64"/>
                <a:gd name="T41" fmla="*/ 29 h 64"/>
                <a:gd name="T42" fmla="*/ 23 w 64"/>
                <a:gd name="T43" fmla="*/ 24 h 64"/>
                <a:gd name="T44" fmla="*/ 21 w 64"/>
                <a:gd name="T45" fmla="*/ 21 h 64"/>
                <a:gd name="T46" fmla="*/ 18 w 64"/>
                <a:gd name="T47" fmla="*/ 21 h 64"/>
                <a:gd name="T48" fmla="*/ 15 w 64"/>
                <a:gd name="T49" fmla="*/ 22 h 64"/>
                <a:gd name="T50" fmla="*/ 12 w 64"/>
                <a:gd name="T51" fmla="*/ 25 h 64"/>
                <a:gd name="T52" fmla="*/ 14 w 64"/>
                <a:gd name="T53" fmla="*/ 21 h 64"/>
                <a:gd name="T54" fmla="*/ 18 w 64"/>
                <a:gd name="T55" fmla="*/ 36 h 64"/>
                <a:gd name="T56" fmla="*/ 18 w 64"/>
                <a:gd name="T57" fmla="*/ 26 h 64"/>
                <a:gd name="T58" fmla="*/ 9 w 64"/>
                <a:gd name="T59" fmla="*/ 41 h 64"/>
                <a:gd name="T60" fmla="*/ 18 w 64"/>
                <a:gd name="T61" fmla="*/ 37 h 64"/>
                <a:gd name="T62" fmla="*/ 29 w 64"/>
                <a:gd name="T63" fmla="*/ 45 h 64"/>
                <a:gd name="T64" fmla="*/ 34 w 64"/>
                <a:gd name="T65" fmla="*/ 44 h 64"/>
                <a:gd name="T66" fmla="*/ 28 w 64"/>
                <a:gd name="T67" fmla="*/ 48 h 64"/>
                <a:gd name="T68" fmla="*/ 27 w 64"/>
                <a:gd name="T69" fmla="*/ 48 h 64"/>
                <a:gd name="T70" fmla="*/ 27 w 64"/>
                <a:gd name="T71" fmla="*/ 48 h 64"/>
                <a:gd name="T72" fmla="*/ 23 w 64"/>
                <a:gd name="T73" fmla="*/ 52 h 64"/>
                <a:gd name="T74" fmla="*/ 12 w 64"/>
                <a:gd name="T75" fmla="*/ 44 h 64"/>
                <a:gd name="T76" fmla="*/ 8 w 64"/>
                <a:gd name="T77" fmla="*/ 52 h 64"/>
                <a:gd name="T78" fmla="*/ 9 w 64"/>
                <a:gd name="T79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5" y="26"/>
                  </a:moveTo>
                  <a:cubicBezTo>
                    <a:pt x="48" y="26"/>
                    <a:pt x="50" y="28"/>
                    <a:pt x="50" y="31"/>
                  </a:cubicBezTo>
                  <a:cubicBezTo>
                    <a:pt x="50" y="33"/>
                    <a:pt x="48" y="36"/>
                    <a:pt x="45" y="36"/>
                  </a:cubicBezTo>
                  <a:cubicBezTo>
                    <a:pt x="42" y="36"/>
                    <a:pt x="40" y="33"/>
                    <a:pt x="40" y="31"/>
                  </a:cubicBezTo>
                  <a:cubicBezTo>
                    <a:pt x="40" y="28"/>
                    <a:pt x="42" y="26"/>
                    <a:pt x="45" y="26"/>
                  </a:cubicBezTo>
                  <a:close/>
                  <a:moveTo>
                    <a:pt x="35" y="23"/>
                  </a:moveTo>
                  <a:cubicBezTo>
                    <a:pt x="36" y="23"/>
                    <a:pt x="37" y="23"/>
                    <a:pt x="37" y="2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8"/>
                    <a:pt x="41" y="37"/>
                  </a:cubicBezTo>
                  <a:cubicBezTo>
                    <a:pt x="42" y="37"/>
                    <a:pt x="43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8"/>
                    <a:pt x="50" y="36"/>
                    <a:pt x="50" y="36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4" y="23"/>
                    <a:pt x="55" y="23"/>
                  </a:cubicBezTo>
                  <a:cubicBezTo>
                    <a:pt x="56" y="23"/>
                    <a:pt x="56" y="24"/>
                    <a:pt x="56" y="25"/>
                  </a:cubicBezTo>
                  <a:cubicBezTo>
                    <a:pt x="56" y="25"/>
                    <a:pt x="53" y="39"/>
                    <a:pt x="53" y="40"/>
                  </a:cubicBezTo>
                  <a:cubicBezTo>
                    <a:pt x="53" y="42"/>
                    <a:pt x="50" y="43"/>
                    <a:pt x="50" y="4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7" y="42"/>
                    <a:pt x="37" y="40"/>
                  </a:cubicBezTo>
                  <a:cubicBezTo>
                    <a:pt x="37" y="39"/>
                    <a:pt x="34" y="25"/>
                    <a:pt x="34" y="25"/>
                  </a:cubicBezTo>
                  <a:cubicBezTo>
                    <a:pt x="34" y="24"/>
                    <a:pt x="34" y="23"/>
                    <a:pt x="35" y="23"/>
                  </a:cubicBezTo>
                  <a:close/>
                  <a:moveTo>
                    <a:pt x="14" y="21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14" y="21"/>
                  </a:lnTo>
                  <a:close/>
                  <a:moveTo>
                    <a:pt x="22" y="31"/>
                  </a:moveTo>
                  <a:cubicBezTo>
                    <a:pt x="22" y="33"/>
                    <a:pt x="20" y="36"/>
                    <a:pt x="18" y="36"/>
                  </a:cubicBezTo>
                  <a:cubicBezTo>
                    <a:pt x="15" y="36"/>
                    <a:pt x="13" y="33"/>
                    <a:pt x="13" y="31"/>
                  </a:cubicBezTo>
                  <a:cubicBezTo>
                    <a:pt x="13" y="28"/>
                    <a:pt x="15" y="26"/>
                    <a:pt x="18" y="26"/>
                  </a:cubicBezTo>
                  <a:cubicBezTo>
                    <a:pt x="20" y="26"/>
                    <a:pt x="22" y="28"/>
                    <a:pt x="22" y="31"/>
                  </a:cubicBezTo>
                  <a:close/>
                  <a:moveTo>
                    <a:pt x="9" y="41"/>
                  </a:moveTo>
                  <a:cubicBezTo>
                    <a:pt x="11" y="38"/>
                    <a:pt x="13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7"/>
                    <a:pt x="23" y="38"/>
                    <a:pt x="26" y="41"/>
                  </a:cubicBezTo>
                  <a:cubicBezTo>
                    <a:pt x="27" y="43"/>
                    <a:pt x="27" y="43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5" y="45"/>
                    <a:pt x="34" y="46"/>
                    <a:pt x="33" y="46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9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48"/>
                    <a:pt x="9" y="42"/>
                    <a:pt x="9" y="41"/>
                  </a:cubicBezTo>
                  <a:close/>
                  <a:moveTo>
                    <a:pt x="9" y="41"/>
                  </a:moveTo>
                  <a:cubicBezTo>
                    <a:pt x="9" y="41"/>
                    <a:pt x="9" y="41"/>
                    <a:pt x="9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6" name="Group 12"/>
          <p:cNvGrpSpPr/>
          <p:nvPr/>
        </p:nvGrpSpPr>
        <p:grpSpPr>
          <a:xfrm>
            <a:off x="5009433" y="3146334"/>
            <a:ext cx="3294366" cy="656838"/>
            <a:chOff x="6096000" y="4521354"/>
            <a:chExt cx="4962662" cy="875784"/>
          </a:xfrm>
        </p:grpSpPr>
        <p:sp>
          <p:nvSpPr>
            <p:cNvPr id="23" name="ïṧḷïḓê-Rectangle 17"/>
            <p:cNvSpPr/>
            <p:nvPr/>
          </p:nvSpPr>
          <p:spPr>
            <a:xfrm>
              <a:off x="6096000" y="4912390"/>
              <a:ext cx="4962662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如需更改请在（设置形状格式）菜单下（文本选项）中调整。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ïṧḷïḓê-Rectangle 10"/>
            <p:cNvSpPr/>
            <p:nvPr/>
          </p:nvSpPr>
          <p:spPr>
            <a:xfrm>
              <a:off x="6096000" y="4521354"/>
              <a:ext cx="1564777" cy="41549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4594761" y="2284263"/>
            <a:ext cx="3294366" cy="656838"/>
            <a:chOff x="6096000" y="4521354"/>
            <a:chExt cx="4962662" cy="875784"/>
          </a:xfrm>
        </p:grpSpPr>
        <p:sp>
          <p:nvSpPr>
            <p:cNvPr id="21" name="ïṧḷïḓê-Rectangle 23"/>
            <p:cNvSpPr/>
            <p:nvPr/>
          </p:nvSpPr>
          <p:spPr>
            <a:xfrm>
              <a:off x="6096000" y="4912390"/>
              <a:ext cx="4962662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如需更改请在（设置形状格式）菜单下（文本选项）中调整。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ïṧḷïḓê-Rectangle 24"/>
            <p:cNvSpPr/>
            <p:nvPr/>
          </p:nvSpPr>
          <p:spPr>
            <a:xfrm>
              <a:off x="6096000" y="4521354"/>
              <a:ext cx="1564777" cy="41549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4064328" y="1422192"/>
            <a:ext cx="3294366" cy="656838"/>
            <a:chOff x="6096000" y="4521354"/>
            <a:chExt cx="4962662" cy="875784"/>
          </a:xfrm>
        </p:grpSpPr>
        <p:sp>
          <p:nvSpPr>
            <p:cNvPr id="19" name="ïṧḷïḓê-Rectangle 26"/>
            <p:cNvSpPr/>
            <p:nvPr/>
          </p:nvSpPr>
          <p:spPr>
            <a:xfrm>
              <a:off x="6096000" y="4912390"/>
              <a:ext cx="4962662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如需更改请在（设置形状格式）菜单下（文本选项）中调整。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ïṧḷïḓê-Rectangle 27"/>
            <p:cNvSpPr/>
            <p:nvPr/>
          </p:nvSpPr>
          <p:spPr>
            <a:xfrm>
              <a:off x="6096000" y="4521354"/>
              <a:ext cx="1564777" cy="41549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ïšḻïďê-Straight Arrow Connector 2"/>
          <p:cNvCxnSpPr/>
          <p:nvPr/>
        </p:nvCxnSpPr>
        <p:spPr>
          <a:xfrm>
            <a:off x="908048" y="3864728"/>
            <a:ext cx="7327904" cy="1461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组合 3"/>
          <p:cNvGrpSpPr/>
          <p:nvPr/>
        </p:nvGrpSpPr>
        <p:grpSpPr>
          <a:xfrm>
            <a:off x="1367517" y="951452"/>
            <a:ext cx="6408967" cy="2330371"/>
            <a:chOff x="1564184" y="1952298"/>
            <a:chExt cx="6881145" cy="2501875"/>
          </a:xfrm>
        </p:grpSpPr>
        <p:sp>
          <p:nvSpPr>
            <p:cNvPr id="6" name="ïšḻïďê-文本框 6"/>
            <p:cNvSpPr txBox="1"/>
            <p:nvPr/>
          </p:nvSpPr>
          <p:spPr>
            <a:xfrm>
              <a:off x="2011110" y="3025743"/>
              <a:ext cx="1602330" cy="185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ea typeface="微软雅黑" panose="020B0503020204020204" pitchFamily="34" charset="-122"/>
                </a:rPr>
                <a:t>标题文本预设</a:t>
              </a:r>
              <a:endParaRPr lang="zh-CN" altLang="en-US" sz="1400" b="1" i="0" u="none" strike="noStrike" cap="none" baseline="0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ïšḻïďê-文本框 7"/>
            <p:cNvSpPr txBox="1"/>
            <p:nvPr/>
          </p:nvSpPr>
          <p:spPr>
            <a:xfrm>
              <a:off x="2011110" y="3252692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buSzPct val="25000"/>
                <a:buNone/>
              </a:pPr>
              <a: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</a:br>
              <a: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850" b="0" i="0" u="none" strike="noStrike" cap="none" baseline="0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ïšḻïďê-文本框 8"/>
            <p:cNvSpPr txBox="1"/>
            <p:nvPr/>
          </p:nvSpPr>
          <p:spPr>
            <a:xfrm>
              <a:off x="4222686" y="3025743"/>
              <a:ext cx="1602330" cy="185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ea typeface="微软雅黑" panose="020B0503020204020204" pitchFamily="34" charset="-122"/>
                </a:rPr>
                <a:t>标题文本预设</a:t>
              </a:r>
              <a:endParaRPr lang="zh-CN" altLang="en-US" sz="1400" b="1" i="0" u="none" strike="noStrike" cap="none" baseline="0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ïšḻïďê-文本框 9"/>
            <p:cNvSpPr txBox="1"/>
            <p:nvPr/>
          </p:nvSpPr>
          <p:spPr>
            <a:xfrm>
              <a:off x="4222686" y="3252692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buSzPct val="25000"/>
                <a:buNone/>
              </a:pPr>
              <a: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</a:br>
              <a: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850" b="0" i="0" u="none" strike="noStrike" cap="none" baseline="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ïšḻïďê-文本框 10"/>
            <p:cNvSpPr txBox="1"/>
            <p:nvPr/>
          </p:nvSpPr>
          <p:spPr>
            <a:xfrm>
              <a:off x="6425193" y="3025743"/>
              <a:ext cx="1602330" cy="185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CN" altLang="en-US" sz="1400" b="1" i="0" u="none" strike="noStrike" cap="none" baseline="0" dirty="0">
                  <a:ea typeface="微软雅黑" panose="020B0503020204020204" pitchFamily="34" charset="-122"/>
                </a:rPr>
                <a:t>标题文本预设</a:t>
              </a:r>
              <a:endParaRPr lang="zh-CN" altLang="en-US" sz="1400" b="1" i="0" u="none" strike="noStrike" cap="none" baseline="0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ïšḻïďê-文本框 11"/>
            <p:cNvSpPr txBox="1"/>
            <p:nvPr/>
          </p:nvSpPr>
          <p:spPr>
            <a:xfrm>
              <a:off x="6425193" y="3252692"/>
              <a:ext cx="1602330" cy="511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buSzPct val="25000"/>
                <a:buNone/>
              </a:pPr>
              <a: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</a:br>
              <a:r>
                <a:rPr lang="zh-CN" altLang="en-US" sz="850" b="0" i="0" u="none" strike="noStrike" cap="none" baseline="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850" b="0" i="0" u="none" strike="noStrike" cap="none" baseline="0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ïšḻïďê-任意多边形 14"/>
            <p:cNvSpPr/>
            <p:nvPr/>
          </p:nvSpPr>
          <p:spPr>
            <a:xfrm>
              <a:off x="3752128" y="1952298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ïšḻïďê-任意多边形 16"/>
            <p:cNvSpPr/>
            <p:nvPr/>
          </p:nvSpPr>
          <p:spPr>
            <a:xfrm>
              <a:off x="5940075" y="3201659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šḻïďê-任意多边形 17"/>
            <p:cNvSpPr/>
            <p:nvPr/>
          </p:nvSpPr>
          <p:spPr>
            <a:xfrm>
              <a:off x="1564184" y="3201659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šḻïďê-任意多边形 18"/>
            <p:cNvSpPr/>
            <p:nvPr/>
          </p:nvSpPr>
          <p:spPr>
            <a:xfrm>
              <a:off x="1564184" y="1952298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šḻïďê-任意多边形 19"/>
            <p:cNvSpPr/>
            <p:nvPr/>
          </p:nvSpPr>
          <p:spPr>
            <a:xfrm>
              <a:off x="5940075" y="1952298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šḻïďê-任意多边形 21"/>
            <p:cNvSpPr/>
            <p:nvPr/>
          </p:nvSpPr>
          <p:spPr>
            <a:xfrm>
              <a:off x="3752128" y="3201659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šḻïďê-任意多边形 23"/>
            <p:cNvSpPr/>
            <p:nvPr/>
          </p:nvSpPr>
          <p:spPr>
            <a:xfrm>
              <a:off x="2562811" y="2515452"/>
              <a:ext cx="457104" cy="348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144" y="56250"/>
                  </a:moveTo>
                  <a:lnTo>
                    <a:pt x="42855" y="56250"/>
                  </a:lnTo>
                  <a:lnTo>
                    <a:pt x="42855" y="69377"/>
                  </a:lnTo>
                  <a:cubicBezTo>
                    <a:pt x="42855" y="70627"/>
                    <a:pt x="43333" y="71250"/>
                    <a:pt x="44283" y="71250"/>
                  </a:cubicBezTo>
                  <a:lnTo>
                    <a:pt x="75716" y="71250"/>
                  </a:lnTo>
                  <a:cubicBezTo>
                    <a:pt x="76666" y="71250"/>
                    <a:pt x="77144" y="70627"/>
                    <a:pt x="77144" y="69377"/>
                  </a:cubicBezTo>
                  <a:cubicBezTo>
                    <a:pt x="77144" y="69377"/>
                    <a:pt x="77144" y="56250"/>
                    <a:pt x="77144" y="56250"/>
                  </a:cubicBezTo>
                  <a:close/>
                  <a:moveTo>
                    <a:pt x="75716" y="0"/>
                  </a:moveTo>
                  <a:cubicBezTo>
                    <a:pt x="76905" y="0"/>
                    <a:pt x="77916" y="550"/>
                    <a:pt x="78750" y="1638"/>
                  </a:cubicBezTo>
                  <a:cubicBezTo>
                    <a:pt x="79583" y="2733"/>
                    <a:pt x="80000" y="4066"/>
                    <a:pt x="80000" y="5622"/>
                  </a:cubicBezTo>
                  <a:lnTo>
                    <a:pt x="80000" y="20627"/>
                  </a:lnTo>
                  <a:cubicBezTo>
                    <a:pt x="80000" y="21877"/>
                    <a:pt x="79522" y="22500"/>
                    <a:pt x="78572" y="22500"/>
                  </a:cubicBezTo>
                  <a:cubicBezTo>
                    <a:pt x="77616" y="22500"/>
                    <a:pt x="77144" y="21877"/>
                    <a:pt x="77144" y="20627"/>
                  </a:cubicBezTo>
                  <a:lnTo>
                    <a:pt x="77144" y="5622"/>
                  </a:lnTo>
                  <a:cubicBezTo>
                    <a:pt x="77144" y="4377"/>
                    <a:pt x="76666" y="3750"/>
                    <a:pt x="75716" y="3750"/>
                  </a:cubicBezTo>
                  <a:lnTo>
                    <a:pt x="44283" y="3750"/>
                  </a:lnTo>
                  <a:cubicBezTo>
                    <a:pt x="43333" y="3750"/>
                    <a:pt x="42855" y="4377"/>
                    <a:pt x="42855" y="5622"/>
                  </a:cubicBezTo>
                  <a:lnTo>
                    <a:pt x="42855" y="20627"/>
                  </a:lnTo>
                  <a:cubicBezTo>
                    <a:pt x="42855" y="21877"/>
                    <a:pt x="42377" y="22500"/>
                    <a:pt x="41427" y="22500"/>
                  </a:cubicBezTo>
                  <a:cubicBezTo>
                    <a:pt x="40472" y="22500"/>
                    <a:pt x="40000" y="21877"/>
                    <a:pt x="40000" y="20627"/>
                  </a:cubicBezTo>
                  <a:lnTo>
                    <a:pt x="40000" y="5622"/>
                  </a:lnTo>
                  <a:cubicBezTo>
                    <a:pt x="40000" y="4066"/>
                    <a:pt x="40416" y="2733"/>
                    <a:pt x="41250" y="1638"/>
                  </a:cubicBezTo>
                  <a:cubicBezTo>
                    <a:pt x="42083" y="550"/>
                    <a:pt x="43094" y="0"/>
                    <a:pt x="44283" y="0"/>
                  </a:cubicBezTo>
                  <a:cubicBezTo>
                    <a:pt x="44283" y="0"/>
                    <a:pt x="75716" y="0"/>
                    <a:pt x="75716" y="0"/>
                  </a:cubicBezTo>
                  <a:close/>
                  <a:moveTo>
                    <a:pt x="117144" y="31872"/>
                  </a:moveTo>
                  <a:cubicBezTo>
                    <a:pt x="117144" y="30627"/>
                    <a:pt x="116666" y="30000"/>
                    <a:pt x="115716" y="30000"/>
                  </a:cubicBezTo>
                  <a:lnTo>
                    <a:pt x="4283" y="30000"/>
                  </a:lnTo>
                  <a:cubicBezTo>
                    <a:pt x="3333" y="30000"/>
                    <a:pt x="2855" y="30627"/>
                    <a:pt x="2855" y="31872"/>
                  </a:cubicBezTo>
                  <a:lnTo>
                    <a:pt x="2855" y="52500"/>
                  </a:lnTo>
                  <a:lnTo>
                    <a:pt x="117144" y="52500"/>
                  </a:lnTo>
                  <a:cubicBezTo>
                    <a:pt x="117144" y="52500"/>
                    <a:pt x="117144" y="31872"/>
                    <a:pt x="117144" y="31872"/>
                  </a:cubicBezTo>
                  <a:close/>
                  <a:moveTo>
                    <a:pt x="120000" y="65627"/>
                  </a:moveTo>
                  <a:lnTo>
                    <a:pt x="120000" y="114377"/>
                  </a:lnTo>
                  <a:cubicBezTo>
                    <a:pt x="120000" y="115933"/>
                    <a:pt x="119583" y="117266"/>
                    <a:pt x="118750" y="118361"/>
                  </a:cubicBezTo>
                  <a:cubicBezTo>
                    <a:pt x="117916" y="119450"/>
                    <a:pt x="116905" y="120000"/>
                    <a:pt x="115716" y="120000"/>
                  </a:cubicBezTo>
                  <a:lnTo>
                    <a:pt x="4283" y="120000"/>
                  </a:lnTo>
                  <a:cubicBezTo>
                    <a:pt x="3094" y="120000"/>
                    <a:pt x="2083" y="119450"/>
                    <a:pt x="1250" y="118361"/>
                  </a:cubicBezTo>
                  <a:cubicBezTo>
                    <a:pt x="416" y="117266"/>
                    <a:pt x="0" y="115933"/>
                    <a:pt x="0" y="114377"/>
                  </a:cubicBezTo>
                  <a:lnTo>
                    <a:pt x="0" y="65627"/>
                  </a:lnTo>
                  <a:cubicBezTo>
                    <a:pt x="0" y="64377"/>
                    <a:pt x="472" y="63750"/>
                    <a:pt x="1427" y="63750"/>
                  </a:cubicBezTo>
                  <a:cubicBezTo>
                    <a:pt x="2377" y="63750"/>
                    <a:pt x="2855" y="64377"/>
                    <a:pt x="2855" y="65627"/>
                  </a:cubicBezTo>
                  <a:lnTo>
                    <a:pt x="2855" y="114377"/>
                  </a:lnTo>
                  <a:cubicBezTo>
                    <a:pt x="2855" y="115622"/>
                    <a:pt x="3333" y="116250"/>
                    <a:pt x="4283" y="116250"/>
                  </a:cubicBezTo>
                  <a:lnTo>
                    <a:pt x="115716" y="116250"/>
                  </a:lnTo>
                  <a:cubicBezTo>
                    <a:pt x="116666" y="116250"/>
                    <a:pt x="117144" y="115622"/>
                    <a:pt x="117144" y="114377"/>
                  </a:cubicBezTo>
                  <a:lnTo>
                    <a:pt x="117144" y="65627"/>
                  </a:lnTo>
                  <a:cubicBezTo>
                    <a:pt x="117144" y="64377"/>
                    <a:pt x="117616" y="63750"/>
                    <a:pt x="118572" y="63750"/>
                  </a:cubicBezTo>
                  <a:cubicBezTo>
                    <a:pt x="119522" y="63750"/>
                    <a:pt x="120000" y="64377"/>
                    <a:pt x="120000" y="65627"/>
                  </a:cubicBezTo>
                  <a:close/>
                  <a:moveTo>
                    <a:pt x="118750" y="27888"/>
                  </a:moveTo>
                  <a:cubicBezTo>
                    <a:pt x="119583" y="28983"/>
                    <a:pt x="120000" y="30316"/>
                    <a:pt x="120000" y="31872"/>
                  </a:cubicBezTo>
                  <a:lnTo>
                    <a:pt x="120000" y="54377"/>
                  </a:lnTo>
                  <a:cubicBezTo>
                    <a:pt x="120000" y="55627"/>
                    <a:pt x="119522" y="56250"/>
                    <a:pt x="118572" y="56250"/>
                  </a:cubicBezTo>
                  <a:lnTo>
                    <a:pt x="80000" y="56250"/>
                  </a:lnTo>
                  <a:lnTo>
                    <a:pt x="80000" y="69377"/>
                  </a:lnTo>
                  <a:cubicBezTo>
                    <a:pt x="80000" y="70938"/>
                    <a:pt x="79583" y="72266"/>
                    <a:pt x="78750" y="73361"/>
                  </a:cubicBezTo>
                  <a:cubicBezTo>
                    <a:pt x="77916" y="74455"/>
                    <a:pt x="76905" y="75000"/>
                    <a:pt x="75716" y="75000"/>
                  </a:cubicBezTo>
                  <a:lnTo>
                    <a:pt x="44283" y="75000"/>
                  </a:lnTo>
                  <a:cubicBezTo>
                    <a:pt x="43094" y="75000"/>
                    <a:pt x="42083" y="74455"/>
                    <a:pt x="41250" y="73361"/>
                  </a:cubicBezTo>
                  <a:cubicBezTo>
                    <a:pt x="40416" y="72266"/>
                    <a:pt x="40000" y="70938"/>
                    <a:pt x="40000" y="69377"/>
                  </a:cubicBezTo>
                  <a:lnTo>
                    <a:pt x="40000" y="56250"/>
                  </a:lnTo>
                  <a:lnTo>
                    <a:pt x="1427" y="56250"/>
                  </a:lnTo>
                  <a:cubicBezTo>
                    <a:pt x="472" y="56250"/>
                    <a:pt x="0" y="55627"/>
                    <a:pt x="0" y="54377"/>
                  </a:cubicBezTo>
                  <a:lnTo>
                    <a:pt x="0" y="31872"/>
                  </a:lnTo>
                  <a:cubicBezTo>
                    <a:pt x="0" y="30316"/>
                    <a:pt x="416" y="28983"/>
                    <a:pt x="1250" y="27888"/>
                  </a:cubicBezTo>
                  <a:cubicBezTo>
                    <a:pt x="2083" y="26800"/>
                    <a:pt x="3094" y="26250"/>
                    <a:pt x="4283" y="26250"/>
                  </a:cubicBezTo>
                  <a:lnTo>
                    <a:pt x="115716" y="26250"/>
                  </a:lnTo>
                  <a:cubicBezTo>
                    <a:pt x="116905" y="26250"/>
                    <a:pt x="117916" y="26800"/>
                    <a:pt x="118750" y="2788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šḻïďê-任意多边形 24"/>
            <p:cNvSpPr/>
            <p:nvPr/>
          </p:nvSpPr>
          <p:spPr>
            <a:xfrm>
              <a:off x="4820671" y="2528549"/>
              <a:ext cx="350900" cy="352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23" y="109016"/>
                  </a:moveTo>
                  <a:cubicBezTo>
                    <a:pt x="116112" y="108079"/>
                    <a:pt x="116112" y="107148"/>
                    <a:pt x="115023" y="106211"/>
                  </a:cubicBezTo>
                  <a:lnTo>
                    <a:pt x="77499" y="68823"/>
                  </a:lnTo>
                  <a:cubicBezTo>
                    <a:pt x="76717" y="67886"/>
                    <a:pt x="76756" y="66988"/>
                    <a:pt x="77616" y="66135"/>
                  </a:cubicBezTo>
                  <a:cubicBezTo>
                    <a:pt x="78477" y="65277"/>
                    <a:pt x="79376" y="65238"/>
                    <a:pt x="80314" y="66018"/>
                  </a:cubicBezTo>
                  <a:lnTo>
                    <a:pt x="117838" y="103407"/>
                  </a:lnTo>
                  <a:cubicBezTo>
                    <a:pt x="118927" y="104656"/>
                    <a:pt x="119480" y="106055"/>
                    <a:pt x="119480" y="107616"/>
                  </a:cubicBezTo>
                  <a:cubicBezTo>
                    <a:pt x="119480" y="109172"/>
                    <a:pt x="118927" y="110577"/>
                    <a:pt x="117838" y="111820"/>
                  </a:cubicBezTo>
                  <a:lnTo>
                    <a:pt x="112442" y="117429"/>
                  </a:lnTo>
                  <a:cubicBezTo>
                    <a:pt x="111191" y="118516"/>
                    <a:pt x="109744" y="119063"/>
                    <a:pt x="108102" y="119063"/>
                  </a:cubicBezTo>
                  <a:cubicBezTo>
                    <a:pt x="106460" y="119063"/>
                    <a:pt x="105092" y="118516"/>
                    <a:pt x="104002" y="117429"/>
                  </a:cubicBezTo>
                  <a:lnTo>
                    <a:pt x="66244" y="80040"/>
                  </a:lnTo>
                  <a:cubicBezTo>
                    <a:pt x="65462" y="79104"/>
                    <a:pt x="65501" y="78206"/>
                    <a:pt x="66361" y="77347"/>
                  </a:cubicBezTo>
                  <a:cubicBezTo>
                    <a:pt x="67222" y="76494"/>
                    <a:pt x="68121" y="76455"/>
                    <a:pt x="69059" y="77236"/>
                  </a:cubicBezTo>
                  <a:lnTo>
                    <a:pt x="106577" y="114625"/>
                  </a:lnTo>
                  <a:cubicBezTo>
                    <a:pt x="107672" y="115712"/>
                    <a:pt x="108689" y="115712"/>
                    <a:pt x="109627" y="114625"/>
                  </a:cubicBezTo>
                  <a:cubicBezTo>
                    <a:pt x="109627" y="114625"/>
                    <a:pt x="115023" y="109016"/>
                    <a:pt x="115023" y="109016"/>
                  </a:cubicBezTo>
                  <a:close/>
                  <a:moveTo>
                    <a:pt x="18175" y="13202"/>
                  </a:moveTo>
                  <a:lnTo>
                    <a:pt x="9495" y="4555"/>
                  </a:lnTo>
                  <a:lnTo>
                    <a:pt x="4568" y="9461"/>
                  </a:lnTo>
                  <a:lnTo>
                    <a:pt x="13248" y="18108"/>
                  </a:lnTo>
                  <a:cubicBezTo>
                    <a:pt x="13248" y="18108"/>
                    <a:pt x="18175" y="13202"/>
                    <a:pt x="18175" y="13202"/>
                  </a:cubicBezTo>
                  <a:close/>
                  <a:moveTo>
                    <a:pt x="88994" y="19742"/>
                  </a:moveTo>
                  <a:cubicBezTo>
                    <a:pt x="88994" y="18187"/>
                    <a:pt x="89536" y="16787"/>
                    <a:pt x="90636" y="15538"/>
                  </a:cubicBezTo>
                  <a:lnTo>
                    <a:pt x="101891" y="4555"/>
                  </a:lnTo>
                  <a:cubicBezTo>
                    <a:pt x="94697" y="2375"/>
                    <a:pt x="88441" y="3936"/>
                    <a:pt x="83129" y="9227"/>
                  </a:cubicBezTo>
                  <a:cubicBezTo>
                    <a:pt x="80314" y="12031"/>
                    <a:pt x="78516" y="15499"/>
                    <a:pt x="77734" y="19625"/>
                  </a:cubicBezTo>
                  <a:cubicBezTo>
                    <a:pt x="76952" y="23756"/>
                    <a:pt x="77264" y="27615"/>
                    <a:pt x="78672" y="31194"/>
                  </a:cubicBezTo>
                  <a:cubicBezTo>
                    <a:pt x="78985" y="31975"/>
                    <a:pt x="78907" y="32677"/>
                    <a:pt x="78437" y="33302"/>
                  </a:cubicBezTo>
                  <a:lnTo>
                    <a:pt x="33412" y="78167"/>
                  </a:lnTo>
                  <a:cubicBezTo>
                    <a:pt x="32787" y="78791"/>
                    <a:pt x="32083" y="78870"/>
                    <a:pt x="31307" y="78401"/>
                  </a:cubicBezTo>
                  <a:cubicBezTo>
                    <a:pt x="29111" y="77465"/>
                    <a:pt x="26693" y="77002"/>
                    <a:pt x="24034" y="77002"/>
                  </a:cubicBezTo>
                  <a:cubicBezTo>
                    <a:pt x="18404" y="77002"/>
                    <a:pt x="13634" y="79026"/>
                    <a:pt x="9730" y="83073"/>
                  </a:cubicBezTo>
                  <a:cubicBezTo>
                    <a:pt x="4412" y="88220"/>
                    <a:pt x="2697" y="94291"/>
                    <a:pt x="4568" y="101305"/>
                  </a:cubicBezTo>
                  <a:lnTo>
                    <a:pt x="15594" y="90321"/>
                  </a:lnTo>
                  <a:cubicBezTo>
                    <a:pt x="16684" y="89234"/>
                    <a:pt x="18091" y="88649"/>
                    <a:pt x="19811" y="88565"/>
                  </a:cubicBezTo>
                  <a:cubicBezTo>
                    <a:pt x="21532" y="88493"/>
                    <a:pt x="22939" y="89000"/>
                    <a:pt x="24034" y="90087"/>
                  </a:cubicBezTo>
                  <a:lnTo>
                    <a:pt x="29664" y="95930"/>
                  </a:lnTo>
                  <a:cubicBezTo>
                    <a:pt x="30754" y="97179"/>
                    <a:pt x="31307" y="98579"/>
                    <a:pt x="31307" y="100134"/>
                  </a:cubicBezTo>
                  <a:cubicBezTo>
                    <a:pt x="31307" y="101695"/>
                    <a:pt x="30675" y="103095"/>
                    <a:pt x="29430" y="104344"/>
                  </a:cubicBezTo>
                  <a:lnTo>
                    <a:pt x="18404" y="115327"/>
                  </a:lnTo>
                  <a:cubicBezTo>
                    <a:pt x="21688" y="116414"/>
                    <a:pt x="25012" y="116532"/>
                    <a:pt x="28374" y="115679"/>
                  </a:cubicBezTo>
                  <a:cubicBezTo>
                    <a:pt x="31731" y="114820"/>
                    <a:pt x="34663" y="113142"/>
                    <a:pt x="37166" y="110650"/>
                  </a:cubicBezTo>
                  <a:cubicBezTo>
                    <a:pt x="39981" y="107845"/>
                    <a:pt x="41774" y="104383"/>
                    <a:pt x="42561" y="100251"/>
                  </a:cubicBezTo>
                  <a:cubicBezTo>
                    <a:pt x="43343" y="96126"/>
                    <a:pt x="43031" y="92273"/>
                    <a:pt x="41623" y="88682"/>
                  </a:cubicBezTo>
                  <a:cubicBezTo>
                    <a:pt x="41305" y="87907"/>
                    <a:pt x="41388" y="87205"/>
                    <a:pt x="41858" y="86580"/>
                  </a:cubicBezTo>
                  <a:lnTo>
                    <a:pt x="86883" y="41709"/>
                  </a:lnTo>
                  <a:cubicBezTo>
                    <a:pt x="87503" y="41247"/>
                    <a:pt x="88207" y="41168"/>
                    <a:pt x="88994" y="41481"/>
                  </a:cubicBezTo>
                  <a:cubicBezTo>
                    <a:pt x="91178" y="42412"/>
                    <a:pt x="93602" y="42880"/>
                    <a:pt x="96261" y="42880"/>
                  </a:cubicBezTo>
                  <a:cubicBezTo>
                    <a:pt x="101891" y="42880"/>
                    <a:pt x="106734" y="40934"/>
                    <a:pt x="110800" y="37037"/>
                  </a:cubicBezTo>
                  <a:cubicBezTo>
                    <a:pt x="115961" y="31746"/>
                    <a:pt x="117603" y="25585"/>
                    <a:pt x="115727" y="18577"/>
                  </a:cubicBezTo>
                  <a:lnTo>
                    <a:pt x="104706" y="29560"/>
                  </a:lnTo>
                  <a:cubicBezTo>
                    <a:pt x="103606" y="30653"/>
                    <a:pt x="102243" y="31194"/>
                    <a:pt x="100601" y="31194"/>
                  </a:cubicBezTo>
                  <a:cubicBezTo>
                    <a:pt x="98959" y="31194"/>
                    <a:pt x="97512" y="30653"/>
                    <a:pt x="96261" y="29560"/>
                  </a:cubicBezTo>
                  <a:lnTo>
                    <a:pt x="90636" y="23952"/>
                  </a:lnTo>
                  <a:cubicBezTo>
                    <a:pt x="89536" y="22708"/>
                    <a:pt x="88994" y="21303"/>
                    <a:pt x="88994" y="19742"/>
                  </a:cubicBezTo>
                  <a:close/>
                  <a:moveTo>
                    <a:pt x="93446" y="18343"/>
                  </a:moveTo>
                  <a:cubicBezTo>
                    <a:pt x="92351" y="19279"/>
                    <a:pt x="92351" y="20210"/>
                    <a:pt x="93446" y="21147"/>
                  </a:cubicBezTo>
                  <a:lnTo>
                    <a:pt x="99076" y="26756"/>
                  </a:lnTo>
                  <a:cubicBezTo>
                    <a:pt x="100014" y="27849"/>
                    <a:pt x="100953" y="27849"/>
                    <a:pt x="101891" y="26756"/>
                  </a:cubicBezTo>
                  <a:lnTo>
                    <a:pt x="115023" y="13670"/>
                  </a:lnTo>
                  <a:cubicBezTo>
                    <a:pt x="115492" y="13202"/>
                    <a:pt x="116078" y="13046"/>
                    <a:pt x="116782" y="13202"/>
                  </a:cubicBezTo>
                  <a:cubicBezTo>
                    <a:pt x="117486" y="13358"/>
                    <a:pt x="117911" y="13749"/>
                    <a:pt x="118072" y="14367"/>
                  </a:cubicBezTo>
                  <a:cubicBezTo>
                    <a:pt x="119944" y="18577"/>
                    <a:pt x="120452" y="22981"/>
                    <a:pt x="119597" y="27576"/>
                  </a:cubicBezTo>
                  <a:cubicBezTo>
                    <a:pt x="118732" y="32170"/>
                    <a:pt x="116665" y="36184"/>
                    <a:pt x="113381" y="39607"/>
                  </a:cubicBezTo>
                  <a:cubicBezTo>
                    <a:pt x="108689" y="44285"/>
                    <a:pt x="102980" y="46621"/>
                    <a:pt x="96261" y="46621"/>
                  </a:cubicBezTo>
                  <a:cubicBezTo>
                    <a:pt x="93602" y="46621"/>
                    <a:pt x="91100" y="46153"/>
                    <a:pt x="88760" y="45216"/>
                  </a:cubicBezTo>
                  <a:lnTo>
                    <a:pt x="45377" y="88448"/>
                  </a:lnTo>
                  <a:cubicBezTo>
                    <a:pt x="46935" y="92658"/>
                    <a:pt x="47209" y="97062"/>
                    <a:pt x="46198" y="101656"/>
                  </a:cubicBezTo>
                  <a:cubicBezTo>
                    <a:pt x="45175" y="106250"/>
                    <a:pt x="43031" y="110109"/>
                    <a:pt x="39746" y="113220"/>
                  </a:cubicBezTo>
                  <a:cubicBezTo>
                    <a:pt x="35367" y="117741"/>
                    <a:pt x="30134" y="120000"/>
                    <a:pt x="24034" y="120000"/>
                  </a:cubicBezTo>
                  <a:cubicBezTo>
                    <a:pt x="20750" y="120000"/>
                    <a:pt x="17544" y="119219"/>
                    <a:pt x="14421" y="117663"/>
                  </a:cubicBezTo>
                  <a:cubicBezTo>
                    <a:pt x="13796" y="117351"/>
                    <a:pt x="13399" y="116883"/>
                    <a:pt x="13248" y="116258"/>
                  </a:cubicBezTo>
                  <a:cubicBezTo>
                    <a:pt x="13092" y="115634"/>
                    <a:pt x="13248" y="115093"/>
                    <a:pt x="13718" y="114625"/>
                  </a:cubicBezTo>
                  <a:lnTo>
                    <a:pt x="26849" y="101539"/>
                  </a:lnTo>
                  <a:cubicBezTo>
                    <a:pt x="27788" y="100603"/>
                    <a:pt x="27788" y="99666"/>
                    <a:pt x="26849" y="98735"/>
                  </a:cubicBezTo>
                  <a:lnTo>
                    <a:pt x="21219" y="92658"/>
                  </a:lnTo>
                  <a:cubicBezTo>
                    <a:pt x="20281" y="91877"/>
                    <a:pt x="19342" y="91955"/>
                    <a:pt x="18404" y="92892"/>
                  </a:cubicBezTo>
                  <a:lnTo>
                    <a:pt x="5272" y="106211"/>
                  </a:lnTo>
                  <a:cubicBezTo>
                    <a:pt x="4803" y="106680"/>
                    <a:pt x="4217" y="106836"/>
                    <a:pt x="3518" y="106680"/>
                  </a:cubicBezTo>
                  <a:cubicBezTo>
                    <a:pt x="2815" y="106524"/>
                    <a:pt x="2379" y="106133"/>
                    <a:pt x="2228" y="105509"/>
                  </a:cubicBezTo>
                  <a:cubicBezTo>
                    <a:pt x="351" y="101305"/>
                    <a:pt x="-156" y="96906"/>
                    <a:pt x="703" y="92306"/>
                  </a:cubicBezTo>
                  <a:cubicBezTo>
                    <a:pt x="1558" y="87712"/>
                    <a:pt x="3636" y="83698"/>
                    <a:pt x="6914" y="80269"/>
                  </a:cubicBezTo>
                  <a:cubicBezTo>
                    <a:pt x="11606" y="75597"/>
                    <a:pt x="17309" y="73261"/>
                    <a:pt x="24034" y="73261"/>
                  </a:cubicBezTo>
                  <a:cubicBezTo>
                    <a:pt x="26693" y="73261"/>
                    <a:pt x="29195" y="73729"/>
                    <a:pt x="31541" y="74660"/>
                  </a:cubicBezTo>
                  <a:lnTo>
                    <a:pt x="74924" y="31428"/>
                  </a:lnTo>
                  <a:cubicBezTo>
                    <a:pt x="73355" y="27224"/>
                    <a:pt x="73081" y="22825"/>
                    <a:pt x="74103" y="18226"/>
                  </a:cubicBezTo>
                  <a:cubicBezTo>
                    <a:pt x="75114" y="13631"/>
                    <a:pt x="77264" y="9779"/>
                    <a:pt x="80549" y="6657"/>
                  </a:cubicBezTo>
                  <a:cubicBezTo>
                    <a:pt x="83833" y="3233"/>
                    <a:pt x="87821" y="1131"/>
                    <a:pt x="92507" y="351"/>
                  </a:cubicBezTo>
                  <a:cubicBezTo>
                    <a:pt x="97199" y="-429"/>
                    <a:pt x="101657" y="195"/>
                    <a:pt x="105874" y="2219"/>
                  </a:cubicBezTo>
                  <a:cubicBezTo>
                    <a:pt x="106499" y="2531"/>
                    <a:pt x="106890" y="2999"/>
                    <a:pt x="107047" y="3618"/>
                  </a:cubicBezTo>
                  <a:cubicBezTo>
                    <a:pt x="107203" y="4242"/>
                    <a:pt x="107047" y="4789"/>
                    <a:pt x="106577" y="5257"/>
                  </a:cubicBezTo>
                  <a:cubicBezTo>
                    <a:pt x="106577" y="5257"/>
                    <a:pt x="93446" y="18343"/>
                    <a:pt x="93446" y="18343"/>
                  </a:cubicBezTo>
                  <a:close/>
                  <a:moveTo>
                    <a:pt x="22157" y="14602"/>
                  </a:moveTo>
                  <a:lnTo>
                    <a:pt x="19577" y="16938"/>
                  </a:lnTo>
                  <a:lnTo>
                    <a:pt x="48421" y="45450"/>
                  </a:lnTo>
                  <a:cubicBezTo>
                    <a:pt x="49203" y="46387"/>
                    <a:pt x="49203" y="47318"/>
                    <a:pt x="48421" y="48255"/>
                  </a:cubicBezTo>
                  <a:cubicBezTo>
                    <a:pt x="47951" y="48567"/>
                    <a:pt x="47482" y="48723"/>
                    <a:pt x="47019" y="48723"/>
                  </a:cubicBezTo>
                  <a:cubicBezTo>
                    <a:pt x="46549" y="48723"/>
                    <a:pt x="46080" y="48567"/>
                    <a:pt x="45611" y="48255"/>
                  </a:cubicBezTo>
                  <a:lnTo>
                    <a:pt x="17002" y="19514"/>
                  </a:lnTo>
                  <a:lnTo>
                    <a:pt x="14656" y="22084"/>
                  </a:lnTo>
                  <a:cubicBezTo>
                    <a:pt x="14187" y="22396"/>
                    <a:pt x="13718" y="22547"/>
                    <a:pt x="13248" y="22547"/>
                  </a:cubicBezTo>
                  <a:cubicBezTo>
                    <a:pt x="12779" y="22547"/>
                    <a:pt x="12310" y="22396"/>
                    <a:pt x="11841" y="22084"/>
                  </a:cubicBezTo>
                  <a:lnTo>
                    <a:pt x="586" y="10866"/>
                  </a:lnTo>
                  <a:cubicBezTo>
                    <a:pt x="-195" y="9929"/>
                    <a:pt x="-195" y="8993"/>
                    <a:pt x="586" y="8062"/>
                  </a:cubicBezTo>
                  <a:lnTo>
                    <a:pt x="8087" y="579"/>
                  </a:lnTo>
                  <a:cubicBezTo>
                    <a:pt x="9026" y="-195"/>
                    <a:pt x="9964" y="-195"/>
                    <a:pt x="10902" y="579"/>
                  </a:cubicBezTo>
                  <a:lnTo>
                    <a:pt x="22157" y="11797"/>
                  </a:lnTo>
                  <a:cubicBezTo>
                    <a:pt x="22939" y="12734"/>
                    <a:pt x="22939" y="13670"/>
                    <a:pt x="22157" y="1460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šḻïďê-任意多边形 25"/>
            <p:cNvSpPr/>
            <p:nvPr/>
          </p:nvSpPr>
          <p:spPr>
            <a:xfrm>
              <a:off x="7036372" y="2526305"/>
              <a:ext cx="307205" cy="351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283" y="88122"/>
                  </a:moveTo>
                  <a:cubicBezTo>
                    <a:pt x="34283" y="86877"/>
                    <a:pt x="34994" y="86250"/>
                    <a:pt x="36427" y="86250"/>
                  </a:cubicBezTo>
                  <a:lnTo>
                    <a:pt x="83572" y="86250"/>
                  </a:lnTo>
                  <a:cubicBezTo>
                    <a:pt x="85000" y="86250"/>
                    <a:pt x="85716" y="86877"/>
                    <a:pt x="85716" y="88122"/>
                  </a:cubicBezTo>
                  <a:cubicBezTo>
                    <a:pt x="85716" y="89377"/>
                    <a:pt x="85000" y="90000"/>
                    <a:pt x="83572" y="90000"/>
                  </a:cubicBezTo>
                  <a:lnTo>
                    <a:pt x="36427" y="90000"/>
                  </a:lnTo>
                  <a:cubicBezTo>
                    <a:pt x="34994" y="90000"/>
                    <a:pt x="34283" y="89377"/>
                    <a:pt x="34283" y="88122"/>
                  </a:cubicBezTo>
                  <a:close/>
                  <a:moveTo>
                    <a:pt x="34283" y="73127"/>
                  </a:moveTo>
                  <a:cubicBezTo>
                    <a:pt x="34283" y="71877"/>
                    <a:pt x="34994" y="71250"/>
                    <a:pt x="36427" y="71250"/>
                  </a:cubicBezTo>
                  <a:lnTo>
                    <a:pt x="83572" y="71250"/>
                  </a:lnTo>
                  <a:cubicBezTo>
                    <a:pt x="85000" y="71250"/>
                    <a:pt x="85716" y="71877"/>
                    <a:pt x="85716" y="73127"/>
                  </a:cubicBezTo>
                  <a:cubicBezTo>
                    <a:pt x="85716" y="74377"/>
                    <a:pt x="85000" y="75000"/>
                    <a:pt x="83572" y="75000"/>
                  </a:cubicBezTo>
                  <a:lnTo>
                    <a:pt x="36427" y="75000"/>
                  </a:lnTo>
                  <a:cubicBezTo>
                    <a:pt x="34994" y="75000"/>
                    <a:pt x="34283" y="74377"/>
                    <a:pt x="34283" y="73127"/>
                  </a:cubicBezTo>
                  <a:close/>
                  <a:moveTo>
                    <a:pt x="34283" y="58127"/>
                  </a:moveTo>
                  <a:cubicBezTo>
                    <a:pt x="34283" y="56877"/>
                    <a:pt x="34994" y="56250"/>
                    <a:pt x="36427" y="56250"/>
                  </a:cubicBezTo>
                  <a:lnTo>
                    <a:pt x="83572" y="56250"/>
                  </a:lnTo>
                  <a:cubicBezTo>
                    <a:pt x="85000" y="56250"/>
                    <a:pt x="85716" y="56877"/>
                    <a:pt x="85716" y="58127"/>
                  </a:cubicBezTo>
                  <a:cubicBezTo>
                    <a:pt x="85716" y="59377"/>
                    <a:pt x="85000" y="60000"/>
                    <a:pt x="83572" y="60000"/>
                  </a:cubicBezTo>
                  <a:lnTo>
                    <a:pt x="36427" y="60000"/>
                  </a:lnTo>
                  <a:cubicBezTo>
                    <a:pt x="34994" y="60000"/>
                    <a:pt x="34283" y="59377"/>
                    <a:pt x="34283" y="58127"/>
                  </a:cubicBezTo>
                  <a:close/>
                  <a:moveTo>
                    <a:pt x="34283" y="43127"/>
                  </a:moveTo>
                  <a:cubicBezTo>
                    <a:pt x="34283" y="41877"/>
                    <a:pt x="34994" y="41250"/>
                    <a:pt x="36427" y="41250"/>
                  </a:cubicBezTo>
                  <a:lnTo>
                    <a:pt x="83572" y="41250"/>
                  </a:lnTo>
                  <a:cubicBezTo>
                    <a:pt x="85000" y="41250"/>
                    <a:pt x="85716" y="41877"/>
                    <a:pt x="85716" y="43127"/>
                  </a:cubicBezTo>
                  <a:cubicBezTo>
                    <a:pt x="85716" y="44377"/>
                    <a:pt x="85000" y="45000"/>
                    <a:pt x="83572" y="45000"/>
                  </a:cubicBezTo>
                  <a:lnTo>
                    <a:pt x="36427" y="45000"/>
                  </a:lnTo>
                  <a:cubicBezTo>
                    <a:pt x="34994" y="45000"/>
                    <a:pt x="34283" y="44377"/>
                    <a:pt x="34283" y="43127"/>
                  </a:cubicBezTo>
                  <a:close/>
                  <a:moveTo>
                    <a:pt x="34283" y="18750"/>
                  </a:moveTo>
                  <a:cubicBezTo>
                    <a:pt x="34283" y="21250"/>
                    <a:pt x="35711" y="22500"/>
                    <a:pt x="38572" y="22500"/>
                  </a:cubicBezTo>
                  <a:lnTo>
                    <a:pt x="81427" y="22500"/>
                  </a:lnTo>
                  <a:cubicBezTo>
                    <a:pt x="84283" y="22500"/>
                    <a:pt x="85716" y="21250"/>
                    <a:pt x="85716" y="18750"/>
                  </a:cubicBezTo>
                  <a:lnTo>
                    <a:pt x="85716" y="3750"/>
                  </a:lnTo>
                  <a:lnTo>
                    <a:pt x="34283" y="3750"/>
                  </a:lnTo>
                  <a:cubicBezTo>
                    <a:pt x="34283" y="3750"/>
                    <a:pt x="34283" y="18750"/>
                    <a:pt x="34283" y="18750"/>
                  </a:cubicBezTo>
                  <a:close/>
                  <a:moveTo>
                    <a:pt x="32277" y="24255"/>
                  </a:moveTo>
                  <a:cubicBezTo>
                    <a:pt x="30755" y="22933"/>
                    <a:pt x="30000" y="21094"/>
                    <a:pt x="30000" y="18750"/>
                  </a:cubicBezTo>
                  <a:lnTo>
                    <a:pt x="30000" y="1872"/>
                  </a:lnTo>
                  <a:cubicBezTo>
                    <a:pt x="30000" y="627"/>
                    <a:pt x="30711" y="0"/>
                    <a:pt x="32144" y="0"/>
                  </a:cubicBezTo>
                  <a:lnTo>
                    <a:pt x="87855" y="0"/>
                  </a:lnTo>
                  <a:cubicBezTo>
                    <a:pt x="89283" y="0"/>
                    <a:pt x="90000" y="627"/>
                    <a:pt x="90000" y="1872"/>
                  </a:cubicBezTo>
                  <a:lnTo>
                    <a:pt x="90000" y="18750"/>
                  </a:lnTo>
                  <a:cubicBezTo>
                    <a:pt x="90000" y="21094"/>
                    <a:pt x="89238" y="22933"/>
                    <a:pt x="87722" y="24255"/>
                  </a:cubicBezTo>
                  <a:cubicBezTo>
                    <a:pt x="86205" y="25588"/>
                    <a:pt x="84105" y="26250"/>
                    <a:pt x="81427" y="26250"/>
                  </a:cubicBezTo>
                  <a:lnTo>
                    <a:pt x="38572" y="26250"/>
                  </a:lnTo>
                  <a:cubicBezTo>
                    <a:pt x="35894" y="26250"/>
                    <a:pt x="33794" y="25588"/>
                    <a:pt x="32277" y="24255"/>
                  </a:cubicBezTo>
                  <a:close/>
                  <a:moveTo>
                    <a:pt x="17144" y="18750"/>
                  </a:moveTo>
                  <a:lnTo>
                    <a:pt x="17144" y="105000"/>
                  </a:lnTo>
                  <a:lnTo>
                    <a:pt x="102855" y="105000"/>
                  </a:lnTo>
                  <a:lnTo>
                    <a:pt x="102855" y="18750"/>
                  </a:lnTo>
                  <a:lnTo>
                    <a:pt x="96427" y="18750"/>
                  </a:lnTo>
                  <a:cubicBezTo>
                    <a:pt x="95000" y="18750"/>
                    <a:pt x="94283" y="18127"/>
                    <a:pt x="94283" y="16872"/>
                  </a:cubicBezTo>
                  <a:cubicBezTo>
                    <a:pt x="94283" y="15627"/>
                    <a:pt x="95000" y="15000"/>
                    <a:pt x="96427" y="15000"/>
                  </a:cubicBezTo>
                  <a:lnTo>
                    <a:pt x="105000" y="15000"/>
                  </a:lnTo>
                  <a:cubicBezTo>
                    <a:pt x="106427" y="15000"/>
                    <a:pt x="107144" y="15627"/>
                    <a:pt x="107144" y="16872"/>
                  </a:cubicBezTo>
                  <a:lnTo>
                    <a:pt x="107144" y="106872"/>
                  </a:lnTo>
                  <a:cubicBezTo>
                    <a:pt x="107144" y="108127"/>
                    <a:pt x="106427" y="108750"/>
                    <a:pt x="105000" y="108750"/>
                  </a:cubicBezTo>
                  <a:lnTo>
                    <a:pt x="15000" y="108750"/>
                  </a:lnTo>
                  <a:cubicBezTo>
                    <a:pt x="13566" y="108750"/>
                    <a:pt x="12855" y="108127"/>
                    <a:pt x="12855" y="106872"/>
                  </a:cubicBezTo>
                  <a:lnTo>
                    <a:pt x="12855" y="16872"/>
                  </a:lnTo>
                  <a:cubicBezTo>
                    <a:pt x="12855" y="15627"/>
                    <a:pt x="13566" y="15000"/>
                    <a:pt x="15000" y="15000"/>
                  </a:cubicBezTo>
                  <a:lnTo>
                    <a:pt x="23572" y="15000"/>
                  </a:lnTo>
                  <a:cubicBezTo>
                    <a:pt x="25000" y="15000"/>
                    <a:pt x="25716" y="15627"/>
                    <a:pt x="25716" y="16872"/>
                  </a:cubicBezTo>
                  <a:cubicBezTo>
                    <a:pt x="25716" y="18127"/>
                    <a:pt x="25000" y="18750"/>
                    <a:pt x="23572" y="18750"/>
                  </a:cubicBezTo>
                  <a:cubicBezTo>
                    <a:pt x="23572" y="18750"/>
                    <a:pt x="17144" y="18750"/>
                    <a:pt x="17144" y="18750"/>
                  </a:cubicBezTo>
                  <a:close/>
                  <a:moveTo>
                    <a:pt x="1872" y="118361"/>
                  </a:moveTo>
                  <a:cubicBezTo>
                    <a:pt x="622" y="117266"/>
                    <a:pt x="0" y="115933"/>
                    <a:pt x="0" y="114377"/>
                  </a:cubicBezTo>
                  <a:lnTo>
                    <a:pt x="0" y="9372"/>
                  </a:lnTo>
                  <a:cubicBezTo>
                    <a:pt x="0" y="7816"/>
                    <a:pt x="622" y="6483"/>
                    <a:pt x="1872" y="5388"/>
                  </a:cubicBezTo>
                  <a:cubicBezTo>
                    <a:pt x="3122" y="4300"/>
                    <a:pt x="4638" y="3750"/>
                    <a:pt x="6427" y="3750"/>
                  </a:cubicBezTo>
                  <a:lnTo>
                    <a:pt x="23572" y="3750"/>
                  </a:lnTo>
                  <a:cubicBezTo>
                    <a:pt x="25000" y="3750"/>
                    <a:pt x="25716" y="4377"/>
                    <a:pt x="25716" y="5622"/>
                  </a:cubicBezTo>
                  <a:cubicBezTo>
                    <a:pt x="25716" y="6877"/>
                    <a:pt x="25000" y="7500"/>
                    <a:pt x="23572" y="7500"/>
                  </a:cubicBezTo>
                  <a:lnTo>
                    <a:pt x="6427" y="7500"/>
                  </a:lnTo>
                  <a:cubicBezTo>
                    <a:pt x="4994" y="7500"/>
                    <a:pt x="4283" y="8127"/>
                    <a:pt x="4283" y="9372"/>
                  </a:cubicBezTo>
                  <a:lnTo>
                    <a:pt x="4283" y="114377"/>
                  </a:lnTo>
                  <a:cubicBezTo>
                    <a:pt x="4283" y="115622"/>
                    <a:pt x="4994" y="116250"/>
                    <a:pt x="6427" y="116250"/>
                  </a:cubicBezTo>
                  <a:lnTo>
                    <a:pt x="113572" y="116250"/>
                  </a:lnTo>
                  <a:cubicBezTo>
                    <a:pt x="115000" y="116250"/>
                    <a:pt x="115716" y="115622"/>
                    <a:pt x="115716" y="114377"/>
                  </a:cubicBezTo>
                  <a:lnTo>
                    <a:pt x="115716" y="9372"/>
                  </a:lnTo>
                  <a:cubicBezTo>
                    <a:pt x="115716" y="8127"/>
                    <a:pt x="115000" y="7500"/>
                    <a:pt x="113572" y="7500"/>
                  </a:cubicBezTo>
                  <a:lnTo>
                    <a:pt x="96427" y="7500"/>
                  </a:lnTo>
                  <a:cubicBezTo>
                    <a:pt x="95000" y="7500"/>
                    <a:pt x="94283" y="6877"/>
                    <a:pt x="94283" y="5622"/>
                  </a:cubicBezTo>
                  <a:cubicBezTo>
                    <a:pt x="94283" y="4377"/>
                    <a:pt x="95000" y="3750"/>
                    <a:pt x="96427" y="3750"/>
                  </a:cubicBezTo>
                  <a:lnTo>
                    <a:pt x="113572" y="3750"/>
                  </a:lnTo>
                  <a:cubicBezTo>
                    <a:pt x="115355" y="3750"/>
                    <a:pt x="116872" y="4300"/>
                    <a:pt x="118127" y="5388"/>
                  </a:cubicBezTo>
                  <a:cubicBezTo>
                    <a:pt x="119372" y="6483"/>
                    <a:pt x="120000" y="7816"/>
                    <a:pt x="120000" y="9372"/>
                  </a:cubicBezTo>
                  <a:lnTo>
                    <a:pt x="120000" y="114377"/>
                  </a:lnTo>
                  <a:cubicBezTo>
                    <a:pt x="120000" y="115933"/>
                    <a:pt x="119372" y="117266"/>
                    <a:pt x="118127" y="118361"/>
                  </a:cubicBezTo>
                  <a:cubicBezTo>
                    <a:pt x="116872" y="119450"/>
                    <a:pt x="115355" y="120000"/>
                    <a:pt x="113572" y="120000"/>
                  </a:cubicBezTo>
                  <a:lnTo>
                    <a:pt x="6427" y="120000"/>
                  </a:lnTo>
                  <a:cubicBezTo>
                    <a:pt x="4638" y="120000"/>
                    <a:pt x="3122" y="119450"/>
                    <a:pt x="1872" y="11836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" name="ïšḻïďê-TextBox 4"/>
          <p:cNvSpPr txBox="1"/>
          <p:nvPr/>
        </p:nvSpPr>
        <p:spPr>
          <a:xfrm>
            <a:off x="2772962" y="3538150"/>
            <a:ext cx="3598076" cy="653898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anchor="ctr" anchorCtr="1">
            <a:normAutofit fontScale="6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此部分内容作为文字排版占位显示，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建议使用主题字体，已保持全文档文本格式的统一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此部分内容作为文字排版占位显示，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建议使用主题字体，已保持全文档文本格式的统一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/>
          <p:cNvGrpSpPr/>
          <p:nvPr/>
        </p:nvGrpSpPr>
        <p:grpSpPr>
          <a:xfrm>
            <a:off x="3200401" y="1283538"/>
            <a:ext cx="2743200" cy="2576424"/>
            <a:chOff x="3842034" y="1787420"/>
            <a:chExt cx="4507933" cy="4233868"/>
          </a:xfrm>
        </p:grpSpPr>
        <p:grpSp>
          <p:nvGrpSpPr>
            <p:cNvPr id="18" name="Group 53"/>
            <p:cNvGrpSpPr/>
            <p:nvPr/>
          </p:nvGrpSpPr>
          <p:grpSpPr>
            <a:xfrm>
              <a:off x="3842034" y="1787420"/>
              <a:ext cx="4507933" cy="4233868"/>
              <a:chOff x="3842034" y="395399"/>
              <a:chExt cx="4507933" cy="4233868"/>
            </a:xfrm>
          </p:grpSpPr>
          <p:sp>
            <p:nvSpPr>
              <p:cNvPr id="22" name="ïšḻïďê-Freeform: Shape 57"/>
              <p:cNvSpPr/>
              <p:nvPr/>
            </p:nvSpPr>
            <p:spPr>
              <a:xfrm>
                <a:off x="4859220" y="395399"/>
                <a:ext cx="1236780" cy="2273681"/>
              </a:xfrm>
              <a:custGeom>
                <a:avLst/>
                <a:gdLst>
                  <a:gd name="connsiteX0" fmla="*/ 1236780 w 1236780"/>
                  <a:gd name="connsiteY0" fmla="*/ 0 h 2273681"/>
                  <a:gd name="connsiteX1" fmla="*/ 1236780 w 1236780"/>
                  <a:gd name="connsiteY1" fmla="*/ 439552 h 2273681"/>
                  <a:gd name="connsiteX2" fmla="*/ 439552 w 1236780"/>
                  <a:gd name="connsiteY2" fmla="*/ 1236780 h 2273681"/>
                  <a:gd name="connsiteX3" fmla="*/ 715054 w 1236780"/>
                  <a:gd name="connsiteY3" fmla="*/ 1839602 h 2273681"/>
                  <a:gd name="connsiteX4" fmla="*/ 762725 w 1236780"/>
                  <a:gd name="connsiteY4" fmla="*/ 1876147 h 2273681"/>
                  <a:gd name="connsiteX5" fmla="*/ 563959 w 1236780"/>
                  <a:gd name="connsiteY5" fmla="*/ 2273681 h 2273681"/>
                  <a:gd name="connsiteX6" fmla="*/ 545285 w 1236780"/>
                  <a:gd name="connsiteY6" fmla="*/ 2262337 h 2273681"/>
                  <a:gd name="connsiteX7" fmla="*/ 0 w 1236780"/>
                  <a:gd name="connsiteY7" fmla="*/ 1236780 h 2273681"/>
                  <a:gd name="connsiteX8" fmla="*/ 1236780 w 1236780"/>
                  <a:gd name="connsiteY8" fmla="*/ 0 h 22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780" h="2273681">
                    <a:moveTo>
                      <a:pt x="1236780" y="0"/>
                    </a:moveTo>
                    <a:lnTo>
                      <a:pt x="1236780" y="439552"/>
                    </a:lnTo>
                    <a:cubicBezTo>
                      <a:pt x="796484" y="439552"/>
                      <a:pt x="439552" y="796484"/>
                      <a:pt x="439552" y="1236780"/>
                    </a:cubicBezTo>
                    <a:cubicBezTo>
                      <a:pt x="439552" y="1477567"/>
                      <a:pt x="546301" y="1693422"/>
                      <a:pt x="715054" y="1839602"/>
                    </a:cubicBezTo>
                    <a:lnTo>
                      <a:pt x="762725" y="1876147"/>
                    </a:lnTo>
                    <a:lnTo>
                      <a:pt x="563959" y="2273681"/>
                    </a:lnTo>
                    <a:lnTo>
                      <a:pt x="545285" y="2262337"/>
                    </a:lnTo>
                    <a:cubicBezTo>
                      <a:pt x="216299" y="2040079"/>
                      <a:pt x="0" y="1663689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ïšḻïďê-Freeform: Shape 59"/>
              <p:cNvSpPr/>
              <p:nvPr/>
            </p:nvSpPr>
            <p:spPr>
              <a:xfrm>
                <a:off x="3842034" y="2155706"/>
                <a:ext cx="2473561" cy="2473561"/>
              </a:xfrm>
              <a:custGeom>
                <a:avLst/>
                <a:gdLst>
                  <a:gd name="connsiteX0" fmla="*/ 1236780 w 2473561"/>
                  <a:gd name="connsiteY0" fmla="*/ 0 h 2473560"/>
                  <a:gd name="connsiteX1" fmla="*/ 2324287 w 2473561"/>
                  <a:gd name="connsiteY1" fmla="*/ 647257 h 2473560"/>
                  <a:gd name="connsiteX2" fmla="*/ 2353068 w 2473561"/>
                  <a:gd name="connsiteY2" fmla="*/ 707001 h 2473560"/>
                  <a:gd name="connsiteX3" fmla="*/ 2253968 w 2473561"/>
                  <a:gd name="connsiteY3" fmla="*/ 713252 h 2473560"/>
                  <a:gd name="connsiteX4" fmla="*/ 1664446 w 2473561"/>
                  <a:gd name="connsiteY4" fmla="*/ 563979 h 2473560"/>
                  <a:gd name="connsiteX5" fmla="*/ 1617542 w 2473561"/>
                  <a:gd name="connsiteY5" fmla="*/ 535485 h 2473560"/>
                  <a:gd name="connsiteX6" fmla="*/ 1581146 w 2473561"/>
                  <a:gd name="connsiteY6" fmla="*/ 513373 h 2473560"/>
                  <a:gd name="connsiteX7" fmla="*/ 1578271 w 2473561"/>
                  <a:gd name="connsiteY7" fmla="*/ 519123 h 2473560"/>
                  <a:gd name="connsiteX8" fmla="*/ 1547096 w 2473561"/>
                  <a:gd name="connsiteY8" fmla="*/ 502202 h 2473560"/>
                  <a:gd name="connsiteX9" fmla="*/ 1236779 w 2473561"/>
                  <a:gd name="connsiteY9" fmla="*/ 439552 h 2473560"/>
                  <a:gd name="connsiteX10" fmla="*/ 439551 w 2473561"/>
                  <a:gd name="connsiteY10" fmla="*/ 1236780 h 2473560"/>
                  <a:gd name="connsiteX11" fmla="*/ 1236779 w 2473561"/>
                  <a:gd name="connsiteY11" fmla="*/ 2034008 h 2473560"/>
                  <a:gd name="connsiteX12" fmla="*/ 2029891 w 2473561"/>
                  <a:gd name="connsiteY12" fmla="*/ 1318292 h 2473560"/>
                  <a:gd name="connsiteX13" fmla="*/ 2033993 w 2473561"/>
                  <a:gd name="connsiteY13" fmla="*/ 1237062 h 2473560"/>
                  <a:gd name="connsiteX14" fmla="*/ 2033994 w 2473561"/>
                  <a:gd name="connsiteY14" fmla="*/ 1237062 h 2473560"/>
                  <a:gd name="connsiteX15" fmla="*/ 2034008 w 2473561"/>
                  <a:gd name="connsiteY15" fmla="*/ 1236781 h 2473560"/>
                  <a:gd name="connsiteX16" fmla="*/ 1682518 w 2473561"/>
                  <a:gd name="connsiteY16" fmla="*/ 575707 h 2473560"/>
                  <a:gd name="connsiteX17" fmla="*/ 1578272 w 2473561"/>
                  <a:gd name="connsiteY17" fmla="*/ 519124 h 2473560"/>
                  <a:gd name="connsiteX18" fmla="*/ 1581147 w 2473561"/>
                  <a:gd name="connsiteY18" fmla="*/ 513374 h 2473560"/>
                  <a:gd name="connsiteX19" fmla="*/ 1617543 w 2473561"/>
                  <a:gd name="connsiteY19" fmla="*/ 535486 h 2473560"/>
                  <a:gd name="connsiteX20" fmla="*/ 1664447 w 2473561"/>
                  <a:gd name="connsiteY20" fmla="*/ 563980 h 2473560"/>
                  <a:gd name="connsiteX21" fmla="*/ 2253969 w 2473561"/>
                  <a:gd name="connsiteY21" fmla="*/ 713253 h 2473560"/>
                  <a:gd name="connsiteX22" fmla="*/ 2353069 w 2473561"/>
                  <a:gd name="connsiteY22" fmla="*/ 707002 h 2473560"/>
                  <a:gd name="connsiteX23" fmla="*/ 2376369 w 2473561"/>
                  <a:gd name="connsiteY23" fmla="*/ 755370 h 2473560"/>
                  <a:gd name="connsiteX24" fmla="*/ 2473561 w 2473561"/>
                  <a:gd name="connsiteY24" fmla="*/ 1236781 h 2473560"/>
                  <a:gd name="connsiteX25" fmla="*/ 2473547 w 2473561"/>
                  <a:gd name="connsiteY25" fmla="*/ 1237063 h 2473560"/>
                  <a:gd name="connsiteX26" fmla="*/ 2473546 w 2473561"/>
                  <a:gd name="connsiteY26" fmla="*/ 1237063 h 2473560"/>
                  <a:gd name="connsiteX27" fmla="*/ 2467175 w 2473561"/>
                  <a:gd name="connsiteY27" fmla="*/ 1363234 h 2473560"/>
                  <a:gd name="connsiteX28" fmla="*/ 1236780 w 2473561"/>
                  <a:gd name="connsiteY28" fmla="*/ 2473560 h 2473560"/>
                  <a:gd name="connsiteX29" fmla="*/ 0 w 2473561"/>
                  <a:gd name="connsiteY29" fmla="*/ 1236780 h 2473560"/>
                  <a:gd name="connsiteX30" fmla="*/ 1236780 w 2473561"/>
                  <a:gd name="connsiteY30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3561" h="2473560">
                    <a:moveTo>
                      <a:pt x="1236780" y="0"/>
                    </a:moveTo>
                    <a:cubicBezTo>
                      <a:pt x="1706381" y="0"/>
                      <a:pt x="2114852" y="261721"/>
                      <a:pt x="2324287" y="647257"/>
                    </a:cubicBezTo>
                    <a:lnTo>
                      <a:pt x="2353068" y="707001"/>
                    </a:lnTo>
                    <a:lnTo>
                      <a:pt x="2253968" y="713252"/>
                    </a:lnTo>
                    <a:cubicBezTo>
                      <a:pt x="2040514" y="713252"/>
                      <a:pt x="1839689" y="659178"/>
                      <a:pt x="1664446" y="563979"/>
                    </a:cubicBezTo>
                    <a:lnTo>
                      <a:pt x="1617542" y="535485"/>
                    </a:lnTo>
                    <a:lnTo>
                      <a:pt x="1581146" y="513373"/>
                    </a:lnTo>
                    <a:lnTo>
                      <a:pt x="1578271" y="519123"/>
                    </a:lnTo>
                    <a:lnTo>
                      <a:pt x="1547096" y="502202"/>
                    </a:lnTo>
                    <a:cubicBezTo>
                      <a:pt x="1451717" y="461860"/>
                      <a:pt x="1346853" y="439552"/>
                      <a:pt x="1236779" y="439552"/>
                    </a:cubicBezTo>
                    <a:cubicBezTo>
                      <a:pt x="796482" y="439552"/>
                      <a:pt x="439551" y="796483"/>
                      <a:pt x="439551" y="1236780"/>
                    </a:cubicBezTo>
                    <a:cubicBezTo>
                      <a:pt x="439551" y="1677077"/>
                      <a:pt x="796482" y="2034008"/>
                      <a:pt x="1236779" y="2034008"/>
                    </a:cubicBezTo>
                    <a:cubicBezTo>
                      <a:pt x="1649558" y="2034008"/>
                      <a:pt x="1989065" y="1720299"/>
                      <a:pt x="2029891" y="1318292"/>
                    </a:cubicBezTo>
                    <a:lnTo>
                      <a:pt x="2033993" y="1237062"/>
                    </a:lnTo>
                    <a:lnTo>
                      <a:pt x="2033994" y="1237062"/>
                    </a:lnTo>
                    <a:lnTo>
                      <a:pt x="2034008" y="1236781"/>
                    </a:lnTo>
                    <a:cubicBezTo>
                      <a:pt x="2034008" y="961596"/>
                      <a:pt x="1894582" y="718975"/>
                      <a:pt x="1682518" y="575707"/>
                    </a:cubicBezTo>
                    <a:lnTo>
                      <a:pt x="1578272" y="519124"/>
                    </a:lnTo>
                    <a:lnTo>
                      <a:pt x="1581147" y="513374"/>
                    </a:lnTo>
                    <a:lnTo>
                      <a:pt x="1617543" y="535486"/>
                    </a:lnTo>
                    <a:lnTo>
                      <a:pt x="1664447" y="563980"/>
                    </a:lnTo>
                    <a:cubicBezTo>
                      <a:pt x="1839690" y="659179"/>
                      <a:pt x="2040515" y="713253"/>
                      <a:pt x="2253969" y="713253"/>
                    </a:cubicBezTo>
                    <a:lnTo>
                      <a:pt x="2353069" y="707002"/>
                    </a:lnTo>
                    <a:lnTo>
                      <a:pt x="2376369" y="755370"/>
                    </a:lnTo>
                    <a:cubicBezTo>
                      <a:pt x="2438953" y="903337"/>
                      <a:pt x="2473561" y="1066017"/>
                      <a:pt x="2473561" y="1236781"/>
                    </a:cubicBezTo>
                    <a:lnTo>
                      <a:pt x="2473547" y="1237063"/>
                    </a:lnTo>
                    <a:lnTo>
                      <a:pt x="2473546" y="1237063"/>
                    </a:lnTo>
                    <a:lnTo>
                      <a:pt x="2467175" y="1363234"/>
                    </a:lnTo>
                    <a:cubicBezTo>
                      <a:pt x="2403839" y="1986888"/>
                      <a:pt x="1877144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ïšḻïďê-Freeform: Shape 60"/>
              <p:cNvSpPr/>
              <p:nvPr/>
            </p:nvSpPr>
            <p:spPr>
              <a:xfrm>
                <a:off x="5876407" y="2155706"/>
                <a:ext cx="2473560" cy="2473560"/>
              </a:xfrm>
              <a:custGeom>
                <a:avLst/>
                <a:gdLst>
                  <a:gd name="connsiteX0" fmla="*/ 892415 w 2473560"/>
                  <a:gd name="connsiteY0" fmla="*/ 513375 h 2473560"/>
                  <a:gd name="connsiteX1" fmla="*/ 858322 w 2473560"/>
                  <a:gd name="connsiteY1" fmla="*/ 534087 h 2473560"/>
                  <a:gd name="connsiteX2" fmla="*/ 809118 w 2473560"/>
                  <a:gd name="connsiteY2" fmla="*/ 563979 h 2473560"/>
                  <a:gd name="connsiteX3" fmla="*/ 377116 w 2473560"/>
                  <a:gd name="connsiteY3" fmla="*/ 703315 h 2473560"/>
                  <a:gd name="connsiteX4" fmla="*/ 318695 w 2473560"/>
                  <a:gd name="connsiteY4" fmla="*/ 707001 h 2473560"/>
                  <a:gd name="connsiteX5" fmla="*/ 341995 w 2473560"/>
                  <a:gd name="connsiteY5" fmla="*/ 755369 h 2473560"/>
                  <a:gd name="connsiteX6" fmla="*/ 439187 w 2473560"/>
                  <a:gd name="connsiteY6" fmla="*/ 1236780 h 2473560"/>
                  <a:gd name="connsiteX7" fmla="*/ 439173 w 2473560"/>
                  <a:gd name="connsiteY7" fmla="*/ 1237062 h 2473560"/>
                  <a:gd name="connsiteX8" fmla="*/ 439174 w 2473560"/>
                  <a:gd name="connsiteY8" fmla="*/ 1237062 h 2473560"/>
                  <a:gd name="connsiteX9" fmla="*/ 439188 w 2473560"/>
                  <a:gd name="connsiteY9" fmla="*/ 1236781 h 2473560"/>
                  <a:gd name="connsiteX10" fmla="*/ 341996 w 2473560"/>
                  <a:gd name="connsiteY10" fmla="*/ 755370 h 2473560"/>
                  <a:gd name="connsiteX11" fmla="*/ 318696 w 2473560"/>
                  <a:gd name="connsiteY11" fmla="*/ 707002 h 2473560"/>
                  <a:gd name="connsiteX12" fmla="*/ 377117 w 2473560"/>
                  <a:gd name="connsiteY12" fmla="*/ 703316 h 2473560"/>
                  <a:gd name="connsiteX13" fmla="*/ 809119 w 2473560"/>
                  <a:gd name="connsiteY13" fmla="*/ 563980 h 2473560"/>
                  <a:gd name="connsiteX14" fmla="*/ 858323 w 2473560"/>
                  <a:gd name="connsiteY14" fmla="*/ 534088 h 2473560"/>
                  <a:gd name="connsiteX15" fmla="*/ 892416 w 2473560"/>
                  <a:gd name="connsiteY15" fmla="*/ 513376 h 2473560"/>
                  <a:gd name="connsiteX16" fmla="*/ 1236779 w 2473560"/>
                  <a:gd name="connsiteY16" fmla="*/ 439552 h 2473560"/>
                  <a:gd name="connsiteX17" fmla="*/ 926462 w 2473560"/>
                  <a:gd name="connsiteY17" fmla="*/ 502202 h 2473560"/>
                  <a:gd name="connsiteX18" fmla="*/ 895290 w 2473560"/>
                  <a:gd name="connsiteY18" fmla="*/ 519122 h 2473560"/>
                  <a:gd name="connsiteX19" fmla="*/ 895290 w 2473560"/>
                  <a:gd name="connsiteY19" fmla="*/ 519123 h 2473560"/>
                  <a:gd name="connsiteX20" fmla="*/ 791042 w 2473560"/>
                  <a:gd name="connsiteY20" fmla="*/ 575707 h 2473560"/>
                  <a:gd name="connsiteX21" fmla="*/ 439552 w 2473560"/>
                  <a:gd name="connsiteY21" fmla="*/ 1236781 h 2473560"/>
                  <a:gd name="connsiteX22" fmla="*/ 439566 w 2473560"/>
                  <a:gd name="connsiteY22" fmla="*/ 1237063 h 2473560"/>
                  <a:gd name="connsiteX23" fmla="*/ 439565 w 2473560"/>
                  <a:gd name="connsiteY23" fmla="*/ 1237063 h 2473560"/>
                  <a:gd name="connsiteX24" fmla="*/ 443667 w 2473560"/>
                  <a:gd name="connsiteY24" fmla="*/ 1318292 h 2473560"/>
                  <a:gd name="connsiteX25" fmla="*/ 1236779 w 2473560"/>
                  <a:gd name="connsiteY25" fmla="*/ 2034008 h 2473560"/>
                  <a:gd name="connsiteX26" fmla="*/ 2034007 w 2473560"/>
                  <a:gd name="connsiteY26" fmla="*/ 1236780 h 2473560"/>
                  <a:gd name="connsiteX27" fmla="*/ 1236779 w 2473560"/>
                  <a:gd name="connsiteY27" fmla="*/ 439552 h 2473560"/>
                  <a:gd name="connsiteX28" fmla="*/ 1236780 w 2473560"/>
                  <a:gd name="connsiteY28" fmla="*/ 0 h 2473560"/>
                  <a:gd name="connsiteX29" fmla="*/ 2473560 w 2473560"/>
                  <a:gd name="connsiteY29" fmla="*/ 1236780 h 2473560"/>
                  <a:gd name="connsiteX30" fmla="*/ 1236780 w 2473560"/>
                  <a:gd name="connsiteY30" fmla="*/ 2473560 h 2473560"/>
                  <a:gd name="connsiteX31" fmla="*/ 0 w 2473560"/>
                  <a:gd name="connsiteY31" fmla="*/ 1236780 h 2473560"/>
                  <a:gd name="connsiteX32" fmla="*/ 1236780 w 2473560"/>
                  <a:gd name="connsiteY32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3560" h="2473560">
                    <a:moveTo>
                      <a:pt x="892415" y="513375"/>
                    </a:moveTo>
                    <a:lnTo>
                      <a:pt x="858322" y="534087"/>
                    </a:lnTo>
                    <a:lnTo>
                      <a:pt x="809118" y="563979"/>
                    </a:lnTo>
                    <a:cubicBezTo>
                      <a:pt x="677685" y="635378"/>
                      <a:pt x="531863" y="683645"/>
                      <a:pt x="377116" y="703315"/>
                    </a:cubicBezTo>
                    <a:lnTo>
                      <a:pt x="318695" y="707001"/>
                    </a:lnTo>
                    <a:lnTo>
                      <a:pt x="341995" y="755369"/>
                    </a:lnTo>
                    <a:cubicBezTo>
                      <a:pt x="404579" y="903336"/>
                      <a:pt x="439187" y="1066016"/>
                      <a:pt x="439187" y="1236780"/>
                    </a:cubicBezTo>
                    <a:lnTo>
                      <a:pt x="439173" y="1237062"/>
                    </a:lnTo>
                    <a:lnTo>
                      <a:pt x="439174" y="1237062"/>
                    </a:lnTo>
                    <a:lnTo>
                      <a:pt x="439188" y="1236781"/>
                    </a:lnTo>
                    <a:cubicBezTo>
                      <a:pt x="439188" y="1066017"/>
                      <a:pt x="404580" y="903337"/>
                      <a:pt x="341996" y="755370"/>
                    </a:cubicBezTo>
                    <a:lnTo>
                      <a:pt x="318696" y="707002"/>
                    </a:lnTo>
                    <a:lnTo>
                      <a:pt x="377117" y="703316"/>
                    </a:lnTo>
                    <a:cubicBezTo>
                      <a:pt x="531864" y="683646"/>
                      <a:pt x="677686" y="635379"/>
                      <a:pt x="809119" y="563980"/>
                    </a:cubicBezTo>
                    <a:lnTo>
                      <a:pt x="858323" y="534088"/>
                    </a:lnTo>
                    <a:lnTo>
                      <a:pt x="892416" y="513376"/>
                    </a:lnTo>
                    <a:close/>
                    <a:moveTo>
                      <a:pt x="1236779" y="439552"/>
                    </a:moveTo>
                    <a:cubicBezTo>
                      <a:pt x="1126705" y="439552"/>
                      <a:pt x="1021841" y="461860"/>
                      <a:pt x="926462" y="502202"/>
                    </a:cubicBezTo>
                    <a:lnTo>
                      <a:pt x="895290" y="519122"/>
                    </a:lnTo>
                    <a:lnTo>
                      <a:pt x="895290" y="519123"/>
                    </a:lnTo>
                    <a:lnTo>
                      <a:pt x="791042" y="575707"/>
                    </a:lnTo>
                    <a:cubicBezTo>
                      <a:pt x="578978" y="718975"/>
                      <a:pt x="439552" y="961596"/>
                      <a:pt x="439552" y="1236781"/>
                    </a:cubicBezTo>
                    <a:lnTo>
                      <a:pt x="439566" y="1237063"/>
                    </a:lnTo>
                    <a:lnTo>
                      <a:pt x="439565" y="1237063"/>
                    </a:lnTo>
                    <a:lnTo>
                      <a:pt x="443667" y="1318292"/>
                    </a:lnTo>
                    <a:cubicBezTo>
                      <a:pt x="484493" y="1720299"/>
                      <a:pt x="824001" y="2034008"/>
                      <a:pt x="1236779" y="2034008"/>
                    </a:cubicBezTo>
                    <a:cubicBezTo>
                      <a:pt x="1677076" y="2034008"/>
                      <a:pt x="2034007" y="1677077"/>
                      <a:pt x="2034007" y="1236780"/>
                    </a:cubicBezTo>
                    <a:cubicBezTo>
                      <a:pt x="2034007" y="796483"/>
                      <a:pt x="1677076" y="439552"/>
                      <a:pt x="1236779" y="439552"/>
                    </a:cubicBezTo>
                    <a:close/>
                    <a:moveTo>
                      <a:pt x="1236780" y="0"/>
                    </a:moveTo>
                    <a:cubicBezTo>
                      <a:pt x="1919835" y="0"/>
                      <a:pt x="2473560" y="553725"/>
                      <a:pt x="2473560" y="1236780"/>
                    </a:cubicBezTo>
                    <a:cubicBezTo>
                      <a:pt x="2473560" y="1919835"/>
                      <a:pt x="1919835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ïšḻïďê-Freeform: Shape 62"/>
              <p:cNvSpPr/>
              <p:nvPr/>
            </p:nvSpPr>
            <p:spPr>
              <a:xfrm>
                <a:off x="6096000" y="395399"/>
                <a:ext cx="1236780" cy="2473559"/>
              </a:xfrm>
              <a:custGeom>
                <a:avLst/>
                <a:gdLst>
                  <a:gd name="connsiteX0" fmla="*/ 0 w 1236780"/>
                  <a:gd name="connsiteY0" fmla="*/ 0 h 2473559"/>
                  <a:gd name="connsiteX1" fmla="*/ 1236780 w 1236780"/>
                  <a:gd name="connsiteY1" fmla="*/ 1236780 h 2473559"/>
                  <a:gd name="connsiteX2" fmla="*/ 691496 w 1236780"/>
                  <a:gd name="connsiteY2" fmla="*/ 2262337 h 2473559"/>
                  <a:gd name="connsiteX3" fmla="*/ 672821 w 1236780"/>
                  <a:gd name="connsiteY3" fmla="*/ 2273683 h 2473559"/>
                  <a:gd name="connsiteX4" fmla="*/ 672821 w 1236780"/>
                  <a:gd name="connsiteY4" fmla="*/ 2273682 h 2473559"/>
                  <a:gd name="connsiteX5" fmla="*/ 638728 w 1236780"/>
                  <a:gd name="connsiteY5" fmla="*/ 2294394 h 2473559"/>
                  <a:gd name="connsiteX6" fmla="*/ 589524 w 1236780"/>
                  <a:gd name="connsiteY6" fmla="*/ 2324286 h 2473559"/>
                  <a:gd name="connsiteX7" fmla="*/ 1 w 1236780"/>
                  <a:gd name="connsiteY7" fmla="*/ 2473559 h 2473559"/>
                  <a:gd name="connsiteX8" fmla="*/ 0 w 1236780"/>
                  <a:gd name="connsiteY8" fmla="*/ 2473559 h 2473559"/>
                  <a:gd name="connsiteX9" fmla="*/ 0 w 1236780"/>
                  <a:gd name="connsiteY9" fmla="*/ 2034007 h 2473559"/>
                  <a:gd name="connsiteX10" fmla="*/ 1 w 1236780"/>
                  <a:gd name="connsiteY10" fmla="*/ 2034007 h 2473559"/>
                  <a:gd name="connsiteX11" fmla="*/ 310318 w 1236780"/>
                  <a:gd name="connsiteY11" fmla="*/ 1971357 h 2473559"/>
                  <a:gd name="connsiteX12" fmla="*/ 441584 w 1236780"/>
                  <a:gd name="connsiteY12" fmla="*/ 1900110 h 2473559"/>
                  <a:gd name="connsiteX13" fmla="*/ 441584 w 1236780"/>
                  <a:gd name="connsiteY13" fmla="*/ 1900109 h 2473559"/>
                  <a:gd name="connsiteX14" fmla="*/ 445738 w 1236780"/>
                  <a:gd name="connsiteY14" fmla="*/ 1897854 h 2473559"/>
                  <a:gd name="connsiteX15" fmla="*/ 474054 w 1236780"/>
                  <a:gd name="connsiteY15" fmla="*/ 1876147 h 2473559"/>
                  <a:gd name="connsiteX16" fmla="*/ 474055 w 1236780"/>
                  <a:gd name="connsiteY16" fmla="*/ 1876148 h 2473559"/>
                  <a:gd name="connsiteX17" fmla="*/ 521727 w 1236780"/>
                  <a:gd name="connsiteY17" fmla="*/ 1839602 h 2473559"/>
                  <a:gd name="connsiteX18" fmla="*/ 797228 w 1236780"/>
                  <a:gd name="connsiteY18" fmla="*/ 1236780 h 2473559"/>
                  <a:gd name="connsiteX19" fmla="*/ 0 w 1236780"/>
                  <a:gd name="connsiteY19" fmla="*/ 439552 h 2473559"/>
                  <a:gd name="connsiteX20" fmla="*/ 0 w 1236780"/>
                  <a:gd name="connsiteY20" fmla="*/ 0 h 247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6780" h="2473559">
                    <a:moveTo>
                      <a:pt x="0" y="0"/>
                    </a:moveTo>
                    <a:cubicBezTo>
                      <a:pt x="683055" y="0"/>
                      <a:pt x="1236780" y="553725"/>
                      <a:pt x="1236780" y="1236780"/>
                    </a:cubicBezTo>
                    <a:cubicBezTo>
                      <a:pt x="1236780" y="1663689"/>
                      <a:pt x="1020482" y="2040079"/>
                      <a:pt x="691496" y="2262337"/>
                    </a:cubicBezTo>
                    <a:lnTo>
                      <a:pt x="672821" y="2273683"/>
                    </a:lnTo>
                    <a:lnTo>
                      <a:pt x="672821" y="2273682"/>
                    </a:lnTo>
                    <a:lnTo>
                      <a:pt x="638728" y="2294394"/>
                    </a:lnTo>
                    <a:lnTo>
                      <a:pt x="589524" y="2324286"/>
                    </a:lnTo>
                    <a:cubicBezTo>
                      <a:pt x="414280" y="2419485"/>
                      <a:pt x="213456" y="2473559"/>
                      <a:pt x="1" y="2473559"/>
                    </a:cubicBezTo>
                    <a:lnTo>
                      <a:pt x="0" y="2473559"/>
                    </a:lnTo>
                    <a:lnTo>
                      <a:pt x="0" y="2034007"/>
                    </a:lnTo>
                    <a:lnTo>
                      <a:pt x="1" y="2034007"/>
                    </a:lnTo>
                    <a:cubicBezTo>
                      <a:pt x="110075" y="2034007"/>
                      <a:pt x="214940" y="2011699"/>
                      <a:pt x="310318" y="1971357"/>
                    </a:cubicBezTo>
                    <a:lnTo>
                      <a:pt x="441584" y="1900110"/>
                    </a:lnTo>
                    <a:lnTo>
                      <a:pt x="441584" y="1900109"/>
                    </a:lnTo>
                    <a:lnTo>
                      <a:pt x="445738" y="1897854"/>
                    </a:lnTo>
                    <a:lnTo>
                      <a:pt x="474054" y="1876147"/>
                    </a:lnTo>
                    <a:lnTo>
                      <a:pt x="474055" y="1876148"/>
                    </a:lnTo>
                    <a:lnTo>
                      <a:pt x="521727" y="1839602"/>
                    </a:lnTo>
                    <a:cubicBezTo>
                      <a:pt x="690480" y="1693422"/>
                      <a:pt x="797228" y="1477567"/>
                      <a:pt x="797228" y="1236780"/>
                    </a:cubicBezTo>
                    <a:cubicBezTo>
                      <a:pt x="797228" y="796484"/>
                      <a:pt x="440297" y="439552"/>
                      <a:pt x="0" y="4395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ïšḻïďê-Freeform: Shape 63"/>
              <p:cNvSpPr/>
              <p:nvPr/>
            </p:nvSpPr>
            <p:spPr>
              <a:xfrm rot="19394608" flipV="1">
                <a:off x="5399111" y="1925810"/>
                <a:ext cx="1465219" cy="1568654"/>
              </a:xfrm>
              <a:custGeom>
                <a:avLst/>
                <a:gdLst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544351 w 1227003"/>
                  <a:gd name="connsiteY32" fmla="*/ 515612 h 1313625"/>
                  <a:gd name="connsiteX33" fmla="*/ 489697 w 1227003"/>
                  <a:gd name="connsiteY33" fmla="*/ 551304 h 1313625"/>
                  <a:gd name="connsiteX34" fmla="*/ 106708 w 1227003"/>
                  <a:gd name="connsiteY34" fmla="*/ 1023679 h 1313625"/>
                  <a:gd name="connsiteX35" fmla="*/ 86181 w 1227003"/>
                  <a:gd name="connsiteY35" fmla="*/ 1074576 h 1313625"/>
                  <a:gd name="connsiteX36" fmla="*/ 70254 w 1227003"/>
                  <a:gd name="connsiteY36" fmla="*/ 1114071 h 1313625"/>
                  <a:gd name="connsiteX0-1" fmla="*/ 467393 w 1227003"/>
                  <a:gd name="connsiteY0-2" fmla="*/ 1313625 h 1313625"/>
                  <a:gd name="connsiteX1-3" fmla="*/ 477090 w 1227003"/>
                  <a:gd name="connsiteY1-4" fmla="*/ 1279288 h 1313625"/>
                  <a:gd name="connsiteX2-5" fmla="*/ 480192 w 1227003"/>
                  <a:gd name="connsiteY2-6" fmla="*/ 1272556 h 1313625"/>
                  <a:gd name="connsiteX3-7" fmla="*/ 541601 w 1227003"/>
                  <a:gd name="connsiteY3-8" fmla="*/ 1139360 h 1313625"/>
                  <a:gd name="connsiteX4-9" fmla="*/ 752732 w 1227003"/>
                  <a:gd name="connsiteY4-10" fmla="*/ 903467 h 1313625"/>
                  <a:gd name="connsiteX5-11" fmla="*/ 1038845 w 1227003"/>
                  <a:gd name="connsiteY5-12" fmla="*/ 767963 h 1313625"/>
                  <a:gd name="connsiteX6-13" fmla="*/ 1186648 w 1227003"/>
                  <a:gd name="connsiteY6-14" fmla="*/ 746493 h 1313625"/>
                  <a:gd name="connsiteX7-15" fmla="*/ 1186649 w 1227003"/>
                  <a:gd name="connsiteY7-16" fmla="*/ 746494 h 1313625"/>
                  <a:gd name="connsiteX8-17" fmla="*/ 1191326 w 1227003"/>
                  <a:gd name="connsiteY8-18" fmla="*/ 745815 h 1313625"/>
                  <a:gd name="connsiteX9-19" fmla="*/ 1227003 w 1227003"/>
                  <a:gd name="connsiteY9-20" fmla="*/ 746261 h 1313625"/>
                  <a:gd name="connsiteX10-21" fmla="*/ 1148361 w 1227003"/>
                  <a:gd name="connsiteY10-22" fmla="*/ 308817 h 1313625"/>
                  <a:gd name="connsiteX11-23" fmla="*/ 1108651 w 1227003"/>
                  <a:gd name="connsiteY11-24" fmla="*/ 312624 h 1313625"/>
                  <a:gd name="connsiteX12-25" fmla="*/ 1051342 w 1227003"/>
                  <a:gd name="connsiteY12-26" fmla="*/ 318120 h 1313625"/>
                  <a:gd name="connsiteX13-27" fmla="*/ 1028048 w 1227003"/>
                  <a:gd name="connsiteY13-28" fmla="*/ 322960 h 1313625"/>
                  <a:gd name="connsiteX14-29" fmla="*/ 1026107 w 1227003"/>
                  <a:gd name="connsiteY14-30" fmla="*/ 322960 h 1313625"/>
                  <a:gd name="connsiteX15-31" fmla="*/ 1051342 w 1227003"/>
                  <a:gd name="connsiteY15-32" fmla="*/ 318118 h 1313625"/>
                  <a:gd name="connsiteX16-33" fmla="*/ 1108652 w 1227003"/>
                  <a:gd name="connsiteY16-34" fmla="*/ 312623 h 1313625"/>
                  <a:gd name="connsiteX17-35" fmla="*/ 1148361 w 1227003"/>
                  <a:gd name="connsiteY17-36" fmla="*/ 308815 h 1313625"/>
                  <a:gd name="connsiteX18-37" fmla="*/ 1147224 w 1227003"/>
                  <a:gd name="connsiteY18-38" fmla="*/ 302491 h 1313625"/>
                  <a:gd name="connsiteX19-39" fmla="*/ 1029842 w 1227003"/>
                  <a:gd name="connsiteY19-40" fmla="*/ 319540 h 1313625"/>
                  <a:gd name="connsiteX20-41" fmla="*/ 352636 w 1227003"/>
                  <a:gd name="connsiteY20-42" fmla="*/ 235 h 1313625"/>
                  <a:gd name="connsiteX21-43" fmla="*/ 352478 w 1227003"/>
                  <a:gd name="connsiteY21-44" fmla="*/ 0 h 1313625"/>
                  <a:gd name="connsiteX22-45" fmla="*/ 352164 w 1227003"/>
                  <a:gd name="connsiteY22-46" fmla="*/ 235 h 1313625"/>
                  <a:gd name="connsiteX23-47" fmla="*/ 0 w 1227003"/>
                  <a:gd name="connsiteY23-48" fmla="*/ 263270 h 1313625"/>
                  <a:gd name="connsiteX24-49" fmla="*/ 180 w 1227003"/>
                  <a:gd name="connsiteY24-50" fmla="*/ 263488 h 1313625"/>
                  <a:gd name="connsiteX25-51" fmla="*/ 114169 w 1227003"/>
                  <a:gd name="connsiteY25-52" fmla="*/ 1003468 h 1313625"/>
                  <a:gd name="connsiteX26-53" fmla="*/ 64509 w 1227003"/>
                  <a:gd name="connsiteY26-54" fmla="*/ 1111184 h 1313625"/>
                  <a:gd name="connsiteX27-55" fmla="*/ 70253 w 1227003"/>
                  <a:gd name="connsiteY27-56" fmla="*/ 1114070 h 1313625"/>
                  <a:gd name="connsiteX28-57" fmla="*/ 86181 w 1227003"/>
                  <a:gd name="connsiteY28-58" fmla="*/ 1074575 h 1313625"/>
                  <a:gd name="connsiteX29-59" fmla="*/ 106708 w 1227003"/>
                  <a:gd name="connsiteY29-60" fmla="*/ 1023678 h 1313625"/>
                  <a:gd name="connsiteX30-61" fmla="*/ 489698 w 1227003"/>
                  <a:gd name="connsiteY30-62" fmla="*/ 551303 h 1313625"/>
                  <a:gd name="connsiteX31-63" fmla="*/ 544351 w 1227003"/>
                  <a:gd name="connsiteY31-64" fmla="*/ 515610 h 1313625"/>
                  <a:gd name="connsiteX32-65" fmla="*/ 489697 w 1227003"/>
                  <a:gd name="connsiteY32-66" fmla="*/ 551304 h 1313625"/>
                  <a:gd name="connsiteX33-67" fmla="*/ 106708 w 1227003"/>
                  <a:gd name="connsiteY33-68" fmla="*/ 1023679 h 1313625"/>
                  <a:gd name="connsiteX34-69" fmla="*/ 86181 w 1227003"/>
                  <a:gd name="connsiteY34-70" fmla="*/ 1074576 h 1313625"/>
                  <a:gd name="connsiteX35-71" fmla="*/ 70254 w 1227003"/>
                  <a:gd name="connsiteY35-72" fmla="*/ 1114071 h 1313625"/>
                  <a:gd name="connsiteX36-73" fmla="*/ 467393 w 1227003"/>
                  <a:gd name="connsiteY36-74" fmla="*/ 1313625 h 1313625"/>
                  <a:gd name="connsiteX0-75" fmla="*/ 467393 w 1227003"/>
                  <a:gd name="connsiteY0-76" fmla="*/ 1313625 h 1313625"/>
                  <a:gd name="connsiteX1-77" fmla="*/ 477090 w 1227003"/>
                  <a:gd name="connsiteY1-78" fmla="*/ 1279288 h 1313625"/>
                  <a:gd name="connsiteX2-79" fmla="*/ 480192 w 1227003"/>
                  <a:gd name="connsiteY2-80" fmla="*/ 1272556 h 1313625"/>
                  <a:gd name="connsiteX3-81" fmla="*/ 541601 w 1227003"/>
                  <a:gd name="connsiteY3-82" fmla="*/ 1139360 h 1313625"/>
                  <a:gd name="connsiteX4-83" fmla="*/ 752732 w 1227003"/>
                  <a:gd name="connsiteY4-84" fmla="*/ 903467 h 1313625"/>
                  <a:gd name="connsiteX5-85" fmla="*/ 1038845 w 1227003"/>
                  <a:gd name="connsiteY5-86" fmla="*/ 767963 h 1313625"/>
                  <a:gd name="connsiteX6-87" fmla="*/ 1186648 w 1227003"/>
                  <a:gd name="connsiteY6-88" fmla="*/ 746493 h 1313625"/>
                  <a:gd name="connsiteX7-89" fmla="*/ 1186649 w 1227003"/>
                  <a:gd name="connsiteY7-90" fmla="*/ 746494 h 1313625"/>
                  <a:gd name="connsiteX8-91" fmla="*/ 1191326 w 1227003"/>
                  <a:gd name="connsiteY8-92" fmla="*/ 745815 h 1313625"/>
                  <a:gd name="connsiteX9-93" fmla="*/ 1227003 w 1227003"/>
                  <a:gd name="connsiteY9-94" fmla="*/ 746261 h 1313625"/>
                  <a:gd name="connsiteX10-95" fmla="*/ 1148361 w 1227003"/>
                  <a:gd name="connsiteY10-96" fmla="*/ 308817 h 1313625"/>
                  <a:gd name="connsiteX11-97" fmla="*/ 1108651 w 1227003"/>
                  <a:gd name="connsiteY11-98" fmla="*/ 312624 h 1313625"/>
                  <a:gd name="connsiteX12-99" fmla="*/ 1051342 w 1227003"/>
                  <a:gd name="connsiteY12-100" fmla="*/ 318120 h 1313625"/>
                  <a:gd name="connsiteX13-101" fmla="*/ 1028048 w 1227003"/>
                  <a:gd name="connsiteY13-102" fmla="*/ 322960 h 1313625"/>
                  <a:gd name="connsiteX14-103" fmla="*/ 1026107 w 1227003"/>
                  <a:gd name="connsiteY14-104" fmla="*/ 322960 h 1313625"/>
                  <a:gd name="connsiteX15-105" fmla="*/ 1051342 w 1227003"/>
                  <a:gd name="connsiteY15-106" fmla="*/ 318118 h 1313625"/>
                  <a:gd name="connsiteX16-107" fmla="*/ 1108652 w 1227003"/>
                  <a:gd name="connsiteY16-108" fmla="*/ 312623 h 1313625"/>
                  <a:gd name="connsiteX17-109" fmla="*/ 1148361 w 1227003"/>
                  <a:gd name="connsiteY17-110" fmla="*/ 308815 h 1313625"/>
                  <a:gd name="connsiteX18-111" fmla="*/ 1147224 w 1227003"/>
                  <a:gd name="connsiteY18-112" fmla="*/ 302491 h 1313625"/>
                  <a:gd name="connsiteX19-113" fmla="*/ 1029842 w 1227003"/>
                  <a:gd name="connsiteY19-114" fmla="*/ 319540 h 1313625"/>
                  <a:gd name="connsiteX20-115" fmla="*/ 352636 w 1227003"/>
                  <a:gd name="connsiteY20-116" fmla="*/ 235 h 1313625"/>
                  <a:gd name="connsiteX21-117" fmla="*/ 352478 w 1227003"/>
                  <a:gd name="connsiteY21-118" fmla="*/ 0 h 1313625"/>
                  <a:gd name="connsiteX22-119" fmla="*/ 352164 w 1227003"/>
                  <a:gd name="connsiteY22-120" fmla="*/ 235 h 1313625"/>
                  <a:gd name="connsiteX23-121" fmla="*/ 0 w 1227003"/>
                  <a:gd name="connsiteY23-122" fmla="*/ 263270 h 1313625"/>
                  <a:gd name="connsiteX24-123" fmla="*/ 180 w 1227003"/>
                  <a:gd name="connsiteY24-124" fmla="*/ 263488 h 1313625"/>
                  <a:gd name="connsiteX25-125" fmla="*/ 114169 w 1227003"/>
                  <a:gd name="connsiteY25-126" fmla="*/ 1003468 h 1313625"/>
                  <a:gd name="connsiteX26-127" fmla="*/ 64509 w 1227003"/>
                  <a:gd name="connsiteY26-128" fmla="*/ 1111184 h 1313625"/>
                  <a:gd name="connsiteX27-129" fmla="*/ 70253 w 1227003"/>
                  <a:gd name="connsiteY27-130" fmla="*/ 1114070 h 1313625"/>
                  <a:gd name="connsiteX28-131" fmla="*/ 86181 w 1227003"/>
                  <a:gd name="connsiteY28-132" fmla="*/ 1074575 h 1313625"/>
                  <a:gd name="connsiteX29-133" fmla="*/ 106708 w 1227003"/>
                  <a:gd name="connsiteY29-134" fmla="*/ 1023678 h 1313625"/>
                  <a:gd name="connsiteX30-135" fmla="*/ 489698 w 1227003"/>
                  <a:gd name="connsiteY30-136" fmla="*/ 551303 h 1313625"/>
                  <a:gd name="connsiteX31-137" fmla="*/ 544351 w 1227003"/>
                  <a:gd name="connsiteY31-138" fmla="*/ 515610 h 1313625"/>
                  <a:gd name="connsiteX32-139" fmla="*/ 106708 w 1227003"/>
                  <a:gd name="connsiteY32-140" fmla="*/ 1023679 h 1313625"/>
                  <a:gd name="connsiteX33-141" fmla="*/ 86181 w 1227003"/>
                  <a:gd name="connsiteY33-142" fmla="*/ 1074576 h 1313625"/>
                  <a:gd name="connsiteX34-143" fmla="*/ 70254 w 1227003"/>
                  <a:gd name="connsiteY34-144" fmla="*/ 1114071 h 1313625"/>
                  <a:gd name="connsiteX35-145" fmla="*/ 467393 w 1227003"/>
                  <a:gd name="connsiteY35-146" fmla="*/ 1313625 h 1313625"/>
                  <a:gd name="connsiteX0-147" fmla="*/ 467393 w 1227003"/>
                  <a:gd name="connsiteY0-148" fmla="*/ 1313625 h 1313625"/>
                  <a:gd name="connsiteX1-149" fmla="*/ 477090 w 1227003"/>
                  <a:gd name="connsiteY1-150" fmla="*/ 1279288 h 1313625"/>
                  <a:gd name="connsiteX2-151" fmla="*/ 480192 w 1227003"/>
                  <a:gd name="connsiteY2-152" fmla="*/ 1272556 h 1313625"/>
                  <a:gd name="connsiteX3-153" fmla="*/ 541601 w 1227003"/>
                  <a:gd name="connsiteY3-154" fmla="*/ 1139360 h 1313625"/>
                  <a:gd name="connsiteX4-155" fmla="*/ 752732 w 1227003"/>
                  <a:gd name="connsiteY4-156" fmla="*/ 903467 h 1313625"/>
                  <a:gd name="connsiteX5-157" fmla="*/ 1038845 w 1227003"/>
                  <a:gd name="connsiteY5-158" fmla="*/ 767963 h 1313625"/>
                  <a:gd name="connsiteX6-159" fmla="*/ 1186648 w 1227003"/>
                  <a:gd name="connsiteY6-160" fmla="*/ 746493 h 1313625"/>
                  <a:gd name="connsiteX7-161" fmla="*/ 1186649 w 1227003"/>
                  <a:gd name="connsiteY7-162" fmla="*/ 746494 h 1313625"/>
                  <a:gd name="connsiteX8-163" fmla="*/ 1191326 w 1227003"/>
                  <a:gd name="connsiteY8-164" fmla="*/ 745815 h 1313625"/>
                  <a:gd name="connsiteX9-165" fmla="*/ 1227003 w 1227003"/>
                  <a:gd name="connsiteY9-166" fmla="*/ 746261 h 1313625"/>
                  <a:gd name="connsiteX10-167" fmla="*/ 1148361 w 1227003"/>
                  <a:gd name="connsiteY10-168" fmla="*/ 308817 h 1313625"/>
                  <a:gd name="connsiteX11-169" fmla="*/ 1108651 w 1227003"/>
                  <a:gd name="connsiteY11-170" fmla="*/ 312624 h 1313625"/>
                  <a:gd name="connsiteX12-171" fmla="*/ 1051342 w 1227003"/>
                  <a:gd name="connsiteY12-172" fmla="*/ 318120 h 1313625"/>
                  <a:gd name="connsiteX13-173" fmla="*/ 1028048 w 1227003"/>
                  <a:gd name="connsiteY13-174" fmla="*/ 322960 h 1313625"/>
                  <a:gd name="connsiteX14-175" fmla="*/ 1026107 w 1227003"/>
                  <a:gd name="connsiteY14-176" fmla="*/ 322960 h 1313625"/>
                  <a:gd name="connsiteX15-177" fmla="*/ 1051342 w 1227003"/>
                  <a:gd name="connsiteY15-178" fmla="*/ 318118 h 1313625"/>
                  <a:gd name="connsiteX16-179" fmla="*/ 1108652 w 1227003"/>
                  <a:gd name="connsiteY16-180" fmla="*/ 312623 h 1313625"/>
                  <a:gd name="connsiteX17-181" fmla="*/ 1148361 w 1227003"/>
                  <a:gd name="connsiteY17-182" fmla="*/ 308815 h 1313625"/>
                  <a:gd name="connsiteX18-183" fmla="*/ 1147224 w 1227003"/>
                  <a:gd name="connsiteY18-184" fmla="*/ 302491 h 1313625"/>
                  <a:gd name="connsiteX19-185" fmla="*/ 1029842 w 1227003"/>
                  <a:gd name="connsiteY19-186" fmla="*/ 319540 h 1313625"/>
                  <a:gd name="connsiteX20-187" fmla="*/ 352636 w 1227003"/>
                  <a:gd name="connsiteY20-188" fmla="*/ 235 h 1313625"/>
                  <a:gd name="connsiteX21-189" fmla="*/ 352478 w 1227003"/>
                  <a:gd name="connsiteY21-190" fmla="*/ 0 h 1313625"/>
                  <a:gd name="connsiteX22-191" fmla="*/ 352164 w 1227003"/>
                  <a:gd name="connsiteY22-192" fmla="*/ 235 h 1313625"/>
                  <a:gd name="connsiteX23-193" fmla="*/ 0 w 1227003"/>
                  <a:gd name="connsiteY23-194" fmla="*/ 263270 h 1313625"/>
                  <a:gd name="connsiteX24-195" fmla="*/ 180 w 1227003"/>
                  <a:gd name="connsiteY24-196" fmla="*/ 263488 h 1313625"/>
                  <a:gd name="connsiteX25-197" fmla="*/ 114169 w 1227003"/>
                  <a:gd name="connsiteY25-198" fmla="*/ 1003468 h 1313625"/>
                  <a:gd name="connsiteX26-199" fmla="*/ 64509 w 1227003"/>
                  <a:gd name="connsiteY26-200" fmla="*/ 1111184 h 1313625"/>
                  <a:gd name="connsiteX27-201" fmla="*/ 70253 w 1227003"/>
                  <a:gd name="connsiteY27-202" fmla="*/ 1114070 h 1313625"/>
                  <a:gd name="connsiteX28-203" fmla="*/ 86181 w 1227003"/>
                  <a:gd name="connsiteY28-204" fmla="*/ 1074575 h 1313625"/>
                  <a:gd name="connsiteX29-205" fmla="*/ 106708 w 1227003"/>
                  <a:gd name="connsiteY29-206" fmla="*/ 1023678 h 1313625"/>
                  <a:gd name="connsiteX30-207" fmla="*/ 489698 w 1227003"/>
                  <a:gd name="connsiteY30-208" fmla="*/ 551303 h 1313625"/>
                  <a:gd name="connsiteX31-209" fmla="*/ 106708 w 1227003"/>
                  <a:gd name="connsiteY31-210" fmla="*/ 1023679 h 1313625"/>
                  <a:gd name="connsiteX32-211" fmla="*/ 86181 w 1227003"/>
                  <a:gd name="connsiteY32-212" fmla="*/ 1074576 h 1313625"/>
                  <a:gd name="connsiteX33-213" fmla="*/ 70254 w 1227003"/>
                  <a:gd name="connsiteY33-214" fmla="*/ 1114071 h 1313625"/>
                  <a:gd name="connsiteX34-215" fmla="*/ 467393 w 1227003"/>
                  <a:gd name="connsiteY34-216" fmla="*/ 1313625 h 1313625"/>
                  <a:gd name="connsiteX0-217" fmla="*/ 467393 w 1227003"/>
                  <a:gd name="connsiteY0-218" fmla="*/ 1313625 h 1313625"/>
                  <a:gd name="connsiteX1-219" fmla="*/ 477090 w 1227003"/>
                  <a:gd name="connsiteY1-220" fmla="*/ 1279288 h 1313625"/>
                  <a:gd name="connsiteX2-221" fmla="*/ 480192 w 1227003"/>
                  <a:gd name="connsiteY2-222" fmla="*/ 1272556 h 1313625"/>
                  <a:gd name="connsiteX3-223" fmla="*/ 541601 w 1227003"/>
                  <a:gd name="connsiteY3-224" fmla="*/ 1139360 h 1313625"/>
                  <a:gd name="connsiteX4-225" fmla="*/ 752732 w 1227003"/>
                  <a:gd name="connsiteY4-226" fmla="*/ 903467 h 1313625"/>
                  <a:gd name="connsiteX5-227" fmla="*/ 1038845 w 1227003"/>
                  <a:gd name="connsiteY5-228" fmla="*/ 767963 h 1313625"/>
                  <a:gd name="connsiteX6-229" fmla="*/ 1186648 w 1227003"/>
                  <a:gd name="connsiteY6-230" fmla="*/ 746493 h 1313625"/>
                  <a:gd name="connsiteX7-231" fmla="*/ 1186649 w 1227003"/>
                  <a:gd name="connsiteY7-232" fmla="*/ 746494 h 1313625"/>
                  <a:gd name="connsiteX8-233" fmla="*/ 1191326 w 1227003"/>
                  <a:gd name="connsiteY8-234" fmla="*/ 745815 h 1313625"/>
                  <a:gd name="connsiteX9-235" fmla="*/ 1227003 w 1227003"/>
                  <a:gd name="connsiteY9-236" fmla="*/ 746261 h 1313625"/>
                  <a:gd name="connsiteX10-237" fmla="*/ 1148361 w 1227003"/>
                  <a:gd name="connsiteY10-238" fmla="*/ 308817 h 1313625"/>
                  <a:gd name="connsiteX11-239" fmla="*/ 1108651 w 1227003"/>
                  <a:gd name="connsiteY11-240" fmla="*/ 312624 h 1313625"/>
                  <a:gd name="connsiteX12-241" fmla="*/ 1051342 w 1227003"/>
                  <a:gd name="connsiteY12-242" fmla="*/ 318120 h 1313625"/>
                  <a:gd name="connsiteX13-243" fmla="*/ 1028048 w 1227003"/>
                  <a:gd name="connsiteY13-244" fmla="*/ 322960 h 1313625"/>
                  <a:gd name="connsiteX14-245" fmla="*/ 1026107 w 1227003"/>
                  <a:gd name="connsiteY14-246" fmla="*/ 322960 h 1313625"/>
                  <a:gd name="connsiteX15-247" fmla="*/ 1051342 w 1227003"/>
                  <a:gd name="connsiteY15-248" fmla="*/ 318118 h 1313625"/>
                  <a:gd name="connsiteX16-249" fmla="*/ 1108652 w 1227003"/>
                  <a:gd name="connsiteY16-250" fmla="*/ 312623 h 1313625"/>
                  <a:gd name="connsiteX17-251" fmla="*/ 1148361 w 1227003"/>
                  <a:gd name="connsiteY17-252" fmla="*/ 308815 h 1313625"/>
                  <a:gd name="connsiteX18-253" fmla="*/ 1147224 w 1227003"/>
                  <a:gd name="connsiteY18-254" fmla="*/ 302491 h 1313625"/>
                  <a:gd name="connsiteX19-255" fmla="*/ 1029842 w 1227003"/>
                  <a:gd name="connsiteY19-256" fmla="*/ 319540 h 1313625"/>
                  <a:gd name="connsiteX20-257" fmla="*/ 352636 w 1227003"/>
                  <a:gd name="connsiteY20-258" fmla="*/ 235 h 1313625"/>
                  <a:gd name="connsiteX21-259" fmla="*/ 352478 w 1227003"/>
                  <a:gd name="connsiteY21-260" fmla="*/ 0 h 1313625"/>
                  <a:gd name="connsiteX22-261" fmla="*/ 352164 w 1227003"/>
                  <a:gd name="connsiteY22-262" fmla="*/ 235 h 1313625"/>
                  <a:gd name="connsiteX23-263" fmla="*/ 0 w 1227003"/>
                  <a:gd name="connsiteY23-264" fmla="*/ 263270 h 1313625"/>
                  <a:gd name="connsiteX24-265" fmla="*/ 180 w 1227003"/>
                  <a:gd name="connsiteY24-266" fmla="*/ 263488 h 1313625"/>
                  <a:gd name="connsiteX25-267" fmla="*/ 114169 w 1227003"/>
                  <a:gd name="connsiteY25-268" fmla="*/ 1003468 h 1313625"/>
                  <a:gd name="connsiteX26-269" fmla="*/ 64509 w 1227003"/>
                  <a:gd name="connsiteY26-270" fmla="*/ 1111184 h 1313625"/>
                  <a:gd name="connsiteX27-271" fmla="*/ 70253 w 1227003"/>
                  <a:gd name="connsiteY27-272" fmla="*/ 1114070 h 1313625"/>
                  <a:gd name="connsiteX28-273" fmla="*/ 86181 w 1227003"/>
                  <a:gd name="connsiteY28-274" fmla="*/ 1074575 h 1313625"/>
                  <a:gd name="connsiteX29-275" fmla="*/ 106708 w 1227003"/>
                  <a:gd name="connsiteY29-276" fmla="*/ 1023678 h 1313625"/>
                  <a:gd name="connsiteX30-277" fmla="*/ 106708 w 1227003"/>
                  <a:gd name="connsiteY30-278" fmla="*/ 1023679 h 1313625"/>
                  <a:gd name="connsiteX31-279" fmla="*/ 86181 w 1227003"/>
                  <a:gd name="connsiteY31-280" fmla="*/ 1074576 h 1313625"/>
                  <a:gd name="connsiteX32-281" fmla="*/ 70254 w 1227003"/>
                  <a:gd name="connsiteY32-282" fmla="*/ 1114071 h 1313625"/>
                  <a:gd name="connsiteX33-283" fmla="*/ 467393 w 1227003"/>
                  <a:gd name="connsiteY33-284" fmla="*/ 1313625 h 13136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</a:cxnLst>
                <a:rect l="l" t="t" r="r" b="b"/>
                <a:pathLst>
                  <a:path w="1227003" h="1313625">
                    <a:moveTo>
                      <a:pt x="467393" y="1313625"/>
                    </a:moveTo>
                    <a:lnTo>
                      <a:pt x="477090" y="1279288"/>
                    </a:lnTo>
                    <a:lnTo>
                      <a:pt x="480192" y="1272556"/>
                    </a:lnTo>
                    <a:lnTo>
                      <a:pt x="541601" y="1139360"/>
                    </a:lnTo>
                    <a:cubicBezTo>
                      <a:pt x="593877" y="1049962"/>
                      <a:pt x="664543" y="969337"/>
                      <a:pt x="752732" y="903467"/>
                    </a:cubicBezTo>
                    <a:cubicBezTo>
                      <a:pt x="840922" y="837597"/>
                      <a:pt x="938288" y="792717"/>
                      <a:pt x="1038845" y="767963"/>
                    </a:cubicBezTo>
                    <a:lnTo>
                      <a:pt x="1186648" y="746493"/>
                    </a:lnTo>
                    <a:lnTo>
                      <a:pt x="1186649" y="746494"/>
                    </a:lnTo>
                    <a:lnTo>
                      <a:pt x="1191326" y="745815"/>
                    </a:lnTo>
                    <a:lnTo>
                      <a:pt x="1227003" y="746261"/>
                    </a:lnTo>
                    <a:lnTo>
                      <a:pt x="1148361" y="308817"/>
                    </a:lnTo>
                    <a:lnTo>
                      <a:pt x="1108651" y="312624"/>
                    </a:lnTo>
                    <a:lnTo>
                      <a:pt x="1051342" y="318120"/>
                    </a:lnTo>
                    <a:lnTo>
                      <a:pt x="1028048" y="322960"/>
                    </a:lnTo>
                    <a:lnTo>
                      <a:pt x="1026107" y="322960"/>
                    </a:lnTo>
                    <a:lnTo>
                      <a:pt x="1051342" y="318118"/>
                    </a:lnTo>
                    <a:lnTo>
                      <a:pt x="1108652" y="312623"/>
                    </a:lnTo>
                    <a:lnTo>
                      <a:pt x="1148361" y="308815"/>
                    </a:lnTo>
                    <a:lnTo>
                      <a:pt x="1147224" y="302491"/>
                    </a:lnTo>
                    <a:lnTo>
                      <a:pt x="1029842" y="319540"/>
                    </a:lnTo>
                    <a:cubicBezTo>
                      <a:pt x="774205" y="331659"/>
                      <a:pt x="517311" y="220709"/>
                      <a:pt x="352636" y="235"/>
                    </a:cubicBezTo>
                    <a:cubicBezTo>
                      <a:pt x="352583" y="157"/>
                      <a:pt x="352531" y="78"/>
                      <a:pt x="352478" y="0"/>
                    </a:cubicBezTo>
                    <a:lnTo>
                      <a:pt x="352164" y="235"/>
                    </a:lnTo>
                    <a:lnTo>
                      <a:pt x="0" y="263270"/>
                    </a:lnTo>
                    <a:lnTo>
                      <a:pt x="180" y="263488"/>
                    </a:lnTo>
                    <a:cubicBezTo>
                      <a:pt x="164856" y="483962"/>
                      <a:pt x="198338" y="761781"/>
                      <a:pt x="114169" y="1003468"/>
                    </a:cubicBezTo>
                    <a:lnTo>
                      <a:pt x="64509" y="1111184"/>
                    </a:lnTo>
                    <a:lnTo>
                      <a:pt x="70253" y="1114070"/>
                    </a:lnTo>
                    <a:lnTo>
                      <a:pt x="86181" y="1074575"/>
                    </a:lnTo>
                    <a:lnTo>
                      <a:pt x="106708" y="1023678"/>
                    </a:lnTo>
                    <a:cubicBezTo>
                      <a:pt x="110129" y="1015195"/>
                      <a:pt x="110129" y="1015196"/>
                      <a:pt x="106708" y="1023679"/>
                    </a:cubicBezTo>
                    <a:lnTo>
                      <a:pt x="86181" y="1074576"/>
                    </a:lnTo>
                    <a:lnTo>
                      <a:pt x="70254" y="1114071"/>
                    </a:lnTo>
                    <a:lnTo>
                      <a:pt x="467393" y="1313625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ïšḻïďê-Freeform: Shape 54" title="yn974ulF9k"/>
            <p:cNvSpPr/>
            <p:nvPr/>
          </p:nvSpPr>
          <p:spPr bwMode="auto">
            <a:xfrm>
              <a:off x="5774151" y="2677130"/>
              <a:ext cx="643698" cy="644043"/>
            </a:xfrm>
            <a:custGeom>
              <a:avLst/>
              <a:gdLst>
                <a:gd name="connsiteX0" fmla="*/ 94638 w 328437"/>
                <a:gd name="connsiteY0" fmla="*/ 163513 h 328613"/>
                <a:gd name="connsiteX1" fmla="*/ 95937 w 328437"/>
                <a:gd name="connsiteY1" fmla="*/ 163513 h 328613"/>
                <a:gd name="connsiteX2" fmla="*/ 134903 w 328437"/>
                <a:gd name="connsiteY2" fmla="*/ 169971 h 328613"/>
                <a:gd name="connsiteX3" fmla="*/ 136202 w 328437"/>
                <a:gd name="connsiteY3" fmla="*/ 171262 h 328613"/>
                <a:gd name="connsiteX4" fmla="*/ 136202 w 328437"/>
                <a:gd name="connsiteY4" fmla="*/ 238422 h 328613"/>
                <a:gd name="connsiteX5" fmla="*/ 136202 w 328437"/>
                <a:gd name="connsiteY5" fmla="*/ 239713 h 328613"/>
                <a:gd name="connsiteX6" fmla="*/ 134903 w 328437"/>
                <a:gd name="connsiteY6" fmla="*/ 239713 h 328613"/>
                <a:gd name="connsiteX7" fmla="*/ 133604 w 328437"/>
                <a:gd name="connsiteY7" fmla="*/ 239713 h 328613"/>
                <a:gd name="connsiteX8" fmla="*/ 94638 w 328437"/>
                <a:gd name="connsiteY8" fmla="*/ 226798 h 328613"/>
                <a:gd name="connsiteX9" fmla="*/ 93339 w 328437"/>
                <a:gd name="connsiteY9" fmla="*/ 225506 h 328613"/>
                <a:gd name="connsiteX10" fmla="*/ 93339 w 328437"/>
                <a:gd name="connsiteY10" fmla="*/ 166096 h 328613"/>
                <a:gd name="connsiteX11" fmla="*/ 94638 w 328437"/>
                <a:gd name="connsiteY11" fmla="*/ 163513 h 328613"/>
                <a:gd name="connsiteX12" fmla="*/ 45714 w 328437"/>
                <a:gd name="connsiteY12" fmla="*/ 157163 h 328613"/>
                <a:gd name="connsiteX13" fmla="*/ 48227 w 328437"/>
                <a:gd name="connsiteY13" fmla="*/ 157163 h 328613"/>
                <a:gd name="connsiteX14" fmla="*/ 74620 w 328437"/>
                <a:gd name="connsiteY14" fmla="*/ 161051 h 328613"/>
                <a:gd name="connsiteX15" fmla="*/ 75877 w 328437"/>
                <a:gd name="connsiteY15" fmla="*/ 162347 h 328613"/>
                <a:gd name="connsiteX16" fmla="*/ 75877 w 328437"/>
                <a:gd name="connsiteY16" fmla="*/ 218071 h 328613"/>
                <a:gd name="connsiteX17" fmla="*/ 74620 w 328437"/>
                <a:gd name="connsiteY17" fmla="*/ 219367 h 328613"/>
                <a:gd name="connsiteX18" fmla="*/ 73363 w 328437"/>
                <a:gd name="connsiteY18" fmla="*/ 220663 h 328613"/>
                <a:gd name="connsiteX19" fmla="*/ 46971 w 328437"/>
                <a:gd name="connsiteY19" fmla="*/ 211592 h 328613"/>
                <a:gd name="connsiteX20" fmla="*/ 45714 w 328437"/>
                <a:gd name="connsiteY20" fmla="*/ 209000 h 328613"/>
                <a:gd name="connsiteX21" fmla="*/ 45714 w 328437"/>
                <a:gd name="connsiteY21" fmla="*/ 158459 h 328613"/>
                <a:gd name="connsiteX22" fmla="*/ 45714 w 328437"/>
                <a:gd name="connsiteY22" fmla="*/ 157163 h 328613"/>
                <a:gd name="connsiteX23" fmla="*/ 34601 w 328437"/>
                <a:gd name="connsiteY23" fmla="*/ 131763 h 328613"/>
                <a:gd name="connsiteX24" fmla="*/ 34601 w 328437"/>
                <a:gd name="connsiteY24" fmla="*/ 246063 h 328613"/>
                <a:gd name="connsiteX25" fmla="*/ 161601 w 328437"/>
                <a:gd name="connsiteY25" fmla="*/ 311151 h 328613"/>
                <a:gd name="connsiteX26" fmla="*/ 161601 w 328437"/>
                <a:gd name="connsiteY26" fmla="*/ 133351 h 328613"/>
                <a:gd name="connsiteX27" fmla="*/ 134613 w 328437"/>
                <a:gd name="connsiteY27" fmla="*/ 133351 h 328613"/>
                <a:gd name="connsiteX28" fmla="*/ 235241 w 328437"/>
                <a:gd name="connsiteY28" fmla="*/ 15875 h 328613"/>
                <a:gd name="connsiteX29" fmla="*/ 147314 w 328437"/>
                <a:gd name="connsiteY29" fmla="*/ 120775 h 328613"/>
                <a:gd name="connsiteX30" fmla="*/ 165417 w 328437"/>
                <a:gd name="connsiteY30" fmla="*/ 120775 h 328613"/>
                <a:gd name="connsiteX31" fmla="*/ 171882 w 328437"/>
                <a:gd name="connsiteY31" fmla="*/ 127251 h 328613"/>
                <a:gd name="connsiteX32" fmla="*/ 171882 w 328437"/>
                <a:gd name="connsiteY32" fmla="*/ 311150 h 328613"/>
                <a:gd name="connsiteX33" fmla="*/ 222311 w 328437"/>
                <a:gd name="connsiteY33" fmla="*/ 285249 h 328613"/>
                <a:gd name="connsiteX34" fmla="*/ 222311 w 328437"/>
                <a:gd name="connsiteY34" fmla="*/ 157037 h 328613"/>
                <a:gd name="connsiteX35" fmla="*/ 223604 w 328437"/>
                <a:gd name="connsiteY35" fmla="*/ 154447 h 328613"/>
                <a:gd name="connsiteX36" fmla="*/ 257223 w 328437"/>
                <a:gd name="connsiteY36" fmla="*/ 151857 h 328613"/>
                <a:gd name="connsiteX37" fmla="*/ 258516 w 328437"/>
                <a:gd name="connsiteY37" fmla="*/ 151857 h 328613"/>
                <a:gd name="connsiteX38" fmla="*/ 259809 w 328437"/>
                <a:gd name="connsiteY38" fmla="*/ 153152 h 328613"/>
                <a:gd name="connsiteX39" fmla="*/ 259809 w 328437"/>
                <a:gd name="connsiteY39" fmla="*/ 265823 h 328613"/>
                <a:gd name="connsiteX40" fmla="*/ 293429 w 328437"/>
                <a:gd name="connsiteY40" fmla="*/ 247692 h 328613"/>
                <a:gd name="connsiteX41" fmla="*/ 294722 w 328437"/>
                <a:gd name="connsiteY41" fmla="*/ 118185 h 328613"/>
                <a:gd name="connsiteX42" fmla="*/ 296015 w 328437"/>
                <a:gd name="connsiteY42" fmla="*/ 114300 h 328613"/>
                <a:gd name="connsiteX43" fmla="*/ 301187 w 328437"/>
                <a:gd name="connsiteY43" fmla="*/ 111710 h 328613"/>
                <a:gd name="connsiteX44" fmla="*/ 307652 w 328437"/>
                <a:gd name="connsiteY44" fmla="*/ 113005 h 328613"/>
                <a:gd name="connsiteX45" fmla="*/ 235241 w 328437"/>
                <a:gd name="connsiteY45" fmla="*/ 15875 h 328613"/>
                <a:gd name="connsiteX46" fmla="*/ 235348 w 328437"/>
                <a:gd name="connsiteY46" fmla="*/ 0 h 328613"/>
                <a:gd name="connsiteX47" fmla="*/ 239233 w 328437"/>
                <a:gd name="connsiteY47" fmla="*/ 0 h 328613"/>
                <a:gd name="connsiteX48" fmla="*/ 241823 w 328437"/>
                <a:gd name="connsiteY48" fmla="*/ 2598 h 328613"/>
                <a:gd name="connsiteX49" fmla="*/ 327286 w 328437"/>
                <a:gd name="connsiteY49" fmla="*/ 115599 h 328613"/>
                <a:gd name="connsiteX50" fmla="*/ 327286 w 328437"/>
                <a:gd name="connsiteY50" fmla="*/ 123392 h 328613"/>
                <a:gd name="connsiteX51" fmla="*/ 322107 w 328437"/>
                <a:gd name="connsiteY51" fmla="*/ 125990 h 328613"/>
                <a:gd name="connsiteX52" fmla="*/ 307863 w 328437"/>
                <a:gd name="connsiteY52" fmla="*/ 124691 h 328613"/>
                <a:gd name="connsiteX53" fmla="*/ 307863 w 328437"/>
                <a:gd name="connsiteY53" fmla="*/ 251980 h 328613"/>
                <a:gd name="connsiteX54" fmla="*/ 303978 w 328437"/>
                <a:gd name="connsiteY54" fmla="*/ 257175 h 328613"/>
                <a:gd name="connsiteX55" fmla="*/ 169308 w 328437"/>
                <a:gd name="connsiteY55" fmla="*/ 327314 h 328613"/>
                <a:gd name="connsiteX56" fmla="*/ 166718 w 328437"/>
                <a:gd name="connsiteY56" fmla="*/ 328613 h 328613"/>
                <a:gd name="connsiteX57" fmla="*/ 164129 w 328437"/>
                <a:gd name="connsiteY57" fmla="*/ 327314 h 328613"/>
                <a:gd name="connsiteX58" fmla="*/ 25574 w 328437"/>
                <a:gd name="connsiteY58" fmla="*/ 254578 h 328613"/>
                <a:gd name="connsiteX59" fmla="*/ 21689 w 328437"/>
                <a:gd name="connsiteY59" fmla="*/ 249382 h 328613"/>
                <a:gd name="connsiteX60" fmla="*/ 21689 w 328437"/>
                <a:gd name="connsiteY60" fmla="*/ 129887 h 328613"/>
                <a:gd name="connsiteX61" fmla="*/ 6150 w 328437"/>
                <a:gd name="connsiteY61" fmla="*/ 129887 h 328613"/>
                <a:gd name="connsiteX62" fmla="*/ 971 w 328437"/>
                <a:gd name="connsiteY62" fmla="*/ 127289 h 328613"/>
                <a:gd name="connsiteX63" fmla="*/ 971 w 328437"/>
                <a:gd name="connsiteY63" fmla="*/ 120795 h 328613"/>
                <a:gd name="connsiteX64" fmla="*/ 34638 w 328437"/>
                <a:gd name="connsiteY64" fmla="*/ 54552 h 328613"/>
                <a:gd name="connsiteX65" fmla="*/ 38523 w 328437"/>
                <a:gd name="connsiteY65" fmla="*/ 50656 h 328613"/>
                <a:gd name="connsiteX66" fmla="*/ 59241 w 328437"/>
                <a:gd name="connsiteY66" fmla="*/ 45460 h 328613"/>
                <a:gd name="connsiteX67" fmla="*/ 59241 w 328437"/>
                <a:gd name="connsiteY67" fmla="*/ 27276 h 328613"/>
                <a:gd name="connsiteX68" fmla="*/ 63126 w 328437"/>
                <a:gd name="connsiteY68" fmla="*/ 20782 h 328613"/>
                <a:gd name="connsiteX69" fmla="*/ 83844 w 328437"/>
                <a:gd name="connsiteY69" fmla="*/ 14287 h 328613"/>
                <a:gd name="connsiteX70" fmla="*/ 85139 w 328437"/>
                <a:gd name="connsiteY70" fmla="*/ 14287 h 328613"/>
                <a:gd name="connsiteX71" fmla="*/ 86434 w 328437"/>
                <a:gd name="connsiteY71" fmla="*/ 14287 h 328613"/>
                <a:gd name="connsiteX72" fmla="*/ 98088 w 328437"/>
                <a:gd name="connsiteY72" fmla="*/ 16885 h 328613"/>
                <a:gd name="connsiteX73" fmla="*/ 103268 w 328437"/>
                <a:gd name="connsiteY73" fmla="*/ 22081 h 328613"/>
                <a:gd name="connsiteX74" fmla="*/ 103268 w 328437"/>
                <a:gd name="connsiteY74" fmla="*/ 33771 h 328613"/>
                <a:gd name="connsiteX75" fmla="*/ 235348 w 328437"/>
                <a:gd name="connsiteY75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8437" h="328613">
                  <a:moveTo>
                    <a:pt x="94638" y="163513"/>
                  </a:moveTo>
                  <a:cubicBezTo>
                    <a:pt x="94638" y="163513"/>
                    <a:pt x="95937" y="163513"/>
                    <a:pt x="95937" y="163513"/>
                  </a:cubicBezTo>
                  <a:cubicBezTo>
                    <a:pt x="95937" y="163513"/>
                    <a:pt x="95937" y="163513"/>
                    <a:pt x="134903" y="169971"/>
                  </a:cubicBezTo>
                  <a:cubicBezTo>
                    <a:pt x="136202" y="169971"/>
                    <a:pt x="136202" y="169971"/>
                    <a:pt x="136202" y="171262"/>
                  </a:cubicBezTo>
                  <a:cubicBezTo>
                    <a:pt x="136202" y="171262"/>
                    <a:pt x="136202" y="171262"/>
                    <a:pt x="136202" y="238422"/>
                  </a:cubicBezTo>
                  <a:cubicBezTo>
                    <a:pt x="136202" y="238422"/>
                    <a:pt x="136202" y="239713"/>
                    <a:pt x="136202" y="239713"/>
                  </a:cubicBezTo>
                  <a:cubicBezTo>
                    <a:pt x="134903" y="239713"/>
                    <a:pt x="134903" y="239713"/>
                    <a:pt x="134903" y="239713"/>
                  </a:cubicBezTo>
                  <a:cubicBezTo>
                    <a:pt x="134903" y="239713"/>
                    <a:pt x="134903" y="239713"/>
                    <a:pt x="133604" y="239713"/>
                  </a:cubicBezTo>
                  <a:cubicBezTo>
                    <a:pt x="133604" y="239713"/>
                    <a:pt x="133604" y="239713"/>
                    <a:pt x="94638" y="226798"/>
                  </a:cubicBezTo>
                  <a:cubicBezTo>
                    <a:pt x="94638" y="226798"/>
                    <a:pt x="93339" y="225506"/>
                    <a:pt x="93339" y="225506"/>
                  </a:cubicBezTo>
                  <a:cubicBezTo>
                    <a:pt x="93339" y="225506"/>
                    <a:pt x="93339" y="225506"/>
                    <a:pt x="93339" y="166096"/>
                  </a:cubicBezTo>
                  <a:cubicBezTo>
                    <a:pt x="93339" y="164805"/>
                    <a:pt x="94638" y="164805"/>
                    <a:pt x="94638" y="163513"/>
                  </a:cubicBezTo>
                  <a:close/>
                  <a:moveTo>
                    <a:pt x="45714" y="157163"/>
                  </a:moveTo>
                  <a:cubicBezTo>
                    <a:pt x="46971" y="157163"/>
                    <a:pt x="46971" y="157163"/>
                    <a:pt x="48227" y="157163"/>
                  </a:cubicBezTo>
                  <a:cubicBezTo>
                    <a:pt x="48227" y="157163"/>
                    <a:pt x="48227" y="157163"/>
                    <a:pt x="74620" y="161051"/>
                  </a:cubicBezTo>
                  <a:cubicBezTo>
                    <a:pt x="74620" y="161051"/>
                    <a:pt x="75877" y="161051"/>
                    <a:pt x="75877" y="162347"/>
                  </a:cubicBezTo>
                  <a:cubicBezTo>
                    <a:pt x="75877" y="162347"/>
                    <a:pt x="75877" y="162347"/>
                    <a:pt x="75877" y="218071"/>
                  </a:cubicBezTo>
                  <a:cubicBezTo>
                    <a:pt x="75877" y="219367"/>
                    <a:pt x="75877" y="219367"/>
                    <a:pt x="74620" y="219367"/>
                  </a:cubicBezTo>
                  <a:cubicBezTo>
                    <a:pt x="74620" y="220663"/>
                    <a:pt x="74620" y="220663"/>
                    <a:pt x="73363" y="220663"/>
                  </a:cubicBezTo>
                  <a:cubicBezTo>
                    <a:pt x="73363" y="220663"/>
                    <a:pt x="73363" y="220663"/>
                    <a:pt x="46971" y="211592"/>
                  </a:cubicBezTo>
                  <a:cubicBezTo>
                    <a:pt x="45714" y="210296"/>
                    <a:pt x="45714" y="210296"/>
                    <a:pt x="45714" y="209000"/>
                  </a:cubicBezTo>
                  <a:cubicBezTo>
                    <a:pt x="45714" y="209000"/>
                    <a:pt x="45714" y="209000"/>
                    <a:pt x="45714" y="158459"/>
                  </a:cubicBezTo>
                  <a:cubicBezTo>
                    <a:pt x="45714" y="158459"/>
                    <a:pt x="45714" y="157163"/>
                    <a:pt x="45714" y="157163"/>
                  </a:cubicBezTo>
                  <a:close/>
                  <a:moveTo>
                    <a:pt x="34601" y="131763"/>
                  </a:moveTo>
                  <a:lnTo>
                    <a:pt x="34601" y="246063"/>
                  </a:lnTo>
                  <a:lnTo>
                    <a:pt x="161601" y="311151"/>
                  </a:lnTo>
                  <a:lnTo>
                    <a:pt x="161601" y="133351"/>
                  </a:lnTo>
                  <a:lnTo>
                    <a:pt x="134613" y="133351"/>
                  </a:lnTo>
                  <a:close/>
                  <a:moveTo>
                    <a:pt x="235241" y="15875"/>
                  </a:moveTo>
                  <a:cubicBezTo>
                    <a:pt x="235241" y="15875"/>
                    <a:pt x="235241" y="15875"/>
                    <a:pt x="147314" y="120775"/>
                  </a:cubicBezTo>
                  <a:cubicBezTo>
                    <a:pt x="147314" y="120775"/>
                    <a:pt x="147314" y="120775"/>
                    <a:pt x="165417" y="120775"/>
                  </a:cubicBezTo>
                  <a:cubicBezTo>
                    <a:pt x="169296" y="120775"/>
                    <a:pt x="171882" y="123365"/>
                    <a:pt x="171882" y="127251"/>
                  </a:cubicBezTo>
                  <a:cubicBezTo>
                    <a:pt x="171882" y="127251"/>
                    <a:pt x="171882" y="127251"/>
                    <a:pt x="171882" y="311150"/>
                  </a:cubicBezTo>
                  <a:cubicBezTo>
                    <a:pt x="171882" y="311150"/>
                    <a:pt x="171882" y="311150"/>
                    <a:pt x="222311" y="285249"/>
                  </a:cubicBezTo>
                  <a:cubicBezTo>
                    <a:pt x="222311" y="285249"/>
                    <a:pt x="222311" y="285249"/>
                    <a:pt x="222311" y="157037"/>
                  </a:cubicBezTo>
                  <a:cubicBezTo>
                    <a:pt x="222311" y="155742"/>
                    <a:pt x="222311" y="154447"/>
                    <a:pt x="223604" y="154447"/>
                  </a:cubicBezTo>
                  <a:cubicBezTo>
                    <a:pt x="223604" y="154447"/>
                    <a:pt x="223604" y="154447"/>
                    <a:pt x="257223" y="151857"/>
                  </a:cubicBezTo>
                  <a:cubicBezTo>
                    <a:pt x="257223" y="151857"/>
                    <a:pt x="258516" y="151857"/>
                    <a:pt x="258516" y="151857"/>
                  </a:cubicBezTo>
                  <a:cubicBezTo>
                    <a:pt x="258516" y="153152"/>
                    <a:pt x="259809" y="153152"/>
                    <a:pt x="259809" y="153152"/>
                  </a:cubicBezTo>
                  <a:cubicBezTo>
                    <a:pt x="259809" y="153152"/>
                    <a:pt x="259809" y="153152"/>
                    <a:pt x="259809" y="265823"/>
                  </a:cubicBezTo>
                  <a:cubicBezTo>
                    <a:pt x="259809" y="265823"/>
                    <a:pt x="259809" y="265823"/>
                    <a:pt x="293429" y="247692"/>
                  </a:cubicBezTo>
                  <a:cubicBezTo>
                    <a:pt x="293429" y="247692"/>
                    <a:pt x="293429" y="247692"/>
                    <a:pt x="294722" y="118185"/>
                  </a:cubicBezTo>
                  <a:cubicBezTo>
                    <a:pt x="294722" y="116890"/>
                    <a:pt x="294722" y="115595"/>
                    <a:pt x="296015" y="114300"/>
                  </a:cubicBezTo>
                  <a:cubicBezTo>
                    <a:pt x="297308" y="113005"/>
                    <a:pt x="298601" y="111710"/>
                    <a:pt x="301187" y="111710"/>
                  </a:cubicBezTo>
                  <a:lnTo>
                    <a:pt x="307652" y="113005"/>
                  </a:lnTo>
                  <a:cubicBezTo>
                    <a:pt x="307652" y="113005"/>
                    <a:pt x="307652" y="113005"/>
                    <a:pt x="235241" y="15875"/>
                  </a:cubicBezTo>
                  <a:close/>
                  <a:moveTo>
                    <a:pt x="235348" y="0"/>
                  </a:moveTo>
                  <a:cubicBezTo>
                    <a:pt x="235348" y="0"/>
                    <a:pt x="237938" y="0"/>
                    <a:pt x="239233" y="0"/>
                  </a:cubicBezTo>
                  <a:cubicBezTo>
                    <a:pt x="241823" y="1299"/>
                    <a:pt x="241823" y="2598"/>
                    <a:pt x="241823" y="2598"/>
                  </a:cubicBezTo>
                  <a:cubicBezTo>
                    <a:pt x="241823" y="2598"/>
                    <a:pt x="241823" y="2598"/>
                    <a:pt x="327286" y="115599"/>
                  </a:cubicBezTo>
                  <a:cubicBezTo>
                    <a:pt x="327286" y="115599"/>
                    <a:pt x="329876" y="119496"/>
                    <a:pt x="327286" y="123392"/>
                  </a:cubicBezTo>
                  <a:cubicBezTo>
                    <a:pt x="324697" y="125990"/>
                    <a:pt x="322107" y="125990"/>
                    <a:pt x="322107" y="125990"/>
                  </a:cubicBezTo>
                  <a:cubicBezTo>
                    <a:pt x="322107" y="125990"/>
                    <a:pt x="322107" y="125990"/>
                    <a:pt x="307863" y="124691"/>
                  </a:cubicBezTo>
                  <a:cubicBezTo>
                    <a:pt x="307863" y="124691"/>
                    <a:pt x="307863" y="124691"/>
                    <a:pt x="307863" y="251980"/>
                  </a:cubicBezTo>
                  <a:cubicBezTo>
                    <a:pt x="307863" y="254578"/>
                    <a:pt x="306568" y="255877"/>
                    <a:pt x="303978" y="257175"/>
                  </a:cubicBezTo>
                  <a:cubicBezTo>
                    <a:pt x="303978" y="257175"/>
                    <a:pt x="303978" y="257175"/>
                    <a:pt x="169308" y="327314"/>
                  </a:cubicBezTo>
                  <a:cubicBezTo>
                    <a:pt x="169308" y="327314"/>
                    <a:pt x="168013" y="328613"/>
                    <a:pt x="166718" y="328613"/>
                  </a:cubicBezTo>
                  <a:cubicBezTo>
                    <a:pt x="165424" y="328613"/>
                    <a:pt x="164129" y="327314"/>
                    <a:pt x="164129" y="327314"/>
                  </a:cubicBezTo>
                  <a:cubicBezTo>
                    <a:pt x="164129" y="327314"/>
                    <a:pt x="164129" y="327314"/>
                    <a:pt x="25574" y="254578"/>
                  </a:cubicBezTo>
                  <a:cubicBezTo>
                    <a:pt x="22984" y="254578"/>
                    <a:pt x="21689" y="251980"/>
                    <a:pt x="21689" y="249382"/>
                  </a:cubicBezTo>
                  <a:cubicBezTo>
                    <a:pt x="21689" y="249382"/>
                    <a:pt x="21689" y="249382"/>
                    <a:pt x="21689" y="129887"/>
                  </a:cubicBezTo>
                  <a:cubicBezTo>
                    <a:pt x="21689" y="129887"/>
                    <a:pt x="21689" y="129887"/>
                    <a:pt x="6150" y="129887"/>
                  </a:cubicBezTo>
                  <a:cubicBezTo>
                    <a:pt x="3561" y="129887"/>
                    <a:pt x="2266" y="128588"/>
                    <a:pt x="971" y="127289"/>
                  </a:cubicBezTo>
                  <a:cubicBezTo>
                    <a:pt x="-324" y="125990"/>
                    <a:pt x="-324" y="123392"/>
                    <a:pt x="971" y="120795"/>
                  </a:cubicBezTo>
                  <a:cubicBezTo>
                    <a:pt x="971" y="120795"/>
                    <a:pt x="971" y="120795"/>
                    <a:pt x="34638" y="54552"/>
                  </a:cubicBezTo>
                  <a:cubicBezTo>
                    <a:pt x="35933" y="51955"/>
                    <a:pt x="37228" y="51955"/>
                    <a:pt x="38523" y="50656"/>
                  </a:cubicBezTo>
                  <a:cubicBezTo>
                    <a:pt x="38523" y="50656"/>
                    <a:pt x="38523" y="50656"/>
                    <a:pt x="59241" y="45460"/>
                  </a:cubicBezTo>
                  <a:cubicBezTo>
                    <a:pt x="59241" y="45460"/>
                    <a:pt x="59241" y="45460"/>
                    <a:pt x="59241" y="27276"/>
                  </a:cubicBezTo>
                  <a:cubicBezTo>
                    <a:pt x="59241" y="24678"/>
                    <a:pt x="60536" y="22081"/>
                    <a:pt x="63126" y="20782"/>
                  </a:cubicBezTo>
                  <a:cubicBezTo>
                    <a:pt x="63126" y="20782"/>
                    <a:pt x="63126" y="20782"/>
                    <a:pt x="83844" y="14287"/>
                  </a:cubicBezTo>
                  <a:cubicBezTo>
                    <a:pt x="83844" y="14287"/>
                    <a:pt x="83844" y="14287"/>
                    <a:pt x="85139" y="14287"/>
                  </a:cubicBezTo>
                  <a:cubicBezTo>
                    <a:pt x="86434" y="14287"/>
                    <a:pt x="86434" y="14287"/>
                    <a:pt x="86434" y="14287"/>
                  </a:cubicBezTo>
                  <a:cubicBezTo>
                    <a:pt x="86434" y="14287"/>
                    <a:pt x="86434" y="14287"/>
                    <a:pt x="98088" y="16885"/>
                  </a:cubicBezTo>
                  <a:cubicBezTo>
                    <a:pt x="100678" y="16885"/>
                    <a:pt x="103268" y="19483"/>
                    <a:pt x="103268" y="22081"/>
                  </a:cubicBezTo>
                  <a:cubicBezTo>
                    <a:pt x="103268" y="22081"/>
                    <a:pt x="103268" y="22081"/>
                    <a:pt x="103268" y="33771"/>
                  </a:cubicBezTo>
                  <a:cubicBezTo>
                    <a:pt x="103268" y="33771"/>
                    <a:pt x="103268" y="33771"/>
                    <a:pt x="235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šḻïďê-Freeform: Shape 55" title="OXvp1cBoZH"/>
            <p:cNvSpPr>
              <a:spLocks noChangeAspect="1"/>
            </p:cNvSpPr>
            <p:nvPr/>
          </p:nvSpPr>
          <p:spPr bwMode="auto">
            <a:xfrm>
              <a:off x="4859220" y="4540708"/>
              <a:ext cx="626144" cy="596184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šḻïďê-Freeform: Shape 56" title="eESxyZhHeg"/>
            <p:cNvSpPr/>
            <p:nvPr/>
          </p:nvSpPr>
          <p:spPr bwMode="auto">
            <a:xfrm>
              <a:off x="6877706" y="4469270"/>
              <a:ext cx="490011" cy="61758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6937" y="1344984"/>
            <a:ext cx="7641817" cy="2698667"/>
            <a:chOff x="756937" y="1344984"/>
            <a:chExt cx="7641817" cy="2698667"/>
          </a:xfrm>
        </p:grpSpPr>
        <p:grpSp>
          <p:nvGrpSpPr>
            <p:cNvPr id="3" name="Group 7"/>
            <p:cNvGrpSpPr/>
            <p:nvPr/>
          </p:nvGrpSpPr>
          <p:grpSpPr>
            <a:xfrm>
              <a:off x="756937" y="3416818"/>
              <a:ext cx="1805711" cy="626833"/>
              <a:chOff x="609599" y="3139323"/>
              <a:chExt cx="2407615" cy="835777"/>
            </a:xfrm>
          </p:grpSpPr>
          <p:sp>
            <p:nvSpPr>
              <p:cNvPr id="29" name="ïšḻïďê-TextBox 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ïšḻïďê-Rectangle 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6555757" y="3416818"/>
              <a:ext cx="1842997" cy="626833"/>
              <a:chOff x="9029821" y="3139323"/>
              <a:chExt cx="2457329" cy="835777"/>
            </a:xfrm>
          </p:grpSpPr>
          <p:sp>
            <p:nvSpPr>
              <p:cNvPr id="27" name="ïšḻïďê-TextBox 11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ïšḻïďê-Rectangle 1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>
              <a:off x="756937" y="2380901"/>
              <a:ext cx="1805711" cy="626833"/>
              <a:chOff x="609599" y="3139323"/>
              <a:chExt cx="2407615" cy="835777"/>
            </a:xfrm>
          </p:grpSpPr>
          <p:sp>
            <p:nvSpPr>
              <p:cNvPr id="16" name="ïšḻïďê-TextBox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ïšḻïďê-Rectangle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23"/>
            <p:cNvGrpSpPr/>
            <p:nvPr/>
          </p:nvGrpSpPr>
          <p:grpSpPr>
            <a:xfrm>
              <a:off x="6555757" y="2380901"/>
              <a:ext cx="1842997" cy="626833"/>
              <a:chOff x="9029821" y="3139323"/>
              <a:chExt cx="2457329" cy="835777"/>
            </a:xfrm>
          </p:grpSpPr>
          <p:sp>
            <p:nvSpPr>
              <p:cNvPr id="14" name="ïšḻïďê-TextBox 24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šḻïďê-Rectangle 25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26"/>
            <p:cNvGrpSpPr/>
            <p:nvPr/>
          </p:nvGrpSpPr>
          <p:grpSpPr>
            <a:xfrm>
              <a:off x="756937" y="1344984"/>
              <a:ext cx="1805711" cy="626833"/>
              <a:chOff x="609599" y="3139323"/>
              <a:chExt cx="2407615" cy="835777"/>
            </a:xfrm>
          </p:grpSpPr>
          <p:sp>
            <p:nvSpPr>
              <p:cNvPr id="12" name="ïšḻïďê-TextBox 27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ïšḻïďê-Rectangle 2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6532857" y="1344984"/>
              <a:ext cx="1842997" cy="626833"/>
              <a:chOff x="9029821" y="3139323"/>
              <a:chExt cx="2457329" cy="835777"/>
            </a:xfrm>
          </p:grpSpPr>
          <p:sp>
            <p:nvSpPr>
              <p:cNvPr id="10" name="ïšḻïďê-TextBox 30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ïšḻïďê-Rectangle 31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614494" y="1389543"/>
            <a:ext cx="3148518" cy="2679010"/>
            <a:chOff x="1614494" y="1389543"/>
            <a:chExt cx="3148518" cy="2679010"/>
          </a:xfrm>
        </p:grpSpPr>
        <p:sp>
          <p:nvSpPr>
            <p:cNvPr id="3" name="ïşḻïďê-Pentagon 2"/>
            <p:cNvSpPr/>
            <p:nvPr/>
          </p:nvSpPr>
          <p:spPr bwMode="auto">
            <a:xfrm>
              <a:off x="1614494" y="2108079"/>
              <a:ext cx="3148518" cy="523402"/>
            </a:xfrm>
            <a:prstGeom prst="homePlat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" name="ïşḻïďê-Pentagon 3"/>
            <p:cNvSpPr/>
            <p:nvPr/>
          </p:nvSpPr>
          <p:spPr bwMode="auto">
            <a:xfrm>
              <a:off x="1614494" y="2826615"/>
              <a:ext cx="2572468" cy="523402"/>
            </a:xfrm>
            <a:prstGeom prst="homePlat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ïşḻïďê-Pentagon 4"/>
            <p:cNvSpPr/>
            <p:nvPr/>
          </p:nvSpPr>
          <p:spPr bwMode="auto">
            <a:xfrm>
              <a:off x="1614494" y="3545151"/>
              <a:ext cx="1893592" cy="523402"/>
            </a:xfrm>
            <a:prstGeom prst="homePlate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şḻïďê-Pentagon 5"/>
            <p:cNvSpPr/>
            <p:nvPr/>
          </p:nvSpPr>
          <p:spPr bwMode="auto">
            <a:xfrm>
              <a:off x="1614494" y="1389543"/>
              <a:ext cx="2070419" cy="523402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ïşḻïďê-Oval 6"/>
            <p:cNvSpPr/>
            <p:nvPr/>
          </p:nvSpPr>
          <p:spPr bwMode="auto">
            <a:xfrm>
              <a:off x="3050540" y="1457288"/>
              <a:ext cx="395151" cy="395151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1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ïşḻïďê-Oval 7"/>
            <p:cNvSpPr/>
            <p:nvPr/>
          </p:nvSpPr>
          <p:spPr bwMode="auto">
            <a:xfrm>
              <a:off x="4126079" y="2171957"/>
              <a:ext cx="395151" cy="395151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1600" dirty="0">
                  <a:solidFill>
                    <a:schemeClr val="accent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16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ïşḻïďê-Oval 8"/>
            <p:cNvSpPr/>
            <p:nvPr/>
          </p:nvSpPr>
          <p:spPr bwMode="auto">
            <a:xfrm>
              <a:off x="3565887" y="2886626"/>
              <a:ext cx="395151" cy="395151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1600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16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ïşḻïďê-Oval 9"/>
            <p:cNvSpPr/>
            <p:nvPr/>
          </p:nvSpPr>
          <p:spPr bwMode="auto">
            <a:xfrm>
              <a:off x="2855411" y="3601295"/>
              <a:ext cx="395151" cy="395151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1600" dirty="0">
                  <a:solidFill>
                    <a:schemeClr val="accent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1600" dirty="0">
                <a:solidFill>
                  <a:schemeClr val="accent4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9055" y="762548"/>
            <a:ext cx="486826" cy="3851388"/>
            <a:chOff x="7562126" y="-13334"/>
            <a:chExt cx="852488" cy="6858000"/>
          </a:xfrm>
        </p:grpSpPr>
        <p:sp>
          <p:nvSpPr>
            <p:cNvPr id="20" name="ïşḻïďê-Freeform 19"/>
            <p:cNvSpPr/>
            <p:nvPr/>
          </p:nvSpPr>
          <p:spPr bwMode="auto">
            <a:xfrm>
              <a:off x="7597051" y="6101716"/>
              <a:ext cx="779463" cy="742950"/>
            </a:xfrm>
            <a:custGeom>
              <a:avLst/>
              <a:gdLst>
                <a:gd name="T0" fmla="*/ 312 w 312"/>
                <a:gd name="T1" fmla="*/ 254 h 300"/>
                <a:gd name="T2" fmla="*/ 266 w 312"/>
                <a:gd name="T3" fmla="*/ 300 h 300"/>
                <a:gd name="T4" fmla="*/ 47 w 312"/>
                <a:gd name="T5" fmla="*/ 300 h 300"/>
                <a:gd name="T6" fmla="*/ 1 w 312"/>
                <a:gd name="T7" fmla="*/ 254 h 300"/>
                <a:gd name="T8" fmla="*/ 0 w 312"/>
                <a:gd name="T9" fmla="*/ 46 h 300"/>
                <a:gd name="T10" fmla="*/ 47 w 312"/>
                <a:gd name="T11" fmla="*/ 0 h 300"/>
                <a:gd name="T12" fmla="*/ 265 w 312"/>
                <a:gd name="T13" fmla="*/ 0 h 300"/>
                <a:gd name="T14" fmla="*/ 312 w 312"/>
                <a:gd name="T15" fmla="*/ 46 h 300"/>
                <a:gd name="T16" fmla="*/ 312 w 312"/>
                <a:gd name="T17" fmla="*/ 2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300">
                  <a:moveTo>
                    <a:pt x="312" y="254"/>
                  </a:moveTo>
                  <a:cubicBezTo>
                    <a:pt x="312" y="279"/>
                    <a:pt x="291" y="300"/>
                    <a:pt x="26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21" y="300"/>
                    <a:pt x="1" y="279"/>
                    <a:pt x="1" y="2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91" y="0"/>
                    <a:pt x="312" y="20"/>
                    <a:pt x="312" y="46"/>
                  </a:cubicBezTo>
                  <a:lnTo>
                    <a:pt x="312" y="25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şḻïďê-Freeform 20"/>
            <p:cNvSpPr/>
            <p:nvPr/>
          </p:nvSpPr>
          <p:spPr bwMode="auto">
            <a:xfrm>
              <a:off x="7597051" y="-13334"/>
              <a:ext cx="774700" cy="1185863"/>
            </a:xfrm>
            <a:custGeom>
              <a:avLst/>
              <a:gdLst>
                <a:gd name="T0" fmla="*/ 2 w 488"/>
                <a:gd name="T1" fmla="*/ 663 h 747"/>
                <a:gd name="T2" fmla="*/ 244 w 488"/>
                <a:gd name="T3" fmla="*/ 0 h 747"/>
                <a:gd name="T4" fmla="*/ 488 w 488"/>
                <a:gd name="T5" fmla="*/ 663 h 747"/>
                <a:gd name="T6" fmla="*/ 400 w 488"/>
                <a:gd name="T7" fmla="*/ 747 h 747"/>
                <a:gd name="T8" fmla="*/ 0 w 488"/>
                <a:gd name="T9" fmla="*/ 680 h 747"/>
                <a:gd name="T10" fmla="*/ 2 w 488"/>
                <a:gd name="T11" fmla="*/ 66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747">
                  <a:moveTo>
                    <a:pt x="2" y="663"/>
                  </a:moveTo>
                  <a:lnTo>
                    <a:pt x="244" y="0"/>
                  </a:lnTo>
                  <a:lnTo>
                    <a:pt x="488" y="663"/>
                  </a:lnTo>
                  <a:lnTo>
                    <a:pt x="400" y="747"/>
                  </a:lnTo>
                  <a:lnTo>
                    <a:pt x="0" y="680"/>
                  </a:lnTo>
                  <a:lnTo>
                    <a:pt x="2" y="66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ïşḻïďê-Freeform 21"/>
            <p:cNvSpPr/>
            <p:nvPr/>
          </p:nvSpPr>
          <p:spPr bwMode="auto">
            <a:xfrm>
              <a:off x="7597051" y="-13334"/>
              <a:ext cx="774700" cy="1185863"/>
            </a:xfrm>
            <a:custGeom>
              <a:avLst/>
              <a:gdLst>
                <a:gd name="T0" fmla="*/ 2 w 488"/>
                <a:gd name="T1" fmla="*/ 663 h 747"/>
                <a:gd name="T2" fmla="*/ 244 w 488"/>
                <a:gd name="T3" fmla="*/ 0 h 747"/>
                <a:gd name="T4" fmla="*/ 488 w 488"/>
                <a:gd name="T5" fmla="*/ 663 h 747"/>
                <a:gd name="T6" fmla="*/ 400 w 488"/>
                <a:gd name="T7" fmla="*/ 747 h 747"/>
                <a:gd name="T8" fmla="*/ 0 w 488"/>
                <a:gd name="T9" fmla="*/ 68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47">
                  <a:moveTo>
                    <a:pt x="2" y="663"/>
                  </a:moveTo>
                  <a:lnTo>
                    <a:pt x="244" y="0"/>
                  </a:lnTo>
                  <a:lnTo>
                    <a:pt x="488" y="663"/>
                  </a:lnTo>
                  <a:lnTo>
                    <a:pt x="400" y="747"/>
                  </a:lnTo>
                  <a:lnTo>
                    <a:pt x="0" y="6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şḻïďê-Freeform 22"/>
            <p:cNvSpPr/>
            <p:nvPr/>
          </p:nvSpPr>
          <p:spPr bwMode="auto">
            <a:xfrm>
              <a:off x="7854226" y="951866"/>
              <a:ext cx="261938" cy="5089525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1 w 105"/>
                <a:gd name="T7" fmla="*/ 2006 h 2053"/>
                <a:gd name="T8" fmla="*/ 0 w 105"/>
                <a:gd name="T9" fmla="*/ 46 h 2053"/>
                <a:gd name="T10" fmla="*/ 46 w 105"/>
                <a:gd name="T11" fmla="*/ 0 h 2053"/>
                <a:gd name="T12" fmla="*/ 57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1" y="2053"/>
                    <a:pt x="1" y="2032"/>
                    <a:pt x="1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3" y="0"/>
                    <a:pt x="104" y="20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şḻïďê-Freeform 23"/>
            <p:cNvSpPr/>
            <p:nvPr/>
          </p:nvSpPr>
          <p:spPr bwMode="auto">
            <a:xfrm>
              <a:off x="8114576" y="951866"/>
              <a:ext cx="261938" cy="5089525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1 w 105"/>
                <a:gd name="T7" fmla="*/ 2006 h 2053"/>
                <a:gd name="T8" fmla="*/ 0 w 105"/>
                <a:gd name="T9" fmla="*/ 46 h 2053"/>
                <a:gd name="T10" fmla="*/ 47 w 105"/>
                <a:gd name="T11" fmla="*/ 0 h 2053"/>
                <a:gd name="T12" fmla="*/ 58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2" y="2053"/>
                    <a:pt x="1" y="2032"/>
                    <a:pt x="1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3" y="0"/>
                    <a:pt x="104" y="20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ïşḻïďê-Freeform 24"/>
            <p:cNvSpPr/>
            <p:nvPr/>
          </p:nvSpPr>
          <p:spPr bwMode="auto">
            <a:xfrm>
              <a:off x="7597051" y="951866"/>
              <a:ext cx="261938" cy="5089525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0 w 105"/>
                <a:gd name="T7" fmla="*/ 2006 h 2053"/>
                <a:gd name="T8" fmla="*/ 0 w 105"/>
                <a:gd name="T9" fmla="*/ 46 h 2053"/>
                <a:gd name="T10" fmla="*/ 46 w 105"/>
                <a:gd name="T11" fmla="*/ 0 h 2053"/>
                <a:gd name="T12" fmla="*/ 57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1" y="2053"/>
                    <a:pt x="0" y="2032"/>
                    <a:pt x="0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3" y="0"/>
                    <a:pt x="104" y="21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ïşḻïďê-Freeform 25"/>
            <p:cNvSpPr/>
            <p:nvPr/>
          </p:nvSpPr>
          <p:spPr bwMode="auto">
            <a:xfrm>
              <a:off x="7884389" y="-13334"/>
              <a:ext cx="200025" cy="312738"/>
            </a:xfrm>
            <a:custGeom>
              <a:avLst/>
              <a:gdLst>
                <a:gd name="T0" fmla="*/ 40 w 80"/>
                <a:gd name="T1" fmla="*/ 0 h 126"/>
                <a:gd name="T2" fmla="*/ 0 w 80"/>
                <a:gd name="T3" fmla="*/ 110 h 126"/>
                <a:gd name="T4" fmla="*/ 40 w 80"/>
                <a:gd name="T5" fmla="*/ 126 h 126"/>
                <a:gd name="T6" fmla="*/ 80 w 80"/>
                <a:gd name="T7" fmla="*/ 110 h 126"/>
                <a:gd name="T8" fmla="*/ 40 w 80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6">
                  <a:moveTo>
                    <a:pt x="4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11" y="126"/>
                    <a:pt x="40" y="126"/>
                  </a:cubicBezTo>
                  <a:cubicBezTo>
                    <a:pt x="68" y="126"/>
                    <a:pt x="80" y="110"/>
                    <a:pt x="80" y="1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şḻïďê-Rectangle 26"/>
            <p:cNvSpPr/>
            <p:nvPr/>
          </p:nvSpPr>
          <p:spPr bwMode="auto">
            <a:xfrm>
              <a:off x="7597051" y="5925504"/>
              <a:ext cx="779463" cy="3492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ïşḻïďê-Freeform 27"/>
            <p:cNvSpPr/>
            <p:nvPr/>
          </p:nvSpPr>
          <p:spPr bwMode="auto">
            <a:xfrm>
              <a:off x="7562126" y="6217604"/>
              <a:ext cx="852488" cy="57150"/>
            </a:xfrm>
            <a:custGeom>
              <a:avLst/>
              <a:gdLst>
                <a:gd name="T0" fmla="*/ 326 w 341"/>
                <a:gd name="T1" fmla="*/ 0 h 23"/>
                <a:gd name="T2" fmla="*/ 15 w 341"/>
                <a:gd name="T3" fmla="*/ 0 h 23"/>
                <a:gd name="T4" fmla="*/ 15 w 341"/>
                <a:gd name="T5" fmla="*/ 23 h 23"/>
                <a:gd name="T6" fmla="*/ 326 w 341"/>
                <a:gd name="T7" fmla="*/ 23 h 23"/>
                <a:gd name="T8" fmla="*/ 326 w 34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3">
                  <a:moveTo>
                    <a:pt x="326" y="0"/>
                  </a:moveTo>
                  <a:cubicBezTo>
                    <a:pt x="222" y="0"/>
                    <a:pt x="119" y="0"/>
                    <a:pt x="15" y="0"/>
                  </a:cubicBezTo>
                  <a:cubicBezTo>
                    <a:pt x="0" y="0"/>
                    <a:pt x="0" y="23"/>
                    <a:pt x="15" y="23"/>
                  </a:cubicBezTo>
                  <a:cubicBezTo>
                    <a:pt x="119" y="23"/>
                    <a:pt x="222" y="23"/>
                    <a:pt x="326" y="23"/>
                  </a:cubicBezTo>
                  <a:cubicBezTo>
                    <a:pt x="341" y="23"/>
                    <a:pt x="341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şḻïďê-Freeform 28"/>
            <p:cNvSpPr/>
            <p:nvPr/>
          </p:nvSpPr>
          <p:spPr bwMode="auto">
            <a:xfrm>
              <a:off x="7562126" y="6069966"/>
              <a:ext cx="852488" cy="58738"/>
            </a:xfrm>
            <a:custGeom>
              <a:avLst/>
              <a:gdLst>
                <a:gd name="T0" fmla="*/ 326 w 341"/>
                <a:gd name="T1" fmla="*/ 0 h 24"/>
                <a:gd name="T2" fmla="*/ 15 w 341"/>
                <a:gd name="T3" fmla="*/ 1 h 24"/>
                <a:gd name="T4" fmla="*/ 15 w 341"/>
                <a:gd name="T5" fmla="*/ 24 h 24"/>
                <a:gd name="T6" fmla="*/ 326 w 341"/>
                <a:gd name="T7" fmla="*/ 24 h 24"/>
                <a:gd name="T8" fmla="*/ 326 w 3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">
                  <a:moveTo>
                    <a:pt x="326" y="0"/>
                  </a:moveTo>
                  <a:cubicBezTo>
                    <a:pt x="222" y="0"/>
                    <a:pt x="119" y="1"/>
                    <a:pt x="15" y="1"/>
                  </a:cubicBezTo>
                  <a:cubicBezTo>
                    <a:pt x="0" y="1"/>
                    <a:pt x="0" y="24"/>
                    <a:pt x="15" y="24"/>
                  </a:cubicBezTo>
                  <a:cubicBezTo>
                    <a:pt x="119" y="24"/>
                    <a:pt x="222" y="24"/>
                    <a:pt x="326" y="24"/>
                  </a:cubicBezTo>
                  <a:cubicBezTo>
                    <a:pt x="341" y="24"/>
                    <a:pt x="341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ïşḻïďê-Freeform 29"/>
            <p:cNvSpPr/>
            <p:nvPr/>
          </p:nvSpPr>
          <p:spPr bwMode="auto">
            <a:xfrm>
              <a:off x="7562126" y="5925504"/>
              <a:ext cx="852488" cy="58738"/>
            </a:xfrm>
            <a:custGeom>
              <a:avLst/>
              <a:gdLst>
                <a:gd name="T0" fmla="*/ 325 w 341"/>
                <a:gd name="T1" fmla="*/ 0 h 24"/>
                <a:gd name="T2" fmla="*/ 15 w 341"/>
                <a:gd name="T3" fmla="*/ 0 h 24"/>
                <a:gd name="T4" fmla="*/ 15 w 341"/>
                <a:gd name="T5" fmla="*/ 24 h 24"/>
                <a:gd name="T6" fmla="*/ 325 w 341"/>
                <a:gd name="T7" fmla="*/ 23 h 24"/>
                <a:gd name="T8" fmla="*/ 325 w 3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">
                  <a:moveTo>
                    <a:pt x="325" y="0"/>
                  </a:moveTo>
                  <a:cubicBezTo>
                    <a:pt x="222" y="0"/>
                    <a:pt x="119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ubicBezTo>
                    <a:pt x="119" y="24"/>
                    <a:pt x="222" y="24"/>
                    <a:pt x="325" y="23"/>
                  </a:cubicBezTo>
                  <a:cubicBezTo>
                    <a:pt x="341" y="23"/>
                    <a:pt x="341" y="0"/>
                    <a:pt x="32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08086" y="3587659"/>
            <a:ext cx="2971934" cy="422424"/>
            <a:chOff x="3508086" y="3587659"/>
            <a:chExt cx="2971934" cy="422424"/>
          </a:xfrm>
        </p:grpSpPr>
        <p:sp>
          <p:nvSpPr>
            <p:cNvPr id="12" name="ïşḻïďê-文本框 70"/>
            <p:cNvSpPr txBox="1"/>
            <p:nvPr/>
          </p:nvSpPr>
          <p:spPr>
            <a:xfrm>
              <a:off x="3508086" y="3587659"/>
              <a:ext cx="2971934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ïşḻïďê-文本框 71"/>
            <p:cNvSpPr txBox="1"/>
            <p:nvPr/>
          </p:nvSpPr>
          <p:spPr>
            <a:xfrm>
              <a:off x="3508086" y="3769807"/>
              <a:ext cx="2971934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86962" y="2874187"/>
            <a:ext cx="2971934" cy="422425"/>
            <a:chOff x="4186962" y="2874187"/>
            <a:chExt cx="2971934" cy="422425"/>
          </a:xfrm>
        </p:grpSpPr>
        <p:sp>
          <p:nvSpPr>
            <p:cNvPr id="14" name="ïşḻïďê-文本框 72"/>
            <p:cNvSpPr txBox="1"/>
            <p:nvPr/>
          </p:nvSpPr>
          <p:spPr>
            <a:xfrm>
              <a:off x="4186962" y="2874187"/>
              <a:ext cx="2971934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ïşḻïďê-文本框 73"/>
            <p:cNvSpPr txBox="1"/>
            <p:nvPr/>
          </p:nvSpPr>
          <p:spPr>
            <a:xfrm>
              <a:off x="4186962" y="3056336"/>
              <a:ext cx="2971934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63012" y="2160717"/>
            <a:ext cx="2971934" cy="422424"/>
            <a:chOff x="4763012" y="2160717"/>
            <a:chExt cx="2971934" cy="422424"/>
          </a:xfrm>
        </p:grpSpPr>
        <p:sp>
          <p:nvSpPr>
            <p:cNvPr id="16" name="íślíḋè-文本框 74"/>
            <p:cNvSpPr txBox="1"/>
            <p:nvPr/>
          </p:nvSpPr>
          <p:spPr>
            <a:xfrm>
              <a:off x="4763012" y="2160717"/>
              <a:ext cx="2971934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íślíḋè-文本框 75"/>
            <p:cNvSpPr txBox="1"/>
            <p:nvPr/>
          </p:nvSpPr>
          <p:spPr>
            <a:xfrm>
              <a:off x="4763012" y="2342865"/>
              <a:ext cx="2971934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84912" y="1447246"/>
            <a:ext cx="2971934" cy="422425"/>
            <a:chOff x="3684912" y="1447246"/>
            <a:chExt cx="2971934" cy="422425"/>
          </a:xfrm>
        </p:grpSpPr>
        <p:sp>
          <p:nvSpPr>
            <p:cNvPr id="18" name="íślíḋè-文本框 76"/>
            <p:cNvSpPr txBox="1"/>
            <p:nvPr/>
          </p:nvSpPr>
          <p:spPr>
            <a:xfrm>
              <a:off x="3684912" y="1447246"/>
              <a:ext cx="2971934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íślíḋè-文本框 77"/>
            <p:cNvSpPr txBox="1"/>
            <p:nvPr/>
          </p:nvSpPr>
          <p:spPr>
            <a:xfrm>
              <a:off x="3684912" y="1629395"/>
              <a:ext cx="2971934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>
          <a:xfrm>
            <a:off x="1575080" y="918115"/>
            <a:ext cx="3111146" cy="3268371"/>
          </a:xfrm>
          <a:custGeom>
            <a:avLst/>
            <a:gdLst>
              <a:gd name="connsiteX0" fmla="*/ 0 w 3111146"/>
              <a:gd name="connsiteY0" fmla="*/ 0 h 3268371"/>
              <a:gd name="connsiteX1" fmla="*/ 3111146 w 3111146"/>
              <a:gd name="connsiteY1" fmla="*/ 0 h 3268371"/>
              <a:gd name="connsiteX2" fmla="*/ 3111146 w 3111146"/>
              <a:gd name="connsiteY2" fmla="*/ 675124 h 3268371"/>
              <a:gd name="connsiteX3" fmla="*/ 3027296 w 3111146"/>
              <a:gd name="connsiteY3" fmla="*/ 670890 h 3268371"/>
              <a:gd name="connsiteX4" fmla="*/ 1968317 w 3111146"/>
              <a:gd name="connsiteY4" fmla="*/ 1729869 h 3268371"/>
              <a:gd name="connsiteX5" fmla="*/ 3027296 w 3111146"/>
              <a:gd name="connsiteY5" fmla="*/ 2788848 h 3268371"/>
              <a:gd name="connsiteX6" fmla="*/ 3111146 w 3111146"/>
              <a:gd name="connsiteY6" fmla="*/ 2784614 h 3268371"/>
              <a:gd name="connsiteX7" fmla="*/ 3111146 w 3111146"/>
              <a:gd name="connsiteY7" fmla="*/ 3268371 h 3268371"/>
              <a:gd name="connsiteX8" fmla="*/ 0 w 3111146"/>
              <a:gd name="connsiteY8" fmla="*/ 3268371 h 326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146" h="3268371">
                <a:moveTo>
                  <a:pt x="0" y="0"/>
                </a:moveTo>
                <a:lnTo>
                  <a:pt x="3111146" y="0"/>
                </a:lnTo>
                <a:lnTo>
                  <a:pt x="3111146" y="675124"/>
                </a:lnTo>
                <a:lnTo>
                  <a:pt x="3027296" y="670890"/>
                </a:lnTo>
                <a:cubicBezTo>
                  <a:pt x="2442438" y="670890"/>
                  <a:pt x="1968317" y="1145011"/>
                  <a:pt x="1968317" y="1729869"/>
                </a:cubicBezTo>
                <a:cubicBezTo>
                  <a:pt x="1968317" y="2314727"/>
                  <a:pt x="2442438" y="2788848"/>
                  <a:pt x="3027296" y="2788848"/>
                </a:cubicBezTo>
                <a:lnTo>
                  <a:pt x="3111146" y="2784614"/>
                </a:lnTo>
                <a:lnTo>
                  <a:pt x="3111146" y="3268371"/>
                </a:lnTo>
                <a:lnTo>
                  <a:pt x="0" y="3268371"/>
                </a:lnTo>
                <a:close/>
              </a:path>
            </a:pathLst>
          </a:custGeom>
          <a:solidFill>
            <a:srgbClr val="1A6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</a:p>
        </p:txBody>
      </p:sp>
      <p:sp>
        <p:nvSpPr>
          <p:cNvPr id="5" name="椭圆 4"/>
          <p:cNvSpPr/>
          <p:nvPr/>
        </p:nvSpPr>
        <p:spPr>
          <a:xfrm>
            <a:off x="3802965" y="1862615"/>
            <a:ext cx="1562990" cy="156299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文本框 14"/>
          <p:cNvSpPr txBox="1"/>
          <p:nvPr/>
        </p:nvSpPr>
        <p:spPr>
          <a:xfrm>
            <a:off x="1788794" y="1440877"/>
            <a:ext cx="1943100" cy="392415"/>
          </a:xfrm>
          <a:prstGeom prst="rect">
            <a:avLst/>
          </a:prstGeom>
          <a:noFill/>
        </p:spPr>
        <p:txBody>
          <a:bodyPr wrap="none" anchor="ctr" anchorCtr="0">
            <a:normAutofit fontScale="85000" lnSpcReduction="200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20892" y="1458600"/>
            <a:ext cx="2347608" cy="2226300"/>
            <a:chOff x="7985117" y="1548524"/>
            <a:chExt cx="3130144" cy="2968399"/>
          </a:xfrm>
        </p:grpSpPr>
        <p:grpSp>
          <p:nvGrpSpPr>
            <p:cNvPr id="8" name="组合 7"/>
            <p:cNvGrpSpPr/>
            <p:nvPr/>
          </p:nvGrpSpPr>
          <p:grpSpPr>
            <a:xfrm>
              <a:off x="7985117" y="1548524"/>
              <a:ext cx="3130144" cy="782232"/>
              <a:chOff x="1363763" y="1630469"/>
              <a:chExt cx="3130144" cy="78223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363763" y="1653267"/>
                <a:ext cx="489858" cy="489858"/>
                <a:chOff x="1363763" y="1653267"/>
                <a:chExt cx="489858" cy="489858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363763" y="1653267"/>
                  <a:ext cx="489858" cy="4898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 bwMode="auto">
                <a:xfrm>
                  <a:off x="1518705" y="1804342"/>
                  <a:ext cx="179973" cy="179973"/>
                </a:xfrm>
                <a:custGeom>
                  <a:avLst/>
                  <a:gdLst>
                    <a:gd name="connsiteX0" fmla="*/ 221853 w 338138"/>
                    <a:gd name="connsiteY0" fmla="*/ 169862 h 338138"/>
                    <a:gd name="connsiteX1" fmla="*/ 243284 w 338138"/>
                    <a:gd name="connsiteY1" fmla="*/ 169862 h 338138"/>
                    <a:gd name="connsiteX2" fmla="*/ 254000 w 338138"/>
                    <a:gd name="connsiteY2" fmla="*/ 180379 h 338138"/>
                    <a:gd name="connsiteX3" fmla="*/ 254000 w 338138"/>
                    <a:gd name="connsiteY3" fmla="*/ 243483 h 338138"/>
                    <a:gd name="connsiteX4" fmla="*/ 243284 w 338138"/>
                    <a:gd name="connsiteY4" fmla="*/ 254000 h 338138"/>
                    <a:gd name="connsiteX5" fmla="*/ 221853 w 338138"/>
                    <a:gd name="connsiteY5" fmla="*/ 254000 h 338138"/>
                    <a:gd name="connsiteX6" fmla="*/ 211137 w 338138"/>
                    <a:gd name="connsiteY6" fmla="*/ 243483 h 338138"/>
                    <a:gd name="connsiteX7" fmla="*/ 211137 w 338138"/>
                    <a:gd name="connsiteY7" fmla="*/ 180379 h 338138"/>
                    <a:gd name="connsiteX8" fmla="*/ 221853 w 338138"/>
                    <a:gd name="connsiteY8" fmla="*/ 169862 h 338138"/>
                    <a:gd name="connsiteX9" fmla="*/ 94853 w 338138"/>
                    <a:gd name="connsiteY9" fmla="*/ 127000 h 338138"/>
                    <a:gd name="connsiteX10" fmla="*/ 116284 w 338138"/>
                    <a:gd name="connsiteY10" fmla="*/ 127000 h 338138"/>
                    <a:gd name="connsiteX11" fmla="*/ 127000 w 338138"/>
                    <a:gd name="connsiteY11" fmla="*/ 137583 h 338138"/>
                    <a:gd name="connsiteX12" fmla="*/ 127000 w 338138"/>
                    <a:gd name="connsiteY12" fmla="*/ 243417 h 338138"/>
                    <a:gd name="connsiteX13" fmla="*/ 116284 w 338138"/>
                    <a:gd name="connsiteY13" fmla="*/ 254000 h 338138"/>
                    <a:gd name="connsiteX14" fmla="*/ 94853 w 338138"/>
                    <a:gd name="connsiteY14" fmla="*/ 254000 h 338138"/>
                    <a:gd name="connsiteX15" fmla="*/ 84137 w 338138"/>
                    <a:gd name="connsiteY15" fmla="*/ 243417 h 338138"/>
                    <a:gd name="connsiteX16" fmla="*/ 84137 w 338138"/>
                    <a:gd name="connsiteY16" fmla="*/ 137583 h 338138"/>
                    <a:gd name="connsiteX17" fmla="*/ 94853 w 338138"/>
                    <a:gd name="connsiteY17" fmla="*/ 127000 h 338138"/>
                    <a:gd name="connsiteX18" fmla="*/ 285353 w 338138"/>
                    <a:gd name="connsiteY18" fmla="*/ 85725 h 338138"/>
                    <a:gd name="connsiteX19" fmla="*/ 306784 w 338138"/>
                    <a:gd name="connsiteY19" fmla="*/ 85725 h 338138"/>
                    <a:gd name="connsiteX20" fmla="*/ 317500 w 338138"/>
                    <a:gd name="connsiteY20" fmla="*/ 96242 h 338138"/>
                    <a:gd name="connsiteX21" fmla="*/ 317500 w 338138"/>
                    <a:gd name="connsiteY21" fmla="*/ 243483 h 338138"/>
                    <a:gd name="connsiteX22" fmla="*/ 306784 w 338138"/>
                    <a:gd name="connsiteY22" fmla="*/ 254000 h 338138"/>
                    <a:gd name="connsiteX23" fmla="*/ 285353 w 338138"/>
                    <a:gd name="connsiteY23" fmla="*/ 254000 h 338138"/>
                    <a:gd name="connsiteX24" fmla="*/ 274637 w 338138"/>
                    <a:gd name="connsiteY24" fmla="*/ 243483 h 338138"/>
                    <a:gd name="connsiteX25" fmla="*/ 274637 w 338138"/>
                    <a:gd name="connsiteY25" fmla="*/ 96242 h 338138"/>
                    <a:gd name="connsiteX26" fmla="*/ 285353 w 338138"/>
                    <a:gd name="connsiteY26" fmla="*/ 85725 h 338138"/>
                    <a:gd name="connsiteX27" fmla="*/ 158353 w 338138"/>
                    <a:gd name="connsiteY27" fmla="*/ 42862 h 338138"/>
                    <a:gd name="connsiteX28" fmla="*/ 179784 w 338138"/>
                    <a:gd name="connsiteY28" fmla="*/ 42862 h 338138"/>
                    <a:gd name="connsiteX29" fmla="*/ 190500 w 338138"/>
                    <a:gd name="connsiteY29" fmla="*/ 53419 h 338138"/>
                    <a:gd name="connsiteX30" fmla="*/ 190500 w 338138"/>
                    <a:gd name="connsiteY30" fmla="*/ 243443 h 338138"/>
                    <a:gd name="connsiteX31" fmla="*/ 179784 w 338138"/>
                    <a:gd name="connsiteY31" fmla="*/ 254000 h 338138"/>
                    <a:gd name="connsiteX32" fmla="*/ 158353 w 338138"/>
                    <a:gd name="connsiteY32" fmla="*/ 254000 h 338138"/>
                    <a:gd name="connsiteX33" fmla="*/ 147637 w 338138"/>
                    <a:gd name="connsiteY33" fmla="*/ 243443 h 338138"/>
                    <a:gd name="connsiteX34" fmla="*/ 147637 w 338138"/>
                    <a:gd name="connsiteY34" fmla="*/ 53419 h 338138"/>
                    <a:gd name="connsiteX35" fmla="*/ 158353 w 338138"/>
                    <a:gd name="connsiteY35" fmla="*/ 42862 h 338138"/>
                    <a:gd name="connsiteX36" fmla="*/ 0 w 338138"/>
                    <a:gd name="connsiteY36" fmla="*/ 0 h 338138"/>
                    <a:gd name="connsiteX37" fmla="*/ 42267 w 338138"/>
                    <a:gd name="connsiteY37" fmla="*/ 0 h 338138"/>
                    <a:gd name="connsiteX38" fmla="*/ 42267 w 338138"/>
                    <a:gd name="connsiteY38" fmla="*/ 295871 h 338138"/>
                    <a:gd name="connsiteX39" fmla="*/ 338138 w 338138"/>
                    <a:gd name="connsiteY39" fmla="*/ 295871 h 338138"/>
                    <a:gd name="connsiteX40" fmla="*/ 338138 w 338138"/>
                    <a:gd name="connsiteY40" fmla="*/ 338138 h 338138"/>
                    <a:gd name="connsiteX41" fmla="*/ 21133 w 338138"/>
                    <a:gd name="connsiteY41" fmla="*/ 338138 h 338138"/>
                    <a:gd name="connsiteX42" fmla="*/ 0 w 338138"/>
                    <a:gd name="connsiteY42" fmla="*/ 317005 h 338138"/>
                    <a:gd name="connsiteX43" fmla="*/ 0 w 338138"/>
                    <a:gd name="connsiteY43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38138" h="338138">
                      <a:moveTo>
                        <a:pt x="221853" y="169862"/>
                      </a:moveTo>
                      <a:cubicBezTo>
                        <a:pt x="221853" y="169862"/>
                        <a:pt x="221853" y="169862"/>
                        <a:pt x="243284" y="169862"/>
                      </a:cubicBezTo>
                      <a:cubicBezTo>
                        <a:pt x="248642" y="169862"/>
                        <a:pt x="254000" y="175121"/>
                        <a:pt x="254000" y="180379"/>
                      </a:cubicBezTo>
                      <a:cubicBezTo>
                        <a:pt x="254000" y="180379"/>
                        <a:pt x="254000" y="180379"/>
                        <a:pt x="254000" y="243483"/>
                      </a:cubicBezTo>
                      <a:cubicBezTo>
                        <a:pt x="254000" y="248742"/>
                        <a:pt x="248642" y="254000"/>
                        <a:pt x="243284" y="254000"/>
                      </a:cubicBezTo>
                      <a:cubicBezTo>
                        <a:pt x="243284" y="254000"/>
                        <a:pt x="243284" y="254000"/>
                        <a:pt x="221853" y="254000"/>
                      </a:cubicBezTo>
                      <a:cubicBezTo>
                        <a:pt x="216495" y="254000"/>
                        <a:pt x="211137" y="248742"/>
                        <a:pt x="211137" y="243483"/>
                      </a:cubicBezTo>
                      <a:cubicBezTo>
                        <a:pt x="211137" y="243483"/>
                        <a:pt x="211137" y="243483"/>
                        <a:pt x="211137" y="180379"/>
                      </a:cubicBezTo>
                      <a:cubicBezTo>
                        <a:pt x="211137" y="175121"/>
                        <a:pt x="216495" y="169862"/>
                        <a:pt x="221853" y="169862"/>
                      </a:cubicBezTo>
                      <a:close/>
                      <a:moveTo>
                        <a:pt x="94853" y="127000"/>
                      </a:moveTo>
                      <a:cubicBezTo>
                        <a:pt x="94853" y="127000"/>
                        <a:pt x="94853" y="127000"/>
                        <a:pt x="116284" y="127000"/>
                      </a:cubicBezTo>
                      <a:cubicBezTo>
                        <a:pt x="121642" y="127000"/>
                        <a:pt x="127000" y="132292"/>
                        <a:pt x="127000" y="137583"/>
                      </a:cubicBezTo>
                      <a:cubicBezTo>
                        <a:pt x="127000" y="137583"/>
                        <a:pt x="127000" y="137583"/>
                        <a:pt x="127000" y="243417"/>
                      </a:cubicBezTo>
                      <a:cubicBezTo>
                        <a:pt x="127000" y="248708"/>
                        <a:pt x="121642" y="254000"/>
                        <a:pt x="116284" y="254000"/>
                      </a:cubicBezTo>
                      <a:cubicBezTo>
                        <a:pt x="116284" y="254000"/>
                        <a:pt x="116284" y="254000"/>
                        <a:pt x="94853" y="254000"/>
                      </a:cubicBezTo>
                      <a:cubicBezTo>
                        <a:pt x="89495" y="254000"/>
                        <a:pt x="84137" y="248708"/>
                        <a:pt x="84137" y="243417"/>
                      </a:cubicBezTo>
                      <a:cubicBezTo>
                        <a:pt x="84137" y="243417"/>
                        <a:pt x="84137" y="243417"/>
                        <a:pt x="84137" y="137583"/>
                      </a:cubicBezTo>
                      <a:cubicBezTo>
                        <a:pt x="84137" y="132292"/>
                        <a:pt x="89495" y="127000"/>
                        <a:pt x="94853" y="127000"/>
                      </a:cubicBezTo>
                      <a:close/>
                      <a:moveTo>
                        <a:pt x="285353" y="85725"/>
                      </a:moveTo>
                      <a:cubicBezTo>
                        <a:pt x="285353" y="85725"/>
                        <a:pt x="285353" y="85725"/>
                        <a:pt x="306784" y="85725"/>
                      </a:cubicBezTo>
                      <a:cubicBezTo>
                        <a:pt x="312142" y="85725"/>
                        <a:pt x="317500" y="90984"/>
                        <a:pt x="317500" y="96242"/>
                      </a:cubicBezTo>
                      <a:cubicBezTo>
                        <a:pt x="317500" y="96242"/>
                        <a:pt x="317500" y="96242"/>
                        <a:pt x="317500" y="243483"/>
                      </a:cubicBezTo>
                      <a:cubicBezTo>
                        <a:pt x="317500" y="248742"/>
                        <a:pt x="312142" y="254000"/>
                        <a:pt x="306784" y="254000"/>
                      </a:cubicBezTo>
                      <a:cubicBezTo>
                        <a:pt x="306784" y="254000"/>
                        <a:pt x="306784" y="254000"/>
                        <a:pt x="285353" y="254000"/>
                      </a:cubicBezTo>
                      <a:cubicBezTo>
                        <a:pt x="279995" y="254000"/>
                        <a:pt x="274637" y="248742"/>
                        <a:pt x="274637" y="243483"/>
                      </a:cubicBezTo>
                      <a:cubicBezTo>
                        <a:pt x="274637" y="243483"/>
                        <a:pt x="274637" y="243483"/>
                        <a:pt x="274637" y="96242"/>
                      </a:cubicBezTo>
                      <a:cubicBezTo>
                        <a:pt x="274637" y="90984"/>
                        <a:pt x="279995" y="85725"/>
                        <a:pt x="285353" y="85725"/>
                      </a:cubicBezTo>
                      <a:close/>
                      <a:moveTo>
                        <a:pt x="158353" y="42862"/>
                      </a:moveTo>
                      <a:cubicBezTo>
                        <a:pt x="158353" y="42862"/>
                        <a:pt x="158353" y="42862"/>
                        <a:pt x="179784" y="42862"/>
                      </a:cubicBezTo>
                      <a:cubicBezTo>
                        <a:pt x="185142" y="42862"/>
                        <a:pt x="190500" y="48140"/>
                        <a:pt x="190500" y="53419"/>
                      </a:cubicBezTo>
                      <a:cubicBezTo>
                        <a:pt x="190500" y="53419"/>
                        <a:pt x="190500" y="53419"/>
                        <a:pt x="190500" y="243443"/>
                      </a:cubicBezTo>
                      <a:cubicBezTo>
                        <a:pt x="190500" y="248722"/>
                        <a:pt x="185142" y="254000"/>
                        <a:pt x="179784" y="254000"/>
                      </a:cubicBezTo>
                      <a:cubicBezTo>
                        <a:pt x="179784" y="254000"/>
                        <a:pt x="179784" y="254000"/>
                        <a:pt x="158353" y="254000"/>
                      </a:cubicBezTo>
                      <a:cubicBezTo>
                        <a:pt x="152995" y="254000"/>
                        <a:pt x="147637" y="248722"/>
                        <a:pt x="147637" y="243443"/>
                      </a:cubicBezTo>
                      <a:cubicBezTo>
                        <a:pt x="147637" y="243443"/>
                        <a:pt x="147637" y="243443"/>
                        <a:pt x="147637" y="53419"/>
                      </a:cubicBezTo>
                      <a:cubicBezTo>
                        <a:pt x="147637" y="48140"/>
                        <a:pt x="152995" y="42862"/>
                        <a:pt x="158353" y="42862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42267" y="0"/>
                      </a:cubicBezTo>
                      <a:cubicBezTo>
                        <a:pt x="42267" y="0"/>
                        <a:pt x="42267" y="0"/>
                        <a:pt x="42267" y="295871"/>
                      </a:cubicBezTo>
                      <a:lnTo>
                        <a:pt x="338138" y="295871"/>
                      </a:lnTo>
                      <a:cubicBezTo>
                        <a:pt x="338138" y="295871"/>
                        <a:pt x="338138" y="295871"/>
                        <a:pt x="338138" y="338138"/>
                      </a:cubicBezTo>
                      <a:cubicBezTo>
                        <a:pt x="338138" y="338138"/>
                        <a:pt x="338138" y="338138"/>
                        <a:pt x="21133" y="338138"/>
                      </a:cubicBezTo>
                      <a:cubicBezTo>
                        <a:pt x="9246" y="338138"/>
                        <a:pt x="0" y="328892"/>
                        <a:pt x="0" y="317005"/>
                      </a:cubicBezTo>
                      <a:cubicBezTo>
                        <a:pt x="0" y="317005"/>
                        <a:pt x="0" y="3170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1906687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06687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985117" y="2614886"/>
              <a:ext cx="3130144" cy="808954"/>
              <a:chOff x="1363763" y="3392284"/>
              <a:chExt cx="3130144" cy="80895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363763" y="3392284"/>
                <a:ext cx="489858" cy="489858"/>
                <a:chOff x="1363763" y="3392284"/>
                <a:chExt cx="489858" cy="489858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363763" y="3392284"/>
                  <a:ext cx="489858" cy="48985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" name="任意多边形 30"/>
                <p:cNvSpPr/>
                <p:nvPr/>
              </p:nvSpPr>
              <p:spPr bwMode="auto">
                <a:xfrm>
                  <a:off x="1470535" y="3528650"/>
                  <a:ext cx="259868" cy="224200"/>
                </a:xfrm>
                <a:custGeom>
                  <a:avLst/>
                  <a:gdLst>
                    <a:gd name="connsiteX0" fmla="*/ 19050 w 331788"/>
                    <a:gd name="connsiteY0" fmla="*/ 213226 h 286251"/>
                    <a:gd name="connsiteX1" fmla="*/ 151105 w 331788"/>
                    <a:gd name="connsiteY1" fmla="*/ 213226 h 286251"/>
                    <a:gd name="connsiteX2" fmla="*/ 151105 w 331788"/>
                    <a:gd name="connsiteY2" fmla="*/ 278564 h 286251"/>
                    <a:gd name="connsiteX3" fmla="*/ 152400 w 331788"/>
                    <a:gd name="connsiteY3" fmla="*/ 286251 h 286251"/>
                    <a:gd name="connsiteX4" fmla="*/ 25523 w 331788"/>
                    <a:gd name="connsiteY4" fmla="*/ 286251 h 286251"/>
                    <a:gd name="connsiteX5" fmla="*/ 19050 w 331788"/>
                    <a:gd name="connsiteY5" fmla="*/ 278564 h 286251"/>
                    <a:gd name="connsiteX6" fmla="*/ 19050 w 331788"/>
                    <a:gd name="connsiteY6" fmla="*/ 213226 h 286251"/>
                    <a:gd name="connsiteX7" fmla="*/ 185265 w 331788"/>
                    <a:gd name="connsiteY7" fmla="*/ 165601 h 286251"/>
                    <a:gd name="connsiteX8" fmla="*/ 308448 w 331788"/>
                    <a:gd name="connsiteY8" fmla="*/ 165601 h 286251"/>
                    <a:gd name="connsiteX9" fmla="*/ 313635 w 331788"/>
                    <a:gd name="connsiteY9" fmla="*/ 165601 h 286251"/>
                    <a:gd name="connsiteX10" fmla="*/ 331788 w 331788"/>
                    <a:gd name="connsiteY10" fmla="*/ 187421 h 286251"/>
                    <a:gd name="connsiteX11" fmla="*/ 331788 w 331788"/>
                    <a:gd name="connsiteY11" fmla="*/ 278550 h 286251"/>
                    <a:gd name="connsiteX12" fmla="*/ 324008 w 331788"/>
                    <a:gd name="connsiteY12" fmla="*/ 286251 h 286251"/>
                    <a:gd name="connsiteX13" fmla="*/ 169705 w 331788"/>
                    <a:gd name="connsiteY13" fmla="*/ 286251 h 286251"/>
                    <a:gd name="connsiteX14" fmla="*/ 161925 w 331788"/>
                    <a:gd name="connsiteY14" fmla="*/ 278550 h 286251"/>
                    <a:gd name="connsiteX15" fmla="*/ 161925 w 331788"/>
                    <a:gd name="connsiteY15" fmla="*/ 187421 h 286251"/>
                    <a:gd name="connsiteX16" fmla="*/ 168408 w 331788"/>
                    <a:gd name="connsiteY16" fmla="*/ 173302 h 286251"/>
                    <a:gd name="connsiteX17" fmla="*/ 174892 w 331788"/>
                    <a:gd name="connsiteY17" fmla="*/ 166885 h 286251"/>
                    <a:gd name="connsiteX18" fmla="*/ 185265 w 331788"/>
                    <a:gd name="connsiteY18" fmla="*/ 165601 h 286251"/>
                    <a:gd name="connsiteX19" fmla="*/ 59302 w 331788"/>
                    <a:gd name="connsiteY19" fmla="*/ 117976 h 286251"/>
                    <a:gd name="connsiteX20" fmla="*/ 78640 w 331788"/>
                    <a:gd name="connsiteY20" fmla="*/ 117976 h 286251"/>
                    <a:gd name="connsiteX21" fmla="*/ 86375 w 331788"/>
                    <a:gd name="connsiteY21" fmla="*/ 123154 h 286251"/>
                    <a:gd name="connsiteX22" fmla="*/ 94110 w 331788"/>
                    <a:gd name="connsiteY22" fmla="*/ 160692 h 286251"/>
                    <a:gd name="connsiteX23" fmla="*/ 95399 w 331788"/>
                    <a:gd name="connsiteY23" fmla="*/ 165870 h 286251"/>
                    <a:gd name="connsiteX24" fmla="*/ 96688 w 331788"/>
                    <a:gd name="connsiteY24" fmla="*/ 169753 h 286251"/>
                    <a:gd name="connsiteX25" fmla="*/ 96688 w 331788"/>
                    <a:gd name="connsiteY25" fmla="*/ 172342 h 286251"/>
                    <a:gd name="connsiteX26" fmla="*/ 103134 w 331788"/>
                    <a:gd name="connsiteY26" fmla="*/ 172342 h 286251"/>
                    <a:gd name="connsiteX27" fmla="*/ 103134 w 331788"/>
                    <a:gd name="connsiteY27" fmla="*/ 165870 h 286251"/>
                    <a:gd name="connsiteX28" fmla="*/ 103134 w 331788"/>
                    <a:gd name="connsiteY28" fmla="*/ 164576 h 286251"/>
                    <a:gd name="connsiteX29" fmla="*/ 104424 w 331788"/>
                    <a:gd name="connsiteY29" fmla="*/ 160692 h 286251"/>
                    <a:gd name="connsiteX30" fmla="*/ 112159 w 331788"/>
                    <a:gd name="connsiteY30" fmla="*/ 134804 h 286251"/>
                    <a:gd name="connsiteX31" fmla="*/ 107002 w 331788"/>
                    <a:gd name="connsiteY31" fmla="*/ 121859 h 286251"/>
                    <a:gd name="connsiteX32" fmla="*/ 109580 w 331788"/>
                    <a:gd name="connsiteY32" fmla="*/ 117976 h 286251"/>
                    <a:gd name="connsiteX33" fmla="*/ 121183 w 331788"/>
                    <a:gd name="connsiteY33" fmla="*/ 117976 h 286251"/>
                    <a:gd name="connsiteX34" fmla="*/ 125050 w 331788"/>
                    <a:gd name="connsiteY34" fmla="*/ 121859 h 286251"/>
                    <a:gd name="connsiteX35" fmla="*/ 118605 w 331788"/>
                    <a:gd name="connsiteY35" fmla="*/ 134804 h 286251"/>
                    <a:gd name="connsiteX36" fmla="*/ 126340 w 331788"/>
                    <a:gd name="connsiteY36" fmla="*/ 160692 h 286251"/>
                    <a:gd name="connsiteX37" fmla="*/ 126340 w 331788"/>
                    <a:gd name="connsiteY37" fmla="*/ 165870 h 286251"/>
                    <a:gd name="connsiteX38" fmla="*/ 127629 w 331788"/>
                    <a:gd name="connsiteY38" fmla="*/ 165870 h 286251"/>
                    <a:gd name="connsiteX39" fmla="*/ 127629 w 331788"/>
                    <a:gd name="connsiteY39" fmla="*/ 172342 h 286251"/>
                    <a:gd name="connsiteX40" fmla="*/ 134075 w 331788"/>
                    <a:gd name="connsiteY40" fmla="*/ 172342 h 286251"/>
                    <a:gd name="connsiteX41" fmla="*/ 134075 w 331788"/>
                    <a:gd name="connsiteY41" fmla="*/ 169753 h 286251"/>
                    <a:gd name="connsiteX42" fmla="*/ 135364 w 331788"/>
                    <a:gd name="connsiteY42" fmla="*/ 165870 h 286251"/>
                    <a:gd name="connsiteX43" fmla="*/ 136653 w 331788"/>
                    <a:gd name="connsiteY43" fmla="*/ 160692 h 286251"/>
                    <a:gd name="connsiteX44" fmla="*/ 144388 w 331788"/>
                    <a:gd name="connsiteY44" fmla="*/ 123154 h 286251"/>
                    <a:gd name="connsiteX45" fmla="*/ 152123 w 331788"/>
                    <a:gd name="connsiteY45" fmla="*/ 117976 h 286251"/>
                    <a:gd name="connsiteX46" fmla="*/ 171461 w 331788"/>
                    <a:gd name="connsiteY46" fmla="*/ 117976 h 286251"/>
                    <a:gd name="connsiteX47" fmla="*/ 192088 w 331788"/>
                    <a:gd name="connsiteY47" fmla="*/ 138687 h 286251"/>
                    <a:gd name="connsiteX48" fmla="*/ 192088 w 331788"/>
                    <a:gd name="connsiteY48" fmla="*/ 152926 h 286251"/>
                    <a:gd name="connsiteX49" fmla="*/ 184353 w 331788"/>
                    <a:gd name="connsiteY49" fmla="*/ 152926 h 286251"/>
                    <a:gd name="connsiteX50" fmla="*/ 163726 w 331788"/>
                    <a:gd name="connsiteY50" fmla="*/ 160692 h 286251"/>
                    <a:gd name="connsiteX51" fmla="*/ 158569 w 331788"/>
                    <a:gd name="connsiteY51" fmla="*/ 165870 h 286251"/>
                    <a:gd name="connsiteX52" fmla="*/ 154702 w 331788"/>
                    <a:gd name="connsiteY52" fmla="*/ 172342 h 286251"/>
                    <a:gd name="connsiteX53" fmla="*/ 150834 w 331788"/>
                    <a:gd name="connsiteY53" fmla="*/ 186581 h 286251"/>
                    <a:gd name="connsiteX54" fmla="*/ 150834 w 331788"/>
                    <a:gd name="connsiteY54" fmla="*/ 202114 h 286251"/>
                    <a:gd name="connsiteX55" fmla="*/ 10313 w 331788"/>
                    <a:gd name="connsiteY55" fmla="*/ 202114 h 286251"/>
                    <a:gd name="connsiteX56" fmla="*/ 0 w 331788"/>
                    <a:gd name="connsiteY56" fmla="*/ 190464 h 286251"/>
                    <a:gd name="connsiteX57" fmla="*/ 0 w 331788"/>
                    <a:gd name="connsiteY57" fmla="*/ 182698 h 286251"/>
                    <a:gd name="connsiteX58" fmla="*/ 10313 w 331788"/>
                    <a:gd name="connsiteY58" fmla="*/ 172342 h 286251"/>
                    <a:gd name="connsiteX59" fmla="*/ 38675 w 331788"/>
                    <a:gd name="connsiteY59" fmla="*/ 172342 h 286251"/>
                    <a:gd name="connsiteX60" fmla="*/ 38675 w 331788"/>
                    <a:gd name="connsiteY60" fmla="*/ 138687 h 286251"/>
                    <a:gd name="connsiteX61" fmla="*/ 59302 w 331788"/>
                    <a:gd name="connsiteY61" fmla="*/ 117976 h 286251"/>
                    <a:gd name="connsiteX62" fmla="*/ 206838 w 331788"/>
                    <a:gd name="connsiteY62" fmla="*/ 33838 h 286251"/>
                    <a:gd name="connsiteX63" fmla="*/ 208124 w 331788"/>
                    <a:gd name="connsiteY63" fmla="*/ 33838 h 286251"/>
                    <a:gd name="connsiteX64" fmla="*/ 278858 w 331788"/>
                    <a:gd name="connsiteY64" fmla="*/ 48038 h 286251"/>
                    <a:gd name="connsiteX65" fmla="*/ 296863 w 331788"/>
                    <a:gd name="connsiteY65" fmla="*/ 69984 h 286251"/>
                    <a:gd name="connsiteX66" fmla="*/ 296863 w 331788"/>
                    <a:gd name="connsiteY66" fmla="*/ 99676 h 286251"/>
                    <a:gd name="connsiteX67" fmla="*/ 246706 w 331788"/>
                    <a:gd name="connsiteY67" fmla="*/ 151313 h 286251"/>
                    <a:gd name="connsiteX68" fmla="*/ 195263 w 331788"/>
                    <a:gd name="connsiteY68" fmla="*/ 99676 h 286251"/>
                    <a:gd name="connsiteX69" fmla="*/ 195263 w 331788"/>
                    <a:gd name="connsiteY69" fmla="*/ 45456 h 286251"/>
                    <a:gd name="connsiteX70" fmla="*/ 206838 w 331788"/>
                    <a:gd name="connsiteY70" fmla="*/ 33838 h 286251"/>
                    <a:gd name="connsiteX71" fmla="*/ 150465 w 331788"/>
                    <a:gd name="connsiteY71" fmla="*/ 198 h 286251"/>
                    <a:gd name="connsiteX72" fmla="*/ 163513 w 331788"/>
                    <a:gd name="connsiteY72" fmla="*/ 10479 h 286251"/>
                    <a:gd name="connsiteX73" fmla="*/ 163513 w 331788"/>
                    <a:gd name="connsiteY73" fmla="*/ 60599 h 286251"/>
                    <a:gd name="connsiteX74" fmla="*/ 116540 w 331788"/>
                    <a:gd name="connsiteY74" fmla="*/ 106863 h 286251"/>
                    <a:gd name="connsiteX75" fmla="*/ 68263 w 331788"/>
                    <a:gd name="connsiteY75" fmla="*/ 60599 h 286251"/>
                    <a:gd name="connsiteX76" fmla="*/ 68263 w 331788"/>
                    <a:gd name="connsiteY76" fmla="*/ 33611 h 286251"/>
                    <a:gd name="connsiteX77" fmla="*/ 85225 w 331788"/>
                    <a:gd name="connsiteY77" fmla="*/ 13049 h 286251"/>
                    <a:gd name="connsiteX78" fmla="*/ 150465 w 331788"/>
                    <a:gd name="connsiteY78" fmla="*/ 198 h 28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286251">
                      <a:moveTo>
                        <a:pt x="19050" y="213226"/>
                      </a:moveTo>
                      <a:lnTo>
                        <a:pt x="151105" y="213226"/>
                      </a:lnTo>
                      <a:cubicBezTo>
                        <a:pt x="151105" y="213226"/>
                        <a:pt x="151105" y="213226"/>
                        <a:pt x="151105" y="278564"/>
                      </a:cubicBezTo>
                      <a:cubicBezTo>
                        <a:pt x="151105" y="281126"/>
                        <a:pt x="152400" y="283689"/>
                        <a:pt x="152400" y="286251"/>
                      </a:cubicBezTo>
                      <a:cubicBezTo>
                        <a:pt x="152400" y="286251"/>
                        <a:pt x="152400" y="286251"/>
                        <a:pt x="25523" y="286251"/>
                      </a:cubicBezTo>
                      <a:cubicBezTo>
                        <a:pt x="21639" y="286251"/>
                        <a:pt x="19050" y="282408"/>
                        <a:pt x="19050" y="278564"/>
                      </a:cubicBezTo>
                      <a:cubicBezTo>
                        <a:pt x="19050" y="278564"/>
                        <a:pt x="19050" y="278564"/>
                        <a:pt x="19050" y="213226"/>
                      </a:cubicBezTo>
                      <a:close/>
                      <a:moveTo>
                        <a:pt x="185265" y="165601"/>
                      </a:moveTo>
                      <a:lnTo>
                        <a:pt x="308448" y="165601"/>
                      </a:lnTo>
                      <a:cubicBezTo>
                        <a:pt x="309745" y="165601"/>
                        <a:pt x="312338" y="165601"/>
                        <a:pt x="313635" y="165601"/>
                      </a:cubicBezTo>
                      <a:cubicBezTo>
                        <a:pt x="324008" y="168168"/>
                        <a:pt x="331788" y="177153"/>
                        <a:pt x="331788" y="187421"/>
                      </a:cubicBezTo>
                      <a:cubicBezTo>
                        <a:pt x="331788" y="187421"/>
                        <a:pt x="331788" y="187421"/>
                        <a:pt x="331788" y="278550"/>
                      </a:cubicBezTo>
                      <a:cubicBezTo>
                        <a:pt x="331788" y="282401"/>
                        <a:pt x="327898" y="286251"/>
                        <a:pt x="324008" y="286251"/>
                      </a:cubicBezTo>
                      <a:cubicBezTo>
                        <a:pt x="324008" y="286251"/>
                        <a:pt x="324008" y="286251"/>
                        <a:pt x="169705" y="286251"/>
                      </a:cubicBezTo>
                      <a:cubicBezTo>
                        <a:pt x="165815" y="286251"/>
                        <a:pt x="161925" y="282401"/>
                        <a:pt x="161925" y="278550"/>
                      </a:cubicBezTo>
                      <a:cubicBezTo>
                        <a:pt x="161925" y="278550"/>
                        <a:pt x="161925" y="278550"/>
                        <a:pt x="161925" y="187421"/>
                      </a:cubicBezTo>
                      <a:cubicBezTo>
                        <a:pt x="161925" y="182287"/>
                        <a:pt x="164518" y="177153"/>
                        <a:pt x="168408" y="173302"/>
                      </a:cubicBezTo>
                      <a:cubicBezTo>
                        <a:pt x="169705" y="170735"/>
                        <a:pt x="172298" y="168168"/>
                        <a:pt x="174892" y="166885"/>
                      </a:cubicBezTo>
                      <a:cubicBezTo>
                        <a:pt x="177485" y="165601"/>
                        <a:pt x="181375" y="165601"/>
                        <a:pt x="185265" y="165601"/>
                      </a:cubicBezTo>
                      <a:close/>
                      <a:moveTo>
                        <a:pt x="59302" y="117976"/>
                      </a:moveTo>
                      <a:cubicBezTo>
                        <a:pt x="59302" y="117976"/>
                        <a:pt x="59302" y="117976"/>
                        <a:pt x="78640" y="117976"/>
                      </a:cubicBezTo>
                      <a:cubicBezTo>
                        <a:pt x="82507" y="117976"/>
                        <a:pt x="85086" y="120565"/>
                        <a:pt x="86375" y="123154"/>
                      </a:cubicBezTo>
                      <a:cubicBezTo>
                        <a:pt x="86375" y="123154"/>
                        <a:pt x="86375" y="123154"/>
                        <a:pt x="94110" y="160692"/>
                      </a:cubicBezTo>
                      <a:cubicBezTo>
                        <a:pt x="94110" y="160692"/>
                        <a:pt x="94110" y="160692"/>
                        <a:pt x="95399" y="165870"/>
                      </a:cubicBezTo>
                      <a:cubicBezTo>
                        <a:pt x="95399" y="165870"/>
                        <a:pt x="95399" y="165870"/>
                        <a:pt x="96688" y="169753"/>
                      </a:cubicBezTo>
                      <a:cubicBezTo>
                        <a:pt x="96688" y="171048"/>
                        <a:pt x="96688" y="171048"/>
                        <a:pt x="96688" y="172342"/>
                      </a:cubicBezTo>
                      <a:cubicBezTo>
                        <a:pt x="96688" y="172342"/>
                        <a:pt x="96688" y="172342"/>
                        <a:pt x="103134" y="172342"/>
                      </a:cubicBezTo>
                      <a:cubicBezTo>
                        <a:pt x="103134" y="169753"/>
                        <a:pt x="103134" y="168459"/>
                        <a:pt x="103134" y="165870"/>
                      </a:cubicBezTo>
                      <a:cubicBezTo>
                        <a:pt x="103134" y="165870"/>
                        <a:pt x="103134" y="165870"/>
                        <a:pt x="103134" y="164576"/>
                      </a:cubicBezTo>
                      <a:cubicBezTo>
                        <a:pt x="103134" y="164576"/>
                        <a:pt x="103134" y="164576"/>
                        <a:pt x="104424" y="160692"/>
                      </a:cubicBezTo>
                      <a:cubicBezTo>
                        <a:pt x="104424" y="160692"/>
                        <a:pt x="104424" y="160692"/>
                        <a:pt x="112159" y="134804"/>
                      </a:cubicBezTo>
                      <a:cubicBezTo>
                        <a:pt x="112159" y="134804"/>
                        <a:pt x="112159" y="134804"/>
                        <a:pt x="107002" y="121859"/>
                      </a:cubicBezTo>
                      <a:cubicBezTo>
                        <a:pt x="105713" y="120565"/>
                        <a:pt x="107002" y="117976"/>
                        <a:pt x="109580" y="117976"/>
                      </a:cubicBezTo>
                      <a:cubicBezTo>
                        <a:pt x="109580" y="117976"/>
                        <a:pt x="109580" y="117976"/>
                        <a:pt x="121183" y="117976"/>
                      </a:cubicBezTo>
                      <a:cubicBezTo>
                        <a:pt x="123761" y="117976"/>
                        <a:pt x="125050" y="120565"/>
                        <a:pt x="125050" y="121859"/>
                      </a:cubicBezTo>
                      <a:cubicBezTo>
                        <a:pt x="125050" y="121859"/>
                        <a:pt x="125050" y="121859"/>
                        <a:pt x="118605" y="134804"/>
                      </a:cubicBezTo>
                      <a:cubicBezTo>
                        <a:pt x="118605" y="134804"/>
                        <a:pt x="118605" y="134804"/>
                        <a:pt x="126340" y="160692"/>
                      </a:cubicBezTo>
                      <a:cubicBezTo>
                        <a:pt x="126340" y="160692"/>
                        <a:pt x="126340" y="160692"/>
                        <a:pt x="126340" y="165870"/>
                      </a:cubicBezTo>
                      <a:cubicBezTo>
                        <a:pt x="127629" y="165870"/>
                        <a:pt x="127629" y="165870"/>
                        <a:pt x="127629" y="165870"/>
                      </a:cubicBezTo>
                      <a:cubicBezTo>
                        <a:pt x="127629" y="168459"/>
                        <a:pt x="127629" y="169753"/>
                        <a:pt x="127629" y="172342"/>
                      </a:cubicBezTo>
                      <a:cubicBezTo>
                        <a:pt x="127629" y="172342"/>
                        <a:pt x="127629" y="172342"/>
                        <a:pt x="134075" y="172342"/>
                      </a:cubicBezTo>
                      <a:cubicBezTo>
                        <a:pt x="134075" y="171048"/>
                        <a:pt x="134075" y="171048"/>
                        <a:pt x="134075" y="169753"/>
                      </a:cubicBezTo>
                      <a:cubicBezTo>
                        <a:pt x="134075" y="169753"/>
                        <a:pt x="134075" y="169753"/>
                        <a:pt x="135364" y="165870"/>
                      </a:cubicBezTo>
                      <a:cubicBezTo>
                        <a:pt x="135364" y="165870"/>
                        <a:pt x="135364" y="165870"/>
                        <a:pt x="136653" y="160692"/>
                      </a:cubicBezTo>
                      <a:cubicBezTo>
                        <a:pt x="136653" y="160692"/>
                        <a:pt x="136653" y="160692"/>
                        <a:pt x="144388" y="123154"/>
                      </a:cubicBezTo>
                      <a:cubicBezTo>
                        <a:pt x="145677" y="120565"/>
                        <a:pt x="148256" y="117976"/>
                        <a:pt x="152123" y="117976"/>
                      </a:cubicBezTo>
                      <a:cubicBezTo>
                        <a:pt x="152123" y="117976"/>
                        <a:pt x="152123" y="117976"/>
                        <a:pt x="171461" y="117976"/>
                      </a:cubicBezTo>
                      <a:cubicBezTo>
                        <a:pt x="183064" y="117976"/>
                        <a:pt x="192088" y="127037"/>
                        <a:pt x="192088" y="138687"/>
                      </a:cubicBezTo>
                      <a:cubicBezTo>
                        <a:pt x="192088" y="138687"/>
                        <a:pt x="192088" y="138687"/>
                        <a:pt x="192088" y="152926"/>
                      </a:cubicBezTo>
                      <a:cubicBezTo>
                        <a:pt x="192088" y="152926"/>
                        <a:pt x="192088" y="152926"/>
                        <a:pt x="184353" y="152926"/>
                      </a:cubicBezTo>
                      <a:cubicBezTo>
                        <a:pt x="176618" y="152926"/>
                        <a:pt x="168883" y="156809"/>
                        <a:pt x="163726" y="160692"/>
                      </a:cubicBezTo>
                      <a:cubicBezTo>
                        <a:pt x="161148" y="161987"/>
                        <a:pt x="159858" y="164576"/>
                        <a:pt x="158569" y="165870"/>
                      </a:cubicBezTo>
                      <a:cubicBezTo>
                        <a:pt x="157280" y="168459"/>
                        <a:pt x="155991" y="169753"/>
                        <a:pt x="154702" y="172342"/>
                      </a:cubicBezTo>
                      <a:cubicBezTo>
                        <a:pt x="152123" y="176225"/>
                        <a:pt x="150834" y="181403"/>
                        <a:pt x="150834" y="186581"/>
                      </a:cubicBezTo>
                      <a:cubicBezTo>
                        <a:pt x="150834" y="186581"/>
                        <a:pt x="150834" y="186581"/>
                        <a:pt x="150834" y="202114"/>
                      </a:cubicBezTo>
                      <a:cubicBezTo>
                        <a:pt x="150834" y="202114"/>
                        <a:pt x="150834" y="202114"/>
                        <a:pt x="10313" y="202114"/>
                      </a:cubicBezTo>
                      <a:cubicBezTo>
                        <a:pt x="5157" y="202114"/>
                        <a:pt x="0" y="196936"/>
                        <a:pt x="0" y="190464"/>
                      </a:cubicBezTo>
                      <a:cubicBezTo>
                        <a:pt x="0" y="190464"/>
                        <a:pt x="0" y="190464"/>
                        <a:pt x="0" y="182698"/>
                      </a:cubicBezTo>
                      <a:cubicBezTo>
                        <a:pt x="0" y="176225"/>
                        <a:pt x="5157" y="172342"/>
                        <a:pt x="10313" y="172342"/>
                      </a:cubicBezTo>
                      <a:cubicBezTo>
                        <a:pt x="10313" y="172342"/>
                        <a:pt x="10313" y="172342"/>
                        <a:pt x="38675" y="172342"/>
                      </a:cubicBezTo>
                      <a:cubicBezTo>
                        <a:pt x="38675" y="172342"/>
                        <a:pt x="38675" y="172342"/>
                        <a:pt x="38675" y="138687"/>
                      </a:cubicBezTo>
                      <a:cubicBezTo>
                        <a:pt x="38675" y="127037"/>
                        <a:pt x="47700" y="117976"/>
                        <a:pt x="59302" y="117976"/>
                      </a:cubicBezTo>
                      <a:close/>
                      <a:moveTo>
                        <a:pt x="206838" y="33838"/>
                      </a:moveTo>
                      <a:cubicBezTo>
                        <a:pt x="206838" y="33838"/>
                        <a:pt x="208124" y="33838"/>
                        <a:pt x="208124" y="33838"/>
                      </a:cubicBezTo>
                      <a:cubicBezTo>
                        <a:pt x="223557" y="36420"/>
                        <a:pt x="258281" y="44166"/>
                        <a:pt x="278858" y="48038"/>
                      </a:cubicBezTo>
                      <a:cubicBezTo>
                        <a:pt x="289147" y="50620"/>
                        <a:pt x="296863" y="59657"/>
                        <a:pt x="296863" y="69984"/>
                      </a:cubicBezTo>
                      <a:cubicBezTo>
                        <a:pt x="296863" y="69984"/>
                        <a:pt x="296863" y="69984"/>
                        <a:pt x="296863" y="99676"/>
                      </a:cubicBezTo>
                      <a:cubicBezTo>
                        <a:pt x="296863" y="128076"/>
                        <a:pt x="275000" y="151313"/>
                        <a:pt x="246706" y="151313"/>
                      </a:cubicBezTo>
                      <a:cubicBezTo>
                        <a:pt x="218412" y="151313"/>
                        <a:pt x="195263" y="128076"/>
                        <a:pt x="195263" y="99676"/>
                      </a:cubicBezTo>
                      <a:cubicBezTo>
                        <a:pt x="195263" y="99676"/>
                        <a:pt x="195263" y="99676"/>
                        <a:pt x="195263" y="45456"/>
                      </a:cubicBezTo>
                      <a:cubicBezTo>
                        <a:pt x="195263" y="39002"/>
                        <a:pt x="200407" y="33838"/>
                        <a:pt x="206838" y="33838"/>
                      </a:cubicBezTo>
                      <a:close/>
                      <a:moveTo>
                        <a:pt x="150465" y="198"/>
                      </a:moveTo>
                      <a:cubicBezTo>
                        <a:pt x="156989" y="-1087"/>
                        <a:pt x="163513" y="4053"/>
                        <a:pt x="163513" y="10479"/>
                      </a:cubicBezTo>
                      <a:cubicBezTo>
                        <a:pt x="163513" y="10479"/>
                        <a:pt x="163513" y="10479"/>
                        <a:pt x="163513" y="60599"/>
                      </a:cubicBezTo>
                      <a:cubicBezTo>
                        <a:pt x="163513" y="86301"/>
                        <a:pt x="142636" y="106863"/>
                        <a:pt x="116540" y="106863"/>
                      </a:cubicBezTo>
                      <a:cubicBezTo>
                        <a:pt x="90444" y="106863"/>
                        <a:pt x="68263" y="86301"/>
                        <a:pt x="68263" y="60599"/>
                      </a:cubicBezTo>
                      <a:cubicBezTo>
                        <a:pt x="68263" y="60599"/>
                        <a:pt x="68263" y="60599"/>
                        <a:pt x="68263" y="33611"/>
                      </a:cubicBezTo>
                      <a:cubicBezTo>
                        <a:pt x="68263" y="23330"/>
                        <a:pt x="76092" y="14334"/>
                        <a:pt x="85225" y="13049"/>
                      </a:cubicBezTo>
                      <a:cubicBezTo>
                        <a:pt x="104797" y="9194"/>
                        <a:pt x="137417" y="2768"/>
                        <a:pt x="150465" y="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1906687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06687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985117" y="3707969"/>
              <a:ext cx="3130144" cy="808954"/>
              <a:chOff x="1363763" y="3392284"/>
              <a:chExt cx="3130144" cy="80895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363763" y="3392284"/>
                <a:ext cx="489858" cy="489858"/>
                <a:chOff x="1363763" y="3392284"/>
                <a:chExt cx="489858" cy="489858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1363763" y="3392284"/>
                  <a:ext cx="489858" cy="48985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" name="任意多边形 36"/>
                <p:cNvSpPr/>
                <p:nvPr/>
              </p:nvSpPr>
              <p:spPr bwMode="auto">
                <a:xfrm>
                  <a:off x="1470535" y="3528650"/>
                  <a:ext cx="259868" cy="224200"/>
                </a:xfrm>
                <a:custGeom>
                  <a:avLst/>
                  <a:gdLst>
                    <a:gd name="connsiteX0" fmla="*/ 19050 w 331788"/>
                    <a:gd name="connsiteY0" fmla="*/ 213226 h 286251"/>
                    <a:gd name="connsiteX1" fmla="*/ 151105 w 331788"/>
                    <a:gd name="connsiteY1" fmla="*/ 213226 h 286251"/>
                    <a:gd name="connsiteX2" fmla="*/ 151105 w 331788"/>
                    <a:gd name="connsiteY2" fmla="*/ 278564 h 286251"/>
                    <a:gd name="connsiteX3" fmla="*/ 152400 w 331788"/>
                    <a:gd name="connsiteY3" fmla="*/ 286251 h 286251"/>
                    <a:gd name="connsiteX4" fmla="*/ 25523 w 331788"/>
                    <a:gd name="connsiteY4" fmla="*/ 286251 h 286251"/>
                    <a:gd name="connsiteX5" fmla="*/ 19050 w 331788"/>
                    <a:gd name="connsiteY5" fmla="*/ 278564 h 286251"/>
                    <a:gd name="connsiteX6" fmla="*/ 19050 w 331788"/>
                    <a:gd name="connsiteY6" fmla="*/ 213226 h 286251"/>
                    <a:gd name="connsiteX7" fmla="*/ 185265 w 331788"/>
                    <a:gd name="connsiteY7" fmla="*/ 165601 h 286251"/>
                    <a:gd name="connsiteX8" fmla="*/ 308448 w 331788"/>
                    <a:gd name="connsiteY8" fmla="*/ 165601 h 286251"/>
                    <a:gd name="connsiteX9" fmla="*/ 313635 w 331788"/>
                    <a:gd name="connsiteY9" fmla="*/ 165601 h 286251"/>
                    <a:gd name="connsiteX10" fmla="*/ 331788 w 331788"/>
                    <a:gd name="connsiteY10" fmla="*/ 187421 h 286251"/>
                    <a:gd name="connsiteX11" fmla="*/ 331788 w 331788"/>
                    <a:gd name="connsiteY11" fmla="*/ 278550 h 286251"/>
                    <a:gd name="connsiteX12" fmla="*/ 324008 w 331788"/>
                    <a:gd name="connsiteY12" fmla="*/ 286251 h 286251"/>
                    <a:gd name="connsiteX13" fmla="*/ 169705 w 331788"/>
                    <a:gd name="connsiteY13" fmla="*/ 286251 h 286251"/>
                    <a:gd name="connsiteX14" fmla="*/ 161925 w 331788"/>
                    <a:gd name="connsiteY14" fmla="*/ 278550 h 286251"/>
                    <a:gd name="connsiteX15" fmla="*/ 161925 w 331788"/>
                    <a:gd name="connsiteY15" fmla="*/ 187421 h 286251"/>
                    <a:gd name="connsiteX16" fmla="*/ 168408 w 331788"/>
                    <a:gd name="connsiteY16" fmla="*/ 173302 h 286251"/>
                    <a:gd name="connsiteX17" fmla="*/ 174892 w 331788"/>
                    <a:gd name="connsiteY17" fmla="*/ 166885 h 286251"/>
                    <a:gd name="connsiteX18" fmla="*/ 185265 w 331788"/>
                    <a:gd name="connsiteY18" fmla="*/ 165601 h 286251"/>
                    <a:gd name="connsiteX19" fmla="*/ 59302 w 331788"/>
                    <a:gd name="connsiteY19" fmla="*/ 117976 h 286251"/>
                    <a:gd name="connsiteX20" fmla="*/ 78640 w 331788"/>
                    <a:gd name="connsiteY20" fmla="*/ 117976 h 286251"/>
                    <a:gd name="connsiteX21" fmla="*/ 86375 w 331788"/>
                    <a:gd name="connsiteY21" fmla="*/ 123154 h 286251"/>
                    <a:gd name="connsiteX22" fmla="*/ 94110 w 331788"/>
                    <a:gd name="connsiteY22" fmla="*/ 160692 h 286251"/>
                    <a:gd name="connsiteX23" fmla="*/ 95399 w 331788"/>
                    <a:gd name="connsiteY23" fmla="*/ 165870 h 286251"/>
                    <a:gd name="connsiteX24" fmla="*/ 96688 w 331788"/>
                    <a:gd name="connsiteY24" fmla="*/ 169753 h 286251"/>
                    <a:gd name="connsiteX25" fmla="*/ 96688 w 331788"/>
                    <a:gd name="connsiteY25" fmla="*/ 172342 h 286251"/>
                    <a:gd name="connsiteX26" fmla="*/ 103134 w 331788"/>
                    <a:gd name="connsiteY26" fmla="*/ 172342 h 286251"/>
                    <a:gd name="connsiteX27" fmla="*/ 103134 w 331788"/>
                    <a:gd name="connsiteY27" fmla="*/ 165870 h 286251"/>
                    <a:gd name="connsiteX28" fmla="*/ 103134 w 331788"/>
                    <a:gd name="connsiteY28" fmla="*/ 164576 h 286251"/>
                    <a:gd name="connsiteX29" fmla="*/ 104424 w 331788"/>
                    <a:gd name="connsiteY29" fmla="*/ 160692 h 286251"/>
                    <a:gd name="connsiteX30" fmla="*/ 112159 w 331788"/>
                    <a:gd name="connsiteY30" fmla="*/ 134804 h 286251"/>
                    <a:gd name="connsiteX31" fmla="*/ 107002 w 331788"/>
                    <a:gd name="connsiteY31" fmla="*/ 121859 h 286251"/>
                    <a:gd name="connsiteX32" fmla="*/ 109580 w 331788"/>
                    <a:gd name="connsiteY32" fmla="*/ 117976 h 286251"/>
                    <a:gd name="connsiteX33" fmla="*/ 121183 w 331788"/>
                    <a:gd name="connsiteY33" fmla="*/ 117976 h 286251"/>
                    <a:gd name="connsiteX34" fmla="*/ 125050 w 331788"/>
                    <a:gd name="connsiteY34" fmla="*/ 121859 h 286251"/>
                    <a:gd name="connsiteX35" fmla="*/ 118605 w 331788"/>
                    <a:gd name="connsiteY35" fmla="*/ 134804 h 286251"/>
                    <a:gd name="connsiteX36" fmla="*/ 126340 w 331788"/>
                    <a:gd name="connsiteY36" fmla="*/ 160692 h 286251"/>
                    <a:gd name="connsiteX37" fmla="*/ 126340 w 331788"/>
                    <a:gd name="connsiteY37" fmla="*/ 165870 h 286251"/>
                    <a:gd name="connsiteX38" fmla="*/ 127629 w 331788"/>
                    <a:gd name="connsiteY38" fmla="*/ 165870 h 286251"/>
                    <a:gd name="connsiteX39" fmla="*/ 127629 w 331788"/>
                    <a:gd name="connsiteY39" fmla="*/ 172342 h 286251"/>
                    <a:gd name="connsiteX40" fmla="*/ 134075 w 331788"/>
                    <a:gd name="connsiteY40" fmla="*/ 172342 h 286251"/>
                    <a:gd name="connsiteX41" fmla="*/ 134075 w 331788"/>
                    <a:gd name="connsiteY41" fmla="*/ 169753 h 286251"/>
                    <a:gd name="connsiteX42" fmla="*/ 135364 w 331788"/>
                    <a:gd name="connsiteY42" fmla="*/ 165870 h 286251"/>
                    <a:gd name="connsiteX43" fmla="*/ 136653 w 331788"/>
                    <a:gd name="connsiteY43" fmla="*/ 160692 h 286251"/>
                    <a:gd name="connsiteX44" fmla="*/ 144388 w 331788"/>
                    <a:gd name="connsiteY44" fmla="*/ 123154 h 286251"/>
                    <a:gd name="connsiteX45" fmla="*/ 152123 w 331788"/>
                    <a:gd name="connsiteY45" fmla="*/ 117976 h 286251"/>
                    <a:gd name="connsiteX46" fmla="*/ 171461 w 331788"/>
                    <a:gd name="connsiteY46" fmla="*/ 117976 h 286251"/>
                    <a:gd name="connsiteX47" fmla="*/ 192088 w 331788"/>
                    <a:gd name="connsiteY47" fmla="*/ 138687 h 286251"/>
                    <a:gd name="connsiteX48" fmla="*/ 192088 w 331788"/>
                    <a:gd name="connsiteY48" fmla="*/ 152926 h 286251"/>
                    <a:gd name="connsiteX49" fmla="*/ 184353 w 331788"/>
                    <a:gd name="connsiteY49" fmla="*/ 152926 h 286251"/>
                    <a:gd name="connsiteX50" fmla="*/ 163726 w 331788"/>
                    <a:gd name="connsiteY50" fmla="*/ 160692 h 286251"/>
                    <a:gd name="connsiteX51" fmla="*/ 158569 w 331788"/>
                    <a:gd name="connsiteY51" fmla="*/ 165870 h 286251"/>
                    <a:gd name="connsiteX52" fmla="*/ 154702 w 331788"/>
                    <a:gd name="connsiteY52" fmla="*/ 172342 h 286251"/>
                    <a:gd name="connsiteX53" fmla="*/ 150834 w 331788"/>
                    <a:gd name="connsiteY53" fmla="*/ 186581 h 286251"/>
                    <a:gd name="connsiteX54" fmla="*/ 150834 w 331788"/>
                    <a:gd name="connsiteY54" fmla="*/ 202114 h 286251"/>
                    <a:gd name="connsiteX55" fmla="*/ 10313 w 331788"/>
                    <a:gd name="connsiteY55" fmla="*/ 202114 h 286251"/>
                    <a:gd name="connsiteX56" fmla="*/ 0 w 331788"/>
                    <a:gd name="connsiteY56" fmla="*/ 190464 h 286251"/>
                    <a:gd name="connsiteX57" fmla="*/ 0 w 331788"/>
                    <a:gd name="connsiteY57" fmla="*/ 182698 h 286251"/>
                    <a:gd name="connsiteX58" fmla="*/ 10313 w 331788"/>
                    <a:gd name="connsiteY58" fmla="*/ 172342 h 286251"/>
                    <a:gd name="connsiteX59" fmla="*/ 38675 w 331788"/>
                    <a:gd name="connsiteY59" fmla="*/ 172342 h 286251"/>
                    <a:gd name="connsiteX60" fmla="*/ 38675 w 331788"/>
                    <a:gd name="connsiteY60" fmla="*/ 138687 h 286251"/>
                    <a:gd name="connsiteX61" fmla="*/ 59302 w 331788"/>
                    <a:gd name="connsiteY61" fmla="*/ 117976 h 286251"/>
                    <a:gd name="connsiteX62" fmla="*/ 206838 w 331788"/>
                    <a:gd name="connsiteY62" fmla="*/ 33838 h 286251"/>
                    <a:gd name="connsiteX63" fmla="*/ 208124 w 331788"/>
                    <a:gd name="connsiteY63" fmla="*/ 33838 h 286251"/>
                    <a:gd name="connsiteX64" fmla="*/ 278858 w 331788"/>
                    <a:gd name="connsiteY64" fmla="*/ 48038 h 286251"/>
                    <a:gd name="connsiteX65" fmla="*/ 296863 w 331788"/>
                    <a:gd name="connsiteY65" fmla="*/ 69984 h 286251"/>
                    <a:gd name="connsiteX66" fmla="*/ 296863 w 331788"/>
                    <a:gd name="connsiteY66" fmla="*/ 99676 h 286251"/>
                    <a:gd name="connsiteX67" fmla="*/ 246706 w 331788"/>
                    <a:gd name="connsiteY67" fmla="*/ 151313 h 286251"/>
                    <a:gd name="connsiteX68" fmla="*/ 195263 w 331788"/>
                    <a:gd name="connsiteY68" fmla="*/ 99676 h 286251"/>
                    <a:gd name="connsiteX69" fmla="*/ 195263 w 331788"/>
                    <a:gd name="connsiteY69" fmla="*/ 45456 h 286251"/>
                    <a:gd name="connsiteX70" fmla="*/ 206838 w 331788"/>
                    <a:gd name="connsiteY70" fmla="*/ 33838 h 286251"/>
                    <a:gd name="connsiteX71" fmla="*/ 150465 w 331788"/>
                    <a:gd name="connsiteY71" fmla="*/ 198 h 286251"/>
                    <a:gd name="connsiteX72" fmla="*/ 163513 w 331788"/>
                    <a:gd name="connsiteY72" fmla="*/ 10479 h 286251"/>
                    <a:gd name="connsiteX73" fmla="*/ 163513 w 331788"/>
                    <a:gd name="connsiteY73" fmla="*/ 60599 h 286251"/>
                    <a:gd name="connsiteX74" fmla="*/ 116540 w 331788"/>
                    <a:gd name="connsiteY74" fmla="*/ 106863 h 286251"/>
                    <a:gd name="connsiteX75" fmla="*/ 68263 w 331788"/>
                    <a:gd name="connsiteY75" fmla="*/ 60599 h 286251"/>
                    <a:gd name="connsiteX76" fmla="*/ 68263 w 331788"/>
                    <a:gd name="connsiteY76" fmla="*/ 33611 h 286251"/>
                    <a:gd name="connsiteX77" fmla="*/ 85225 w 331788"/>
                    <a:gd name="connsiteY77" fmla="*/ 13049 h 286251"/>
                    <a:gd name="connsiteX78" fmla="*/ 150465 w 331788"/>
                    <a:gd name="connsiteY78" fmla="*/ 198 h 28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286251">
                      <a:moveTo>
                        <a:pt x="19050" y="213226"/>
                      </a:moveTo>
                      <a:lnTo>
                        <a:pt x="151105" y="213226"/>
                      </a:lnTo>
                      <a:cubicBezTo>
                        <a:pt x="151105" y="213226"/>
                        <a:pt x="151105" y="213226"/>
                        <a:pt x="151105" y="278564"/>
                      </a:cubicBezTo>
                      <a:cubicBezTo>
                        <a:pt x="151105" y="281126"/>
                        <a:pt x="152400" y="283689"/>
                        <a:pt x="152400" y="286251"/>
                      </a:cubicBezTo>
                      <a:cubicBezTo>
                        <a:pt x="152400" y="286251"/>
                        <a:pt x="152400" y="286251"/>
                        <a:pt x="25523" y="286251"/>
                      </a:cubicBezTo>
                      <a:cubicBezTo>
                        <a:pt x="21639" y="286251"/>
                        <a:pt x="19050" y="282408"/>
                        <a:pt x="19050" y="278564"/>
                      </a:cubicBezTo>
                      <a:cubicBezTo>
                        <a:pt x="19050" y="278564"/>
                        <a:pt x="19050" y="278564"/>
                        <a:pt x="19050" y="213226"/>
                      </a:cubicBezTo>
                      <a:close/>
                      <a:moveTo>
                        <a:pt x="185265" y="165601"/>
                      </a:moveTo>
                      <a:lnTo>
                        <a:pt x="308448" y="165601"/>
                      </a:lnTo>
                      <a:cubicBezTo>
                        <a:pt x="309745" y="165601"/>
                        <a:pt x="312338" y="165601"/>
                        <a:pt x="313635" y="165601"/>
                      </a:cubicBezTo>
                      <a:cubicBezTo>
                        <a:pt x="324008" y="168168"/>
                        <a:pt x="331788" y="177153"/>
                        <a:pt x="331788" y="187421"/>
                      </a:cubicBezTo>
                      <a:cubicBezTo>
                        <a:pt x="331788" y="187421"/>
                        <a:pt x="331788" y="187421"/>
                        <a:pt x="331788" y="278550"/>
                      </a:cubicBezTo>
                      <a:cubicBezTo>
                        <a:pt x="331788" y="282401"/>
                        <a:pt x="327898" y="286251"/>
                        <a:pt x="324008" y="286251"/>
                      </a:cubicBezTo>
                      <a:cubicBezTo>
                        <a:pt x="324008" y="286251"/>
                        <a:pt x="324008" y="286251"/>
                        <a:pt x="169705" y="286251"/>
                      </a:cubicBezTo>
                      <a:cubicBezTo>
                        <a:pt x="165815" y="286251"/>
                        <a:pt x="161925" y="282401"/>
                        <a:pt x="161925" y="278550"/>
                      </a:cubicBezTo>
                      <a:cubicBezTo>
                        <a:pt x="161925" y="278550"/>
                        <a:pt x="161925" y="278550"/>
                        <a:pt x="161925" y="187421"/>
                      </a:cubicBezTo>
                      <a:cubicBezTo>
                        <a:pt x="161925" y="182287"/>
                        <a:pt x="164518" y="177153"/>
                        <a:pt x="168408" y="173302"/>
                      </a:cubicBezTo>
                      <a:cubicBezTo>
                        <a:pt x="169705" y="170735"/>
                        <a:pt x="172298" y="168168"/>
                        <a:pt x="174892" y="166885"/>
                      </a:cubicBezTo>
                      <a:cubicBezTo>
                        <a:pt x="177485" y="165601"/>
                        <a:pt x="181375" y="165601"/>
                        <a:pt x="185265" y="165601"/>
                      </a:cubicBezTo>
                      <a:close/>
                      <a:moveTo>
                        <a:pt x="59302" y="117976"/>
                      </a:moveTo>
                      <a:cubicBezTo>
                        <a:pt x="59302" y="117976"/>
                        <a:pt x="59302" y="117976"/>
                        <a:pt x="78640" y="117976"/>
                      </a:cubicBezTo>
                      <a:cubicBezTo>
                        <a:pt x="82507" y="117976"/>
                        <a:pt x="85086" y="120565"/>
                        <a:pt x="86375" y="123154"/>
                      </a:cubicBezTo>
                      <a:cubicBezTo>
                        <a:pt x="86375" y="123154"/>
                        <a:pt x="86375" y="123154"/>
                        <a:pt x="94110" y="160692"/>
                      </a:cubicBezTo>
                      <a:cubicBezTo>
                        <a:pt x="94110" y="160692"/>
                        <a:pt x="94110" y="160692"/>
                        <a:pt x="95399" y="165870"/>
                      </a:cubicBezTo>
                      <a:cubicBezTo>
                        <a:pt x="95399" y="165870"/>
                        <a:pt x="95399" y="165870"/>
                        <a:pt x="96688" y="169753"/>
                      </a:cubicBezTo>
                      <a:cubicBezTo>
                        <a:pt x="96688" y="171048"/>
                        <a:pt x="96688" y="171048"/>
                        <a:pt x="96688" y="172342"/>
                      </a:cubicBezTo>
                      <a:cubicBezTo>
                        <a:pt x="96688" y="172342"/>
                        <a:pt x="96688" y="172342"/>
                        <a:pt x="103134" y="172342"/>
                      </a:cubicBezTo>
                      <a:cubicBezTo>
                        <a:pt x="103134" y="169753"/>
                        <a:pt x="103134" y="168459"/>
                        <a:pt x="103134" y="165870"/>
                      </a:cubicBezTo>
                      <a:cubicBezTo>
                        <a:pt x="103134" y="165870"/>
                        <a:pt x="103134" y="165870"/>
                        <a:pt x="103134" y="164576"/>
                      </a:cubicBezTo>
                      <a:cubicBezTo>
                        <a:pt x="103134" y="164576"/>
                        <a:pt x="103134" y="164576"/>
                        <a:pt x="104424" y="160692"/>
                      </a:cubicBezTo>
                      <a:cubicBezTo>
                        <a:pt x="104424" y="160692"/>
                        <a:pt x="104424" y="160692"/>
                        <a:pt x="112159" y="134804"/>
                      </a:cubicBezTo>
                      <a:cubicBezTo>
                        <a:pt x="112159" y="134804"/>
                        <a:pt x="112159" y="134804"/>
                        <a:pt x="107002" y="121859"/>
                      </a:cubicBezTo>
                      <a:cubicBezTo>
                        <a:pt x="105713" y="120565"/>
                        <a:pt x="107002" y="117976"/>
                        <a:pt x="109580" y="117976"/>
                      </a:cubicBezTo>
                      <a:cubicBezTo>
                        <a:pt x="109580" y="117976"/>
                        <a:pt x="109580" y="117976"/>
                        <a:pt x="121183" y="117976"/>
                      </a:cubicBezTo>
                      <a:cubicBezTo>
                        <a:pt x="123761" y="117976"/>
                        <a:pt x="125050" y="120565"/>
                        <a:pt x="125050" y="121859"/>
                      </a:cubicBezTo>
                      <a:cubicBezTo>
                        <a:pt x="125050" y="121859"/>
                        <a:pt x="125050" y="121859"/>
                        <a:pt x="118605" y="134804"/>
                      </a:cubicBezTo>
                      <a:cubicBezTo>
                        <a:pt x="118605" y="134804"/>
                        <a:pt x="118605" y="134804"/>
                        <a:pt x="126340" y="160692"/>
                      </a:cubicBezTo>
                      <a:cubicBezTo>
                        <a:pt x="126340" y="160692"/>
                        <a:pt x="126340" y="160692"/>
                        <a:pt x="126340" y="165870"/>
                      </a:cubicBezTo>
                      <a:cubicBezTo>
                        <a:pt x="127629" y="165870"/>
                        <a:pt x="127629" y="165870"/>
                        <a:pt x="127629" y="165870"/>
                      </a:cubicBezTo>
                      <a:cubicBezTo>
                        <a:pt x="127629" y="168459"/>
                        <a:pt x="127629" y="169753"/>
                        <a:pt x="127629" y="172342"/>
                      </a:cubicBezTo>
                      <a:cubicBezTo>
                        <a:pt x="127629" y="172342"/>
                        <a:pt x="127629" y="172342"/>
                        <a:pt x="134075" y="172342"/>
                      </a:cubicBezTo>
                      <a:cubicBezTo>
                        <a:pt x="134075" y="171048"/>
                        <a:pt x="134075" y="171048"/>
                        <a:pt x="134075" y="169753"/>
                      </a:cubicBezTo>
                      <a:cubicBezTo>
                        <a:pt x="134075" y="169753"/>
                        <a:pt x="134075" y="169753"/>
                        <a:pt x="135364" y="165870"/>
                      </a:cubicBezTo>
                      <a:cubicBezTo>
                        <a:pt x="135364" y="165870"/>
                        <a:pt x="135364" y="165870"/>
                        <a:pt x="136653" y="160692"/>
                      </a:cubicBezTo>
                      <a:cubicBezTo>
                        <a:pt x="136653" y="160692"/>
                        <a:pt x="136653" y="160692"/>
                        <a:pt x="144388" y="123154"/>
                      </a:cubicBezTo>
                      <a:cubicBezTo>
                        <a:pt x="145677" y="120565"/>
                        <a:pt x="148256" y="117976"/>
                        <a:pt x="152123" y="117976"/>
                      </a:cubicBezTo>
                      <a:cubicBezTo>
                        <a:pt x="152123" y="117976"/>
                        <a:pt x="152123" y="117976"/>
                        <a:pt x="171461" y="117976"/>
                      </a:cubicBezTo>
                      <a:cubicBezTo>
                        <a:pt x="183064" y="117976"/>
                        <a:pt x="192088" y="127037"/>
                        <a:pt x="192088" y="138687"/>
                      </a:cubicBezTo>
                      <a:cubicBezTo>
                        <a:pt x="192088" y="138687"/>
                        <a:pt x="192088" y="138687"/>
                        <a:pt x="192088" y="152926"/>
                      </a:cubicBezTo>
                      <a:cubicBezTo>
                        <a:pt x="192088" y="152926"/>
                        <a:pt x="192088" y="152926"/>
                        <a:pt x="184353" y="152926"/>
                      </a:cubicBezTo>
                      <a:cubicBezTo>
                        <a:pt x="176618" y="152926"/>
                        <a:pt x="168883" y="156809"/>
                        <a:pt x="163726" y="160692"/>
                      </a:cubicBezTo>
                      <a:cubicBezTo>
                        <a:pt x="161148" y="161987"/>
                        <a:pt x="159858" y="164576"/>
                        <a:pt x="158569" y="165870"/>
                      </a:cubicBezTo>
                      <a:cubicBezTo>
                        <a:pt x="157280" y="168459"/>
                        <a:pt x="155991" y="169753"/>
                        <a:pt x="154702" y="172342"/>
                      </a:cubicBezTo>
                      <a:cubicBezTo>
                        <a:pt x="152123" y="176225"/>
                        <a:pt x="150834" y="181403"/>
                        <a:pt x="150834" y="186581"/>
                      </a:cubicBezTo>
                      <a:cubicBezTo>
                        <a:pt x="150834" y="186581"/>
                        <a:pt x="150834" y="186581"/>
                        <a:pt x="150834" y="202114"/>
                      </a:cubicBezTo>
                      <a:cubicBezTo>
                        <a:pt x="150834" y="202114"/>
                        <a:pt x="150834" y="202114"/>
                        <a:pt x="10313" y="202114"/>
                      </a:cubicBezTo>
                      <a:cubicBezTo>
                        <a:pt x="5157" y="202114"/>
                        <a:pt x="0" y="196936"/>
                        <a:pt x="0" y="190464"/>
                      </a:cubicBezTo>
                      <a:cubicBezTo>
                        <a:pt x="0" y="190464"/>
                        <a:pt x="0" y="190464"/>
                        <a:pt x="0" y="182698"/>
                      </a:cubicBezTo>
                      <a:cubicBezTo>
                        <a:pt x="0" y="176225"/>
                        <a:pt x="5157" y="172342"/>
                        <a:pt x="10313" y="172342"/>
                      </a:cubicBezTo>
                      <a:cubicBezTo>
                        <a:pt x="10313" y="172342"/>
                        <a:pt x="10313" y="172342"/>
                        <a:pt x="38675" y="172342"/>
                      </a:cubicBezTo>
                      <a:cubicBezTo>
                        <a:pt x="38675" y="172342"/>
                        <a:pt x="38675" y="172342"/>
                        <a:pt x="38675" y="138687"/>
                      </a:cubicBezTo>
                      <a:cubicBezTo>
                        <a:pt x="38675" y="127037"/>
                        <a:pt x="47700" y="117976"/>
                        <a:pt x="59302" y="117976"/>
                      </a:cubicBezTo>
                      <a:close/>
                      <a:moveTo>
                        <a:pt x="206838" y="33838"/>
                      </a:moveTo>
                      <a:cubicBezTo>
                        <a:pt x="206838" y="33838"/>
                        <a:pt x="208124" y="33838"/>
                        <a:pt x="208124" y="33838"/>
                      </a:cubicBezTo>
                      <a:cubicBezTo>
                        <a:pt x="223557" y="36420"/>
                        <a:pt x="258281" y="44166"/>
                        <a:pt x="278858" y="48038"/>
                      </a:cubicBezTo>
                      <a:cubicBezTo>
                        <a:pt x="289147" y="50620"/>
                        <a:pt x="296863" y="59657"/>
                        <a:pt x="296863" y="69984"/>
                      </a:cubicBezTo>
                      <a:cubicBezTo>
                        <a:pt x="296863" y="69984"/>
                        <a:pt x="296863" y="69984"/>
                        <a:pt x="296863" y="99676"/>
                      </a:cubicBezTo>
                      <a:cubicBezTo>
                        <a:pt x="296863" y="128076"/>
                        <a:pt x="275000" y="151313"/>
                        <a:pt x="246706" y="151313"/>
                      </a:cubicBezTo>
                      <a:cubicBezTo>
                        <a:pt x="218412" y="151313"/>
                        <a:pt x="195263" y="128076"/>
                        <a:pt x="195263" y="99676"/>
                      </a:cubicBezTo>
                      <a:cubicBezTo>
                        <a:pt x="195263" y="99676"/>
                        <a:pt x="195263" y="99676"/>
                        <a:pt x="195263" y="45456"/>
                      </a:cubicBezTo>
                      <a:cubicBezTo>
                        <a:pt x="195263" y="39002"/>
                        <a:pt x="200407" y="33838"/>
                        <a:pt x="206838" y="33838"/>
                      </a:cubicBezTo>
                      <a:close/>
                      <a:moveTo>
                        <a:pt x="150465" y="198"/>
                      </a:moveTo>
                      <a:cubicBezTo>
                        <a:pt x="156989" y="-1087"/>
                        <a:pt x="163513" y="4053"/>
                        <a:pt x="163513" y="10479"/>
                      </a:cubicBezTo>
                      <a:cubicBezTo>
                        <a:pt x="163513" y="10479"/>
                        <a:pt x="163513" y="10479"/>
                        <a:pt x="163513" y="60599"/>
                      </a:cubicBezTo>
                      <a:cubicBezTo>
                        <a:pt x="163513" y="86301"/>
                        <a:pt x="142636" y="106863"/>
                        <a:pt x="116540" y="106863"/>
                      </a:cubicBezTo>
                      <a:cubicBezTo>
                        <a:pt x="90444" y="106863"/>
                        <a:pt x="68263" y="86301"/>
                        <a:pt x="68263" y="60599"/>
                      </a:cubicBezTo>
                      <a:cubicBezTo>
                        <a:pt x="68263" y="60599"/>
                        <a:pt x="68263" y="60599"/>
                        <a:pt x="68263" y="33611"/>
                      </a:cubicBezTo>
                      <a:cubicBezTo>
                        <a:pt x="68263" y="23330"/>
                        <a:pt x="76092" y="14334"/>
                        <a:pt x="85225" y="13049"/>
                      </a:cubicBezTo>
                      <a:cubicBezTo>
                        <a:pt x="104797" y="9194"/>
                        <a:pt x="137417" y="2768"/>
                        <a:pt x="150465" y="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1906687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906687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Title 1"/>
          <p:cNvSpPr txBox="1"/>
          <p:nvPr/>
        </p:nvSpPr>
        <p:spPr>
          <a:xfrm>
            <a:off x="25152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5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5" grpId="0" animBg="1"/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3893049" y="2021289"/>
            <a:ext cx="28168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2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3923928" y="2446094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1788419" y="1054962"/>
            <a:ext cx="2552699" cy="2535840"/>
            <a:chOff x="-1548680" y="0"/>
            <a:chExt cx="3723754" cy="36991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48680" y="0"/>
              <a:ext cx="3723754" cy="3699161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-709584" y="826800"/>
              <a:ext cx="2045559" cy="204555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13285" y="2753273"/>
            <a:ext cx="1402653" cy="1402653"/>
            <a:chOff x="1599684" y="516328"/>
            <a:chExt cx="1909128" cy="19091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599684" y="516328"/>
              <a:ext cx="1909128" cy="1909128"/>
              <a:chOff x="2240648" y="2888039"/>
              <a:chExt cx="2088232" cy="208823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40648" y="2888039"/>
                <a:ext cx="2088232" cy="2088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</p:grpSp>
        <p:sp>
          <p:nvSpPr>
            <p:cNvPr id="21" name="TextBox 23"/>
            <p:cNvSpPr txBox="1"/>
            <p:nvPr/>
          </p:nvSpPr>
          <p:spPr>
            <a:xfrm>
              <a:off x="2116575" y="1191243"/>
              <a:ext cx="875346" cy="6256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329434" y="1523090"/>
            <a:ext cx="1728788" cy="1168003"/>
            <a:chOff x="329434" y="1523090"/>
            <a:chExt cx="1728788" cy="1168003"/>
          </a:xfrm>
        </p:grpSpPr>
        <p:sp>
          <p:nvSpPr>
            <p:cNvPr id="26" name="任意多边形: 形状 25"/>
            <p:cNvSpPr/>
            <p:nvPr/>
          </p:nvSpPr>
          <p:spPr bwMode="auto">
            <a:xfrm>
              <a:off x="329434" y="1523090"/>
              <a:ext cx="1728788" cy="1168003"/>
            </a:xfrm>
            <a:custGeom>
              <a:avLst/>
              <a:gdLst>
                <a:gd name="T0" fmla="*/ 583 w 698"/>
                <a:gd name="T1" fmla="*/ 31 h 472"/>
                <a:gd name="T2" fmla="*/ 577 w 698"/>
                <a:gd name="T3" fmla="*/ 137 h 472"/>
                <a:gd name="T4" fmla="*/ 618 w 698"/>
                <a:gd name="T5" fmla="*/ 209 h 472"/>
                <a:gd name="T6" fmla="*/ 660 w 698"/>
                <a:gd name="T7" fmla="*/ 189 h 472"/>
                <a:gd name="T8" fmla="*/ 698 w 698"/>
                <a:gd name="T9" fmla="*/ 241 h 472"/>
                <a:gd name="T10" fmla="*/ 657 w 698"/>
                <a:gd name="T11" fmla="*/ 307 h 472"/>
                <a:gd name="T12" fmla="*/ 601 w 698"/>
                <a:gd name="T13" fmla="*/ 283 h 472"/>
                <a:gd name="T14" fmla="*/ 571 w 698"/>
                <a:gd name="T15" fmla="*/ 361 h 472"/>
                <a:gd name="T16" fmla="*/ 581 w 698"/>
                <a:gd name="T17" fmla="*/ 453 h 472"/>
                <a:gd name="T18" fmla="*/ 415 w 698"/>
                <a:gd name="T19" fmla="*/ 463 h 472"/>
                <a:gd name="T20" fmla="*/ 380 w 698"/>
                <a:gd name="T21" fmla="*/ 434 h 472"/>
                <a:gd name="T22" fmla="*/ 401 w 698"/>
                <a:gd name="T23" fmla="*/ 374 h 472"/>
                <a:gd name="T24" fmla="*/ 345 w 698"/>
                <a:gd name="T25" fmla="*/ 342 h 472"/>
                <a:gd name="T26" fmla="*/ 279 w 698"/>
                <a:gd name="T27" fmla="*/ 389 h 472"/>
                <a:gd name="T28" fmla="*/ 293 w 698"/>
                <a:gd name="T29" fmla="*/ 440 h 472"/>
                <a:gd name="T30" fmla="*/ 219 w 698"/>
                <a:gd name="T31" fmla="*/ 468 h 472"/>
                <a:gd name="T32" fmla="*/ 101 w 698"/>
                <a:gd name="T33" fmla="*/ 451 h 472"/>
                <a:gd name="T34" fmla="*/ 121 w 698"/>
                <a:gd name="T35" fmla="*/ 326 h 472"/>
                <a:gd name="T36" fmla="*/ 99 w 698"/>
                <a:gd name="T37" fmla="*/ 274 h 472"/>
                <a:gd name="T38" fmla="*/ 72 w 698"/>
                <a:gd name="T39" fmla="*/ 279 h 472"/>
                <a:gd name="T40" fmla="*/ 41 w 698"/>
                <a:gd name="T41" fmla="*/ 284 h 472"/>
                <a:gd name="T42" fmla="*/ 1 w 698"/>
                <a:gd name="T43" fmla="*/ 233 h 472"/>
                <a:gd name="T44" fmla="*/ 39 w 698"/>
                <a:gd name="T45" fmla="*/ 188 h 472"/>
                <a:gd name="T46" fmla="*/ 99 w 698"/>
                <a:gd name="T47" fmla="*/ 204 h 472"/>
                <a:gd name="T48" fmla="*/ 122 w 698"/>
                <a:gd name="T49" fmla="*/ 116 h 472"/>
                <a:gd name="T50" fmla="*/ 105 w 698"/>
                <a:gd name="T51" fmla="*/ 25 h 472"/>
                <a:gd name="T52" fmla="*/ 305 w 698"/>
                <a:gd name="T53" fmla="*/ 28 h 472"/>
                <a:gd name="T54" fmla="*/ 306 w 698"/>
                <a:gd name="T55" fmla="*/ 63 h 472"/>
                <a:gd name="T56" fmla="*/ 288 w 698"/>
                <a:gd name="T57" fmla="*/ 97 h 472"/>
                <a:gd name="T58" fmla="*/ 353 w 698"/>
                <a:gd name="T59" fmla="*/ 141 h 472"/>
                <a:gd name="T60" fmla="*/ 408 w 698"/>
                <a:gd name="T61" fmla="*/ 100 h 472"/>
                <a:gd name="T62" fmla="*/ 377 w 698"/>
                <a:gd name="T63" fmla="*/ 36 h 472"/>
                <a:gd name="T64" fmla="*/ 479 w 698"/>
                <a:gd name="T65" fmla="*/ 21 h 472"/>
                <a:gd name="T66" fmla="*/ 583 w 698"/>
                <a:gd name="T67" fmla="*/ 3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72">
                  <a:moveTo>
                    <a:pt x="583" y="31"/>
                  </a:moveTo>
                  <a:cubicBezTo>
                    <a:pt x="583" y="31"/>
                    <a:pt x="576" y="103"/>
                    <a:pt x="577" y="137"/>
                  </a:cubicBezTo>
                  <a:cubicBezTo>
                    <a:pt x="577" y="171"/>
                    <a:pt x="586" y="216"/>
                    <a:pt x="618" y="209"/>
                  </a:cubicBezTo>
                  <a:cubicBezTo>
                    <a:pt x="640" y="205"/>
                    <a:pt x="636" y="188"/>
                    <a:pt x="660" y="189"/>
                  </a:cubicBezTo>
                  <a:cubicBezTo>
                    <a:pt x="682" y="190"/>
                    <a:pt x="698" y="224"/>
                    <a:pt x="698" y="241"/>
                  </a:cubicBezTo>
                  <a:cubicBezTo>
                    <a:pt x="698" y="282"/>
                    <a:pt x="679" y="308"/>
                    <a:pt x="657" y="307"/>
                  </a:cubicBezTo>
                  <a:cubicBezTo>
                    <a:pt x="634" y="306"/>
                    <a:pt x="625" y="283"/>
                    <a:pt x="601" y="283"/>
                  </a:cubicBezTo>
                  <a:cubicBezTo>
                    <a:pt x="577" y="283"/>
                    <a:pt x="570" y="304"/>
                    <a:pt x="571" y="361"/>
                  </a:cubicBezTo>
                  <a:cubicBezTo>
                    <a:pt x="573" y="419"/>
                    <a:pt x="581" y="453"/>
                    <a:pt x="581" y="453"/>
                  </a:cubicBezTo>
                  <a:cubicBezTo>
                    <a:pt x="581" y="453"/>
                    <a:pt x="464" y="472"/>
                    <a:pt x="415" y="463"/>
                  </a:cubicBezTo>
                  <a:cubicBezTo>
                    <a:pt x="387" y="457"/>
                    <a:pt x="381" y="449"/>
                    <a:pt x="380" y="434"/>
                  </a:cubicBezTo>
                  <a:cubicBezTo>
                    <a:pt x="379" y="419"/>
                    <a:pt x="409" y="399"/>
                    <a:pt x="401" y="374"/>
                  </a:cubicBezTo>
                  <a:cubicBezTo>
                    <a:pt x="396" y="358"/>
                    <a:pt x="382" y="345"/>
                    <a:pt x="345" y="342"/>
                  </a:cubicBezTo>
                  <a:cubicBezTo>
                    <a:pt x="313" y="339"/>
                    <a:pt x="276" y="366"/>
                    <a:pt x="279" y="389"/>
                  </a:cubicBezTo>
                  <a:cubicBezTo>
                    <a:pt x="281" y="418"/>
                    <a:pt x="300" y="426"/>
                    <a:pt x="293" y="440"/>
                  </a:cubicBezTo>
                  <a:cubicBezTo>
                    <a:pt x="286" y="455"/>
                    <a:pt x="255" y="468"/>
                    <a:pt x="219" y="468"/>
                  </a:cubicBezTo>
                  <a:cubicBezTo>
                    <a:pt x="164" y="469"/>
                    <a:pt x="101" y="451"/>
                    <a:pt x="101" y="451"/>
                  </a:cubicBezTo>
                  <a:cubicBezTo>
                    <a:pt x="101" y="451"/>
                    <a:pt x="117" y="370"/>
                    <a:pt x="121" y="326"/>
                  </a:cubicBezTo>
                  <a:cubicBezTo>
                    <a:pt x="123" y="288"/>
                    <a:pt x="109" y="277"/>
                    <a:pt x="99" y="274"/>
                  </a:cubicBezTo>
                  <a:cubicBezTo>
                    <a:pt x="94" y="273"/>
                    <a:pt x="84" y="276"/>
                    <a:pt x="72" y="279"/>
                  </a:cubicBezTo>
                  <a:cubicBezTo>
                    <a:pt x="61" y="282"/>
                    <a:pt x="50" y="285"/>
                    <a:pt x="41" y="284"/>
                  </a:cubicBezTo>
                  <a:cubicBezTo>
                    <a:pt x="23" y="283"/>
                    <a:pt x="0" y="267"/>
                    <a:pt x="1" y="233"/>
                  </a:cubicBezTo>
                  <a:cubicBezTo>
                    <a:pt x="2" y="211"/>
                    <a:pt x="15" y="187"/>
                    <a:pt x="39" y="188"/>
                  </a:cubicBezTo>
                  <a:cubicBezTo>
                    <a:pt x="72" y="188"/>
                    <a:pt x="81" y="203"/>
                    <a:pt x="99" y="204"/>
                  </a:cubicBezTo>
                  <a:cubicBezTo>
                    <a:pt x="113" y="204"/>
                    <a:pt x="120" y="161"/>
                    <a:pt x="122" y="116"/>
                  </a:cubicBezTo>
                  <a:cubicBezTo>
                    <a:pt x="123" y="72"/>
                    <a:pt x="105" y="25"/>
                    <a:pt x="105" y="25"/>
                  </a:cubicBezTo>
                  <a:cubicBezTo>
                    <a:pt x="105" y="25"/>
                    <a:pt x="257" y="0"/>
                    <a:pt x="305" y="28"/>
                  </a:cubicBezTo>
                  <a:cubicBezTo>
                    <a:pt x="326" y="40"/>
                    <a:pt x="314" y="56"/>
                    <a:pt x="306" y="63"/>
                  </a:cubicBezTo>
                  <a:cubicBezTo>
                    <a:pt x="296" y="71"/>
                    <a:pt x="286" y="83"/>
                    <a:pt x="288" y="97"/>
                  </a:cubicBezTo>
                  <a:cubicBezTo>
                    <a:pt x="291" y="117"/>
                    <a:pt x="328" y="141"/>
                    <a:pt x="353" y="141"/>
                  </a:cubicBezTo>
                  <a:cubicBezTo>
                    <a:pt x="383" y="141"/>
                    <a:pt x="408" y="115"/>
                    <a:pt x="408" y="100"/>
                  </a:cubicBezTo>
                  <a:cubicBezTo>
                    <a:pt x="408" y="61"/>
                    <a:pt x="373" y="62"/>
                    <a:pt x="377" y="36"/>
                  </a:cubicBezTo>
                  <a:cubicBezTo>
                    <a:pt x="382" y="11"/>
                    <a:pt x="433" y="16"/>
                    <a:pt x="479" y="21"/>
                  </a:cubicBezTo>
                  <a:cubicBezTo>
                    <a:pt x="532" y="27"/>
                    <a:pt x="583" y="31"/>
                    <a:pt x="583" y="31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1023876" y="2011203"/>
              <a:ext cx="310139" cy="191776"/>
            </a:xfrm>
            <a:custGeom>
              <a:avLst/>
              <a:gdLst>
                <a:gd name="connsiteX0" fmla="*/ 255482 w 328613"/>
                <a:gd name="connsiteY0" fmla="*/ 58737 h 203200"/>
                <a:gd name="connsiteX1" fmla="*/ 265113 w 328613"/>
                <a:gd name="connsiteY1" fmla="*/ 67627 h 203200"/>
                <a:gd name="connsiteX2" fmla="*/ 255482 w 328613"/>
                <a:gd name="connsiteY2" fmla="*/ 77787 h 203200"/>
                <a:gd name="connsiteX3" fmla="*/ 244475 w 328613"/>
                <a:gd name="connsiteY3" fmla="*/ 67627 h 203200"/>
                <a:gd name="connsiteX4" fmla="*/ 245851 w 328613"/>
                <a:gd name="connsiteY4" fmla="*/ 63817 h 203200"/>
                <a:gd name="connsiteX5" fmla="*/ 249979 w 328613"/>
                <a:gd name="connsiteY5" fmla="*/ 66357 h 203200"/>
                <a:gd name="connsiteX6" fmla="*/ 255482 w 328613"/>
                <a:gd name="connsiteY6" fmla="*/ 61277 h 203200"/>
                <a:gd name="connsiteX7" fmla="*/ 255482 w 328613"/>
                <a:gd name="connsiteY7" fmla="*/ 58737 h 203200"/>
                <a:gd name="connsiteX8" fmla="*/ 253207 w 328613"/>
                <a:gd name="connsiteY8" fmla="*/ 49212 h 203200"/>
                <a:gd name="connsiteX9" fmla="*/ 234950 w 328613"/>
                <a:gd name="connsiteY9" fmla="*/ 68262 h 203200"/>
                <a:gd name="connsiteX10" fmla="*/ 253207 w 328613"/>
                <a:gd name="connsiteY10" fmla="*/ 87312 h 203200"/>
                <a:gd name="connsiteX11" fmla="*/ 271464 w 328613"/>
                <a:gd name="connsiteY11" fmla="*/ 68262 h 203200"/>
                <a:gd name="connsiteX12" fmla="*/ 253207 w 328613"/>
                <a:gd name="connsiteY12" fmla="*/ 49212 h 203200"/>
                <a:gd name="connsiteX13" fmla="*/ 109104 w 328613"/>
                <a:gd name="connsiteY13" fmla="*/ 0 h 203200"/>
                <a:gd name="connsiteX14" fmla="*/ 158461 w 328613"/>
                <a:gd name="connsiteY14" fmla="*/ 73773 h 203200"/>
                <a:gd name="connsiteX15" fmla="*/ 227301 w 328613"/>
                <a:gd name="connsiteY15" fmla="*/ 12943 h 203200"/>
                <a:gd name="connsiteX16" fmla="*/ 293544 w 328613"/>
                <a:gd name="connsiteY16" fmla="*/ 62125 h 203200"/>
                <a:gd name="connsiteX17" fmla="*/ 328613 w 328613"/>
                <a:gd name="connsiteY17" fmla="*/ 71185 h 203200"/>
                <a:gd name="connsiteX18" fmla="*/ 297440 w 328613"/>
                <a:gd name="connsiteY18" fmla="*/ 103541 h 203200"/>
                <a:gd name="connsiteX19" fmla="*/ 296142 w 328613"/>
                <a:gd name="connsiteY19" fmla="*/ 108719 h 203200"/>
                <a:gd name="connsiteX20" fmla="*/ 180542 w 328613"/>
                <a:gd name="connsiteY20" fmla="*/ 203200 h 203200"/>
                <a:gd name="connsiteX21" fmla="*/ 127289 w 328613"/>
                <a:gd name="connsiteY21" fmla="*/ 190257 h 203200"/>
                <a:gd name="connsiteX22" fmla="*/ 0 w 328613"/>
                <a:gd name="connsiteY22" fmla="*/ 86716 h 203200"/>
                <a:gd name="connsiteX23" fmla="*/ 87024 w 328613"/>
                <a:gd name="connsiteY23" fmla="*/ 107424 h 203200"/>
                <a:gd name="connsiteX24" fmla="*/ 109104 w 328613"/>
                <a:gd name="connsiteY2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8613" h="203200">
                  <a:moveTo>
                    <a:pt x="255482" y="58737"/>
                  </a:moveTo>
                  <a:cubicBezTo>
                    <a:pt x="260986" y="58737"/>
                    <a:pt x="265113" y="62547"/>
                    <a:pt x="265113" y="67627"/>
                  </a:cubicBezTo>
                  <a:cubicBezTo>
                    <a:pt x="265113" y="72707"/>
                    <a:pt x="260986" y="77787"/>
                    <a:pt x="255482" y="77787"/>
                  </a:cubicBezTo>
                  <a:cubicBezTo>
                    <a:pt x="249979" y="77787"/>
                    <a:pt x="244475" y="72707"/>
                    <a:pt x="244475" y="67627"/>
                  </a:cubicBezTo>
                  <a:cubicBezTo>
                    <a:pt x="244475" y="66357"/>
                    <a:pt x="245851" y="65087"/>
                    <a:pt x="245851" y="63817"/>
                  </a:cubicBezTo>
                  <a:cubicBezTo>
                    <a:pt x="247227" y="65087"/>
                    <a:pt x="248603" y="66357"/>
                    <a:pt x="249979" y="66357"/>
                  </a:cubicBezTo>
                  <a:cubicBezTo>
                    <a:pt x="252730" y="66357"/>
                    <a:pt x="255482" y="63817"/>
                    <a:pt x="255482" y="61277"/>
                  </a:cubicBezTo>
                  <a:cubicBezTo>
                    <a:pt x="255482" y="60007"/>
                    <a:pt x="255482" y="60007"/>
                    <a:pt x="255482" y="58737"/>
                  </a:cubicBezTo>
                  <a:close/>
                  <a:moveTo>
                    <a:pt x="253207" y="49212"/>
                  </a:moveTo>
                  <a:cubicBezTo>
                    <a:pt x="243124" y="49212"/>
                    <a:pt x="234950" y="57741"/>
                    <a:pt x="234950" y="68262"/>
                  </a:cubicBezTo>
                  <a:cubicBezTo>
                    <a:pt x="234950" y="78783"/>
                    <a:pt x="243124" y="87312"/>
                    <a:pt x="253207" y="87312"/>
                  </a:cubicBezTo>
                  <a:cubicBezTo>
                    <a:pt x="263290" y="87312"/>
                    <a:pt x="271464" y="78783"/>
                    <a:pt x="271464" y="68262"/>
                  </a:cubicBezTo>
                  <a:cubicBezTo>
                    <a:pt x="271464" y="57741"/>
                    <a:pt x="263290" y="49212"/>
                    <a:pt x="253207" y="49212"/>
                  </a:cubicBezTo>
                  <a:close/>
                  <a:moveTo>
                    <a:pt x="109104" y="0"/>
                  </a:moveTo>
                  <a:cubicBezTo>
                    <a:pt x="125990" y="45299"/>
                    <a:pt x="141576" y="72479"/>
                    <a:pt x="158461" y="73773"/>
                  </a:cubicBezTo>
                  <a:cubicBezTo>
                    <a:pt x="162358" y="40122"/>
                    <a:pt x="190933" y="12943"/>
                    <a:pt x="227301" y="12943"/>
                  </a:cubicBezTo>
                  <a:cubicBezTo>
                    <a:pt x="258474" y="12943"/>
                    <a:pt x="284452" y="33651"/>
                    <a:pt x="293544" y="62125"/>
                  </a:cubicBezTo>
                  <a:cubicBezTo>
                    <a:pt x="293544" y="62125"/>
                    <a:pt x="293544" y="62125"/>
                    <a:pt x="328613" y="71185"/>
                  </a:cubicBezTo>
                  <a:cubicBezTo>
                    <a:pt x="328613" y="71185"/>
                    <a:pt x="298739" y="100953"/>
                    <a:pt x="297440" y="103541"/>
                  </a:cubicBezTo>
                  <a:cubicBezTo>
                    <a:pt x="297440" y="104836"/>
                    <a:pt x="297440" y="106130"/>
                    <a:pt x="296142" y="108719"/>
                  </a:cubicBezTo>
                  <a:cubicBezTo>
                    <a:pt x="296142" y="170843"/>
                    <a:pt x="242888" y="203200"/>
                    <a:pt x="180542" y="203200"/>
                  </a:cubicBezTo>
                  <a:cubicBezTo>
                    <a:pt x="161059" y="203200"/>
                    <a:pt x="142875" y="198023"/>
                    <a:pt x="127289" y="190257"/>
                  </a:cubicBezTo>
                  <a:cubicBezTo>
                    <a:pt x="79231" y="179903"/>
                    <a:pt x="33770" y="161783"/>
                    <a:pt x="0" y="86716"/>
                  </a:cubicBezTo>
                  <a:cubicBezTo>
                    <a:pt x="19483" y="97070"/>
                    <a:pt x="63644" y="110013"/>
                    <a:pt x="87024" y="107424"/>
                  </a:cubicBezTo>
                  <a:cubicBezTo>
                    <a:pt x="75334" y="90599"/>
                    <a:pt x="72736" y="42711"/>
                    <a:pt x="109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48659" y="1352830"/>
            <a:ext cx="1253729" cy="1538287"/>
            <a:chOff x="1748659" y="1352830"/>
            <a:chExt cx="1253729" cy="1538287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1748659" y="1352830"/>
              <a:ext cx="1253729" cy="1538287"/>
            </a:xfrm>
            <a:custGeom>
              <a:avLst/>
              <a:gdLst>
                <a:gd name="T0" fmla="*/ 486 w 506"/>
                <a:gd name="T1" fmla="*/ 107 h 622"/>
                <a:gd name="T2" fmla="*/ 369 w 506"/>
                <a:gd name="T3" fmla="*/ 120 h 622"/>
                <a:gd name="T4" fmla="*/ 282 w 506"/>
                <a:gd name="T5" fmla="*/ 90 h 622"/>
                <a:gd name="T6" fmla="*/ 293 w 506"/>
                <a:gd name="T7" fmla="*/ 38 h 622"/>
                <a:gd name="T8" fmla="*/ 246 w 506"/>
                <a:gd name="T9" fmla="*/ 1 h 622"/>
                <a:gd name="T10" fmla="*/ 202 w 506"/>
                <a:gd name="T11" fmla="*/ 45 h 622"/>
                <a:gd name="T12" fmla="*/ 212 w 506"/>
                <a:gd name="T13" fmla="*/ 102 h 622"/>
                <a:gd name="T14" fmla="*/ 113 w 506"/>
                <a:gd name="T15" fmla="*/ 117 h 622"/>
                <a:gd name="T16" fmla="*/ 13 w 506"/>
                <a:gd name="T17" fmla="*/ 102 h 622"/>
                <a:gd name="T18" fmla="*/ 6 w 506"/>
                <a:gd name="T19" fmla="*/ 198 h 622"/>
                <a:gd name="T20" fmla="*/ 15 w 506"/>
                <a:gd name="T21" fmla="*/ 253 h 622"/>
                <a:gd name="T22" fmla="*/ 44 w 506"/>
                <a:gd name="T23" fmla="*/ 275 h 622"/>
                <a:gd name="T24" fmla="*/ 86 w 506"/>
                <a:gd name="T25" fmla="*/ 253 h 622"/>
                <a:gd name="T26" fmla="*/ 128 w 506"/>
                <a:gd name="T27" fmla="*/ 313 h 622"/>
                <a:gd name="T28" fmla="*/ 87 w 506"/>
                <a:gd name="T29" fmla="*/ 379 h 622"/>
                <a:gd name="T30" fmla="*/ 27 w 506"/>
                <a:gd name="T31" fmla="*/ 354 h 622"/>
                <a:gd name="T32" fmla="*/ 1 w 506"/>
                <a:gd name="T33" fmla="*/ 404 h 622"/>
                <a:gd name="T34" fmla="*/ 5 w 506"/>
                <a:gd name="T35" fmla="*/ 485 h 622"/>
                <a:gd name="T36" fmla="*/ 10 w 506"/>
                <a:gd name="T37" fmla="*/ 520 h 622"/>
                <a:gd name="T38" fmla="*/ 117 w 506"/>
                <a:gd name="T39" fmla="*/ 500 h 622"/>
                <a:gd name="T40" fmla="*/ 213 w 506"/>
                <a:gd name="T41" fmla="*/ 514 h 622"/>
                <a:gd name="T42" fmla="*/ 196 w 506"/>
                <a:gd name="T43" fmla="*/ 583 h 622"/>
                <a:gd name="T44" fmla="*/ 241 w 506"/>
                <a:gd name="T45" fmla="*/ 620 h 622"/>
                <a:gd name="T46" fmla="*/ 292 w 506"/>
                <a:gd name="T47" fmla="*/ 598 h 622"/>
                <a:gd name="T48" fmla="*/ 281 w 506"/>
                <a:gd name="T49" fmla="*/ 517 h 622"/>
                <a:gd name="T50" fmla="*/ 359 w 506"/>
                <a:gd name="T51" fmla="*/ 498 h 622"/>
                <a:gd name="T52" fmla="*/ 481 w 506"/>
                <a:gd name="T53" fmla="*/ 530 h 622"/>
                <a:gd name="T54" fmla="*/ 498 w 506"/>
                <a:gd name="T55" fmla="*/ 441 h 622"/>
                <a:gd name="T56" fmla="*/ 478 w 506"/>
                <a:gd name="T57" fmla="*/ 358 h 622"/>
                <a:gd name="T58" fmla="*/ 426 w 506"/>
                <a:gd name="T59" fmla="*/ 369 h 622"/>
                <a:gd name="T60" fmla="*/ 381 w 506"/>
                <a:gd name="T61" fmla="*/ 312 h 622"/>
                <a:gd name="T62" fmla="*/ 422 w 506"/>
                <a:gd name="T63" fmla="*/ 264 h 622"/>
                <a:gd name="T64" fmla="*/ 483 w 506"/>
                <a:gd name="T65" fmla="*/ 280 h 622"/>
                <a:gd name="T66" fmla="*/ 501 w 506"/>
                <a:gd name="T67" fmla="*/ 197 h 622"/>
                <a:gd name="T68" fmla="*/ 486 w 506"/>
                <a:gd name="T69" fmla="*/ 10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622">
                  <a:moveTo>
                    <a:pt x="486" y="107"/>
                  </a:moveTo>
                  <a:cubicBezTo>
                    <a:pt x="486" y="107"/>
                    <a:pt x="418" y="119"/>
                    <a:pt x="369" y="120"/>
                  </a:cubicBezTo>
                  <a:cubicBezTo>
                    <a:pt x="320" y="121"/>
                    <a:pt x="281" y="117"/>
                    <a:pt x="282" y="90"/>
                  </a:cubicBezTo>
                  <a:cubicBezTo>
                    <a:pt x="282" y="62"/>
                    <a:pt x="297" y="64"/>
                    <a:pt x="293" y="38"/>
                  </a:cubicBezTo>
                  <a:cubicBezTo>
                    <a:pt x="289" y="11"/>
                    <a:pt x="274" y="0"/>
                    <a:pt x="246" y="1"/>
                  </a:cubicBezTo>
                  <a:cubicBezTo>
                    <a:pt x="218" y="1"/>
                    <a:pt x="202" y="23"/>
                    <a:pt x="202" y="45"/>
                  </a:cubicBezTo>
                  <a:cubicBezTo>
                    <a:pt x="202" y="67"/>
                    <a:pt x="220" y="86"/>
                    <a:pt x="212" y="102"/>
                  </a:cubicBezTo>
                  <a:cubicBezTo>
                    <a:pt x="203" y="118"/>
                    <a:pt x="160" y="122"/>
                    <a:pt x="113" y="117"/>
                  </a:cubicBezTo>
                  <a:cubicBezTo>
                    <a:pt x="68" y="113"/>
                    <a:pt x="13" y="102"/>
                    <a:pt x="13" y="102"/>
                  </a:cubicBezTo>
                  <a:cubicBezTo>
                    <a:pt x="13" y="102"/>
                    <a:pt x="6" y="177"/>
                    <a:pt x="6" y="198"/>
                  </a:cubicBezTo>
                  <a:cubicBezTo>
                    <a:pt x="7" y="220"/>
                    <a:pt x="10" y="244"/>
                    <a:pt x="15" y="253"/>
                  </a:cubicBezTo>
                  <a:cubicBezTo>
                    <a:pt x="19" y="262"/>
                    <a:pt x="27" y="279"/>
                    <a:pt x="44" y="275"/>
                  </a:cubicBezTo>
                  <a:cubicBezTo>
                    <a:pt x="60" y="271"/>
                    <a:pt x="69" y="250"/>
                    <a:pt x="86" y="253"/>
                  </a:cubicBezTo>
                  <a:cubicBezTo>
                    <a:pt x="102" y="256"/>
                    <a:pt x="130" y="279"/>
                    <a:pt x="128" y="313"/>
                  </a:cubicBezTo>
                  <a:cubicBezTo>
                    <a:pt x="125" y="348"/>
                    <a:pt x="111" y="381"/>
                    <a:pt x="87" y="379"/>
                  </a:cubicBezTo>
                  <a:cubicBezTo>
                    <a:pt x="62" y="377"/>
                    <a:pt x="47" y="356"/>
                    <a:pt x="27" y="354"/>
                  </a:cubicBezTo>
                  <a:cubicBezTo>
                    <a:pt x="6" y="352"/>
                    <a:pt x="0" y="386"/>
                    <a:pt x="1" y="404"/>
                  </a:cubicBezTo>
                  <a:cubicBezTo>
                    <a:pt x="2" y="423"/>
                    <a:pt x="2" y="465"/>
                    <a:pt x="5" y="485"/>
                  </a:cubicBezTo>
                  <a:cubicBezTo>
                    <a:pt x="8" y="505"/>
                    <a:pt x="10" y="520"/>
                    <a:pt x="10" y="520"/>
                  </a:cubicBezTo>
                  <a:cubicBezTo>
                    <a:pt x="10" y="520"/>
                    <a:pt x="48" y="508"/>
                    <a:pt x="117" y="500"/>
                  </a:cubicBezTo>
                  <a:cubicBezTo>
                    <a:pt x="169" y="494"/>
                    <a:pt x="211" y="495"/>
                    <a:pt x="213" y="514"/>
                  </a:cubicBezTo>
                  <a:cubicBezTo>
                    <a:pt x="214" y="534"/>
                    <a:pt x="192" y="561"/>
                    <a:pt x="196" y="583"/>
                  </a:cubicBezTo>
                  <a:cubicBezTo>
                    <a:pt x="199" y="606"/>
                    <a:pt x="219" y="617"/>
                    <a:pt x="241" y="620"/>
                  </a:cubicBezTo>
                  <a:cubicBezTo>
                    <a:pt x="254" y="622"/>
                    <a:pt x="279" y="621"/>
                    <a:pt x="292" y="598"/>
                  </a:cubicBezTo>
                  <a:cubicBezTo>
                    <a:pt x="305" y="576"/>
                    <a:pt x="298" y="553"/>
                    <a:pt x="281" y="517"/>
                  </a:cubicBezTo>
                  <a:cubicBezTo>
                    <a:pt x="273" y="501"/>
                    <a:pt x="309" y="490"/>
                    <a:pt x="359" y="498"/>
                  </a:cubicBezTo>
                  <a:cubicBezTo>
                    <a:pt x="379" y="501"/>
                    <a:pt x="481" y="530"/>
                    <a:pt x="481" y="530"/>
                  </a:cubicBezTo>
                  <a:cubicBezTo>
                    <a:pt x="481" y="530"/>
                    <a:pt x="492" y="485"/>
                    <a:pt x="498" y="441"/>
                  </a:cubicBezTo>
                  <a:cubicBezTo>
                    <a:pt x="506" y="385"/>
                    <a:pt x="498" y="356"/>
                    <a:pt x="478" y="358"/>
                  </a:cubicBezTo>
                  <a:cubicBezTo>
                    <a:pt x="467" y="359"/>
                    <a:pt x="449" y="370"/>
                    <a:pt x="426" y="369"/>
                  </a:cubicBezTo>
                  <a:cubicBezTo>
                    <a:pt x="403" y="368"/>
                    <a:pt x="379" y="349"/>
                    <a:pt x="381" y="312"/>
                  </a:cubicBezTo>
                  <a:cubicBezTo>
                    <a:pt x="384" y="283"/>
                    <a:pt x="399" y="263"/>
                    <a:pt x="422" y="264"/>
                  </a:cubicBezTo>
                  <a:cubicBezTo>
                    <a:pt x="444" y="266"/>
                    <a:pt x="468" y="280"/>
                    <a:pt x="483" y="280"/>
                  </a:cubicBezTo>
                  <a:cubicBezTo>
                    <a:pt x="493" y="281"/>
                    <a:pt x="501" y="218"/>
                    <a:pt x="501" y="197"/>
                  </a:cubicBezTo>
                  <a:cubicBezTo>
                    <a:pt x="502" y="155"/>
                    <a:pt x="486" y="107"/>
                    <a:pt x="486" y="107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281764" y="1997331"/>
              <a:ext cx="223238" cy="302863"/>
            </a:xfrm>
            <a:custGeom>
              <a:avLst/>
              <a:gdLst>
                <a:gd name="connsiteX0" fmla="*/ 53518 w 249238"/>
                <a:gd name="connsiteY0" fmla="*/ 225425 h 338138"/>
                <a:gd name="connsiteX1" fmla="*/ 12700 w 249238"/>
                <a:gd name="connsiteY1" fmla="*/ 271484 h 338138"/>
                <a:gd name="connsiteX2" fmla="*/ 12700 w 249238"/>
                <a:gd name="connsiteY2" fmla="*/ 325438 h 338138"/>
                <a:gd name="connsiteX3" fmla="*/ 23234 w 249238"/>
                <a:gd name="connsiteY3" fmla="*/ 325438 h 338138"/>
                <a:gd name="connsiteX4" fmla="*/ 23234 w 249238"/>
                <a:gd name="connsiteY4" fmla="*/ 289907 h 338138"/>
                <a:gd name="connsiteX5" fmla="*/ 54834 w 249238"/>
                <a:gd name="connsiteY5" fmla="*/ 258324 h 338138"/>
                <a:gd name="connsiteX6" fmla="*/ 85118 w 249238"/>
                <a:gd name="connsiteY6" fmla="*/ 289907 h 338138"/>
                <a:gd name="connsiteX7" fmla="*/ 85118 w 249238"/>
                <a:gd name="connsiteY7" fmla="*/ 325438 h 338138"/>
                <a:gd name="connsiteX8" fmla="*/ 96968 w 249238"/>
                <a:gd name="connsiteY8" fmla="*/ 325438 h 338138"/>
                <a:gd name="connsiteX9" fmla="*/ 96968 w 249238"/>
                <a:gd name="connsiteY9" fmla="*/ 270168 h 338138"/>
                <a:gd name="connsiteX10" fmla="*/ 124619 w 249238"/>
                <a:gd name="connsiteY10" fmla="*/ 241217 h 338138"/>
                <a:gd name="connsiteX11" fmla="*/ 152270 w 249238"/>
                <a:gd name="connsiteY11" fmla="*/ 270168 h 338138"/>
                <a:gd name="connsiteX12" fmla="*/ 152270 w 249238"/>
                <a:gd name="connsiteY12" fmla="*/ 325438 h 338138"/>
                <a:gd name="connsiteX13" fmla="*/ 164120 w 249238"/>
                <a:gd name="connsiteY13" fmla="*/ 325438 h 338138"/>
                <a:gd name="connsiteX14" fmla="*/ 164120 w 249238"/>
                <a:gd name="connsiteY14" fmla="*/ 289907 h 338138"/>
                <a:gd name="connsiteX15" fmla="*/ 194404 w 249238"/>
                <a:gd name="connsiteY15" fmla="*/ 258324 h 338138"/>
                <a:gd name="connsiteX16" fmla="*/ 226004 w 249238"/>
                <a:gd name="connsiteY16" fmla="*/ 289907 h 338138"/>
                <a:gd name="connsiteX17" fmla="*/ 226004 w 249238"/>
                <a:gd name="connsiteY17" fmla="*/ 325438 h 338138"/>
                <a:gd name="connsiteX18" fmla="*/ 236538 w 249238"/>
                <a:gd name="connsiteY18" fmla="*/ 325438 h 338138"/>
                <a:gd name="connsiteX19" fmla="*/ 236538 w 249238"/>
                <a:gd name="connsiteY19" fmla="*/ 271484 h 338138"/>
                <a:gd name="connsiteX20" fmla="*/ 195721 w 249238"/>
                <a:gd name="connsiteY20" fmla="*/ 225425 h 338138"/>
                <a:gd name="connsiteX21" fmla="*/ 53518 w 249238"/>
                <a:gd name="connsiteY21" fmla="*/ 225425 h 338138"/>
                <a:gd name="connsiteX22" fmla="*/ 57150 w 249238"/>
                <a:gd name="connsiteY22" fmla="*/ 168275 h 338138"/>
                <a:gd name="connsiteX23" fmla="*/ 57150 w 249238"/>
                <a:gd name="connsiteY23" fmla="*/ 214313 h 338138"/>
                <a:gd name="connsiteX24" fmla="*/ 74348 w 249238"/>
                <a:gd name="connsiteY24" fmla="*/ 214313 h 338138"/>
                <a:gd name="connsiteX25" fmla="*/ 74348 w 249238"/>
                <a:gd name="connsiteY25" fmla="*/ 196710 h 338138"/>
                <a:gd name="connsiteX26" fmla="*/ 96838 w 249238"/>
                <a:gd name="connsiteY26" fmla="*/ 173691 h 338138"/>
                <a:gd name="connsiteX27" fmla="*/ 119327 w 249238"/>
                <a:gd name="connsiteY27" fmla="*/ 196710 h 338138"/>
                <a:gd name="connsiteX28" fmla="*/ 119327 w 249238"/>
                <a:gd name="connsiteY28" fmla="*/ 214313 h 338138"/>
                <a:gd name="connsiteX29" fmla="*/ 129911 w 249238"/>
                <a:gd name="connsiteY29" fmla="*/ 214313 h 338138"/>
                <a:gd name="connsiteX30" fmla="*/ 129911 w 249238"/>
                <a:gd name="connsiteY30" fmla="*/ 196710 h 338138"/>
                <a:gd name="connsiteX31" fmla="*/ 152400 w 249238"/>
                <a:gd name="connsiteY31" fmla="*/ 173691 h 338138"/>
                <a:gd name="connsiteX32" fmla="*/ 174890 w 249238"/>
                <a:gd name="connsiteY32" fmla="*/ 196710 h 338138"/>
                <a:gd name="connsiteX33" fmla="*/ 174890 w 249238"/>
                <a:gd name="connsiteY33" fmla="*/ 214313 h 338138"/>
                <a:gd name="connsiteX34" fmla="*/ 192088 w 249238"/>
                <a:gd name="connsiteY34" fmla="*/ 214313 h 338138"/>
                <a:gd name="connsiteX35" fmla="*/ 192088 w 249238"/>
                <a:gd name="connsiteY35" fmla="*/ 168275 h 338138"/>
                <a:gd name="connsiteX36" fmla="*/ 124619 w 249238"/>
                <a:gd name="connsiteY36" fmla="*/ 0 h 338138"/>
                <a:gd name="connsiteX37" fmla="*/ 129922 w 249238"/>
                <a:gd name="connsiteY37" fmla="*/ 5283 h 338138"/>
                <a:gd name="connsiteX38" fmla="*/ 129922 w 249238"/>
                <a:gd name="connsiteY38" fmla="*/ 22454 h 338138"/>
                <a:gd name="connsiteX39" fmla="*/ 147157 w 249238"/>
                <a:gd name="connsiteY39" fmla="*/ 22454 h 338138"/>
                <a:gd name="connsiteX40" fmla="*/ 152459 w 249238"/>
                <a:gd name="connsiteY40" fmla="*/ 27738 h 338138"/>
                <a:gd name="connsiteX41" fmla="*/ 147157 w 249238"/>
                <a:gd name="connsiteY41" fmla="*/ 34342 h 338138"/>
                <a:gd name="connsiteX42" fmla="*/ 129922 w 249238"/>
                <a:gd name="connsiteY42" fmla="*/ 34342 h 338138"/>
                <a:gd name="connsiteX43" fmla="*/ 129922 w 249238"/>
                <a:gd name="connsiteY43" fmla="*/ 48871 h 338138"/>
                <a:gd name="connsiteX44" fmla="*/ 156437 w 249238"/>
                <a:gd name="connsiteY44" fmla="*/ 85855 h 338138"/>
                <a:gd name="connsiteX45" fmla="*/ 159088 w 249238"/>
                <a:gd name="connsiteY45" fmla="*/ 89818 h 338138"/>
                <a:gd name="connsiteX46" fmla="*/ 152459 w 249238"/>
                <a:gd name="connsiteY46" fmla="*/ 96422 h 338138"/>
                <a:gd name="connsiteX47" fmla="*/ 152459 w 249238"/>
                <a:gd name="connsiteY47" fmla="*/ 118876 h 338138"/>
                <a:gd name="connsiteX48" fmla="*/ 159088 w 249238"/>
                <a:gd name="connsiteY48" fmla="*/ 118876 h 338138"/>
                <a:gd name="connsiteX49" fmla="*/ 161740 w 249238"/>
                <a:gd name="connsiteY49" fmla="*/ 120197 h 338138"/>
                <a:gd name="connsiteX50" fmla="*/ 206815 w 249238"/>
                <a:gd name="connsiteY50" fmla="*/ 158502 h 338138"/>
                <a:gd name="connsiteX51" fmla="*/ 209466 w 249238"/>
                <a:gd name="connsiteY51" fmla="*/ 163785 h 338138"/>
                <a:gd name="connsiteX52" fmla="*/ 204163 w 249238"/>
                <a:gd name="connsiteY52" fmla="*/ 169069 h 338138"/>
                <a:gd name="connsiteX53" fmla="*/ 204163 w 249238"/>
                <a:gd name="connsiteY53" fmla="*/ 217940 h 338138"/>
                <a:gd name="connsiteX54" fmla="*/ 247912 w 249238"/>
                <a:gd name="connsiteY54" fmla="*/ 266812 h 338138"/>
                <a:gd name="connsiteX55" fmla="*/ 249238 w 249238"/>
                <a:gd name="connsiteY55" fmla="*/ 270775 h 338138"/>
                <a:gd name="connsiteX56" fmla="*/ 249238 w 249238"/>
                <a:gd name="connsiteY56" fmla="*/ 332855 h 338138"/>
                <a:gd name="connsiteX57" fmla="*/ 243935 w 249238"/>
                <a:gd name="connsiteY57" fmla="*/ 338138 h 338138"/>
                <a:gd name="connsiteX58" fmla="*/ 5303 w 249238"/>
                <a:gd name="connsiteY58" fmla="*/ 338138 h 338138"/>
                <a:gd name="connsiteX59" fmla="*/ 0 w 249238"/>
                <a:gd name="connsiteY59" fmla="*/ 332855 h 338138"/>
                <a:gd name="connsiteX60" fmla="*/ 0 w 249238"/>
                <a:gd name="connsiteY60" fmla="*/ 270775 h 338138"/>
                <a:gd name="connsiteX61" fmla="*/ 1326 w 249238"/>
                <a:gd name="connsiteY61" fmla="*/ 266812 h 338138"/>
                <a:gd name="connsiteX62" fmla="*/ 45075 w 249238"/>
                <a:gd name="connsiteY62" fmla="*/ 217940 h 338138"/>
                <a:gd name="connsiteX63" fmla="*/ 45075 w 249238"/>
                <a:gd name="connsiteY63" fmla="*/ 169069 h 338138"/>
                <a:gd name="connsiteX64" fmla="*/ 39772 w 249238"/>
                <a:gd name="connsiteY64" fmla="*/ 165106 h 338138"/>
                <a:gd name="connsiteX65" fmla="*/ 41098 w 249238"/>
                <a:gd name="connsiteY65" fmla="*/ 159823 h 338138"/>
                <a:gd name="connsiteX66" fmla="*/ 87498 w 249238"/>
                <a:gd name="connsiteY66" fmla="*/ 120197 h 338138"/>
                <a:gd name="connsiteX67" fmla="*/ 90150 w 249238"/>
                <a:gd name="connsiteY67" fmla="*/ 118876 h 338138"/>
                <a:gd name="connsiteX68" fmla="*/ 96779 w 249238"/>
                <a:gd name="connsiteY68" fmla="*/ 118876 h 338138"/>
                <a:gd name="connsiteX69" fmla="*/ 96779 w 249238"/>
                <a:gd name="connsiteY69" fmla="*/ 96422 h 338138"/>
                <a:gd name="connsiteX70" fmla="*/ 91476 w 249238"/>
                <a:gd name="connsiteY70" fmla="*/ 92459 h 338138"/>
                <a:gd name="connsiteX71" fmla="*/ 91476 w 249238"/>
                <a:gd name="connsiteY71" fmla="*/ 87176 h 338138"/>
                <a:gd name="connsiteX72" fmla="*/ 119316 w 249238"/>
                <a:gd name="connsiteY72" fmla="*/ 48871 h 338138"/>
                <a:gd name="connsiteX73" fmla="*/ 119316 w 249238"/>
                <a:gd name="connsiteY73" fmla="*/ 34342 h 338138"/>
                <a:gd name="connsiteX74" fmla="*/ 102082 w 249238"/>
                <a:gd name="connsiteY74" fmla="*/ 34342 h 338138"/>
                <a:gd name="connsiteX75" fmla="*/ 96779 w 249238"/>
                <a:gd name="connsiteY75" fmla="*/ 27738 h 338138"/>
                <a:gd name="connsiteX76" fmla="*/ 102082 w 249238"/>
                <a:gd name="connsiteY76" fmla="*/ 22454 h 338138"/>
                <a:gd name="connsiteX77" fmla="*/ 119316 w 249238"/>
                <a:gd name="connsiteY77" fmla="*/ 22454 h 338138"/>
                <a:gd name="connsiteX78" fmla="*/ 119316 w 249238"/>
                <a:gd name="connsiteY78" fmla="*/ 5283 h 338138"/>
                <a:gd name="connsiteX79" fmla="*/ 124619 w 249238"/>
                <a:gd name="connsiteY7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49238" h="338138">
                  <a:moveTo>
                    <a:pt x="53518" y="225425"/>
                  </a:moveTo>
                  <a:cubicBezTo>
                    <a:pt x="53518" y="225425"/>
                    <a:pt x="53518" y="225425"/>
                    <a:pt x="12700" y="271484"/>
                  </a:cubicBezTo>
                  <a:cubicBezTo>
                    <a:pt x="12700" y="271484"/>
                    <a:pt x="12700" y="271484"/>
                    <a:pt x="12700" y="325438"/>
                  </a:cubicBezTo>
                  <a:cubicBezTo>
                    <a:pt x="12700" y="325438"/>
                    <a:pt x="12700" y="325438"/>
                    <a:pt x="23234" y="325438"/>
                  </a:cubicBezTo>
                  <a:cubicBezTo>
                    <a:pt x="23234" y="325438"/>
                    <a:pt x="23234" y="325438"/>
                    <a:pt x="23234" y="289907"/>
                  </a:cubicBezTo>
                  <a:cubicBezTo>
                    <a:pt x="23234" y="272800"/>
                    <a:pt x="37717" y="258324"/>
                    <a:pt x="54834" y="258324"/>
                  </a:cubicBezTo>
                  <a:cubicBezTo>
                    <a:pt x="71951" y="258324"/>
                    <a:pt x="85118" y="272800"/>
                    <a:pt x="85118" y="289907"/>
                  </a:cubicBezTo>
                  <a:cubicBezTo>
                    <a:pt x="85118" y="289907"/>
                    <a:pt x="85118" y="289907"/>
                    <a:pt x="85118" y="325438"/>
                  </a:cubicBezTo>
                  <a:cubicBezTo>
                    <a:pt x="85118" y="325438"/>
                    <a:pt x="85118" y="325438"/>
                    <a:pt x="96968" y="325438"/>
                  </a:cubicBezTo>
                  <a:cubicBezTo>
                    <a:pt x="96968" y="325438"/>
                    <a:pt x="96968" y="325438"/>
                    <a:pt x="96968" y="270168"/>
                  </a:cubicBezTo>
                  <a:cubicBezTo>
                    <a:pt x="96968" y="254376"/>
                    <a:pt x="108819" y="241217"/>
                    <a:pt x="124619" y="241217"/>
                  </a:cubicBezTo>
                  <a:cubicBezTo>
                    <a:pt x="140419" y="241217"/>
                    <a:pt x="152270" y="254376"/>
                    <a:pt x="152270" y="270168"/>
                  </a:cubicBezTo>
                  <a:cubicBezTo>
                    <a:pt x="152270" y="270168"/>
                    <a:pt x="152270" y="270168"/>
                    <a:pt x="152270" y="325438"/>
                  </a:cubicBezTo>
                  <a:cubicBezTo>
                    <a:pt x="152270" y="325438"/>
                    <a:pt x="152270" y="325438"/>
                    <a:pt x="164120" y="325438"/>
                  </a:cubicBezTo>
                  <a:cubicBezTo>
                    <a:pt x="164120" y="325438"/>
                    <a:pt x="164120" y="325438"/>
                    <a:pt x="164120" y="289907"/>
                  </a:cubicBezTo>
                  <a:cubicBezTo>
                    <a:pt x="164120" y="272800"/>
                    <a:pt x="177287" y="258324"/>
                    <a:pt x="194404" y="258324"/>
                  </a:cubicBezTo>
                  <a:cubicBezTo>
                    <a:pt x="211521" y="258324"/>
                    <a:pt x="226004" y="272800"/>
                    <a:pt x="226004" y="289907"/>
                  </a:cubicBezTo>
                  <a:cubicBezTo>
                    <a:pt x="226004" y="289907"/>
                    <a:pt x="226004" y="289907"/>
                    <a:pt x="226004" y="325438"/>
                  </a:cubicBezTo>
                  <a:cubicBezTo>
                    <a:pt x="226004" y="325438"/>
                    <a:pt x="226004" y="325438"/>
                    <a:pt x="236538" y="325438"/>
                  </a:cubicBezTo>
                  <a:lnTo>
                    <a:pt x="236538" y="271484"/>
                  </a:lnTo>
                  <a:cubicBezTo>
                    <a:pt x="236538" y="271484"/>
                    <a:pt x="236538" y="271484"/>
                    <a:pt x="195721" y="225425"/>
                  </a:cubicBezTo>
                  <a:cubicBezTo>
                    <a:pt x="195721" y="225425"/>
                    <a:pt x="195721" y="225425"/>
                    <a:pt x="53518" y="225425"/>
                  </a:cubicBezTo>
                  <a:close/>
                  <a:moveTo>
                    <a:pt x="57150" y="168275"/>
                  </a:moveTo>
                  <a:cubicBezTo>
                    <a:pt x="57150" y="168275"/>
                    <a:pt x="57150" y="168275"/>
                    <a:pt x="57150" y="214313"/>
                  </a:cubicBezTo>
                  <a:cubicBezTo>
                    <a:pt x="57150" y="214313"/>
                    <a:pt x="57150" y="214313"/>
                    <a:pt x="74348" y="214313"/>
                  </a:cubicBezTo>
                  <a:cubicBezTo>
                    <a:pt x="74348" y="214313"/>
                    <a:pt x="74348" y="214313"/>
                    <a:pt x="74348" y="196710"/>
                  </a:cubicBezTo>
                  <a:cubicBezTo>
                    <a:pt x="74348" y="184523"/>
                    <a:pt x="83608" y="173691"/>
                    <a:pt x="96838" y="173691"/>
                  </a:cubicBezTo>
                  <a:cubicBezTo>
                    <a:pt x="108744" y="173691"/>
                    <a:pt x="119327" y="184523"/>
                    <a:pt x="119327" y="196710"/>
                  </a:cubicBezTo>
                  <a:cubicBezTo>
                    <a:pt x="119327" y="196710"/>
                    <a:pt x="119327" y="196710"/>
                    <a:pt x="119327" y="214313"/>
                  </a:cubicBezTo>
                  <a:cubicBezTo>
                    <a:pt x="119327" y="214313"/>
                    <a:pt x="119327" y="214313"/>
                    <a:pt x="129911" y="214313"/>
                  </a:cubicBezTo>
                  <a:cubicBezTo>
                    <a:pt x="129911" y="214313"/>
                    <a:pt x="129911" y="214313"/>
                    <a:pt x="129911" y="196710"/>
                  </a:cubicBezTo>
                  <a:cubicBezTo>
                    <a:pt x="129911" y="184523"/>
                    <a:pt x="140494" y="173691"/>
                    <a:pt x="152400" y="173691"/>
                  </a:cubicBezTo>
                  <a:cubicBezTo>
                    <a:pt x="165630" y="173691"/>
                    <a:pt x="174890" y="184523"/>
                    <a:pt x="174890" y="196710"/>
                  </a:cubicBezTo>
                  <a:cubicBezTo>
                    <a:pt x="174890" y="196710"/>
                    <a:pt x="174890" y="196710"/>
                    <a:pt x="174890" y="214313"/>
                  </a:cubicBezTo>
                  <a:cubicBezTo>
                    <a:pt x="174890" y="214313"/>
                    <a:pt x="174890" y="214313"/>
                    <a:pt x="192088" y="214313"/>
                  </a:cubicBezTo>
                  <a:cubicBezTo>
                    <a:pt x="192088" y="214313"/>
                    <a:pt x="192088" y="214313"/>
                    <a:pt x="192088" y="168275"/>
                  </a:cubicBezTo>
                  <a:close/>
                  <a:moveTo>
                    <a:pt x="124619" y="0"/>
                  </a:moveTo>
                  <a:cubicBezTo>
                    <a:pt x="127271" y="0"/>
                    <a:pt x="129922" y="2641"/>
                    <a:pt x="129922" y="5283"/>
                  </a:cubicBezTo>
                  <a:cubicBezTo>
                    <a:pt x="129922" y="5283"/>
                    <a:pt x="129922" y="5283"/>
                    <a:pt x="129922" y="22454"/>
                  </a:cubicBezTo>
                  <a:cubicBezTo>
                    <a:pt x="129922" y="22454"/>
                    <a:pt x="129922" y="22454"/>
                    <a:pt x="147157" y="22454"/>
                  </a:cubicBezTo>
                  <a:cubicBezTo>
                    <a:pt x="149808" y="22454"/>
                    <a:pt x="152459" y="25096"/>
                    <a:pt x="152459" y="27738"/>
                  </a:cubicBezTo>
                  <a:cubicBezTo>
                    <a:pt x="152459" y="31700"/>
                    <a:pt x="149808" y="34342"/>
                    <a:pt x="147157" y="34342"/>
                  </a:cubicBezTo>
                  <a:cubicBezTo>
                    <a:pt x="147157" y="34342"/>
                    <a:pt x="147157" y="34342"/>
                    <a:pt x="129922" y="34342"/>
                  </a:cubicBezTo>
                  <a:cubicBezTo>
                    <a:pt x="129922" y="34342"/>
                    <a:pt x="129922" y="34342"/>
                    <a:pt x="129922" y="48871"/>
                  </a:cubicBezTo>
                  <a:cubicBezTo>
                    <a:pt x="129922" y="48871"/>
                    <a:pt x="129922" y="48871"/>
                    <a:pt x="156437" y="85855"/>
                  </a:cubicBezTo>
                  <a:cubicBezTo>
                    <a:pt x="157762" y="87176"/>
                    <a:pt x="159088" y="88497"/>
                    <a:pt x="159088" y="89818"/>
                  </a:cubicBezTo>
                  <a:cubicBezTo>
                    <a:pt x="159088" y="93780"/>
                    <a:pt x="156437" y="96422"/>
                    <a:pt x="152459" y="96422"/>
                  </a:cubicBezTo>
                  <a:cubicBezTo>
                    <a:pt x="152459" y="96422"/>
                    <a:pt x="152459" y="96422"/>
                    <a:pt x="152459" y="118876"/>
                  </a:cubicBezTo>
                  <a:cubicBezTo>
                    <a:pt x="152459" y="118876"/>
                    <a:pt x="152459" y="118876"/>
                    <a:pt x="159088" y="118876"/>
                  </a:cubicBezTo>
                  <a:cubicBezTo>
                    <a:pt x="160414" y="118876"/>
                    <a:pt x="161740" y="118876"/>
                    <a:pt x="161740" y="120197"/>
                  </a:cubicBezTo>
                  <a:cubicBezTo>
                    <a:pt x="161740" y="120197"/>
                    <a:pt x="161740" y="120197"/>
                    <a:pt x="206815" y="158502"/>
                  </a:cubicBezTo>
                  <a:cubicBezTo>
                    <a:pt x="208140" y="159823"/>
                    <a:pt x="209466" y="161144"/>
                    <a:pt x="209466" y="163785"/>
                  </a:cubicBezTo>
                  <a:cubicBezTo>
                    <a:pt x="209466" y="166427"/>
                    <a:pt x="206815" y="169069"/>
                    <a:pt x="204163" y="169069"/>
                  </a:cubicBezTo>
                  <a:cubicBezTo>
                    <a:pt x="204163" y="169069"/>
                    <a:pt x="204163" y="169069"/>
                    <a:pt x="204163" y="217940"/>
                  </a:cubicBezTo>
                  <a:cubicBezTo>
                    <a:pt x="204163" y="217940"/>
                    <a:pt x="204163" y="217940"/>
                    <a:pt x="247912" y="266812"/>
                  </a:cubicBezTo>
                  <a:cubicBezTo>
                    <a:pt x="247912" y="268133"/>
                    <a:pt x="249238" y="269454"/>
                    <a:pt x="249238" y="270775"/>
                  </a:cubicBezTo>
                  <a:cubicBezTo>
                    <a:pt x="249238" y="270775"/>
                    <a:pt x="249238" y="270775"/>
                    <a:pt x="249238" y="332855"/>
                  </a:cubicBezTo>
                  <a:cubicBezTo>
                    <a:pt x="249238" y="335497"/>
                    <a:pt x="246587" y="338138"/>
                    <a:pt x="243935" y="338138"/>
                  </a:cubicBezTo>
                  <a:cubicBezTo>
                    <a:pt x="243935" y="338138"/>
                    <a:pt x="243935" y="338138"/>
                    <a:pt x="5303" y="338138"/>
                  </a:cubicBezTo>
                  <a:cubicBezTo>
                    <a:pt x="2651" y="338138"/>
                    <a:pt x="0" y="335497"/>
                    <a:pt x="0" y="332855"/>
                  </a:cubicBezTo>
                  <a:cubicBezTo>
                    <a:pt x="0" y="332855"/>
                    <a:pt x="0" y="332855"/>
                    <a:pt x="0" y="270775"/>
                  </a:cubicBezTo>
                  <a:cubicBezTo>
                    <a:pt x="0" y="269454"/>
                    <a:pt x="1326" y="268133"/>
                    <a:pt x="1326" y="266812"/>
                  </a:cubicBezTo>
                  <a:cubicBezTo>
                    <a:pt x="1326" y="266812"/>
                    <a:pt x="1326" y="266812"/>
                    <a:pt x="45075" y="217940"/>
                  </a:cubicBezTo>
                  <a:cubicBezTo>
                    <a:pt x="45075" y="217940"/>
                    <a:pt x="45075" y="217940"/>
                    <a:pt x="45075" y="169069"/>
                  </a:cubicBezTo>
                  <a:cubicBezTo>
                    <a:pt x="42424" y="169069"/>
                    <a:pt x="41098" y="167748"/>
                    <a:pt x="39772" y="165106"/>
                  </a:cubicBezTo>
                  <a:cubicBezTo>
                    <a:pt x="39772" y="163785"/>
                    <a:pt x="39772" y="161144"/>
                    <a:pt x="41098" y="159823"/>
                  </a:cubicBezTo>
                  <a:cubicBezTo>
                    <a:pt x="41098" y="159823"/>
                    <a:pt x="41098" y="159823"/>
                    <a:pt x="87498" y="120197"/>
                  </a:cubicBezTo>
                  <a:cubicBezTo>
                    <a:pt x="87498" y="118876"/>
                    <a:pt x="88824" y="118876"/>
                    <a:pt x="90150" y="118876"/>
                  </a:cubicBezTo>
                  <a:cubicBezTo>
                    <a:pt x="90150" y="118876"/>
                    <a:pt x="90150" y="118876"/>
                    <a:pt x="96779" y="118876"/>
                  </a:cubicBezTo>
                  <a:cubicBezTo>
                    <a:pt x="96779" y="118876"/>
                    <a:pt x="96779" y="118876"/>
                    <a:pt x="96779" y="96422"/>
                  </a:cubicBezTo>
                  <a:cubicBezTo>
                    <a:pt x="94127" y="96422"/>
                    <a:pt x="92801" y="95101"/>
                    <a:pt x="91476" y="92459"/>
                  </a:cubicBezTo>
                  <a:cubicBezTo>
                    <a:pt x="90150" y="91139"/>
                    <a:pt x="90150" y="88497"/>
                    <a:pt x="91476" y="87176"/>
                  </a:cubicBezTo>
                  <a:cubicBezTo>
                    <a:pt x="91476" y="87176"/>
                    <a:pt x="91476" y="87176"/>
                    <a:pt x="119316" y="48871"/>
                  </a:cubicBezTo>
                  <a:cubicBezTo>
                    <a:pt x="119316" y="48871"/>
                    <a:pt x="119316" y="48871"/>
                    <a:pt x="119316" y="34342"/>
                  </a:cubicBezTo>
                  <a:cubicBezTo>
                    <a:pt x="119316" y="34342"/>
                    <a:pt x="119316" y="34342"/>
                    <a:pt x="102082" y="34342"/>
                  </a:cubicBezTo>
                  <a:cubicBezTo>
                    <a:pt x="99430" y="34342"/>
                    <a:pt x="96779" y="31700"/>
                    <a:pt x="96779" y="27738"/>
                  </a:cubicBezTo>
                  <a:cubicBezTo>
                    <a:pt x="96779" y="25096"/>
                    <a:pt x="99430" y="22454"/>
                    <a:pt x="102082" y="22454"/>
                  </a:cubicBezTo>
                  <a:cubicBezTo>
                    <a:pt x="102082" y="22454"/>
                    <a:pt x="102082" y="22454"/>
                    <a:pt x="119316" y="22454"/>
                  </a:cubicBezTo>
                  <a:cubicBezTo>
                    <a:pt x="119316" y="22454"/>
                    <a:pt x="119316" y="22454"/>
                    <a:pt x="119316" y="5283"/>
                  </a:cubicBezTo>
                  <a:cubicBezTo>
                    <a:pt x="119316" y="2641"/>
                    <a:pt x="121968" y="0"/>
                    <a:pt x="1246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86722" y="2562505"/>
            <a:ext cx="1728788" cy="1137047"/>
            <a:chOff x="1486722" y="2562505"/>
            <a:chExt cx="1728788" cy="1137047"/>
          </a:xfrm>
        </p:grpSpPr>
        <p:sp>
          <p:nvSpPr>
            <p:cNvPr id="24" name="任意多边形: 形状 23"/>
            <p:cNvSpPr/>
            <p:nvPr/>
          </p:nvSpPr>
          <p:spPr bwMode="auto">
            <a:xfrm>
              <a:off x="1486722" y="2562505"/>
              <a:ext cx="1728788" cy="1137047"/>
            </a:xfrm>
            <a:custGeom>
              <a:avLst/>
              <a:gdLst>
                <a:gd name="T0" fmla="*/ 586 w 698"/>
                <a:gd name="T1" fmla="*/ 44 h 460"/>
                <a:gd name="T2" fmla="*/ 577 w 698"/>
                <a:gd name="T3" fmla="*/ 125 h 460"/>
                <a:gd name="T4" fmla="*/ 618 w 698"/>
                <a:gd name="T5" fmla="*/ 197 h 460"/>
                <a:gd name="T6" fmla="*/ 660 w 698"/>
                <a:gd name="T7" fmla="*/ 177 h 460"/>
                <a:gd name="T8" fmla="*/ 698 w 698"/>
                <a:gd name="T9" fmla="*/ 229 h 460"/>
                <a:gd name="T10" fmla="*/ 657 w 698"/>
                <a:gd name="T11" fmla="*/ 295 h 460"/>
                <a:gd name="T12" fmla="*/ 601 w 698"/>
                <a:gd name="T13" fmla="*/ 271 h 460"/>
                <a:gd name="T14" fmla="*/ 571 w 698"/>
                <a:gd name="T15" fmla="*/ 349 h 460"/>
                <a:gd name="T16" fmla="*/ 581 w 698"/>
                <a:gd name="T17" fmla="*/ 441 h 460"/>
                <a:gd name="T18" fmla="*/ 415 w 698"/>
                <a:gd name="T19" fmla="*/ 451 h 460"/>
                <a:gd name="T20" fmla="*/ 380 w 698"/>
                <a:gd name="T21" fmla="*/ 422 h 460"/>
                <a:gd name="T22" fmla="*/ 391 w 698"/>
                <a:gd name="T23" fmla="*/ 365 h 460"/>
                <a:gd name="T24" fmla="*/ 346 w 698"/>
                <a:gd name="T25" fmla="*/ 334 h 460"/>
                <a:gd name="T26" fmla="*/ 296 w 698"/>
                <a:gd name="T27" fmla="*/ 371 h 460"/>
                <a:gd name="T28" fmla="*/ 305 w 698"/>
                <a:gd name="T29" fmla="*/ 438 h 460"/>
                <a:gd name="T30" fmla="*/ 213 w 698"/>
                <a:gd name="T31" fmla="*/ 450 h 460"/>
                <a:gd name="T32" fmla="*/ 110 w 698"/>
                <a:gd name="T33" fmla="*/ 434 h 460"/>
                <a:gd name="T34" fmla="*/ 121 w 698"/>
                <a:gd name="T35" fmla="*/ 314 h 460"/>
                <a:gd name="T36" fmla="*/ 99 w 698"/>
                <a:gd name="T37" fmla="*/ 262 h 460"/>
                <a:gd name="T38" fmla="*/ 72 w 698"/>
                <a:gd name="T39" fmla="*/ 267 h 460"/>
                <a:gd name="T40" fmla="*/ 41 w 698"/>
                <a:gd name="T41" fmla="*/ 272 h 460"/>
                <a:gd name="T42" fmla="*/ 1 w 698"/>
                <a:gd name="T43" fmla="*/ 221 h 460"/>
                <a:gd name="T44" fmla="*/ 39 w 698"/>
                <a:gd name="T45" fmla="*/ 176 h 460"/>
                <a:gd name="T46" fmla="*/ 99 w 698"/>
                <a:gd name="T47" fmla="*/ 192 h 460"/>
                <a:gd name="T48" fmla="*/ 122 w 698"/>
                <a:gd name="T49" fmla="*/ 104 h 460"/>
                <a:gd name="T50" fmla="*/ 118 w 698"/>
                <a:gd name="T51" fmla="*/ 33 h 460"/>
                <a:gd name="T52" fmla="*/ 305 w 698"/>
                <a:gd name="T53" fmla="*/ 16 h 460"/>
                <a:gd name="T54" fmla="*/ 307 w 698"/>
                <a:gd name="T55" fmla="*/ 55 h 460"/>
                <a:gd name="T56" fmla="*/ 300 w 698"/>
                <a:gd name="T57" fmla="*/ 101 h 460"/>
                <a:gd name="T58" fmla="*/ 357 w 698"/>
                <a:gd name="T59" fmla="*/ 135 h 460"/>
                <a:gd name="T60" fmla="*/ 407 w 698"/>
                <a:gd name="T61" fmla="*/ 94 h 460"/>
                <a:gd name="T62" fmla="*/ 392 w 698"/>
                <a:gd name="T63" fmla="*/ 24 h 460"/>
                <a:gd name="T64" fmla="*/ 483 w 698"/>
                <a:gd name="T65" fmla="*/ 16 h 460"/>
                <a:gd name="T66" fmla="*/ 586 w 698"/>
                <a:gd name="T67" fmla="*/ 4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60">
                  <a:moveTo>
                    <a:pt x="586" y="44"/>
                  </a:moveTo>
                  <a:cubicBezTo>
                    <a:pt x="586" y="44"/>
                    <a:pt x="576" y="91"/>
                    <a:pt x="577" y="125"/>
                  </a:cubicBezTo>
                  <a:cubicBezTo>
                    <a:pt x="577" y="159"/>
                    <a:pt x="586" y="204"/>
                    <a:pt x="618" y="197"/>
                  </a:cubicBezTo>
                  <a:cubicBezTo>
                    <a:pt x="641" y="192"/>
                    <a:pt x="637" y="176"/>
                    <a:pt x="660" y="177"/>
                  </a:cubicBezTo>
                  <a:cubicBezTo>
                    <a:pt x="683" y="178"/>
                    <a:pt x="698" y="212"/>
                    <a:pt x="698" y="229"/>
                  </a:cubicBezTo>
                  <a:cubicBezTo>
                    <a:pt x="698" y="270"/>
                    <a:pt x="679" y="296"/>
                    <a:pt x="657" y="295"/>
                  </a:cubicBezTo>
                  <a:cubicBezTo>
                    <a:pt x="634" y="294"/>
                    <a:pt x="625" y="271"/>
                    <a:pt x="601" y="271"/>
                  </a:cubicBezTo>
                  <a:cubicBezTo>
                    <a:pt x="577" y="271"/>
                    <a:pt x="570" y="292"/>
                    <a:pt x="571" y="349"/>
                  </a:cubicBezTo>
                  <a:cubicBezTo>
                    <a:pt x="573" y="407"/>
                    <a:pt x="581" y="441"/>
                    <a:pt x="581" y="441"/>
                  </a:cubicBezTo>
                  <a:cubicBezTo>
                    <a:pt x="581" y="441"/>
                    <a:pt x="464" y="460"/>
                    <a:pt x="415" y="451"/>
                  </a:cubicBezTo>
                  <a:cubicBezTo>
                    <a:pt x="387" y="445"/>
                    <a:pt x="381" y="437"/>
                    <a:pt x="380" y="422"/>
                  </a:cubicBezTo>
                  <a:cubicBezTo>
                    <a:pt x="379" y="407"/>
                    <a:pt x="399" y="391"/>
                    <a:pt x="391" y="365"/>
                  </a:cubicBezTo>
                  <a:cubicBezTo>
                    <a:pt x="386" y="350"/>
                    <a:pt x="372" y="335"/>
                    <a:pt x="346" y="334"/>
                  </a:cubicBezTo>
                  <a:cubicBezTo>
                    <a:pt x="319" y="332"/>
                    <a:pt x="296" y="348"/>
                    <a:pt x="296" y="371"/>
                  </a:cubicBezTo>
                  <a:cubicBezTo>
                    <a:pt x="294" y="411"/>
                    <a:pt x="311" y="424"/>
                    <a:pt x="305" y="438"/>
                  </a:cubicBezTo>
                  <a:cubicBezTo>
                    <a:pt x="298" y="452"/>
                    <a:pt x="277" y="454"/>
                    <a:pt x="213" y="450"/>
                  </a:cubicBezTo>
                  <a:cubicBezTo>
                    <a:pt x="137" y="446"/>
                    <a:pt x="110" y="434"/>
                    <a:pt x="110" y="434"/>
                  </a:cubicBezTo>
                  <a:cubicBezTo>
                    <a:pt x="110" y="434"/>
                    <a:pt x="117" y="358"/>
                    <a:pt x="121" y="314"/>
                  </a:cubicBezTo>
                  <a:cubicBezTo>
                    <a:pt x="124" y="276"/>
                    <a:pt x="109" y="265"/>
                    <a:pt x="99" y="262"/>
                  </a:cubicBezTo>
                  <a:cubicBezTo>
                    <a:pt x="94" y="261"/>
                    <a:pt x="84" y="264"/>
                    <a:pt x="72" y="267"/>
                  </a:cubicBezTo>
                  <a:cubicBezTo>
                    <a:pt x="62" y="270"/>
                    <a:pt x="50" y="273"/>
                    <a:pt x="41" y="272"/>
                  </a:cubicBezTo>
                  <a:cubicBezTo>
                    <a:pt x="23" y="271"/>
                    <a:pt x="0" y="255"/>
                    <a:pt x="1" y="221"/>
                  </a:cubicBezTo>
                  <a:cubicBezTo>
                    <a:pt x="2" y="199"/>
                    <a:pt x="15" y="175"/>
                    <a:pt x="39" y="176"/>
                  </a:cubicBezTo>
                  <a:cubicBezTo>
                    <a:pt x="72" y="176"/>
                    <a:pt x="81" y="191"/>
                    <a:pt x="99" y="192"/>
                  </a:cubicBezTo>
                  <a:cubicBezTo>
                    <a:pt x="113" y="192"/>
                    <a:pt x="121" y="149"/>
                    <a:pt x="122" y="104"/>
                  </a:cubicBezTo>
                  <a:cubicBezTo>
                    <a:pt x="123" y="60"/>
                    <a:pt x="118" y="33"/>
                    <a:pt x="118" y="33"/>
                  </a:cubicBezTo>
                  <a:cubicBezTo>
                    <a:pt x="118" y="33"/>
                    <a:pt x="279" y="0"/>
                    <a:pt x="305" y="16"/>
                  </a:cubicBezTo>
                  <a:cubicBezTo>
                    <a:pt x="326" y="28"/>
                    <a:pt x="312" y="43"/>
                    <a:pt x="307" y="55"/>
                  </a:cubicBezTo>
                  <a:cubicBezTo>
                    <a:pt x="299" y="73"/>
                    <a:pt x="295" y="88"/>
                    <a:pt x="300" y="101"/>
                  </a:cubicBezTo>
                  <a:cubicBezTo>
                    <a:pt x="307" y="123"/>
                    <a:pt x="332" y="135"/>
                    <a:pt x="357" y="135"/>
                  </a:cubicBezTo>
                  <a:cubicBezTo>
                    <a:pt x="388" y="135"/>
                    <a:pt x="405" y="114"/>
                    <a:pt x="407" y="94"/>
                  </a:cubicBezTo>
                  <a:cubicBezTo>
                    <a:pt x="409" y="50"/>
                    <a:pt x="392" y="38"/>
                    <a:pt x="392" y="24"/>
                  </a:cubicBezTo>
                  <a:cubicBezTo>
                    <a:pt x="392" y="4"/>
                    <a:pt x="440" y="8"/>
                    <a:pt x="483" y="16"/>
                  </a:cubicBezTo>
                  <a:cubicBezTo>
                    <a:pt x="516" y="22"/>
                    <a:pt x="586" y="44"/>
                    <a:pt x="586" y="44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2186215" y="2963747"/>
              <a:ext cx="327420" cy="327420"/>
            </a:xfrm>
            <a:custGeom>
              <a:avLst/>
              <a:gdLst>
                <a:gd name="connsiteX0" fmla="*/ 163513 w 334963"/>
                <a:gd name="connsiteY0" fmla="*/ 311150 h 334963"/>
                <a:gd name="connsiteX1" fmla="*/ 167481 w 334963"/>
                <a:gd name="connsiteY1" fmla="*/ 311150 h 334963"/>
                <a:gd name="connsiteX2" fmla="*/ 171450 w 334963"/>
                <a:gd name="connsiteY2" fmla="*/ 311150 h 334963"/>
                <a:gd name="connsiteX3" fmla="*/ 156898 w 334963"/>
                <a:gd name="connsiteY3" fmla="*/ 332317 h 334963"/>
                <a:gd name="connsiteX4" fmla="*/ 155575 w 334963"/>
                <a:gd name="connsiteY4" fmla="*/ 334963 h 334963"/>
                <a:gd name="connsiteX5" fmla="*/ 147637 w 334963"/>
                <a:gd name="connsiteY5" fmla="*/ 333640 h 334963"/>
                <a:gd name="connsiteX6" fmla="*/ 163513 w 334963"/>
                <a:gd name="connsiteY6" fmla="*/ 311150 h 334963"/>
                <a:gd name="connsiteX7" fmla="*/ 192088 w 334963"/>
                <a:gd name="connsiteY7" fmla="*/ 309562 h 334963"/>
                <a:gd name="connsiteX8" fmla="*/ 175895 w 334963"/>
                <a:gd name="connsiteY8" fmla="*/ 332289 h 334963"/>
                <a:gd name="connsiteX9" fmla="*/ 174546 w 334963"/>
                <a:gd name="connsiteY9" fmla="*/ 334962 h 334963"/>
                <a:gd name="connsiteX10" fmla="*/ 167799 w 334963"/>
                <a:gd name="connsiteY10" fmla="*/ 334962 h 334963"/>
                <a:gd name="connsiteX11" fmla="*/ 165100 w 334963"/>
                <a:gd name="connsiteY11" fmla="*/ 334962 h 334963"/>
                <a:gd name="connsiteX12" fmla="*/ 182642 w 334963"/>
                <a:gd name="connsiteY12" fmla="*/ 310899 h 334963"/>
                <a:gd name="connsiteX13" fmla="*/ 192088 w 334963"/>
                <a:gd name="connsiteY13" fmla="*/ 309562 h 334963"/>
                <a:gd name="connsiteX14" fmla="*/ 146984 w 334963"/>
                <a:gd name="connsiteY14" fmla="*/ 309562 h 334963"/>
                <a:gd name="connsiteX15" fmla="*/ 153988 w 334963"/>
                <a:gd name="connsiteY15" fmla="*/ 310870 h 334963"/>
                <a:gd name="connsiteX16" fmla="*/ 138580 w 334963"/>
                <a:gd name="connsiteY16" fmla="*/ 331787 h 334963"/>
                <a:gd name="connsiteX17" fmla="*/ 130175 w 334963"/>
                <a:gd name="connsiteY17" fmla="*/ 330480 h 334963"/>
                <a:gd name="connsiteX18" fmla="*/ 131167 w 334963"/>
                <a:gd name="connsiteY18" fmla="*/ 307975 h 334963"/>
                <a:gd name="connsiteX19" fmla="*/ 138112 w 334963"/>
                <a:gd name="connsiteY19" fmla="*/ 309265 h 334963"/>
                <a:gd name="connsiteX20" fmla="*/ 122832 w 334963"/>
                <a:gd name="connsiteY20" fmla="*/ 328613 h 334963"/>
                <a:gd name="connsiteX21" fmla="*/ 115887 w 334963"/>
                <a:gd name="connsiteY21" fmla="*/ 327323 h 334963"/>
                <a:gd name="connsiteX22" fmla="*/ 214313 w 334963"/>
                <a:gd name="connsiteY22" fmla="*/ 304800 h 334963"/>
                <a:gd name="connsiteX23" fmla="*/ 194642 w 334963"/>
                <a:gd name="connsiteY23" fmla="*/ 332076 h 334963"/>
                <a:gd name="connsiteX24" fmla="*/ 193330 w 334963"/>
                <a:gd name="connsiteY24" fmla="*/ 332076 h 334963"/>
                <a:gd name="connsiteX25" fmla="*/ 184150 w 334963"/>
                <a:gd name="connsiteY25" fmla="*/ 333375 h 334963"/>
                <a:gd name="connsiteX26" fmla="*/ 203822 w 334963"/>
                <a:gd name="connsiteY26" fmla="*/ 307397 h 334963"/>
                <a:gd name="connsiteX27" fmla="*/ 214313 w 334963"/>
                <a:gd name="connsiteY27" fmla="*/ 304800 h 334963"/>
                <a:gd name="connsiteX28" fmla="*/ 115358 w 334963"/>
                <a:gd name="connsiteY28" fmla="*/ 301625 h 334963"/>
                <a:gd name="connsiteX29" fmla="*/ 122238 w 334963"/>
                <a:gd name="connsiteY29" fmla="*/ 304239 h 334963"/>
                <a:gd name="connsiteX30" fmla="*/ 108479 w 334963"/>
                <a:gd name="connsiteY30" fmla="*/ 323850 h 334963"/>
                <a:gd name="connsiteX31" fmla="*/ 101600 w 334963"/>
                <a:gd name="connsiteY31" fmla="*/ 321236 h 334963"/>
                <a:gd name="connsiteX32" fmla="*/ 115358 w 334963"/>
                <a:gd name="connsiteY32" fmla="*/ 301625 h 334963"/>
                <a:gd name="connsiteX33" fmla="*/ 167482 w 334963"/>
                <a:gd name="connsiteY33" fmla="*/ 109537 h 334963"/>
                <a:gd name="connsiteX34" fmla="*/ 167482 w 334963"/>
                <a:gd name="connsiteY34" fmla="*/ 139754 h 334963"/>
                <a:gd name="connsiteX35" fmla="*/ 187141 w 334963"/>
                <a:gd name="connsiteY35" fmla="*/ 147637 h 334963"/>
                <a:gd name="connsiteX36" fmla="*/ 200247 w 334963"/>
                <a:gd name="connsiteY36" fmla="*/ 134499 h 334963"/>
                <a:gd name="connsiteX37" fmla="*/ 213353 w 334963"/>
                <a:gd name="connsiteY37" fmla="*/ 167344 h 334963"/>
                <a:gd name="connsiteX38" fmla="*/ 200247 w 334963"/>
                <a:gd name="connsiteY38" fmla="*/ 201502 h 334963"/>
                <a:gd name="connsiteX39" fmla="*/ 185830 w 334963"/>
                <a:gd name="connsiteY39" fmla="*/ 187051 h 334963"/>
                <a:gd name="connsiteX40" fmla="*/ 167482 w 334963"/>
                <a:gd name="connsiteY40" fmla="*/ 193620 h 334963"/>
                <a:gd name="connsiteX41" fmla="*/ 139959 w 334963"/>
                <a:gd name="connsiteY41" fmla="*/ 166030 h 334963"/>
                <a:gd name="connsiteX42" fmla="*/ 111125 w 334963"/>
                <a:gd name="connsiteY42" fmla="*/ 166030 h 334963"/>
                <a:gd name="connsiteX43" fmla="*/ 167482 w 334963"/>
                <a:gd name="connsiteY43" fmla="*/ 223837 h 334963"/>
                <a:gd name="connsiteX44" fmla="*/ 223838 w 334963"/>
                <a:gd name="connsiteY44" fmla="*/ 166030 h 334963"/>
                <a:gd name="connsiteX45" fmla="*/ 167482 w 334963"/>
                <a:gd name="connsiteY45" fmla="*/ 109537 h 334963"/>
                <a:gd name="connsiteX46" fmla="*/ 167728 w 334963"/>
                <a:gd name="connsiteY46" fmla="*/ 87312 h 334963"/>
                <a:gd name="connsiteX47" fmla="*/ 167728 w 334963"/>
                <a:gd name="connsiteY47" fmla="*/ 92576 h 334963"/>
                <a:gd name="connsiteX48" fmla="*/ 241300 w 334963"/>
                <a:gd name="connsiteY48" fmla="*/ 166280 h 334963"/>
                <a:gd name="connsiteX49" fmla="*/ 167728 w 334963"/>
                <a:gd name="connsiteY49" fmla="*/ 241300 h 334963"/>
                <a:gd name="connsiteX50" fmla="*/ 92841 w 334963"/>
                <a:gd name="connsiteY50" fmla="*/ 166280 h 334963"/>
                <a:gd name="connsiteX51" fmla="*/ 88900 w 334963"/>
                <a:gd name="connsiteY51" fmla="*/ 166280 h 334963"/>
                <a:gd name="connsiteX52" fmla="*/ 167728 w 334963"/>
                <a:gd name="connsiteY52" fmla="*/ 87312 h 334963"/>
                <a:gd name="connsiteX53" fmla="*/ 168275 w 334963"/>
                <a:gd name="connsiteY53" fmla="*/ 71437 h 334963"/>
                <a:gd name="connsiteX54" fmla="*/ 263525 w 334963"/>
                <a:gd name="connsiteY54" fmla="*/ 166030 h 334963"/>
                <a:gd name="connsiteX55" fmla="*/ 168275 w 334963"/>
                <a:gd name="connsiteY55" fmla="*/ 261937 h 334963"/>
                <a:gd name="connsiteX56" fmla="*/ 168275 w 334963"/>
                <a:gd name="connsiteY56" fmla="*/ 256682 h 334963"/>
                <a:gd name="connsiteX57" fmla="*/ 258234 w 334963"/>
                <a:gd name="connsiteY57" fmla="*/ 166030 h 334963"/>
                <a:gd name="connsiteX58" fmla="*/ 168275 w 334963"/>
                <a:gd name="connsiteY58" fmla="*/ 76692 h 334963"/>
                <a:gd name="connsiteX59" fmla="*/ 168275 w 334963"/>
                <a:gd name="connsiteY59" fmla="*/ 71437 h 334963"/>
                <a:gd name="connsiteX60" fmla="*/ 170114 w 334963"/>
                <a:gd name="connsiteY60" fmla="*/ 61912 h 334963"/>
                <a:gd name="connsiteX61" fmla="*/ 164849 w 334963"/>
                <a:gd name="connsiteY61" fmla="*/ 64548 h 334963"/>
                <a:gd name="connsiteX62" fmla="*/ 114832 w 334963"/>
                <a:gd name="connsiteY62" fmla="*/ 80363 h 334963"/>
                <a:gd name="connsiteX63" fmla="*/ 109568 w 334963"/>
                <a:gd name="connsiteY63" fmla="*/ 81681 h 334963"/>
                <a:gd name="connsiteX64" fmla="*/ 108251 w 334963"/>
                <a:gd name="connsiteY64" fmla="*/ 80363 h 334963"/>
                <a:gd name="connsiteX65" fmla="*/ 79294 w 334963"/>
                <a:gd name="connsiteY65" fmla="*/ 110675 h 334963"/>
                <a:gd name="connsiteX66" fmla="*/ 77978 w 334963"/>
                <a:gd name="connsiteY66" fmla="*/ 117265 h 334963"/>
                <a:gd name="connsiteX67" fmla="*/ 66132 w 334963"/>
                <a:gd name="connsiteY67" fmla="*/ 166028 h 334963"/>
                <a:gd name="connsiteX68" fmla="*/ 66132 w 334963"/>
                <a:gd name="connsiteY68" fmla="*/ 168664 h 334963"/>
                <a:gd name="connsiteX69" fmla="*/ 63500 w 334963"/>
                <a:gd name="connsiteY69" fmla="*/ 175253 h 334963"/>
                <a:gd name="connsiteX70" fmla="*/ 75346 w 334963"/>
                <a:gd name="connsiteY70" fmla="*/ 214791 h 334963"/>
                <a:gd name="connsiteX71" fmla="*/ 80611 w 334963"/>
                <a:gd name="connsiteY71" fmla="*/ 218745 h 334963"/>
                <a:gd name="connsiteX72" fmla="*/ 117465 w 334963"/>
                <a:gd name="connsiteY72" fmla="*/ 255647 h 334963"/>
                <a:gd name="connsiteX73" fmla="*/ 121413 w 334963"/>
                <a:gd name="connsiteY73" fmla="*/ 260918 h 334963"/>
                <a:gd name="connsiteX74" fmla="*/ 162217 w 334963"/>
                <a:gd name="connsiteY74" fmla="*/ 271462 h 334963"/>
                <a:gd name="connsiteX75" fmla="*/ 168798 w 334963"/>
                <a:gd name="connsiteY75" fmla="*/ 268826 h 334963"/>
                <a:gd name="connsiteX76" fmla="*/ 218814 w 334963"/>
                <a:gd name="connsiteY76" fmla="*/ 254329 h 334963"/>
                <a:gd name="connsiteX77" fmla="*/ 225395 w 334963"/>
                <a:gd name="connsiteY77" fmla="*/ 253011 h 334963"/>
                <a:gd name="connsiteX78" fmla="*/ 254352 w 334963"/>
                <a:gd name="connsiteY78" fmla="*/ 224016 h 334963"/>
                <a:gd name="connsiteX79" fmla="*/ 255669 w 334963"/>
                <a:gd name="connsiteY79" fmla="*/ 217427 h 334963"/>
                <a:gd name="connsiteX80" fmla="*/ 268831 w 334963"/>
                <a:gd name="connsiteY80" fmla="*/ 166028 h 334963"/>
                <a:gd name="connsiteX81" fmla="*/ 271463 w 334963"/>
                <a:gd name="connsiteY81" fmla="*/ 160756 h 334963"/>
                <a:gd name="connsiteX82" fmla="*/ 170114 w 334963"/>
                <a:gd name="connsiteY82" fmla="*/ 61912 h 334963"/>
                <a:gd name="connsiteX83" fmla="*/ 163539 w 334963"/>
                <a:gd name="connsiteY83" fmla="*/ 47625 h 334963"/>
                <a:gd name="connsiteX84" fmla="*/ 170109 w 334963"/>
                <a:gd name="connsiteY84" fmla="*/ 51572 h 334963"/>
                <a:gd name="connsiteX85" fmla="*/ 283122 w 334963"/>
                <a:gd name="connsiteY85" fmla="*/ 159451 h 334963"/>
                <a:gd name="connsiteX86" fmla="*/ 285750 w 334963"/>
                <a:gd name="connsiteY86" fmla="*/ 166029 h 334963"/>
                <a:gd name="connsiteX87" fmla="*/ 269981 w 334963"/>
                <a:gd name="connsiteY87" fmla="*/ 225232 h 334963"/>
                <a:gd name="connsiteX88" fmla="*/ 264725 w 334963"/>
                <a:gd name="connsiteY88" fmla="*/ 229179 h 334963"/>
                <a:gd name="connsiteX89" fmla="*/ 231872 w 334963"/>
                <a:gd name="connsiteY89" fmla="*/ 263384 h 334963"/>
                <a:gd name="connsiteX90" fmla="*/ 227930 w 334963"/>
                <a:gd name="connsiteY90" fmla="*/ 268647 h 334963"/>
                <a:gd name="connsiteX91" fmla="*/ 168795 w 334963"/>
                <a:gd name="connsiteY91" fmla="*/ 285750 h 334963"/>
                <a:gd name="connsiteX92" fmla="*/ 162225 w 334963"/>
                <a:gd name="connsiteY92" fmla="*/ 281803 h 334963"/>
                <a:gd name="connsiteX93" fmla="*/ 116231 w 334963"/>
                <a:gd name="connsiteY93" fmla="*/ 271278 h 334963"/>
                <a:gd name="connsiteX94" fmla="*/ 113603 w 334963"/>
                <a:gd name="connsiteY94" fmla="*/ 271278 h 334963"/>
                <a:gd name="connsiteX95" fmla="*/ 109660 w 334963"/>
                <a:gd name="connsiteY95" fmla="*/ 269962 h 334963"/>
                <a:gd name="connsiteX96" fmla="*/ 66295 w 334963"/>
                <a:gd name="connsiteY96" fmla="*/ 227863 h 334963"/>
                <a:gd name="connsiteX97" fmla="*/ 64981 w 334963"/>
                <a:gd name="connsiteY97" fmla="*/ 219969 h 334963"/>
                <a:gd name="connsiteX98" fmla="*/ 51840 w 334963"/>
                <a:gd name="connsiteY98" fmla="*/ 175239 h 334963"/>
                <a:gd name="connsiteX99" fmla="*/ 49212 w 334963"/>
                <a:gd name="connsiteY99" fmla="*/ 168661 h 334963"/>
                <a:gd name="connsiteX100" fmla="*/ 49212 w 334963"/>
                <a:gd name="connsiteY100" fmla="*/ 166029 h 334963"/>
                <a:gd name="connsiteX101" fmla="*/ 63667 w 334963"/>
                <a:gd name="connsiteY101" fmla="*/ 109458 h 334963"/>
                <a:gd name="connsiteX102" fmla="*/ 68923 w 334963"/>
                <a:gd name="connsiteY102" fmla="*/ 105511 h 334963"/>
                <a:gd name="connsiteX103" fmla="*/ 101776 w 334963"/>
                <a:gd name="connsiteY103" fmla="*/ 71306 h 334963"/>
                <a:gd name="connsiteX104" fmla="*/ 105718 w 334963"/>
                <a:gd name="connsiteY104" fmla="*/ 64728 h 334963"/>
                <a:gd name="connsiteX105" fmla="*/ 163539 w 334963"/>
                <a:gd name="connsiteY105" fmla="*/ 47625 h 334963"/>
                <a:gd name="connsiteX106" fmla="*/ 167482 w 334963"/>
                <a:gd name="connsiteY106" fmla="*/ 0 h 334963"/>
                <a:gd name="connsiteX107" fmla="*/ 334963 w 334963"/>
                <a:gd name="connsiteY107" fmla="*/ 167210 h 334963"/>
                <a:gd name="connsiteX108" fmla="*/ 276938 w 334963"/>
                <a:gd name="connsiteY108" fmla="*/ 294922 h 334963"/>
                <a:gd name="connsiteX109" fmla="*/ 274301 w 334963"/>
                <a:gd name="connsiteY109" fmla="*/ 296239 h 334963"/>
                <a:gd name="connsiteX110" fmla="*/ 272982 w 334963"/>
                <a:gd name="connsiteY110" fmla="*/ 298872 h 334963"/>
                <a:gd name="connsiteX111" fmla="*/ 255838 w 334963"/>
                <a:gd name="connsiteY111" fmla="*/ 310722 h 334963"/>
                <a:gd name="connsiteX112" fmla="*/ 261113 w 334963"/>
                <a:gd name="connsiteY112" fmla="*/ 302822 h 334963"/>
                <a:gd name="connsiteX113" fmla="*/ 261113 w 334963"/>
                <a:gd name="connsiteY113" fmla="*/ 296239 h 334963"/>
                <a:gd name="connsiteX114" fmla="*/ 255838 w 334963"/>
                <a:gd name="connsiteY114" fmla="*/ 296239 h 334963"/>
                <a:gd name="connsiteX115" fmla="*/ 240013 w 334963"/>
                <a:gd name="connsiteY115" fmla="*/ 319939 h 334963"/>
                <a:gd name="connsiteX116" fmla="*/ 228144 w 334963"/>
                <a:gd name="connsiteY116" fmla="*/ 323889 h 334963"/>
                <a:gd name="connsiteX117" fmla="*/ 242651 w 334963"/>
                <a:gd name="connsiteY117" fmla="*/ 302822 h 334963"/>
                <a:gd name="connsiteX118" fmla="*/ 242651 w 334963"/>
                <a:gd name="connsiteY118" fmla="*/ 296239 h 334963"/>
                <a:gd name="connsiteX119" fmla="*/ 237376 w 334963"/>
                <a:gd name="connsiteY119" fmla="*/ 296239 h 334963"/>
                <a:gd name="connsiteX120" fmla="*/ 214957 w 334963"/>
                <a:gd name="connsiteY120" fmla="*/ 329155 h 334963"/>
                <a:gd name="connsiteX121" fmla="*/ 204407 w 334963"/>
                <a:gd name="connsiteY121" fmla="*/ 331788 h 334963"/>
                <a:gd name="connsiteX122" fmla="*/ 224188 w 334963"/>
                <a:gd name="connsiteY122" fmla="*/ 302822 h 334963"/>
                <a:gd name="connsiteX123" fmla="*/ 225507 w 334963"/>
                <a:gd name="connsiteY123" fmla="*/ 300189 h 334963"/>
                <a:gd name="connsiteX124" fmla="*/ 312544 w 334963"/>
                <a:gd name="connsiteY124" fmla="*/ 167210 h 334963"/>
                <a:gd name="connsiteX125" fmla="*/ 167482 w 334963"/>
                <a:gd name="connsiteY125" fmla="*/ 22382 h 334963"/>
                <a:gd name="connsiteX126" fmla="*/ 22419 w 334963"/>
                <a:gd name="connsiteY126" fmla="*/ 167210 h 334963"/>
                <a:gd name="connsiteX127" fmla="*/ 108137 w 334963"/>
                <a:gd name="connsiteY127" fmla="*/ 300189 h 334963"/>
                <a:gd name="connsiteX128" fmla="*/ 93631 w 334963"/>
                <a:gd name="connsiteY128" fmla="*/ 318622 h 334963"/>
                <a:gd name="connsiteX129" fmla="*/ 88356 w 334963"/>
                <a:gd name="connsiteY129" fmla="*/ 315989 h 334963"/>
                <a:gd name="connsiteX130" fmla="*/ 96269 w 334963"/>
                <a:gd name="connsiteY130" fmla="*/ 302822 h 334963"/>
                <a:gd name="connsiteX131" fmla="*/ 96269 w 334963"/>
                <a:gd name="connsiteY131" fmla="*/ 296239 h 334963"/>
                <a:gd name="connsiteX132" fmla="*/ 90994 w 334963"/>
                <a:gd name="connsiteY132" fmla="*/ 296239 h 334963"/>
                <a:gd name="connsiteX133" fmla="*/ 80444 w 334963"/>
                <a:gd name="connsiteY133" fmla="*/ 312039 h 334963"/>
                <a:gd name="connsiteX134" fmla="*/ 75169 w 334963"/>
                <a:gd name="connsiteY134" fmla="*/ 308089 h 334963"/>
                <a:gd name="connsiteX135" fmla="*/ 79125 w 334963"/>
                <a:gd name="connsiteY135" fmla="*/ 302822 h 334963"/>
                <a:gd name="connsiteX136" fmla="*/ 77806 w 334963"/>
                <a:gd name="connsiteY136" fmla="*/ 296239 h 334963"/>
                <a:gd name="connsiteX137" fmla="*/ 73850 w 334963"/>
                <a:gd name="connsiteY137" fmla="*/ 296239 h 334963"/>
                <a:gd name="connsiteX138" fmla="*/ 68575 w 334963"/>
                <a:gd name="connsiteY138" fmla="*/ 302822 h 334963"/>
                <a:gd name="connsiteX139" fmla="*/ 60662 w 334963"/>
                <a:gd name="connsiteY139" fmla="*/ 297556 h 334963"/>
                <a:gd name="connsiteX140" fmla="*/ 60662 w 334963"/>
                <a:gd name="connsiteY140" fmla="*/ 296239 h 334963"/>
                <a:gd name="connsiteX141" fmla="*/ 58025 w 334963"/>
                <a:gd name="connsiteY141" fmla="*/ 294922 h 334963"/>
                <a:gd name="connsiteX142" fmla="*/ 0 w 334963"/>
                <a:gd name="connsiteY142" fmla="*/ 167210 h 334963"/>
                <a:gd name="connsiteX143" fmla="*/ 167482 w 334963"/>
                <a:gd name="connsiteY14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34963" h="334963">
                  <a:moveTo>
                    <a:pt x="163513" y="311150"/>
                  </a:moveTo>
                  <a:cubicBezTo>
                    <a:pt x="164836" y="311150"/>
                    <a:pt x="166158" y="311150"/>
                    <a:pt x="167481" y="311150"/>
                  </a:cubicBezTo>
                  <a:cubicBezTo>
                    <a:pt x="168804" y="311150"/>
                    <a:pt x="170127" y="311150"/>
                    <a:pt x="171450" y="311150"/>
                  </a:cubicBezTo>
                  <a:cubicBezTo>
                    <a:pt x="171450" y="311150"/>
                    <a:pt x="171450" y="311150"/>
                    <a:pt x="156898" y="332317"/>
                  </a:cubicBezTo>
                  <a:cubicBezTo>
                    <a:pt x="155575" y="332317"/>
                    <a:pt x="155575" y="333640"/>
                    <a:pt x="155575" y="334963"/>
                  </a:cubicBezTo>
                  <a:cubicBezTo>
                    <a:pt x="152929" y="333640"/>
                    <a:pt x="150283" y="333640"/>
                    <a:pt x="147637" y="333640"/>
                  </a:cubicBezTo>
                  <a:cubicBezTo>
                    <a:pt x="147637" y="333640"/>
                    <a:pt x="147637" y="333640"/>
                    <a:pt x="163513" y="311150"/>
                  </a:cubicBezTo>
                  <a:close/>
                  <a:moveTo>
                    <a:pt x="192088" y="309562"/>
                  </a:moveTo>
                  <a:cubicBezTo>
                    <a:pt x="192088" y="309562"/>
                    <a:pt x="192088" y="309562"/>
                    <a:pt x="175895" y="332289"/>
                  </a:cubicBezTo>
                  <a:cubicBezTo>
                    <a:pt x="174546" y="332289"/>
                    <a:pt x="174546" y="333625"/>
                    <a:pt x="174546" y="334962"/>
                  </a:cubicBezTo>
                  <a:cubicBezTo>
                    <a:pt x="171847" y="334962"/>
                    <a:pt x="170498" y="334962"/>
                    <a:pt x="167799" y="334962"/>
                  </a:cubicBezTo>
                  <a:cubicBezTo>
                    <a:pt x="166450" y="334962"/>
                    <a:pt x="166450" y="334962"/>
                    <a:pt x="165100" y="334962"/>
                  </a:cubicBezTo>
                  <a:cubicBezTo>
                    <a:pt x="165100" y="334962"/>
                    <a:pt x="165100" y="334962"/>
                    <a:pt x="182642" y="310899"/>
                  </a:cubicBezTo>
                  <a:cubicBezTo>
                    <a:pt x="185341" y="310899"/>
                    <a:pt x="188040" y="309562"/>
                    <a:pt x="192088" y="309562"/>
                  </a:cubicBezTo>
                  <a:close/>
                  <a:moveTo>
                    <a:pt x="146984" y="309562"/>
                  </a:moveTo>
                  <a:cubicBezTo>
                    <a:pt x="148385" y="310870"/>
                    <a:pt x="151187" y="310870"/>
                    <a:pt x="153988" y="310870"/>
                  </a:cubicBezTo>
                  <a:cubicBezTo>
                    <a:pt x="153988" y="310870"/>
                    <a:pt x="153988" y="310870"/>
                    <a:pt x="138580" y="331787"/>
                  </a:cubicBezTo>
                  <a:cubicBezTo>
                    <a:pt x="135778" y="331787"/>
                    <a:pt x="132977" y="330480"/>
                    <a:pt x="130175" y="330480"/>
                  </a:cubicBezTo>
                  <a:close/>
                  <a:moveTo>
                    <a:pt x="131167" y="307975"/>
                  </a:moveTo>
                  <a:cubicBezTo>
                    <a:pt x="132556" y="307975"/>
                    <a:pt x="135334" y="309265"/>
                    <a:pt x="138112" y="309265"/>
                  </a:cubicBezTo>
                  <a:cubicBezTo>
                    <a:pt x="138112" y="309265"/>
                    <a:pt x="138112" y="309265"/>
                    <a:pt x="122832" y="328613"/>
                  </a:cubicBezTo>
                  <a:cubicBezTo>
                    <a:pt x="120054" y="328613"/>
                    <a:pt x="118665" y="327323"/>
                    <a:pt x="115887" y="327323"/>
                  </a:cubicBezTo>
                  <a:close/>
                  <a:moveTo>
                    <a:pt x="214313" y="304800"/>
                  </a:moveTo>
                  <a:cubicBezTo>
                    <a:pt x="214313" y="304800"/>
                    <a:pt x="214313" y="304800"/>
                    <a:pt x="194642" y="332076"/>
                  </a:cubicBezTo>
                  <a:cubicBezTo>
                    <a:pt x="193330" y="332076"/>
                    <a:pt x="193330" y="332076"/>
                    <a:pt x="193330" y="332076"/>
                  </a:cubicBezTo>
                  <a:cubicBezTo>
                    <a:pt x="190707" y="333375"/>
                    <a:pt x="188085" y="333375"/>
                    <a:pt x="184150" y="333375"/>
                  </a:cubicBezTo>
                  <a:cubicBezTo>
                    <a:pt x="184150" y="333375"/>
                    <a:pt x="184150" y="333375"/>
                    <a:pt x="203822" y="307397"/>
                  </a:cubicBezTo>
                  <a:cubicBezTo>
                    <a:pt x="206445" y="307397"/>
                    <a:pt x="210379" y="306099"/>
                    <a:pt x="214313" y="304800"/>
                  </a:cubicBezTo>
                  <a:close/>
                  <a:moveTo>
                    <a:pt x="115358" y="301625"/>
                  </a:moveTo>
                  <a:cubicBezTo>
                    <a:pt x="118110" y="302932"/>
                    <a:pt x="120862" y="302932"/>
                    <a:pt x="122238" y="304239"/>
                  </a:cubicBezTo>
                  <a:cubicBezTo>
                    <a:pt x="122238" y="304239"/>
                    <a:pt x="122238" y="304239"/>
                    <a:pt x="108479" y="323850"/>
                  </a:cubicBezTo>
                  <a:cubicBezTo>
                    <a:pt x="105727" y="322543"/>
                    <a:pt x="102976" y="321236"/>
                    <a:pt x="101600" y="321236"/>
                  </a:cubicBezTo>
                  <a:cubicBezTo>
                    <a:pt x="101600" y="321236"/>
                    <a:pt x="101600" y="321236"/>
                    <a:pt x="115358" y="301625"/>
                  </a:cubicBezTo>
                  <a:close/>
                  <a:moveTo>
                    <a:pt x="167482" y="109537"/>
                  </a:moveTo>
                  <a:cubicBezTo>
                    <a:pt x="167482" y="109537"/>
                    <a:pt x="167482" y="109537"/>
                    <a:pt x="167482" y="139754"/>
                  </a:cubicBezTo>
                  <a:cubicBezTo>
                    <a:pt x="175345" y="139754"/>
                    <a:pt x="181899" y="142382"/>
                    <a:pt x="187141" y="147637"/>
                  </a:cubicBezTo>
                  <a:cubicBezTo>
                    <a:pt x="187141" y="147637"/>
                    <a:pt x="187141" y="147637"/>
                    <a:pt x="200247" y="134499"/>
                  </a:cubicBezTo>
                  <a:cubicBezTo>
                    <a:pt x="209421" y="143695"/>
                    <a:pt x="213353" y="155520"/>
                    <a:pt x="213353" y="167344"/>
                  </a:cubicBezTo>
                  <a:cubicBezTo>
                    <a:pt x="213353" y="179168"/>
                    <a:pt x="209421" y="192306"/>
                    <a:pt x="200247" y="201502"/>
                  </a:cubicBezTo>
                  <a:cubicBezTo>
                    <a:pt x="200247" y="201502"/>
                    <a:pt x="200247" y="201502"/>
                    <a:pt x="185830" y="187051"/>
                  </a:cubicBezTo>
                  <a:cubicBezTo>
                    <a:pt x="180588" y="190992"/>
                    <a:pt x="174035" y="193620"/>
                    <a:pt x="167482" y="193620"/>
                  </a:cubicBezTo>
                  <a:cubicBezTo>
                    <a:pt x="153065" y="193620"/>
                    <a:pt x="139959" y="181795"/>
                    <a:pt x="139959" y="166030"/>
                  </a:cubicBezTo>
                  <a:lnTo>
                    <a:pt x="111125" y="166030"/>
                  </a:lnTo>
                  <a:cubicBezTo>
                    <a:pt x="111125" y="197561"/>
                    <a:pt x="136027" y="223837"/>
                    <a:pt x="167482" y="223837"/>
                  </a:cubicBezTo>
                  <a:cubicBezTo>
                    <a:pt x="198937" y="223837"/>
                    <a:pt x="223838" y="197561"/>
                    <a:pt x="223838" y="166030"/>
                  </a:cubicBezTo>
                  <a:cubicBezTo>
                    <a:pt x="223838" y="135813"/>
                    <a:pt x="198937" y="109537"/>
                    <a:pt x="167482" y="109537"/>
                  </a:cubicBezTo>
                  <a:close/>
                  <a:moveTo>
                    <a:pt x="167728" y="87312"/>
                  </a:moveTo>
                  <a:cubicBezTo>
                    <a:pt x="167728" y="87312"/>
                    <a:pt x="167728" y="87312"/>
                    <a:pt x="167728" y="92576"/>
                  </a:cubicBezTo>
                  <a:cubicBezTo>
                    <a:pt x="208455" y="92576"/>
                    <a:pt x="241300" y="125480"/>
                    <a:pt x="241300" y="166280"/>
                  </a:cubicBezTo>
                  <a:cubicBezTo>
                    <a:pt x="241300" y="208396"/>
                    <a:pt x="208455" y="241300"/>
                    <a:pt x="167728" y="241300"/>
                  </a:cubicBezTo>
                  <a:cubicBezTo>
                    <a:pt x="127000" y="241300"/>
                    <a:pt x="92841" y="208396"/>
                    <a:pt x="92841" y="166280"/>
                  </a:cubicBezTo>
                  <a:cubicBezTo>
                    <a:pt x="92841" y="166280"/>
                    <a:pt x="92841" y="166280"/>
                    <a:pt x="88900" y="166280"/>
                  </a:cubicBezTo>
                  <a:cubicBezTo>
                    <a:pt x="88900" y="122847"/>
                    <a:pt x="124372" y="87312"/>
                    <a:pt x="167728" y="87312"/>
                  </a:cubicBezTo>
                  <a:close/>
                  <a:moveTo>
                    <a:pt x="168275" y="71437"/>
                  </a:moveTo>
                  <a:cubicBezTo>
                    <a:pt x="221192" y="71437"/>
                    <a:pt x="263525" y="114792"/>
                    <a:pt x="263525" y="166030"/>
                  </a:cubicBezTo>
                  <a:cubicBezTo>
                    <a:pt x="263525" y="218582"/>
                    <a:pt x="221192" y="261937"/>
                    <a:pt x="168275" y="261937"/>
                  </a:cubicBezTo>
                  <a:cubicBezTo>
                    <a:pt x="168275" y="261937"/>
                    <a:pt x="168275" y="261937"/>
                    <a:pt x="168275" y="256682"/>
                  </a:cubicBezTo>
                  <a:cubicBezTo>
                    <a:pt x="218546" y="256682"/>
                    <a:pt x="258234" y="215954"/>
                    <a:pt x="258234" y="166030"/>
                  </a:cubicBezTo>
                  <a:cubicBezTo>
                    <a:pt x="258234" y="117420"/>
                    <a:pt x="218546" y="76692"/>
                    <a:pt x="168275" y="76692"/>
                  </a:cubicBezTo>
                  <a:cubicBezTo>
                    <a:pt x="168275" y="76692"/>
                    <a:pt x="168275" y="76692"/>
                    <a:pt x="168275" y="71437"/>
                  </a:cubicBezTo>
                  <a:close/>
                  <a:moveTo>
                    <a:pt x="170114" y="61912"/>
                  </a:moveTo>
                  <a:cubicBezTo>
                    <a:pt x="168798" y="63230"/>
                    <a:pt x="167482" y="64548"/>
                    <a:pt x="164849" y="64548"/>
                  </a:cubicBezTo>
                  <a:cubicBezTo>
                    <a:pt x="146422" y="65866"/>
                    <a:pt x="129311" y="71137"/>
                    <a:pt x="114832" y="80363"/>
                  </a:cubicBezTo>
                  <a:cubicBezTo>
                    <a:pt x="113516" y="80363"/>
                    <a:pt x="110884" y="81681"/>
                    <a:pt x="109568" y="81681"/>
                  </a:cubicBezTo>
                  <a:cubicBezTo>
                    <a:pt x="109568" y="81681"/>
                    <a:pt x="108251" y="81681"/>
                    <a:pt x="108251" y="80363"/>
                  </a:cubicBezTo>
                  <a:cubicBezTo>
                    <a:pt x="96405" y="89588"/>
                    <a:pt x="87192" y="98814"/>
                    <a:pt x="79294" y="110675"/>
                  </a:cubicBezTo>
                  <a:cubicBezTo>
                    <a:pt x="79294" y="113311"/>
                    <a:pt x="79294" y="115947"/>
                    <a:pt x="77978" y="117265"/>
                  </a:cubicBezTo>
                  <a:cubicBezTo>
                    <a:pt x="70081" y="133080"/>
                    <a:pt x="66132" y="148895"/>
                    <a:pt x="66132" y="166028"/>
                  </a:cubicBezTo>
                  <a:cubicBezTo>
                    <a:pt x="66132" y="166028"/>
                    <a:pt x="66132" y="166028"/>
                    <a:pt x="66132" y="168664"/>
                  </a:cubicBezTo>
                  <a:cubicBezTo>
                    <a:pt x="66132" y="171299"/>
                    <a:pt x="64816" y="172617"/>
                    <a:pt x="63500" y="175253"/>
                  </a:cubicBezTo>
                  <a:cubicBezTo>
                    <a:pt x="64816" y="189750"/>
                    <a:pt x="68765" y="202930"/>
                    <a:pt x="75346" y="214791"/>
                  </a:cubicBezTo>
                  <a:cubicBezTo>
                    <a:pt x="76662" y="216109"/>
                    <a:pt x="79294" y="217427"/>
                    <a:pt x="80611" y="218745"/>
                  </a:cubicBezTo>
                  <a:cubicBezTo>
                    <a:pt x="89824" y="234560"/>
                    <a:pt x="102986" y="246421"/>
                    <a:pt x="117465" y="255647"/>
                  </a:cubicBezTo>
                  <a:cubicBezTo>
                    <a:pt x="120097" y="256965"/>
                    <a:pt x="121413" y="258283"/>
                    <a:pt x="121413" y="260918"/>
                  </a:cubicBezTo>
                  <a:cubicBezTo>
                    <a:pt x="134576" y="266190"/>
                    <a:pt x="147738" y="270144"/>
                    <a:pt x="162217" y="271462"/>
                  </a:cubicBezTo>
                  <a:cubicBezTo>
                    <a:pt x="163533" y="268826"/>
                    <a:pt x="166166" y="268826"/>
                    <a:pt x="168798" y="268826"/>
                  </a:cubicBezTo>
                  <a:cubicBezTo>
                    <a:pt x="185909" y="267508"/>
                    <a:pt x="203020" y="263554"/>
                    <a:pt x="218814" y="254329"/>
                  </a:cubicBezTo>
                  <a:cubicBezTo>
                    <a:pt x="221447" y="253011"/>
                    <a:pt x="222763" y="253011"/>
                    <a:pt x="225395" y="253011"/>
                  </a:cubicBezTo>
                  <a:cubicBezTo>
                    <a:pt x="237241" y="245103"/>
                    <a:pt x="246455" y="235878"/>
                    <a:pt x="254352" y="224016"/>
                  </a:cubicBezTo>
                  <a:cubicBezTo>
                    <a:pt x="254352" y="221381"/>
                    <a:pt x="254352" y="218745"/>
                    <a:pt x="255669" y="217427"/>
                  </a:cubicBezTo>
                  <a:cubicBezTo>
                    <a:pt x="264882" y="201612"/>
                    <a:pt x="268831" y="184479"/>
                    <a:pt x="268831" y="166028"/>
                  </a:cubicBezTo>
                  <a:cubicBezTo>
                    <a:pt x="268831" y="164710"/>
                    <a:pt x="270147" y="162074"/>
                    <a:pt x="271463" y="160756"/>
                  </a:cubicBezTo>
                  <a:cubicBezTo>
                    <a:pt x="268831" y="106721"/>
                    <a:pt x="224079" y="63230"/>
                    <a:pt x="170114" y="61912"/>
                  </a:cubicBezTo>
                  <a:close/>
                  <a:moveTo>
                    <a:pt x="163539" y="47625"/>
                  </a:moveTo>
                  <a:cubicBezTo>
                    <a:pt x="166167" y="47625"/>
                    <a:pt x="168795" y="48940"/>
                    <a:pt x="170109" y="51572"/>
                  </a:cubicBezTo>
                  <a:cubicBezTo>
                    <a:pt x="230558" y="52887"/>
                    <a:pt x="279180" y="100249"/>
                    <a:pt x="283122" y="159451"/>
                  </a:cubicBezTo>
                  <a:cubicBezTo>
                    <a:pt x="284436" y="162083"/>
                    <a:pt x="285750" y="163398"/>
                    <a:pt x="285750" y="166029"/>
                  </a:cubicBezTo>
                  <a:cubicBezTo>
                    <a:pt x="285750" y="187079"/>
                    <a:pt x="280494" y="208129"/>
                    <a:pt x="269981" y="225232"/>
                  </a:cubicBezTo>
                  <a:cubicBezTo>
                    <a:pt x="268667" y="227863"/>
                    <a:pt x="267353" y="229179"/>
                    <a:pt x="264725" y="229179"/>
                  </a:cubicBezTo>
                  <a:cubicBezTo>
                    <a:pt x="255526" y="242335"/>
                    <a:pt x="245013" y="254175"/>
                    <a:pt x="231872" y="263384"/>
                  </a:cubicBezTo>
                  <a:cubicBezTo>
                    <a:pt x="230558" y="266016"/>
                    <a:pt x="229244" y="267331"/>
                    <a:pt x="227930" y="268647"/>
                  </a:cubicBezTo>
                  <a:cubicBezTo>
                    <a:pt x="209532" y="279172"/>
                    <a:pt x="189821" y="285750"/>
                    <a:pt x="168795" y="285750"/>
                  </a:cubicBezTo>
                  <a:cubicBezTo>
                    <a:pt x="166167" y="285750"/>
                    <a:pt x="163539" y="284434"/>
                    <a:pt x="162225" y="281803"/>
                  </a:cubicBezTo>
                  <a:cubicBezTo>
                    <a:pt x="146456" y="281803"/>
                    <a:pt x="130686" y="277856"/>
                    <a:pt x="116231" y="271278"/>
                  </a:cubicBezTo>
                  <a:cubicBezTo>
                    <a:pt x="116231" y="271278"/>
                    <a:pt x="114917" y="271278"/>
                    <a:pt x="113603" y="271278"/>
                  </a:cubicBezTo>
                  <a:cubicBezTo>
                    <a:pt x="112289" y="271278"/>
                    <a:pt x="110974" y="271278"/>
                    <a:pt x="109660" y="269962"/>
                  </a:cubicBezTo>
                  <a:cubicBezTo>
                    <a:pt x="91263" y="259438"/>
                    <a:pt x="76808" y="244966"/>
                    <a:pt x="66295" y="227863"/>
                  </a:cubicBezTo>
                  <a:cubicBezTo>
                    <a:pt x="64981" y="225232"/>
                    <a:pt x="63667" y="222601"/>
                    <a:pt x="64981" y="219969"/>
                  </a:cubicBezTo>
                  <a:cubicBezTo>
                    <a:pt x="58410" y="206813"/>
                    <a:pt x="53154" y="191026"/>
                    <a:pt x="51840" y="175239"/>
                  </a:cubicBezTo>
                  <a:cubicBezTo>
                    <a:pt x="50526" y="173923"/>
                    <a:pt x="49212" y="171292"/>
                    <a:pt x="49212" y="168661"/>
                  </a:cubicBezTo>
                  <a:cubicBezTo>
                    <a:pt x="49212" y="168661"/>
                    <a:pt x="49212" y="168661"/>
                    <a:pt x="49212" y="166029"/>
                  </a:cubicBezTo>
                  <a:cubicBezTo>
                    <a:pt x="49212" y="146295"/>
                    <a:pt x="54468" y="126561"/>
                    <a:pt x="63667" y="109458"/>
                  </a:cubicBezTo>
                  <a:cubicBezTo>
                    <a:pt x="64981" y="106827"/>
                    <a:pt x="67609" y="105511"/>
                    <a:pt x="68923" y="105511"/>
                  </a:cubicBezTo>
                  <a:cubicBezTo>
                    <a:pt x="78122" y="92355"/>
                    <a:pt x="88635" y="80515"/>
                    <a:pt x="101776" y="71306"/>
                  </a:cubicBezTo>
                  <a:cubicBezTo>
                    <a:pt x="101776" y="68674"/>
                    <a:pt x="103090" y="67359"/>
                    <a:pt x="105718" y="64728"/>
                  </a:cubicBezTo>
                  <a:cubicBezTo>
                    <a:pt x="122801" y="54203"/>
                    <a:pt x="143827" y="48940"/>
                    <a:pt x="163539" y="47625"/>
                  </a:cubicBezTo>
                  <a:close/>
                  <a:moveTo>
                    <a:pt x="167482" y="0"/>
                  </a:moveTo>
                  <a:cubicBezTo>
                    <a:pt x="259794" y="0"/>
                    <a:pt x="334963" y="75047"/>
                    <a:pt x="334963" y="167210"/>
                  </a:cubicBezTo>
                  <a:cubicBezTo>
                    <a:pt x="334963" y="218559"/>
                    <a:pt x="312544" y="264640"/>
                    <a:pt x="276938" y="294922"/>
                  </a:cubicBezTo>
                  <a:cubicBezTo>
                    <a:pt x="275619" y="294922"/>
                    <a:pt x="275619" y="294922"/>
                    <a:pt x="274301" y="296239"/>
                  </a:cubicBezTo>
                  <a:cubicBezTo>
                    <a:pt x="274301" y="296239"/>
                    <a:pt x="274301" y="296239"/>
                    <a:pt x="272982" y="298872"/>
                  </a:cubicBezTo>
                  <a:cubicBezTo>
                    <a:pt x="267707" y="302822"/>
                    <a:pt x="262432" y="306772"/>
                    <a:pt x="255838" y="310722"/>
                  </a:cubicBezTo>
                  <a:cubicBezTo>
                    <a:pt x="255838" y="310722"/>
                    <a:pt x="255838" y="310722"/>
                    <a:pt x="261113" y="302822"/>
                  </a:cubicBezTo>
                  <a:cubicBezTo>
                    <a:pt x="262432" y="301506"/>
                    <a:pt x="262432" y="297556"/>
                    <a:pt x="261113" y="296239"/>
                  </a:cubicBezTo>
                  <a:cubicBezTo>
                    <a:pt x="259794" y="294922"/>
                    <a:pt x="257157" y="294922"/>
                    <a:pt x="255838" y="296239"/>
                  </a:cubicBezTo>
                  <a:cubicBezTo>
                    <a:pt x="255838" y="296239"/>
                    <a:pt x="255838" y="296239"/>
                    <a:pt x="240013" y="319939"/>
                  </a:cubicBezTo>
                  <a:cubicBezTo>
                    <a:pt x="236057" y="321255"/>
                    <a:pt x="232101" y="322572"/>
                    <a:pt x="228144" y="323889"/>
                  </a:cubicBezTo>
                  <a:cubicBezTo>
                    <a:pt x="228144" y="323889"/>
                    <a:pt x="228144" y="323889"/>
                    <a:pt x="242651" y="302822"/>
                  </a:cubicBezTo>
                  <a:cubicBezTo>
                    <a:pt x="243969" y="301506"/>
                    <a:pt x="243969" y="297556"/>
                    <a:pt x="242651" y="296239"/>
                  </a:cubicBezTo>
                  <a:cubicBezTo>
                    <a:pt x="241332" y="294922"/>
                    <a:pt x="238694" y="294922"/>
                    <a:pt x="237376" y="296239"/>
                  </a:cubicBezTo>
                  <a:cubicBezTo>
                    <a:pt x="237376" y="296239"/>
                    <a:pt x="237376" y="296239"/>
                    <a:pt x="214957" y="329155"/>
                  </a:cubicBezTo>
                  <a:cubicBezTo>
                    <a:pt x="211001" y="330472"/>
                    <a:pt x="207044" y="330472"/>
                    <a:pt x="204407" y="331788"/>
                  </a:cubicBezTo>
                  <a:cubicBezTo>
                    <a:pt x="204407" y="331788"/>
                    <a:pt x="204407" y="331788"/>
                    <a:pt x="224188" y="302822"/>
                  </a:cubicBezTo>
                  <a:cubicBezTo>
                    <a:pt x="225507" y="302822"/>
                    <a:pt x="225507" y="301506"/>
                    <a:pt x="225507" y="300189"/>
                  </a:cubicBezTo>
                  <a:cubicBezTo>
                    <a:pt x="276938" y="277806"/>
                    <a:pt x="312544" y="226458"/>
                    <a:pt x="312544" y="167210"/>
                  </a:cubicBezTo>
                  <a:cubicBezTo>
                    <a:pt x="312544" y="88213"/>
                    <a:pt x="247926" y="22382"/>
                    <a:pt x="167482" y="22382"/>
                  </a:cubicBezTo>
                  <a:cubicBezTo>
                    <a:pt x="87037" y="22382"/>
                    <a:pt x="22419" y="88213"/>
                    <a:pt x="22419" y="167210"/>
                  </a:cubicBezTo>
                  <a:cubicBezTo>
                    <a:pt x="22419" y="226458"/>
                    <a:pt x="56706" y="276490"/>
                    <a:pt x="108137" y="300189"/>
                  </a:cubicBezTo>
                  <a:cubicBezTo>
                    <a:pt x="108137" y="300189"/>
                    <a:pt x="108137" y="300189"/>
                    <a:pt x="93631" y="318622"/>
                  </a:cubicBezTo>
                  <a:cubicBezTo>
                    <a:pt x="92312" y="317305"/>
                    <a:pt x="89675" y="315989"/>
                    <a:pt x="88356" y="315989"/>
                  </a:cubicBezTo>
                  <a:cubicBezTo>
                    <a:pt x="88356" y="315989"/>
                    <a:pt x="88356" y="315989"/>
                    <a:pt x="96269" y="302822"/>
                  </a:cubicBezTo>
                  <a:cubicBezTo>
                    <a:pt x="97587" y="301506"/>
                    <a:pt x="97587" y="297556"/>
                    <a:pt x="96269" y="296239"/>
                  </a:cubicBezTo>
                  <a:cubicBezTo>
                    <a:pt x="94950" y="294922"/>
                    <a:pt x="92312" y="294922"/>
                    <a:pt x="90994" y="296239"/>
                  </a:cubicBezTo>
                  <a:cubicBezTo>
                    <a:pt x="90994" y="296239"/>
                    <a:pt x="90994" y="296239"/>
                    <a:pt x="80444" y="312039"/>
                  </a:cubicBezTo>
                  <a:cubicBezTo>
                    <a:pt x="79125" y="310722"/>
                    <a:pt x="76487" y="309405"/>
                    <a:pt x="75169" y="308089"/>
                  </a:cubicBezTo>
                  <a:cubicBezTo>
                    <a:pt x="75169" y="308089"/>
                    <a:pt x="75169" y="308089"/>
                    <a:pt x="79125" y="302822"/>
                  </a:cubicBezTo>
                  <a:cubicBezTo>
                    <a:pt x="80444" y="301506"/>
                    <a:pt x="79125" y="297556"/>
                    <a:pt x="77806" y="296239"/>
                  </a:cubicBezTo>
                  <a:cubicBezTo>
                    <a:pt x="76487" y="294922"/>
                    <a:pt x="75169" y="294922"/>
                    <a:pt x="73850" y="296239"/>
                  </a:cubicBezTo>
                  <a:cubicBezTo>
                    <a:pt x="73850" y="296239"/>
                    <a:pt x="73850" y="296239"/>
                    <a:pt x="68575" y="302822"/>
                  </a:cubicBezTo>
                  <a:cubicBezTo>
                    <a:pt x="65937" y="301506"/>
                    <a:pt x="63300" y="298872"/>
                    <a:pt x="60662" y="297556"/>
                  </a:cubicBezTo>
                  <a:cubicBezTo>
                    <a:pt x="60662" y="296239"/>
                    <a:pt x="60662" y="296239"/>
                    <a:pt x="60662" y="296239"/>
                  </a:cubicBezTo>
                  <a:cubicBezTo>
                    <a:pt x="59344" y="294922"/>
                    <a:pt x="59344" y="294922"/>
                    <a:pt x="58025" y="294922"/>
                  </a:cubicBezTo>
                  <a:cubicBezTo>
                    <a:pt x="22419" y="264640"/>
                    <a:pt x="0" y="218559"/>
                    <a:pt x="0" y="167210"/>
                  </a:cubicBezTo>
                  <a:cubicBezTo>
                    <a:pt x="0" y="75047"/>
                    <a:pt x="75169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1" name="任意多边形: 形状 30"/>
          <p:cNvSpPr/>
          <p:nvPr/>
        </p:nvSpPr>
        <p:spPr bwMode="auto">
          <a:xfrm>
            <a:off x="2155853" y="3162580"/>
            <a:ext cx="2381" cy="13097"/>
          </a:xfrm>
          <a:custGeom>
            <a:avLst/>
            <a:gdLst>
              <a:gd name="T0" fmla="*/ 1 w 1"/>
              <a:gd name="T1" fmla="*/ 5 h 5"/>
              <a:gd name="T2" fmla="*/ 1 w 1"/>
              <a:gd name="T3" fmla="*/ 5 h 5"/>
              <a:gd name="T4" fmla="*/ 1 w 1"/>
              <a:gd name="T5" fmla="*/ 5 h 5"/>
              <a:gd name="T6" fmla="*/ 1 w 1"/>
              <a:gd name="T7" fmla="*/ 4 h 5"/>
              <a:gd name="T8" fmla="*/ 1 w 1"/>
              <a:gd name="T9" fmla="*/ 4 h 5"/>
              <a:gd name="T10" fmla="*/ 1 w 1"/>
              <a:gd name="T11" fmla="*/ 4 h 5"/>
              <a:gd name="T12" fmla="*/ 1 w 1"/>
              <a:gd name="T13" fmla="*/ 4 h 5"/>
              <a:gd name="T14" fmla="*/ 1 w 1"/>
              <a:gd name="T15" fmla="*/ 4 h 5"/>
              <a:gd name="T16" fmla="*/ 1 w 1"/>
              <a:gd name="T17" fmla="*/ 4 h 5"/>
              <a:gd name="T18" fmla="*/ 1 w 1"/>
              <a:gd name="T19" fmla="*/ 3 h 5"/>
              <a:gd name="T20" fmla="*/ 1 w 1"/>
              <a:gd name="T21" fmla="*/ 4 h 5"/>
              <a:gd name="T22" fmla="*/ 1 w 1"/>
              <a:gd name="T23" fmla="*/ 3 h 5"/>
              <a:gd name="T24" fmla="*/ 1 w 1"/>
              <a:gd name="T25" fmla="*/ 3 h 5"/>
              <a:gd name="T26" fmla="*/ 1 w 1"/>
              <a:gd name="T27" fmla="*/ 3 h 5"/>
              <a:gd name="T28" fmla="*/ 1 w 1"/>
              <a:gd name="T29" fmla="*/ 3 h 5"/>
              <a:gd name="T30" fmla="*/ 0 w 1"/>
              <a:gd name="T31" fmla="*/ 2 h 5"/>
              <a:gd name="T32" fmla="*/ 1 w 1"/>
              <a:gd name="T33" fmla="*/ 3 h 5"/>
              <a:gd name="T34" fmla="*/ 0 w 1"/>
              <a:gd name="T35" fmla="*/ 2 h 5"/>
              <a:gd name="T36" fmla="*/ 0 w 1"/>
              <a:gd name="T37" fmla="*/ 1 h 5"/>
              <a:gd name="T38" fmla="*/ 0 w 1"/>
              <a:gd name="T39" fmla="*/ 2 h 5"/>
              <a:gd name="T40" fmla="*/ 0 w 1"/>
              <a:gd name="T41" fmla="*/ 1 h 5"/>
              <a:gd name="T42" fmla="*/ 0 w 1"/>
              <a:gd name="T43" fmla="*/ 1 h 5"/>
              <a:gd name="T44" fmla="*/ 0 w 1"/>
              <a:gd name="T45" fmla="*/ 1 h 5"/>
              <a:gd name="T46" fmla="*/ 0 w 1"/>
              <a:gd name="T47" fmla="*/ 1 h 5"/>
              <a:gd name="T48" fmla="*/ 0 w 1"/>
              <a:gd name="T49" fmla="*/ 1 h 5"/>
              <a:gd name="T50" fmla="*/ 0 w 1"/>
              <a:gd name="T51" fmla="*/ 1 h 5"/>
              <a:gd name="T52" fmla="*/ 0 w 1"/>
              <a:gd name="T53" fmla="*/ 1 h 5"/>
              <a:gd name="T54" fmla="*/ 0 w 1"/>
              <a:gd name="T55" fmla="*/ 0 h 5"/>
              <a:gd name="T56" fmla="*/ 0 w 1"/>
              <a:gd name="T57" fmla="*/ 0 h 5"/>
              <a:gd name="T58" fmla="*/ 0 w 1"/>
              <a:gd name="T5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2"/>
                  <a:pt x="0" y="3"/>
                  <a:pt x="1" y="3"/>
                </a:cubicBezTo>
                <a:cubicBezTo>
                  <a:pt x="0" y="3"/>
                  <a:pt x="0" y="2"/>
                  <a:pt x="0" y="2"/>
                </a:cubicBezTo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A5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62" name="组合 61"/>
          <p:cNvGrpSpPr/>
          <p:nvPr/>
        </p:nvGrpSpPr>
        <p:grpSpPr>
          <a:xfrm>
            <a:off x="537794" y="2381530"/>
            <a:ext cx="1245394" cy="1526381"/>
            <a:chOff x="537794" y="2381530"/>
            <a:chExt cx="1245394" cy="1526381"/>
          </a:xfrm>
        </p:grpSpPr>
        <p:sp>
          <p:nvSpPr>
            <p:cNvPr id="25" name="任意多边形: 形状 24"/>
            <p:cNvSpPr/>
            <p:nvPr/>
          </p:nvSpPr>
          <p:spPr bwMode="auto">
            <a:xfrm>
              <a:off x="537794" y="2381530"/>
              <a:ext cx="1245394" cy="1526381"/>
            </a:xfrm>
            <a:custGeom>
              <a:avLst/>
              <a:gdLst>
                <a:gd name="T0" fmla="*/ 496 w 503"/>
                <a:gd name="T1" fmla="*/ 109 h 617"/>
                <a:gd name="T2" fmla="*/ 377 w 503"/>
                <a:gd name="T3" fmla="*/ 122 h 617"/>
                <a:gd name="T4" fmla="*/ 292 w 503"/>
                <a:gd name="T5" fmla="*/ 90 h 617"/>
                <a:gd name="T6" fmla="*/ 314 w 503"/>
                <a:gd name="T7" fmla="*/ 36 h 617"/>
                <a:gd name="T8" fmla="*/ 254 w 503"/>
                <a:gd name="T9" fmla="*/ 0 h 617"/>
                <a:gd name="T10" fmla="*/ 199 w 503"/>
                <a:gd name="T11" fmla="*/ 42 h 617"/>
                <a:gd name="T12" fmla="*/ 213 w 503"/>
                <a:gd name="T13" fmla="*/ 97 h 617"/>
                <a:gd name="T14" fmla="*/ 117 w 503"/>
                <a:gd name="T15" fmla="*/ 123 h 617"/>
                <a:gd name="T16" fmla="*/ 15 w 503"/>
                <a:gd name="T17" fmla="*/ 106 h 617"/>
                <a:gd name="T18" fmla="*/ 6 w 503"/>
                <a:gd name="T19" fmla="*/ 178 h 617"/>
                <a:gd name="T20" fmla="*/ 14 w 503"/>
                <a:gd name="T21" fmla="*/ 233 h 617"/>
                <a:gd name="T22" fmla="*/ 44 w 503"/>
                <a:gd name="T23" fmla="*/ 255 h 617"/>
                <a:gd name="T24" fmla="*/ 86 w 503"/>
                <a:gd name="T25" fmla="*/ 233 h 617"/>
                <a:gd name="T26" fmla="*/ 128 w 503"/>
                <a:gd name="T27" fmla="*/ 293 h 617"/>
                <a:gd name="T28" fmla="*/ 87 w 503"/>
                <a:gd name="T29" fmla="*/ 359 h 617"/>
                <a:gd name="T30" fmla="*/ 27 w 503"/>
                <a:gd name="T31" fmla="*/ 334 h 617"/>
                <a:gd name="T32" fmla="*/ 1 w 503"/>
                <a:gd name="T33" fmla="*/ 384 h 617"/>
                <a:gd name="T34" fmla="*/ 5 w 503"/>
                <a:gd name="T35" fmla="*/ 465 h 617"/>
                <a:gd name="T36" fmla="*/ 10 w 503"/>
                <a:gd name="T37" fmla="*/ 500 h 617"/>
                <a:gd name="T38" fmla="*/ 143 w 503"/>
                <a:gd name="T39" fmla="*/ 490 h 617"/>
                <a:gd name="T40" fmla="*/ 225 w 503"/>
                <a:gd name="T41" fmla="*/ 522 h 617"/>
                <a:gd name="T42" fmla="*/ 196 w 503"/>
                <a:gd name="T43" fmla="*/ 573 h 617"/>
                <a:gd name="T44" fmla="*/ 256 w 503"/>
                <a:gd name="T45" fmla="*/ 617 h 617"/>
                <a:gd name="T46" fmla="*/ 313 w 503"/>
                <a:gd name="T47" fmla="*/ 575 h 617"/>
                <a:gd name="T48" fmla="*/ 281 w 503"/>
                <a:gd name="T49" fmla="*/ 520 h 617"/>
                <a:gd name="T50" fmla="*/ 318 w 503"/>
                <a:gd name="T51" fmla="*/ 491 h 617"/>
                <a:gd name="T52" fmla="*/ 489 w 503"/>
                <a:gd name="T53" fmla="*/ 506 h 617"/>
                <a:gd name="T54" fmla="*/ 498 w 503"/>
                <a:gd name="T55" fmla="*/ 421 h 617"/>
                <a:gd name="T56" fmla="*/ 478 w 503"/>
                <a:gd name="T57" fmla="*/ 338 h 617"/>
                <a:gd name="T58" fmla="*/ 426 w 503"/>
                <a:gd name="T59" fmla="*/ 349 h 617"/>
                <a:gd name="T60" fmla="*/ 381 w 503"/>
                <a:gd name="T61" fmla="*/ 292 h 617"/>
                <a:gd name="T62" fmla="*/ 422 w 503"/>
                <a:gd name="T63" fmla="*/ 244 h 617"/>
                <a:gd name="T64" fmla="*/ 483 w 503"/>
                <a:gd name="T65" fmla="*/ 260 h 617"/>
                <a:gd name="T66" fmla="*/ 501 w 503"/>
                <a:gd name="T67" fmla="*/ 177 h 617"/>
                <a:gd name="T68" fmla="*/ 496 w 503"/>
                <a:gd name="T69" fmla="*/ 10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617">
                  <a:moveTo>
                    <a:pt x="496" y="109"/>
                  </a:moveTo>
                  <a:cubicBezTo>
                    <a:pt x="496" y="109"/>
                    <a:pt x="434" y="122"/>
                    <a:pt x="377" y="122"/>
                  </a:cubicBezTo>
                  <a:cubicBezTo>
                    <a:pt x="329" y="121"/>
                    <a:pt x="292" y="118"/>
                    <a:pt x="292" y="90"/>
                  </a:cubicBezTo>
                  <a:cubicBezTo>
                    <a:pt x="293" y="62"/>
                    <a:pt x="317" y="62"/>
                    <a:pt x="314" y="36"/>
                  </a:cubicBezTo>
                  <a:cubicBezTo>
                    <a:pt x="310" y="9"/>
                    <a:pt x="283" y="0"/>
                    <a:pt x="254" y="0"/>
                  </a:cubicBezTo>
                  <a:cubicBezTo>
                    <a:pt x="226" y="1"/>
                    <a:pt x="199" y="19"/>
                    <a:pt x="199" y="42"/>
                  </a:cubicBezTo>
                  <a:cubicBezTo>
                    <a:pt x="199" y="64"/>
                    <a:pt x="221" y="81"/>
                    <a:pt x="213" y="97"/>
                  </a:cubicBezTo>
                  <a:cubicBezTo>
                    <a:pt x="204" y="113"/>
                    <a:pt x="165" y="126"/>
                    <a:pt x="117" y="123"/>
                  </a:cubicBezTo>
                  <a:cubicBezTo>
                    <a:pt x="71" y="120"/>
                    <a:pt x="15" y="106"/>
                    <a:pt x="15" y="106"/>
                  </a:cubicBezTo>
                  <a:cubicBezTo>
                    <a:pt x="15" y="106"/>
                    <a:pt x="6" y="157"/>
                    <a:pt x="6" y="178"/>
                  </a:cubicBezTo>
                  <a:cubicBezTo>
                    <a:pt x="7" y="200"/>
                    <a:pt x="10" y="224"/>
                    <a:pt x="14" y="233"/>
                  </a:cubicBezTo>
                  <a:cubicBezTo>
                    <a:pt x="19" y="242"/>
                    <a:pt x="27" y="259"/>
                    <a:pt x="44" y="255"/>
                  </a:cubicBezTo>
                  <a:cubicBezTo>
                    <a:pt x="60" y="251"/>
                    <a:pt x="69" y="230"/>
                    <a:pt x="86" y="233"/>
                  </a:cubicBezTo>
                  <a:cubicBezTo>
                    <a:pt x="102" y="236"/>
                    <a:pt x="130" y="259"/>
                    <a:pt x="128" y="293"/>
                  </a:cubicBezTo>
                  <a:cubicBezTo>
                    <a:pt x="125" y="328"/>
                    <a:pt x="111" y="361"/>
                    <a:pt x="87" y="359"/>
                  </a:cubicBezTo>
                  <a:cubicBezTo>
                    <a:pt x="62" y="357"/>
                    <a:pt x="47" y="336"/>
                    <a:pt x="27" y="334"/>
                  </a:cubicBezTo>
                  <a:cubicBezTo>
                    <a:pt x="6" y="332"/>
                    <a:pt x="0" y="366"/>
                    <a:pt x="1" y="384"/>
                  </a:cubicBezTo>
                  <a:cubicBezTo>
                    <a:pt x="2" y="403"/>
                    <a:pt x="2" y="445"/>
                    <a:pt x="5" y="465"/>
                  </a:cubicBezTo>
                  <a:cubicBezTo>
                    <a:pt x="8" y="485"/>
                    <a:pt x="10" y="500"/>
                    <a:pt x="10" y="500"/>
                  </a:cubicBezTo>
                  <a:cubicBezTo>
                    <a:pt x="10" y="500"/>
                    <a:pt x="90" y="489"/>
                    <a:pt x="143" y="490"/>
                  </a:cubicBezTo>
                  <a:cubicBezTo>
                    <a:pt x="195" y="491"/>
                    <a:pt x="223" y="502"/>
                    <a:pt x="225" y="522"/>
                  </a:cubicBezTo>
                  <a:cubicBezTo>
                    <a:pt x="226" y="542"/>
                    <a:pt x="193" y="550"/>
                    <a:pt x="196" y="573"/>
                  </a:cubicBezTo>
                  <a:cubicBezTo>
                    <a:pt x="199" y="596"/>
                    <a:pt x="234" y="617"/>
                    <a:pt x="256" y="617"/>
                  </a:cubicBezTo>
                  <a:cubicBezTo>
                    <a:pt x="279" y="616"/>
                    <a:pt x="313" y="602"/>
                    <a:pt x="313" y="575"/>
                  </a:cubicBezTo>
                  <a:cubicBezTo>
                    <a:pt x="312" y="548"/>
                    <a:pt x="282" y="537"/>
                    <a:pt x="281" y="520"/>
                  </a:cubicBezTo>
                  <a:cubicBezTo>
                    <a:pt x="279" y="504"/>
                    <a:pt x="298" y="491"/>
                    <a:pt x="318" y="491"/>
                  </a:cubicBezTo>
                  <a:cubicBezTo>
                    <a:pt x="337" y="491"/>
                    <a:pt x="489" y="506"/>
                    <a:pt x="489" y="506"/>
                  </a:cubicBezTo>
                  <a:cubicBezTo>
                    <a:pt x="489" y="506"/>
                    <a:pt x="494" y="464"/>
                    <a:pt x="498" y="421"/>
                  </a:cubicBezTo>
                  <a:cubicBezTo>
                    <a:pt x="503" y="364"/>
                    <a:pt x="498" y="336"/>
                    <a:pt x="478" y="338"/>
                  </a:cubicBezTo>
                  <a:cubicBezTo>
                    <a:pt x="467" y="339"/>
                    <a:pt x="449" y="350"/>
                    <a:pt x="426" y="349"/>
                  </a:cubicBezTo>
                  <a:cubicBezTo>
                    <a:pt x="403" y="348"/>
                    <a:pt x="378" y="329"/>
                    <a:pt x="381" y="292"/>
                  </a:cubicBezTo>
                  <a:cubicBezTo>
                    <a:pt x="384" y="263"/>
                    <a:pt x="399" y="243"/>
                    <a:pt x="422" y="244"/>
                  </a:cubicBezTo>
                  <a:cubicBezTo>
                    <a:pt x="444" y="246"/>
                    <a:pt x="468" y="260"/>
                    <a:pt x="483" y="260"/>
                  </a:cubicBezTo>
                  <a:cubicBezTo>
                    <a:pt x="493" y="261"/>
                    <a:pt x="501" y="198"/>
                    <a:pt x="501" y="177"/>
                  </a:cubicBezTo>
                  <a:cubicBezTo>
                    <a:pt x="501" y="135"/>
                    <a:pt x="496" y="109"/>
                    <a:pt x="496" y="109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1023876" y="2973116"/>
              <a:ext cx="310140" cy="308683"/>
            </a:xfrm>
            <a:custGeom>
              <a:avLst/>
              <a:gdLst>
                <a:gd name="connsiteX0" fmla="*/ 210684 w 338138"/>
                <a:gd name="connsiteY0" fmla="*/ 177800 h 336550"/>
                <a:gd name="connsiteX1" fmla="*/ 207963 w 338138"/>
                <a:gd name="connsiteY1" fmla="*/ 181928 h 336550"/>
                <a:gd name="connsiteX2" fmla="*/ 207963 w 338138"/>
                <a:gd name="connsiteY2" fmla="*/ 195686 h 336550"/>
                <a:gd name="connsiteX3" fmla="*/ 210684 w 338138"/>
                <a:gd name="connsiteY3" fmla="*/ 198438 h 336550"/>
                <a:gd name="connsiteX4" fmla="*/ 243342 w 338138"/>
                <a:gd name="connsiteY4" fmla="*/ 198438 h 336550"/>
                <a:gd name="connsiteX5" fmla="*/ 246063 w 338138"/>
                <a:gd name="connsiteY5" fmla="*/ 195686 h 336550"/>
                <a:gd name="connsiteX6" fmla="*/ 246063 w 338138"/>
                <a:gd name="connsiteY6" fmla="*/ 181928 h 336550"/>
                <a:gd name="connsiteX7" fmla="*/ 243342 w 338138"/>
                <a:gd name="connsiteY7" fmla="*/ 177800 h 336550"/>
                <a:gd name="connsiteX8" fmla="*/ 210684 w 338138"/>
                <a:gd name="connsiteY8" fmla="*/ 177800 h 336550"/>
                <a:gd name="connsiteX9" fmla="*/ 94796 w 338138"/>
                <a:gd name="connsiteY9" fmla="*/ 177800 h 336550"/>
                <a:gd name="connsiteX10" fmla="*/ 92075 w 338138"/>
                <a:gd name="connsiteY10" fmla="*/ 181928 h 336550"/>
                <a:gd name="connsiteX11" fmla="*/ 92075 w 338138"/>
                <a:gd name="connsiteY11" fmla="*/ 195686 h 336550"/>
                <a:gd name="connsiteX12" fmla="*/ 94796 w 338138"/>
                <a:gd name="connsiteY12" fmla="*/ 198438 h 336550"/>
                <a:gd name="connsiteX13" fmla="*/ 127454 w 338138"/>
                <a:gd name="connsiteY13" fmla="*/ 198438 h 336550"/>
                <a:gd name="connsiteX14" fmla="*/ 130175 w 338138"/>
                <a:gd name="connsiteY14" fmla="*/ 195686 h 336550"/>
                <a:gd name="connsiteX15" fmla="*/ 130175 w 338138"/>
                <a:gd name="connsiteY15" fmla="*/ 181928 h 336550"/>
                <a:gd name="connsiteX16" fmla="*/ 127454 w 338138"/>
                <a:gd name="connsiteY16" fmla="*/ 177800 h 336550"/>
                <a:gd name="connsiteX17" fmla="*/ 94796 w 338138"/>
                <a:gd name="connsiteY17" fmla="*/ 177800 h 336550"/>
                <a:gd name="connsiteX18" fmla="*/ 120651 w 338138"/>
                <a:gd name="connsiteY18" fmla="*/ 107950 h 336550"/>
                <a:gd name="connsiteX19" fmla="*/ 106363 w 338138"/>
                <a:gd name="connsiteY19" fmla="*/ 144463 h 336550"/>
                <a:gd name="connsiteX20" fmla="*/ 231776 w 338138"/>
                <a:gd name="connsiteY20" fmla="*/ 144463 h 336550"/>
                <a:gd name="connsiteX21" fmla="*/ 217488 w 338138"/>
                <a:gd name="connsiteY21" fmla="*/ 107950 h 336550"/>
                <a:gd name="connsiteX22" fmla="*/ 117596 w 338138"/>
                <a:gd name="connsiteY22" fmla="*/ 88900 h 336550"/>
                <a:gd name="connsiteX23" fmla="*/ 220543 w 338138"/>
                <a:gd name="connsiteY23" fmla="*/ 88900 h 336550"/>
                <a:gd name="connsiteX24" fmla="*/ 240341 w 338138"/>
                <a:gd name="connsiteY24" fmla="*/ 102065 h 336550"/>
                <a:gd name="connsiteX25" fmla="*/ 256179 w 338138"/>
                <a:gd name="connsiteY25" fmla="*/ 138925 h 336550"/>
                <a:gd name="connsiteX26" fmla="*/ 258819 w 338138"/>
                <a:gd name="connsiteY26" fmla="*/ 133660 h 336550"/>
                <a:gd name="connsiteX27" fmla="*/ 261459 w 338138"/>
                <a:gd name="connsiteY27" fmla="*/ 131027 h 336550"/>
                <a:gd name="connsiteX28" fmla="*/ 279936 w 338138"/>
                <a:gd name="connsiteY28" fmla="*/ 131027 h 336550"/>
                <a:gd name="connsiteX29" fmla="*/ 282576 w 338138"/>
                <a:gd name="connsiteY29" fmla="*/ 134976 h 336550"/>
                <a:gd name="connsiteX30" fmla="*/ 282576 w 338138"/>
                <a:gd name="connsiteY30" fmla="*/ 149457 h 336550"/>
                <a:gd name="connsiteX31" fmla="*/ 279936 w 338138"/>
                <a:gd name="connsiteY31" fmla="*/ 152090 h 336550"/>
                <a:gd name="connsiteX32" fmla="*/ 262778 w 338138"/>
                <a:gd name="connsiteY32" fmla="*/ 152090 h 336550"/>
                <a:gd name="connsiteX33" fmla="*/ 270697 w 338138"/>
                <a:gd name="connsiteY33" fmla="*/ 169204 h 336550"/>
                <a:gd name="connsiteX34" fmla="*/ 273337 w 338138"/>
                <a:gd name="connsiteY34" fmla="*/ 178420 h 336550"/>
                <a:gd name="connsiteX35" fmla="*/ 273337 w 338138"/>
                <a:gd name="connsiteY35" fmla="*/ 211331 h 336550"/>
                <a:gd name="connsiteX36" fmla="*/ 257499 w 338138"/>
                <a:gd name="connsiteY36" fmla="*/ 231078 h 336550"/>
                <a:gd name="connsiteX37" fmla="*/ 257499 w 338138"/>
                <a:gd name="connsiteY37" fmla="*/ 244243 h 336550"/>
                <a:gd name="connsiteX38" fmla="*/ 250900 w 338138"/>
                <a:gd name="connsiteY38" fmla="*/ 250825 h 336550"/>
                <a:gd name="connsiteX39" fmla="*/ 229782 w 338138"/>
                <a:gd name="connsiteY39" fmla="*/ 250825 h 336550"/>
                <a:gd name="connsiteX40" fmla="*/ 223183 w 338138"/>
                <a:gd name="connsiteY40" fmla="*/ 244243 h 336550"/>
                <a:gd name="connsiteX41" fmla="*/ 223183 w 338138"/>
                <a:gd name="connsiteY41" fmla="*/ 232395 h 336550"/>
                <a:gd name="connsiteX42" fmla="*/ 114956 w 338138"/>
                <a:gd name="connsiteY42" fmla="*/ 232395 h 336550"/>
                <a:gd name="connsiteX43" fmla="*/ 114956 w 338138"/>
                <a:gd name="connsiteY43" fmla="*/ 244243 h 336550"/>
                <a:gd name="connsiteX44" fmla="*/ 108357 w 338138"/>
                <a:gd name="connsiteY44" fmla="*/ 250825 h 336550"/>
                <a:gd name="connsiteX45" fmla="*/ 87239 w 338138"/>
                <a:gd name="connsiteY45" fmla="*/ 250825 h 336550"/>
                <a:gd name="connsiteX46" fmla="*/ 80640 w 338138"/>
                <a:gd name="connsiteY46" fmla="*/ 244243 h 336550"/>
                <a:gd name="connsiteX47" fmla="*/ 80640 w 338138"/>
                <a:gd name="connsiteY47" fmla="*/ 231078 h 336550"/>
                <a:gd name="connsiteX48" fmla="*/ 64802 w 338138"/>
                <a:gd name="connsiteY48" fmla="*/ 211331 h 336550"/>
                <a:gd name="connsiteX49" fmla="*/ 64802 w 338138"/>
                <a:gd name="connsiteY49" fmla="*/ 178420 h 336550"/>
                <a:gd name="connsiteX50" fmla="*/ 67442 w 338138"/>
                <a:gd name="connsiteY50" fmla="*/ 169204 h 336550"/>
                <a:gd name="connsiteX51" fmla="*/ 75361 w 338138"/>
                <a:gd name="connsiteY51" fmla="*/ 152090 h 336550"/>
                <a:gd name="connsiteX52" fmla="*/ 58203 w 338138"/>
                <a:gd name="connsiteY52" fmla="*/ 152090 h 336550"/>
                <a:gd name="connsiteX53" fmla="*/ 55563 w 338138"/>
                <a:gd name="connsiteY53" fmla="*/ 149457 h 336550"/>
                <a:gd name="connsiteX54" fmla="*/ 55563 w 338138"/>
                <a:gd name="connsiteY54" fmla="*/ 134976 h 336550"/>
                <a:gd name="connsiteX55" fmla="*/ 58203 w 338138"/>
                <a:gd name="connsiteY55" fmla="*/ 131027 h 336550"/>
                <a:gd name="connsiteX56" fmla="*/ 76680 w 338138"/>
                <a:gd name="connsiteY56" fmla="*/ 131027 h 336550"/>
                <a:gd name="connsiteX57" fmla="*/ 79320 w 338138"/>
                <a:gd name="connsiteY57" fmla="*/ 133660 h 336550"/>
                <a:gd name="connsiteX58" fmla="*/ 81960 w 338138"/>
                <a:gd name="connsiteY58" fmla="*/ 138925 h 336550"/>
                <a:gd name="connsiteX59" fmla="*/ 97798 w 338138"/>
                <a:gd name="connsiteY59" fmla="*/ 102065 h 336550"/>
                <a:gd name="connsiteX60" fmla="*/ 117596 w 338138"/>
                <a:gd name="connsiteY60" fmla="*/ 88900 h 336550"/>
                <a:gd name="connsiteX61" fmla="*/ 69393 w 338138"/>
                <a:gd name="connsiteY61" fmla="*/ 12700 h 336550"/>
                <a:gd name="connsiteX62" fmla="*/ 12700 w 338138"/>
                <a:gd name="connsiteY62" fmla="*/ 69392 h 336550"/>
                <a:gd name="connsiteX63" fmla="*/ 12700 w 338138"/>
                <a:gd name="connsiteY63" fmla="*/ 267158 h 336550"/>
                <a:gd name="connsiteX64" fmla="*/ 69393 w 338138"/>
                <a:gd name="connsiteY64" fmla="*/ 323850 h 336550"/>
                <a:gd name="connsiteX65" fmla="*/ 267157 w 338138"/>
                <a:gd name="connsiteY65" fmla="*/ 323850 h 336550"/>
                <a:gd name="connsiteX66" fmla="*/ 323850 w 338138"/>
                <a:gd name="connsiteY66" fmla="*/ 267158 h 336550"/>
                <a:gd name="connsiteX67" fmla="*/ 323850 w 338138"/>
                <a:gd name="connsiteY67" fmla="*/ 69392 h 336550"/>
                <a:gd name="connsiteX68" fmla="*/ 267157 w 338138"/>
                <a:gd name="connsiteY68" fmla="*/ 12700 h 336550"/>
                <a:gd name="connsiteX69" fmla="*/ 69393 w 338138"/>
                <a:gd name="connsiteY69" fmla="*/ 12700 h 336550"/>
                <a:gd name="connsiteX70" fmla="*/ 70005 w 338138"/>
                <a:gd name="connsiteY70" fmla="*/ 0 h 336550"/>
                <a:gd name="connsiteX71" fmla="*/ 268133 w 338138"/>
                <a:gd name="connsiteY71" fmla="*/ 0 h 336550"/>
                <a:gd name="connsiteX72" fmla="*/ 338138 w 338138"/>
                <a:gd name="connsiteY72" fmla="*/ 69676 h 336550"/>
                <a:gd name="connsiteX73" fmla="*/ 338138 w 338138"/>
                <a:gd name="connsiteY73" fmla="*/ 266874 h 336550"/>
                <a:gd name="connsiteX74" fmla="*/ 268133 w 338138"/>
                <a:gd name="connsiteY74" fmla="*/ 336550 h 336550"/>
                <a:gd name="connsiteX75" fmla="*/ 70005 w 338138"/>
                <a:gd name="connsiteY75" fmla="*/ 336550 h 336550"/>
                <a:gd name="connsiteX76" fmla="*/ 0 w 338138"/>
                <a:gd name="connsiteY76" fmla="*/ 266874 h 336550"/>
                <a:gd name="connsiteX77" fmla="*/ 0 w 338138"/>
                <a:gd name="connsiteY77" fmla="*/ 69676 h 336550"/>
                <a:gd name="connsiteX78" fmla="*/ 70005 w 338138"/>
                <a:gd name="connsiteY7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8138" h="336550">
                  <a:moveTo>
                    <a:pt x="210684" y="177800"/>
                  </a:moveTo>
                  <a:cubicBezTo>
                    <a:pt x="209324" y="177800"/>
                    <a:pt x="207963" y="179176"/>
                    <a:pt x="207963" y="181928"/>
                  </a:cubicBezTo>
                  <a:cubicBezTo>
                    <a:pt x="207963" y="181928"/>
                    <a:pt x="207963" y="181928"/>
                    <a:pt x="207963" y="195686"/>
                  </a:cubicBezTo>
                  <a:cubicBezTo>
                    <a:pt x="207963" y="197062"/>
                    <a:pt x="209324" y="198438"/>
                    <a:pt x="210684" y="198438"/>
                  </a:cubicBezTo>
                  <a:cubicBezTo>
                    <a:pt x="210684" y="198438"/>
                    <a:pt x="210684" y="198438"/>
                    <a:pt x="243342" y="198438"/>
                  </a:cubicBezTo>
                  <a:cubicBezTo>
                    <a:pt x="244702" y="198438"/>
                    <a:pt x="246063" y="197062"/>
                    <a:pt x="246063" y="195686"/>
                  </a:cubicBezTo>
                  <a:lnTo>
                    <a:pt x="246063" y="181928"/>
                  </a:lnTo>
                  <a:cubicBezTo>
                    <a:pt x="246063" y="179176"/>
                    <a:pt x="244702" y="177800"/>
                    <a:pt x="243342" y="177800"/>
                  </a:cubicBezTo>
                  <a:cubicBezTo>
                    <a:pt x="243342" y="177800"/>
                    <a:pt x="243342" y="177800"/>
                    <a:pt x="210684" y="177800"/>
                  </a:cubicBezTo>
                  <a:close/>
                  <a:moveTo>
                    <a:pt x="94796" y="177800"/>
                  </a:moveTo>
                  <a:cubicBezTo>
                    <a:pt x="93436" y="177800"/>
                    <a:pt x="92075" y="179176"/>
                    <a:pt x="92075" y="181928"/>
                  </a:cubicBezTo>
                  <a:cubicBezTo>
                    <a:pt x="92075" y="181928"/>
                    <a:pt x="92075" y="181928"/>
                    <a:pt x="92075" y="195686"/>
                  </a:cubicBezTo>
                  <a:cubicBezTo>
                    <a:pt x="92075" y="197062"/>
                    <a:pt x="93436" y="198438"/>
                    <a:pt x="94796" y="198438"/>
                  </a:cubicBezTo>
                  <a:cubicBezTo>
                    <a:pt x="94796" y="198438"/>
                    <a:pt x="94796" y="198438"/>
                    <a:pt x="127454" y="198438"/>
                  </a:cubicBezTo>
                  <a:cubicBezTo>
                    <a:pt x="128814" y="198438"/>
                    <a:pt x="130175" y="197062"/>
                    <a:pt x="130175" y="195686"/>
                  </a:cubicBezTo>
                  <a:lnTo>
                    <a:pt x="130175" y="181928"/>
                  </a:lnTo>
                  <a:cubicBezTo>
                    <a:pt x="130175" y="179176"/>
                    <a:pt x="128814" y="177800"/>
                    <a:pt x="127454" y="177800"/>
                  </a:cubicBezTo>
                  <a:cubicBezTo>
                    <a:pt x="127454" y="177800"/>
                    <a:pt x="127454" y="177800"/>
                    <a:pt x="94796" y="177800"/>
                  </a:cubicBezTo>
                  <a:close/>
                  <a:moveTo>
                    <a:pt x="120651" y="107950"/>
                  </a:moveTo>
                  <a:lnTo>
                    <a:pt x="106363" y="144463"/>
                  </a:lnTo>
                  <a:lnTo>
                    <a:pt x="231776" y="144463"/>
                  </a:lnTo>
                  <a:lnTo>
                    <a:pt x="217488" y="107950"/>
                  </a:lnTo>
                  <a:close/>
                  <a:moveTo>
                    <a:pt x="117596" y="88900"/>
                  </a:moveTo>
                  <a:cubicBezTo>
                    <a:pt x="117596" y="88900"/>
                    <a:pt x="117596" y="88900"/>
                    <a:pt x="220543" y="88900"/>
                  </a:cubicBezTo>
                  <a:cubicBezTo>
                    <a:pt x="229782" y="88900"/>
                    <a:pt x="237701" y="94166"/>
                    <a:pt x="240341" y="102065"/>
                  </a:cubicBezTo>
                  <a:cubicBezTo>
                    <a:pt x="240341" y="102065"/>
                    <a:pt x="240341" y="102065"/>
                    <a:pt x="256179" y="138925"/>
                  </a:cubicBezTo>
                  <a:cubicBezTo>
                    <a:pt x="256179" y="138925"/>
                    <a:pt x="256179" y="138925"/>
                    <a:pt x="258819" y="133660"/>
                  </a:cubicBezTo>
                  <a:cubicBezTo>
                    <a:pt x="258819" y="132343"/>
                    <a:pt x="260139" y="131027"/>
                    <a:pt x="261459" y="131027"/>
                  </a:cubicBezTo>
                  <a:cubicBezTo>
                    <a:pt x="261459" y="131027"/>
                    <a:pt x="261459" y="131027"/>
                    <a:pt x="279936" y="131027"/>
                  </a:cubicBezTo>
                  <a:cubicBezTo>
                    <a:pt x="281256" y="131027"/>
                    <a:pt x="282576" y="132343"/>
                    <a:pt x="282576" y="134976"/>
                  </a:cubicBezTo>
                  <a:cubicBezTo>
                    <a:pt x="282576" y="134976"/>
                    <a:pt x="282576" y="134976"/>
                    <a:pt x="282576" y="149457"/>
                  </a:cubicBezTo>
                  <a:cubicBezTo>
                    <a:pt x="282576" y="150774"/>
                    <a:pt x="281256" y="152090"/>
                    <a:pt x="279936" y="152090"/>
                  </a:cubicBezTo>
                  <a:cubicBezTo>
                    <a:pt x="279936" y="152090"/>
                    <a:pt x="279936" y="152090"/>
                    <a:pt x="262778" y="152090"/>
                  </a:cubicBezTo>
                  <a:cubicBezTo>
                    <a:pt x="262778" y="152090"/>
                    <a:pt x="262778" y="152090"/>
                    <a:pt x="270697" y="169204"/>
                  </a:cubicBezTo>
                  <a:cubicBezTo>
                    <a:pt x="273337" y="171837"/>
                    <a:pt x="273337" y="175786"/>
                    <a:pt x="273337" y="178420"/>
                  </a:cubicBezTo>
                  <a:cubicBezTo>
                    <a:pt x="273337" y="178420"/>
                    <a:pt x="273337" y="178420"/>
                    <a:pt x="273337" y="211331"/>
                  </a:cubicBezTo>
                  <a:cubicBezTo>
                    <a:pt x="273337" y="220546"/>
                    <a:pt x="266738" y="229762"/>
                    <a:pt x="257499" y="231078"/>
                  </a:cubicBezTo>
                  <a:cubicBezTo>
                    <a:pt x="257499" y="231078"/>
                    <a:pt x="257499" y="231078"/>
                    <a:pt x="257499" y="244243"/>
                  </a:cubicBezTo>
                  <a:cubicBezTo>
                    <a:pt x="257499" y="248192"/>
                    <a:pt x="254859" y="250825"/>
                    <a:pt x="250900" y="250825"/>
                  </a:cubicBezTo>
                  <a:cubicBezTo>
                    <a:pt x="250900" y="250825"/>
                    <a:pt x="250900" y="250825"/>
                    <a:pt x="229782" y="250825"/>
                  </a:cubicBezTo>
                  <a:cubicBezTo>
                    <a:pt x="225823" y="250825"/>
                    <a:pt x="223183" y="248192"/>
                    <a:pt x="223183" y="244243"/>
                  </a:cubicBezTo>
                  <a:cubicBezTo>
                    <a:pt x="223183" y="244243"/>
                    <a:pt x="223183" y="244243"/>
                    <a:pt x="223183" y="232395"/>
                  </a:cubicBezTo>
                  <a:cubicBezTo>
                    <a:pt x="223183" y="232395"/>
                    <a:pt x="223183" y="232395"/>
                    <a:pt x="114956" y="232395"/>
                  </a:cubicBezTo>
                  <a:cubicBezTo>
                    <a:pt x="114956" y="232395"/>
                    <a:pt x="114956" y="232395"/>
                    <a:pt x="114956" y="244243"/>
                  </a:cubicBezTo>
                  <a:cubicBezTo>
                    <a:pt x="114956" y="248192"/>
                    <a:pt x="112316" y="250825"/>
                    <a:pt x="108357" y="250825"/>
                  </a:cubicBezTo>
                  <a:cubicBezTo>
                    <a:pt x="108357" y="250825"/>
                    <a:pt x="108357" y="250825"/>
                    <a:pt x="87239" y="250825"/>
                  </a:cubicBezTo>
                  <a:cubicBezTo>
                    <a:pt x="83280" y="250825"/>
                    <a:pt x="80640" y="248192"/>
                    <a:pt x="80640" y="244243"/>
                  </a:cubicBezTo>
                  <a:cubicBezTo>
                    <a:pt x="80640" y="244243"/>
                    <a:pt x="80640" y="244243"/>
                    <a:pt x="80640" y="231078"/>
                  </a:cubicBezTo>
                  <a:cubicBezTo>
                    <a:pt x="71401" y="229762"/>
                    <a:pt x="64802" y="220546"/>
                    <a:pt x="64802" y="211331"/>
                  </a:cubicBezTo>
                  <a:cubicBezTo>
                    <a:pt x="64802" y="211331"/>
                    <a:pt x="64802" y="211331"/>
                    <a:pt x="64802" y="178420"/>
                  </a:cubicBezTo>
                  <a:cubicBezTo>
                    <a:pt x="64802" y="175786"/>
                    <a:pt x="64802" y="171837"/>
                    <a:pt x="67442" y="169204"/>
                  </a:cubicBezTo>
                  <a:cubicBezTo>
                    <a:pt x="67442" y="169204"/>
                    <a:pt x="67442" y="169204"/>
                    <a:pt x="75361" y="152090"/>
                  </a:cubicBezTo>
                  <a:cubicBezTo>
                    <a:pt x="75361" y="152090"/>
                    <a:pt x="75361" y="152090"/>
                    <a:pt x="58203" y="152090"/>
                  </a:cubicBezTo>
                  <a:cubicBezTo>
                    <a:pt x="56883" y="152090"/>
                    <a:pt x="55563" y="150774"/>
                    <a:pt x="55563" y="149457"/>
                  </a:cubicBezTo>
                  <a:cubicBezTo>
                    <a:pt x="55563" y="149457"/>
                    <a:pt x="55563" y="149457"/>
                    <a:pt x="55563" y="134976"/>
                  </a:cubicBezTo>
                  <a:cubicBezTo>
                    <a:pt x="55563" y="132343"/>
                    <a:pt x="56883" y="131027"/>
                    <a:pt x="58203" y="131027"/>
                  </a:cubicBezTo>
                  <a:cubicBezTo>
                    <a:pt x="58203" y="131027"/>
                    <a:pt x="58203" y="131027"/>
                    <a:pt x="76680" y="131027"/>
                  </a:cubicBezTo>
                  <a:cubicBezTo>
                    <a:pt x="78000" y="131027"/>
                    <a:pt x="79320" y="132343"/>
                    <a:pt x="79320" y="133660"/>
                  </a:cubicBezTo>
                  <a:cubicBezTo>
                    <a:pt x="79320" y="133660"/>
                    <a:pt x="79320" y="133660"/>
                    <a:pt x="81960" y="138925"/>
                  </a:cubicBezTo>
                  <a:cubicBezTo>
                    <a:pt x="81960" y="138925"/>
                    <a:pt x="81960" y="138925"/>
                    <a:pt x="97798" y="102065"/>
                  </a:cubicBezTo>
                  <a:cubicBezTo>
                    <a:pt x="100438" y="94166"/>
                    <a:pt x="108357" y="88900"/>
                    <a:pt x="117596" y="88900"/>
                  </a:cubicBezTo>
                  <a:close/>
                  <a:moveTo>
                    <a:pt x="69393" y="12700"/>
                  </a:moveTo>
                  <a:cubicBezTo>
                    <a:pt x="37750" y="12700"/>
                    <a:pt x="12700" y="37750"/>
                    <a:pt x="12700" y="69392"/>
                  </a:cubicBezTo>
                  <a:cubicBezTo>
                    <a:pt x="12700" y="69392"/>
                    <a:pt x="12700" y="69392"/>
                    <a:pt x="12700" y="267158"/>
                  </a:cubicBezTo>
                  <a:cubicBezTo>
                    <a:pt x="12700" y="298800"/>
                    <a:pt x="37750" y="323850"/>
                    <a:pt x="69393" y="323850"/>
                  </a:cubicBezTo>
                  <a:cubicBezTo>
                    <a:pt x="69393" y="323850"/>
                    <a:pt x="69393" y="323850"/>
                    <a:pt x="267157" y="323850"/>
                  </a:cubicBezTo>
                  <a:cubicBezTo>
                    <a:pt x="298800" y="323850"/>
                    <a:pt x="323850" y="298800"/>
                    <a:pt x="323850" y="267158"/>
                  </a:cubicBezTo>
                  <a:lnTo>
                    <a:pt x="323850" y="69392"/>
                  </a:lnTo>
                  <a:cubicBezTo>
                    <a:pt x="323850" y="37750"/>
                    <a:pt x="298800" y="12700"/>
                    <a:pt x="267157" y="12700"/>
                  </a:cubicBezTo>
                  <a:cubicBezTo>
                    <a:pt x="267157" y="12700"/>
                    <a:pt x="267157" y="12700"/>
                    <a:pt x="69393" y="12700"/>
                  </a:cubicBezTo>
                  <a:close/>
                  <a:moveTo>
                    <a:pt x="70005" y="0"/>
                  </a:moveTo>
                  <a:cubicBezTo>
                    <a:pt x="70005" y="0"/>
                    <a:pt x="70005" y="0"/>
                    <a:pt x="268133" y="0"/>
                  </a:cubicBezTo>
                  <a:cubicBezTo>
                    <a:pt x="306438" y="0"/>
                    <a:pt x="338138" y="31551"/>
                    <a:pt x="338138" y="69676"/>
                  </a:cubicBezTo>
                  <a:cubicBezTo>
                    <a:pt x="338138" y="69676"/>
                    <a:pt x="338138" y="69676"/>
                    <a:pt x="338138" y="266874"/>
                  </a:cubicBezTo>
                  <a:cubicBezTo>
                    <a:pt x="338138" y="304999"/>
                    <a:pt x="306438" y="336550"/>
                    <a:pt x="268133" y="336550"/>
                  </a:cubicBezTo>
                  <a:cubicBezTo>
                    <a:pt x="268133" y="336550"/>
                    <a:pt x="268133" y="336550"/>
                    <a:pt x="70005" y="336550"/>
                  </a:cubicBezTo>
                  <a:cubicBezTo>
                    <a:pt x="31700" y="336550"/>
                    <a:pt x="0" y="304999"/>
                    <a:pt x="0" y="266874"/>
                  </a:cubicBezTo>
                  <a:cubicBezTo>
                    <a:pt x="0" y="266874"/>
                    <a:pt x="0" y="266874"/>
                    <a:pt x="0" y="69676"/>
                  </a:cubicBezTo>
                  <a:cubicBezTo>
                    <a:pt x="0" y="31551"/>
                    <a:pt x="31700" y="0"/>
                    <a:pt x="70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45450" y="1480502"/>
            <a:ext cx="1958383" cy="611706"/>
            <a:chOff x="1317257" y="1824875"/>
            <a:chExt cx="3761195" cy="815608"/>
          </a:xfrm>
        </p:grpSpPr>
        <p:sp>
          <p:nvSpPr>
            <p:cNvPr id="14" name="文本框 3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45450" y="2473433"/>
            <a:ext cx="1958383" cy="611706"/>
            <a:chOff x="1317257" y="1824875"/>
            <a:chExt cx="3761195" cy="815608"/>
          </a:xfrm>
        </p:grpSpPr>
        <p:sp>
          <p:nvSpPr>
            <p:cNvPr id="12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1F8E8F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1F8E8F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568544" y="2240123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2708302" y="1555081"/>
            <a:ext cx="1728788" cy="1168003"/>
            <a:chOff x="2708302" y="1555081"/>
            <a:chExt cx="1728788" cy="1168003"/>
          </a:xfrm>
        </p:grpSpPr>
        <p:sp>
          <p:nvSpPr>
            <p:cNvPr id="36" name="任意多边形: 形状 35"/>
            <p:cNvSpPr/>
            <p:nvPr/>
          </p:nvSpPr>
          <p:spPr bwMode="auto">
            <a:xfrm>
              <a:off x="2708302" y="1555081"/>
              <a:ext cx="1728788" cy="1168003"/>
            </a:xfrm>
            <a:custGeom>
              <a:avLst/>
              <a:gdLst>
                <a:gd name="T0" fmla="*/ 583 w 698"/>
                <a:gd name="T1" fmla="*/ 31 h 472"/>
                <a:gd name="T2" fmla="*/ 577 w 698"/>
                <a:gd name="T3" fmla="*/ 137 h 472"/>
                <a:gd name="T4" fmla="*/ 618 w 698"/>
                <a:gd name="T5" fmla="*/ 209 h 472"/>
                <a:gd name="T6" fmla="*/ 660 w 698"/>
                <a:gd name="T7" fmla="*/ 189 h 472"/>
                <a:gd name="T8" fmla="*/ 698 w 698"/>
                <a:gd name="T9" fmla="*/ 241 h 472"/>
                <a:gd name="T10" fmla="*/ 657 w 698"/>
                <a:gd name="T11" fmla="*/ 307 h 472"/>
                <a:gd name="T12" fmla="*/ 601 w 698"/>
                <a:gd name="T13" fmla="*/ 283 h 472"/>
                <a:gd name="T14" fmla="*/ 571 w 698"/>
                <a:gd name="T15" fmla="*/ 361 h 472"/>
                <a:gd name="T16" fmla="*/ 581 w 698"/>
                <a:gd name="T17" fmla="*/ 453 h 472"/>
                <a:gd name="T18" fmla="*/ 415 w 698"/>
                <a:gd name="T19" fmla="*/ 463 h 472"/>
                <a:gd name="T20" fmla="*/ 380 w 698"/>
                <a:gd name="T21" fmla="*/ 434 h 472"/>
                <a:gd name="T22" fmla="*/ 401 w 698"/>
                <a:gd name="T23" fmla="*/ 374 h 472"/>
                <a:gd name="T24" fmla="*/ 345 w 698"/>
                <a:gd name="T25" fmla="*/ 342 h 472"/>
                <a:gd name="T26" fmla="*/ 279 w 698"/>
                <a:gd name="T27" fmla="*/ 389 h 472"/>
                <a:gd name="T28" fmla="*/ 293 w 698"/>
                <a:gd name="T29" fmla="*/ 440 h 472"/>
                <a:gd name="T30" fmla="*/ 219 w 698"/>
                <a:gd name="T31" fmla="*/ 468 h 472"/>
                <a:gd name="T32" fmla="*/ 101 w 698"/>
                <a:gd name="T33" fmla="*/ 451 h 472"/>
                <a:gd name="T34" fmla="*/ 121 w 698"/>
                <a:gd name="T35" fmla="*/ 326 h 472"/>
                <a:gd name="T36" fmla="*/ 99 w 698"/>
                <a:gd name="T37" fmla="*/ 274 h 472"/>
                <a:gd name="T38" fmla="*/ 72 w 698"/>
                <a:gd name="T39" fmla="*/ 279 h 472"/>
                <a:gd name="T40" fmla="*/ 41 w 698"/>
                <a:gd name="T41" fmla="*/ 284 h 472"/>
                <a:gd name="T42" fmla="*/ 1 w 698"/>
                <a:gd name="T43" fmla="*/ 233 h 472"/>
                <a:gd name="T44" fmla="*/ 39 w 698"/>
                <a:gd name="T45" fmla="*/ 188 h 472"/>
                <a:gd name="T46" fmla="*/ 99 w 698"/>
                <a:gd name="T47" fmla="*/ 204 h 472"/>
                <a:gd name="T48" fmla="*/ 122 w 698"/>
                <a:gd name="T49" fmla="*/ 116 h 472"/>
                <a:gd name="T50" fmla="*/ 105 w 698"/>
                <a:gd name="T51" fmla="*/ 25 h 472"/>
                <a:gd name="T52" fmla="*/ 305 w 698"/>
                <a:gd name="T53" fmla="*/ 28 h 472"/>
                <a:gd name="T54" fmla="*/ 306 w 698"/>
                <a:gd name="T55" fmla="*/ 63 h 472"/>
                <a:gd name="T56" fmla="*/ 288 w 698"/>
                <a:gd name="T57" fmla="*/ 97 h 472"/>
                <a:gd name="T58" fmla="*/ 353 w 698"/>
                <a:gd name="T59" fmla="*/ 141 h 472"/>
                <a:gd name="T60" fmla="*/ 408 w 698"/>
                <a:gd name="T61" fmla="*/ 100 h 472"/>
                <a:gd name="T62" fmla="*/ 377 w 698"/>
                <a:gd name="T63" fmla="*/ 36 h 472"/>
                <a:gd name="T64" fmla="*/ 479 w 698"/>
                <a:gd name="T65" fmla="*/ 21 h 472"/>
                <a:gd name="T66" fmla="*/ 583 w 698"/>
                <a:gd name="T67" fmla="*/ 3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72">
                  <a:moveTo>
                    <a:pt x="583" y="31"/>
                  </a:moveTo>
                  <a:cubicBezTo>
                    <a:pt x="583" y="31"/>
                    <a:pt x="576" y="103"/>
                    <a:pt x="577" y="137"/>
                  </a:cubicBezTo>
                  <a:cubicBezTo>
                    <a:pt x="577" y="171"/>
                    <a:pt x="586" y="216"/>
                    <a:pt x="618" y="209"/>
                  </a:cubicBezTo>
                  <a:cubicBezTo>
                    <a:pt x="640" y="205"/>
                    <a:pt x="636" y="188"/>
                    <a:pt x="660" y="189"/>
                  </a:cubicBezTo>
                  <a:cubicBezTo>
                    <a:pt x="682" y="190"/>
                    <a:pt x="698" y="224"/>
                    <a:pt x="698" y="241"/>
                  </a:cubicBezTo>
                  <a:cubicBezTo>
                    <a:pt x="698" y="282"/>
                    <a:pt x="679" y="308"/>
                    <a:pt x="657" y="307"/>
                  </a:cubicBezTo>
                  <a:cubicBezTo>
                    <a:pt x="634" y="306"/>
                    <a:pt x="625" y="283"/>
                    <a:pt x="601" y="283"/>
                  </a:cubicBezTo>
                  <a:cubicBezTo>
                    <a:pt x="577" y="283"/>
                    <a:pt x="570" y="304"/>
                    <a:pt x="571" y="361"/>
                  </a:cubicBezTo>
                  <a:cubicBezTo>
                    <a:pt x="573" y="419"/>
                    <a:pt x="581" y="453"/>
                    <a:pt x="581" y="453"/>
                  </a:cubicBezTo>
                  <a:cubicBezTo>
                    <a:pt x="581" y="453"/>
                    <a:pt x="464" y="472"/>
                    <a:pt x="415" y="463"/>
                  </a:cubicBezTo>
                  <a:cubicBezTo>
                    <a:pt x="387" y="457"/>
                    <a:pt x="381" y="449"/>
                    <a:pt x="380" y="434"/>
                  </a:cubicBezTo>
                  <a:cubicBezTo>
                    <a:pt x="379" y="419"/>
                    <a:pt x="409" y="399"/>
                    <a:pt x="401" y="374"/>
                  </a:cubicBezTo>
                  <a:cubicBezTo>
                    <a:pt x="396" y="358"/>
                    <a:pt x="382" y="345"/>
                    <a:pt x="345" y="342"/>
                  </a:cubicBezTo>
                  <a:cubicBezTo>
                    <a:pt x="313" y="339"/>
                    <a:pt x="276" y="366"/>
                    <a:pt x="279" y="389"/>
                  </a:cubicBezTo>
                  <a:cubicBezTo>
                    <a:pt x="281" y="418"/>
                    <a:pt x="300" y="426"/>
                    <a:pt x="293" y="440"/>
                  </a:cubicBezTo>
                  <a:cubicBezTo>
                    <a:pt x="286" y="455"/>
                    <a:pt x="255" y="468"/>
                    <a:pt x="219" y="468"/>
                  </a:cubicBezTo>
                  <a:cubicBezTo>
                    <a:pt x="164" y="469"/>
                    <a:pt x="101" y="451"/>
                    <a:pt x="101" y="451"/>
                  </a:cubicBezTo>
                  <a:cubicBezTo>
                    <a:pt x="101" y="451"/>
                    <a:pt x="117" y="370"/>
                    <a:pt x="121" y="326"/>
                  </a:cubicBezTo>
                  <a:cubicBezTo>
                    <a:pt x="123" y="288"/>
                    <a:pt x="109" y="277"/>
                    <a:pt x="99" y="274"/>
                  </a:cubicBezTo>
                  <a:cubicBezTo>
                    <a:pt x="94" y="273"/>
                    <a:pt x="84" y="276"/>
                    <a:pt x="72" y="279"/>
                  </a:cubicBezTo>
                  <a:cubicBezTo>
                    <a:pt x="61" y="282"/>
                    <a:pt x="50" y="285"/>
                    <a:pt x="41" y="284"/>
                  </a:cubicBezTo>
                  <a:cubicBezTo>
                    <a:pt x="23" y="283"/>
                    <a:pt x="0" y="267"/>
                    <a:pt x="1" y="233"/>
                  </a:cubicBezTo>
                  <a:cubicBezTo>
                    <a:pt x="2" y="211"/>
                    <a:pt x="15" y="187"/>
                    <a:pt x="39" y="188"/>
                  </a:cubicBezTo>
                  <a:cubicBezTo>
                    <a:pt x="72" y="188"/>
                    <a:pt x="81" y="203"/>
                    <a:pt x="99" y="204"/>
                  </a:cubicBezTo>
                  <a:cubicBezTo>
                    <a:pt x="113" y="204"/>
                    <a:pt x="120" y="161"/>
                    <a:pt x="122" y="116"/>
                  </a:cubicBezTo>
                  <a:cubicBezTo>
                    <a:pt x="123" y="72"/>
                    <a:pt x="105" y="25"/>
                    <a:pt x="105" y="25"/>
                  </a:cubicBezTo>
                  <a:cubicBezTo>
                    <a:pt x="105" y="25"/>
                    <a:pt x="257" y="0"/>
                    <a:pt x="305" y="28"/>
                  </a:cubicBezTo>
                  <a:cubicBezTo>
                    <a:pt x="326" y="40"/>
                    <a:pt x="314" y="56"/>
                    <a:pt x="306" y="63"/>
                  </a:cubicBezTo>
                  <a:cubicBezTo>
                    <a:pt x="296" y="71"/>
                    <a:pt x="286" y="83"/>
                    <a:pt x="288" y="97"/>
                  </a:cubicBezTo>
                  <a:cubicBezTo>
                    <a:pt x="291" y="117"/>
                    <a:pt x="328" y="141"/>
                    <a:pt x="353" y="141"/>
                  </a:cubicBezTo>
                  <a:cubicBezTo>
                    <a:pt x="383" y="141"/>
                    <a:pt x="408" y="115"/>
                    <a:pt x="408" y="100"/>
                  </a:cubicBezTo>
                  <a:cubicBezTo>
                    <a:pt x="408" y="61"/>
                    <a:pt x="373" y="62"/>
                    <a:pt x="377" y="36"/>
                  </a:cubicBezTo>
                  <a:cubicBezTo>
                    <a:pt x="382" y="11"/>
                    <a:pt x="433" y="16"/>
                    <a:pt x="479" y="21"/>
                  </a:cubicBezTo>
                  <a:cubicBezTo>
                    <a:pt x="532" y="27"/>
                    <a:pt x="583" y="31"/>
                    <a:pt x="583" y="31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3402744" y="2013691"/>
              <a:ext cx="310139" cy="250781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sp>
        <p:nvSpPr>
          <p:cNvPr id="38" name="任意多边形: 形状 37"/>
          <p:cNvSpPr/>
          <p:nvPr/>
        </p:nvSpPr>
        <p:spPr bwMode="auto">
          <a:xfrm>
            <a:off x="4534721" y="3491411"/>
            <a:ext cx="2381" cy="13097"/>
          </a:xfrm>
          <a:custGeom>
            <a:avLst/>
            <a:gdLst>
              <a:gd name="T0" fmla="*/ 1 w 1"/>
              <a:gd name="T1" fmla="*/ 5 h 5"/>
              <a:gd name="T2" fmla="*/ 1 w 1"/>
              <a:gd name="T3" fmla="*/ 5 h 5"/>
              <a:gd name="T4" fmla="*/ 1 w 1"/>
              <a:gd name="T5" fmla="*/ 5 h 5"/>
              <a:gd name="T6" fmla="*/ 1 w 1"/>
              <a:gd name="T7" fmla="*/ 4 h 5"/>
              <a:gd name="T8" fmla="*/ 1 w 1"/>
              <a:gd name="T9" fmla="*/ 4 h 5"/>
              <a:gd name="T10" fmla="*/ 1 w 1"/>
              <a:gd name="T11" fmla="*/ 4 h 5"/>
              <a:gd name="T12" fmla="*/ 1 w 1"/>
              <a:gd name="T13" fmla="*/ 4 h 5"/>
              <a:gd name="T14" fmla="*/ 1 w 1"/>
              <a:gd name="T15" fmla="*/ 4 h 5"/>
              <a:gd name="T16" fmla="*/ 1 w 1"/>
              <a:gd name="T17" fmla="*/ 4 h 5"/>
              <a:gd name="T18" fmla="*/ 1 w 1"/>
              <a:gd name="T19" fmla="*/ 3 h 5"/>
              <a:gd name="T20" fmla="*/ 1 w 1"/>
              <a:gd name="T21" fmla="*/ 4 h 5"/>
              <a:gd name="T22" fmla="*/ 1 w 1"/>
              <a:gd name="T23" fmla="*/ 3 h 5"/>
              <a:gd name="T24" fmla="*/ 1 w 1"/>
              <a:gd name="T25" fmla="*/ 3 h 5"/>
              <a:gd name="T26" fmla="*/ 1 w 1"/>
              <a:gd name="T27" fmla="*/ 3 h 5"/>
              <a:gd name="T28" fmla="*/ 1 w 1"/>
              <a:gd name="T29" fmla="*/ 3 h 5"/>
              <a:gd name="T30" fmla="*/ 0 w 1"/>
              <a:gd name="T31" fmla="*/ 2 h 5"/>
              <a:gd name="T32" fmla="*/ 1 w 1"/>
              <a:gd name="T33" fmla="*/ 3 h 5"/>
              <a:gd name="T34" fmla="*/ 0 w 1"/>
              <a:gd name="T35" fmla="*/ 2 h 5"/>
              <a:gd name="T36" fmla="*/ 0 w 1"/>
              <a:gd name="T37" fmla="*/ 1 h 5"/>
              <a:gd name="T38" fmla="*/ 0 w 1"/>
              <a:gd name="T39" fmla="*/ 2 h 5"/>
              <a:gd name="T40" fmla="*/ 0 w 1"/>
              <a:gd name="T41" fmla="*/ 1 h 5"/>
              <a:gd name="T42" fmla="*/ 0 w 1"/>
              <a:gd name="T43" fmla="*/ 1 h 5"/>
              <a:gd name="T44" fmla="*/ 0 w 1"/>
              <a:gd name="T45" fmla="*/ 1 h 5"/>
              <a:gd name="T46" fmla="*/ 0 w 1"/>
              <a:gd name="T47" fmla="*/ 1 h 5"/>
              <a:gd name="T48" fmla="*/ 0 w 1"/>
              <a:gd name="T49" fmla="*/ 1 h 5"/>
              <a:gd name="T50" fmla="*/ 0 w 1"/>
              <a:gd name="T51" fmla="*/ 1 h 5"/>
              <a:gd name="T52" fmla="*/ 0 w 1"/>
              <a:gd name="T53" fmla="*/ 1 h 5"/>
              <a:gd name="T54" fmla="*/ 0 w 1"/>
              <a:gd name="T55" fmla="*/ 0 h 5"/>
              <a:gd name="T56" fmla="*/ 0 w 1"/>
              <a:gd name="T57" fmla="*/ 0 h 5"/>
              <a:gd name="T58" fmla="*/ 0 w 1"/>
              <a:gd name="T5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2"/>
                  <a:pt x="0" y="3"/>
                  <a:pt x="1" y="3"/>
                </a:cubicBezTo>
                <a:cubicBezTo>
                  <a:pt x="0" y="3"/>
                  <a:pt x="0" y="2"/>
                  <a:pt x="0" y="2"/>
                </a:cubicBezTo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A5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60" name="组合 59"/>
          <p:cNvGrpSpPr/>
          <p:nvPr/>
        </p:nvGrpSpPr>
        <p:grpSpPr>
          <a:xfrm>
            <a:off x="2916662" y="2413521"/>
            <a:ext cx="1245394" cy="1526381"/>
            <a:chOff x="2916662" y="2413521"/>
            <a:chExt cx="1245394" cy="1526381"/>
          </a:xfrm>
        </p:grpSpPr>
        <p:sp>
          <p:nvSpPr>
            <p:cNvPr id="35" name="任意多边形: 形状 34"/>
            <p:cNvSpPr/>
            <p:nvPr/>
          </p:nvSpPr>
          <p:spPr bwMode="auto">
            <a:xfrm>
              <a:off x="2916662" y="2413521"/>
              <a:ext cx="1245394" cy="1526381"/>
            </a:xfrm>
            <a:custGeom>
              <a:avLst/>
              <a:gdLst>
                <a:gd name="T0" fmla="*/ 496 w 503"/>
                <a:gd name="T1" fmla="*/ 109 h 617"/>
                <a:gd name="T2" fmla="*/ 377 w 503"/>
                <a:gd name="T3" fmla="*/ 122 h 617"/>
                <a:gd name="T4" fmla="*/ 292 w 503"/>
                <a:gd name="T5" fmla="*/ 90 h 617"/>
                <a:gd name="T6" fmla="*/ 314 w 503"/>
                <a:gd name="T7" fmla="*/ 36 h 617"/>
                <a:gd name="T8" fmla="*/ 254 w 503"/>
                <a:gd name="T9" fmla="*/ 0 h 617"/>
                <a:gd name="T10" fmla="*/ 199 w 503"/>
                <a:gd name="T11" fmla="*/ 42 h 617"/>
                <a:gd name="T12" fmla="*/ 213 w 503"/>
                <a:gd name="T13" fmla="*/ 97 h 617"/>
                <a:gd name="T14" fmla="*/ 117 w 503"/>
                <a:gd name="T15" fmla="*/ 123 h 617"/>
                <a:gd name="T16" fmla="*/ 15 w 503"/>
                <a:gd name="T17" fmla="*/ 106 h 617"/>
                <a:gd name="T18" fmla="*/ 6 w 503"/>
                <a:gd name="T19" fmla="*/ 178 h 617"/>
                <a:gd name="T20" fmla="*/ 14 w 503"/>
                <a:gd name="T21" fmla="*/ 233 h 617"/>
                <a:gd name="T22" fmla="*/ 44 w 503"/>
                <a:gd name="T23" fmla="*/ 255 h 617"/>
                <a:gd name="T24" fmla="*/ 86 w 503"/>
                <a:gd name="T25" fmla="*/ 233 h 617"/>
                <a:gd name="T26" fmla="*/ 128 w 503"/>
                <a:gd name="T27" fmla="*/ 293 h 617"/>
                <a:gd name="T28" fmla="*/ 87 w 503"/>
                <a:gd name="T29" fmla="*/ 359 h 617"/>
                <a:gd name="T30" fmla="*/ 27 w 503"/>
                <a:gd name="T31" fmla="*/ 334 h 617"/>
                <a:gd name="T32" fmla="*/ 1 w 503"/>
                <a:gd name="T33" fmla="*/ 384 h 617"/>
                <a:gd name="T34" fmla="*/ 5 w 503"/>
                <a:gd name="T35" fmla="*/ 465 h 617"/>
                <a:gd name="T36" fmla="*/ 10 w 503"/>
                <a:gd name="T37" fmla="*/ 500 h 617"/>
                <a:gd name="T38" fmla="*/ 143 w 503"/>
                <a:gd name="T39" fmla="*/ 490 h 617"/>
                <a:gd name="T40" fmla="*/ 225 w 503"/>
                <a:gd name="T41" fmla="*/ 522 h 617"/>
                <a:gd name="T42" fmla="*/ 196 w 503"/>
                <a:gd name="T43" fmla="*/ 573 h 617"/>
                <a:gd name="T44" fmla="*/ 256 w 503"/>
                <a:gd name="T45" fmla="*/ 617 h 617"/>
                <a:gd name="T46" fmla="*/ 313 w 503"/>
                <a:gd name="T47" fmla="*/ 575 h 617"/>
                <a:gd name="T48" fmla="*/ 281 w 503"/>
                <a:gd name="T49" fmla="*/ 520 h 617"/>
                <a:gd name="T50" fmla="*/ 318 w 503"/>
                <a:gd name="T51" fmla="*/ 491 h 617"/>
                <a:gd name="T52" fmla="*/ 489 w 503"/>
                <a:gd name="T53" fmla="*/ 506 h 617"/>
                <a:gd name="T54" fmla="*/ 498 w 503"/>
                <a:gd name="T55" fmla="*/ 421 h 617"/>
                <a:gd name="T56" fmla="*/ 478 w 503"/>
                <a:gd name="T57" fmla="*/ 338 h 617"/>
                <a:gd name="T58" fmla="*/ 426 w 503"/>
                <a:gd name="T59" fmla="*/ 349 h 617"/>
                <a:gd name="T60" fmla="*/ 381 w 503"/>
                <a:gd name="T61" fmla="*/ 292 h 617"/>
                <a:gd name="T62" fmla="*/ 422 w 503"/>
                <a:gd name="T63" fmla="*/ 244 h 617"/>
                <a:gd name="T64" fmla="*/ 483 w 503"/>
                <a:gd name="T65" fmla="*/ 260 h 617"/>
                <a:gd name="T66" fmla="*/ 501 w 503"/>
                <a:gd name="T67" fmla="*/ 177 h 617"/>
                <a:gd name="T68" fmla="*/ 496 w 503"/>
                <a:gd name="T69" fmla="*/ 10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617">
                  <a:moveTo>
                    <a:pt x="496" y="109"/>
                  </a:moveTo>
                  <a:cubicBezTo>
                    <a:pt x="496" y="109"/>
                    <a:pt x="434" y="122"/>
                    <a:pt x="377" y="122"/>
                  </a:cubicBezTo>
                  <a:cubicBezTo>
                    <a:pt x="329" y="121"/>
                    <a:pt x="292" y="118"/>
                    <a:pt x="292" y="90"/>
                  </a:cubicBezTo>
                  <a:cubicBezTo>
                    <a:pt x="293" y="62"/>
                    <a:pt x="317" y="62"/>
                    <a:pt x="314" y="36"/>
                  </a:cubicBezTo>
                  <a:cubicBezTo>
                    <a:pt x="310" y="9"/>
                    <a:pt x="283" y="0"/>
                    <a:pt x="254" y="0"/>
                  </a:cubicBezTo>
                  <a:cubicBezTo>
                    <a:pt x="226" y="1"/>
                    <a:pt x="199" y="19"/>
                    <a:pt x="199" y="42"/>
                  </a:cubicBezTo>
                  <a:cubicBezTo>
                    <a:pt x="199" y="64"/>
                    <a:pt x="221" y="81"/>
                    <a:pt x="213" y="97"/>
                  </a:cubicBezTo>
                  <a:cubicBezTo>
                    <a:pt x="204" y="113"/>
                    <a:pt x="165" y="126"/>
                    <a:pt x="117" y="123"/>
                  </a:cubicBezTo>
                  <a:cubicBezTo>
                    <a:pt x="71" y="120"/>
                    <a:pt x="15" y="106"/>
                    <a:pt x="15" y="106"/>
                  </a:cubicBezTo>
                  <a:cubicBezTo>
                    <a:pt x="15" y="106"/>
                    <a:pt x="6" y="157"/>
                    <a:pt x="6" y="178"/>
                  </a:cubicBezTo>
                  <a:cubicBezTo>
                    <a:pt x="7" y="200"/>
                    <a:pt x="10" y="224"/>
                    <a:pt x="14" y="233"/>
                  </a:cubicBezTo>
                  <a:cubicBezTo>
                    <a:pt x="19" y="242"/>
                    <a:pt x="27" y="259"/>
                    <a:pt x="44" y="255"/>
                  </a:cubicBezTo>
                  <a:cubicBezTo>
                    <a:pt x="60" y="251"/>
                    <a:pt x="69" y="230"/>
                    <a:pt x="86" y="233"/>
                  </a:cubicBezTo>
                  <a:cubicBezTo>
                    <a:pt x="102" y="236"/>
                    <a:pt x="130" y="259"/>
                    <a:pt x="128" y="293"/>
                  </a:cubicBezTo>
                  <a:cubicBezTo>
                    <a:pt x="125" y="328"/>
                    <a:pt x="111" y="361"/>
                    <a:pt x="87" y="359"/>
                  </a:cubicBezTo>
                  <a:cubicBezTo>
                    <a:pt x="62" y="357"/>
                    <a:pt x="47" y="336"/>
                    <a:pt x="27" y="334"/>
                  </a:cubicBezTo>
                  <a:cubicBezTo>
                    <a:pt x="6" y="332"/>
                    <a:pt x="0" y="366"/>
                    <a:pt x="1" y="384"/>
                  </a:cubicBezTo>
                  <a:cubicBezTo>
                    <a:pt x="2" y="403"/>
                    <a:pt x="2" y="445"/>
                    <a:pt x="5" y="465"/>
                  </a:cubicBezTo>
                  <a:cubicBezTo>
                    <a:pt x="8" y="485"/>
                    <a:pt x="10" y="500"/>
                    <a:pt x="10" y="500"/>
                  </a:cubicBezTo>
                  <a:cubicBezTo>
                    <a:pt x="10" y="500"/>
                    <a:pt x="90" y="489"/>
                    <a:pt x="143" y="490"/>
                  </a:cubicBezTo>
                  <a:cubicBezTo>
                    <a:pt x="195" y="491"/>
                    <a:pt x="223" y="502"/>
                    <a:pt x="225" y="522"/>
                  </a:cubicBezTo>
                  <a:cubicBezTo>
                    <a:pt x="226" y="542"/>
                    <a:pt x="193" y="550"/>
                    <a:pt x="196" y="573"/>
                  </a:cubicBezTo>
                  <a:cubicBezTo>
                    <a:pt x="199" y="596"/>
                    <a:pt x="234" y="617"/>
                    <a:pt x="256" y="617"/>
                  </a:cubicBezTo>
                  <a:cubicBezTo>
                    <a:pt x="279" y="616"/>
                    <a:pt x="313" y="602"/>
                    <a:pt x="313" y="575"/>
                  </a:cubicBezTo>
                  <a:cubicBezTo>
                    <a:pt x="312" y="548"/>
                    <a:pt x="282" y="537"/>
                    <a:pt x="281" y="520"/>
                  </a:cubicBezTo>
                  <a:cubicBezTo>
                    <a:pt x="279" y="504"/>
                    <a:pt x="298" y="491"/>
                    <a:pt x="318" y="491"/>
                  </a:cubicBezTo>
                  <a:cubicBezTo>
                    <a:pt x="337" y="491"/>
                    <a:pt x="489" y="506"/>
                    <a:pt x="489" y="506"/>
                  </a:cubicBezTo>
                  <a:cubicBezTo>
                    <a:pt x="489" y="506"/>
                    <a:pt x="494" y="464"/>
                    <a:pt x="498" y="421"/>
                  </a:cubicBezTo>
                  <a:cubicBezTo>
                    <a:pt x="503" y="364"/>
                    <a:pt x="498" y="336"/>
                    <a:pt x="478" y="338"/>
                  </a:cubicBezTo>
                  <a:cubicBezTo>
                    <a:pt x="467" y="339"/>
                    <a:pt x="449" y="350"/>
                    <a:pt x="426" y="349"/>
                  </a:cubicBezTo>
                  <a:cubicBezTo>
                    <a:pt x="403" y="348"/>
                    <a:pt x="378" y="329"/>
                    <a:pt x="381" y="292"/>
                  </a:cubicBezTo>
                  <a:cubicBezTo>
                    <a:pt x="384" y="263"/>
                    <a:pt x="399" y="243"/>
                    <a:pt x="422" y="244"/>
                  </a:cubicBezTo>
                  <a:cubicBezTo>
                    <a:pt x="444" y="246"/>
                    <a:pt x="468" y="260"/>
                    <a:pt x="483" y="260"/>
                  </a:cubicBezTo>
                  <a:cubicBezTo>
                    <a:pt x="493" y="261"/>
                    <a:pt x="501" y="198"/>
                    <a:pt x="501" y="177"/>
                  </a:cubicBezTo>
                  <a:cubicBezTo>
                    <a:pt x="501" y="135"/>
                    <a:pt x="496" y="109"/>
                    <a:pt x="496" y="109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3407945" y="3004379"/>
              <a:ext cx="299738" cy="31014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45450" y="3472212"/>
            <a:ext cx="1958383" cy="611706"/>
            <a:chOff x="1317257" y="1824875"/>
            <a:chExt cx="3761195" cy="815608"/>
          </a:xfrm>
        </p:grpSpPr>
        <p:sp>
          <p:nvSpPr>
            <p:cNvPr id="41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34425B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34425B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4568544" y="3238902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837352" y="1480502"/>
            <a:ext cx="1958383" cy="611706"/>
            <a:chOff x="1317257" y="1824875"/>
            <a:chExt cx="3761195" cy="815608"/>
          </a:xfrm>
        </p:grpSpPr>
        <p:sp>
          <p:nvSpPr>
            <p:cNvPr id="45" name="文本框 3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37352" y="2473433"/>
            <a:ext cx="1958383" cy="611706"/>
            <a:chOff x="1317257" y="1824875"/>
            <a:chExt cx="3761195" cy="815608"/>
          </a:xfrm>
        </p:grpSpPr>
        <p:sp>
          <p:nvSpPr>
            <p:cNvPr id="48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1F8E8F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1F8E8F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6760446" y="2240123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837352" y="3472212"/>
            <a:ext cx="1958383" cy="611706"/>
            <a:chOff x="1317257" y="1824875"/>
            <a:chExt cx="3761195" cy="815608"/>
          </a:xfrm>
        </p:grpSpPr>
        <p:sp>
          <p:nvSpPr>
            <p:cNvPr id="52" name="文本框 36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34425B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34425B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6760446" y="3238902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25050" y="3339804"/>
            <a:ext cx="1724287" cy="586458"/>
            <a:chOff x="9029821" y="3139323"/>
            <a:chExt cx="2457329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6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48101" y="3339804"/>
            <a:ext cx="1689403" cy="586458"/>
            <a:chOff x="609599" y="3139323"/>
            <a:chExt cx="2407615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5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8385" y="2083820"/>
            <a:ext cx="1724287" cy="586458"/>
            <a:chOff x="9029821" y="3139323"/>
            <a:chExt cx="2457329" cy="835777"/>
          </a:xfrm>
        </p:grpSpPr>
        <p:sp>
          <p:nvSpPr>
            <p:cNvPr id="23" name="文本框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5187" y="2083820"/>
            <a:ext cx="1689403" cy="586458"/>
            <a:chOff x="609599" y="3139323"/>
            <a:chExt cx="2407615" cy="835777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 dirty="0">
                  <a:ea typeface="微软雅黑" panose="020B0503020204020204" pitchFamily="34" charset="-122"/>
                </a:rPr>
              </a:br>
              <a:r>
                <a:rPr lang="zh-CN" altLang="en-US" sz="10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rgbClr val="1A6D8C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1A6D8C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96130" y="1113588"/>
            <a:ext cx="1418102" cy="650987"/>
            <a:chOff x="5122025" y="525814"/>
            <a:chExt cx="2020976" cy="927740"/>
          </a:xfrm>
        </p:grpSpPr>
        <p:sp>
          <p:nvSpPr>
            <p:cNvPr id="19" name="文本框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rgbClr val="A2B0CA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rgbClr val="A2B0CA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85302" y="1764575"/>
            <a:ext cx="1685830" cy="1301843"/>
            <a:chOff x="2785302" y="1764575"/>
            <a:chExt cx="1685830" cy="1301843"/>
          </a:xfrm>
        </p:grpSpPr>
        <p:sp>
          <p:nvSpPr>
            <p:cNvPr id="6" name="任意多边形: 形状 5"/>
            <p:cNvSpPr/>
            <p:nvPr/>
          </p:nvSpPr>
          <p:spPr>
            <a:xfrm flipH="1">
              <a:off x="2785302" y="1764575"/>
              <a:ext cx="1685830" cy="130184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1A6D8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254121" y="2304185"/>
              <a:ext cx="362196" cy="35096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51843" y="3195982"/>
            <a:ext cx="1105946" cy="854041"/>
            <a:chOff x="4751843" y="3195982"/>
            <a:chExt cx="1105946" cy="854041"/>
          </a:xfrm>
        </p:grpSpPr>
        <p:sp>
          <p:nvSpPr>
            <p:cNvPr id="7" name="任意多边形: 形状 6"/>
            <p:cNvSpPr/>
            <p:nvPr/>
          </p:nvSpPr>
          <p:spPr>
            <a:xfrm flipV="1">
              <a:off x="4751843" y="3195982"/>
              <a:ext cx="1105946" cy="854041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>
              <a:spLocks noChangeAspect="1"/>
            </p:cNvSpPr>
            <p:nvPr/>
          </p:nvSpPr>
          <p:spPr bwMode="auto">
            <a:xfrm>
              <a:off x="5223271" y="3414865"/>
              <a:ext cx="380779" cy="38077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65186" y="3195982"/>
            <a:ext cx="1105946" cy="854041"/>
            <a:chOff x="3365186" y="3195982"/>
            <a:chExt cx="1105946" cy="854041"/>
          </a:xfrm>
        </p:grpSpPr>
        <p:sp>
          <p:nvSpPr>
            <p:cNvPr id="8" name="任意多边形: 形状 7"/>
            <p:cNvSpPr/>
            <p:nvPr/>
          </p:nvSpPr>
          <p:spPr>
            <a:xfrm flipH="1" flipV="1">
              <a:off x="3365186" y="3195982"/>
              <a:ext cx="1105946" cy="854041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1A6D8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689799" y="3431990"/>
              <a:ext cx="287685" cy="346530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51843" y="1764575"/>
            <a:ext cx="1685830" cy="1301843"/>
            <a:chOff x="4751843" y="1764575"/>
            <a:chExt cx="1685830" cy="1301843"/>
          </a:xfrm>
        </p:grpSpPr>
        <p:sp>
          <p:nvSpPr>
            <p:cNvPr id="5" name="任意多边形: 形状 4"/>
            <p:cNvSpPr/>
            <p:nvPr/>
          </p:nvSpPr>
          <p:spPr>
            <a:xfrm>
              <a:off x="4751843" y="1764575"/>
              <a:ext cx="1685830" cy="130184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607958" y="2316802"/>
              <a:ext cx="302353" cy="325732"/>
            </a:xfrm>
            <a:custGeom>
              <a:avLst/>
              <a:gdLst>
                <a:gd name="T0" fmla="*/ 233 w 238"/>
                <a:gd name="T1" fmla="*/ 236 h 256"/>
                <a:gd name="T2" fmla="*/ 173 w 238"/>
                <a:gd name="T3" fmla="*/ 210 h 256"/>
                <a:gd name="T4" fmla="*/ 168 w 238"/>
                <a:gd name="T5" fmla="*/ 207 h 256"/>
                <a:gd name="T6" fmla="*/ 164 w 238"/>
                <a:gd name="T7" fmla="*/ 195 h 256"/>
                <a:gd name="T8" fmla="*/ 159 w 238"/>
                <a:gd name="T9" fmla="*/ 189 h 256"/>
                <a:gd name="T10" fmla="*/ 157 w 238"/>
                <a:gd name="T11" fmla="*/ 186 h 256"/>
                <a:gd name="T12" fmla="*/ 158 w 238"/>
                <a:gd name="T13" fmla="*/ 167 h 256"/>
                <a:gd name="T14" fmla="*/ 167 w 238"/>
                <a:gd name="T15" fmla="*/ 149 h 256"/>
                <a:gd name="T16" fmla="*/ 178 w 238"/>
                <a:gd name="T17" fmla="*/ 113 h 256"/>
                <a:gd name="T18" fmla="*/ 172 w 238"/>
                <a:gd name="T19" fmla="*/ 109 h 256"/>
                <a:gd name="T20" fmla="*/ 179 w 238"/>
                <a:gd name="T21" fmla="*/ 77 h 256"/>
                <a:gd name="T22" fmla="*/ 180 w 238"/>
                <a:gd name="T23" fmla="*/ 84 h 256"/>
                <a:gd name="T24" fmla="*/ 180 w 238"/>
                <a:gd name="T25" fmla="*/ 86 h 256"/>
                <a:gd name="T26" fmla="*/ 216 w 238"/>
                <a:gd name="T27" fmla="*/ 63 h 256"/>
                <a:gd name="T28" fmla="*/ 119 w 238"/>
                <a:gd name="T29" fmla="*/ 0 h 256"/>
                <a:gd name="T30" fmla="*/ 21 w 238"/>
                <a:gd name="T31" fmla="*/ 63 h 256"/>
                <a:gd name="T32" fmla="*/ 30 w 238"/>
                <a:gd name="T33" fmla="*/ 69 h 256"/>
                <a:gd name="T34" fmla="*/ 30 w 238"/>
                <a:gd name="T35" fmla="*/ 82 h 256"/>
                <a:gd name="T36" fmla="*/ 27 w 238"/>
                <a:gd name="T37" fmla="*/ 85 h 256"/>
                <a:gd name="T38" fmla="*/ 29 w 238"/>
                <a:gd name="T39" fmla="*/ 89 h 256"/>
                <a:gd name="T40" fmla="*/ 21 w 238"/>
                <a:gd name="T41" fmla="*/ 133 h 256"/>
                <a:gd name="T42" fmla="*/ 41 w 238"/>
                <a:gd name="T43" fmla="*/ 133 h 256"/>
                <a:gd name="T44" fmla="*/ 33 w 238"/>
                <a:gd name="T45" fmla="*/ 89 h 256"/>
                <a:gd name="T46" fmla="*/ 35 w 238"/>
                <a:gd name="T47" fmla="*/ 85 h 256"/>
                <a:gd name="T48" fmla="*/ 32 w 238"/>
                <a:gd name="T49" fmla="*/ 82 h 256"/>
                <a:gd name="T50" fmla="*/ 32 w 238"/>
                <a:gd name="T51" fmla="*/ 70 h 256"/>
                <a:gd name="T52" fmla="*/ 57 w 238"/>
                <a:gd name="T53" fmla="*/ 86 h 256"/>
                <a:gd name="T54" fmla="*/ 57 w 238"/>
                <a:gd name="T55" fmla="*/ 85 h 256"/>
                <a:gd name="T56" fmla="*/ 58 w 238"/>
                <a:gd name="T57" fmla="*/ 92 h 256"/>
                <a:gd name="T58" fmla="*/ 67 w 238"/>
                <a:gd name="T59" fmla="*/ 109 h 256"/>
                <a:gd name="T60" fmla="*/ 67 w 238"/>
                <a:gd name="T61" fmla="*/ 110 h 256"/>
                <a:gd name="T62" fmla="*/ 67 w 238"/>
                <a:gd name="T63" fmla="*/ 110 h 256"/>
                <a:gd name="T64" fmla="*/ 65 w 238"/>
                <a:gd name="T65" fmla="*/ 113 h 256"/>
                <a:gd name="T66" fmla="*/ 62 w 238"/>
                <a:gd name="T67" fmla="*/ 118 h 256"/>
                <a:gd name="T68" fmla="*/ 66 w 238"/>
                <a:gd name="T69" fmla="*/ 138 h 256"/>
                <a:gd name="T70" fmla="*/ 70 w 238"/>
                <a:gd name="T71" fmla="*/ 148 h 256"/>
                <a:gd name="T72" fmla="*/ 80 w 238"/>
                <a:gd name="T73" fmla="*/ 166 h 256"/>
                <a:gd name="T74" fmla="*/ 82 w 238"/>
                <a:gd name="T75" fmla="*/ 170 h 256"/>
                <a:gd name="T76" fmla="*/ 80 w 238"/>
                <a:gd name="T77" fmla="*/ 186 h 256"/>
                <a:gd name="T78" fmla="*/ 77 w 238"/>
                <a:gd name="T79" fmla="*/ 189 h 256"/>
                <a:gd name="T80" fmla="*/ 71 w 238"/>
                <a:gd name="T81" fmla="*/ 195 h 256"/>
                <a:gd name="T82" fmla="*/ 67 w 238"/>
                <a:gd name="T83" fmla="*/ 206 h 256"/>
                <a:gd name="T84" fmla="*/ 64 w 238"/>
                <a:gd name="T85" fmla="*/ 209 h 256"/>
                <a:gd name="T86" fmla="*/ 41 w 238"/>
                <a:gd name="T87" fmla="*/ 217 h 256"/>
                <a:gd name="T88" fmla="*/ 4 w 238"/>
                <a:gd name="T89" fmla="*/ 237 h 256"/>
                <a:gd name="T90" fmla="*/ 2 w 238"/>
                <a:gd name="T91" fmla="*/ 256 h 256"/>
                <a:gd name="T92" fmla="*/ 235 w 238"/>
                <a:gd name="T93" fmla="*/ 256 h 256"/>
                <a:gd name="T94" fmla="*/ 233 w 238"/>
                <a:gd name="T95" fmla="*/ 2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256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30522" y="1844431"/>
            <a:ext cx="761932" cy="2419468"/>
            <a:chOff x="4230522" y="1844431"/>
            <a:chExt cx="761932" cy="2419468"/>
          </a:xfrm>
        </p:grpSpPr>
        <p:grpSp>
          <p:nvGrpSpPr>
            <p:cNvPr id="4" name="组合 3"/>
            <p:cNvGrpSpPr/>
            <p:nvPr/>
          </p:nvGrpSpPr>
          <p:grpSpPr>
            <a:xfrm>
              <a:off x="4230522" y="1844431"/>
              <a:ext cx="761932" cy="2419468"/>
              <a:chOff x="5438775" y="1724025"/>
              <a:chExt cx="1085850" cy="344805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5981700" y="2200275"/>
                <a:ext cx="0" cy="2771775"/>
              </a:xfrm>
              <a:prstGeom prst="lin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5438775" y="1724025"/>
                <a:ext cx="1085850" cy="1085850"/>
              </a:xfrm>
              <a:prstGeom prst="ellipse">
                <a:avLst/>
              </a:prstGeom>
              <a:solidFill>
                <a:srgbClr val="A2B0C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781675" y="4772025"/>
                <a:ext cx="400050" cy="40005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8" name="任意多边形: 形状 17"/>
            <p:cNvSpPr/>
            <p:nvPr/>
          </p:nvSpPr>
          <p:spPr bwMode="auto">
            <a:xfrm>
              <a:off x="4431965" y="2058998"/>
              <a:ext cx="359044" cy="30341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772365" y="1203501"/>
            <a:ext cx="3599270" cy="3039134"/>
            <a:chOff x="2772365" y="1203501"/>
            <a:chExt cx="3599270" cy="3039134"/>
          </a:xfrm>
        </p:grpSpPr>
        <p:sp>
          <p:nvSpPr>
            <p:cNvPr id="5" name="Freeform: Shape 4"/>
            <p:cNvSpPr/>
            <p:nvPr/>
          </p:nvSpPr>
          <p:spPr>
            <a:xfrm>
              <a:off x="4718179" y="1397865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5"/>
            <p:cNvSpPr/>
            <p:nvPr/>
          </p:nvSpPr>
          <p:spPr>
            <a:xfrm flipH="1">
              <a:off x="3192577" y="1397865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6"/>
            <p:cNvSpPr/>
            <p:nvPr/>
          </p:nvSpPr>
          <p:spPr>
            <a:xfrm flipV="1">
              <a:off x="4718179" y="2972947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7"/>
            <p:cNvSpPr/>
            <p:nvPr/>
          </p:nvSpPr>
          <p:spPr>
            <a:xfrm flipH="1" flipV="1">
              <a:off x="3192577" y="2972947"/>
              <a:ext cx="1241681" cy="1148916"/>
            </a:xfrm>
            <a:custGeom>
              <a:avLst/>
              <a:gdLst>
                <a:gd name="connsiteX0" fmla="*/ 0 w 1689100"/>
                <a:gd name="connsiteY0" fmla="*/ 844550 h 1689100"/>
                <a:gd name="connsiteX1" fmla="*/ 844550 w 1689100"/>
                <a:gd name="connsiteY1" fmla="*/ 0 h 1689100"/>
                <a:gd name="connsiteX2" fmla="*/ 1689100 w 1689100"/>
                <a:gd name="connsiteY2" fmla="*/ 844550 h 1689100"/>
                <a:gd name="connsiteX3" fmla="*/ 844550 w 1689100"/>
                <a:gd name="connsiteY3" fmla="*/ 1689100 h 1689100"/>
                <a:gd name="connsiteX4" fmla="*/ 0 w 1689100"/>
                <a:gd name="connsiteY4" fmla="*/ 844550 h 1689100"/>
                <a:gd name="connsiteX0-1" fmla="*/ 0 w 1435100"/>
                <a:gd name="connsiteY0-2" fmla="*/ 1062633 h 1695414"/>
                <a:gd name="connsiteX1-3" fmla="*/ 590550 w 1435100"/>
                <a:gd name="connsiteY1-4" fmla="*/ 2183 h 1695414"/>
                <a:gd name="connsiteX2-5" fmla="*/ 1435100 w 1435100"/>
                <a:gd name="connsiteY2-6" fmla="*/ 846733 h 1695414"/>
                <a:gd name="connsiteX3-7" fmla="*/ 590550 w 1435100"/>
                <a:gd name="connsiteY3-8" fmla="*/ 1691283 h 1695414"/>
                <a:gd name="connsiteX4-9" fmla="*/ 0 w 1435100"/>
                <a:gd name="connsiteY4-10" fmla="*/ 1062633 h 1695414"/>
                <a:gd name="connsiteX0-11" fmla="*/ 243226 w 1678326"/>
                <a:gd name="connsiteY0-12" fmla="*/ 1062633 h 1592646"/>
                <a:gd name="connsiteX1-13" fmla="*/ 833776 w 1678326"/>
                <a:gd name="connsiteY1-14" fmla="*/ 2183 h 1592646"/>
                <a:gd name="connsiteX2-15" fmla="*/ 1678326 w 1678326"/>
                <a:gd name="connsiteY2-16" fmla="*/ 846733 h 1592646"/>
                <a:gd name="connsiteX3-17" fmla="*/ 97176 w 1678326"/>
                <a:gd name="connsiteY3-18" fmla="*/ 1589683 h 1592646"/>
                <a:gd name="connsiteX4-19" fmla="*/ 243226 w 1678326"/>
                <a:gd name="connsiteY4-20" fmla="*/ 1062633 h 1592646"/>
                <a:gd name="connsiteX0-21" fmla="*/ 259992 w 1923692"/>
                <a:gd name="connsiteY0-22" fmla="*/ 1219559 h 1779324"/>
                <a:gd name="connsiteX1-23" fmla="*/ 850542 w 1923692"/>
                <a:gd name="connsiteY1-24" fmla="*/ 159109 h 1779324"/>
                <a:gd name="connsiteX2-25" fmla="*/ 1923692 w 1923692"/>
                <a:gd name="connsiteY2-26" fmla="*/ 305159 h 1779324"/>
                <a:gd name="connsiteX3-27" fmla="*/ 113942 w 1923692"/>
                <a:gd name="connsiteY3-28" fmla="*/ 1746609 h 1779324"/>
                <a:gd name="connsiteX4-29" fmla="*/ 259992 w 1923692"/>
                <a:gd name="connsiteY4-30" fmla="*/ 1219559 h 1779324"/>
                <a:gd name="connsiteX0-31" fmla="*/ 252123 w 1915823"/>
                <a:gd name="connsiteY0-32" fmla="*/ 1393561 h 1956003"/>
                <a:gd name="connsiteX1-33" fmla="*/ 575973 w 1915823"/>
                <a:gd name="connsiteY1-34" fmla="*/ 66411 h 1956003"/>
                <a:gd name="connsiteX2-35" fmla="*/ 1915823 w 1915823"/>
                <a:gd name="connsiteY2-36" fmla="*/ 479161 h 1956003"/>
                <a:gd name="connsiteX3-37" fmla="*/ 106073 w 1915823"/>
                <a:gd name="connsiteY3-38" fmla="*/ 1920611 h 1956003"/>
                <a:gd name="connsiteX4-39" fmla="*/ 252123 w 1915823"/>
                <a:gd name="connsiteY4-40" fmla="*/ 1393561 h 1956003"/>
                <a:gd name="connsiteX0-41" fmla="*/ 839211 w 1829811"/>
                <a:gd name="connsiteY0-42" fmla="*/ 876094 h 1890449"/>
                <a:gd name="connsiteX1-43" fmla="*/ 489961 w 1829811"/>
                <a:gd name="connsiteY1-44" fmla="*/ 31544 h 1890449"/>
                <a:gd name="connsiteX2-45" fmla="*/ 1829811 w 1829811"/>
                <a:gd name="connsiteY2-46" fmla="*/ 444294 h 1890449"/>
                <a:gd name="connsiteX3-47" fmla="*/ 20061 w 1829811"/>
                <a:gd name="connsiteY3-48" fmla="*/ 1885744 h 1890449"/>
                <a:gd name="connsiteX4-49" fmla="*/ 839211 w 1829811"/>
                <a:gd name="connsiteY4-50" fmla="*/ 876094 h 1890449"/>
                <a:gd name="connsiteX0-51" fmla="*/ 838738 w 1829338"/>
                <a:gd name="connsiteY0-52" fmla="*/ 678614 h 1692670"/>
                <a:gd name="connsiteX1-53" fmla="*/ 337088 w 1829338"/>
                <a:gd name="connsiteY1-54" fmla="*/ 176964 h 1692670"/>
                <a:gd name="connsiteX2-55" fmla="*/ 1829338 w 1829338"/>
                <a:gd name="connsiteY2-56" fmla="*/ 246814 h 1692670"/>
                <a:gd name="connsiteX3-57" fmla="*/ 19588 w 1829338"/>
                <a:gd name="connsiteY3-58" fmla="*/ 1688264 h 1692670"/>
                <a:gd name="connsiteX4-59" fmla="*/ 838738 w 1829338"/>
                <a:gd name="connsiteY4-60" fmla="*/ 678614 h 16926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338" h="1692670">
                  <a:moveTo>
                    <a:pt x="838738" y="678614"/>
                  </a:moveTo>
                  <a:cubicBezTo>
                    <a:pt x="891655" y="426731"/>
                    <a:pt x="171988" y="248931"/>
                    <a:pt x="337088" y="176964"/>
                  </a:cubicBezTo>
                  <a:cubicBezTo>
                    <a:pt x="502188" y="104997"/>
                    <a:pt x="1829338" y="-219618"/>
                    <a:pt x="1829338" y="246814"/>
                  </a:cubicBezTo>
                  <a:cubicBezTo>
                    <a:pt x="1829338" y="713246"/>
                    <a:pt x="184688" y="1616297"/>
                    <a:pt x="19588" y="1688264"/>
                  </a:cubicBezTo>
                  <a:cubicBezTo>
                    <a:pt x="-145512" y="1760231"/>
                    <a:pt x="785821" y="930497"/>
                    <a:pt x="838738" y="678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8"/>
            <p:cNvSpPr/>
            <p:nvPr/>
          </p:nvSpPr>
          <p:spPr>
            <a:xfrm>
              <a:off x="2772365" y="1203501"/>
              <a:ext cx="556505" cy="55650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9"/>
            <p:cNvSpPr/>
            <p:nvPr/>
          </p:nvSpPr>
          <p:spPr>
            <a:xfrm>
              <a:off x="2772365" y="3686132"/>
              <a:ext cx="556505" cy="556503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10"/>
            <p:cNvSpPr/>
            <p:nvPr/>
          </p:nvSpPr>
          <p:spPr>
            <a:xfrm>
              <a:off x="5815130" y="1203501"/>
              <a:ext cx="556505" cy="55650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11"/>
            <p:cNvSpPr/>
            <p:nvPr/>
          </p:nvSpPr>
          <p:spPr>
            <a:xfrm>
              <a:off x="5815130" y="3686132"/>
              <a:ext cx="556505" cy="55650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6597225" y="1203501"/>
            <a:ext cx="1959740" cy="899927"/>
            <a:chOff x="8796300" y="1604668"/>
            <a:chExt cx="2612987" cy="1199903"/>
          </a:xfrm>
        </p:grpSpPr>
        <p:sp>
          <p:nvSpPr>
            <p:cNvPr id="23" name="TextBox 13"/>
            <p:cNvSpPr txBox="1"/>
            <p:nvPr/>
          </p:nvSpPr>
          <p:spPr>
            <a:xfrm>
              <a:off x="8796300" y="1604668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796300" y="1981661"/>
              <a:ext cx="2612987" cy="82291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ea typeface="微软雅黑" panose="020B0503020204020204" pitchFamily="34" charset="-122"/>
                </a:rPr>
              </a:b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02519" y="3236340"/>
            <a:ext cx="1959740" cy="899927"/>
            <a:chOff x="803359" y="4315120"/>
            <a:chExt cx="2612987" cy="1199903"/>
          </a:xfrm>
        </p:grpSpPr>
        <p:sp>
          <p:nvSpPr>
            <p:cNvPr id="21" name="TextBox 16"/>
            <p:cNvSpPr txBox="1"/>
            <p:nvPr/>
          </p:nvSpPr>
          <p:spPr>
            <a:xfrm>
              <a:off x="803359" y="4315120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803359" y="4692113"/>
              <a:ext cx="2612987" cy="82291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ea typeface="微软雅黑" panose="020B0503020204020204" pitchFamily="34" charset="-122"/>
                </a:rPr>
              </a:b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602518" y="1203501"/>
            <a:ext cx="1959741" cy="899927"/>
            <a:chOff x="803358" y="1604668"/>
            <a:chExt cx="2612988" cy="1199903"/>
          </a:xfrm>
        </p:grpSpPr>
        <p:sp>
          <p:nvSpPr>
            <p:cNvPr id="19" name="TextBox 19"/>
            <p:cNvSpPr txBox="1"/>
            <p:nvPr/>
          </p:nvSpPr>
          <p:spPr>
            <a:xfrm>
              <a:off x="803359" y="1604668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03358" y="1981661"/>
              <a:ext cx="2612987" cy="82291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ea typeface="微软雅黑" panose="020B0503020204020204" pitchFamily="34" charset="-122"/>
                </a:rPr>
              </a:b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597225" y="3236340"/>
            <a:ext cx="1959740" cy="899927"/>
            <a:chOff x="8796300" y="4315120"/>
            <a:chExt cx="2612987" cy="1199903"/>
          </a:xfrm>
        </p:grpSpPr>
        <p:sp>
          <p:nvSpPr>
            <p:cNvPr id="17" name="TextBox 22"/>
            <p:cNvSpPr txBox="1"/>
            <p:nvPr/>
          </p:nvSpPr>
          <p:spPr>
            <a:xfrm>
              <a:off x="8796300" y="4315120"/>
              <a:ext cx="2612987" cy="37699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8796300" y="4692113"/>
              <a:ext cx="2612987" cy="822910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ea typeface="微软雅黑" panose="020B0503020204020204" pitchFamily="34" charset="-122"/>
                </a:rPr>
              </a:b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88350" y="1953276"/>
            <a:ext cx="1575738" cy="1575738"/>
            <a:chOff x="3788350" y="1953276"/>
            <a:chExt cx="1575738" cy="1575738"/>
          </a:xfrm>
        </p:grpSpPr>
        <p:sp>
          <p:nvSpPr>
            <p:cNvPr id="25" name="椭圆 24"/>
            <p:cNvSpPr/>
            <p:nvPr/>
          </p:nvSpPr>
          <p:spPr>
            <a:xfrm>
              <a:off x="3788350" y="1953276"/>
              <a:ext cx="1575738" cy="15757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TextBox 19"/>
            <p:cNvSpPr txBox="1"/>
            <p:nvPr/>
          </p:nvSpPr>
          <p:spPr>
            <a:xfrm>
              <a:off x="4211960" y="2355726"/>
              <a:ext cx="845913" cy="761013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</a:t>
              </a:r>
              <a:endPara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>
          <a:xfrm flipV="1">
            <a:off x="941714" y="2739808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Freeform: Shape 3"/>
          <p:cNvSpPr/>
          <p:nvPr/>
        </p:nvSpPr>
        <p:spPr>
          <a:xfrm flipH="1">
            <a:off x="4562036" y="1414257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Freeform: Shape 4"/>
          <p:cNvSpPr/>
          <p:nvPr/>
        </p:nvSpPr>
        <p:spPr>
          <a:xfrm flipH="1" flipV="1">
            <a:off x="4571999" y="2744353"/>
            <a:ext cx="3645046" cy="1345358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Freeform: Shape 5"/>
          <p:cNvSpPr/>
          <p:nvPr/>
        </p:nvSpPr>
        <p:spPr>
          <a:xfrm>
            <a:off x="941714" y="1409712"/>
            <a:ext cx="3645046" cy="1345358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TextBox 6"/>
          <p:cNvSpPr txBox="1"/>
          <p:nvPr/>
        </p:nvSpPr>
        <p:spPr>
          <a:xfrm>
            <a:off x="906867" y="1858519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此部分内容作为文字排版占位显示（建议使用主题字体）通常规则为在</a:t>
            </a:r>
            <a:r>
              <a:rPr lang="en-US" altLang="zh-CN" sz="1100" dirty="0"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ea typeface="微软雅黑" panose="020B0503020204020204" pitchFamily="34" charset="-122"/>
              </a:rPr>
              <a:t>文档下中英文各使用一种字体以保持全文档统一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906866" y="1550905"/>
            <a:ext cx="978419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r>
              <a:rPr lang="id-ID" sz="2000" b="1"/>
              <a:t>Strength</a:t>
            </a:r>
            <a:endParaRPr lang="id-ID" sz="2000" b="1"/>
          </a:p>
        </p:txBody>
      </p:sp>
      <p:sp>
        <p:nvSpPr>
          <p:cNvPr id="10" name="TextBox 8"/>
          <p:cNvSpPr txBox="1"/>
          <p:nvPr/>
        </p:nvSpPr>
        <p:spPr>
          <a:xfrm>
            <a:off x="906867" y="3188374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此部分内容作为文字排版占位显示（建议使用主题字体）通常规则为在</a:t>
            </a:r>
            <a:r>
              <a:rPr lang="en-US" altLang="zh-CN" sz="1100" dirty="0"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ea typeface="微软雅黑" panose="020B0503020204020204" pitchFamily="34" charset="-122"/>
              </a:rPr>
              <a:t>文档下中英文各使用一种字体以保持全文档统一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06867" y="2880760"/>
            <a:ext cx="1346618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r>
              <a:rPr lang="id-ID" sz="2000" b="1"/>
              <a:t>Opportunity</a:t>
            </a:r>
            <a:endParaRPr lang="id-ID" sz="2000" b="1"/>
          </a:p>
        </p:txBody>
      </p:sp>
      <p:sp>
        <p:nvSpPr>
          <p:cNvPr id="12" name="TextBox 10"/>
          <p:cNvSpPr txBox="1"/>
          <p:nvPr/>
        </p:nvSpPr>
        <p:spPr>
          <a:xfrm>
            <a:off x="5845918" y="1858519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此部分内容作为文字排版占位显示（建议使用主题字体）通常规则为在</a:t>
            </a:r>
            <a:r>
              <a:rPr lang="en-US" altLang="zh-CN" sz="1100" dirty="0"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ea typeface="微软雅黑" panose="020B0503020204020204" pitchFamily="34" charset="-122"/>
              </a:rPr>
              <a:t>文档下中英文各使用一种字体以保持全文档统一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121454" y="1550905"/>
            <a:ext cx="1095590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r"/>
            <a:r>
              <a:rPr lang="id-ID" sz="2000" b="1"/>
              <a:t>Weakness</a:t>
            </a:r>
            <a:endParaRPr lang="id-ID" sz="2000" b="1"/>
          </a:p>
        </p:txBody>
      </p:sp>
      <p:sp>
        <p:nvSpPr>
          <p:cNvPr id="14" name="TextBox 12"/>
          <p:cNvSpPr txBox="1"/>
          <p:nvPr/>
        </p:nvSpPr>
        <p:spPr>
          <a:xfrm>
            <a:off x="5878456" y="3188374"/>
            <a:ext cx="2331305" cy="859808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此部分内容作为文字排版占位显示（建议使用主题字体）通常规则为在</a:t>
            </a:r>
            <a:r>
              <a:rPr lang="en-US" altLang="zh-CN" sz="1100" dirty="0"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ea typeface="微软雅黑" panose="020B0503020204020204" pitchFamily="34" charset="-122"/>
              </a:rPr>
              <a:t>文档下中英文各使用一种字体以保持全文档统一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863141" y="2865691"/>
            <a:ext cx="1346618" cy="230833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r"/>
            <a:r>
              <a:rPr lang="id-ID" sz="2000" b="1"/>
              <a:t>Threat</a:t>
            </a:r>
            <a:endParaRPr lang="id-ID" sz="2000" b="1"/>
          </a:p>
        </p:txBody>
      </p:sp>
      <p:grpSp>
        <p:nvGrpSpPr>
          <p:cNvPr id="16" name="Group 14"/>
          <p:cNvGrpSpPr/>
          <p:nvPr/>
        </p:nvGrpSpPr>
        <p:grpSpPr>
          <a:xfrm>
            <a:off x="3433071" y="1425022"/>
            <a:ext cx="2307374" cy="2690715"/>
            <a:chOff x="4564893" y="1881162"/>
            <a:chExt cx="3076499" cy="3587620"/>
          </a:xfrm>
        </p:grpSpPr>
        <p:sp>
          <p:nvSpPr>
            <p:cNvPr id="17" name="Freeform: Shape 15"/>
            <p:cNvSpPr/>
            <p:nvPr/>
          </p:nvSpPr>
          <p:spPr>
            <a:xfrm flipH="1" flipV="1">
              <a:off x="4564894" y="1881162"/>
              <a:ext cx="1534678" cy="1793811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9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S</a:t>
                </a:r>
                <a:endParaRPr lang="id-ID" sz="9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O</a:t>
                </a:r>
                <a:endParaRPr lang="id-ID" sz="9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W</a:t>
                </a:r>
                <a:endParaRPr lang="id-ID" sz="9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T</a:t>
                </a:r>
                <a:endParaRPr lang="id-ID" sz="96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27380" y="1841420"/>
            <a:ext cx="3352605" cy="323075"/>
            <a:chOff x="4219435" y="1504678"/>
            <a:chExt cx="3352605" cy="323075"/>
          </a:xfrm>
        </p:grpSpPr>
        <p:sp>
          <p:nvSpPr>
            <p:cNvPr id="13" name="Hexagon 5"/>
            <p:cNvSpPr/>
            <p:nvPr/>
          </p:nvSpPr>
          <p:spPr bwMode="auto">
            <a:xfrm>
              <a:off x="4219435" y="1505932"/>
              <a:ext cx="373312" cy="321821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Hexagon 13"/>
            <p:cNvSpPr/>
            <p:nvPr/>
          </p:nvSpPr>
          <p:spPr bwMode="auto">
            <a:xfrm>
              <a:off x="4686768" y="1504678"/>
              <a:ext cx="2885272" cy="323075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b="1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27380" y="2425456"/>
            <a:ext cx="3352605" cy="323075"/>
            <a:chOff x="4219435" y="2088714"/>
            <a:chExt cx="3352605" cy="323075"/>
          </a:xfrm>
        </p:grpSpPr>
        <p:sp>
          <p:nvSpPr>
            <p:cNvPr id="14" name="Hexagon 6"/>
            <p:cNvSpPr/>
            <p:nvPr/>
          </p:nvSpPr>
          <p:spPr bwMode="auto">
            <a:xfrm>
              <a:off x="4219435" y="2088714"/>
              <a:ext cx="373312" cy="321821"/>
            </a:xfrm>
            <a:prstGeom prst="hexagon">
              <a:avLst/>
            </a:prstGeom>
            <a:solidFill>
              <a:srgbClr val="1F8E8F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Hexagon 14"/>
            <p:cNvSpPr/>
            <p:nvPr/>
          </p:nvSpPr>
          <p:spPr bwMode="auto">
            <a:xfrm>
              <a:off x="4686768" y="2088714"/>
              <a:ext cx="2885272" cy="323075"/>
            </a:xfrm>
            <a:prstGeom prst="hexagon">
              <a:avLst/>
            </a:prstGeom>
            <a:solidFill>
              <a:srgbClr val="1F8E8F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b="1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27380" y="3008239"/>
            <a:ext cx="3352605" cy="324329"/>
            <a:chOff x="4219435" y="2671497"/>
            <a:chExt cx="3352605" cy="324329"/>
          </a:xfrm>
        </p:grpSpPr>
        <p:sp>
          <p:nvSpPr>
            <p:cNvPr id="15" name="Hexagon 7"/>
            <p:cNvSpPr/>
            <p:nvPr/>
          </p:nvSpPr>
          <p:spPr bwMode="auto">
            <a:xfrm>
              <a:off x="4219435" y="2671497"/>
              <a:ext cx="373312" cy="321821"/>
            </a:xfrm>
            <a:prstGeom prst="hexagon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Hexagon 15"/>
            <p:cNvSpPr/>
            <p:nvPr/>
          </p:nvSpPr>
          <p:spPr bwMode="auto">
            <a:xfrm>
              <a:off x="4686768" y="2672751"/>
              <a:ext cx="2885272" cy="323075"/>
            </a:xfrm>
            <a:prstGeom prst="hexagon">
              <a:avLst/>
            </a:prstGeom>
            <a:solidFill>
              <a:srgbClr val="1A6D8C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b="1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27380" y="3591021"/>
            <a:ext cx="3352605" cy="325583"/>
            <a:chOff x="4219435" y="3254279"/>
            <a:chExt cx="3352605" cy="325583"/>
          </a:xfrm>
        </p:grpSpPr>
        <p:sp>
          <p:nvSpPr>
            <p:cNvPr id="16" name="Hexagon 8"/>
            <p:cNvSpPr/>
            <p:nvPr/>
          </p:nvSpPr>
          <p:spPr bwMode="auto">
            <a:xfrm>
              <a:off x="4219435" y="3254279"/>
              <a:ext cx="373312" cy="321821"/>
            </a:xfrm>
            <a:prstGeom prst="hexagon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85000" lnSpcReduction="200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Hexagon 16"/>
            <p:cNvSpPr/>
            <p:nvPr/>
          </p:nvSpPr>
          <p:spPr bwMode="auto">
            <a:xfrm>
              <a:off x="4686768" y="3256787"/>
              <a:ext cx="2885272" cy="323075"/>
            </a:xfrm>
            <a:prstGeom prst="hexagon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b="1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1548680" y="0"/>
            <a:ext cx="3723754" cy="3699161"/>
            <a:chOff x="-1548680" y="0"/>
            <a:chExt cx="3723754" cy="369916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48680" y="0"/>
              <a:ext cx="3723754" cy="3699161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-709584" y="826800"/>
              <a:ext cx="2045559" cy="204555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99684" y="516328"/>
            <a:ext cx="1909128" cy="1909128"/>
            <a:chOff x="1599684" y="516328"/>
            <a:chExt cx="1909128" cy="1909128"/>
          </a:xfrm>
        </p:grpSpPr>
        <p:grpSp>
          <p:nvGrpSpPr>
            <p:cNvPr id="3" name="组合 2"/>
            <p:cNvGrpSpPr/>
            <p:nvPr/>
          </p:nvGrpSpPr>
          <p:grpSpPr>
            <a:xfrm>
              <a:off x="1599684" y="516328"/>
              <a:ext cx="1909128" cy="1909128"/>
              <a:chOff x="2240648" y="2888039"/>
              <a:chExt cx="2088232" cy="208823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240648" y="2888039"/>
                <a:ext cx="2088232" cy="2088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</p:grpSp>
        <p:grpSp>
          <p:nvGrpSpPr>
            <p:cNvPr id="9" name="Group 20"/>
            <p:cNvGrpSpPr/>
            <p:nvPr/>
          </p:nvGrpSpPr>
          <p:grpSpPr>
            <a:xfrm>
              <a:off x="2116575" y="1124929"/>
              <a:ext cx="875346" cy="691925"/>
              <a:chOff x="5517168" y="298487"/>
              <a:chExt cx="1167129" cy="922568"/>
            </a:xfrm>
          </p:grpSpPr>
          <p:sp>
            <p:nvSpPr>
              <p:cNvPr id="10" name="TextBox 21"/>
              <p:cNvSpPr txBox="1"/>
              <p:nvPr/>
            </p:nvSpPr>
            <p:spPr>
              <a:xfrm>
                <a:off x="5517168" y="728919"/>
                <a:ext cx="1167129" cy="24606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CONTENTS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: Shape 22"/>
              <p:cNvSpPr>
                <a:spLocks noChangeAspect="1"/>
              </p:cNvSpPr>
              <p:nvPr/>
            </p:nvSpPr>
            <p:spPr bwMode="auto">
              <a:xfrm>
                <a:off x="5885515" y="298487"/>
                <a:ext cx="430432" cy="430432"/>
              </a:xfrm>
              <a:custGeom>
                <a:avLst/>
                <a:gdLst>
                  <a:gd name="connsiteX0" fmla="*/ 158750 w 508000"/>
                  <a:gd name="connsiteY0" fmla="*/ 345281 h 508000"/>
                  <a:gd name="connsiteX1" fmla="*/ 158750 w 508000"/>
                  <a:gd name="connsiteY1" fmla="*/ 377031 h 508000"/>
                  <a:gd name="connsiteX2" fmla="*/ 349250 w 508000"/>
                  <a:gd name="connsiteY2" fmla="*/ 377031 h 508000"/>
                  <a:gd name="connsiteX3" fmla="*/ 349250 w 508000"/>
                  <a:gd name="connsiteY3" fmla="*/ 345281 h 508000"/>
                  <a:gd name="connsiteX4" fmla="*/ 99219 w 508000"/>
                  <a:gd name="connsiteY4" fmla="*/ 257969 h 508000"/>
                  <a:gd name="connsiteX5" fmla="*/ 416719 w 508000"/>
                  <a:gd name="connsiteY5" fmla="*/ 257969 h 508000"/>
                  <a:gd name="connsiteX6" fmla="*/ 416719 w 508000"/>
                  <a:gd name="connsiteY6" fmla="*/ 285750 h 508000"/>
                  <a:gd name="connsiteX7" fmla="*/ 99219 w 508000"/>
                  <a:gd name="connsiteY7" fmla="*/ 285750 h 508000"/>
                  <a:gd name="connsiteX8" fmla="*/ 99219 w 508000"/>
                  <a:gd name="connsiteY8" fmla="*/ 186531 h 508000"/>
                  <a:gd name="connsiteX9" fmla="*/ 416719 w 508000"/>
                  <a:gd name="connsiteY9" fmla="*/ 186531 h 508000"/>
                  <a:gd name="connsiteX10" fmla="*/ 416719 w 508000"/>
                  <a:gd name="connsiteY10" fmla="*/ 218281 h 508000"/>
                  <a:gd name="connsiteX11" fmla="*/ 99219 w 508000"/>
                  <a:gd name="connsiteY11" fmla="*/ 218281 h 508000"/>
                  <a:gd name="connsiteX12" fmla="*/ 130969 w 508000"/>
                  <a:gd name="connsiteY12" fmla="*/ 127000 h 508000"/>
                  <a:gd name="connsiteX13" fmla="*/ 377032 w 508000"/>
                  <a:gd name="connsiteY13" fmla="*/ 127000 h 508000"/>
                  <a:gd name="connsiteX14" fmla="*/ 377032 w 508000"/>
                  <a:gd name="connsiteY14" fmla="*/ 158750 h 508000"/>
                  <a:gd name="connsiteX15" fmla="*/ 130969 w 508000"/>
                  <a:gd name="connsiteY15" fmla="*/ 158750 h 508000"/>
                  <a:gd name="connsiteX16" fmla="*/ 130969 w 508000"/>
                  <a:gd name="connsiteY16" fmla="*/ 59531 h 508000"/>
                  <a:gd name="connsiteX17" fmla="*/ 377032 w 508000"/>
                  <a:gd name="connsiteY17" fmla="*/ 59531 h 508000"/>
                  <a:gd name="connsiteX18" fmla="*/ 377032 w 508000"/>
                  <a:gd name="connsiteY18" fmla="*/ 99219 h 508000"/>
                  <a:gd name="connsiteX19" fmla="*/ 130969 w 508000"/>
                  <a:gd name="connsiteY19" fmla="*/ 99219 h 508000"/>
                  <a:gd name="connsiteX20" fmla="*/ 99219 w 508000"/>
                  <a:gd name="connsiteY20" fmla="*/ 27781 h 508000"/>
                  <a:gd name="connsiteX21" fmla="*/ 31750 w 508000"/>
                  <a:gd name="connsiteY21" fmla="*/ 317500 h 508000"/>
                  <a:gd name="connsiteX22" fmla="*/ 480219 w 508000"/>
                  <a:gd name="connsiteY22" fmla="*/ 317500 h 508000"/>
                  <a:gd name="connsiteX23" fmla="*/ 416719 w 508000"/>
                  <a:gd name="connsiteY23" fmla="*/ 27781 h 508000"/>
                  <a:gd name="connsiteX24" fmla="*/ 59531 w 508000"/>
                  <a:gd name="connsiteY24" fmla="*/ 0 h 508000"/>
                  <a:gd name="connsiteX25" fmla="*/ 448469 w 508000"/>
                  <a:gd name="connsiteY25" fmla="*/ 0 h 508000"/>
                  <a:gd name="connsiteX26" fmla="*/ 508000 w 508000"/>
                  <a:gd name="connsiteY26" fmla="*/ 317500 h 508000"/>
                  <a:gd name="connsiteX27" fmla="*/ 480219 w 508000"/>
                  <a:gd name="connsiteY27" fmla="*/ 508000 h 508000"/>
                  <a:gd name="connsiteX28" fmla="*/ 31750 w 508000"/>
                  <a:gd name="connsiteY28" fmla="*/ 508000 h 508000"/>
                  <a:gd name="connsiteX29" fmla="*/ 0 w 508000"/>
                  <a:gd name="connsiteY29" fmla="*/ 31750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8000" h="508000">
                    <a:moveTo>
                      <a:pt x="158750" y="345281"/>
                    </a:moveTo>
                    <a:lnTo>
                      <a:pt x="158750" y="377031"/>
                    </a:lnTo>
                    <a:lnTo>
                      <a:pt x="349250" y="377031"/>
                    </a:lnTo>
                    <a:lnTo>
                      <a:pt x="349250" y="345281"/>
                    </a:lnTo>
                    <a:close/>
                    <a:moveTo>
                      <a:pt x="99219" y="257969"/>
                    </a:moveTo>
                    <a:lnTo>
                      <a:pt x="416719" y="257969"/>
                    </a:lnTo>
                    <a:lnTo>
                      <a:pt x="416719" y="285750"/>
                    </a:lnTo>
                    <a:lnTo>
                      <a:pt x="99219" y="285750"/>
                    </a:lnTo>
                    <a:close/>
                    <a:moveTo>
                      <a:pt x="99219" y="186531"/>
                    </a:moveTo>
                    <a:lnTo>
                      <a:pt x="416719" y="186531"/>
                    </a:lnTo>
                    <a:lnTo>
                      <a:pt x="416719" y="218281"/>
                    </a:lnTo>
                    <a:lnTo>
                      <a:pt x="99219" y="218281"/>
                    </a:lnTo>
                    <a:close/>
                    <a:moveTo>
                      <a:pt x="130969" y="127000"/>
                    </a:moveTo>
                    <a:lnTo>
                      <a:pt x="377032" y="127000"/>
                    </a:lnTo>
                    <a:lnTo>
                      <a:pt x="377032" y="158750"/>
                    </a:lnTo>
                    <a:lnTo>
                      <a:pt x="130969" y="158750"/>
                    </a:lnTo>
                    <a:close/>
                    <a:moveTo>
                      <a:pt x="130969" y="59531"/>
                    </a:moveTo>
                    <a:lnTo>
                      <a:pt x="377032" y="59531"/>
                    </a:lnTo>
                    <a:lnTo>
                      <a:pt x="377032" y="99219"/>
                    </a:lnTo>
                    <a:lnTo>
                      <a:pt x="130969" y="99219"/>
                    </a:lnTo>
                    <a:close/>
                    <a:moveTo>
                      <a:pt x="99219" y="27781"/>
                    </a:moveTo>
                    <a:lnTo>
                      <a:pt x="31750" y="317500"/>
                    </a:lnTo>
                    <a:lnTo>
                      <a:pt x="480219" y="317500"/>
                    </a:lnTo>
                    <a:lnTo>
                      <a:pt x="416719" y="27781"/>
                    </a:lnTo>
                    <a:close/>
                    <a:moveTo>
                      <a:pt x="59531" y="0"/>
                    </a:moveTo>
                    <a:lnTo>
                      <a:pt x="448469" y="0"/>
                    </a:lnTo>
                    <a:lnTo>
                      <a:pt x="508000" y="317500"/>
                    </a:lnTo>
                    <a:lnTo>
                      <a:pt x="480219" y="508000"/>
                    </a:lnTo>
                    <a:lnTo>
                      <a:pt x="31750" y="5080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5517168" y="974987"/>
                <a:ext cx="1167129" cy="24606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目     录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椭圆 32"/>
          <p:cNvSpPr/>
          <p:nvPr/>
        </p:nvSpPr>
        <p:spPr>
          <a:xfrm>
            <a:off x="5004048" y="3939902"/>
            <a:ext cx="5328592" cy="5328592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3893049" y="2021289"/>
            <a:ext cx="28168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2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3923928" y="2446094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1788419" y="1054962"/>
            <a:ext cx="2552699" cy="2535840"/>
            <a:chOff x="-1548680" y="0"/>
            <a:chExt cx="3723754" cy="36991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48680" y="0"/>
              <a:ext cx="3723754" cy="3699161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-709584" y="826800"/>
              <a:ext cx="2045559" cy="204555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13285" y="2753273"/>
            <a:ext cx="1402653" cy="1402653"/>
            <a:chOff x="1599684" y="516328"/>
            <a:chExt cx="1909128" cy="19091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599684" y="516328"/>
              <a:ext cx="1909128" cy="1909128"/>
              <a:chOff x="2240648" y="2888039"/>
              <a:chExt cx="2088232" cy="208823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40648" y="2888039"/>
                <a:ext cx="2088232" cy="2088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</p:grpSp>
        <p:sp>
          <p:nvSpPr>
            <p:cNvPr id="21" name="TextBox 23"/>
            <p:cNvSpPr txBox="1"/>
            <p:nvPr/>
          </p:nvSpPr>
          <p:spPr>
            <a:xfrm>
              <a:off x="2116575" y="1191243"/>
              <a:ext cx="875346" cy="6256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20494" y="1237532"/>
            <a:ext cx="1784060" cy="2668437"/>
            <a:chOff x="820494" y="1237532"/>
            <a:chExt cx="1784060" cy="2668437"/>
          </a:xfrm>
        </p:grpSpPr>
        <p:sp>
          <p:nvSpPr>
            <p:cNvPr id="4" name="îŝḷîḓé-Arrow: Down 5"/>
            <p:cNvSpPr/>
            <p:nvPr/>
          </p:nvSpPr>
          <p:spPr>
            <a:xfrm>
              <a:off x="820494" y="1529845"/>
              <a:ext cx="1778563" cy="237612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îŝḷîḓé-Flowchart: Off-page Connector 7"/>
            <p:cNvSpPr/>
            <p:nvPr/>
          </p:nvSpPr>
          <p:spPr>
            <a:xfrm>
              <a:off x="1333839" y="1237532"/>
              <a:ext cx="751874" cy="732382"/>
            </a:xfrm>
            <a:prstGeom prst="flowChartOffpageConnector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îŝḷîḓé-Freeform: Shape 17"/>
            <p:cNvSpPr>
              <a:spLocks noChangeAspect="1"/>
            </p:cNvSpPr>
            <p:nvPr/>
          </p:nvSpPr>
          <p:spPr bwMode="auto">
            <a:xfrm>
              <a:off x="1520179" y="1409930"/>
              <a:ext cx="371422" cy="35527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5" name="Group 3"/>
            <p:cNvGrpSpPr/>
            <p:nvPr/>
          </p:nvGrpSpPr>
          <p:grpSpPr>
            <a:xfrm>
              <a:off x="820494" y="1960194"/>
              <a:ext cx="1784060" cy="990762"/>
              <a:chOff x="719667" y="2168826"/>
              <a:chExt cx="2558299" cy="1420729"/>
            </a:xfrm>
          </p:grpSpPr>
          <p:sp>
            <p:nvSpPr>
              <p:cNvPr id="25" name="îŝḷîḓé-Rectangle 23"/>
              <p:cNvSpPr/>
              <p:nvPr/>
            </p:nvSpPr>
            <p:spPr>
              <a:xfrm>
                <a:off x="1336800" y="2168826"/>
                <a:ext cx="1324032" cy="3972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îŝḷîḓé-Rectangle 24"/>
              <p:cNvSpPr/>
              <p:nvPr/>
            </p:nvSpPr>
            <p:spPr>
              <a:xfrm>
                <a:off x="719667" y="2552096"/>
                <a:ext cx="2558299" cy="1037459"/>
              </a:xfrm>
              <a:prstGeom prst="rect">
                <a:avLst/>
              </a:prstGeom>
            </p:spPr>
            <p:txBody>
              <a:bodyPr wrap="square" anchor="ctr" anchorCtr="1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726811" y="1237532"/>
            <a:ext cx="1784060" cy="2668437"/>
            <a:chOff x="2726811" y="1237532"/>
            <a:chExt cx="1784060" cy="2668437"/>
          </a:xfrm>
        </p:grpSpPr>
        <p:sp>
          <p:nvSpPr>
            <p:cNvPr id="3" name="îŝḷîḓé-Arrow: Down 4"/>
            <p:cNvSpPr/>
            <p:nvPr/>
          </p:nvSpPr>
          <p:spPr>
            <a:xfrm>
              <a:off x="2729560" y="1529845"/>
              <a:ext cx="1778563" cy="237612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îŝḷîḓé-Flowchart: Off-page Connector 9"/>
            <p:cNvSpPr/>
            <p:nvPr/>
          </p:nvSpPr>
          <p:spPr>
            <a:xfrm>
              <a:off x="3227403" y="1237532"/>
              <a:ext cx="751874" cy="732382"/>
            </a:xfrm>
            <a:prstGeom prst="flowChartOffpageConnector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îŝḷîḓé-Freeform: Shape 19"/>
            <p:cNvSpPr/>
            <p:nvPr/>
          </p:nvSpPr>
          <p:spPr bwMode="auto">
            <a:xfrm>
              <a:off x="3446227" y="1411575"/>
              <a:ext cx="314228" cy="34123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25"/>
            <p:cNvGrpSpPr/>
            <p:nvPr/>
          </p:nvGrpSpPr>
          <p:grpSpPr>
            <a:xfrm>
              <a:off x="2726811" y="1960194"/>
              <a:ext cx="1784060" cy="990762"/>
              <a:chOff x="719667" y="2168826"/>
              <a:chExt cx="2558299" cy="1420729"/>
            </a:xfrm>
          </p:grpSpPr>
          <p:sp>
            <p:nvSpPr>
              <p:cNvPr id="23" name="îŝḷîḓé-Rectangle 26"/>
              <p:cNvSpPr/>
              <p:nvPr/>
            </p:nvSpPr>
            <p:spPr>
              <a:xfrm>
                <a:off x="1336800" y="2168826"/>
                <a:ext cx="1324032" cy="3972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îŝḷîḓé-Rectangle 27"/>
              <p:cNvSpPr/>
              <p:nvPr/>
            </p:nvSpPr>
            <p:spPr>
              <a:xfrm>
                <a:off x="719667" y="2552096"/>
                <a:ext cx="2558299" cy="1037459"/>
              </a:xfrm>
              <a:prstGeom prst="rect">
                <a:avLst/>
              </a:prstGeom>
            </p:spPr>
            <p:txBody>
              <a:bodyPr wrap="square" anchor="ctr" anchorCtr="1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638625" y="1237532"/>
            <a:ext cx="1784060" cy="2668437"/>
            <a:chOff x="4638625" y="1237532"/>
            <a:chExt cx="1784060" cy="2668437"/>
          </a:xfrm>
        </p:grpSpPr>
        <p:sp>
          <p:nvSpPr>
            <p:cNvPr id="7" name="îŝḷîḓé-Arrow: Down 10"/>
            <p:cNvSpPr/>
            <p:nvPr/>
          </p:nvSpPr>
          <p:spPr>
            <a:xfrm>
              <a:off x="4638627" y="1529845"/>
              <a:ext cx="1778563" cy="237612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îŝḷîḓé-Flowchart: Off-page Connector 12"/>
            <p:cNvSpPr/>
            <p:nvPr/>
          </p:nvSpPr>
          <p:spPr>
            <a:xfrm>
              <a:off x="5136470" y="1237532"/>
              <a:ext cx="751874" cy="732382"/>
            </a:xfrm>
            <a:prstGeom prst="flowChartOffpageConnector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îŝḷîḓé-Freeform: Shape 16"/>
            <p:cNvSpPr>
              <a:spLocks noChangeAspect="1"/>
            </p:cNvSpPr>
            <p:nvPr/>
          </p:nvSpPr>
          <p:spPr bwMode="auto">
            <a:xfrm>
              <a:off x="5342284" y="1408886"/>
              <a:ext cx="346526" cy="349297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28"/>
            <p:cNvGrpSpPr/>
            <p:nvPr/>
          </p:nvGrpSpPr>
          <p:grpSpPr>
            <a:xfrm>
              <a:off x="4638625" y="1960194"/>
              <a:ext cx="1784060" cy="990762"/>
              <a:chOff x="719667" y="2168826"/>
              <a:chExt cx="2558299" cy="1420729"/>
            </a:xfrm>
          </p:grpSpPr>
          <p:sp>
            <p:nvSpPr>
              <p:cNvPr id="21" name="îŝḷîḓé-Rectangle 29"/>
              <p:cNvSpPr/>
              <p:nvPr/>
            </p:nvSpPr>
            <p:spPr>
              <a:xfrm>
                <a:off x="1336800" y="2168826"/>
                <a:ext cx="1324032" cy="3972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îŝḷîḓé-Rectangle 30"/>
              <p:cNvSpPr/>
              <p:nvPr/>
            </p:nvSpPr>
            <p:spPr>
              <a:xfrm>
                <a:off x="719667" y="2552096"/>
                <a:ext cx="2558299" cy="1037459"/>
              </a:xfrm>
              <a:prstGeom prst="rect">
                <a:avLst/>
              </a:prstGeom>
            </p:spPr>
            <p:txBody>
              <a:bodyPr wrap="square" anchor="ctr" anchorCtr="1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539446" y="1237532"/>
            <a:ext cx="1784060" cy="2668437"/>
            <a:chOff x="6539446" y="1237532"/>
            <a:chExt cx="1784060" cy="2668437"/>
          </a:xfrm>
        </p:grpSpPr>
        <p:sp>
          <p:nvSpPr>
            <p:cNvPr id="9" name="îŝḷîḓé-Arrow: Down 13"/>
            <p:cNvSpPr/>
            <p:nvPr/>
          </p:nvSpPr>
          <p:spPr>
            <a:xfrm>
              <a:off x="6542195" y="1529845"/>
              <a:ext cx="1778563" cy="2376124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îŝḷîḓé-Flowchart: Off-page Connector 15"/>
            <p:cNvSpPr/>
            <p:nvPr/>
          </p:nvSpPr>
          <p:spPr>
            <a:xfrm>
              <a:off x="7040039" y="1237532"/>
              <a:ext cx="751874" cy="732382"/>
            </a:xfrm>
            <a:prstGeom prst="flowChartOffpageConnector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îŝḷîḓé-Freeform: Shape 18"/>
            <p:cNvSpPr/>
            <p:nvPr/>
          </p:nvSpPr>
          <p:spPr bwMode="auto">
            <a:xfrm>
              <a:off x="7238339" y="1416949"/>
              <a:ext cx="355272" cy="35527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32"/>
            <p:cNvGrpSpPr/>
            <p:nvPr/>
          </p:nvGrpSpPr>
          <p:grpSpPr>
            <a:xfrm>
              <a:off x="6539446" y="1960194"/>
              <a:ext cx="1784060" cy="990762"/>
              <a:chOff x="719667" y="2168826"/>
              <a:chExt cx="2558299" cy="1420729"/>
            </a:xfrm>
          </p:grpSpPr>
          <p:sp>
            <p:nvSpPr>
              <p:cNvPr id="19" name="îŝḷîḓé-Rectangle 33"/>
              <p:cNvSpPr/>
              <p:nvPr/>
            </p:nvSpPr>
            <p:spPr>
              <a:xfrm>
                <a:off x="1336800" y="2168826"/>
                <a:ext cx="1324032" cy="3972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îŝḷîḓé-Rectangle 34"/>
              <p:cNvSpPr/>
              <p:nvPr/>
            </p:nvSpPr>
            <p:spPr>
              <a:xfrm>
                <a:off x="719667" y="2552096"/>
                <a:ext cx="2558299" cy="1037459"/>
              </a:xfrm>
              <a:prstGeom prst="rect">
                <a:avLst/>
              </a:prstGeom>
            </p:spPr>
            <p:txBody>
              <a:bodyPr wrap="square" anchor="ctr" anchorCtr="1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Arc 1"/>
          <p:cNvSpPr/>
          <p:nvPr/>
        </p:nvSpPr>
        <p:spPr>
          <a:xfrm rot="16200000">
            <a:off x="2700572" y="1655945"/>
            <a:ext cx="2100026" cy="2100028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" name="îŝḷîḓé-Arc 2"/>
          <p:cNvSpPr/>
          <p:nvPr/>
        </p:nvSpPr>
        <p:spPr>
          <a:xfrm rot="5400000" flipH="1">
            <a:off x="4343400" y="1655944"/>
            <a:ext cx="2100026" cy="2100028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39" name="组合 38"/>
          <p:cNvGrpSpPr/>
          <p:nvPr/>
        </p:nvGrpSpPr>
        <p:grpSpPr>
          <a:xfrm>
            <a:off x="3429470" y="1563428"/>
            <a:ext cx="2285062" cy="2285063"/>
            <a:chOff x="3429470" y="1563428"/>
            <a:chExt cx="2285062" cy="2285063"/>
          </a:xfrm>
        </p:grpSpPr>
        <p:grpSp>
          <p:nvGrpSpPr>
            <p:cNvPr id="5" name="Group 7"/>
            <p:cNvGrpSpPr/>
            <p:nvPr/>
          </p:nvGrpSpPr>
          <p:grpSpPr>
            <a:xfrm>
              <a:off x="3429470" y="1563428"/>
              <a:ext cx="2285062" cy="2285063"/>
              <a:chOff x="3429469" y="1996868"/>
              <a:chExt cx="2285062" cy="2285062"/>
            </a:xfrm>
          </p:grpSpPr>
          <p:sp>
            <p:nvSpPr>
              <p:cNvPr id="35" name="îŝḷîḓé-Rectangle: Rounded Corners 8"/>
              <p:cNvSpPr/>
              <p:nvPr/>
            </p:nvSpPr>
            <p:spPr>
              <a:xfrm>
                <a:off x="3429469" y="1996868"/>
                <a:ext cx="1116740" cy="11167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îŝḷîḓé-Rectangle: Rounded Corners 9"/>
              <p:cNvSpPr/>
              <p:nvPr/>
            </p:nvSpPr>
            <p:spPr>
              <a:xfrm rot="5400000">
                <a:off x="4597791" y="1996868"/>
                <a:ext cx="1116740" cy="111674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ŝḷîḓé-Rectangle: Rounded Corners 10"/>
              <p:cNvSpPr/>
              <p:nvPr/>
            </p:nvSpPr>
            <p:spPr>
              <a:xfrm rot="10800000">
                <a:off x="4597791" y="3165190"/>
                <a:ext cx="1116740" cy="111674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îŝḷîḓé-Rectangle: Rounded Corners 11"/>
              <p:cNvSpPr/>
              <p:nvPr/>
            </p:nvSpPr>
            <p:spPr>
              <a:xfrm rot="16200000">
                <a:off x="3429469" y="3165190"/>
                <a:ext cx="1116740" cy="1116740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3809999" y="1943958"/>
              <a:ext cx="1524000" cy="1524000"/>
              <a:chOff x="3810000" y="2377399"/>
              <a:chExt cx="1524000" cy="1524000"/>
            </a:xfrm>
          </p:grpSpPr>
          <p:grpSp>
            <p:nvGrpSpPr>
              <p:cNvPr id="31" name="Group 13"/>
              <p:cNvGrpSpPr/>
              <p:nvPr/>
            </p:nvGrpSpPr>
            <p:grpSpPr>
              <a:xfrm>
                <a:off x="3810000" y="2377399"/>
                <a:ext cx="1524000" cy="1524000"/>
                <a:chOff x="4343400" y="1854885"/>
                <a:chExt cx="457200" cy="457200"/>
              </a:xfrm>
            </p:grpSpPr>
            <p:sp>
              <p:nvSpPr>
                <p:cNvPr id="33" name="îŝḷîḓé-Oval 15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îŝḷîḓé-Oval 16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2" name="îŝḷîḓé-Freeform: Shape 14"/>
              <p:cNvSpPr/>
              <p:nvPr/>
            </p:nvSpPr>
            <p:spPr bwMode="auto">
              <a:xfrm>
                <a:off x="4258253" y="2868848"/>
                <a:ext cx="627494" cy="541102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" name="Group 17"/>
          <p:cNvGrpSpPr/>
          <p:nvPr/>
        </p:nvGrpSpPr>
        <p:grpSpPr>
          <a:xfrm>
            <a:off x="5202935" y="1241402"/>
            <a:ext cx="816864" cy="814910"/>
            <a:chOff x="5202936" y="2014498"/>
            <a:chExt cx="816864" cy="814910"/>
          </a:xfrm>
        </p:grpSpPr>
        <p:sp>
          <p:nvSpPr>
            <p:cNvPr id="29" name="îŝḷîḓé-Oval 18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îŝḷîḓé-Freeform: Shape 19"/>
            <p:cNvSpPr/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3124199" y="1241402"/>
            <a:ext cx="816864" cy="814910"/>
            <a:chOff x="3124200" y="2014498"/>
            <a:chExt cx="816864" cy="814910"/>
          </a:xfrm>
        </p:grpSpPr>
        <p:sp>
          <p:nvSpPr>
            <p:cNvPr id="27" name="îŝḷîḓé-Oval 21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îŝḷîḓé-Freeform: Shape 22"/>
            <p:cNvSpPr/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124199" y="3355604"/>
            <a:ext cx="816864" cy="814910"/>
            <a:chOff x="3124200" y="3768269"/>
            <a:chExt cx="816864" cy="814910"/>
          </a:xfrm>
        </p:grpSpPr>
        <p:sp>
          <p:nvSpPr>
            <p:cNvPr id="25" name="îŝḷîḓé-Oval 24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îŝḷîḓé-Freeform: Shape 25"/>
            <p:cNvSpPr/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Group 26"/>
          <p:cNvGrpSpPr/>
          <p:nvPr/>
        </p:nvGrpSpPr>
        <p:grpSpPr>
          <a:xfrm>
            <a:off x="5202935" y="3355604"/>
            <a:ext cx="816864" cy="814910"/>
            <a:chOff x="5202936" y="3768269"/>
            <a:chExt cx="816864" cy="814910"/>
          </a:xfrm>
        </p:grpSpPr>
        <p:sp>
          <p:nvSpPr>
            <p:cNvPr id="23" name="îŝḷîḓé-Oval 27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îŝḷîḓé-Freeform: Shape 28"/>
            <p:cNvSpPr/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9751" y="1341200"/>
            <a:ext cx="8064497" cy="2859690"/>
            <a:chOff x="539751" y="1341200"/>
            <a:chExt cx="8064497" cy="2859690"/>
          </a:xfrm>
        </p:grpSpPr>
        <p:grpSp>
          <p:nvGrpSpPr>
            <p:cNvPr id="11" name="Group 29"/>
            <p:cNvGrpSpPr/>
            <p:nvPr/>
          </p:nvGrpSpPr>
          <p:grpSpPr>
            <a:xfrm>
              <a:off x="539751" y="1341200"/>
              <a:ext cx="2584449" cy="615313"/>
              <a:chOff x="719668" y="1788266"/>
              <a:chExt cx="3445932" cy="820417"/>
            </a:xfrm>
          </p:grpSpPr>
          <p:sp>
            <p:nvSpPr>
              <p:cNvPr id="21" name="îŝḷîḓé-TextBox 32"/>
              <p:cNvSpPr txBox="1"/>
              <p:nvPr/>
            </p:nvSpPr>
            <p:spPr>
              <a:xfrm>
                <a:off x="719668" y="1788266"/>
                <a:ext cx="344593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îŝḷîḓé-TextBox 33"/>
              <p:cNvSpPr txBox="1"/>
              <p:nvPr/>
            </p:nvSpPr>
            <p:spPr>
              <a:xfrm>
                <a:off x="719668" y="2126820"/>
                <a:ext cx="3445932" cy="481863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900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539751" y="3585577"/>
              <a:ext cx="2584449" cy="615313"/>
              <a:chOff x="719668" y="1788266"/>
              <a:chExt cx="3445932" cy="820417"/>
            </a:xfrm>
          </p:grpSpPr>
          <p:sp>
            <p:nvSpPr>
              <p:cNvPr id="19" name="îŝḷîḓé-TextBox 35"/>
              <p:cNvSpPr txBox="1"/>
              <p:nvPr/>
            </p:nvSpPr>
            <p:spPr>
              <a:xfrm>
                <a:off x="719668" y="1788266"/>
                <a:ext cx="344593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îŝḷîḓé-TextBox 36"/>
              <p:cNvSpPr txBox="1"/>
              <p:nvPr/>
            </p:nvSpPr>
            <p:spPr>
              <a:xfrm>
                <a:off x="719668" y="2126820"/>
                <a:ext cx="3445932" cy="481863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900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6019799" y="1341200"/>
              <a:ext cx="2584449" cy="615313"/>
              <a:chOff x="719668" y="1788266"/>
              <a:chExt cx="3445932" cy="820417"/>
            </a:xfrm>
          </p:grpSpPr>
          <p:sp>
            <p:nvSpPr>
              <p:cNvPr id="17" name="îŝḷîḓé-TextBox 38"/>
              <p:cNvSpPr txBox="1"/>
              <p:nvPr/>
            </p:nvSpPr>
            <p:spPr>
              <a:xfrm>
                <a:off x="719668" y="1788266"/>
                <a:ext cx="344593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îŝḷîḓé-TextBox 39"/>
              <p:cNvSpPr txBox="1"/>
              <p:nvPr/>
            </p:nvSpPr>
            <p:spPr>
              <a:xfrm>
                <a:off x="719668" y="2126820"/>
                <a:ext cx="3445932" cy="481863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900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6019799" y="3585577"/>
              <a:ext cx="2584449" cy="615313"/>
              <a:chOff x="719668" y="1788266"/>
              <a:chExt cx="3445932" cy="820417"/>
            </a:xfrm>
          </p:grpSpPr>
          <p:sp>
            <p:nvSpPr>
              <p:cNvPr id="15" name="îŝḷîḓé-TextBox 41"/>
              <p:cNvSpPr txBox="1"/>
              <p:nvPr/>
            </p:nvSpPr>
            <p:spPr>
              <a:xfrm>
                <a:off x="719668" y="1788266"/>
                <a:ext cx="3445932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îŝḷîḓé-TextBox 42"/>
              <p:cNvSpPr txBox="1"/>
              <p:nvPr/>
            </p:nvSpPr>
            <p:spPr>
              <a:xfrm>
                <a:off x="719668" y="2126820"/>
                <a:ext cx="3445932" cy="481863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900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4569624" y="2787778"/>
            <a:ext cx="4032250" cy="149148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6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Rectangle 17"/>
          <p:cNvSpPr/>
          <p:nvPr/>
        </p:nvSpPr>
        <p:spPr>
          <a:xfrm>
            <a:off x="4569624" y="1294660"/>
            <a:ext cx="4032250" cy="14914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6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Rectangle 19"/>
          <p:cNvSpPr/>
          <p:nvPr/>
        </p:nvSpPr>
        <p:spPr>
          <a:xfrm>
            <a:off x="539751" y="2787775"/>
            <a:ext cx="4032250" cy="14914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6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Rectangle 23"/>
          <p:cNvSpPr/>
          <p:nvPr/>
        </p:nvSpPr>
        <p:spPr>
          <a:xfrm>
            <a:off x="539751" y="1294657"/>
            <a:ext cx="4032250" cy="149148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6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0" name="组合 19"/>
          <p:cNvGrpSpPr/>
          <p:nvPr/>
        </p:nvGrpSpPr>
        <p:grpSpPr>
          <a:xfrm>
            <a:off x="3078631" y="1294664"/>
            <a:ext cx="2986746" cy="2986729"/>
            <a:chOff x="3078631" y="1294664"/>
            <a:chExt cx="2986746" cy="2986729"/>
          </a:xfrm>
        </p:grpSpPr>
        <p:sp>
          <p:nvSpPr>
            <p:cNvPr id="8" name="Freeform: Shape 2"/>
            <p:cNvSpPr/>
            <p:nvPr/>
          </p:nvSpPr>
          <p:spPr bwMode="auto">
            <a:xfrm>
              <a:off x="3078631" y="1294664"/>
              <a:ext cx="1490988" cy="1490987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0" y="421"/>
                </a:cxn>
                <a:cxn ang="0">
                  <a:pos x="421" y="421"/>
                </a:cxn>
                <a:cxn ang="0">
                  <a:pos x="421" y="0"/>
                </a:cxn>
              </a:cxnLst>
              <a:rect l="0" t="0" r="r" b="b"/>
              <a:pathLst>
                <a:path w="421" h="421">
                  <a:moveTo>
                    <a:pt x="421" y="0"/>
                  </a:moveTo>
                  <a:cubicBezTo>
                    <a:pt x="188" y="0"/>
                    <a:pt x="0" y="189"/>
                    <a:pt x="0" y="421"/>
                  </a:cubicBezTo>
                  <a:cubicBezTo>
                    <a:pt x="421" y="421"/>
                    <a:pt x="421" y="421"/>
                    <a:pt x="421" y="421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3"/>
            <p:cNvSpPr/>
            <p:nvPr/>
          </p:nvSpPr>
          <p:spPr bwMode="auto">
            <a:xfrm>
              <a:off x="3078631" y="2785645"/>
              <a:ext cx="1490988" cy="14957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1" y="422"/>
                </a:cxn>
                <a:cxn ang="0">
                  <a:pos x="421" y="0"/>
                </a:cxn>
                <a:cxn ang="0">
                  <a:pos x="0" y="0"/>
                </a:cxn>
              </a:cxnLst>
              <a:rect l="0" t="0" r="r" b="b"/>
              <a:pathLst>
                <a:path w="421" h="422">
                  <a:moveTo>
                    <a:pt x="0" y="0"/>
                  </a:moveTo>
                  <a:cubicBezTo>
                    <a:pt x="0" y="233"/>
                    <a:pt x="188" y="422"/>
                    <a:pt x="421" y="422"/>
                  </a:cubicBezTo>
                  <a:cubicBezTo>
                    <a:pt x="421" y="0"/>
                    <a:pt x="421" y="0"/>
                    <a:pt x="4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4"/>
            <p:cNvSpPr/>
            <p:nvPr/>
          </p:nvSpPr>
          <p:spPr bwMode="auto">
            <a:xfrm>
              <a:off x="4569626" y="1294664"/>
              <a:ext cx="1495751" cy="1490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21"/>
                </a:cxn>
                <a:cxn ang="0">
                  <a:pos x="422" y="421"/>
                </a:cxn>
                <a:cxn ang="0">
                  <a:pos x="0" y="0"/>
                </a:cxn>
              </a:cxnLst>
              <a:rect l="0" t="0" r="r" b="b"/>
              <a:pathLst>
                <a:path w="422" h="4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422" y="421"/>
                    <a:pt x="422" y="421"/>
                    <a:pt x="422" y="421"/>
                  </a:cubicBezTo>
                  <a:cubicBezTo>
                    <a:pt x="422" y="189"/>
                    <a:pt x="233" y="0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5"/>
            <p:cNvSpPr/>
            <p:nvPr/>
          </p:nvSpPr>
          <p:spPr bwMode="auto">
            <a:xfrm>
              <a:off x="4569626" y="2785645"/>
              <a:ext cx="1495751" cy="1495748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0" y="422"/>
                </a:cxn>
                <a:cxn ang="0">
                  <a:pos x="422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422" h="422">
                  <a:moveTo>
                    <a:pt x="0" y="422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33" y="422"/>
                    <a:pt x="422" y="233"/>
                    <a:pt x="4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22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7"/>
            <p:cNvSpPr/>
            <p:nvPr/>
          </p:nvSpPr>
          <p:spPr bwMode="auto">
            <a:xfrm>
              <a:off x="3746437" y="2216263"/>
              <a:ext cx="136874" cy="13687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9"/>
                </a:cxn>
                <a:cxn ang="0">
                  <a:pos x="0" y="58"/>
                </a:cxn>
                <a:cxn ang="0">
                  <a:pos x="29" y="53"/>
                </a:cxn>
                <a:cxn ang="0">
                  <a:pos x="58" y="50"/>
                </a:cxn>
                <a:cxn ang="0">
                  <a:pos x="32" y="24"/>
                </a:cxn>
                <a:cxn ang="0">
                  <a:pos x="8" y="0"/>
                </a:cxn>
              </a:cxnLst>
              <a:rect l="0" t="0" r="r" b="b"/>
              <a:pathLst>
                <a:path w="58" h="58">
                  <a:moveTo>
                    <a:pt x="8" y="0"/>
                  </a:moveTo>
                  <a:lnTo>
                    <a:pt x="3" y="29"/>
                  </a:lnTo>
                  <a:lnTo>
                    <a:pt x="0" y="58"/>
                  </a:lnTo>
                  <a:lnTo>
                    <a:pt x="29" y="53"/>
                  </a:lnTo>
                  <a:lnTo>
                    <a:pt x="58" y="50"/>
                  </a:lnTo>
                  <a:lnTo>
                    <a:pt x="32" y="2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8"/>
            <p:cNvSpPr/>
            <p:nvPr/>
          </p:nvSpPr>
          <p:spPr bwMode="auto">
            <a:xfrm>
              <a:off x="3784195" y="2003872"/>
              <a:ext cx="306787" cy="311506"/>
            </a:xfrm>
            <a:custGeom>
              <a:avLst/>
              <a:gdLst/>
              <a:ahLst/>
              <a:cxnLst>
                <a:cxn ang="0">
                  <a:pos x="50" y="114"/>
                </a:cxn>
                <a:cxn ang="0">
                  <a:pos x="40" y="106"/>
                </a:cxn>
                <a:cxn ang="0">
                  <a:pos x="114" y="32"/>
                </a:cxn>
                <a:cxn ang="0">
                  <a:pos x="98" y="16"/>
                </a:cxn>
                <a:cxn ang="0">
                  <a:pos x="24" y="90"/>
                </a:cxn>
                <a:cxn ang="0">
                  <a:pos x="16" y="82"/>
                </a:cxn>
                <a:cxn ang="0">
                  <a:pos x="90" y="8"/>
                </a:cxn>
                <a:cxn ang="0">
                  <a:pos x="82" y="0"/>
                </a:cxn>
                <a:cxn ang="0">
                  <a:pos x="0" y="82"/>
                </a:cxn>
                <a:cxn ang="0">
                  <a:pos x="50" y="132"/>
                </a:cxn>
                <a:cxn ang="0">
                  <a:pos x="130" y="50"/>
                </a:cxn>
                <a:cxn ang="0">
                  <a:pos x="122" y="42"/>
                </a:cxn>
                <a:cxn ang="0">
                  <a:pos x="50" y="114"/>
                </a:cxn>
              </a:cxnLst>
              <a:rect l="0" t="0" r="r" b="b"/>
              <a:pathLst>
                <a:path w="130" h="132">
                  <a:moveTo>
                    <a:pt x="50" y="114"/>
                  </a:moveTo>
                  <a:lnTo>
                    <a:pt x="40" y="106"/>
                  </a:lnTo>
                  <a:lnTo>
                    <a:pt x="114" y="32"/>
                  </a:lnTo>
                  <a:lnTo>
                    <a:pt x="98" y="16"/>
                  </a:lnTo>
                  <a:lnTo>
                    <a:pt x="24" y="90"/>
                  </a:lnTo>
                  <a:lnTo>
                    <a:pt x="16" y="82"/>
                  </a:lnTo>
                  <a:lnTo>
                    <a:pt x="90" y="8"/>
                  </a:lnTo>
                  <a:lnTo>
                    <a:pt x="82" y="0"/>
                  </a:lnTo>
                  <a:lnTo>
                    <a:pt x="0" y="82"/>
                  </a:lnTo>
                  <a:lnTo>
                    <a:pt x="50" y="132"/>
                  </a:lnTo>
                  <a:lnTo>
                    <a:pt x="130" y="50"/>
                  </a:lnTo>
                  <a:lnTo>
                    <a:pt x="122" y="42"/>
                  </a:lnTo>
                  <a:lnTo>
                    <a:pt x="50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9"/>
            <p:cNvSpPr/>
            <p:nvPr/>
          </p:nvSpPr>
          <p:spPr bwMode="auto">
            <a:xfrm>
              <a:off x="3998945" y="1935436"/>
              <a:ext cx="165193" cy="167554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2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0" y="13"/>
                </a:cxn>
                <a:cxn ang="0">
                  <a:pos x="30" y="44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3"/>
                </a:cxn>
                <a:cxn ang="0">
                  <a:pos x="40" y="24"/>
                </a:cxn>
              </a:cxnLst>
              <a:rect l="0" t="0" r="r" b="b"/>
              <a:pathLst>
                <a:path w="43" h="44">
                  <a:moveTo>
                    <a:pt x="40" y="2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1"/>
                    <a:pt x="43" y="26"/>
                    <a:pt x="40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0"/>
            <p:cNvSpPr/>
            <p:nvPr/>
          </p:nvSpPr>
          <p:spPr bwMode="auto">
            <a:xfrm>
              <a:off x="4920650" y="1933075"/>
              <a:ext cx="495576" cy="422420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23" y="104"/>
                </a:cxn>
                <a:cxn ang="0">
                  <a:pos x="22" y="104"/>
                </a:cxn>
                <a:cxn ang="0">
                  <a:pos x="22" y="65"/>
                </a:cxn>
                <a:cxn ang="0">
                  <a:pos x="55" y="32"/>
                </a:cxn>
                <a:cxn ang="0">
                  <a:pos x="75" y="12"/>
                </a:cxn>
                <a:cxn ang="0">
                  <a:pos x="111" y="16"/>
                </a:cxn>
                <a:cxn ang="0">
                  <a:pos x="123" y="55"/>
                </a:cxn>
                <a:cxn ang="0">
                  <a:pos x="76" y="104"/>
                </a:cxn>
                <a:cxn ang="0">
                  <a:pos x="69" y="104"/>
                </a:cxn>
                <a:cxn ang="0">
                  <a:pos x="69" y="97"/>
                </a:cxn>
                <a:cxn ang="0">
                  <a:pos x="115" y="49"/>
                </a:cxn>
                <a:cxn ang="0">
                  <a:pos x="104" y="23"/>
                </a:cxn>
                <a:cxn ang="0">
                  <a:pos x="83" y="19"/>
                </a:cxn>
                <a:cxn ang="0">
                  <a:pos x="62" y="40"/>
                </a:cxn>
                <a:cxn ang="0">
                  <a:pos x="30" y="72"/>
                </a:cxn>
                <a:cxn ang="0">
                  <a:pos x="30" y="97"/>
                </a:cxn>
                <a:cxn ang="0">
                  <a:pos x="30" y="97"/>
                </a:cxn>
                <a:cxn ang="0">
                  <a:pos x="43" y="96"/>
                </a:cxn>
                <a:cxn ang="0">
                  <a:pos x="52" y="88"/>
                </a:cxn>
                <a:cxn ang="0">
                  <a:pos x="88" y="51"/>
                </a:cxn>
                <a:cxn ang="0">
                  <a:pos x="89" y="44"/>
                </a:cxn>
                <a:cxn ang="0">
                  <a:pos x="81" y="48"/>
                </a:cxn>
                <a:cxn ang="0">
                  <a:pos x="47" y="82"/>
                </a:cxn>
                <a:cxn ang="0">
                  <a:pos x="39" y="82"/>
                </a:cxn>
                <a:cxn ang="0">
                  <a:pos x="40" y="74"/>
                </a:cxn>
                <a:cxn ang="0">
                  <a:pos x="73" y="41"/>
                </a:cxn>
                <a:cxn ang="0">
                  <a:pos x="96" y="36"/>
                </a:cxn>
                <a:cxn ang="0">
                  <a:pos x="96" y="58"/>
                </a:cxn>
                <a:cxn ang="0">
                  <a:pos x="59" y="95"/>
                </a:cxn>
                <a:cxn ang="0">
                  <a:pos x="50" y="104"/>
                </a:cxn>
                <a:cxn ang="0">
                  <a:pos x="36" y="111"/>
                </a:cxn>
              </a:cxnLst>
              <a:rect l="0" t="0" r="r" b="b"/>
              <a:pathLst>
                <a:path w="130" h="111">
                  <a:moveTo>
                    <a:pt x="36" y="111"/>
                  </a:moveTo>
                  <a:cubicBezTo>
                    <a:pt x="31" y="111"/>
                    <a:pt x="27" y="109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00"/>
                    <a:pt x="0" y="85"/>
                    <a:pt x="22" y="65"/>
                  </a:cubicBezTo>
                  <a:cubicBezTo>
                    <a:pt x="31" y="56"/>
                    <a:pt x="43" y="44"/>
                    <a:pt x="55" y="32"/>
                  </a:cubicBezTo>
                  <a:cubicBezTo>
                    <a:pt x="61" y="26"/>
                    <a:pt x="68" y="19"/>
                    <a:pt x="75" y="12"/>
                  </a:cubicBezTo>
                  <a:cubicBezTo>
                    <a:pt x="88" y="0"/>
                    <a:pt x="97" y="2"/>
                    <a:pt x="111" y="16"/>
                  </a:cubicBezTo>
                  <a:cubicBezTo>
                    <a:pt x="127" y="32"/>
                    <a:pt x="130" y="47"/>
                    <a:pt x="123" y="55"/>
                  </a:cubicBezTo>
                  <a:cubicBezTo>
                    <a:pt x="114" y="66"/>
                    <a:pt x="78" y="103"/>
                    <a:pt x="76" y="104"/>
                  </a:cubicBezTo>
                  <a:cubicBezTo>
                    <a:pt x="74" y="106"/>
                    <a:pt x="71" y="106"/>
                    <a:pt x="69" y="104"/>
                  </a:cubicBezTo>
                  <a:cubicBezTo>
                    <a:pt x="67" y="102"/>
                    <a:pt x="67" y="99"/>
                    <a:pt x="69" y="97"/>
                  </a:cubicBezTo>
                  <a:cubicBezTo>
                    <a:pt x="69" y="96"/>
                    <a:pt x="106" y="59"/>
                    <a:pt x="115" y="49"/>
                  </a:cubicBezTo>
                  <a:cubicBezTo>
                    <a:pt x="118" y="46"/>
                    <a:pt x="118" y="37"/>
                    <a:pt x="104" y="23"/>
                  </a:cubicBezTo>
                  <a:cubicBezTo>
                    <a:pt x="95" y="15"/>
                    <a:pt x="93" y="9"/>
                    <a:pt x="83" y="19"/>
                  </a:cubicBezTo>
                  <a:cubicBezTo>
                    <a:pt x="76" y="26"/>
                    <a:pt x="69" y="33"/>
                    <a:pt x="62" y="40"/>
                  </a:cubicBezTo>
                  <a:cubicBezTo>
                    <a:pt x="50" y="52"/>
                    <a:pt x="38" y="63"/>
                    <a:pt x="30" y="72"/>
                  </a:cubicBezTo>
                  <a:cubicBezTo>
                    <a:pt x="16" y="85"/>
                    <a:pt x="25" y="92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4" y="101"/>
                    <a:pt x="37" y="102"/>
                    <a:pt x="43" y="96"/>
                  </a:cubicBezTo>
                  <a:cubicBezTo>
                    <a:pt x="44" y="95"/>
                    <a:pt x="47" y="92"/>
                    <a:pt x="52" y="88"/>
                  </a:cubicBezTo>
                  <a:cubicBezTo>
                    <a:pt x="63" y="77"/>
                    <a:pt x="84" y="57"/>
                    <a:pt x="88" y="51"/>
                  </a:cubicBezTo>
                  <a:cubicBezTo>
                    <a:pt x="89" y="50"/>
                    <a:pt x="91" y="46"/>
                    <a:pt x="89" y="44"/>
                  </a:cubicBezTo>
                  <a:cubicBezTo>
                    <a:pt x="87" y="42"/>
                    <a:pt x="82" y="46"/>
                    <a:pt x="81" y="48"/>
                  </a:cubicBezTo>
                  <a:cubicBezTo>
                    <a:pt x="66" y="63"/>
                    <a:pt x="47" y="82"/>
                    <a:pt x="47" y="82"/>
                  </a:cubicBezTo>
                  <a:cubicBezTo>
                    <a:pt x="45" y="84"/>
                    <a:pt x="41" y="84"/>
                    <a:pt x="39" y="82"/>
                  </a:cubicBezTo>
                  <a:cubicBezTo>
                    <a:pt x="37" y="80"/>
                    <a:pt x="37" y="76"/>
                    <a:pt x="40" y="74"/>
                  </a:cubicBezTo>
                  <a:cubicBezTo>
                    <a:pt x="40" y="74"/>
                    <a:pt x="59" y="56"/>
                    <a:pt x="73" y="41"/>
                  </a:cubicBezTo>
                  <a:cubicBezTo>
                    <a:pt x="82" y="31"/>
                    <a:pt x="91" y="32"/>
                    <a:pt x="96" y="36"/>
                  </a:cubicBezTo>
                  <a:cubicBezTo>
                    <a:pt x="102" y="42"/>
                    <a:pt x="101" y="52"/>
                    <a:pt x="96" y="58"/>
                  </a:cubicBezTo>
                  <a:cubicBezTo>
                    <a:pt x="92" y="63"/>
                    <a:pt x="75" y="79"/>
                    <a:pt x="59" y="95"/>
                  </a:cubicBezTo>
                  <a:cubicBezTo>
                    <a:pt x="55" y="99"/>
                    <a:pt x="52" y="102"/>
                    <a:pt x="50" y="104"/>
                  </a:cubicBezTo>
                  <a:cubicBezTo>
                    <a:pt x="45" y="108"/>
                    <a:pt x="41" y="111"/>
                    <a:pt x="36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2"/>
            <p:cNvSpPr/>
            <p:nvPr/>
          </p:nvSpPr>
          <p:spPr bwMode="auto">
            <a:xfrm>
              <a:off x="4978469" y="3157052"/>
              <a:ext cx="410619" cy="306784"/>
            </a:xfrm>
            <a:custGeom>
              <a:avLst/>
              <a:gdLst/>
              <a:ahLst/>
              <a:cxnLst>
                <a:cxn ang="0">
                  <a:pos x="19" y="64"/>
                </a:cxn>
                <a:cxn ang="0">
                  <a:pos x="0" y="79"/>
                </a:cxn>
                <a:cxn ang="0">
                  <a:pos x="8" y="81"/>
                </a:cxn>
                <a:cxn ang="0">
                  <a:pos x="25" y="67"/>
                </a:cxn>
                <a:cxn ang="0">
                  <a:pos x="78" y="53"/>
                </a:cxn>
                <a:cxn ang="0">
                  <a:pos x="66" y="44"/>
                </a:cxn>
                <a:cxn ang="0">
                  <a:pos x="92" y="44"/>
                </a:cxn>
                <a:cxn ang="0">
                  <a:pos x="108" y="9"/>
                </a:cxn>
                <a:cxn ang="0">
                  <a:pos x="19" y="64"/>
                </a:cxn>
                <a:cxn ang="0">
                  <a:pos x="28" y="60"/>
                </a:cxn>
                <a:cxn ang="0">
                  <a:pos x="28" y="60"/>
                </a:cxn>
                <a:cxn ang="0">
                  <a:pos x="100" y="14"/>
                </a:cxn>
                <a:cxn ang="0">
                  <a:pos x="28" y="60"/>
                </a:cxn>
              </a:cxnLst>
              <a:rect l="0" t="0" r="r" b="b"/>
              <a:pathLst>
                <a:path w="108" h="81">
                  <a:moveTo>
                    <a:pt x="19" y="6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58" y="66"/>
                    <a:pt x="78" y="53"/>
                    <a:pt x="78" y="5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87" y="42"/>
                    <a:pt x="92" y="44"/>
                  </a:cubicBezTo>
                  <a:cubicBezTo>
                    <a:pt x="97" y="42"/>
                    <a:pt x="106" y="34"/>
                    <a:pt x="108" y="9"/>
                  </a:cubicBezTo>
                  <a:cubicBezTo>
                    <a:pt x="49" y="0"/>
                    <a:pt x="34" y="33"/>
                    <a:pt x="19" y="64"/>
                  </a:cubicBez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33" y="54"/>
                    <a:pt x="66" y="21"/>
                    <a:pt x="100" y="14"/>
                  </a:cubicBezTo>
                  <a:cubicBezTo>
                    <a:pt x="81" y="20"/>
                    <a:pt x="37" y="54"/>
                    <a:pt x="2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3"/>
            <p:cNvSpPr/>
            <p:nvPr/>
          </p:nvSpPr>
          <p:spPr bwMode="auto">
            <a:xfrm>
              <a:off x="4947791" y="3487435"/>
              <a:ext cx="195871" cy="141592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36" y="8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8"/>
                </a:cxn>
                <a:cxn ang="0">
                  <a:pos x="7" y="8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7" y="37"/>
                </a:cxn>
                <a:cxn ang="0">
                  <a:pos x="44" y="37"/>
                </a:cxn>
                <a:cxn ang="0">
                  <a:pos x="51" y="29"/>
                </a:cxn>
                <a:cxn ang="0">
                  <a:pos x="51" y="15"/>
                </a:cxn>
                <a:cxn ang="0">
                  <a:pos x="44" y="8"/>
                </a:cxn>
              </a:cxnLst>
              <a:rect l="0" t="0" r="r" b="b"/>
              <a:pathLst>
                <a:path w="51" h="37">
                  <a:moveTo>
                    <a:pt x="4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5" y="4"/>
                    <a:pt x="15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8"/>
                    <a:pt x="0" y="11"/>
                    <a:pt x="0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8" y="37"/>
                    <a:pt x="51" y="33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1"/>
                    <a:pt x="48" y="8"/>
                    <a:pt x="44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3797170" y="3174749"/>
              <a:ext cx="316226" cy="43657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3917525" y="3306902"/>
              <a:ext cx="89676" cy="519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1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>
            <a:off x="2897813" y="-29496"/>
            <a:ext cx="731167" cy="729276"/>
          </a:xfrm>
          <a:custGeom>
            <a:avLst/>
            <a:gdLst>
              <a:gd name="T0" fmla="*/ 346 w 346"/>
              <a:gd name="T1" fmla="*/ 346 h 346"/>
              <a:gd name="T2" fmla="*/ 0 w 346"/>
              <a:gd name="T3" fmla="*/ 0 h 346"/>
              <a:gd name="T4" fmla="*/ 84 w 346"/>
              <a:gd name="T5" fmla="*/ 0 h 346"/>
              <a:gd name="T6" fmla="*/ 346 w 346"/>
              <a:gd name="T7" fmla="*/ 262 h 346"/>
              <a:gd name="T8" fmla="*/ 346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346" y="346"/>
                </a:moveTo>
                <a:cubicBezTo>
                  <a:pt x="157" y="342"/>
                  <a:pt x="4" y="189"/>
                  <a:pt x="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143"/>
                  <a:pt x="203" y="258"/>
                  <a:pt x="346" y="262"/>
                </a:cubicBezTo>
                <a:lnTo>
                  <a:pt x="346" y="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" name="Freeform: Shape 4"/>
          <p:cNvSpPr/>
          <p:nvPr/>
        </p:nvSpPr>
        <p:spPr bwMode="auto">
          <a:xfrm>
            <a:off x="3662984" y="522184"/>
            <a:ext cx="729276" cy="1494449"/>
          </a:xfrm>
          <a:custGeom>
            <a:avLst/>
            <a:gdLst>
              <a:gd name="T0" fmla="*/ 0 w 346"/>
              <a:gd name="T1" fmla="*/ 624 h 708"/>
              <a:gd name="T2" fmla="*/ 262 w 346"/>
              <a:gd name="T3" fmla="*/ 354 h 708"/>
              <a:gd name="T4" fmla="*/ 0 w 346"/>
              <a:gd name="T5" fmla="*/ 84 h 708"/>
              <a:gd name="T6" fmla="*/ 0 w 346"/>
              <a:gd name="T7" fmla="*/ 0 h 708"/>
              <a:gd name="T8" fmla="*/ 346 w 346"/>
              <a:gd name="T9" fmla="*/ 354 h 708"/>
              <a:gd name="T10" fmla="*/ 0 w 346"/>
              <a:gd name="T11" fmla="*/ 708 h 708"/>
              <a:gd name="T12" fmla="*/ 0 w 346"/>
              <a:gd name="T13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0" y="624"/>
                </a:moveTo>
                <a:cubicBezTo>
                  <a:pt x="145" y="620"/>
                  <a:pt x="262" y="500"/>
                  <a:pt x="262" y="354"/>
                </a:cubicBezTo>
                <a:cubicBezTo>
                  <a:pt x="262" y="208"/>
                  <a:pt x="145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91" y="4"/>
                  <a:pt x="346" y="161"/>
                  <a:pt x="346" y="354"/>
                </a:cubicBezTo>
                <a:cubicBezTo>
                  <a:pt x="346" y="547"/>
                  <a:pt x="191" y="704"/>
                  <a:pt x="0" y="708"/>
                </a:cubicBez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6" name="Freeform: Shape 5"/>
          <p:cNvSpPr/>
          <p:nvPr/>
        </p:nvSpPr>
        <p:spPr bwMode="auto">
          <a:xfrm>
            <a:off x="2897815" y="1839037"/>
            <a:ext cx="1494449" cy="1494449"/>
          </a:xfrm>
          <a:custGeom>
            <a:avLst/>
            <a:gdLst>
              <a:gd name="T0" fmla="*/ 354 w 708"/>
              <a:gd name="T1" fmla="*/ 708 h 708"/>
              <a:gd name="T2" fmla="*/ 0 w 708"/>
              <a:gd name="T3" fmla="*/ 354 h 708"/>
              <a:gd name="T4" fmla="*/ 346 w 708"/>
              <a:gd name="T5" fmla="*/ 0 h 708"/>
              <a:gd name="T6" fmla="*/ 346 w 708"/>
              <a:gd name="T7" fmla="*/ 84 h 708"/>
              <a:gd name="T8" fmla="*/ 84 w 708"/>
              <a:gd name="T9" fmla="*/ 354 h 708"/>
              <a:gd name="T10" fmla="*/ 354 w 708"/>
              <a:gd name="T11" fmla="*/ 624 h 708"/>
              <a:gd name="T12" fmla="*/ 624 w 708"/>
              <a:gd name="T13" fmla="*/ 362 h 708"/>
              <a:gd name="T14" fmla="*/ 708 w 708"/>
              <a:gd name="T15" fmla="*/ 362 h 708"/>
              <a:gd name="T16" fmla="*/ 354 w 708"/>
              <a:gd name="T17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54" y="708"/>
                </a:moveTo>
                <a:cubicBezTo>
                  <a:pt x="158" y="708"/>
                  <a:pt x="0" y="549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3"/>
                  <a:pt x="205" y="624"/>
                  <a:pt x="354" y="624"/>
                </a:cubicBezTo>
                <a:cubicBezTo>
                  <a:pt x="500" y="624"/>
                  <a:pt x="619" y="507"/>
                  <a:pt x="624" y="362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03" y="554"/>
                  <a:pt x="546" y="708"/>
                  <a:pt x="354" y="70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" name="Freeform: Shape 6"/>
          <p:cNvSpPr/>
          <p:nvPr/>
        </p:nvSpPr>
        <p:spPr bwMode="auto">
          <a:xfrm>
            <a:off x="4979839" y="4472741"/>
            <a:ext cx="729276" cy="729276"/>
          </a:xfrm>
          <a:custGeom>
            <a:avLst/>
            <a:gdLst>
              <a:gd name="T0" fmla="*/ 262 w 346"/>
              <a:gd name="T1" fmla="*/ 346 h 346"/>
              <a:gd name="T2" fmla="*/ 0 w 346"/>
              <a:gd name="T3" fmla="*/ 84 h 346"/>
              <a:gd name="T4" fmla="*/ 0 w 346"/>
              <a:gd name="T5" fmla="*/ 0 h 346"/>
              <a:gd name="T6" fmla="*/ 346 w 346"/>
              <a:gd name="T7" fmla="*/ 346 h 346"/>
              <a:gd name="T8" fmla="*/ 262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262" y="346"/>
                </a:moveTo>
                <a:cubicBezTo>
                  <a:pt x="257" y="203"/>
                  <a:pt x="142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9" y="4"/>
                  <a:pt x="341" y="157"/>
                  <a:pt x="346" y="346"/>
                </a:cubicBezTo>
                <a:lnTo>
                  <a:pt x="262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" name="Freeform: Shape 7"/>
          <p:cNvSpPr/>
          <p:nvPr/>
        </p:nvSpPr>
        <p:spPr bwMode="auto">
          <a:xfrm>
            <a:off x="4214665" y="3155891"/>
            <a:ext cx="731167" cy="1494449"/>
          </a:xfrm>
          <a:custGeom>
            <a:avLst/>
            <a:gdLst>
              <a:gd name="T0" fmla="*/ 346 w 346"/>
              <a:gd name="T1" fmla="*/ 708 h 708"/>
              <a:gd name="T2" fmla="*/ 0 w 346"/>
              <a:gd name="T3" fmla="*/ 354 h 708"/>
              <a:gd name="T4" fmla="*/ 346 w 346"/>
              <a:gd name="T5" fmla="*/ 0 h 708"/>
              <a:gd name="T6" fmla="*/ 346 w 346"/>
              <a:gd name="T7" fmla="*/ 84 h 708"/>
              <a:gd name="T8" fmla="*/ 84 w 346"/>
              <a:gd name="T9" fmla="*/ 354 h 708"/>
              <a:gd name="T10" fmla="*/ 346 w 346"/>
              <a:gd name="T11" fmla="*/ 624 h 708"/>
              <a:gd name="T12" fmla="*/ 346 w 346"/>
              <a:gd name="T13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346" y="708"/>
                </a:moveTo>
                <a:cubicBezTo>
                  <a:pt x="154" y="704"/>
                  <a:pt x="0" y="547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0"/>
                  <a:pt x="200" y="620"/>
                  <a:pt x="346" y="624"/>
                </a:cubicBezTo>
                <a:lnTo>
                  <a:pt x="346" y="7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9" name="Freeform: Shape 8"/>
          <p:cNvSpPr/>
          <p:nvPr/>
        </p:nvSpPr>
        <p:spPr bwMode="auto">
          <a:xfrm>
            <a:off x="4214667" y="1839037"/>
            <a:ext cx="1494449" cy="1494449"/>
          </a:xfrm>
          <a:custGeom>
            <a:avLst/>
            <a:gdLst>
              <a:gd name="T0" fmla="*/ 362 w 708"/>
              <a:gd name="T1" fmla="*/ 624 h 708"/>
              <a:gd name="T2" fmla="*/ 624 w 708"/>
              <a:gd name="T3" fmla="*/ 354 h 708"/>
              <a:gd name="T4" fmla="*/ 354 w 708"/>
              <a:gd name="T5" fmla="*/ 84 h 708"/>
              <a:gd name="T6" fmla="*/ 84 w 708"/>
              <a:gd name="T7" fmla="*/ 346 h 708"/>
              <a:gd name="T8" fmla="*/ 0 w 708"/>
              <a:gd name="T9" fmla="*/ 346 h 708"/>
              <a:gd name="T10" fmla="*/ 354 w 708"/>
              <a:gd name="T11" fmla="*/ 0 h 708"/>
              <a:gd name="T12" fmla="*/ 708 w 708"/>
              <a:gd name="T13" fmla="*/ 354 h 708"/>
              <a:gd name="T14" fmla="*/ 362 w 708"/>
              <a:gd name="T15" fmla="*/ 708 h 708"/>
              <a:gd name="T16" fmla="*/ 362 w 708"/>
              <a:gd name="T17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62" y="624"/>
                </a:moveTo>
                <a:cubicBezTo>
                  <a:pt x="507" y="620"/>
                  <a:pt x="624" y="500"/>
                  <a:pt x="624" y="354"/>
                </a:cubicBezTo>
                <a:cubicBezTo>
                  <a:pt x="624" y="205"/>
                  <a:pt x="503" y="84"/>
                  <a:pt x="354" y="84"/>
                </a:cubicBezTo>
                <a:cubicBezTo>
                  <a:pt x="207" y="84"/>
                  <a:pt x="88" y="201"/>
                  <a:pt x="84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4" y="154"/>
                  <a:pt x="161" y="0"/>
                  <a:pt x="354" y="0"/>
                </a:cubicBezTo>
                <a:cubicBezTo>
                  <a:pt x="549" y="0"/>
                  <a:pt x="708" y="159"/>
                  <a:pt x="708" y="354"/>
                </a:cubicBezTo>
                <a:cubicBezTo>
                  <a:pt x="708" y="547"/>
                  <a:pt x="553" y="704"/>
                  <a:pt x="362" y="708"/>
                </a:cubicBezTo>
                <a:lnTo>
                  <a:pt x="362" y="624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1" name="组合 60"/>
          <p:cNvGrpSpPr/>
          <p:nvPr/>
        </p:nvGrpSpPr>
        <p:grpSpPr>
          <a:xfrm>
            <a:off x="3217108" y="837700"/>
            <a:ext cx="853970" cy="853971"/>
            <a:chOff x="3217108" y="837700"/>
            <a:chExt cx="853970" cy="853971"/>
          </a:xfrm>
        </p:grpSpPr>
        <p:sp>
          <p:nvSpPr>
            <p:cNvPr id="10" name="Oval 10"/>
            <p:cNvSpPr/>
            <p:nvPr/>
          </p:nvSpPr>
          <p:spPr bwMode="auto">
            <a:xfrm>
              <a:off x="3217108" y="837700"/>
              <a:ext cx="85397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397003" y="1069049"/>
              <a:ext cx="497969" cy="400706"/>
              <a:chOff x="2895600" y="1625601"/>
              <a:chExt cx="609600" cy="490537"/>
            </a:xfrm>
            <a:solidFill>
              <a:schemeClr val="tx2"/>
            </a:solidFill>
          </p:grpSpPr>
          <p:sp>
            <p:nvSpPr>
              <p:cNvPr id="52" name="Freeform: Shape 14"/>
              <p:cNvSpPr/>
              <p:nvPr/>
            </p:nvSpPr>
            <p:spPr bwMode="auto">
              <a:xfrm>
                <a:off x="2968625" y="2017713"/>
                <a:ext cx="100013" cy="98425"/>
              </a:xfrm>
              <a:custGeom>
                <a:avLst/>
                <a:gdLst>
                  <a:gd name="T0" fmla="*/ 75 w 149"/>
                  <a:gd name="T1" fmla="*/ 0 h 148"/>
                  <a:gd name="T2" fmla="*/ 0 w 149"/>
                  <a:gd name="T3" fmla="*/ 74 h 148"/>
                  <a:gd name="T4" fmla="*/ 75 w 149"/>
                  <a:gd name="T5" fmla="*/ 148 h 148"/>
                  <a:gd name="T6" fmla="*/ 149 w 149"/>
                  <a:gd name="T7" fmla="*/ 74 h 148"/>
                  <a:gd name="T8" fmla="*/ 75 w 149"/>
                  <a:gd name="T9" fmla="*/ 0 h 148"/>
                  <a:gd name="T10" fmla="*/ 75 w 149"/>
                  <a:gd name="T11" fmla="*/ 106 h 148"/>
                  <a:gd name="T12" fmla="*/ 43 w 149"/>
                  <a:gd name="T13" fmla="*/ 74 h 148"/>
                  <a:gd name="T14" fmla="*/ 75 w 149"/>
                  <a:gd name="T15" fmla="*/ 42 h 148"/>
                  <a:gd name="T16" fmla="*/ 107 w 149"/>
                  <a:gd name="T17" fmla="*/ 74 h 148"/>
                  <a:gd name="T18" fmla="*/ 75 w 149"/>
                  <a:gd name="T19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48">
                    <a:moveTo>
                      <a:pt x="75" y="0"/>
                    </a:moveTo>
                    <a:cubicBezTo>
                      <a:pt x="34" y="0"/>
                      <a:pt x="0" y="33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116" y="148"/>
                      <a:pt x="149" y="115"/>
                      <a:pt x="149" y="74"/>
                    </a:cubicBezTo>
                    <a:cubicBezTo>
                      <a:pt x="149" y="33"/>
                      <a:pt x="116" y="0"/>
                      <a:pt x="75" y="0"/>
                    </a:cubicBezTo>
                    <a:close/>
                    <a:moveTo>
                      <a:pt x="75" y="106"/>
                    </a:moveTo>
                    <a:cubicBezTo>
                      <a:pt x="57" y="106"/>
                      <a:pt x="43" y="92"/>
                      <a:pt x="43" y="74"/>
                    </a:cubicBezTo>
                    <a:cubicBezTo>
                      <a:pt x="43" y="57"/>
                      <a:pt x="57" y="42"/>
                      <a:pt x="75" y="42"/>
                    </a:cubicBezTo>
                    <a:cubicBezTo>
                      <a:pt x="92" y="42"/>
                      <a:pt x="107" y="57"/>
                      <a:pt x="107" y="74"/>
                    </a:cubicBezTo>
                    <a:cubicBezTo>
                      <a:pt x="107" y="92"/>
                      <a:pt x="92" y="106"/>
                      <a:pt x="75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15"/>
              <p:cNvSpPr/>
              <p:nvPr/>
            </p:nvSpPr>
            <p:spPr bwMode="auto">
              <a:xfrm>
                <a:off x="3233738" y="2017713"/>
                <a:ext cx="100013" cy="98425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4 w 148"/>
                  <a:gd name="T11" fmla="*/ 106 h 148"/>
                  <a:gd name="T12" fmla="*/ 42 w 148"/>
                  <a:gd name="T13" fmla="*/ 74 h 148"/>
                  <a:gd name="T14" fmla="*/ 74 w 148"/>
                  <a:gd name="T15" fmla="*/ 42 h 148"/>
                  <a:gd name="T16" fmla="*/ 106 w 148"/>
                  <a:gd name="T17" fmla="*/ 74 h 148"/>
                  <a:gd name="T18" fmla="*/ 74 w 148"/>
                  <a:gd name="T19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4" y="106"/>
                    </a:moveTo>
                    <a:cubicBezTo>
                      <a:pt x="56" y="106"/>
                      <a:pt x="42" y="92"/>
                      <a:pt x="42" y="74"/>
                    </a:cubicBezTo>
                    <a:cubicBezTo>
                      <a:pt x="42" y="57"/>
                      <a:pt x="56" y="42"/>
                      <a:pt x="74" y="42"/>
                    </a:cubicBezTo>
                    <a:cubicBezTo>
                      <a:pt x="92" y="42"/>
                      <a:pt x="106" y="57"/>
                      <a:pt x="106" y="74"/>
                    </a:cubicBezTo>
                    <a:cubicBezTo>
                      <a:pt x="106" y="92"/>
                      <a:pt x="92" y="106"/>
                      <a:pt x="7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16"/>
              <p:cNvSpPr/>
              <p:nvPr/>
            </p:nvSpPr>
            <p:spPr bwMode="auto">
              <a:xfrm>
                <a:off x="2987675" y="1793876"/>
                <a:ext cx="146050" cy="153988"/>
              </a:xfrm>
              <a:custGeom>
                <a:avLst/>
                <a:gdLst>
                  <a:gd name="T0" fmla="*/ 81 w 92"/>
                  <a:gd name="T1" fmla="*/ 24 h 97"/>
                  <a:gd name="T2" fmla="*/ 0 w 92"/>
                  <a:gd name="T3" fmla="*/ 0 h 97"/>
                  <a:gd name="T4" fmla="*/ 0 w 92"/>
                  <a:gd name="T5" fmla="*/ 91 h 97"/>
                  <a:gd name="T6" fmla="*/ 92 w 92"/>
                  <a:gd name="T7" fmla="*/ 97 h 97"/>
                  <a:gd name="T8" fmla="*/ 81 w 92"/>
                  <a:gd name="T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7">
                    <a:moveTo>
                      <a:pt x="81" y="24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92" y="97"/>
                    </a:lnTo>
                    <a:lnTo>
                      <a:pt x="8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17"/>
              <p:cNvSpPr/>
              <p:nvPr/>
            </p:nvSpPr>
            <p:spPr bwMode="auto">
              <a:xfrm>
                <a:off x="3141663" y="1847851"/>
                <a:ext cx="103188" cy="100013"/>
              </a:xfrm>
              <a:custGeom>
                <a:avLst/>
                <a:gdLst>
                  <a:gd name="T0" fmla="*/ 0 w 65"/>
                  <a:gd name="T1" fmla="*/ 35 h 63"/>
                  <a:gd name="T2" fmla="*/ 56 w 65"/>
                  <a:gd name="T3" fmla="*/ 63 h 63"/>
                  <a:gd name="T4" fmla="*/ 65 w 65"/>
                  <a:gd name="T5" fmla="*/ 15 h 63"/>
                  <a:gd name="T6" fmla="*/ 14 w 65"/>
                  <a:gd name="T7" fmla="*/ 0 h 63"/>
                  <a:gd name="T8" fmla="*/ 0 w 65"/>
                  <a:gd name="T9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0" y="35"/>
                    </a:moveTo>
                    <a:lnTo>
                      <a:pt x="56" y="63"/>
                    </a:lnTo>
                    <a:lnTo>
                      <a:pt x="65" y="15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18"/>
              <p:cNvSpPr/>
              <p:nvPr/>
            </p:nvSpPr>
            <p:spPr bwMode="auto">
              <a:xfrm>
                <a:off x="3173413" y="1698626"/>
                <a:ext cx="165100" cy="192088"/>
              </a:xfrm>
              <a:custGeom>
                <a:avLst/>
                <a:gdLst>
                  <a:gd name="T0" fmla="*/ 104 w 104"/>
                  <a:gd name="T1" fmla="*/ 76 h 121"/>
                  <a:gd name="T2" fmla="*/ 39 w 104"/>
                  <a:gd name="T3" fmla="*/ 0 h 121"/>
                  <a:gd name="T4" fmla="*/ 0 w 104"/>
                  <a:gd name="T5" fmla="*/ 70 h 121"/>
                  <a:gd name="T6" fmla="*/ 79 w 104"/>
                  <a:gd name="T7" fmla="*/ 121 h 121"/>
                  <a:gd name="T8" fmla="*/ 104 w 104"/>
                  <a:gd name="T9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1">
                    <a:moveTo>
                      <a:pt x="104" y="76"/>
                    </a:moveTo>
                    <a:lnTo>
                      <a:pt x="39" y="0"/>
                    </a:lnTo>
                    <a:lnTo>
                      <a:pt x="0" y="70"/>
                    </a:lnTo>
                    <a:lnTo>
                      <a:pt x="79" y="121"/>
                    </a:lnTo>
                    <a:lnTo>
                      <a:pt x="10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19"/>
              <p:cNvSpPr/>
              <p:nvPr/>
            </p:nvSpPr>
            <p:spPr bwMode="auto">
              <a:xfrm>
                <a:off x="3060700" y="1690688"/>
                <a:ext cx="115888" cy="109538"/>
              </a:xfrm>
              <a:custGeom>
                <a:avLst/>
                <a:gdLst>
                  <a:gd name="T0" fmla="*/ 73 w 73"/>
                  <a:gd name="T1" fmla="*/ 43 h 69"/>
                  <a:gd name="T2" fmla="*/ 40 w 73"/>
                  <a:gd name="T3" fmla="*/ 0 h 69"/>
                  <a:gd name="T4" fmla="*/ 0 w 73"/>
                  <a:gd name="T5" fmla="*/ 30 h 69"/>
                  <a:gd name="T6" fmla="*/ 22 w 73"/>
                  <a:gd name="T7" fmla="*/ 69 h 69"/>
                  <a:gd name="T8" fmla="*/ 73 w 73"/>
                  <a:gd name="T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73" y="43"/>
                    </a:moveTo>
                    <a:lnTo>
                      <a:pt x="40" y="0"/>
                    </a:lnTo>
                    <a:lnTo>
                      <a:pt x="0" y="30"/>
                    </a:lnTo>
                    <a:lnTo>
                      <a:pt x="22" y="69"/>
                    </a:lnTo>
                    <a:lnTo>
                      <a:pt x="7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20"/>
              <p:cNvSpPr/>
              <p:nvPr/>
            </p:nvSpPr>
            <p:spPr bwMode="auto">
              <a:xfrm>
                <a:off x="3127375" y="1625601"/>
                <a:ext cx="117475" cy="82550"/>
              </a:xfrm>
              <a:custGeom>
                <a:avLst/>
                <a:gdLst>
                  <a:gd name="T0" fmla="*/ 74 w 74"/>
                  <a:gd name="T1" fmla="*/ 22 h 52"/>
                  <a:gd name="T2" fmla="*/ 49 w 74"/>
                  <a:gd name="T3" fmla="*/ 0 h 52"/>
                  <a:gd name="T4" fmla="*/ 0 w 74"/>
                  <a:gd name="T5" fmla="*/ 13 h 52"/>
                  <a:gd name="T6" fmla="*/ 19 w 74"/>
                  <a:gd name="T7" fmla="*/ 52 h 52"/>
                  <a:gd name="T8" fmla="*/ 74 w 74"/>
                  <a:gd name="T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2">
                    <a:moveTo>
                      <a:pt x="74" y="22"/>
                    </a:moveTo>
                    <a:lnTo>
                      <a:pt x="49" y="0"/>
                    </a:lnTo>
                    <a:lnTo>
                      <a:pt x="0" y="13"/>
                    </a:lnTo>
                    <a:lnTo>
                      <a:pt x="19" y="52"/>
                    </a:lnTo>
                    <a:lnTo>
                      <a:pt x="7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21"/>
              <p:cNvSpPr/>
              <p:nvPr/>
            </p:nvSpPr>
            <p:spPr bwMode="auto">
              <a:xfrm>
                <a:off x="2895600" y="1790701"/>
                <a:ext cx="609600" cy="214313"/>
              </a:xfrm>
              <a:custGeom>
                <a:avLst/>
                <a:gdLst>
                  <a:gd name="T0" fmla="*/ 864 w 913"/>
                  <a:gd name="T1" fmla="*/ 209 h 321"/>
                  <a:gd name="T2" fmla="*/ 844 w 913"/>
                  <a:gd name="T3" fmla="*/ 213 h 321"/>
                  <a:gd name="T4" fmla="*/ 746 w 913"/>
                  <a:gd name="T5" fmla="*/ 129 h 321"/>
                  <a:gd name="T6" fmla="*/ 760 w 913"/>
                  <a:gd name="T7" fmla="*/ 0 h 321"/>
                  <a:gd name="T8" fmla="*/ 663 w 913"/>
                  <a:gd name="T9" fmla="*/ 0 h 321"/>
                  <a:gd name="T10" fmla="*/ 699 w 913"/>
                  <a:gd name="T11" fmla="*/ 40 h 321"/>
                  <a:gd name="T12" fmla="*/ 674 w 913"/>
                  <a:gd name="T13" fmla="*/ 265 h 321"/>
                  <a:gd name="T14" fmla="*/ 86 w 913"/>
                  <a:gd name="T15" fmla="*/ 265 h 321"/>
                  <a:gd name="T16" fmla="*/ 63 w 913"/>
                  <a:gd name="T17" fmla="*/ 56 h 321"/>
                  <a:gd name="T18" fmla="*/ 111 w 913"/>
                  <a:gd name="T19" fmla="*/ 56 h 321"/>
                  <a:gd name="T20" fmla="*/ 111 w 913"/>
                  <a:gd name="T21" fmla="*/ 6 h 321"/>
                  <a:gd name="T22" fmla="*/ 111 w 913"/>
                  <a:gd name="T23" fmla="*/ 0 h 321"/>
                  <a:gd name="T24" fmla="*/ 0 w 913"/>
                  <a:gd name="T25" fmla="*/ 0 h 321"/>
                  <a:gd name="T26" fmla="*/ 35 w 913"/>
                  <a:gd name="T27" fmla="*/ 321 h 321"/>
                  <a:gd name="T28" fmla="*/ 724 w 913"/>
                  <a:gd name="T29" fmla="*/ 321 h 321"/>
                  <a:gd name="T30" fmla="*/ 740 w 913"/>
                  <a:gd name="T31" fmla="*/ 180 h 321"/>
                  <a:gd name="T32" fmla="*/ 817 w 913"/>
                  <a:gd name="T33" fmla="*/ 245 h 321"/>
                  <a:gd name="T34" fmla="*/ 815 w 913"/>
                  <a:gd name="T35" fmla="*/ 258 h 321"/>
                  <a:gd name="T36" fmla="*/ 864 w 913"/>
                  <a:gd name="T37" fmla="*/ 307 h 321"/>
                  <a:gd name="T38" fmla="*/ 913 w 913"/>
                  <a:gd name="T39" fmla="*/ 258 h 321"/>
                  <a:gd name="T40" fmla="*/ 864 w 913"/>
                  <a:gd name="T41" fmla="*/ 20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3" h="321">
                    <a:moveTo>
                      <a:pt x="864" y="209"/>
                    </a:moveTo>
                    <a:cubicBezTo>
                      <a:pt x="857" y="209"/>
                      <a:pt x="850" y="210"/>
                      <a:pt x="844" y="213"/>
                    </a:cubicBezTo>
                    <a:cubicBezTo>
                      <a:pt x="746" y="129"/>
                      <a:pt x="746" y="129"/>
                      <a:pt x="746" y="129"/>
                    </a:cubicBezTo>
                    <a:cubicBezTo>
                      <a:pt x="760" y="0"/>
                      <a:pt x="760" y="0"/>
                      <a:pt x="760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99" y="40"/>
                      <a:pt x="699" y="40"/>
                      <a:pt x="699" y="40"/>
                    </a:cubicBezTo>
                    <a:cubicBezTo>
                      <a:pt x="674" y="265"/>
                      <a:pt x="674" y="265"/>
                      <a:pt x="674" y="265"/>
                    </a:cubicBezTo>
                    <a:cubicBezTo>
                      <a:pt x="86" y="265"/>
                      <a:pt x="86" y="265"/>
                      <a:pt x="86" y="2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321"/>
                      <a:pt x="35" y="321"/>
                      <a:pt x="35" y="321"/>
                    </a:cubicBezTo>
                    <a:cubicBezTo>
                      <a:pt x="724" y="321"/>
                      <a:pt x="724" y="321"/>
                      <a:pt x="724" y="321"/>
                    </a:cubicBezTo>
                    <a:cubicBezTo>
                      <a:pt x="740" y="180"/>
                      <a:pt x="740" y="180"/>
                      <a:pt x="740" y="180"/>
                    </a:cubicBezTo>
                    <a:cubicBezTo>
                      <a:pt x="817" y="245"/>
                      <a:pt x="817" y="245"/>
                      <a:pt x="817" y="245"/>
                    </a:cubicBezTo>
                    <a:cubicBezTo>
                      <a:pt x="815" y="249"/>
                      <a:pt x="815" y="254"/>
                      <a:pt x="815" y="258"/>
                    </a:cubicBezTo>
                    <a:cubicBezTo>
                      <a:pt x="815" y="285"/>
                      <a:pt x="837" y="307"/>
                      <a:pt x="864" y="307"/>
                    </a:cubicBezTo>
                    <a:cubicBezTo>
                      <a:pt x="891" y="307"/>
                      <a:pt x="913" y="285"/>
                      <a:pt x="913" y="258"/>
                    </a:cubicBezTo>
                    <a:cubicBezTo>
                      <a:pt x="913" y="231"/>
                      <a:pt x="891" y="209"/>
                      <a:pt x="864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22"/>
              <p:cNvSpPr/>
              <p:nvPr/>
            </p:nvSpPr>
            <p:spPr bwMode="auto">
              <a:xfrm>
                <a:off x="3084513" y="2047876"/>
                <a:ext cx="133350" cy="38100"/>
              </a:xfrm>
              <a:custGeom>
                <a:avLst/>
                <a:gdLst>
                  <a:gd name="T0" fmla="*/ 0 w 201"/>
                  <a:gd name="T1" fmla="*/ 0 h 56"/>
                  <a:gd name="T2" fmla="*/ 4 w 201"/>
                  <a:gd name="T3" fmla="*/ 28 h 56"/>
                  <a:gd name="T4" fmla="*/ 0 w 201"/>
                  <a:gd name="T5" fmla="*/ 56 h 56"/>
                  <a:gd name="T6" fmla="*/ 201 w 201"/>
                  <a:gd name="T7" fmla="*/ 56 h 56"/>
                  <a:gd name="T8" fmla="*/ 197 w 201"/>
                  <a:gd name="T9" fmla="*/ 28 h 56"/>
                  <a:gd name="T10" fmla="*/ 201 w 201"/>
                  <a:gd name="T11" fmla="*/ 0 h 56"/>
                  <a:gd name="T12" fmla="*/ 0 w 201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56">
                    <a:moveTo>
                      <a:pt x="0" y="0"/>
                    </a:moveTo>
                    <a:cubicBezTo>
                      <a:pt x="3" y="9"/>
                      <a:pt x="4" y="18"/>
                      <a:pt x="4" y="28"/>
                    </a:cubicBezTo>
                    <a:cubicBezTo>
                      <a:pt x="4" y="38"/>
                      <a:pt x="3" y="47"/>
                      <a:pt x="0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198" y="47"/>
                      <a:pt x="197" y="38"/>
                      <a:pt x="197" y="28"/>
                    </a:cubicBezTo>
                    <a:cubicBezTo>
                      <a:pt x="197" y="18"/>
                      <a:pt x="198" y="9"/>
                      <a:pt x="2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2" name="Freeform: Shape 12"/>
          <p:cNvSpPr/>
          <p:nvPr/>
        </p:nvSpPr>
        <p:spPr bwMode="auto">
          <a:xfrm rot="16200000">
            <a:off x="2808286" y="1228003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2" name="组合 61"/>
          <p:cNvGrpSpPr/>
          <p:nvPr/>
        </p:nvGrpSpPr>
        <p:grpSpPr>
          <a:xfrm>
            <a:off x="3217108" y="2154553"/>
            <a:ext cx="853970" cy="853971"/>
            <a:chOff x="3217108" y="2154553"/>
            <a:chExt cx="853970" cy="853971"/>
          </a:xfrm>
        </p:grpSpPr>
        <p:sp>
          <p:nvSpPr>
            <p:cNvPr id="13" name="Oval 24"/>
            <p:cNvSpPr/>
            <p:nvPr/>
          </p:nvSpPr>
          <p:spPr bwMode="auto">
            <a:xfrm>
              <a:off x="3217108" y="2154553"/>
              <a:ext cx="85397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3445410" y="2389237"/>
              <a:ext cx="360178" cy="399730"/>
              <a:chOff x="7496175" y="163513"/>
              <a:chExt cx="549275" cy="609600"/>
            </a:xfrm>
            <a:solidFill>
              <a:schemeClr val="tx2"/>
            </a:solidFill>
          </p:grpSpPr>
          <p:sp>
            <p:nvSpPr>
              <p:cNvPr id="47" name="Rectangle 28"/>
              <p:cNvSpPr/>
              <p:nvPr/>
            </p:nvSpPr>
            <p:spPr bwMode="auto">
              <a:xfrm>
                <a:off x="7869238" y="341313"/>
                <a:ext cx="11588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Rectangle 29"/>
              <p:cNvSpPr/>
              <p:nvPr/>
            </p:nvSpPr>
            <p:spPr bwMode="auto">
              <a:xfrm>
                <a:off x="7869238" y="274638"/>
                <a:ext cx="115888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Rectangle 30"/>
              <p:cNvSpPr/>
              <p:nvPr/>
            </p:nvSpPr>
            <p:spPr bwMode="auto">
              <a:xfrm>
                <a:off x="7600950" y="468313"/>
                <a:ext cx="2079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31"/>
              <p:cNvSpPr/>
              <p:nvPr/>
            </p:nvSpPr>
            <p:spPr bwMode="auto">
              <a:xfrm>
                <a:off x="7496175" y="163513"/>
                <a:ext cx="549275" cy="609600"/>
              </a:xfrm>
              <a:custGeom>
                <a:avLst/>
                <a:gdLst>
                  <a:gd name="T0" fmla="*/ 47 w 822"/>
                  <a:gd name="T1" fmla="*/ 0 h 912"/>
                  <a:gd name="T2" fmla="*/ 0 w 822"/>
                  <a:gd name="T3" fmla="*/ 865 h 912"/>
                  <a:gd name="T4" fmla="*/ 775 w 822"/>
                  <a:gd name="T5" fmla="*/ 912 h 912"/>
                  <a:gd name="T6" fmla="*/ 822 w 822"/>
                  <a:gd name="T7" fmla="*/ 47 h 912"/>
                  <a:gd name="T8" fmla="*/ 318 w 822"/>
                  <a:gd name="T9" fmla="*/ 856 h 912"/>
                  <a:gd name="T10" fmla="*/ 239 w 822"/>
                  <a:gd name="T11" fmla="*/ 872 h 912"/>
                  <a:gd name="T12" fmla="*/ 236 w 822"/>
                  <a:gd name="T13" fmla="*/ 788 h 912"/>
                  <a:gd name="T14" fmla="*/ 309 w 822"/>
                  <a:gd name="T15" fmla="*/ 773 h 912"/>
                  <a:gd name="T16" fmla="*/ 318 w 822"/>
                  <a:gd name="T17" fmla="*/ 856 h 912"/>
                  <a:gd name="T18" fmla="*/ 312 w 822"/>
                  <a:gd name="T19" fmla="*/ 734 h 912"/>
                  <a:gd name="T20" fmla="*/ 246 w 822"/>
                  <a:gd name="T21" fmla="*/ 718 h 912"/>
                  <a:gd name="T22" fmla="*/ 271 w 822"/>
                  <a:gd name="T23" fmla="*/ 655 h 912"/>
                  <a:gd name="T24" fmla="*/ 332 w 822"/>
                  <a:gd name="T25" fmla="*/ 670 h 912"/>
                  <a:gd name="T26" fmla="*/ 336 w 822"/>
                  <a:gd name="T27" fmla="*/ 608 h 912"/>
                  <a:gd name="T28" fmla="*/ 275 w 822"/>
                  <a:gd name="T29" fmla="*/ 623 h 912"/>
                  <a:gd name="T30" fmla="*/ 266 w 822"/>
                  <a:gd name="T31" fmla="*/ 574 h 912"/>
                  <a:gd name="T32" fmla="*/ 324 w 822"/>
                  <a:gd name="T33" fmla="*/ 558 h 912"/>
                  <a:gd name="T34" fmla="*/ 336 w 822"/>
                  <a:gd name="T35" fmla="*/ 608 h 912"/>
                  <a:gd name="T36" fmla="*/ 377 w 822"/>
                  <a:gd name="T37" fmla="*/ 872 h 912"/>
                  <a:gd name="T38" fmla="*/ 364 w 822"/>
                  <a:gd name="T39" fmla="*/ 788 h 912"/>
                  <a:gd name="T40" fmla="*/ 436 w 822"/>
                  <a:gd name="T41" fmla="*/ 773 h 912"/>
                  <a:gd name="T42" fmla="*/ 454 w 822"/>
                  <a:gd name="T43" fmla="*/ 856 h 912"/>
                  <a:gd name="T44" fmla="*/ 385 w 822"/>
                  <a:gd name="T45" fmla="*/ 655 h 912"/>
                  <a:gd name="T46" fmla="*/ 448 w 822"/>
                  <a:gd name="T47" fmla="*/ 670 h 912"/>
                  <a:gd name="T48" fmla="*/ 434 w 822"/>
                  <a:gd name="T49" fmla="*/ 734 h 912"/>
                  <a:gd name="T50" fmla="*/ 367 w 822"/>
                  <a:gd name="T51" fmla="*/ 718 h 912"/>
                  <a:gd name="T52" fmla="*/ 385 w 822"/>
                  <a:gd name="T53" fmla="*/ 655 h 912"/>
                  <a:gd name="T54" fmla="*/ 372 w 822"/>
                  <a:gd name="T55" fmla="*/ 574 h 912"/>
                  <a:gd name="T56" fmla="*/ 427 w 822"/>
                  <a:gd name="T57" fmla="*/ 558 h 912"/>
                  <a:gd name="T58" fmla="*/ 445 w 822"/>
                  <a:gd name="T59" fmla="*/ 608 h 912"/>
                  <a:gd name="T60" fmla="*/ 386 w 822"/>
                  <a:gd name="T61" fmla="*/ 623 h 912"/>
                  <a:gd name="T62" fmla="*/ 484 w 822"/>
                  <a:gd name="T63" fmla="*/ 608 h 912"/>
                  <a:gd name="T64" fmla="*/ 497 w 822"/>
                  <a:gd name="T65" fmla="*/ 558 h 912"/>
                  <a:gd name="T66" fmla="*/ 554 w 822"/>
                  <a:gd name="T67" fmla="*/ 574 h 912"/>
                  <a:gd name="T68" fmla="*/ 545 w 822"/>
                  <a:gd name="T69" fmla="*/ 623 h 912"/>
                  <a:gd name="T70" fmla="*/ 484 w 822"/>
                  <a:gd name="T71" fmla="*/ 608 h 912"/>
                  <a:gd name="T72" fmla="*/ 505 w 822"/>
                  <a:gd name="T73" fmla="*/ 655 h 912"/>
                  <a:gd name="T74" fmla="*/ 569 w 822"/>
                  <a:gd name="T75" fmla="*/ 670 h 912"/>
                  <a:gd name="T76" fmla="*/ 563 w 822"/>
                  <a:gd name="T77" fmla="*/ 734 h 912"/>
                  <a:gd name="T78" fmla="*/ 494 w 822"/>
                  <a:gd name="T79" fmla="*/ 718 h 912"/>
                  <a:gd name="T80" fmla="*/ 584 w 822"/>
                  <a:gd name="T81" fmla="*/ 872 h 912"/>
                  <a:gd name="T82" fmla="*/ 504 w 822"/>
                  <a:gd name="T83" fmla="*/ 856 h 912"/>
                  <a:gd name="T84" fmla="*/ 514 w 822"/>
                  <a:gd name="T85" fmla="*/ 773 h 912"/>
                  <a:gd name="T86" fmla="*/ 587 w 822"/>
                  <a:gd name="T87" fmla="*/ 788 h 912"/>
                  <a:gd name="T88" fmla="*/ 584 w 822"/>
                  <a:gd name="T89" fmla="*/ 872 h 912"/>
                  <a:gd name="T90" fmla="*/ 47 w 822"/>
                  <a:gd name="T91" fmla="*/ 534 h 912"/>
                  <a:gd name="T92" fmla="*/ 775 w 822"/>
                  <a:gd name="T93" fmla="*/ 4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2" h="912">
                    <a:moveTo>
                      <a:pt x="77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865"/>
                      <a:pt x="0" y="865"/>
                      <a:pt x="0" y="865"/>
                    </a:cubicBezTo>
                    <a:cubicBezTo>
                      <a:pt x="0" y="891"/>
                      <a:pt x="21" y="912"/>
                      <a:pt x="47" y="912"/>
                    </a:cubicBezTo>
                    <a:cubicBezTo>
                      <a:pt x="775" y="912"/>
                      <a:pt x="775" y="912"/>
                      <a:pt x="775" y="912"/>
                    </a:cubicBezTo>
                    <a:cubicBezTo>
                      <a:pt x="801" y="912"/>
                      <a:pt x="822" y="891"/>
                      <a:pt x="822" y="865"/>
                    </a:cubicBezTo>
                    <a:cubicBezTo>
                      <a:pt x="822" y="47"/>
                      <a:pt x="822" y="47"/>
                      <a:pt x="822" y="47"/>
                    </a:cubicBezTo>
                    <a:cubicBezTo>
                      <a:pt x="822" y="21"/>
                      <a:pt x="801" y="0"/>
                      <a:pt x="775" y="0"/>
                    </a:cubicBezTo>
                    <a:close/>
                    <a:moveTo>
                      <a:pt x="318" y="856"/>
                    </a:moveTo>
                    <a:cubicBezTo>
                      <a:pt x="318" y="865"/>
                      <a:pt x="310" y="872"/>
                      <a:pt x="301" y="872"/>
                    </a:cubicBezTo>
                    <a:cubicBezTo>
                      <a:pt x="239" y="872"/>
                      <a:pt x="239" y="872"/>
                      <a:pt x="239" y="872"/>
                    </a:cubicBezTo>
                    <a:cubicBezTo>
                      <a:pt x="230" y="872"/>
                      <a:pt x="224" y="865"/>
                      <a:pt x="225" y="856"/>
                    </a:cubicBezTo>
                    <a:cubicBezTo>
                      <a:pt x="236" y="788"/>
                      <a:pt x="236" y="788"/>
                      <a:pt x="236" y="788"/>
                    </a:cubicBezTo>
                    <a:cubicBezTo>
                      <a:pt x="237" y="780"/>
                      <a:pt x="245" y="773"/>
                      <a:pt x="254" y="773"/>
                    </a:cubicBezTo>
                    <a:cubicBezTo>
                      <a:pt x="309" y="773"/>
                      <a:pt x="309" y="773"/>
                      <a:pt x="309" y="773"/>
                    </a:cubicBezTo>
                    <a:cubicBezTo>
                      <a:pt x="317" y="773"/>
                      <a:pt x="324" y="780"/>
                      <a:pt x="323" y="788"/>
                    </a:cubicBezTo>
                    <a:lnTo>
                      <a:pt x="318" y="856"/>
                    </a:lnTo>
                    <a:close/>
                    <a:moveTo>
                      <a:pt x="328" y="718"/>
                    </a:moveTo>
                    <a:cubicBezTo>
                      <a:pt x="328" y="727"/>
                      <a:pt x="320" y="734"/>
                      <a:pt x="312" y="734"/>
                    </a:cubicBezTo>
                    <a:cubicBezTo>
                      <a:pt x="259" y="734"/>
                      <a:pt x="259" y="734"/>
                      <a:pt x="259" y="734"/>
                    </a:cubicBezTo>
                    <a:cubicBezTo>
                      <a:pt x="251" y="734"/>
                      <a:pt x="245" y="727"/>
                      <a:pt x="246" y="718"/>
                    </a:cubicBezTo>
                    <a:cubicBezTo>
                      <a:pt x="253" y="670"/>
                      <a:pt x="253" y="670"/>
                      <a:pt x="253" y="670"/>
                    </a:cubicBezTo>
                    <a:cubicBezTo>
                      <a:pt x="254" y="662"/>
                      <a:pt x="263" y="655"/>
                      <a:pt x="271" y="655"/>
                    </a:cubicBezTo>
                    <a:cubicBezTo>
                      <a:pt x="317" y="655"/>
                      <a:pt x="317" y="655"/>
                      <a:pt x="317" y="655"/>
                    </a:cubicBezTo>
                    <a:cubicBezTo>
                      <a:pt x="326" y="655"/>
                      <a:pt x="333" y="662"/>
                      <a:pt x="332" y="670"/>
                    </a:cubicBezTo>
                    <a:lnTo>
                      <a:pt x="328" y="718"/>
                    </a:lnTo>
                    <a:close/>
                    <a:moveTo>
                      <a:pt x="336" y="608"/>
                    </a:moveTo>
                    <a:cubicBezTo>
                      <a:pt x="335" y="616"/>
                      <a:pt x="327" y="623"/>
                      <a:pt x="319" y="623"/>
                    </a:cubicBezTo>
                    <a:cubicBezTo>
                      <a:pt x="275" y="623"/>
                      <a:pt x="275" y="623"/>
                      <a:pt x="275" y="623"/>
                    </a:cubicBezTo>
                    <a:cubicBezTo>
                      <a:pt x="266" y="623"/>
                      <a:pt x="260" y="616"/>
                      <a:pt x="261" y="608"/>
                    </a:cubicBezTo>
                    <a:cubicBezTo>
                      <a:pt x="266" y="574"/>
                      <a:pt x="266" y="574"/>
                      <a:pt x="266" y="574"/>
                    </a:cubicBezTo>
                    <a:cubicBezTo>
                      <a:pt x="268" y="565"/>
                      <a:pt x="276" y="558"/>
                      <a:pt x="285" y="558"/>
                    </a:cubicBezTo>
                    <a:cubicBezTo>
                      <a:pt x="324" y="558"/>
                      <a:pt x="324" y="558"/>
                      <a:pt x="324" y="558"/>
                    </a:cubicBezTo>
                    <a:cubicBezTo>
                      <a:pt x="332" y="558"/>
                      <a:pt x="339" y="566"/>
                      <a:pt x="338" y="574"/>
                    </a:cubicBezTo>
                    <a:lnTo>
                      <a:pt x="336" y="608"/>
                    </a:lnTo>
                    <a:close/>
                    <a:moveTo>
                      <a:pt x="439" y="872"/>
                    </a:moveTo>
                    <a:cubicBezTo>
                      <a:pt x="377" y="872"/>
                      <a:pt x="377" y="872"/>
                      <a:pt x="377" y="872"/>
                    </a:cubicBezTo>
                    <a:cubicBezTo>
                      <a:pt x="368" y="872"/>
                      <a:pt x="361" y="865"/>
                      <a:pt x="362" y="856"/>
                    </a:cubicBezTo>
                    <a:cubicBezTo>
                      <a:pt x="364" y="788"/>
                      <a:pt x="364" y="788"/>
                      <a:pt x="364" y="788"/>
                    </a:cubicBezTo>
                    <a:cubicBezTo>
                      <a:pt x="365" y="780"/>
                      <a:pt x="372" y="773"/>
                      <a:pt x="381" y="773"/>
                    </a:cubicBezTo>
                    <a:cubicBezTo>
                      <a:pt x="436" y="773"/>
                      <a:pt x="436" y="773"/>
                      <a:pt x="436" y="773"/>
                    </a:cubicBezTo>
                    <a:cubicBezTo>
                      <a:pt x="444" y="773"/>
                      <a:pt x="452" y="780"/>
                      <a:pt x="452" y="788"/>
                    </a:cubicBezTo>
                    <a:cubicBezTo>
                      <a:pt x="454" y="856"/>
                      <a:pt x="454" y="856"/>
                      <a:pt x="454" y="856"/>
                    </a:cubicBezTo>
                    <a:cubicBezTo>
                      <a:pt x="455" y="865"/>
                      <a:pt x="448" y="872"/>
                      <a:pt x="439" y="872"/>
                    </a:cubicBezTo>
                    <a:close/>
                    <a:moveTo>
                      <a:pt x="385" y="655"/>
                    </a:moveTo>
                    <a:cubicBezTo>
                      <a:pt x="432" y="655"/>
                      <a:pt x="432" y="655"/>
                      <a:pt x="432" y="655"/>
                    </a:cubicBezTo>
                    <a:cubicBezTo>
                      <a:pt x="440" y="655"/>
                      <a:pt x="448" y="662"/>
                      <a:pt x="448" y="670"/>
                    </a:cubicBezTo>
                    <a:cubicBezTo>
                      <a:pt x="450" y="718"/>
                      <a:pt x="450" y="718"/>
                      <a:pt x="450" y="718"/>
                    </a:cubicBezTo>
                    <a:cubicBezTo>
                      <a:pt x="450" y="727"/>
                      <a:pt x="443" y="734"/>
                      <a:pt x="434" y="734"/>
                    </a:cubicBezTo>
                    <a:cubicBezTo>
                      <a:pt x="382" y="734"/>
                      <a:pt x="382" y="734"/>
                      <a:pt x="382" y="734"/>
                    </a:cubicBezTo>
                    <a:cubicBezTo>
                      <a:pt x="374" y="734"/>
                      <a:pt x="367" y="727"/>
                      <a:pt x="367" y="718"/>
                    </a:cubicBezTo>
                    <a:cubicBezTo>
                      <a:pt x="369" y="670"/>
                      <a:pt x="369" y="670"/>
                      <a:pt x="369" y="670"/>
                    </a:cubicBezTo>
                    <a:cubicBezTo>
                      <a:pt x="369" y="662"/>
                      <a:pt x="377" y="655"/>
                      <a:pt x="385" y="655"/>
                    </a:cubicBezTo>
                    <a:close/>
                    <a:moveTo>
                      <a:pt x="370" y="608"/>
                    </a:moveTo>
                    <a:cubicBezTo>
                      <a:pt x="372" y="574"/>
                      <a:pt x="372" y="574"/>
                      <a:pt x="372" y="574"/>
                    </a:cubicBezTo>
                    <a:cubicBezTo>
                      <a:pt x="372" y="566"/>
                      <a:pt x="380" y="558"/>
                      <a:pt x="388" y="558"/>
                    </a:cubicBezTo>
                    <a:cubicBezTo>
                      <a:pt x="427" y="558"/>
                      <a:pt x="427" y="558"/>
                      <a:pt x="427" y="558"/>
                    </a:cubicBezTo>
                    <a:cubicBezTo>
                      <a:pt x="436" y="558"/>
                      <a:pt x="443" y="566"/>
                      <a:pt x="444" y="574"/>
                    </a:cubicBezTo>
                    <a:cubicBezTo>
                      <a:pt x="445" y="608"/>
                      <a:pt x="445" y="608"/>
                      <a:pt x="445" y="608"/>
                    </a:cubicBezTo>
                    <a:cubicBezTo>
                      <a:pt x="445" y="616"/>
                      <a:pt x="438" y="623"/>
                      <a:pt x="430" y="623"/>
                    </a:cubicBezTo>
                    <a:cubicBezTo>
                      <a:pt x="386" y="623"/>
                      <a:pt x="386" y="623"/>
                      <a:pt x="386" y="623"/>
                    </a:cubicBezTo>
                    <a:cubicBezTo>
                      <a:pt x="377" y="623"/>
                      <a:pt x="370" y="616"/>
                      <a:pt x="370" y="608"/>
                    </a:cubicBezTo>
                    <a:close/>
                    <a:moveTo>
                      <a:pt x="484" y="608"/>
                    </a:moveTo>
                    <a:cubicBezTo>
                      <a:pt x="482" y="574"/>
                      <a:pt x="482" y="574"/>
                      <a:pt x="482" y="574"/>
                    </a:cubicBezTo>
                    <a:cubicBezTo>
                      <a:pt x="481" y="566"/>
                      <a:pt x="488" y="558"/>
                      <a:pt x="497" y="558"/>
                    </a:cubicBezTo>
                    <a:cubicBezTo>
                      <a:pt x="536" y="558"/>
                      <a:pt x="536" y="558"/>
                      <a:pt x="536" y="558"/>
                    </a:cubicBezTo>
                    <a:cubicBezTo>
                      <a:pt x="544" y="558"/>
                      <a:pt x="552" y="565"/>
                      <a:pt x="554" y="574"/>
                    </a:cubicBezTo>
                    <a:cubicBezTo>
                      <a:pt x="559" y="608"/>
                      <a:pt x="559" y="608"/>
                      <a:pt x="559" y="608"/>
                    </a:cubicBezTo>
                    <a:cubicBezTo>
                      <a:pt x="560" y="616"/>
                      <a:pt x="554" y="623"/>
                      <a:pt x="545" y="623"/>
                    </a:cubicBezTo>
                    <a:cubicBezTo>
                      <a:pt x="501" y="623"/>
                      <a:pt x="501" y="623"/>
                      <a:pt x="501" y="623"/>
                    </a:cubicBezTo>
                    <a:cubicBezTo>
                      <a:pt x="493" y="623"/>
                      <a:pt x="485" y="616"/>
                      <a:pt x="484" y="608"/>
                    </a:cubicBezTo>
                    <a:close/>
                    <a:moveTo>
                      <a:pt x="490" y="670"/>
                    </a:moveTo>
                    <a:cubicBezTo>
                      <a:pt x="490" y="662"/>
                      <a:pt x="496" y="655"/>
                      <a:pt x="505" y="655"/>
                    </a:cubicBezTo>
                    <a:cubicBezTo>
                      <a:pt x="551" y="655"/>
                      <a:pt x="551" y="655"/>
                      <a:pt x="551" y="655"/>
                    </a:cubicBezTo>
                    <a:cubicBezTo>
                      <a:pt x="560" y="655"/>
                      <a:pt x="568" y="662"/>
                      <a:pt x="569" y="670"/>
                    </a:cubicBezTo>
                    <a:cubicBezTo>
                      <a:pt x="576" y="718"/>
                      <a:pt x="576" y="718"/>
                      <a:pt x="576" y="718"/>
                    </a:cubicBezTo>
                    <a:cubicBezTo>
                      <a:pt x="578" y="727"/>
                      <a:pt x="572" y="734"/>
                      <a:pt x="563" y="734"/>
                    </a:cubicBezTo>
                    <a:cubicBezTo>
                      <a:pt x="511" y="734"/>
                      <a:pt x="511" y="734"/>
                      <a:pt x="511" y="734"/>
                    </a:cubicBezTo>
                    <a:cubicBezTo>
                      <a:pt x="502" y="734"/>
                      <a:pt x="494" y="727"/>
                      <a:pt x="494" y="718"/>
                    </a:cubicBezTo>
                    <a:lnTo>
                      <a:pt x="490" y="670"/>
                    </a:lnTo>
                    <a:close/>
                    <a:moveTo>
                      <a:pt x="584" y="872"/>
                    </a:moveTo>
                    <a:cubicBezTo>
                      <a:pt x="521" y="872"/>
                      <a:pt x="521" y="872"/>
                      <a:pt x="521" y="872"/>
                    </a:cubicBezTo>
                    <a:cubicBezTo>
                      <a:pt x="512" y="872"/>
                      <a:pt x="505" y="865"/>
                      <a:pt x="504" y="856"/>
                    </a:cubicBezTo>
                    <a:cubicBezTo>
                      <a:pt x="499" y="788"/>
                      <a:pt x="499" y="788"/>
                      <a:pt x="499" y="788"/>
                    </a:cubicBezTo>
                    <a:cubicBezTo>
                      <a:pt x="498" y="780"/>
                      <a:pt x="505" y="773"/>
                      <a:pt x="514" y="773"/>
                    </a:cubicBezTo>
                    <a:cubicBezTo>
                      <a:pt x="569" y="773"/>
                      <a:pt x="569" y="773"/>
                      <a:pt x="569" y="773"/>
                    </a:cubicBezTo>
                    <a:cubicBezTo>
                      <a:pt x="577" y="773"/>
                      <a:pt x="585" y="780"/>
                      <a:pt x="587" y="788"/>
                    </a:cubicBezTo>
                    <a:cubicBezTo>
                      <a:pt x="597" y="856"/>
                      <a:pt x="597" y="856"/>
                      <a:pt x="597" y="856"/>
                    </a:cubicBezTo>
                    <a:cubicBezTo>
                      <a:pt x="598" y="865"/>
                      <a:pt x="592" y="872"/>
                      <a:pt x="584" y="872"/>
                    </a:cubicBezTo>
                    <a:close/>
                    <a:moveTo>
                      <a:pt x="775" y="534"/>
                    </a:moveTo>
                    <a:cubicBezTo>
                      <a:pt x="47" y="534"/>
                      <a:pt x="47" y="534"/>
                      <a:pt x="47" y="534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775" y="47"/>
                      <a:pt x="775" y="47"/>
                      <a:pt x="775" y="47"/>
                    </a:cubicBezTo>
                    <a:lnTo>
                      <a:pt x="775" y="5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32"/>
              <p:cNvSpPr/>
              <p:nvPr/>
            </p:nvSpPr>
            <p:spPr bwMode="auto">
              <a:xfrm>
                <a:off x="7559675" y="228601"/>
                <a:ext cx="285750" cy="212725"/>
              </a:xfrm>
              <a:custGeom>
                <a:avLst/>
                <a:gdLst>
                  <a:gd name="T0" fmla="*/ 31 w 428"/>
                  <a:gd name="T1" fmla="*/ 318 h 318"/>
                  <a:gd name="T2" fmla="*/ 396 w 428"/>
                  <a:gd name="T3" fmla="*/ 318 h 318"/>
                  <a:gd name="T4" fmla="*/ 428 w 428"/>
                  <a:gd name="T5" fmla="*/ 287 h 318"/>
                  <a:gd name="T6" fmla="*/ 428 w 428"/>
                  <a:gd name="T7" fmla="*/ 31 h 318"/>
                  <a:gd name="T8" fmla="*/ 396 w 428"/>
                  <a:gd name="T9" fmla="*/ 0 h 318"/>
                  <a:gd name="T10" fmla="*/ 31 w 428"/>
                  <a:gd name="T11" fmla="*/ 0 h 318"/>
                  <a:gd name="T12" fmla="*/ 0 w 428"/>
                  <a:gd name="T13" fmla="*/ 31 h 318"/>
                  <a:gd name="T14" fmla="*/ 0 w 428"/>
                  <a:gd name="T15" fmla="*/ 287 h 318"/>
                  <a:gd name="T16" fmla="*/ 31 w 428"/>
                  <a:gd name="T17" fmla="*/ 318 h 318"/>
                  <a:gd name="T18" fmla="*/ 252 w 428"/>
                  <a:gd name="T19" fmla="*/ 190 h 318"/>
                  <a:gd name="T20" fmla="*/ 225 w 428"/>
                  <a:gd name="T21" fmla="*/ 177 h 318"/>
                  <a:gd name="T22" fmla="*/ 187 w 428"/>
                  <a:gd name="T23" fmla="*/ 165 h 318"/>
                  <a:gd name="T24" fmla="*/ 170 w 428"/>
                  <a:gd name="T25" fmla="*/ 159 h 318"/>
                  <a:gd name="T26" fmla="*/ 144 w 428"/>
                  <a:gd name="T27" fmla="*/ 144 h 318"/>
                  <a:gd name="T28" fmla="*/ 133 w 428"/>
                  <a:gd name="T29" fmla="*/ 115 h 318"/>
                  <a:gd name="T30" fmla="*/ 137 w 428"/>
                  <a:gd name="T31" fmla="*/ 99 h 318"/>
                  <a:gd name="T32" fmla="*/ 149 w 428"/>
                  <a:gd name="T33" fmla="*/ 84 h 318"/>
                  <a:gd name="T34" fmla="*/ 170 w 428"/>
                  <a:gd name="T35" fmla="*/ 74 h 318"/>
                  <a:gd name="T36" fmla="*/ 201 w 428"/>
                  <a:gd name="T37" fmla="*/ 70 h 318"/>
                  <a:gd name="T38" fmla="*/ 201 w 428"/>
                  <a:gd name="T39" fmla="*/ 59 h 318"/>
                  <a:gd name="T40" fmla="*/ 210 w 428"/>
                  <a:gd name="T41" fmla="*/ 50 h 318"/>
                  <a:gd name="T42" fmla="*/ 218 w 428"/>
                  <a:gd name="T43" fmla="*/ 50 h 318"/>
                  <a:gd name="T44" fmla="*/ 227 w 428"/>
                  <a:gd name="T45" fmla="*/ 59 h 318"/>
                  <a:gd name="T46" fmla="*/ 227 w 428"/>
                  <a:gd name="T47" fmla="*/ 62 h 318"/>
                  <a:gd name="T48" fmla="*/ 236 w 428"/>
                  <a:gd name="T49" fmla="*/ 73 h 318"/>
                  <a:gd name="T50" fmla="*/ 262 w 428"/>
                  <a:gd name="T51" fmla="*/ 80 h 318"/>
                  <a:gd name="T52" fmla="*/ 289 w 428"/>
                  <a:gd name="T53" fmla="*/ 97 h 318"/>
                  <a:gd name="T54" fmla="*/ 283 w 428"/>
                  <a:gd name="T55" fmla="*/ 105 h 318"/>
                  <a:gd name="T56" fmla="*/ 269 w 428"/>
                  <a:gd name="T57" fmla="*/ 107 h 318"/>
                  <a:gd name="T58" fmla="*/ 246 w 428"/>
                  <a:gd name="T59" fmla="*/ 94 h 318"/>
                  <a:gd name="T60" fmla="*/ 207 w 428"/>
                  <a:gd name="T61" fmla="*/ 88 h 318"/>
                  <a:gd name="T62" fmla="*/ 179 w 428"/>
                  <a:gd name="T63" fmla="*/ 94 h 318"/>
                  <a:gd name="T64" fmla="*/ 170 w 428"/>
                  <a:gd name="T65" fmla="*/ 108 h 318"/>
                  <a:gd name="T66" fmla="*/ 172 w 428"/>
                  <a:gd name="T67" fmla="*/ 118 h 318"/>
                  <a:gd name="T68" fmla="*/ 178 w 428"/>
                  <a:gd name="T69" fmla="*/ 125 h 318"/>
                  <a:gd name="T70" fmla="*/ 188 w 428"/>
                  <a:gd name="T71" fmla="*/ 131 h 318"/>
                  <a:gd name="T72" fmla="*/ 204 w 428"/>
                  <a:gd name="T73" fmla="*/ 137 h 318"/>
                  <a:gd name="T74" fmla="*/ 242 w 428"/>
                  <a:gd name="T75" fmla="*/ 149 h 318"/>
                  <a:gd name="T76" fmla="*/ 259 w 428"/>
                  <a:gd name="T77" fmla="*/ 155 h 318"/>
                  <a:gd name="T78" fmla="*/ 285 w 428"/>
                  <a:gd name="T79" fmla="*/ 170 h 318"/>
                  <a:gd name="T80" fmla="*/ 297 w 428"/>
                  <a:gd name="T81" fmla="*/ 199 h 318"/>
                  <a:gd name="T82" fmla="*/ 294 w 428"/>
                  <a:gd name="T83" fmla="*/ 218 h 318"/>
                  <a:gd name="T84" fmla="*/ 282 w 428"/>
                  <a:gd name="T85" fmla="*/ 233 h 318"/>
                  <a:gd name="T86" fmla="*/ 260 w 428"/>
                  <a:gd name="T87" fmla="*/ 244 h 318"/>
                  <a:gd name="T88" fmla="*/ 227 w 428"/>
                  <a:gd name="T89" fmla="*/ 248 h 318"/>
                  <a:gd name="T90" fmla="*/ 227 w 428"/>
                  <a:gd name="T91" fmla="*/ 259 h 318"/>
                  <a:gd name="T92" fmla="*/ 218 w 428"/>
                  <a:gd name="T93" fmla="*/ 268 h 318"/>
                  <a:gd name="T94" fmla="*/ 210 w 428"/>
                  <a:gd name="T95" fmla="*/ 268 h 318"/>
                  <a:gd name="T96" fmla="*/ 201 w 428"/>
                  <a:gd name="T97" fmla="*/ 259 h 318"/>
                  <a:gd name="T98" fmla="*/ 201 w 428"/>
                  <a:gd name="T99" fmla="*/ 257 h 318"/>
                  <a:gd name="T100" fmla="*/ 192 w 428"/>
                  <a:gd name="T101" fmla="*/ 247 h 318"/>
                  <a:gd name="T102" fmla="*/ 160 w 428"/>
                  <a:gd name="T103" fmla="*/ 239 h 318"/>
                  <a:gd name="T104" fmla="*/ 130 w 428"/>
                  <a:gd name="T105" fmla="*/ 221 h 318"/>
                  <a:gd name="T106" fmla="*/ 137 w 428"/>
                  <a:gd name="T107" fmla="*/ 213 h 318"/>
                  <a:gd name="T108" fmla="*/ 150 w 428"/>
                  <a:gd name="T109" fmla="*/ 211 h 318"/>
                  <a:gd name="T110" fmla="*/ 175 w 428"/>
                  <a:gd name="T111" fmla="*/ 224 h 318"/>
                  <a:gd name="T112" fmla="*/ 215 w 428"/>
                  <a:gd name="T113" fmla="*/ 230 h 318"/>
                  <a:gd name="T114" fmla="*/ 250 w 428"/>
                  <a:gd name="T115" fmla="*/ 224 h 318"/>
                  <a:gd name="T116" fmla="*/ 260 w 428"/>
                  <a:gd name="T117" fmla="*/ 206 h 318"/>
                  <a:gd name="T118" fmla="*/ 252 w 428"/>
                  <a:gd name="T119" fmla="*/ 19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8" h="318">
                    <a:moveTo>
                      <a:pt x="31" y="318"/>
                    </a:moveTo>
                    <a:cubicBezTo>
                      <a:pt x="396" y="318"/>
                      <a:pt x="396" y="318"/>
                      <a:pt x="396" y="318"/>
                    </a:cubicBezTo>
                    <a:cubicBezTo>
                      <a:pt x="414" y="318"/>
                      <a:pt x="428" y="304"/>
                      <a:pt x="428" y="287"/>
                    </a:cubicBezTo>
                    <a:cubicBezTo>
                      <a:pt x="428" y="31"/>
                      <a:pt x="428" y="31"/>
                      <a:pt x="428" y="31"/>
                    </a:cubicBezTo>
                    <a:cubicBezTo>
                      <a:pt x="428" y="14"/>
                      <a:pt x="414" y="0"/>
                      <a:pt x="39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304"/>
                      <a:pt x="14" y="318"/>
                      <a:pt x="31" y="318"/>
                    </a:cubicBezTo>
                    <a:close/>
                    <a:moveTo>
                      <a:pt x="252" y="190"/>
                    </a:moveTo>
                    <a:cubicBezTo>
                      <a:pt x="247" y="185"/>
                      <a:pt x="238" y="181"/>
                      <a:pt x="225" y="177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3" y="164"/>
                      <a:pt x="175" y="161"/>
                      <a:pt x="170" y="159"/>
                    </a:cubicBezTo>
                    <a:cubicBezTo>
                      <a:pt x="170" y="159"/>
                      <a:pt x="152" y="152"/>
                      <a:pt x="144" y="144"/>
                    </a:cubicBezTo>
                    <a:cubicBezTo>
                      <a:pt x="137" y="137"/>
                      <a:pt x="133" y="127"/>
                      <a:pt x="133" y="115"/>
                    </a:cubicBezTo>
                    <a:cubicBezTo>
                      <a:pt x="133" y="109"/>
                      <a:pt x="134" y="104"/>
                      <a:pt x="137" y="99"/>
                    </a:cubicBezTo>
                    <a:cubicBezTo>
                      <a:pt x="139" y="93"/>
                      <a:pt x="143" y="88"/>
                      <a:pt x="149" y="84"/>
                    </a:cubicBezTo>
                    <a:cubicBezTo>
                      <a:pt x="154" y="80"/>
                      <a:pt x="161" y="77"/>
                      <a:pt x="170" y="74"/>
                    </a:cubicBezTo>
                    <a:cubicBezTo>
                      <a:pt x="178" y="71"/>
                      <a:pt x="189" y="70"/>
                      <a:pt x="201" y="70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4"/>
                      <a:pt x="205" y="50"/>
                      <a:pt x="210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23" y="50"/>
                      <a:pt x="227" y="54"/>
                      <a:pt x="227" y="59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27" y="67"/>
                      <a:pt x="231" y="72"/>
                      <a:pt x="236" y="73"/>
                    </a:cubicBezTo>
                    <a:cubicBezTo>
                      <a:pt x="236" y="73"/>
                      <a:pt x="251" y="76"/>
                      <a:pt x="262" y="80"/>
                    </a:cubicBezTo>
                    <a:cubicBezTo>
                      <a:pt x="273" y="85"/>
                      <a:pt x="282" y="91"/>
                      <a:pt x="289" y="97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79" y="109"/>
                      <a:pt x="273" y="109"/>
                      <a:pt x="269" y="107"/>
                    </a:cubicBezTo>
                    <a:cubicBezTo>
                      <a:pt x="269" y="107"/>
                      <a:pt x="257" y="98"/>
                      <a:pt x="246" y="94"/>
                    </a:cubicBezTo>
                    <a:cubicBezTo>
                      <a:pt x="234" y="90"/>
                      <a:pt x="221" y="88"/>
                      <a:pt x="207" y="88"/>
                    </a:cubicBezTo>
                    <a:cubicBezTo>
                      <a:pt x="194" y="88"/>
                      <a:pt x="185" y="90"/>
                      <a:pt x="179" y="94"/>
                    </a:cubicBezTo>
                    <a:cubicBezTo>
                      <a:pt x="173" y="98"/>
                      <a:pt x="170" y="103"/>
                      <a:pt x="170" y="108"/>
                    </a:cubicBezTo>
                    <a:cubicBezTo>
                      <a:pt x="170" y="112"/>
                      <a:pt x="171" y="115"/>
                      <a:pt x="172" y="118"/>
                    </a:cubicBezTo>
                    <a:cubicBezTo>
                      <a:pt x="173" y="121"/>
                      <a:pt x="175" y="123"/>
                      <a:pt x="178" y="125"/>
                    </a:cubicBezTo>
                    <a:cubicBezTo>
                      <a:pt x="180" y="127"/>
                      <a:pt x="184" y="129"/>
                      <a:pt x="188" y="131"/>
                    </a:cubicBezTo>
                    <a:cubicBezTo>
                      <a:pt x="193" y="133"/>
                      <a:pt x="198" y="135"/>
                      <a:pt x="204" y="137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6" y="151"/>
                      <a:pt x="254" y="154"/>
                      <a:pt x="259" y="155"/>
                    </a:cubicBezTo>
                    <a:cubicBezTo>
                      <a:pt x="259" y="155"/>
                      <a:pt x="276" y="163"/>
                      <a:pt x="285" y="170"/>
                    </a:cubicBezTo>
                    <a:cubicBezTo>
                      <a:pt x="293" y="178"/>
                      <a:pt x="297" y="188"/>
                      <a:pt x="297" y="199"/>
                    </a:cubicBezTo>
                    <a:cubicBezTo>
                      <a:pt x="297" y="206"/>
                      <a:pt x="296" y="212"/>
                      <a:pt x="294" y="218"/>
                    </a:cubicBezTo>
                    <a:cubicBezTo>
                      <a:pt x="291" y="223"/>
                      <a:pt x="287" y="228"/>
                      <a:pt x="282" y="233"/>
                    </a:cubicBezTo>
                    <a:cubicBezTo>
                      <a:pt x="276" y="237"/>
                      <a:pt x="269" y="241"/>
                      <a:pt x="260" y="244"/>
                    </a:cubicBezTo>
                    <a:cubicBezTo>
                      <a:pt x="251" y="246"/>
                      <a:pt x="240" y="248"/>
                      <a:pt x="227" y="248"/>
                    </a:cubicBezTo>
                    <a:cubicBezTo>
                      <a:pt x="227" y="259"/>
                      <a:pt x="227" y="259"/>
                      <a:pt x="227" y="259"/>
                    </a:cubicBezTo>
                    <a:cubicBezTo>
                      <a:pt x="227" y="264"/>
                      <a:pt x="223" y="268"/>
                      <a:pt x="218" y="268"/>
                    </a:cubicBezTo>
                    <a:cubicBezTo>
                      <a:pt x="210" y="268"/>
                      <a:pt x="210" y="268"/>
                      <a:pt x="210" y="268"/>
                    </a:cubicBezTo>
                    <a:cubicBezTo>
                      <a:pt x="205" y="268"/>
                      <a:pt x="201" y="264"/>
                      <a:pt x="201" y="259"/>
                    </a:cubicBezTo>
                    <a:cubicBezTo>
                      <a:pt x="201" y="257"/>
                      <a:pt x="201" y="257"/>
                      <a:pt x="201" y="257"/>
                    </a:cubicBezTo>
                    <a:cubicBezTo>
                      <a:pt x="201" y="252"/>
                      <a:pt x="197" y="247"/>
                      <a:pt x="192" y="247"/>
                    </a:cubicBezTo>
                    <a:cubicBezTo>
                      <a:pt x="192" y="247"/>
                      <a:pt x="173" y="244"/>
                      <a:pt x="160" y="239"/>
                    </a:cubicBezTo>
                    <a:cubicBezTo>
                      <a:pt x="148" y="234"/>
                      <a:pt x="138" y="228"/>
                      <a:pt x="130" y="221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40" y="209"/>
                      <a:pt x="146" y="209"/>
                      <a:pt x="150" y="211"/>
                    </a:cubicBezTo>
                    <a:cubicBezTo>
                      <a:pt x="150" y="211"/>
                      <a:pt x="162" y="220"/>
                      <a:pt x="175" y="224"/>
                    </a:cubicBezTo>
                    <a:cubicBezTo>
                      <a:pt x="187" y="228"/>
                      <a:pt x="200" y="230"/>
                      <a:pt x="215" y="230"/>
                    </a:cubicBezTo>
                    <a:cubicBezTo>
                      <a:pt x="231" y="230"/>
                      <a:pt x="243" y="228"/>
                      <a:pt x="250" y="224"/>
                    </a:cubicBezTo>
                    <a:cubicBezTo>
                      <a:pt x="256" y="219"/>
                      <a:pt x="260" y="214"/>
                      <a:pt x="260" y="206"/>
                    </a:cubicBezTo>
                    <a:cubicBezTo>
                      <a:pt x="260" y="200"/>
                      <a:pt x="257" y="194"/>
                      <a:pt x="252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5" name="Freeform: Shape 26"/>
          <p:cNvSpPr/>
          <p:nvPr/>
        </p:nvSpPr>
        <p:spPr bwMode="auto">
          <a:xfrm rot="13500000">
            <a:off x="2796175" y="3298954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3" name="组合 62"/>
          <p:cNvGrpSpPr/>
          <p:nvPr/>
        </p:nvGrpSpPr>
        <p:grpSpPr>
          <a:xfrm>
            <a:off x="4533961" y="2154552"/>
            <a:ext cx="855860" cy="853971"/>
            <a:chOff x="4533961" y="2154552"/>
            <a:chExt cx="855860" cy="853971"/>
          </a:xfrm>
        </p:grpSpPr>
        <p:sp>
          <p:nvSpPr>
            <p:cNvPr id="16" name="Oval 34"/>
            <p:cNvSpPr/>
            <p:nvPr/>
          </p:nvSpPr>
          <p:spPr bwMode="auto">
            <a:xfrm>
              <a:off x="4533961" y="2154552"/>
              <a:ext cx="855860" cy="85397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4736703" y="2352970"/>
              <a:ext cx="465374" cy="466582"/>
              <a:chOff x="1981200" y="1565276"/>
              <a:chExt cx="609601" cy="611188"/>
            </a:xfrm>
            <a:solidFill>
              <a:schemeClr val="tx2"/>
            </a:solidFill>
          </p:grpSpPr>
          <p:sp>
            <p:nvSpPr>
              <p:cNvPr id="39" name="Freeform: Shape 38"/>
              <p:cNvSpPr/>
              <p:nvPr/>
            </p:nvSpPr>
            <p:spPr bwMode="auto">
              <a:xfrm>
                <a:off x="2220913" y="1806576"/>
                <a:ext cx="127000" cy="130175"/>
              </a:xfrm>
              <a:custGeom>
                <a:avLst/>
                <a:gdLst>
                  <a:gd name="T0" fmla="*/ 147 w 191"/>
                  <a:gd name="T1" fmla="*/ 48 h 193"/>
                  <a:gd name="T2" fmla="*/ 120 w 191"/>
                  <a:gd name="T3" fmla="*/ 58 h 193"/>
                  <a:gd name="T4" fmla="*/ 105 w 191"/>
                  <a:gd name="T5" fmla="*/ 67 h 193"/>
                  <a:gd name="T6" fmla="*/ 73 w 191"/>
                  <a:gd name="T7" fmla="*/ 87 h 193"/>
                  <a:gd name="T8" fmla="*/ 59 w 191"/>
                  <a:gd name="T9" fmla="*/ 95 h 193"/>
                  <a:gd name="T10" fmla="*/ 48 w 191"/>
                  <a:gd name="T11" fmla="*/ 99 h 193"/>
                  <a:gd name="T12" fmla="*/ 39 w 191"/>
                  <a:gd name="T13" fmla="*/ 99 h 193"/>
                  <a:gd name="T14" fmla="*/ 31 w 191"/>
                  <a:gd name="T15" fmla="*/ 94 h 193"/>
                  <a:gd name="T16" fmla="*/ 26 w 191"/>
                  <a:gd name="T17" fmla="*/ 78 h 193"/>
                  <a:gd name="T18" fmla="*/ 38 w 191"/>
                  <a:gd name="T19" fmla="*/ 55 h 193"/>
                  <a:gd name="T20" fmla="*/ 67 w 191"/>
                  <a:gd name="T21" fmla="*/ 29 h 193"/>
                  <a:gd name="T22" fmla="*/ 90 w 191"/>
                  <a:gd name="T23" fmla="*/ 20 h 193"/>
                  <a:gd name="T24" fmla="*/ 97 w 191"/>
                  <a:gd name="T25" fmla="*/ 9 h 193"/>
                  <a:gd name="T26" fmla="*/ 96 w 191"/>
                  <a:gd name="T27" fmla="*/ 0 h 193"/>
                  <a:gd name="T28" fmla="*/ 66 w 191"/>
                  <a:gd name="T29" fmla="*/ 9 h 193"/>
                  <a:gd name="T30" fmla="*/ 45 w 191"/>
                  <a:gd name="T31" fmla="*/ 24 h 193"/>
                  <a:gd name="T32" fmla="*/ 32 w 191"/>
                  <a:gd name="T33" fmla="*/ 24 h 193"/>
                  <a:gd name="T34" fmla="*/ 30 w 191"/>
                  <a:gd name="T35" fmla="*/ 22 h 193"/>
                  <a:gd name="T36" fmla="*/ 17 w 191"/>
                  <a:gd name="T37" fmla="*/ 23 h 193"/>
                  <a:gd name="T38" fmla="*/ 12 w 191"/>
                  <a:gd name="T39" fmla="*/ 29 h 193"/>
                  <a:gd name="T40" fmla="*/ 13 w 191"/>
                  <a:gd name="T41" fmla="*/ 42 h 193"/>
                  <a:gd name="T42" fmla="*/ 21 w 191"/>
                  <a:gd name="T43" fmla="*/ 48 h 193"/>
                  <a:gd name="T44" fmla="*/ 5 w 191"/>
                  <a:gd name="T45" fmla="*/ 73 h 193"/>
                  <a:gd name="T46" fmla="*/ 0 w 191"/>
                  <a:gd name="T47" fmla="*/ 95 h 193"/>
                  <a:gd name="T48" fmla="*/ 3 w 191"/>
                  <a:gd name="T49" fmla="*/ 113 h 193"/>
                  <a:gd name="T50" fmla="*/ 13 w 191"/>
                  <a:gd name="T51" fmla="*/ 126 h 193"/>
                  <a:gd name="T52" fmla="*/ 41 w 191"/>
                  <a:gd name="T53" fmla="*/ 135 h 193"/>
                  <a:gd name="T54" fmla="*/ 68 w 191"/>
                  <a:gd name="T55" fmla="*/ 125 h 193"/>
                  <a:gd name="T56" fmla="*/ 83 w 191"/>
                  <a:gd name="T57" fmla="*/ 116 h 193"/>
                  <a:gd name="T58" fmla="*/ 115 w 191"/>
                  <a:gd name="T59" fmla="*/ 96 h 193"/>
                  <a:gd name="T60" fmla="*/ 141 w 191"/>
                  <a:gd name="T61" fmla="*/ 84 h 193"/>
                  <a:gd name="T62" fmla="*/ 158 w 191"/>
                  <a:gd name="T63" fmla="*/ 88 h 193"/>
                  <a:gd name="T64" fmla="*/ 165 w 191"/>
                  <a:gd name="T65" fmla="*/ 106 h 193"/>
                  <a:gd name="T66" fmla="*/ 149 w 191"/>
                  <a:gd name="T67" fmla="*/ 136 h 193"/>
                  <a:gd name="T68" fmla="*/ 119 w 191"/>
                  <a:gd name="T69" fmla="*/ 162 h 193"/>
                  <a:gd name="T70" fmla="*/ 94 w 191"/>
                  <a:gd name="T71" fmla="*/ 172 h 193"/>
                  <a:gd name="T72" fmla="*/ 88 w 191"/>
                  <a:gd name="T73" fmla="*/ 183 h 193"/>
                  <a:gd name="T74" fmla="*/ 89 w 191"/>
                  <a:gd name="T75" fmla="*/ 193 h 193"/>
                  <a:gd name="T76" fmla="*/ 121 w 191"/>
                  <a:gd name="T77" fmla="*/ 181 h 193"/>
                  <a:gd name="T78" fmla="*/ 146 w 191"/>
                  <a:gd name="T79" fmla="*/ 163 h 193"/>
                  <a:gd name="T80" fmla="*/ 159 w 191"/>
                  <a:gd name="T81" fmla="*/ 163 h 193"/>
                  <a:gd name="T82" fmla="*/ 161 w 191"/>
                  <a:gd name="T83" fmla="*/ 164 h 193"/>
                  <a:gd name="T84" fmla="*/ 173 w 191"/>
                  <a:gd name="T85" fmla="*/ 163 h 193"/>
                  <a:gd name="T86" fmla="*/ 178 w 191"/>
                  <a:gd name="T87" fmla="*/ 157 h 193"/>
                  <a:gd name="T88" fmla="*/ 177 w 191"/>
                  <a:gd name="T89" fmla="*/ 145 h 193"/>
                  <a:gd name="T90" fmla="*/ 169 w 191"/>
                  <a:gd name="T91" fmla="*/ 138 h 193"/>
                  <a:gd name="T92" fmla="*/ 186 w 191"/>
                  <a:gd name="T93" fmla="*/ 111 h 193"/>
                  <a:gd name="T94" fmla="*/ 191 w 191"/>
                  <a:gd name="T95" fmla="*/ 88 h 193"/>
                  <a:gd name="T96" fmla="*/ 187 w 191"/>
                  <a:gd name="T97" fmla="*/ 70 h 193"/>
                  <a:gd name="T98" fmla="*/ 176 w 191"/>
                  <a:gd name="T99" fmla="*/ 56 h 193"/>
                  <a:gd name="T100" fmla="*/ 147 w 191"/>
                  <a:gd name="T101" fmla="*/ 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93">
                    <a:moveTo>
                      <a:pt x="147" y="48"/>
                    </a:moveTo>
                    <a:cubicBezTo>
                      <a:pt x="136" y="49"/>
                      <a:pt x="120" y="58"/>
                      <a:pt x="120" y="58"/>
                    </a:cubicBezTo>
                    <a:cubicBezTo>
                      <a:pt x="116" y="60"/>
                      <a:pt x="109" y="64"/>
                      <a:pt x="105" y="6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68" y="90"/>
                      <a:pt x="63" y="93"/>
                      <a:pt x="59" y="95"/>
                    </a:cubicBezTo>
                    <a:cubicBezTo>
                      <a:pt x="55" y="97"/>
                      <a:pt x="51" y="98"/>
                      <a:pt x="48" y="99"/>
                    </a:cubicBezTo>
                    <a:cubicBezTo>
                      <a:pt x="45" y="100"/>
                      <a:pt x="42" y="99"/>
                      <a:pt x="39" y="99"/>
                    </a:cubicBezTo>
                    <a:cubicBezTo>
                      <a:pt x="36" y="98"/>
                      <a:pt x="34" y="96"/>
                      <a:pt x="31" y="94"/>
                    </a:cubicBezTo>
                    <a:cubicBezTo>
                      <a:pt x="27" y="91"/>
                      <a:pt x="25" y="85"/>
                      <a:pt x="26" y="78"/>
                    </a:cubicBezTo>
                    <a:cubicBezTo>
                      <a:pt x="26" y="71"/>
                      <a:pt x="30" y="63"/>
                      <a:pt x="38" y="55"/>
                    </a:cubicBezTo>
                    <a:cubicBezTo>
                      <a:pt x="47" y="44"/>
                      <a:pt x="56" y="35"/>
                      <a:pt x="67" y="29"/>
                    </a:cubicBezTo>
                    <a:cubicBezTo>
                      <a:pt x="77" y="23"/>
                      <a:pt x="90" y="20"/>
                      <a:pt x="90" y="20"/>
                    </a:cubicBezTo>
                    <a:cubicBezTo>
                      <a:pt x="95" y="19"/>
                      <a:pt x="98" y="14"/>
                      <a:pt x="97" y="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1"/>
                      <a:pt x="76" y="4"/>
                      <a:pt x="66" y="9"/>
                    </a:cubicBezTo>
                    <a:cubicBezTo>
                      <a:pt x="56" y="15"/>
                      <a:pt x="45" y="24"/>
                      <a:pt x="45" y="24"/>
                    </a:cubicBezTo>
                    <a:cubicBezTo>
                      <a:pt x="41" y="27"/>
                      <a:pt x="35" y="27"/>
                      <a:pt x="32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9"/>
                      <a:pt x="20" y="19"/>
                      <a:pt x="17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9" y="33"/>
                      <a:pt x="10" y="38"/>
                      <a:pt x="13" y="42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4" y="57"/>
                      <a:pt x="9" y="65"/>
                      <a:pt x="5" y="73"/>
                    </a:cubicBezTo>
                    <a:cubicBezTo>
                      <a:pt x="2" y="81"/>
                      <a:pt x="0" y="89"/>
                      <a:pt x="0" y="95"/>
                    </a:cubicBezTo>
                    <a:cubicBezTo>
                      <a:pt x="0" y="102"/>
                      <a:pt x="1" y="108"/>
                      <a:pt x="3" y="113"/>
                    </a:cubicBezTo>
                    <a:cubicBezTo>
                      <a:pt x="5" y="118"/>
                      <a:pt x="9" y="122"/>
                      <a:pt x="13" y="126"/>
                    </a:cubicBezTo>
                    <a:cubicBezTo>
                      <a:pt x="22" y="133"/>
                      <a:pt x="31" y="136"/>
                      <a:pt x="41" y="135"/>
                    </a:cubicBezTo>
                    <a:cubicBezTo>
                      <a:pt x="52" y="134"/>
                      <a:pt x="68" y="125"/>
                      <a:pt x="68" y="125"/>
                    </a:cubicBezTo>
                    <a:cubicBezTo>
                      <a:pt x="73" y="123"/>
                      <a:pt x="79" y="119"/>
                      <a:pt x="83" y="116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26" y="89"/>
                      <a:pt x="135" y="85"/>
                      <a:pt x="141" y="84"/>
                    </a:cubicBezTo>
                    <a:cubicBezTo>
                      <a:pt x="148" y="83"/>
                      <a:pt x="153" y="84"/>
                      <a:pt x="158" y="88"/>
                    </a:cubicBezTo>
                    <a:cubicBezTo>
                      <a:pt x="163" y="93"/>
                      <a:pt x="166" y="99"/>
                      <a:pt x="165" y="106"/>
                    </a:cubicBezTo>
                    <a:cubicBezTo>
                      <a:pt x="164" y="114"/>
                      <a:pt x="159" y="124"/>
                      <a:pt x="149" y="136"/>
                    </a:cubicBezTo>
                    <a:cubicBezTo>
                      <a:pt x="140" y="147"/>
                      <a:pt x="130" y="156"/>
                      <a:pt x="119" y="162"/>
                    </a:cubicBezTo>
                    <a:cubicBezTo>
                      <a:pt x="109" y="169"/>
                      <a:pt x="94" y="172"/>
                      <a:pt x="94" y="172"/>
                    </a:cubicBezTo>
                    <a:cubicBezTo>
                      <a:pt x="90" y="174"/>
                      <a:pt x="87" y="179"/>
                      <a:pt x="88" y="18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9" y="191"/>
                      <a:pt x="110" y="188"/>
                      <a:pt x="121" y="181"/>
                    </a:cubicBezTo>
                    <a:cubicBezTo>
                      <a:pt x="132" y="175"/>
                      <a:pt x="146" y="163"/>
                      <a:pt x="146" y="163"/>
                    </a:cubicBezTo>
                    <a:cubicBezTo>
                      <a:pt x="150" y="160"/>
                      <a:pt x="155" y="160"/>
                      <a:pt x="159" y="163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64" y="167"/>
                      <a:pt x="170" y="167"/>
                      <a:pt x="173" y="163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81" y="153"/>
                      <a:pt x="181" y="148"/>
                      <a:pt x="177" y="145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6" y="128"/>
                      <a:pt x="182" y="119"/>
                      <a:pt x="186" y="111"/>
                    </a:cubicBezTo>
                    <a:cubicBezTo>
                      <a:pt x="189" y="103"/>
                      <a:pt x="191" y="95"/>
                      <a:pt x="191" y="88"/>
                    </a:cubicBezTo>
                    <a:cubicBezTo>
                      <a:pt x="191" y="82"/>
                      <a:pt x="190" y="76"/>
                      <a:pt x="187" y="70"/>
                    </a:cubicBezTo>
                    <a:cubicBezTo>
                      <a:pt x="185" y="65"/>
                      <a:pt x="181" y="60"/>
                      <a:pt x="176" y="56"/>
                    </a:cubicBezTo>
                    <a:cubicBezTo>
                      <a:pt x="167" y="49"/>
                      <a:pt x="158" y="46"/>
                      <a:pt x="14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39"/>
              <p:cNvSpPr/>
              <p:nvPr/>
            </p:nvSpPr>
            <p:spPr bwMode="auto">
              <a:xfrm>
                <a:off x="2098675" y="2098676"/>
                <a:ext cx="119063" cy="77788"/>
              </a:xfrm>
              <a:custGeom>
                <a:avLst/>
                <a:gdLst>
                  <a:gd name="T0" fmla="*/ 0 w 178"/>
                  <a:gd name="T1" fmla="*/ 35 h 116"/>
                  <a:gd name="T2" fmla="*/ 81 w 178"/>
                  <a:gd name="T3" fmla="*/ 116 h 116"/>
                  <a:gd name="T4" fmla="*/ 178 w 178"/>
                  <a:gd name="T5" fmla="*/ 47 h 116"/>
                  <a:gd name="T6" fmla="*/ 0 w 178"/>
                  <a:gd name="T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16">
                    <a:moveTo>
                      <a:pt x="0" y="35"/>
                    </a:moveTo>
                    <a:cubicBezTo>
                      <a:pt x="27" y="62"/>
                      <a:pt x="54" y="89"/>
                      <a:pt x="81" y="116"/>
                    </a:cubicBezTo>
                    <a:cubicBezTo>
                      <a:pt x="116" y="95"/>
                      <a:pt x="148" y="72"/>
                      <a:pt x="178" y="47"/>
                    </a:cubicBezTo>
                    <a:cubicBezTo>
                      <a:pt x="133" y="1"/>
                      <a:pt x="57" y="0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2047875" y="1625601"/>
                <a:ext cx="471488" cy="492125"/>
              </a:xfrm>
              <a:custGeom>
                <a:avLst/>
                <a:gdLst>
                  <a:gd name="T0" fmla="*/ 693 w 704"/>
                  <a:gd name="T1" fmla="*/ 267 h 735"/>
                  <a:gd name="T2" fmla="*/ 691 w 704"/>
                  <a:gd name="T3" fmla="*/ 265 h 735"/>
                  <a:gd name="T4" fmla="*/ 704 w 704"/>
                  <a:gd name="T5" fmla="*/ 71 h 735"/>
                  <a:gd name="T6" fmla="*/ 648 w 704"/>
                  <a:gd name="T7" fmla="*/ 16 h 735"/>
                  <a:gd name="T8" fmla="*/ 426 w 704"/>
                  <a:gd name="T9" fmla="*/ 0 h 735"/>
                  <a:gd name="T10" fmla="*/ 16 w 704"/>
                  <a:gd name="T11" fmla="*/ 475 h 735"/>
                  <a:gd name="T12" fmla="*/ 0 w 704"/>
                  <a:gd name="T13" fmla="*/ 666 h 735"/>
                  <a:gd name="T14" fmla="*/ 56 w 704"/>
                  <a:gd name="T15" fmla="*/ 722 h 735"/>
                  <a:gd name="T16" fmla="*/ 276 w 704"/>
                  <a:gd name="T17" fmla="*/ 735 h 735"/>
                  <a:gd name="T18" fmla="*/ 693 w 704"/>
                  <a:gd name="T19" fmla="*/ 267 h 735"/>
                  <a:gd name="T20" fmla="*/ 460 w 704"/>
                  <a:gd name="T21" fmla="*/ 476 h 735"/>
                  <a:gd name="T22" fmla="*/ 275 w 704"/>
                  <a:gd name="T23" fmla="*/ 467 h 735"/>
                  <a:gd name="T24" fmla="*/ 246 w 704"/>
                  <a:gd name="T25" fmla="*/ 262 h 735"/>
                  <a:gd name="T26" fmla="*/ 430 w 704"/>
                  <a:gd name="T27" fmla="*/ 272 h 735"/>
                  <a:gd name="T28" fmla="*/ 460 w 704"/>
                  <a:gd name="T29" fmla="*/ 47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4" h="735">
                    <a:moveTo>
                      <a:pt x="693" y="267"/>
                    </a:moveTo>
                    <a:cubicBezTo>
                      <a:pt x="692" y="267"/>
                      <a:pt x="692" y="266"/>
                      <a:pt x="691" y="265"/>
                    </a:cubicBezTo>
                    <a:cubicBezTo>
                      <a:pt x="634" y="208"/>
                      <a:pt x="633" y="115"/>
                      <a:pt x="704" y="71"/>
                    </a:cubicBezTo>
                    <a:cubicBezTo>
                      <a:pt x="686" y="53"/>
                      <a:pt x="667" y="34"/>
                      <a:pt x="648" y="16"/>
                    </a:cubicBezTo>
                    <a:cubicBezTo>
                      <a:pt x="578" y="59"/>
                      <a:pt x="484" y="58"/>
                      <a:pt x="426" y="0"/>
                    </a:cubicBezTo>
                    <a:cubicBezTo>
                      <a:pt x="272" y="142"/>
                      <a:pt x="169" y="333"/>
                      <a:pt x="16" y="475"/>
                    </a:cubicBezTo>
                    <a:cubicBezTo>
                      <a:pt x="72" y="531"/>
                      <a:pt x="71" y="623"/>
                      <a:pt x="0" y="666"/>
                    </a:cubicBezTo>
                    <a:cubicBezTo>
                      <a:pt x="19" y="685"/>
                      <a:pt x="37" y="703"/>
                      <a:pt x="56" y="722"/>
                    </a:cubicBezTo>
                    <a:cubicBezTo>
                      <a:pt x="127" y="679"/>
                      <a:pt x="219" y="678"/>
                      <a:pt x="276" y="735"/>
                    </a:cubicBezTo>
                    <a:cubicBezTo>
                      <a:pt x="432" y="596"/>
                      <a:pt x="537" y="406"/>
                      <a:pt x="693" y="267"/>
                    </a:cubicBezTo>
                    <a:close/>
                    <a:moveTo>
                      <a:pt x="460" y="476"/>
                    </a:moveTo>
                    <a:cubicBezTo>
                      <a:pt x="417" y="530"/>
                      <a:pt x="334" y="525"/>
                      <a:pt x="275" y="467"/>
                    </a:cubicBezTo>
                    <a:cubicBezTo>
                      <a:pt x="217" y="408"/>
                      <a:pt x="204" y="317"/>
                      <a:pt x="246" y="262"/>
                    </a:cubicBezTo>
                    <a:cubicBezTo>
                      <a:pt x="288" y="208"/>
                      <a:pt x="371" y="212"/>
                      <a:pt x="430" y="272"/>
                    </a:cubicBezTo>
                    <a:cubicBezTo>
                      <a:pt x="490" y="331"/>
                      <a:pt x="502" y="422"/>
                      <a:pt x="460" y="4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41"/>
              <p:cNvSpPr/>
              <p:nvPr/>
            </p:nvSpPr>
            <p:spPr bwMode="auto">
              <a:xfrm>
                <a:off x="2493963" y="1687513"/>
                <a:ext cx="96838" cy="104775"/>
              </a:xfrm>
              <a:custGeom>
                <a:avLst/>
                <a:gdLst>
                  <a:gd name="T0" fmla="*/ 47 w 146"/>
                  <a:gd name="T1" fmla="*/ 155 h 157"/>
                  <a:gd name="T2" fmla="*/ 49 w 146"/>
                  <a:gd name="T3" fmla="*/ 157 h 157"/>
                  <a:gd name="T4" fmla="*/ 146 w 146"/>
                  <a:gd name="T5" fmla="*/ 87 h 157"/>
                  <a:gd name="T6" fmla="*/ 59 w 146"/>
                  <a:gd name="T7" fmla="*/ 0 h 157"/>
                  <a:gd name="T8" fmla="*/ 47 w 146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7">
                    <a:moveTo>
                      <a:pt x="47" y="155"/>
                    </a:moveTo>
                    <a:cubicBezTo>
                      <a:pt x="47" y="155"/>
                      <a:pt x="48" y="156"/>
                      <a:pt x="49" y="157"/>
                    </a:cubicBezTo>
                    <a:cubicBezTo>
                      <a:pt x="79" y="131"/>
                      <a:pt x="111" y="108"/>
                      <a:pt x="146" y="87"/>
                    </a:cubicBezTo>
                    <a:cubicBezTo>
                      <a:pt x="117" y="58"/>
                      <a:pt x="88" y="29"/>
                      <a:pt x="59" y="0"/>
                    </a:cubicBezTo>
                    <a:cubicBezTo>
                      <a:pt x="2" y="35"/>
                      <a:pt x="0" y="108"/>
                      <a:pt x="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42"/>
              <p:cNvSpPr/>
              <p:nvPr/>
            </p:nvSpPr>
            <p:spPr bwMode="auto">
              <a:xfrm>
                <a:off x="2346325" y="1565276"/>
                <a:ext cx="122238" cy="80963"/>
              </a:xfrm>
              <a:custGeom>
                <a:avLst/>
                <a:gdLst>
                  <a:gd name="T0" fmla="*/ 181 w 181"/>
                  <a:gd name="T1" fmla="*/ 85 h 120"/>
                  <a:gd name="T2" fmla="*/ 96 w 181"/>
                  <a:gd name="T3" fmla="*/ 0 h 120"/>
                  <a:gd name="T4" fmla="*/ 0 w 181"/>
                  <a:gd name="T5" fmla="*/ 71 h 120"/>
                  <a:gd name="T6" fmla="*/ 181 w 181"/>
                  <a:gd name="T7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20">
                    <a:moveTo>
                      <a:pt x="181" y="85"/>
                    </a:moveTo>
                    <a:cubicBezTo>
                      <a:pt x="153" y="57"/>
                      <a:pt x="124" y="29"/>
                      <a:pt x="96" y="0"/>
                    </a:cubicBezTo>
                    <a:cubicBezTo>
                      <a:pt x="62" y="21"/>
                      <a:pt x="30" y="45"/>
                      <a:pt x="0" y="71"/>
                    </a:cubicBezTo>
                    <a:cubicBezTo>
                      <a:pt x="47" y="118"/>
                      <a:pt x="124" y="120"/>
                      <a:pt x="181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43"/>
              <p:cNvSpPr/>
              <p:nvPr/>
            </p:nvSpPr>
            <p:spPr bwMode="auto">
              <a:xfrm>
                <a:off x="1981200" y="1955801"/>
                <a:ext cx="93663" cy="101600"/>
              </a:xfrm>
              <a:custGeom>
                <a:avLst/>
                <a:gdLst>
                  <a:gd name="T0" fmla="*/ 96 w 141"/>
                  <a:gd name="T1" fmla="*/ 0 h 152"/>
                  <a:gd name="T2" fmla="*/ 0 w 141"/>
                  <a:gd name="T3" fmla="*/ 71 h 152"/>
                  <a:gd name="T4" fmla="*/ 81 w 141"/>
                  <a:gd name="T5" fmla="*/ 152 h 152"/>
                  <a:gd name="T6" fmla="*/ 96 w 14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52">
                    <a:moveTo>
                      <a:pt x="96" y="0"/>
                    </a:moveTo>
                    <a:cubicBezTo>
                      <a:pt x="66" y="26"/>
                      <a:pt x="34" y="50"/>
                      <a:pt x="0" y="71"/>
                    </a:cubicBezTo>
                    <a:cubicBezTo>
                      <a:pt x="27" y="98"/>
                      <a:pt x="54" y="125"/>
                      <a:pt x="81" y="152"/>
                    </a:cubicBezTo>
                    <a:cubicBezTo>
                      <a:pt x="139" y="118"/>
                      <a:pt x="141" y="45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44"/>
              <p:cNvSpPr/>
              <p:nvPr/>
            </p:nvSpPr>
            <p:spPr bwMode="auto">
              <a:xfrm>
                <a:off x="2370138" y="1960563"/>
                <a:ext cx="195263" cy="195263"/>
              </a:xfrm>
              <a:custGeom>
                <a:avLst/>
                <a:gdLst>
                  <a:gd name="T0" fmla="*/ 146 w 292"/>
                  <a:gd name="T1" fmla="*/ 0 h 292"/>
                  <a:gd name="T2" fmla="*/ 0 w 292"/>
                  <a:gd name="T3" fmla="*/ 146 h 292"/>
                  <a:gd name="T4" fmla="*/ 146 w 292"/>
                  <a:gd name="T5" fmla="*/ 292 h 292"/>
                  <a:gd name="T6" fmla="*/ 292 w 292"/>
                  <a:gd name="T7" fmla="*/ 146 h 292"/>
                  <a:gd name="T8" fmla="*/ 146 w 292"/>
                  <a:gd name="T9" fmla="*/ 0 h 292"/>
                  <a:gd name="T10" fmla="*/ 146 w 292"/>
                  <a:gd name="T11" fmla="*/ 201 h 292"/>
                  <a:gd name="T12" fmla="*/ 92 w 292"/>
                  <a:gd name="T13" fmla="*/ 146 h 292"/>
                  <a:gd name="T14" fmla="*/ 146 w 292"/>
                  <a:gd name="T15" fmla="*/ 92 h 292"/>
                  <a:gd name="T16" fmla="*/ 200 w 292"/>
                  <a:gd name="T17" fmla="*/ 146 h 292"/>
                  <a:gd name="T18" fmla="*/ 146 w 292"/>
                  <a:gd name="T19" fmla="*/ 20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0"/>
                    </a:move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ubicBezTo>
                      <a:pt x="227" y="292"/>
                      <a:pt x="292" y="227"/>
                      <a:pt x="292" y="146"/>
                    </a:cubicBezTo>
                    <a:cubicBezTo>
                      <a:pt x="292" y="66"/>
                      <a:pt x="227" y="0"/>
                      <a:pt x="146" y="0"/>
                    </a:cubicBezTo>
                    <a:close/>
                    <a:moveTo>
                      <a:pt x="146" y="201"/>
                    </a:moveTo>
                    <a:cubicBezTo>
                      <a:pt x="116" y="201"/>
                      <a:pt x="92" y="176"/>
                      <a:pt x="92" y="146"/>
                    </a:cubicBezTo>
                    <a:cubicBezTo>
                      <a:pt x="92" y="117"/>
                      <a:pt x="116" y="92"/>
                      <a:pt x="146" y="92"/>
                    </a:cubicBezTo>
                    <a:cubicBezTo>
                      <a:pt x="176" y="92"/>
                      <a:pt x="200" y="117"/>
                      <a:pt x="200" y="146"/>
                    </a:cubicBezTo>
                    <a:cubicBezTo>
                      <a:pt x="200" y="176"/>
                      <a:pt x="176" y="201"/>
                      <a:pt x="14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45"/>
              <p:cNvSpPr/>
              <p:nvPr/>
            </p:nvSpPr>
            <p:spPr bwMode="auto">
              <a:xfrm>
                <a:off x="1990725" y="1604963"/>
                <a:ext cx="195263" cy="195263"/>
              </a:xfrm>
              <a:custGeom>
                <a:avLst/>
                <a:gdLst>
                  <a:gd name="T0" fmla="*/ 146 w 292"/>
                  <a:gd name="T1" fmla="*/ 292 h 292"/>
                  <a:gd name="T2" fmla="*/ 292 w 292"/>
                  <a:gd name="T3" fmla="*/ 146 h 292"/>
                  <a:gd name="T4" fmla="*/ 146 w 292"/>
                  <a:gd name="T5" fmla="*/ 0 h 292"/>
                  <a:gd name="T6" fmla="*/ 0 w 292"/>
                  <a:gd name="T7" fmla="*/ 146 h 292"/>
                  <a:gd name="T8" fmla="*/ 146 w 292"/>
                  <a:gd name="T9" fmla="*/ 292 h 292"/>
                  <a:gd name="T10" fmla="*/ 146 w 292"/>
                  <a:gd name="T11" fmla="*/ 92 h 292"/>
                  <a:gd name="T12" fmla="*/ 200 w 292"/>
                  <a:gd name="T13" fmla="*/ 146 h 292"/>
                  <a:gd name="T14" fmla="*/ 146 w 292"/>
                  <a:gd name="T15" fmla="*/ 201 h 292"/>
                  <a:gd name="T16" fmla="*/ 91 w 292"/>
                  <a:gd name="T17" fmla="*/ 146 h 292"/>
                  <a:gd name="T18" fmla="*/ 146 w 292"/>
                  <a:gd name="T19" fmla="*/ 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292"/>
                    </a:moveTo>
                    <a:cubicBezTo>
                      <a:pt x="226" y="292"/>
                      <a:pt x="292" y="227"/>
                      <a:pt x="292" y="146"/>
                    </a:cubicBezTo>
                    <a:cubicBezTo>
                      <a:pt x="292" y="66"/>
                      <a:pt x="22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lose/>
                    <a:moveTo>
                      <a:pt x="146" y="92"/>
                    </a:moveTo>
                    <a:cubicBezTo>
                      <a:pt x="175" y="92"/>
                      <a:pt x="200" y="116"/>
                      <a:pt x="200" y="146"/>
                    </a:cubicBezTo>
                    <a:cubicBezTo>
                      <a:pt x="200" y="176"/>
                      <a:pt x="175" y="201"/>
                      <a:pt x="146" y="201"/>
                    </a:cubicBezTo>
                    <a:cubicBezTo>
                      <a:pt x="116" y="201"/>
                      <a:pt x="91" y="176"/>
                      <a:pt x="91" y="146"/>
                    </a:cubicBezTo>
                    <a:cubicBezTo>
                      <a:pt x="91" y="116"/>
                      <a:pt x="116" y="92"/>
                      <a:pt x="14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8" name="Freeform: Shape 36"/>
          <p:cNvSpPr/>
          <p:nvPr/>
        </p:nvSpPr>
        <p:spPr bwMode="auto">
          <a:xfrm rot="2700000">
            <a:off x="5561653" y="1799900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4" name="组合 63"/>
          <p:cNvGrpSpPr/>
          <p:nvPr/>
        </p:nvGrpSpPr>
        <p:grpSpPr>
          <a:xfrm>
            <a:off x="4533961" y="3469517"/>
            <a:ext cx="855860" cy="855861"/>
            <a:chOff x="4533961" y="3469517"/>
            <a:chExt cx="855860" cy="855861"/>
          </a:xfrm>
        </p:grpSpPr>
        <p:sp>
          <p:nvSpPr>
            <p:cNvPr id="19" name="Oval 47"/>
            <p:cNvSpPr/>
            <p:nvPr/>
          </p:nvSpPr>
          <p:spPr bwMode="auto">
            <a:xfrm>
              <a:off x="4533961" y="3469517"/>
              <a:ext cx="855860" cy="855861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4736698" y="3703410"/>
              <a:ext cx="417072" cy="399408"/>
              <a:chOff x="5699125" y="234951"/>
              <a:chExt cx="487363" cy="466725"/>
            </a:xfrm>
            <a:solidFill>
              <a:schemeClr val="tx2"/>
            </a:solidFill>
          </p:grpSpPr>
          <p:sp>
            <p:nvSpPr>
              <p:cNvPr id="34" name="Freeform: Shape 51"/>
              <p:cNvSpPr/>
              <p:nvPr/>
            </p:nvSpPr>
            <p:spPr bwMode="auto">
              <a:xfrm>
                <a:off x="5700713" y="234951"/>
                <a:ext cx="485775" cy="239713"/>
              </a:xfrm>
              <a:custGeom>
                <a:avLst/>
                <a:gdLst>
                  <a:gd name="T0" fmla="*/ 16 w 727"/>
                  <a:gd name="T1" fmla="*/ 357 h 357"/>
                  <a:gd name="T2" fmla="*/ 22 w 727"/>
                  <a:gd name="T3" fmla="*/ 356 h 357"/>
                  <a:gd name="T4" fmla="*/ 251 w 727"/>
                  <a:gd name="T5" fmla="*/ 260 h 357"/>
                  <a:gd name="T6" fmla="*/ 493 w 727"/>
                  <a:gd name="T7" fmla="*/ 210 h 357"/>
                  <a:gd name="T8" fmla="*/ 661 w 727"/>
                  <a:gd name="T9" fmla="*/ 72 h 357"/>
                  <a:gd name="T10" fmla="*/ 688 w 727"/>
                  <a:gd name="T11" fmla="*/ 104 h 357"/>
                  <a:gd name="T12" fmla="*/ 727 w 727"/>
                  <a:gd name="T13" fmla="*/ 0 h 357"/>
                  <a:gd name="T14" fmla="*/ 617 w 727"/>
                  <a:gd name="T15" fmla="*/ 18 h 357"/>
                  <a:gd name="T16" fmla="*/ 644 w 727"/>
                  <a:gd name="T17" fmla="*/ 51 h 357"/>
                  <a:gd name="T18" fmla="*/ 481 w 727"/>
                  <a:gd name="T19" fmla="*/ 184 h 357"/>
                  <a:gd name="T20" fmla="*/ 244 w 727"/>
                  <a:gd name="T21" fmla="*/ 233 h 357"/>
                  <a:gd name="T22" fmla="*/ 11 w 727"/>
                  <a:gd name="T23" fmla="*/ 331 h 357"/>
                  <a:gd name="T24" fmla="*/ 3 w 727"/>
                  <a:gd name="T25" fmla="*/ 349 h 357"/>
                  <a:gd name="T26" fmla="*/ 16 w 727"/>
                  <a:gd name="T2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7" h="357">
                    <a:moveTo>
                      <a:pt x="16" y="357"/>
                    </a:moveTo>
                    <a:cubicBezTo>
                      <a:pt x="18" y="357"/>
                      <a:pt x="20" y="357"/>
                      <a:pt x="22" y="356"/>
                    </a:cubicBezTo>
                    <a:cubicBezTo>
                      <a:pt x="251" y="260"/>
                      <a:pt x="251" y="260"/>
                      <a:pt x="251" y="26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88" y="104"/>
                      <a:pt x="688" y="104"/>
                      <a:pt x="688" y="104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617" y="18"/>
                      <a:pt x="617" y="18"/>
                      <a:pt x="617" y="18"/>
                    </a:cubicBezTo>
                    <a:cubicBezTo>
                      <a:pt x="644" y="51"/>
                      <a:pt x="644" y="51"/>
                      <a:pt x="644" y="51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4" y="334"/>
                      <a:pt x="0" y="342"/>
                      <a:pt x="3" y="349"/>
                    </a:cubicBezTo>
                    <a:cubicBezTo>
                      <a:pt x="6" y="354"/>
                      <a:pt x="11" y="357"/>
                      <a:pt x="16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Rectangle 52"/>
              <p:cNvSpPr/>
              <p:nvPr/>
            </p:nvSpPr>
            <p:spPr bwMode="auto">
              <a:xfrm>
                <a:off x="5699125" y="549276"/>
                <a:ext cx="92075" cy="152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53"/>
              <p:cNvSpPr/>
              <p:nvPr/>
            </p:nvSpPr>
            <p:spPr bwMode="auto">
              <a:xfrm>
                <a:off x="5826125" y="496888"/>
                <a:ext cx="93663" cy="204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54"/>
              <p:cNvSpPr/>
              <p:nvPr/>
            </p:nvSpPr>
            <p:spPr bwMode="auto">
              <a:xfrm>
                <a:off x="5959475" y="469901"/>
                <a:ext cx="93663" cy="231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55"/>
              <p:cNvSpPr/>
              <p:nvPr/>
            </p:nvSpPr>
            <p:spPr bwMode="auto">
              <a:xfrm>
                <a:off x="6092825" y="363538"/>
                <a:ext cx="93663" cy="338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21" name="Freeform: Shape 49"/>
          <p:cNvSpPr/>
          <p:nvPr/>
        </p:nvSpPr>
        <p:spPr bwMode="auto">
          <a:xfrm rot="5400000">
            <a:off x="5516357" y="3838473"/>
            <a:ext cx="285750" cy="13335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22" name="Group 59"/>
          <p:cNvGrpSpPr/>
          <p:nvPr/>
        </p:nvGrpSpPr>
        <p:grpSpPr>
          <a:xfrm>
            <a:off x="998093" y="1083793"/>
            <a:ext cx="1897772" cy="755243"/>
            <a:chOff x="8328246" y="2276873"/>
            <a:chExt cx="2198694" cy="1006991"/>
          </a:xfrm>
        </p:grpSpPr>
        <p:sp>
          <p:nvSpPr>
            <p:cNvPr id="32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1A6D8C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1A6D8C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62"/>
          <p:cNvGrpSpPr/>
          <p:nvPr/>
        </p:nvGrpSpPr>
        <p:grpSpPr>
          <a:xfrm>
            <a:off x="5847403" y="1633994"/>
            <a:ext cx="1911886" cy="755243"/>
            <a:chOff x="1197898" y="2503545"/>
            <a:chExt cx="2198693" cy="1006991"/>
          </a:xfrm>
        </p:grpSpPr>
        <p:sp>
          <p:nvSpPr>
            <p:cNvPr id="30" name="TextBox 6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1A6D8C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1A6D8C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TextBox 64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998093" y="3333486"/>
            <a:ext cx="1897772" cy="755243"/>
            <a:chOff x="8328246" y="2276873"/>
            <a:chExt cx="2198694" cy="1006991"/>
          </a:xfrm>
        </p:grpSpPr>
        <p:sp>
          <p:nvSpPr>
            <p:cNvPr id="28" name="TextBox 6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1F8E8F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rgbClr val="1F8E8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TextBox 67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68"/>
          <p:cNvGrpSpPr/>
          <p:nvPr/>
        </p:nvGrpSpPr>
        <p:grpSpPr>
          <a:xfrm>
            <a:off x="5802107" y="3689187"/>
            <a:ext cx="1911886" cy="755243"/>
            <a:chOff x="1197898" y="2503545"/>
            <a:chExt cx="2198693" cy="1006991"/>
          </a:xfrm>
        </p:grpSpPr>
        <p:sp>
          <p:nvSpPr>
            <p:cNvPr id="26" name="TextBox 6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59" y="-1037240"/>
            <a:ext cx="2088232" cy="207447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69338" y="-3674181"/>
            <a:ext cx="5328592" cy="5328592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816" y="244876"/>
            <a:ext cx="4043452" cy="401674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148004" y="3003798"/>
            <a:ext cx="5328592" cy="5328592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1320" y="1142660"/>
            <a:ext cx="2221178" cy="22211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t="-1000"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TextBox 71"/>
          <p:cNvSpPr txBox="1"/>
          <p:nvPr/>
        </p:nvSpPr>
        <p:spPr>
          <a:xfrm>
            <a:off x="2535302" y="2411155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述职报告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】【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工作汇报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0551" y="1820297"/>
            <a:ext cx="4574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演示完毕 谢谢欣赏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40648" y="2888039"/>
            <a:ext cx="2088232" cy="2088232"/>
            <a:chOff x="2240648" y="2888039"/>
            <a:chExt cx="2088232" cy="2088232"/>
          </a:xfrm>
        </p:grpSpPr>
        <p:sp>
          <p:nvSpPr>
            <p:cNvPr id="12" name="椭圆 11"/>
            <p:cNvSpPr/>
            <p:nvPr/>
          </p:nvSpPr>
          <p:spPr>
            <a:xfrm>
              <a:off x="2240648" y="2888039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40648" y="2894916"/>
              <a:ext cx="2088232" cy="2074479"/>
              <a:chOff x="2240648" y="2894916"/>
              <a:chExt cx="2088232" cy="2074479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2778486" y="3622170"/>
                <a:ext cx="12174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LOGO</a:t>
                </a:r>
                <a:endParaRPr lang="zh-CN" altLang="en-US" sz="3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800460" y="4581309"/>
            <a:ext cx="3784638" cy="325570"/>
            <a:chOff x="4584416" y="4587974"/>
            <a:chExt cx="3784638" cy="325570"/>
          </a:xfrm>
        </p:grpSpPr>
        <p:sp>
          <p:nvSpPr>
            <p:cNvPr id="17" name="TextBox 84"/>
            <p:cNvSpPr txBox="1"/>
            <p:nvPr/>
          </p:nvSpPr>
          <p:spPr>
            <a:xfrm>
              <a:off x="4867833" y="4600643"/>
              <a:ext cx="1072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企业名称：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4416" y="4587974"/>
              <a:ext cx="323217" cy="323376"/>
            </a:xfrm>
            <a:prstGeom prst="rect">
              <a:avLst/>
            </a:prstGeom>
          </p:spPr>
        </p:pic>
        <p:sp>
          <p:nvSpPr>
            <p:cNvPr id="19" name="TextBox 84"/>
            <p:cNvSpPr txBox="1"/>
            <p:nvPr/>
          </p:nvSpPr>
          <p:spPr>
            <a:xfrm>
              <a:off x="6352657" y="4600643"/>
              <a:ext cx="8290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84"/>
            <p:cNvSpPr txBox="1"/>
            <p:nvPr/>
          </p:nvSpPr>
          <p:spPr>
            <a:xfrm>
              <a:off x="7437389" y="4600643"/>
              <a:ext cx="9316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2160" y="4587974"/>
              <a:ext cx="325410" cy="32557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2190" y="4587974"/>
              <a:ext cx="323216" cy="3233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7" grpId="0" animBg="1"/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7" grpId="0" animBg="1"/>
          <p:bldP spid="8" grpId="0"/>
          <p:bldP spid="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893049" y="2021289"/>
            <a:ext cx="28168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2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923928" y="2446094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H="1">
            <a:off x="1788419" y="1054962"/>
            <a:ext cx="2552699" cy="2535840"/>
            <a:chOff x="-1548680" y="0"/>
            <a:chExt cx="3723754" cy="369916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48680" y="0"/>
              <a:ext cx="3723754" cy="3699161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-709584" y="826800"/>
              <a:ext cx="2045559" cy="204555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13285" y="2753273"/>
            <a:ext cx="1402653" cy="1402653"/>
            <a:chOff x="1599684" y="516328"/>
            <a:chExt cx="1909128" cy="1909128"/>
          </a:xfrm>
        </p:grpSpPr>
        <p:grpSp>
          <p:nvGrpSpPr>
            <p:cNvPr id="23" name="组合 22"/>
            <p:cNvGrpSpPr/>
            <p:nvPr/>
          </p:nvGrpSpPr>
          <p:grpSpPr>
            <a:xfrm>
              <a:off x="1599684" y="516328"/>
              <a:ext cx="1909128" cy="1909128"/>
              <a:chOff x="2240648" y="2888039"/>
              <a:chExt cx="2088232" cy="208823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240648" y="2888039"/>
                <a:ext cx="2088232" cy="2088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</p:grpSp>
        <p:sp>
          <p:nvSpPr>
            <p:cNvPr id="27" name="TextBox 23"/>
            <p:cNvSpPr txBox="1"/>
            <p:nvPr/>
          </p:nvSpPr>
          <p:spPr>
            <a:xfrm>
              <a:off x="2116575" y="1191243"/>
              <a:ext cx="875346" cy="6256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071" y="3277021"/>
            <a:ext cx="286480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071" y="3588645"/>
            <a:ext cx="2864801" cy="427713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35896" y="1131590"/>
            <a:ext cx="4487827" cy="3360440"/>
            <a:chOff x="3635896" y="1131590"/>
            <a:chExt cx="4487827" cy="3360440"/>
          </a:xfrm>
        </p:grpSpPr>
        <p:sp>
          <p:nvSpPr>
            <p:cNvPr id="4" name="Rectangle 1"/>
            <p:cNvSpPr/>
            <p:nvPr/>
          </p:nvSpPr>
          <p:spPr>
            <a:xfrm>
              <a:off x="3782981" y="1291630"/>
              <a:ext cx="4340742" cy="320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Rectangle 3"/>
            <p:cNvSpPr/>
            <p:nvPr/>
          </p:nvSpPr>
          <p:spPr>
            <a:xfrm>
              <a:off x="3635896" y="1131590"/>
              <a:ext cx="4340741" cy="3200400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44" y="1851670"/>
            <a:ext cx="4449688" cy="936104"/>
            <a:chOff x="9844" y="1851670"/>
            <a:chExt cx="4449688" cy="936104"/>
          </a:xfrm>
        </p:grpSpPr>
        <p:sp>
          <p:nvSpPr>
            <p:cNvPr id="10" name="矩形: 圆角 9"/>
            <p:cNvSpPr/>
            <p:nvPr/>
          </p:nvSpPr>
          <p:spPr>
            <a:xfrm>
              <a:off x="9844" y="1851670"/>
              <a:ext cx="4449688" cy="93610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841" y="2118965"/>
              <a:ext cx="2215991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5114377" y="1607346"/>
            <a:ext cx="682866" cy="2026030"/>
            <a:chOff x="5114377" y="1607346"/>
            <a:chExt cx="682866" cy="2026030"/>
          </a:xfrm>
        </p:grpSpPr>
        <p:sp>
          <p:nvSpPr>
            <p:cNvPr id="31" name="íṩľíḍè-Rectangle 14"/>
            <p:cNvSpPr/>
            <p:nvPr/>
          </p:nvSpPr>
          <p:spPr>
            <a:xfrm>
              <a:off x="5114377" y="1607346"/>
              <a:ext cx="682866" cy="20260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íṩľíḍè-Rectangle 15"/>
            <p:cNvSpPr/>
            <p:nvPr/>
          </p:nvSpPr>
          <p:spPr>
            <a:xfrm>
              <a:off x="5225053" y="1741027"/>
              <a:ext cx="461514" cy="1310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íṩľíḍè-Rectangle 16"/>
            <p:cNvSpPr/>
            <p:nvPr/>
          </p:nvSpPr>
          <p:spPr>
            <a:xfrm>
              <a:off x="5276775" y="2122970"/>
              <a:ext cx="358071" cy="416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íṩľíḍè-Rectangle 17"/>
            <p:cNvSpPr/>
            <p:nvPr/>
          </p:nvSpPr>
          <p:spPr>
            <a:xfrm>
              <a:off x="5276775" y="2263867"/>
              <a:ext cx="358071" cy="416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íṩľíḍè-Rectangle 18"/>
            <p:cNvSpPr/>
            <p:nvPr/>
          </p:nvSpPr>
          <p:spPr>
            <a:xfrm>
              <a:off x="5276775" y="2404765"/>
              <a:ext cx="358071" cy="416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íṩľíḍè-Rectangle 19"/>
            <p:cNvSpPr/>
            <p:nvPr/>
          </p:nvSpPr>
          <p:spPr>
            <a:xfrm>
              <a:off x="5276775" y="1838682"/>
              <a:ext cx="358071" cy="720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7" name="íṩľíḍè-Oval 21"/>
            <p:cNvSpPr/>
            <p:nvPr/>
          </p:nvSpPr>
          <p:spPr>
            <a:xfrm>
              <a:off x="5326174" y="3228707"/>
              <a:ext cx="259272" cy="259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íṩľíḍè-Oval 22"/>
            <p:cNvSpPr/>
            <p:nvPr/>
          </p:nvSpPr>
          <p:spPr>
            <a:xfrm>
              <a:off x="5348902" y="3251435"/>
              <a:ext cx="213816" cy="21381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71326" y="1607346"/>
            <a:ext cx="682866" cy="2026030"/>
            <a:chOff x="4371326" y="1607346"/>
            <a:chExt cx="682866" cy="2026030"/>
          </a:xfrm>
        </p:grpSpPr>
        <p:sp>
          <p:nvSpPr>
            <p:cNvPr id="39" name="íṩľíḍè-Rectangle 24"/>
            <p:cNvSpPr/>
            <p:nvPr/>
          </p:nvSpPr>
          <p:spPr>
            <a:xfrm>
              <a:off x="4371326" y="1607346"/>
              <a:ext cx="682866" cy="20260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íṩľíḍè-Rectangle 25"/>
            <p:cNvSpPr/>
            <p:nvPr/>
          </p:nvSpPr>
          <p:spPr>
            <a:xfrm>
              <a:off x="4482002" y="1741027"/>
              <a:ext cx="461514" cy="1310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íṩľíḍè-Rectangle 26"/>
            <p:cNvSpPr/>
            <p:nvPr/>
          </p:nvSpPr>
          <p:spPr>
            <a:xfrm>
              <a:off x="4533724" y="2122970"/>
              <a:ext cx="358071" cy="41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2" name="íṩľíḍè-Rectangle 27"/>
            <p:cNvSpPr/>
            <p:nvPr/>
          </p:nvSpPr>
          <p:spPr>
            <a:xfrm>
              <a:off x="4533724" y="2263867"/>
              <a:ext cx="358071" cy="41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íṩľíḍè-Rectangle 28"/>
            <p:cNvSpPr/>
            <p:nvPr/>
          </p:nvSpPr>
          <p:spPr>
            <a:xfrm>
              <a:off x="4533724" y="2404765"/>
              <a:ext cx="358071" cy="41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íṩľíḍè-Rectangle 29"/>
            <p:cNvSpPr/>
            <p:nvPr/>
          </p:nvSpPr>
          <p:spPr>
            <a:xfrm>
              <a:off x="4533724" y="1838682"/>
              <a:ext cx="358071" cy="7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5" name="íṩľíḍè-Oval 31"/>
            <p:cNvSpPr/>
            <p:nvPr/>
          </p:nvSpPr>
          <p:spPr>
            <a:xfrm>
              <a:off x="4583123" y="3228707"/>
              <a:ext cx="259272" cy="259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6" name="íṩľíḍè-Oval 32"/>
            <p:cNvSpPr/>
            <p:nvPr/>
          </p:nvSpPr>
          <p:spPr>
            <a:xfrm>
              <a:off x="4605851" y="3251435"/>
              <a:ext cx="213816" cy="21381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46760" y="1510125"/>
            <a:ext cx="783862" cy="2026030"/>
            <a:chOff x="3346760" y="1510125"/>
            <a:chExt cx="783862" cy="2026030"/>
          </a:xfrm>
        </p:grpSpPr>
        <p:sp>
          <p:nvSpPr>
            <p:cNvPr id="47" name="íṩľíḍè-Rectangle 34"/>
            <p:cNvSpPr/>
            <p:nvPr/>
          </p:nvSpPr>
          <p:spPr>
            <a:xfrm rot="1120820">
              <a:off x="3371330" y="1510125"/>
              <a:ext cx="682866" cy="2026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8" name="íṩľíḍè-Rectangle 35"/>
            <p:cNvSpPr/>
            <p:nvPr/>
          </p:nvSpPr>
          <p:spPr>
            <a:xfrm rot="1120820">
              <a:off x="3553737" y="1655604"/>
              <a:ext cx="461514" cy="1310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9" name="íṩľíḍè-Rectangle 36"/>
            <p:cNvSpPr/>
            <p:nvPr/>
          </p:nvSpPr>
          <p:spPr>
            <a:xfrm rot="1120820">
              <a:off x="3686363" y="2050854"/>
              <a:ext cx="358071" cy="416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0" name="íṩľíḍè-Rectangle 37"/>
            <p:cNvSpPr/>
            <p:nvPr/>
          </p:nvSpPr>
          <p:spPr>
            <a:xfrm rot="1120820">
              <a:off x="3641235" y="2184329"/>
              <a:ext cx="358071" cy="416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íṩľíḍè-Rectangle 38"/>
            <p:cNvSpPr/>
            <p:nvPr/>
          </p:nvSpPr>
          <p:spPr>
            <a:xfrm rot="1120820">
              <a:off x="3596108" y="2317804"/>
              <a:ext cx="358071" cy="416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2" name="íṩľíḍè-Rectangle 39"/>
            <p:cNvSpPr/>
            <p:nvPr/>
          </p:nvSpPr>
          <p:spPr>
            <a:xfrm rot="1120820">
              <a:off x="3772551" y="1780742"/>
              <a:ext cx="358071" cy="7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3" name="íṩľíḍè-Oval 41"/>
            <p:cNvSpPr/>
            <p:nvPr/>
          </p:nvSpPr>
          <p:spPr>
            <a:xfrm rot="1120820">
              <a:off x="3346760" y="3092609"/>
              <a:ext cx="259272" cy="259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4" name="íṩľíḍè-Oval 42"/>
            <p:cNvSpPr/>
            <p:nvPr/>
          </p:nvSpPr>
          <p:spPr>
            <a:xfrm rot="1120820">
              <a:off x="3369488" y="3115337"/>
              <a:ext cx="213816" cy="2138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19" name="Group 4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2" name="Group 4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íṩľíḍè-TextBox 6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íṩľíḍè-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3" name="Group 48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íṩľíḍè-TextBox 5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íṩľíḍê-Rectangle 5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Group 5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" name="ïṧḷïḓê-TextBox 5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ïṧḷïḓê-Rectangle 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5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5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0" name="ïṧḷïḓê-Straight Connector 45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ïṧḷïḓê-Straight Connector 46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2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6" name="Group 65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0" name="Group 6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" name="ïṧḷïḓê-TextBox 7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ïṧḷïḓê-Rectangle 7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Group 7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5" name="ïṧḷïḓê-TextBox 7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ïṧḷïḓê-Rectangle 7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7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ïṧḷïḓê-TextBox 7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" name="ïṧḷïḓê-Rectangle 7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5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Group 6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8" name="ïṧḷïḓê-Straight Connector 6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ïṧḷïḓê-Straight Connector 68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519382" y="1384012"/>
            <a:ext cx="8085265" cy="3163443"/>
            <a:chOff x="519382" y="1384012"/>
            <a:chExt cx="8085265" cy="3163443"/>
          </a:xfrm>
        </p:grpSpPr>
        <p:grpSp>
          <p:nvGrpSpPr>
            <p:cNvPr id="3" name="Group 1"/>
            <p:cNvGrpSpPr/>
            <p:nvPr/>
          </p:nvGrpSpPr>
          <p:grpSpPr>
            <a:xfrm>
              <a:off x="519382" y="1706897"/>
              <a:ext cx="1913847" cy="646303"/>
              <a:chOff x="692510" y="2275861"/>
              <a:chExt cx="2551796" cy="861738"/>
            </a:xfrm>
          </p:grpSpPr>
          <p:sp>
            <p:nvSpPr>
              <p:cNvPr id="175" name="i$liḋe-Rectangle 3"/>
              <p:cNvSpPr/>
              <p:nvPr/>
            </p:nvSpPr>
            <p:spPr>
              <a:xfrm>
                <a:off x="692510" y="2583619"/>
                <a:ext cx="2551796" cy="553980"/>
              </a:xfrm>
              <a:prstGeom prst="rect">
                <a:avLst/>
              </a:prstGeom>
            </p:spPr>
            <p:txBody>
              <a:bodyPr wrap="square" lIns="91422" tIns="45711" rIns="91422" bIns="4571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i$liḋe-TextBox 4"/>
              <p:cNvSpPr txBox="1"/>
              <p:nvPr/>
            </p:nvSpPr>
            <p:spPr>
              <a:xfrm>
                <a:off x="1337484" y="2275861"/>
                <a:ext cx="1261848" cy="30775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 fontScale="77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Group 118"/>
            <p:cNvGrpSpPr/>
            <p:nvPr/>
          </p:nvGrpSpPr>
          <p:grpSpPr>
            <a:xfrm>
              <a:off x="519383" y="3901152"/>
              <a:ext cx="1913847" cy="646303"/>
              <a:chOff x="692510" y="5201534"/>
              <a:chExt cx="2551796" cy="861738"/>
            </a:xfrm>
          </p:grpSpPr>
          <p:sp>
            <p:nvSpPr>
              <p:cNvPr id="173" name="i$liḋe-Rectangle 5"/>
              <p:cNvSpPr/>
              <p:nvPr/>
            </p:nvSpPr>
            <p:spPr>
              <a:xfrm>
                <a:off x="692510" y="5509292"/>
                <a:ext cx="2551796" cy="553980"/>
              </a:xfrm>
              <a:prstGeom prst="rect">
                <a:avLst/>
              </a:prstGeom>
            </p:spPr>
            <p:txBody>
              <a:bodyPr wrap="square" lIns="91422" tIns="45711" rIns="91422" bIns="4571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i$liḋe-TextBox 6"/>
              <p:cNvSpPr txBox="1"/>
              <p:nvPr/>
            </p:nvSpPr>
            <p:spPr>
              <a:xfrm>
                <a:off x="1337483" y="5201534"/>
                <a:ext cx="1261848" cy="30775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 fontScale="77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5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5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117"/>
            <p:cNvGrpSpPr/>
            <p:nvPr/>
          </p:nvGrpSpPr>
          <p:grpSpPr>
            <a:xfrm>
              <a:off x="519382" y="2773010"/>
              <a:ext cx="1913847" cy="646303"/>
              <a:chOff x="692510" y="3697345"/>
              <a:chExt cx="2551796" cy="861738"/>
            </a:xfrm>
          </p:grpSpPr>
          <p:sp>
            <p:nvSpPr>
              <p:cNvPr id="171" name="i$liḋe-Rectangle 7"/>
              <p:cNvSpPr/>
              <p:nvPr/>
            </p:nvSpPr>
            <p:spPr>
              <a:xfrm>
                <a:off x="692510" y="4005103"/>
                <a:ext cx="2551796" cy="553980"/>
              </a:xfrm>
              <a:prstGeom prst="rect">
                <a:avLst/>
              </a:prstGeom>
            </p:spPr>
            <p:txBody>
              <a:bodyPr wrap="square" lIns="91422" tIns="45711" rIns="91422" bIns="4571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i$liḋe-TextBox 8"/>
              <p:cNvSpPr txBox="1"/>
              <p:nvPr/>
            </p:nvSpPr>
            <p:spPr>
              <a:xfrm>
                <a:off x="1337484" y="3697345"/>
                <a:ext cx="1261848" cy="30775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 fontScale="77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119"/>
            <p:cNvGrpSpPr/>
            <p:nvPr/>
          </p:nvGrpSpPr>
          <p:grpSpPr>
            <a:xfrm>
              <a:off x="6690800" y="1617656"/>
              <a:ext cx="1913847" cy="646303"/>
              <a:chOff x="8921067" y="2156873"/>
              <a:chExt cx="2551796" cy="861738"/>
            </a:xfrm>
          </p:grpSpPr>
          <p:sp>
            <p:nvSpPr>
              <p:cNvPr id="169" name="i$liḋe-Rectangle 9"/>
              <p:cNvSpPr/>
              <p:nvPr/>
            </p:nvSpPr>
            <p:spPr>
              <a:xfrm>
                <a:off x="8921067" y="2464631"/>
                <a:ext cx="2551796" cy="553980"/>
              </a:xfrm>
              <a:prstGeom prst="rect">
                <a:avLst/>
              </a:prstGeom>
            </p:spPr>
            <p:txBody>
              <a:bodyPr wrap="square" lIns="91422" tIns="45711" rIns="91422" bIns="4571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i$liḋe-TextBox 10"/>
              <p:cNvSpPr txBox="1"/>
              <p:nvPr/>
            </p:nvSpPr>
            <p:spPr>
              <a:xfrm>
                <a:off x="9566041" y="2156873"/>
                <a:ext cx="1261848" cy="30775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 fontScale="77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120"/>
            <p:cNvGrpSpPr/>
            <p:nvPr/>
          </p:nvGrpSpPr>
          <p:grpSpPr>
            <a:xfrm>
              <a:off x="6690800" y="2779205"/>
              <a:ext cx="1913847" cy="646303"/>
              <a:chOff x="8921067" y="3705604"/>
              <a:chExt cx="2551796" cy="861738"/>
            </a:xfrm>
          </p:grpSpPr>
          <p:sp>
            <p:nvSpPr>
              <p:cNvPr id="167" name="i$liḋe-Rectangle 11"/>
              <p:cNvSpPr/>
              <p:nvPr/>
            </p:nvSpPr>
            <p:spPr>
              <a:xfrm>
                <a:off x="8921067" y="4013362"/>
                <a:ext cx="2551796" cy="553980"/>
              </a:xfrm>
              <a:prstGeom prst="rect">
                <a:avLst/>
              </a:prstGeom>
            </p:spPr>
            <p:txBody>
              <a:bodyPr wrap="square" lIns="91422" tIns="45711" rIns="91422" bIns="4571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i$liḋe-TextBox 12"/>
              <p:cNvSpPr txBox="1"/>
              <p:nvPr/>
            </p:nvSpPr>
            <p:spPr>
              <a:xfrm>
                <a:off x="9566041" y="3705604"/>
                <a:ext cx="1261848" cy="30775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 fontScale="77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174"/>
            <p:cNvGrpSpPr/>
            <p:nvPr/>
          </p:nvGrpSpPr>
          <p:grpSpPr>
            <a:xfrm>
              <a:off x="6690800" y="3898998"/>
              <a:ext cx="1913847" cy="646303"/>
              <a:chOff x="8921067" y="5198662"/>
              <a:chExt cx="2551796" cy="861738"/>
            </a:xfrm>
          </p:grpSpPr>
          <p:sp>
            <p:nvSpPr>
              <p:cNvPr id="165" name="i$liḋe-Rectangle 13"/>
              <p:cNvSpPr/>
              <p:nvPr/>
            </p:nvSpPr>
            <p:spPr>
              <a:xfrm>
                <a:off x="8921067" y="5506420"/>
                <a:ext cx="2551796" cy="553980"/>
              </a:xfrm>
              <a:prstGeom prst="rect">
                <a:avLst/>
              </a:prstGeom>
            </p:spPr>
            <p:txBody>
              <a:bodyPr wrap="square" lIns="91422" tIns="45711" rIns="91422" bIns="4571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i$liḋe-TextBox 14"/>
              <p:cNvSpPr txBox="1"/>
              <p:nvPr/>
            </p:nvSpPr>
            <p:spPr>
              <a:xfrm>
                <a:off x="9566041" y="5198662"/>
                <a:ext cx="1261848" cy="30775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 fontScale="77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6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i$liḋe-Freeform: Shape 15"/>
            <p:cNvSpPr/>
            <p:nvPr/>
          </p:nvSpPr>
          <p:spPr bwMode="auto">
            <a:xfrm>
              <a:off x="1338266" y="1384012"/>
              <a:ext cx="276079" cy="316816"/>
            </a:xfrm>
            <a:custGeom>
              <a:avLst/>
              <a:gdLst>
                <a:gd name="T0" fmla="*/ 179 w 192"/>
                <a:gd name="T1" fmla="*/ 35 h 220"/>
                <a:gd name="T2" fmla="*/ 171 w 192"/>
                <a:gd name="T3" fmla="*/ 9 h 220"/>
                <a:gd name="T4" fmla="*/ 158 w 192"/>
                <a:gd name="T5" fmla="*/ 0 h 220"/>
                <a:gd name="T6" fmla="*/ 34 w 192"/>
                <a:gd name="T7" fmla="*/ 0 h 220"/>
                <a:gd name="T8" fmla="*/ 21 w 192"/>
                <a:gd name="T9" fmla="*/ 9 h 220"/>
                <a:gd name="T10" fmla="*/ 13 w 192"/>
                <a:gd name="T11" fmla="*/ 35 h 220"/>
                <a:gd name="T12" fmla="*/ 0 w 192"/>
                <a:gd name="T13" fmla="*/ 48 h 220"/>
                <a:gd name="T14" fmla="*/ 0 w 192"/>
                <a:gd name="T15" fmla="*/ 69 h 220"/>
                <a:gd name="T16" fmla="*/ 13 w 192"/>
                <a:gd name="T17" fmla="*/ 82 h 220"/>
                <a:gd name="T18" fmla="*/ 21 w 192"/>
                <a:gd name="T19" fmla="*/ 82 h 220"/>
                <a:gd name="T20" fmla="*/ 20 w 192"/>
                <a:gd name="T21" fmla="*/ 84 h 220"/>
                <a:gd name="T22" fmla="*/ 34 w 192"/>
                <a:gd name="T23" fmla="*/ 208 h 220"/>
                <a:gd name="T24" fmla="*/ 48 w 192"/>
                <a:gd name="T25" fmla="*/ 220 h 220"/>
                <a:gd name="T26" fmla="*/ 144 w 192"/>
                <a:gd name="T27" fmla="*/ 220 h 220"/>
                <a:gd name="T28" fmla="*/ 158 w 192"/>
                <a:gd name="T29" fmla="*/ 208 h 220"/>
                <a:gd name="T30" fmla="*/ 172 w 192"/>
                <a:gd name="T31" fmla="*/ 84 h 220"/>
                <a:gd name="T32" fmla="*/ 171 w 192"/>
                <a:gd name="T33" fmla="*/ 82 h 220"/>
                <a:gd name="T34" fmla="*/ 179 w 192"/>
                <a:gd name="T35" fmla="*/ 82 h 220"/>
                <a:gd name="T36" fmla="*/ 192 w 192"/>
                <a:gd name="T37" fmla="*/ 69 h 220"/>
                <a:gd name="T38" fmla="*/ 192 w 192"/>
                <a:gd name="T39" fmla="*/ 48 h 220"/>
                <a:gd name="T40" fmla="*/ 179 w 192"/>
                <a:gd name="T41" fmla="*/ 35 h 220"/>
                <a:gd name="T42" fmla="*/ 34 w 192"/>
                <a:gd name="T43" fmla="*/ 14 h 220"/>
                <a:gd name="T44" fmla="*/ 158 w 192"/>
                <a:gd name="T45" fmla="*/ 14 h 220"/>
                <a:gd name="T46" fmla="*/ 165 w 192"/>
                <a:gd name="T47" fmla="*/ 34 h 220"/>
                <a:gd name="T48" fmla="*/ 27 w 192"/>
                <a:gd name="T49" fmla="*/ 34 h 220"/>
                <a:gd name="T50" fmla="*/ 34 w 192"/>
                <a:gd name="T51" fmla="*/ 14 h 220"/>
                <a:gd name="T52" fmla="*/ 48 w 192"/>
                <a:gd name="T53" fmla="*/ 206 h 220"/>
                <a:gd name="T54" fmla="*/ 46 w 192"/>
                <a:gd name="T55" fmla="*/ 186 h 220"/>
                <a:gd name="T56" fmla="*/ 146 w 192"/>
                <a:gd name="T57" fmla="*/ 186 h 220"/>
                <a:gd name="T58" fmla="*/ 144 w 192"/>
                <a:gd name="T59" fmla="*/ 206 h 220"/>
                <a:gd name="T60" fmla="*/ 48 w 192"/>
                <a:gd name="T61" fmla="*/ 206 h 220"/>
                <a:gd name="T62" fmla="*/ 147 w 192"/>
                <a:gd name="T63" fmla="*/ 179 h 220"/>
                <a:gd name="T64" fmla="*/ 45 w 192"/>
                <a:gd name="T65" fmla="*/ 179 h 220"/>
                <a:gd name="T66" fmla="*/ 37 w 192"/>
                <a:gd name="T67" fmla="*/ 110 h 220"/>
                <a:gd name="T68" fmla="*/ 155 w 192"/>
                <a:gd name="T69" fmla="*/ 110 h 220"/>
                <a:gd name="T70" fmla="*/ 147 w 192"/>
                <a:gd name="T71" fmla="*/ 179 h 220"/>
                <a:gd name="T72" fmla="*/ 156 w 192"/>
                <a:gd name="T73" fmla="*/ 103 h 220"/>
                <a:gd name="T74" fmla="*/ 36 w 192"/>
                <a:gd name="T75" fmla="*/ 103 h 220"/>
                <a:gd name="T76" fmla="*/ 34 w 192"/>
                <a:gd name="T77" fmla="*/ 82 h 220"/>
                <a:gd name="T78" fmla="*/ 158 w 192"/>
                <a:gd name="T79" fmla="*/ 82 h 220"/>
                <a:gd name="T80" fmla="*/ 156 w 192"/>
                <a:gd name="T81" fmla="*/ 103 h 220"/>
                <a:gd name="T82" fmla="*/ 179 w 192"/>
                <a:gd name="T83" fmla="*/ 69 h 220"/>
                <a:gd name="T84" fmla="*/ 13 w 192"/>
                <a:gd name="T85" fmla="*/ 69 h 220"/>
                <a:gd name="T86" fmla="*/ 13 w 192"/>
                <a:gd name="T87" fmla="*/ 48 h 220"/>
                <a:gd name="T88" fmla="*/ 179 w 192"/>
                <a:gd name="T89" fmla="*/ 48 h 220"/>
                <a:gd name="T90" fmla="*/ 179 w 192"/>
                <a:gd name="T91" fmla="*/ 6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220">
                  <a:moveTo>
                    <a:pt x="179" y="35"/>
                  </a:moveTo>
                  <a:cubicBezTo>
                    <a:pt x="171" y="9"/>
                    <a:pt x="171" y="9"/>
                    <a:pt x="171" y="9"/>
                  </a:cubicBezTo>
                  <a:cubicBezTo>
                    <a:pt x="169" y="4"/>
                    <a:pt x="164" y="0"/>
                    <a:pt x="15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3" y="4"/>
                    <a:pt x="21" y="9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5" y="35"/>
                    <a:pt x="0" y="41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6" y="82"/>
                    <a:pt x="13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3"/>
                    <a:pt x="20" y="83"/>
                    <a:pt x="20" y="84"/>
                  </a:cubicBezTo>
                  <a:cubicBezTo>
                    <a:pt x="34" y="208"/>
                    <a:pt x="34" y="208"/>
                    <a:pt x="34" y="208"/>
                  </a:cubicBezTo>
                  <a:cubicBezTo>
                    <a:pt x="35" y="215"/>
                    <a:pt x="41" y="220"/>
                    <a:pt x="48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51" y="220"/>
                    <a:pt x="157" y="215"/>
                    <a:pt x="158" y="208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2" y="83"/>
                    <a:pt x="171" y="83"/>
                    <a:pt x="171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6" y="82"/>
                    <a:pt x="192" y="76"/>
                    <a:pt x="192" y="6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1"/>
                    <a:pt x="186" y="35"/>
                    <a:pt x="179" y="35"/>
                  </a:cubicBezTo>
                  <a:close/>
                  <a:moveTo>
                    <a:pt x="34" y="14"/>
                  </a:moveTo>
                  <a:cubicBezTo>
                    <a:pt x="158" y="14"/>
                    <a:pt x="158" y="14"/>
                    <a:pt x="158" y="1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27" y="34"/>
                    <a:pt x="27" y="34"/>
                    <a:pt x="27" y="34"/>
                  </a:cubicBezTo>
                  <a:lnTo>
                    <a:pt x="34" y="14"/>
                  </a:lnTo>
                  <a:close/>
                  <a:moveTo>
                    <a:pt x="48" y="206"/>
                  </a:moveTo>
                  <a:cubicBezTo>
                    <a:pt x="46" y="186"/>
                    <a:pt x="46" y="186"/>
                    <a:pt x="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44" y="206"/>
                    <a:pt x="144" y="206"/>
                    <a:pt x="144" y="206"/>
                  </a:cubicBezTo>
                  <a:lnTo>
                    <a:pt x="48" y="206"/>
                  </a:lnTo>
                  <a:close/>
                  <a:moveTo>
                    <a:pt x="147" y="179"/>
                  </a:moveTo>
                  <a:cubicBezTo>
                    <a:pt x="45" y="179"/>
                    <a:pt x="45" y="179"/>
                    <a:pt x="45" y="179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155" y="110"/>
                    <a:pt x="155" y="110"/>
                    <a:pt x="155" y="110"/>
                  </a:cubicBezTo>
                  <a:lnTo>
                    <a:pt x="147" y="179"/>
                  </a:lnTo>
                  <a:close/>
                  <a:moveTo>
                    <a:pt x="156" y="103"/>
                  </a:moveTo>
                  <a:cubicBezTo>
                    <a:pt x="36" y="103"/>
                    <a:pt x="36" y="103"/>
                    <a:pt x="36" y="10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158" y="82"/>
                    <a:pt x="158" y="82"/>
                    <a:pt x="158" y="82"/>
                  </a:cubicBezTo>
                  <a:lnTo>
                    <a:pt x="156" y="103"/>
                  </a:lnTo>
                  <a:close/>
                  <a:moveTo>
                    <a:pt x="179" y="69"/>
                  </a:moveTo>
                  <a:cubicBezTo>
                    <a:pt x="13" y="69"/>
                    <a:pt x="13" y="69"/>
                    <a:pt x="13" y="6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9" y="48"/>
                    <a:pt x="179" y="48"/>
                    <a:pt x="179" y="48"/>
                  </a:cubicBezTo>
                  <a:lnTo>
                    <a:pt x="179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1355202" y="3549862"/>
              <a:ext cx="242206" cy="351290"/>
              <a:chOff x="-990600" y="3375025"/>
              <a:chExt cx="571500" cy="828675"/>
            </a:xfrm>
            <a:solidFill>
              <a:schemeClr val="accent5"/>
            </a:solidFill>
          </p:grpSpPr>
          <p:sp>
            <p:nvSpPr>
              <p:cNvPr id="162" name="i$liḋe-Freeform: Shape 17"/>
              <p:cNvSpPr/>
              <p:nvPr/>
            </p:nvSpPr>
            <p:spPr bwMode="auto">
              <a:xfrm>
                <a:off x="-990600" y="3375025"/>
                <a:ext cx="571500" cy="828675"/>
              </a:xfrm>
              <a:custGeom>
                <a:avLst/>
                <a:gdLst>
                  <a:gd name="T0" fmla="*/ 131 w 152"/>
                  <a:gd name="T1" fmla="*/ 0 h 220"/>
                  <a:gd name="T2" fmla="*/ 21 w 152"/>
                  <a:gd name="T3" fmla="*/ 0 h 220"/>
                  <a:gd name="T4" fmla="*/ 0 w 152"/>
                  <a:gd name="T5" fmla="*/ 21 h 220"/>
                  <a:gd name="T6" fmla="*/ 0 w 152"/>
                  <a:gd name="T7" fmla="*/ 199 h 220"/>
                  <a:gd name="T8" fmla="*/ 21 w 152"/>
                  <a:gd name="T9" fmla="*/ 220 h 220"/>
                  <a:gd name="T10" fmla="*/ 131 w 152"/>
                  <a:gd name="T11" fmla="*/ 220 h 220"/>
                  <a:gd name="T12" fmla="*/ 152 w 152"/>
                  <a:gd name="T13" fmla="*/ 199 h 220"/>
                  <a:gd name="T14" fmla="*/ 152 w 152"/>
                  <a:gd name="T15" fmla="*/ 21 h 220"/>
                  <a:gd name="T16" fmla="*/ 131 w 152"/>
                  <a:gd name="T17" fmla="*/ 0 h 220"/>
                  <a:gd name="T18" fmla="*/ 138 w 152"/>
                  <a:gd name="T19" fmla="*/ 199 h 220"/>
                  <a:gd name="T20" fmla="*/ 131 w 152"/>
                  <a:gd name="T21" fmla="*/ 206 h 220"/>
                  <a:gd name="T22" fmla="*/ 21 w 152"/>
                  <a:gd name="T23" fmla="*/ 206 h 220"/>
                  <a:gd name="T24" fmla="*/ 14 w 152"/>
                  <a:gd name="T25" fmla="*/ 199 h 220"/>
                  <a:gd name="T26" fmla="*/ 14 w 152"/>
                  <a:gd name="T27" fmla="*/ 186 h 220"/>
                  <a:gd name="T28" fmla="*/ 138 w 152"/>
                  <a:gd name="T29" fmla="*/ 186 h 220"/>
                  <a:gd name="T30" fmla="*/ 138 w 152"/>
                  <a:gd name="T31" fmla="*/ 199 h 220"/>
                  <a:gd name="T32" fmla="*/ 138 w 152"/>
                  <a:gd name="T33" fmla="*/ 179 h 220"/>
                  <a:gd name="T34" fmla="*/ 14 w 152"/>
                  <a:gd name="T35" fmla="*/ 179 h 220"/>
                  <a:gd name="T36" fmla="*/ 14 w 152"/>
                  <a:gd name="T37" fmla="*/ 41 h 220"/>
                  <a:gd name="T38" fmla="*/ 138 w 152"/>
                  <a:gd name="T39" fmla="*/ 41 h 220"/>
                  <a:gd name="T40" fmla="*/ 138 w 152"/>
                  <a:gd name="T41" fmla="*/ 179 h 220"/>
                  <a:gd name="T42" fmla="*/ 138 w 152"/>
                  <a:gd name="T43" fmla="*/ 34 h 220"/>
                  <a:gd name="T44" fmla="*/ 14 w 152"/>
                  <a:gd name="T45" fmla="*/ 34 h 220"/>
                  <a:gd name="T46" fmla="*/ 14 w 152"/>
                  <a:gd name="T47" fmla="*/ 21 h 220"/>
                  <a:gd name="T48" fmla="*/ 21 w 152"/>
                  <a:gd name="T49" fmla="*/ 14 h 220"/>
                  <a:gd name="T50" fmla="*/ 131 w 152"/>
                  <a:gd name="T51" fmla="*/ 14 h 220"/>
                  <a:gd name="T52" fmla="*/ 138 w 152"/>
                  <a:gd name="T53" fmla="*/ 21 h 220"/>
                  <a:gd name="T54" fmla="*/ 138 w 152"/>
                  <a:gd name="T55" fmla="*/ 3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2" h="220">
                    <a:moveTo>
                      <a:pt x="13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11"/>
                      <a:pt x="10" y="220"/>
                      <a:pt x="21" y="220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42" y="220"/>
                      <a:pt x="152" y="211"/>
                      <a:pt x="152" y="199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9"/>
                      <a:pt x="142" y="0"/>
                      <a:pt x="131" y="0"/>
                    </a:cubicBezTo>
                    <a:close/>
                    <a:moveTo>
                      <a:pt x="138" y="199"/>
                    </a:moveTo>
                    <a:cubicBezTo>
                      <a:pt x="138" y="203"/>
                      <a:pt x="135" y="206"/>
                      <a:pt x="131" y="206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17" y="206"/>
                      <a:pt x="14" y="203"/>
                      <a:pt x="14" y="199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138" y="186"/>
                      <a:pt x="138" y="186"/>
                      <a:pt x="138" y="186"/>
                    </a:cubicBezTo>
                    <a:lnTo>
                      <a:pt x="138" y="199"/>
                    </a:lnTo>
                    <a:close/>
                    <a:moveTo>
                      <a:pt x="138" y="179"/>
                    </a:moveTo>
                    <a:cubicBezTo>
                      <a:pt x="14" y="179"/>
                      <a:pt x="14" y="179"/>
                      <a:pt x="14" y="17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8" y="41"/>
                      <a:pt x="138" y="41"/>
                      <a:pt x="138" y="41"/>
                    </a:cubicBezTo>
                    <a:lnTo>
                      <a:pt x="138" y="179"/>
                    </a:lnTo>
                    <a:close/>
                    <a:moveTo>
                      <a:pt x="138" y="34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5" y="14"/>
                      <a:pt x="138" y="17"/>
                      <a:pt x="138" y="21"/>
                    </a:cubicBezTo>
                    <a:lnTo>
                      <a:pt x="138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i$liḋe-Freeform: Shape 18"/>
              <p:cNvSpPr/>
              <p:nvPr/>
            </p:nvSpPr>
            <p:spPr bwMode="auto">
              <a:xfrm>
                <a:off x="-757238" y="3454400"/>
                <a:ext cx="104775" cy="22225"/>
              </a:xfrm>
              <a:custGeom>
                <a:avLst/>
                <a:gdLst>
                  <a:gd name="T0" fmla="*/ 28 w 28"/>
                  <a:gd name="T1" fmla="*/ 3 h 6"/>
                  <a:gd name="T2" fmla="*/ 24 w 28"/>
                  <a:gd name="T3" fmla="*/ 6 h 6"/>
                  <a:gd name="T4" fmla="*/ 4 w 28"/>
                  <a:gd name="T5" fmla="*/ 6 h 6"/>
                  <a:gd name="T6" fmla="*/ 0 w 28"/>
                  <a:gd name="T7" fmla="*/ 3 h 6"/>
                  <a:gd name="T8" fmla="*/ 0 w 28"/>
                  <a:gd name="T9" fmla="*/ 3 h 6"/>
                  <a:gd name="T10" fmla="*/ 4 w 28"/>
                  <a:gd name="T11" fmla="*/ 0 h 6"/>
                  <a:gd name="T12" fmla="*/ 24 w 28"/>
                  <a:gd name="T13" fmla="*/ 0 h 6"/>
                  <a:gd name="T14" fmla="*/ 28 w 2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">
                    <a:moveTo>
                      <a:pt x="28" y="3"/>
                    </a:moveTo>
                    <a:cubicBezTo>
                      <a:pt x="28" y="5"/>
                      <a:pt x="26" y="6"/>
                      <a:pt x="2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1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" name="i$liḋe-Freeform: Shape 19"/>
              <p:cNvSpPr/>
              <p:nvPr/>
            </p:nvSpPr>
            <p:spPr bwMode="auto">
              <a:xfrm>
                <a:off x="-730250" y="4097338"/>
                <a:ext cx="52387" cy="26988"/>
              </a:xfrm>
              <a:custGeom>
                <a:avLst/>
                <a:gdLst>
                  <a:gd name="T0" fmla="*/ 14 w 14"/>
                  <a:gd name="T1" fmla="*/ 4 h 7"/>
                  <a:gd name="T2" fmla="*/ 10 w 14"/>
                  <a:gd name="T3" fmla="*/ 7 h 7"/>
                  <a:gd name="T4" fmla="*/ 4 w 14"/>
                  <a:gd name="T5" fmla="*/ 7 h 7"/>
                  <a:gd name="T6" fmla="*/ 0 w 14"/>
                  <a:gd name="T7" fmla="*/ 4 h 7"/>
                  <a:gd name="T8" fmla="*/ 0 w 14"/>
                  <a:gd name="T9" fmla="*/ 4 h 7"/>
                  <a:gd name="T10" fmla="*/ 4 w 14"/>
                  <a:gd name="T11" fmla="*/ 0 h 7"/>
                  <a:gd name="T12" fmla="*/ 10 w 14"/>
                  <a:gd name="T13" fmla="*/ 0 h 7"/>
                  <a:gd name="T14" fmla="*/ 14 w 1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6"/>
                      <a:pt x="12" y="7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20"/>
            <p:cNvGrpSpPr/>
            <p:nvPr/>
          </p:nvGrpSpPr>
          <p:grpSpPr>
            <a:xfrm>
              <a:off x="1312504" y="2482282"/>
              <a:ext cx="327604" cy="282657"/>
              <a:chOff x="-122237" y="-128588"/>
              <a:chExt cx="4632324" cy="3995738"/>
            </a:xfrm>
            <a:solidFill>
              <a:schemeClr val="accent3"/>
            </a:solidFill>
          </p:grpSpPr>
          <p:sp>
            <p:nvSpPr>
              <p:cNvPr id="160" name="i$liḋe-Freeform: Shape 21"/>
              <p:cNvSpPr/>
              <p:nvPr/>
            </p:nvSpPr>
            <p:spPr bwMode="auto">
              <a:xfrm>
                <a:off x="-122237" y="-128588"/>
                <a:ext cx="4632324" cy="3995738"/>
              </a:xfrm>
              <a:custGeom>
                <a:avLst/>
                <a:gdLst>
                  <a:gd name="T0" fmla="*/ 1096 w 1232"/>
                  <a:gd name="T1" fmla="*/ 134 h 1062"/>
                  <a:gd name="T2" fmla="*/ 616 w 1232"/>
                  <a:gd name="T3" fmla="*/ 123 h 1062"/>
                  <a:gd name="T4" fmla="*/ 136 w 1232"/>
                  <a:gd name="T5" fmla="*/ 134 h 1062"/>
                  <a:gd name="T6" fmla="*/ 136 w 1232"/>
                  <a:gd name="T7" fmla="*/ 622 h 1062"/>
                  <a:gd name="T8" fmla="*/ 538 w 1232"/>
                  <a:gd name="T9" fmla="*/ 1020 h 1062"/>
                  <a:gd name="T10" fmla="*/ 694 w 1232"/>
                  <a:gd name="T11" fmla="*/ 1020 h 1062"/>
                  <a:gd name="T12" fmla="*/ 1096 w 1232"/>
                  <a:gd name="T13" fmla="*/ 622 h 1062"/>
                  <a:gd name="T14" fmla="*/ 1096 w 1232"/>
                  <a:gd name="T15" fmla="*/ 134 h 1062"/>
                  <a:gd name="T16" fmla="*/ 1044 w 1232"/>
                  <a:gd name="T17" fmla="*/ 570 h 1062"/>
                  <a:gd name="T18" fmla="*/ 642 w 1232"/>
                  <a:gd name="T19" fmla="*/ 968 h 1062"/>
                  <a:gd name="T20" fmla="*/ 590 w 1232"/>
                  <a:gd name="T21" fmla="*/ 968 h 1062"/>
                  <a:gd name="T22" fmla="*/ 188 w 1232"/>
                  <a:gd name="T23" fmla="*/ 570 h 1062"/>
                  <a:gd name="T24" fmla="*/ 188 w 1232"/>
                  <a:gd name="T25" fmla="*/ 185 h 1062"/>
                  <a:gd name="T26" fmla="*/ 567 w 1232"/>
                  <a:gd name="T27" fmla="*/ 177 h 1062"/>
                  <a:gd name="T28" fmla="*/ 616 w 1232"/>
                  <a:gd name="T29" fmla="*/ 221 h 1062"/>
                  <a:gd name="T30" fmla="*/ 665 w 1232"/>
                  <a:gd name="T31" fmla="*/ 177 h 1062"/>
                  <a:gd name="T32" fmla="*/ 1044 w 1232"/>
                  <a:gd name="T33" fmla="*/ 185 h 1062"/>
                  <a:gd name="T34" fmla="*/ 1044 w 1232"/>
                  <a:gd name="T35" fmla="*/ 57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2" h="1062">
                    <a:moveTo>
                      <a:pt x="1096" y="134"/>
                    </a:moveTo>
                    <a:cubicBezTo>
                      <a:pt x="964" y="3"/>
                      <a:pt x="753" y="0"/>
                      <a:pt x="616" y="123"/>
                    </a:cubicBezTo>
                    <a:cubicBezTo>
                      <a:pt x="479" y="0"/>
                      <a:pt x="268" y="3"/>
                      <a:pt x="136" y="134"/>
                    </a:cubicBezTo>
                    <a:cubicBezTo>
                      <a:pt x="0" y="268"/>
                      <a:pt x="0" y="487"/>
                      <a:pt x="136" y="622"/>
                    </a:cubicBezTo>
                    <a:cubicBezTo>
                      <a:pt x="175" y="660"/>
                      <a:pt x="538" y="1020"/>
                      <a:pt x="538" y="1020"/>
                    </a:cubicBezTo>
                    <a:cubicBezTo>
                      <a:pt x="581" y="1062"/>
                      <a:pt x="651" y="1062"/>
                      <a:pt x="694" y="1020"/>
                    </a:cubicBezTo>
                    <a:cubicBezTo>
                      <a:pt x="694" y="1020"/>
                      <a:pt x="1092" y="626"/>
                      <a:pt x="1096" y="622"/>
                    </a:cubicBezTo>
                    <a:cubicBezTo>
                      <a:pt x="1232" y="487"/>
                      <a:pt x="1232" y="268"/>
                      <a:pt x="1096" y="134"/>
                    </a:cubicBezTo>
                    <a:close/>
                    <a:moveTo>
                      <a:pt x="1044" y="570"/>
                    </a:moveTo>
                    <a:cubicBezTo>
                      <a:pt x="642" y="968"/>
                      <a:pt x="642" y="968"/>
                      <a:pt x="642" y="968"/>
                    </a:cubicBezTo>
                    <a:cubicBezTo>
                      <a:pt x="628" y="982"/>
                      <a:pt x="604" y="982"/>
                      <a:pt x="590" y="968"/>
                    </a:cubicBezTo>
                    <a:cubicBezTo>
                      <a:pt x="188" y="570"/>
                      <a:pt x="188" y="570"/>
                      <a:pt x="188" y="570"/>
                    </a:cubicBezTo>
                    <a:cubicBezTo>
                      <a:pt x="81" y="464"/>
                      <a:pt x="81" y="291"/>
                      <a:pt x="188" y="185"/>
                    </a:cubicBezTo>
                    <a:cubicBezTo>
                      <a:pt x="291" y="82"/>
                      <a:pt x="458" y="79"/>
                      <a:pt x="567" y="177"/>
                    </a:cubicBezTo>
                    <a:cubicBezTo>
                      <a:pt x="616" y="221"/>
                      <a:pt x="616" y="221"/>
                      <a:pt x="616" y="221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774" y="79"/>
                      <a:pt x="941" y="82"/>
                      <a:pt x="1044" y="185"/>
                    </a:cubicBezTo>
                    <a:cubicBezTo>
                      <a:pt x="1151" y="291"/>
                      <a:pt x="1151" y="464"/>
                      <a:pt x="1044" y="5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i$liḋe-Freeform: Shape 22"/>
              <p:cNvSpPr/>
              <p:nvPr/>
            </p:nvSpPr>
            <p:spPr bwMode="auto">
              <a:xfrm>
                <a:off x="688975" y="681038"/>
                <a:ext cx="650875" cy="650875"/>
              </a:xfrm>
              <a:custGeom>
                <a:avLst/>
                <a:gdLst>
                  <a:gd name="T0" fmla="*/ 154 w 173"/>
                  <a:gd name="T1" fmla="*/ 0 h 173"/>
                  <a:gd name="T2" fmla="*/ 154 w 173"/>
                  <a:gd name="T3" fmla="*/ 0 h 173"/>
                  <a:gd name="T4" fmla="*/ 0 w 173"/>
                  <a:gd name="T5" fmla="*/ 154 h 173"/>
                  <a:gd name="T6" fmla="*/ 0 w 173"/>
                  <a:gd name="T7" fmla="*/ 154 h 173"/>
                  <a:gd name="T8" fmla="*/ 18 w 173"/>
                  <a:gd name="T9" fmla="*/ 173 h 173"/>
                  <a:gd name="T10" fmla="*/ 36 w 173"/>
                  <a:gd name="T11" fmla="*/ 154 h 173"/>
                  <a:gd name="T12" fmla="*/ 36 w 173"/>
                  <a:gd name="T13" fmla="*/ 154 h 173"/>
                  <a:gd name="T14" fmla="*/ 154 w 173"/>
                  <a:gd name="T15" fmla="*/ 36 h 173"/>
                  <a:gd name="T16" fmla="*/ 154 w 173"/>
                  <a:gd name="T17" fmla="*/ 36 h 173"/>
                  <a:gd name="T18" fmla="*/ 173 w 173"/>
                  <a:gd name="T19" fmla="*/ 18 h 173"/>
                  <a:gd name="T20" fmla="*/ 154 w 17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73"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8" y="173"/>
                      <a:pt x="18" y="173"/>
                    </a:cubicBezTo>
                    <a:cubicBezTo>
                      <a:pt x="28" y="173"/>
                      <a:pt x="36" y="165"/>
                      <a:pt x="36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89"/>
                      <a:pt x="89" y="36"/>
                      <a:pt x="154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65" y="36"/>
                      <a:pt x="173" y="28"/>
                      <a:pt x="173" y="18"/>
                    </a:cubicBezTo>
                    <a:cubicBezTo>
                      <a:pt x="173" y="8"/>
                      <a:pt x="165" y="0"/>
                      <a:pt x="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i$liḋe-Freeform: Shape 23"/>
            <p:cNvSpPr/>
            <p:nvPr/>
          </p:nvSpPr>
          <p:spPr bwMode="auto">
            <a:xfrm>
              <a:off x="7492740" y="1390649"/>
              <a:ext cx="309967" cy="232711"/>
            </a:xfrm>
            <a:custGeom>
              <a:avLst/>
              <a:gdLst>
                <a:gd name="T0" fmla="*/ 925 w 1124"/>
                <a:gd name="T1" fmla="*/ 21 h 843"/>
                <a:gd name="T2" fmla="*/ 249 w 1124"/>
                <a:gd name="T3" fmla="*/ 0 h 843"/>
                <a:gd name="T4" fmla="*/ 21 w 1124"/>
                <a:gd name="T5" fmla="*/ 199 h 843"/>
                <a:gd name="T6" fmla="*/ 18 w 1124"/>
                <a:gd name="T7" fmla="*/ 295 h 843"/>
                <a:gd name="T8" fmla="*/ 562 w 1124"/>
                <a:gd name="T9" fmla="*/ 843 h 843"/>
                <a:gd name="T10" fmla="*/ 1106 w 1124"/>
                <a:gd name="T11" fmla="*/ 295 h 843"/>
                <a:gd name="T12" fmla="*/ 1103 w 1124"/>
                <a:gd name="T13" fmla="*/ 199 h 843"/>
                <a:gd name="T14" fmla="*/ 484 w 1124"/>
                <a:gd name="T15" fmla="*/ 246 h 843"/>
                <a:gd name="T16" fmla="*/ 640 w 1124"/>
                <a:gd name="T17" fmla="*/ 246 h 843"/>
                <a:gd name="T18" fmla="*/ 685 w 1124"/>
                <a:gd name="T19" fmla="*/ 78 h 843"/>
                <a:gd name="T20" fmla="*/ 667 w 1124"/>
                <a:gd name="T21" fmla="*/ 223 h 843"/>
                <a:gd name="T22" fmla="*/ 457 w 1124"/>
                <a:gd name="T23" fmla="*/ 223 h 843"/>
                <a:gd name="T24" fmla="*/ 439 w 1124"/>
                <a:gd name="T25" fmla="*/ 78 h 843"/>
                <a:gd name="T26" fmla="*/ 457 w 1124"/>
                <a:gd name="T27" fmla="*/ 223 h 843"/>
                <a:gd name="T28" fmla="*/ 562 w 1124"/>
                <a:gd name="T29" fmla="*/ 718 h 843"/>
                <a:gd name="T30" fmla="*/ 649 w 1124"/>
                <a:gd name="T31" fmla="*/ 281 h 843"/>
                <a:gd name="T32" fmla="*/ 858 w 1124"/>
                <a:gd name="T33" fmla="*/ 281 h 843"/>
                <a:gd name="T34" fmla="*/ 685 w 1124"/>
                <a:gd name="T35" fmla="*/ 281 h 843"/>
                <a:gd name="T36" fmla="*/ 781 w 1124"/>
                <a:gd name="T37" fmla="*/ 174 h 843"/>
                <a:gd name="T38" fmla="*/ 695 w 1124"/>
                <a:gd name="T39" fmla="*/ 246 h 843"/>
                <a:gd name="T40" fmla="*/ 851 w 1124"/>
                <a:gd name="T41" fmla="*/ 70 h 843"/>
                <a:gd name="T42" fmla="*/ 727 w 1124"/>
                <a:gd name="T43" fmla="*/ 70 h 843"/>
                <a:gd name="T44" fmla="*/ 484 w 1124"/>
                <a:gd name="T45" fmla="*/ 70 h 843"/>
                <a:gd name="T46" fmla="*/ 562 w 1124"/>
                <a:gd name="T47" fmla="*/ 135 h 843"/>
                <a:gd name="T48" fmla="*/ 273 w 1124"/>
                <a:gd name="T49" fmla="*/ 70 h 843"/>
                <a:gd name="T50" fmla="*/ 341 w 1124"/>
                <a:gd name="T51" fmla="*/ 126 h 843"/>
                <a:gd name="T52" fmla="*/ 429 w 1124"/>
                <a:gd name="T53" fmla="*/ 246 h 843"/>
                <a:gd name="T54" fmla="*/ 343 w 1124"/>
                <a:gd name="T55" fmla="*/ 174 h 843"/>
                <a:gd name="T56" fmla="*/ 525 w 1124"/>
                <a:gd name="T57" fmla="*/ 712 h 843"/>
                <a:gd name="T58" fmla="*/ 439 w 1124"/>
                <a:gd name="T59" fmla="*/ 281 h 843"/>
                <a:gd name="T60" fmla="*/ 101 w 1124"/>
                <a:gd name="T61" fmla="*/ 281 h 843"/>
                <a:gd name="T62" fmla="*/ 446 w 1124"/>
                <a:gd name="T63" fmla="*/ 649 h 843"/>
                <a:gd name="T64" fmla="*/ 1023 w 1124"/>
                <a:gd name="T65" fmla="*/ 281 h 843"/>
                <a:gd name="T66" fmla="*/ 899 w 1124"/>
                <a:gd name="T67" fmla="*/ 281 h 843"/>
                <a:gd name="T68" fmla="*/ 808 w 1124"/>
                <a:gd name="T69" fmla="*/ 151 h 843"/>
                <a:gd name="T70" fmla="*/ 1051 w 1124"/>
                <a:gd name="T71" fmla="*/ 246 h 843"/>
                <a:gd name="T72" fmla="*/ 235 w 1124"/>
                <a:gd name="T73" fmla="*/ 84 h 843"/>
                <a:gd name="T74" fmla="*/ 221 w 1124"/>
                <a:gd name="T75" fmla="*/ 246 h 843"/>
                <a:gd name="T76" fmla="*/ 235 w 1124"/>
                <a:gd name="T77" fmla="*/ 8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4" h="843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7544440" y="2476601"/>
              <a:ext cx="206568" cy="300235"/>
              <a:chOff x="-1587" y="-1587"/>
              <a:chExt cx="4211637" cy="6119812"/>
            </a:xfrm>
            <a:solidFill>
              <a:schemeClr val="accent4"/>
            </a:solidFill>
          </p:grpSpPr>
          <p:sp>
            <p:nvSpPr>
              <p:cNvPr id="158" name="i$liḋe-Freeform: Shape 25"/>
              <p:cNvSpPr/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i$liḋe-Freeform: Shape 26"/>
              <p:cNvSpPr/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27"/>
            <p:cNvGrpSpPr/>
            <p:nvPr/>
          </p:nvGrpSpPr>
          <p:grpSpPr>
            <a:xfrm>
              <a:off x="7507112" y="3615446"/>
              <a:ext cx="281223" cy="281184"/>
              <a:chOff x="0" y="1588"/>
              <a:chExt cx="4016375" cy="4014787"/>
            </a:xfrm>
            <a:solidFill>
              <a:schemeClr val="accent6"/>
            </a:solidFill>
          </p:grpSpPr>
          <p:sp>
            <p:nvSpPr>
              <p:cNvPr id="156" name="i$liḋe-Freeform: Shape 28"/>
              <p:cNvSpPr/>
              <p:nvPr/>
            </p:nvSpPr>
            <p:spPr bwMode="auto">
              <a:xfrm>
                <a:off x="0" y="1588"/>
                <a:ext cx="4016375" cy="4014787"/>
              </a:xfrm>
              <a:custGeom>
                <a:avLst/>
                <a:gdLst>
                  <a:gd name="T0" fmla="*/ 690 w 1068"/>
                  <a:gd name="T1" fmla="*/ 335 h 1068"/>
                  <a:gd name="T2" fmla="*/ 534 w 1068"/>
                  <a:gd name="T3" fmla="*/ 0 h 1068"/>
                  <a:gd name="T4" fmla="*/ 301 w 1068"/>
                  <a:gd name="T5" fmla="*/ 342 h 1068"/>
                  <a:gd name="T6" fmla="*/ 267 w 1068"/>
                  <a:gd name="T7" fmla="*/ 360 h 1068"/>
                  <a:gd name="T8" fmla="*/ 100 w 1068"/>
                  <a:gd name="T9" fmla="*/ 334 h 1068"/>
                  <a:gd name="T10" fmla="*/ 0 w 1068"/>
                  <a:gd name="T11" fmla="*/ 968 h 1068"/>
                  <a:gd name="T12" fmla="*/ 201 w 1068"/>
                  <a:gd name="T13" fmla="*/ 1068 h 1068"/>
                  <a:gd name="T14" fmla="*/ 291 w 1068"/>
                  <a:gd name="T15" fmla="*/ 1011 h 1068"/>
                  <a:gd name="T16" fmla="*/ 301 w 1068"/>
                  <a:gd name="T17" fmla="*/ 1013 h 1068"/>
                  <a:gd name="T18" fmla="*/ 635 w 1068"/>
                  <a:gd name="T19" fmla="*/ 1068 h 1068"/>
                  <a:gd name="T20" fmla="*/ 937 w 1068"/>
                  <a:gd name="T21" fmla="*/ 1004 h 1068"/>
                  <a:gd name="T22" fmla="*/ 952 w 1068"/>
                  <a:gd name="T23" fmla="*/ 909 h 1068"/>
                  <a:gd name="T24" fmla="*/ 1007 w 1068"/>
                  <a:gd name="T25" fmla="*/ 732 h 1068"/>
                  <a:gd name="T26" fmla="*/ 1039 w 1068"/>
                  <a:gd name="T27" fmla="*/ 560 h 1068"/>
                  <a:gd name="T28" fmla="*/ 1068 w 1068"/>
                  <a:gd name="T29" fmla="*/ 481 h 1068"/>
                  <a:gd name="T30" fmla="*/ 974 w 1068"/>
                  <a:gd name="T31" fmla="*/ 349 h 1068"/>
                  <a:gd name="T32" fmla="*/ 201 w 1068"/>
                  <a:gd name="T33" fmla="*/ 1001 h 1068"/>
                  <a:gd name="T34" fmla="*/ 67 w 1068"/>
                  <a:gd name="T35" fmla="*/ 968 h 1068"/>
                  <a:gd name="T36" fmla="*/ 100 w 1068"/>
                  <a:gd name="T37" fmla="*/ 401 h 1068"/>
                  <a:gd name="T38" fmla="*/ 234 w 1068"/>
                  <a:gd name="T39" fmla="*/ 434 h 1068"/>
                  <a:gd name="T40" fmla="*/ 1001 w 1068"/>
                  <a:gd name="T41" fmla="*/ 485 h 1068"/>
                  <a:gd name="T42" fmla="*/ 868 w 1068"/>
                  <a:gd name="T43" fmla="*/ 534 h 1068"/>
                  <a:gd name="T44" fmla="*/ 868 w 1068"/>
                  <a:gd name="T45" fmla="*/ 567 h 1068"/>
                  <a:gd name="T46" fmla="*/ 986 w 1068"/>
                  <a:gd name="T47" fmla="*/ 629 h 1068"/>
                  <a:gd name="T48" fmla="*/ 835 w 1068"/>
                  <a:gd name="T49" fmla="*/ 701 h 1068"/>
                  <a:gd name="T50" fmla="*/ 835 w 1068"/>
                  <a:gd name="T51" fmla="*/ 734 h 1068"/>
                  <a:gd name="T52" fmla="*/ 944 w 1068"/>
                  <a:gd name="T53" fmla="*/ 803 h 1068"/>
                  <a:gd name="T54" fmla="*/ 801 w 1068"/>
                  <a:gd name="T55" fmla="*/ 868 h 1068"/>
                  <a:gd name="T56" fmla="*/ 801 w 1068"/>
                  <a:gd name="T57" fmla="*/ 901 h 1068"/>
                  <a:gd name="T58" fmla="*/ 888 w 1068"/>
                  <a:gd name="T59" fmla="*/ 948 h 1068"/>
                  <a:gd name="T60" fmla="*/ 818 w 1068"/>
                  <a:gd name="T61" fmla="*/ 1001 h 1068"/>
                  <a:gd name="T62" fmla="*/ 450 w 1068"/>
                  <a:gd name="T63" fmla="*/ 980 h 1068"/>
                  <a:gd name="T64" fmla="*/ 268 w 1068"/>
                  <a:gd name="T65" fmla="*/ 914 h 1068"/>
                  <a:gd name="T66" fmla="*/ 294 w 1068"/>
                  <a:gd name="T67" fmla="*/ 418 h 1068"/>
                  <a:gd name="T68" fmla="*/ 501 w 1068"/>
                  <a:gd name="T69" fmla="*/ 100 h 1068"/>
                  <a:gd name="T70" fmla="*/ 632 w 1068"/>
                  <a:gd name="T71" fmla="*/ 225 h 1068"/>
                  <a:gd name="T72" fmla="*/ 962 w 1068"/>
                  <a:gd name="T73" fmla="*/ 413 h 1068"/>
                  <a:gd name="T74" fmla="*/ 1001 w 1068"/>
                  <a:gd name="T75" fmla="*/ 48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8" h="1068">
                    <a:moveTo>
                      <a:pt x="974" y="349"/>
                    </a:moveTo>
                    <a:cubicBezTo>
                      <a:pt x="932" y="339"/>
                      <a:pt x="834" y="339"/>
                      <a:pt x="690" y="335"/>
                    </a:cubicBezTo>
                    <a:cubicBezTo>
                      <a:pt x="697" y="304"/>
                      <a:pt x="699" y="275"/>
                      <a:pt x="699" y="225"/>
                    </a:cubicBezTo>
                    <a:cubicBezTo>
                      <a:pt x="699" y="105"/>
                      <a:pt x="611" y="0"/>
                      <a:pt x="534" y="0"/>
                    </a:cubicBezTo>
                    <a:cubicBezTo>
                      <a:pt x="480" y="0"/>
                      <a:pt x="435" y="45"/>
                      <a:pt x="434" y="99"/>
                    </a:cubicBezTo>
                    <a:cubicBezTo>
                      <a:pt x="433" y="167"/>
                      <a:pt x="413" y="283"/>
                      <a:pt x="301" y="342"/>
                    </a:cubicBezTo>
                    <a:cubicBezTo>
                      <a:pt x="292" y="346"/>
                      <a:pt x="269" y="357"/>
                      <a:pt x="265" y="35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50" y="345"/>
                      <a:pt x="225" y="334"/>
                      <a:pt x="201" y="334"/>
                    </a:cubicBezTo>
                    <a:cubicBezTo>
                      <a:pt x="100" y="334"/>
                      <a:pt x="100" y="334"/>
                      <a:pt x="100" y="334"/>
                    </a:cubicBezTo>
                    <a:cubicBezTo>
                      <a:pt x="45" y="334"/>
                      <a:pt x="0" y="379"/>
                      <a:pt x="0" y="434"/>
                    </a:cubicBezTo>
                    <a:cubicBezTo>
                      <a:pt x="0" y="968"/>
                      <a:pt x="0" y="968"/>
                      <a:pt x="0" y="968"/>
                    </a:cubicBezTo>
                    <a:cubicBezTo>
                      <a:pt x="0" y="1023"/>
                      <a:pt x="45" y="1068"/>
                      <a:pt x="100" y="1068"/>
                    </a:cubicBezTo>
                    <a:cubicBezTo>
                      <a:pt x="201" y="1068"/>
                      <a:pt x="201" y="1068"/>
                      <a:pt x="201" y="1068"/>
                    </a:cubicBezTo>
                    <a:cubicBezTo>
                      <a:pt x="240" y="1068"/>
                      <a:pt x="273" y="1044"/>
                      <a:pt x="290" y="1010"/>
                    </a:cubicBezTo>
                    <a:cubicBezTo>
                      <a:pt x="290" y="1011"/>
                      <a:pt x="291" y="1011"/>
                      <a:pt x="291" y="1011"/>
                    </a:cubicBezTo>
                    <a:cubicBezTo>
                      <a:pt x="293" y="1011"/>
                      <a:pt x="296" y="1012"/>
                      <a:pt x="299" y="1013"/>
                    </a:cubicBezTo>
                    <a:cubicBezTo>
                      <a:pt x="300" y="1013"/>
                      <a:pt x="300" y="1013"/>
                      <a:pt x="301" y="1013"/>
                    </a:cubicBezTo>
                    <a:cubicBezTo>
                      <a:pt x="320" y="1018"/>
                      <a:pt x="357" y="1027"/>
                      <a:pt x="436" y="1045"/>
                    </a:cubicBezTo>
                    <a:cubicBezTo>
                      <a:pt x="453" y="1049"/>
                      <a:pt x="542" y="1068"/>
                      <a:pt x="635" y="1068"/>
                    </a:cubicBezTo>
                    <a:cubicBezTo>
                      <a:pt x="818" y="1068"/>
                      <a:pt x="818" y="1068"/>
                      <a:pt x="818" y="1068"/>
                    </a:cubicBezTo>
                    <a:cubicBezTo>
                      <a:pt x="873" y="1068"/>
                      <a:pt x="913" y="1047"/>
                      <a:pt x="937" y="1004"/>
                    </a:cubicBezTo>
                    <a:cubicBezTo>
                      <a:pt x="938" y="1003"/>
                      <a:pt x="945" y="988"/>
                      <a:pt x="952" y="968"/>
                    </a:cubicBezTo>
                    <a:cubicBezTo>
                      <a:pt x="956" y="952"/>
                      <a:pt x="958" y="931"/>
                      <a:pt x="952" y="909"/>
                    </a:cubicBezTo>
                    <a:cubicBezTo>
                      <a:pt x="988" y="884"/>
                      <a:pt x="1000" y="847"/>
                      <a:pt x="1007" y="823"/>
                    </a:cubicBezTo>
                    <a:cubicBezTo>
                      <a:pt x="1020" y="783"/>
                      <a:pt x="1016" y="753"/>
                      <a:pt x="1007" y="732"/>
                    </a:cubicBezTo>
                    <a:cubicBezTo>
                      <a:pt x="1027" y="713"/>
                      <a:pt x="1045" y="684"/>
                      <a:pt x="1052" y="640"/>
                    </a:cubicBezTo>
                    <a:cubicBezTo>
                      <a:pt x="1056" y="612"/>
                      <a:pt x="1052" y="584"/>
                      <a:pt x="1039" y="560"/>
                    </a:cubicBezTo>
                    <a:cubicBezTo>
                      <a:pt x="1058" y="539"/>
                      <a:pt x="1066" y="513"/>
                      <a:pt x="1067" y="488"/>
                    </a:cubicBezTo>
                    <a:cubicBezTo>
                      <a:pt x="1068" y="481"/>
                      <a:pt x="1068" y="481"/>
                      <a:pt x="1068" y="481"/>
                    </a:cubicBezTo>
                    <a:cubicBezTo>
                      <a:pt x="1068" y="476"/>
                      <a:pt x="1068" y="474"/>
                      <a:pt x="1068" y="464"/>
                    </a:cubicBezTo>
                    <a:cubicBezTo>
                      <a:pt x="1068" y="422"/>
                      <a:pt x="1039" y="368"/>
                      <a:pt x="974" y="349"/>
                    </a:cubicBezTo>
                    <a:close/>
                    <a:moveTo>
                      <a:pt x="234" y="968"/>
                    </a:moveTo>
                    <a:cubicBezTo>
                      <a:pt x="234" y="986"/>
                      <a:pt x="219" y="1001"/>
                      <a:pt x="201" y="1001"/>
                    </a:cubicBezTo>
                    <a:cubicBezTo>
                      <a:pt x="100" y="1001"/>
                      <a:pt x="100" y="1001"/>
                      <a:pt x="100" y="1001"/>
                    </a:cubicBezTo>
                    <a:cubicBezTo>
                      <a:pt x="82" y="1001"/>
                      <a:pt x="67" y="986"/>
                      <a:pt x="67" y="968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67" y="415"/>
                      <a:pt x="82" y="401"/>
                      <a:pt x="100" y="401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19" y="401"/>
                      <a:pt x="234" y="415"/>
                      <a:pt x="234" y="434"/>
                    </a:cubicBezTo>
                    <a:lnTo>
                      <a:pt x="234" y="968"/>
                    </a:lnTo>
                    <a:close/>
                    <a:moveTo>
                      <a:pt x="1001" y="485"/>
                    </a:moveTo>
                    <a:cubicBezTo>
                      <a:pt x="1000" y="502"/>
                      <a:pt x="993" y="534"/>
                      <a:pt x="935" y="534"/>
                    </a:cubicBezTo>
                    <a:cubicBezTo>
                      <a:pt x="885" y="534"/>
                      <a:pt x="868" y="534"/>
                      <a:pt x="868" y="534"/>
                    </a:cubicBezTo>
                    <a:cubicBezTo>
                      <a:pt x="859" y="534"/>
                      <a:pt x="851" y="541"/>
                      <a:pt x="851" y="551"/>
                    </a:cubicBezTo>
                    <a:cubicBezTo>
                      <a:pt x="851" y="560"/>
                      <a:pt x="859" y="567"/>
                      <a:pt x="868" y="567"/>
                    </a:cubicBezTo>
                    <a:cubicBezTo>
                      <a:pt x="868" y="567"/>
                      <a:pt x="883" y="567"/>
                      <a:pt x="933" y="567"/>
                    </a:cubicBezTo>
                    <a:cubicBezTo>
                      <a:pt x="983" y="567"/>
                      <a:pt x="989" y="609"/>
                      <a:pt x="986" y="629"/>
                    </a:cubicBezTo>
                    <a:cubicBezTo>
                      <a:pt x="982" y="654"/>
                      <a:pt x="970" y="701"/>
                      <a:pt x="914" y="701"/>
                    </a:cubicBezTo>
                    <a:cubicBezTo>
                      <a:pt x="858" y="701"/>
                      <a:pt x="835" y="701"/>
                      <a:pt x="835" y="701"/>
                    </a:cubicBezTo>
                    <a:cubicBezTo>
                      <a:pt x="825" y="701"/>
                      <a:pt x="818" y="708"/>
                      <a:pt x="818" y="718"/>
                    </a:cubicBezTo>
                    <a:cubicBezTo>
                      <a:pt x="818" y="727"/>
                      <a:pt x="825" y="734"/>
                      <a:pt x="835" y="734"/>
                    </a:cubicBezTo>
                    <a:cubicBezTo>
                      <a:pt x="835" y="734"/>
                      <a:pt x="874" y="734"/>
                      <a:pt x="900" y="734"/>
                    </a:cubicBezTo>
                    <a:cubicBezTo>
                      <a:pt x="957" y="734"/>
                      <a:pt x="952" y="777"/>
                      <a:pt x="944" y="803"/>
                    </a:cubicBezTo>
                    <a:cubicBezTo>
                      <a:pt x="933" y="837"/>
                      <a:pt x="926" y="868"/>
                      <a:pt x="856" y="868"/>
                    </a:cubicBezTo>
                    <a:cubicBezTo>
                      <a:pt x="831" y="868"/>
                      <a:pt x="801" y="868"/>
                      <a:pt x="801" y="868"/>
                    </a:cubicBezTo>
                    <a:cubicBezTo>
                      <a:pt x="792" y="868"/>
                      <a:pt x="784" y="875"/>
                      <a:pt x="784" y="884"/>
                    </a:cubicBezTo>
                    <a:cubicBezTo>
                      <a:pt x="784" y="894"/>
                      <a:pt x="792" y="901"/>
                      <a:pt x="801" y="901"/>
                    </a:cubicBezTo>
                    <a:cubicBezTo>
                      <a:pt x="801" y="901"/>
                      <a:pt x="824" y="901"/>
                      <a:pt x="853" y="901"/>
                    </a:cubicBezTo>
                    <a:cubicBezTo>
                      <a:pt x="890" y="901"/>
                      <a:pt x="892" y="936"/>
                      <a:pt x="888" y="948"/>
                    </a:cubicBezTo>
                    <a:cubicBezTo>
                      <a:pt x="884" y="962"/>
                      <a:pt x="879" y="972"/>
                      <a:pt x="878" y="972"/>
                    </a:cubicBezTo>
                    <a:cubicBezTo>
                      <a:pt x="868" y="990"/>
                      <a:pt x="852" y="1001"/>
                      <a:pt x="818" y="1001"/>
                    </a:cubicBezTo>
                    <a:cubicBezTo>
                      <a:pt x="635" y="1001"/>
                      <a:pt x="635" y="1001"/>
                      <a:pt x="635" y="1001"/>
                    </a:cubicBezTo>
                    <a:cubicBezTo>
                      <a:pt x="544" y="1001"/>
                      <a:pt x="453" y="980"/>
                      <a:pt x="450" y="980"/>
                    </a:cubicBezTo>
                    <a:cubicBezTo>
                      <a:pt x="312" y="948"/>
                      <a:pt x="304" y="946"/>
                      <a:pt x="296" y="943"/>
                    </a:cubicBezTo>
                    <a:cubicBezTo>
                      <a:pt x="296" y="943"/>
                      <a:pt x="268" y="938"/>
                      <a:pt x="268" y="914"/>
                    </a:cubicBezTo>
                    <a:cubicBezTo>
                      <a:pt x="267" y="453"/>
                      <a:pt x="267" y="453"/>
                      <a:pt x="267" y="453"/>
                    </a:cubicBezTo>
                    <a:cubicBezTo>
                      <a:pt x="267" y="437"/>
                      <a:pt x="277" y="423"/>
                      <a:pt x="294" y="418"/>
                    </a:cubicBezTo>
                    <a:cubicBezTo>
                      <a:pt x="296" y="417"/>
                      <a:pt x="299" y="416"/>
                      <a:pt x="301" y="415"/>
                    </a:cubicBezTo>
                    <a:cubicBezTo>
                      <a:pt x="453" y="352"/>
                      <a:pt x="500" y="214"/>
                      <a:pt x="501" y="100"/>
                    </a:cubicBezTo>
                    <a:cubicBezTo>
                      <a:pt x="501" y="84"/>
                      <a:pt x="513" y="67"/>
                      <a:pt x="534" y="67"/>
                    </a:cubicBezTo>
                    <a:cubicBezTo>
                      <a:pt x="570" y="67"/>
                      <a:pt x="632" y="138"/>
                      <a:pt x="632" y="225"/>
                    </a:cubicBezTo>
                    <a:cubicBezTo>
                      <a:pt x="632" y="304"/>
                      <a:pt x="629" y="318"/>
                      <a:pt x="601" y="401"/>
                    </a:cubicBezTo>
                    <a:cubicBezTo>
                      <a:pt x="935" y="401"/>
                      <a:pt x="932" y="405"/>
                      <a:pt x="962" y="413"/>
                    </a:cubicBezTo>
                    <a:cubicBezTo>
                      <a:pt x="998" y="423"/>
                      <a:pt x="1002" y="454"/>
                      <a:pt x="1002" y="464"/>
                    </a:cubicBezTo>
                    <a:cubicBezTo>
                      <a:pt x="1002" y="476"/>
                      <a:pt x="1001" y="474"/>
                      <a:pt x="1001" y="4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7" name="îṣļîḑé-Freeform: Shape 29"/>
              <p:cNvSpPr/>
              <p:nvPr/>
            </p:nvSpPr>
            <p:spPr bwMode="auto">
              <a:xfrm>
                <a:off x="376238" y="3263900"/>
                <a:ext cx="379413" cy="376237"/>
              </a:xfrm>
              <a:custGeom>
                <a:avLst/>
                <a:gdLst>
                  <a:gd name="T0" fmla="*/ 50 w 101"/>
                  <a:gd name="T1" fmla="*/ 0 h 100"/>
                  <a:gd name="T2" fmla="*/ 0 w 101"/>
                  <a:gd name="T3" fmla="*/ 50 h 100"/>
                  <a:gd name="T4" fmla="*/ 50 w 101"/>
                  <a:gd name="T5" fmla="*/ 100 h 100"/>
                  <a:gd name="T6" fmla="*/ 101 w 101"/>
                  <a:gd name="T7" fmla="*/ 50 h 100"/>
                  <a:gd name="T8" fmla="*/ 50 w 101"/>
                  <a:gd name="T9" fmla="*/ 0 h 100"/>
                  <a:gd name="T10" fmla="*/ 50 w 101"/>
                  <a:gd name="T11" fmla="*/ 67 h 100"/>
                  <a:gd name="T12" fmla="*/ 34 w 101"/>
                  <a:gd name="T13" fmla="*/ 50 h 100"/>
                  <a:gd name="T14" fmla="*/ 50 w 101"/>
                  <a:gd name="T15" fmla="*/ 33 h 100"/>
                  <a:gd name="T16" fmla="*/ 67 w 101"/>
                  <a:gd name="T17" fmla="*/ 50 h 100"/>
                  <a:gd name="T18" fmla="*/ 50 w 101"/>
                  <a:gd name="T1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23" y="0"/>
                      <a:pt x="0" y="22"/>
                      <a:pt x="0" y="50"/>
                    </a:cubicBezTo>
                    <a:cubicBezTo>
                      <a:pt x="0" y="77"/>
                      <a:pt x="23" y="100"/>
                      <a:pt x="50" y="100"/>
                    </a:cubicBezTo>
                    <a:cubicBezTo>
                      <a:pt x="78" y="100"/>
                      <a:pt x="101" y="77"/>
                      <a:pt x="101" y="50"/>
                    </a:cubicBezTo>
                    <a:cubicBezTo>
                      <a:pt x="101" y="22"/>
                      <a:pt x="78" y="0"/>
                      <a:pt x="50" y="0"/>
                    </a:cubicBezTo>
                    <a:close/>
                    <a:moveTo>
                      <a:pt x="50" y="67"/>
                    </a:moveTo>
                    <a:cubicBezTo>
                      <a:pt x="41" y="67"/>
                      <a:pt x="34" y="59"/>
                      <a:pt x="34" y="50"/>
                    </a:cubicBezTo>
                    <a:cubicBezTo>
                      <a:pt x="34" y="41"/>
                      <a:pt x="41" y="33"/>
                      <a:pt x="50" y="33"/>
                    </a:cubicBezTo>
                    <a:cubicBezTo>
                      <a:pt x="60" y="33"/>
                      <a:pt x="67" y="41"/>
                      <a:pt x="67" y="50"/>
                    </a:cubicBezTo>
                    <a:cubicBezTo>
                      <a:pt x="67" y="59"/>
                      <a:pt x="60" y="67"/>
                      <a:pt x="5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5" name="Group 2"/>
          <p:cNvGrpSpPr/>
          <p:nvPr/>
        </p:nvGrpSpPr>
        <p:grpSpPr>
          <a:xfrm>
            <a:off x="3002237" y="1542419"/>
            <a:ext cx="3085147" cy="3071383"/>
            <a:chOff x="3348927" y="1467938"/>
            <a:chExt cx="5421655" cy="5397472"/>
          </a:xfrm>
        </p:grpSpPr>
        <p:sp>
          <p:nvSpPr>
            <p:cNvPr id="16" name="îṣļîḑé-Freeform: Shape 30"/>
            <p:cNvSpPr/>
            <p:nvPr/>
          </p:nvSpPr>
          <p:spPr bwMode="auto">
            <a:xfrm>
              <a:off x="3535123" y="2808629"/>
              <a:ext cx="866637" cy="866862"/>
            </a:xfrm>
            <a:custGeom>
              <a:avLst/>
              <a:gdLst>
                <a:gd name="T0" fmla="*/ 175 w 349"/>
                <a:gd name="T1" fmla="*/ 0 h 349"/>
                <a:gd name="T2" fmla="*/ 0 w 349"/>
                <a:gd name="T3" fmla="*/ 174 h 349"/>
                <a:gd name="T4" fmla="*/ 175 w 349"/>
                <a:gd name="T5" fmla="*/ 349 h 349"/>
                <a:gd name="T6" fmla="*/ 349 w 349"/>
                <a:gd name="T7" fmla="*/ 174 h 349"/>
                <a:gd name="T8" fmla="*/ 175 w 349"/>
                <a:gd name="T9" fmla="*/ 0 h 349"/>
                <a:gd name="T10" fmla="*/ 178 w 349"/>
                <a:gd name="T11" fmla="*/ 289 h 349"/>
                <a:gd name="T12" fmla="*/ 178 w 349"/>
                <a:gd name="T13" fmla="*/ 289 h 349"/>
                <a:gd name="T14" fmla="*/ 178 w 349"/>
                <a:gd name="T15" fmla="*/ 289 h 349"/>
                <a:gd name="T16" fmla="*/ 178 w 349"/>
                <a:gd name="T17" fmla="*/ 289 h 349"/>
                <a:gd name="T18" fmla="*/ 178 w 349"/>
                <a:gd name="T19" fmla="*/ 289 h 349"/>
                <a:gd name="T20" fmla="*/ 72 w 349"/>
                <a:gd name="T21" fmla="*/ 165 h 349"/>
                <a:gd name="T22" fmla="*/ 173 w 349"/>
                <a:gd name="T23" fmla="*/ 151 h 349"/>
                <a:gd name="T24" fmla="*/ 176 w 349"/>
                <a:gd name="T25" fmla="*/ 161 h 349"/>
                <a:gd name="T26" fmla="*/ 178 w 349"/>
                <a:gd name="T27" fmla="*/ 151 h 349"/>
                <a:gd name="T28" fmla="*/ 280 w 349"/>
                <a:gd name="T29" fmla="*/ 162 h 349"/>
                <a:gd name="T30" fmla="*/ 178 w 349"/>
                <a:gd name="T31" fmla="*/ 28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349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71"/>
                    <a:pt x="78" y="349"/>
                    <a:pt x="175" y="349"/>
                  </a:cubicBezTo>
                  <a:cubicBezTo>
                    <a:pt x="271" y="349"/>
                    <a:pt x="349" y="271"/>
                    <a:pt x="349" y="174"/>
                  </a:cubicBezTo>
                  <a:cubicBezTo>
                    <a:pt x="349" y="78"/>
                    <a:pt x="271" y="0"/>
                    <a:pt x="175" y="0"/>
                  </a:cubicBezTo>
                  <a:close/>
                  <a:moveTo>
                    <a:pt x="178" y="289"/>
                  </a:moveTo>
                  <a:cubicBezTo>
                    <a:pt x="178" y="289"/>
                    <a:pt x="178" y="289"/>
                    <a:pt x="178" y="289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42" y="257"/>
                    <a:pt x="73" y="220"/>
                    <a:pt x="72" y="165"/>
                  </a:cubicBezTo>
                  <a:cubicBezTo>
                    <a:pt x="72" y="96"/>
                    <a:pt x="157" y="86"/>
                    <a:pt x="173" y="151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93" y="86"/>
                    <a:pt x="279" y="93"/>
                    <a:pt x="280" y="162"/>
                  </a:cubicBezTo>
                  <a:cubicBezTo>
                    <a:pt x="280" y="218"/>
                    <a:pt x="212" y="256"/>
                    <a:pt x="178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ṣļîḑé-Freeform: Shape 31"/>
            <p:cNvSpPr/>
            <p:nvPr/>
          </p:nvSpPr>
          <p:spPr bwMode="auto">
            <a:xfrm>
              <a:off x="4044426" y="1926703"/>
              <a:ext cx="873482" cy="873708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32"/>
            <p:cNvGrpSpPr/>
            <p:nvPr/>
          </p:nvGrpSpPr>
          <p:grpSpPr>
            <a:xfrm>
              <a:off x="4405861" y="3685062"/>
              <a:ext cx="710558" cy="712110"/>
              <a:chOff x="4427538" y="3192463"/>
              <a:chExt cx="823913" cy="825500"/>
            </a:xfrm>
            <a:solidFill>
              <a:schemeClr val="accent5"/>
            </a:solidFill>
          </p:grpSpPr>
          <p:sp>
            <p:nvSpPr>
              <p:cNvPr id="151" name="îṣļîḑé-Oval 33"/>
              <p:cNvSpPr/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îṣļîḑé-Rectangle 34"/>
              <p:cNvSpPr/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îṣļîḑé-Freeform: Shape 35"/>
              <p:cNvSpPr/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" name="îṣļîḑé-Oval 36"/>
              <p:cNvSpPr/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" name="îṣļîḑé-Rectangle 37"/>
              <p:cNvSpPr/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îṣļîḑé-Freeform: Shape 38"/>
            <p:cNvSpPr/>
            <p:nvPr/>
          </p:nvSpPr>
          <p:spPr bwMode="auto">
            <a:xfrm>
              <a:off x="3348927" y="3794633"/>
              <a:ext cx="883066" cy="880556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39"/>
            <p:cNvGrpSpPr/>
            <p:nvPr/>
          </p:nvGrpSpPr>
          <p:grpSpPr>
            <a:xfrm>
              <a:off x="4349734" y="5510552"/>
              <a:ext cx="883066" cy="886034"/>
              <a:chOff x="4362451" y="5308600"/>
              <a:chExt cx="1023938" cy="1027113"/>
            </a:xfrm>
            <a:solidFill>
              <a:schemeClr val="accent3"/>
            </a:solidFill>
          </p:grpSpPr>
          <p:sp>
            <p:nvSpPr>
              <p:cNvPr id="149" name="îṣļîḑé-Freeform: Shape 40"/>
              <p:cNvSpPr/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îṣļîḑé-Freeform: Shape 41"/>
              <p:cNvSpPr/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îṣļîḑé-Freeform: Shape 42"/>
            <p:cNvSpPr/>
            <p:nvPr/>
          </p:nvSpPr>
          <p:spPr bwMode="auto">
            <a:xfrm>
              <a:off x="5705136" y="3208508"/>
              <a:ext cx="694130" cy="695680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2" name="Group 43"/>
            <p:cNvGrpSpPr/>
            <p:nvPr/>
          </p:nvGrpSpPr>
          <p:grpSpPr>
            <a:xfrm>
              <a:off x="6233613" y="1467938"/>
              <a:ext cx="861162" cy="861385"/>
              <a:chOff x="6546851" y="622300"/>
              <a:chExt cx="998538" cy="998538"/>
            </a:xfrm>
            <a:solidFill>
              <a:schemeClr val="accent4"/>
            </a:solidFill>
          </p:grpSpPr>
          <p:sp>
            <p:nvSpPr>
              <p:cNvPr id="147" name="îṣļîḑé-Freeform: Shape 44"/>
              <p:cNvSpPr/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îṣļîḑé-Freeform: Shape 45"/>
              <p:cNvSpPr/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46"/>
            <p:cNvGrpSpPr/>
            <p:nvPr/>
          </p:nvGrpSpPr>
          <p:grpSpPr>
            <a:xfrm>
              <a:off x="6862013" y="5505074"/>
              <a:ext cx="873481" cy="873708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145" name="îṣļîḑé-Freeform: Shape 47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îṣļîḑé-Freeform: Shape 48"/>
              <p:cNvSpPr/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îṣļîḑé-Freeform: Shape 49"/>
            <p:cNvSpPr/>
            <p:nvPr/>
          </p:nvSpPr>
          <p:spPr bwMode="auto">
            <a:xfrm>
              <a:off x="7757405" y="2756590"/>
              <a:ext cx="885804" cy="883295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5" name="Group 50"/>
            <p:cNvGrpSpPr/>
            <p:nvPr/>
          </p:nvGrpSpPr>
          <p:grpSpPr>
            <a:xfrm>
              <a:off x="3606345" y="4784726"/>
              <a:ext cx="874858" cy="873704"/>
              <a:chOff x="3500438" y="4467225"/>
              <a:chExt cx="1014413" cy="1012825"/>
            </a:xfrm>
            <a:solidFill>
              <a:schemeClr val="accent4"/>
            </a:solidFill>
          </p:grpSpPr>
          <p:sp>
            <p:nvSpPr>
              <p:cNvPr id="140" name="îṣļîḑé-Oval 51"/>
              <p:cNvSpPr/>
              <p:nvPr/>
            </p:nvSpPr>
            <p:spPr bwMode="auto">
              <a:xfrm>
                <a:off x="4008438" y="4845050"/>
                <a:ext cx="79375" cy="825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îṣļîḑé-Freeform: Shape 52"/>
              <p:cNvSpPr/>
              <p:nvPr/>
            </p:nvSpPr>
            <p:spPr bwMode="auto">
              <a:xfrm>
                <a:off x="4119563" y="4845050"/>
                <a:ext cx="84138" cy="82550"/>
              </a:xfrm>
              <a:custGeom>
                <a:avLst/>
                <a:gdLst>
                  <a:gd name="T0" fmla="*/ 14 w 29"/>
                  <a:gd name="T1" fmla="*/ 29 h 29"/>
                  <a:gd name="T2" fmla="*/ 15 w 29"/>
                  <a:gd name="T3" fmla="*/ 29 h 29"/>
                  <a:gd name="T4" fmla="*/ 29 w 29"/>
                  <a:gd name="T5" fmla="*/ 14 h 29"/>
                  <a:gd name="T6" fmla="*/ 15 w 29"/>
                  <a:gd name="T7" fmla="*/ 0 h 29"/>
                  <a:gd name="T8" fmla="*/ 14 w 29"/>
                  <a:gd name="T9" fmla="*/ 0 h 29"/>
                  <a:gd name="T10" fmla="*/ 0 w 29"/>
                  <a:gd name="T11" fmla="*/ 14 h 29"/>
                  <a:gd name="T12" fmla="*/ 14 w 29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23" y="28"/>
                      <a:pt x="29" y="22"/>
                      <a:pt x="29" y="14"/>
                    </a:cubicBezTo>
                    <a:cubicBezTo>
                      <a:pt x="29" y="7"/>
                      <a:pt x="23" y="1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2"/>
                      <a:pt x="7" y="29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îṣļîḑé-Oval 53"/>
              <p:cNvSpPr/>
              <p:nvPr/>
            </p:nvSpPr>
            <p:spPr bwMode="auto">
              <a:xfrm>
                <a:off x="4235451" y="4845050"/>
                <a:ext cx="80963" cy="825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îṣļîḑé-Oval 54"/>
              <p:cNvSpPr/>
              <p:nvPr/>
            </p:nvSpPr>
            <p:spPr bwMode="auto">
              <a:xfrm>
                <a:off x="3895726" y="4845050"/>
                <a:ext cx="80963" cy="825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îṣļîḑé-Freeform: Shape 55"/>
              <p:cNvSpPr/>
              <p:nvPr/>
            </p:nvSpPr>
            <p:spPr bwMode="auto">
              <a:xfrm>
                <a:off x="3500438" y="4467225"/>
                <a:ext cx="1014413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30 w 352"/>
                  <a:gd name="T11" fmla="*/ 249 h 352"/>
                  <a:gd name="T12" fmla="*/ 102 w 352"/>
                  <a:gd name="T13" fmla="*/ 249 h 352"/>
                  <a:gd name="T14" fmla="*/ 71 w 352"/>
                  <a:gd name="T15" fmla="*/ 282 h 352"/>
                  <a:gd name="T16" fmla="*/ 71 w 352"/>
                  <a:gd name="T17" fmla="*/ 249 h 352"/>
                  <a:gd name="T18" fmla="*/ 52 w 352"/>
                  <a:gd name="T19" fmla="*/ 249 h 352"/>
                  <a:gd name="T20" fmla="*/ 52 w 352"/>
                  <a:gd name="T21" fmla="*/ 129 h 352"/>
                  <a:gd name="T22" fmla="*/ 108 w 352"/>
                  <a:gd name="T23" fmla="*/ 129 h 352"/>
                  <a:gd name="T24" fmla="*/ 108 w 352"/>
                  <a:gd name="T25" fmla="*/ 206 h 352"/>
                  <a:gd name="T26" fmla="*/ 108 w 352"/>
                  <a:gd name="T27" fmla="*/ 213 h 352"/>
                  <a:gd name="T28" fmla="*/ 114 w 352"/>
                  <a:gd name="T29" fmla="*/ 213 h 352"/>
                  <a:gd name="T30" fmla="*/ 230 w 352"/>
                  <a:gd name="T31" fmla="*/ 213 h 352"/>
                  <a:gd name="T32" fmla="*/ 230 w 352"/>
                  <a:gd name="T33" fmla="*/ 249 h 352"/>
                  <a:gd name="T34" fmla="*/ 299 w 352"/>
                  <a:gd name="T35" fmla="*/ 206 h 352"/>
                  <a:gd name="T36" fmla="*/ 279 w 352"/>
                  <a:gd name="T37" fmla="*/ 206 h 352"/>
                  <a:gd name="T38" fmla="*/ 279 w 352"/>
                  <a:gd name="T39" fmla="*/ 242 h 352"/>
                  <a:gd name="T40" fmla="*/ 247 w 352"/>
                  <a:gd name="T41" fmla="*/ 206 h 352"/>
                  <a:gd name="T42" fmla="*/ 230 w 352"/>
                  <a:gd name="T43" fmla="*/ 206 h 352"/>
                  <a:gd name="T44" fmla="*/ 115 w 352"/>
                  <a:gd name="T45" fmla="*/ 206 h 352"/>
                  <a:gd name="T46" fmla="*/ 115 w 352"/>
                  <a:gd name="T47" fmla="*/ 129 h 352"/>
                  <a:gd name="T48" fmla="*/ 115 w 352"/>
                  <a:gd name="T49" fmla="*/ 82 h 352"/>
                  <a:gd name="T50" fmla="*/ 299 w 352"/>
                  <a:gd name="T51" fmla="*/ 82 h 352"/>
                  <a:gd name="T52" fmla="*/ 299 w 352"/>
                  <a:gd name="T53" fmla="*/ 20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cubicBezTo>
                      <a:pt x="0" y="273"/>
                      <a:pt x="78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30" y="249"/>
                    </a:moveTo>
                    <a:cubicBezTo>
                      <a:pt x="102" y="249"/>
                      <a:pt x="102" y="249"/>
                      <a:pt x="102" y="249"/>
                    </a:cubicBezTo>
                    <a:cubicBezTo>
                      <a:pt x="71" y="282"/>
                      <a:pt x="71" y="282"/>
                      <a:pt x="71" y="282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52" y="249"/>
                      <a:pt x="52" y="249"/>
                      <a:pt x="52" y="24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8" y="206"/>
                      <a:pt x="108" y="206"/>
                      <a:pt x="108" y="206"/>
                    </a:cubicBezTo>
                    <a:cubicBezTo>
                      <a:pt x="108" y="213"/>
                      <a:pt x="108" y="213"/>
                      <a:pt x="108" y="213"/>
                    </a:cubicBezTo>
                    <a:cubicBezTo>
                      <a:pt x="114" y="213"/>
                      <a:pt x="114" y="213"/>
                      <a:pt x="114" y="213"/>
                    </a:cubicBezTo>
                    <a:cubicBezTo>
                      <a:pt x="230" y="213"/>
                      <a:pt x="230" y="213"/>
                      <a:pt x="230" y="213"/>
                    </a:cubicBezTo>
                    <a:lnTo>
                      <a:pt x="230" y="249"/>
                    </a:lnTo>
                    <a:close/>
                    <a:moveTo>
                      <a:pt x="299" y="206"/>
                    </a:move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79" y="242"/>
                      <a:pt x="279" y="242"/>
                      <a:pt x="279" y="242"/>
                    </a:cubicBezTo>
                    <a:cubicBezTo>
                      <a:pt x="247" y="206"/>
                      <a:pt x="247" y="206"/>
                      <a:pt x="247" y="206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115" y="206"/>
                      <a:pt x="115" y="206"/>
                      <a:pt x="115" y="206"/>
                    </a:cubicBezTo>
                    <a:cubicBezTo>
                      <a:pt x="115" y="129"/>
                      <a:pt x="115" y="129"/>
                      <a:pt x="115" y="129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299" y="82"/>
                      <a:pt x="299" y="82"/>
                      <a:pt x="299" y="82"/>
                    </a:cubicBezTo>
                    <a:lnTo>
                      <a:pt x="299" y="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Group 56"/>
            <p:cNvGrpSpPr/>
            <p:nvPr/>
          </p:nvGrpSpPr>
          <p:grpSpPr>
            <a:xfrm>
              <a:off x="5779058" y="4027433"/>
              <a:ext cx="590079" cy="594340"/>
              <a:chOff x="6019801" y="3589338"/>
              <a:chExt cx="684213" cy="688975"/>
            </a:xfrm>
            <a:solidFill>
              <a:schemeClr val="accent4"/>
            </a:solidFill>
          </p:grpSpPr>
          <p:sp>
            <p:nvSpPr>
              <p:cNvPr id="137" name="îṣļîḑé-Freeform: Shape 57"/>
              <p:cNvSpPr/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îṣļîḑé-Freeform: Shape 58"/>
              <p:cNvSpPr/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îṣļîḑé-Rectangle 59"/>
              <p:cNvSpPr/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îṣļîḑé-Freeform: Shape 60"/>
            <p:cNvSpPr/>
            <p:nvPr/>
          </p:nvSpPr>
          <p:spPr bwMode="auto">
            <a:xfrm>
              <a:off x="5058925" y="1472047"/>
              <a:ext cx="848838" cy="850428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8" name="Group 61"/>
            <p:cNvGrpSpPr/>
            <p:nvPr/>
          </p:nvGrpSpPr>
          <p:grpSpPr>
            <a:xfrm>
              <a:off x="7564379" y="4762842"/>
              <a:ext cx="876222" cy="876450"/>
              <a:chOff x="8089901" y="4441825"/>
              <a:chExt cx="1016000" cy="101600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35" name="îṣļîḑé-Rectangle 62"/>
              <p:cNvSpPr/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îṣļîḑé-Freeform: Shape 63"/>
              <p:cNvSpPr/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Group 64"/>
            <p:cNvGrpSpPr/>
            <p:nvPr/>
          </p:nvGrpSpPr>
          <p:grpSpPr>
            <a:xfrm>
              <a:off x="6725143" y="2818220"/>
              <a:ext cx="711933" cy="710746"/>
              <a:chOff x="7116763" y="2187575"/>
              <a:chExt cx="825500" cy="823913"/>
            </a:xfrm>
            <a:solidFill>
              <a:schemeClr val="accent1"/>
            </a:solidFill>
          </p:grpSpPr>
          <p:sp>
            <p:nvSpPr>
              <p:cNvPr id="133" name="îṣļîḑé-Freeform: Shape 65"/>
              <p:cNvSpPr/>
              <p:nvPr/>
            </p:nvSpPr>
            <p:spPr bwMode="auto">
              <a:xfrm>
                <a:off x="7473951" y="2566988"/>
                <a:ext cx="71438" cy="98425"/>
              </a:xfrm>
              <a:custGeom>
                <a:avLst/>
                <a:gdLst>
                  <a:gd name="T0" fmla="*/ 0 w 25"/>
                  <a:gd name="T1" fmla="*/ 32 h 34"/>
                  <a:gd name="T2" fmla="*/ 3 w 25"/>
                  <a:gd name="T3" fmla="*/ 34 h 34"/>
                  <a:gd name="T4" fmla="*/ 25 w 25"/>
                  <a:gd name="T5" fmla="*/ 0 h 34"/>
                  <a:gd name="T6" fmla="*/ 13 w 25"/>
                  <a:gd name="T7" fmla="*/ 4 h 34"/>
                  <a:gd name="T8" fmla="*/ 0 w 25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0" y="32"/>
                    </a:moveTo>
                    <a:cubicBezTo>
                      <a:pt x="0" y="34"/>
                      <a:pt x="2" y="34"/>
                      <a:pt x="3" y="34"/>
                    </a:cubicBezTo>
                    <a:cubicBezTo>
                      <a:pt x="9" y="34"/>
                      <a:pt x="18" y="28"/>
                      <a:pt x="25" y="0"/>
                    </a:cubicBezTo>
                    <a:cubicBezTo>
                      <a:pt x="20" y="0"/>
                      <a:pt x="15" y="2"/>
                      <a:pt x="13" y="4"/>
                    </a:cubicBezTo>
                    <a:cubicBezTo>
                      <a:pt x="6" y="11"/>
                      <a:pt x="0" y="23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îṣļîḑé-Freeform: Shape 66"/>
              <p:cNvSpPr/>
              <p:nvPr/>
            </p:nvSpPr>
            <p:spPr bwMode="auto">
              <a:xfrm>
                <a:off x="7116763" y="2187575"/>
                <a:ext cx="825500" cy="823913"/>
              </a:xfrm>
              <a:custGeom>
                <a:avLst/>
                <a:gdLst>
                  <a:gd name="T0" fmla="*/ 143 w 287"/>
                  <a:gd name="T1" fmla="*/ 0 h 286"/>
                  <a:gd name="T2" fmla="*/ 0 w 287"/>
                  <a:gd name="T3" fmla="*/ 143 h 286"/>
                  <a:gd name="T4" fmla="*/ 143 w 287"/>
                  <a:gd name="T5" fmla="*/ 286 h 286"/>
                  <a:gd name="T6" fmla="*/ 287 w 287"/>
                  <a:gd name="T7" fmla="*/ 143 h 286"/>
                  <a:gd name="T8" fmla="*/ 143 w 287"/>
                  <a:gd name="T9" fmla="*/ 0 h 286"/>
                  <a:gd name="T10" fmla="*/ 222 w 287"/>
                  <a:gd name="T11" fmla="*/ 171 h 286"/>
                  <a:gd name="T12" fmla="*/ 180 w 287"/>
                  <a:gd name="T13" fmla="*/ 194 h 286"/>
                  <a:gd name="T14" fmla="*/ 154 w 287"/>
                  <a:gd name="T15" fmla="*/ 184 h 286"/>
                  <a:gd name="T16" fmla="*/ 125 w 287"/>
                  <a:gd name="T17" fmla="*/ 194 h 286"/>
                  <a:gd name="T18" fmla="*/ 91 w 287"/>
                  <a:gd name="T19" fmla="*/ 165 h 286"/>
                  <a:gd name="T20" fmla="*/ 110 w 287"/>
                  <a:gd name="T21" fmla="*/ 120 h 286"/>
                  <a:gd name="T22" fmla="*/ 170 w 287"/>
                  <a:gd name="T23" fmla="*/ 103 h 286"/>
                  <a:gd name="T24" fmla="*/ 180 w 287"/>
                  <a:gd name="T25" fmla="*/ 103 h 286"/>
                  <a:gd name="T26" fmla="*/ 187 w 287"/>
                  <a:gd name="T27" fmla="*/ 104 h 286"/>
                  <a:gd name="T28" fmla="*/ 185 w 287"/>
                  <a:gd name="T29" fmla="*/ 110 h 286"/>
                  <a:gd name="T30" fmla="*/ 178 w 287"/>
                  <a:gd name="T31" fmla="*/ 149 h 286"/>
                  <a:gd name="T32" fmla="*/ 177 w 287"/>
                  <a:gd name="T33" fmla="*/ 151 h 286"/>
                  <a:gd name="T34" fmla="*/ 175 w 287"/>
                  <a:gd name="T35" fmla="*/ 162 h 286"/>
                  <a:gd name="T36" fmla="*/ 181 w 287"/>
                  <a:gd name="T37" fmla="*/ 166 h 286"/>
                  <a:gd name="T38" fmla="*/ 196 w 287"/>
                  <a:gd name="T39" fmla="*/ 154 h 286"/>
                  <a:gd name="T40" fmla="*/ 201 w 287"/>
                  <a:gd name="T41" fmla="*/ 131 h 286"/>
                  <a:gd name="T42" fmla="*/ 186 w 287"/>
                  <a:gd name="T43" fmla="*/ 94 h 286"/>
                  <a:gd name="T44" fmla="*/ 146 w 287"/>
                  <a:gd name="T45" fmla="*/ 80 h 286"/>
                  <a:gd name="T46" fmla="*/ 79 w 287"/>
                  <a:gd name="T47" fmla="*/ 161 h 286"/>
                  <a:gd name="T48" fmla="*/ 94 w 287"/>
                  <a:gd name="T49" fmla="*/ 199 h 286"/>
                  <a:gd name="T50" fmla="*/ 135 w 287"/>
                  <a:gd name="T51" fmla="*/ 213 h 286"/>
                  <a:gd name="T52" fmla="*/ 201 w 287"/>
                  <a:gd name="T53" fmla="*/ 193 h 286"/>
                  <a:gd name="T54" fmla="*/ 206 w 287"/>
                  <a:gd name="T55" fmla="*/ 191 h 286"/>
                  <a:gd name="T56" fmla="*/ 208 w 287"/>
                  <a:gd name="T57" fmla="*/ 196 h 286"/>
                  <a:gd name="T58" fmla="*/ 216 w 287"/>
                  <a:gd name="T59" fmla="*/ 212 h 286"/>
                  <a:gd name="T60" fmla="*/ 218 w 287"/>
                  <a:gd name="T61" fmla="*/ 217 h 286"/>
                  <a:gd name="T62" fmla="*/ 214 w 287"/>
                  <a:gd name="T63" fmla="*/ 219 h 286"/>
                  <a:gd name="T64" fmla="*/ 133 w 287"/>
                  <a:gd name="T65" fmla="*/ 240 h 286"/>
                  <a:gd name="T66" fmla="*/ 74 w 287"/>
                  <a:gd name="T67" fmla="*/ 221 h 286"/>
                  <a:gd name="T68" fmla="*/ 46 w 287"/>
                  <a:gd name="T69" fmla="*/ 160 h 286"/>
                  <a:gd name="T70" fmla="*/ 71 w 287"/>
                  <a:gd name="T71" fmla="*/ 88 h 286"/>
                  <a:gd name="T72" fmla="*/ 148 w 287"/>
                  <a:gd name="T73" fmla="*/ 52 h 286"/>
                  <a:gd name="T74" fmla="*/ 204 w 287"/>
                  <a:gd name="T75" fmla="*/ 70 h 286"/>
                  <a:gd name="T76" fmla="*/ 234 w 287"/>
                  <a:gd name="T77" fmla="*/ 129 h 286"/>
                  <a:gd name="T78" fmla="*/ 222 w 287"/>
                  <a:gd name="T79" fmla="*/ 17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7" h="286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6"/>
                      <a:pt x="143" y="286"/>
                    </a:cubicBezTo>
                    <a:cubicBezTo>
                      <a:pt x="223" y="286"/>
                      <a:pt x="287" y="222"/>
                      <a:pt x="287" y="143"/>
                    </a:cubicBezTo>
                    <a:cubicBezTo>
                      <a:pt x="287" y="64"/>
                      <a:pt x="223" y="0"/>
                      <a:pt x="143" y="0"/>
                    </a:cubicBezTo>
                    <a:close/>
                    <a:moveTo>
                      <a:pt x="222" y="171"/>
                    </a:moveTo>
                    <a:cubicBezTo>
                      <a:pt x="212" y="186"/>
                      <a:pt x="198" y="194"/>
                      <a:pt x="180" y="194"/>
                    </a:cubicBezTo>
                    <a:cubicBezTo>
                      <a:pt x="167" y="194"/>
                      <a:pt x="161" y="190"/>
                      <a:pt x="154" y="184"/>
                    </a:cubicBezTo>
                    <a:cubicBezTo>
                      <a:pt x="146" y="190"/>
                      <a:pt x="138" y="194"/>
                      <a:pt x="125" y="194"/>
                    </a:cubicBezTo>
                    <a:cubicBezTo>
                      <a:pt x="105" y="194"/>
                      <a:pt x="91" y="182"/>
                      <a:pt x="91" y="165"/>
                    </a:cubicBezTo>
                    <a:cubicBezTo>
                      <a:pt x="91" y="150"/>
                      <a:pt x="99" y="132"/>
                      <a:pt x="110" y="120"/>
                    </a:cubicBezTo>
                    <a:cubicBezTo>
                      <a:pt x="119" y="110"/>
                      <a:pt x="133" y="103"/>
                      <a:pt x="170" y="103"/>
                    </a:cubicBezTo>
                    <a:cubicBezTo>
                      <a:pt x="173" y="103"/>
                      <a:pt x="177" y="103"/>
                      <a:pt x="180" y="103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78" y="149"/>
                      <a:pt x="178" y="149"/>
                      <a:pt x="178" y="149"/>
                    </a:cubicBezTo>
                    <a:cubicBezTo>
                      <a:pt x="177" y="149"/>
                      <a:pt x="177" y="150"/>
                      <a:pt x="177" y="151"/>
                    </a:cubicBezTo>
                    <a:cubicBezTo>
                      <a:pt x="177" y="154"/>
                      <a:pt x="175" y="159"/>
                      <a:pt x="175" y="162"/>
                    </a:cubicBezTo>
                    <a:cubicBezTo>
                      <a:pt x="175" y="165"/>
                      <a:pt x="177" y="166"/>
                      <a:pt x="181" y="166"/>
                    </a:cubicBezTo>
                    <a:cubicBezTo>
                      <a:pt x="187" y="166"/>
                      <a:pt x="192" y="162"/>
                      <a:pt x="196" y="154"/>
                    </a:cubicBezTo>
                    <a:cubicBezTo>
                      <a:pt x="200" y="146"/>
                      <a:pt x="201" y="136"/>
                      <a:pt x="201" y="131"/>
                    </a:cubicBezTo>
                    <a:cubicBezTo>
                      <a:pt x="201" y="116"/>
                      <a:pt x="196" y="103"/>
                      <a:pt x="186" y="94"/>
                    </a:cubicBezTo>
                    <a:cubicBezTo>
                      <a:pt x="176" y="84"/>
                      <a:pt x="162" y="80"/>
                      <a:pt x="146" y="80"/>
                    </a:cubicBezTo>
                    <a:cubicBezTo>
                      <a:pt x="112" y="80"/>
                      <a:pt x="79" y="107"/>
                      <a:pt x="79" y="161"/>
                    </a:cubicBezTo>
                    <a:cubicBezTo>
                      <a:pt x="79" y="177"/>
                      <a:pt x="84" y="190"/>
                      <a:pt x="94" y="199"/>
                    </a:cubicBezTo>
                    <a:cubicBezTo>
                      <a:pt x="104" y="208"/>
                      <a:pt x="118" y="213"/>
                      <a:pt x="135" y="213"/>
                    </a:cubicBezTo>
                    <a:cubicBezTo>
                      <a:pt x="161" y="213"/>
                      <a:pt x="182" y="203"/>
                      <a:pt x="201" y="193"/>
                    </a:cubicBezTo>
                    <a:cubicBezTo>
                      <a:pt x="206" y="191"/>
                      <a:pt x="206" y="191"/>
                      <a:pt x="206" y="191"/>
                    </a:cubicBezTo>
                    <a:cubicBezTo>
                      <a:pt x="208" y="196"/>
                      <a:pt x="208" y="196"/>
                      <a:pt x="208" y="196"/>
                    </a:cubicBezTo>
                    <a:cubicBezTo>
                      <a:pt x="216" y="212"/>
                      <a:pt x="216" y="212"/>
                      <a:pt x="216" y="212"/>
                    </a:cubicBezTo>
                    <a:cubicBezTo>
                      <a:pt x="218" y="217"/>
                      <a:pt x="218" y="217"/>
                      <a:pt x="218" y="217"/>
                    </a:cubicBezTo>
                    <a:cubicBezTo>
                      <a:pt x="214" y="219"/>
                      <a:pt x="214" y="219"/>
                      <a:pt x="214" y="219"/>
                    </a:cubicBezTo>
                    <a:cubicBezTo>
                      <a:pt x="189" y="233"/>
                      <a:pt x="161" y="240"/>
                      <a:pt x="133" y="240"/>
                    </a:cubicBezTo>
                    <a:cubicBezTo>
                      <a:pt x="111" y="240"/>
                      <a:pt x="90" y="233"/>
                      <a:pt x="74" y="221"/>
                    </a:cubicBezTo>
                    <a:cubicBezTo>
                      <a:pt x="55" y="207"/>
                      <a:pt x="46" y="186"/>
                      <a:pt x="46" y="160"/>
                    </a:cubicBezTo>
                    <a:cubicBezTo>
                      <a:pt x="46" y="134"/>
                      <a:pt x="55" y="108"/>
                      <a:pt x="71" y="88"/>
                    </a:cubicBezTo>
                    <a:cubicBezTo>
                      <a:pt x="84" y="72"/>
                      <a:pt x="108" y="52"/>
                      <a:pt x="148" y="52"/>
                    </a:cubicBezTo>
                    <a:cubicBezTo>
                      <a:pt x="167" y="52"/>
                      <a:pt x="188" y="59"/>
                      <a:pt x="204" y="70"/>
                    </a:cubicBezTo>
                    <a:cubicBezTo>
                      <a:pt x="217" y="80"/>
                      <a:pt x="234" y="98"/>
                      <a:pt x="234" y="129"/>
                    </a:cubicBezTo>
                    <a:cubicBezTo>
                      <a:pt x="234" y="144"/>
                      <a:pt x="229" y="159"/>
                      <a:pt x="222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0" name="îṣļîḑé-Freeform: Shape 67"/>
            <p:cNvSpPr/>
            <p:nvPr/>
          </p:nvSpPr>
          <p:spPr bwMode="auto">
            <a:xfrm>
              <a:off x="5691446" y="2323844"/>
              <a:ext cx="720144" cy="717591"/>
            </a:xfrm>
            <a:custGeom>
              <a:avLst/>
              <a:gdLst>
                <a:gd name="T0" fmla="*/ 145 w 290"/>
                <a:gd name="T1" fmla="*/ 0 h 289"/>
                <a:gd name="T2" fmla="*/ 0 w 290"/>
                <a:gd name="T3" fmla="*/ 144 h 289"/>
                <a:gd name="T4" fmla="*/ 145 w 290"/>
                <a:gd name="T5" fmla="*/ 289 h 289"/>
                <a:gd name="T6" fmla="*/ 290 w 290"/>
                <a:gd name="T7" fmla="*/ 144 h 289"/>
                <a:gd name="T8" fmla="*/ 145 w 290"/>
                <a:gd name="T9" fmla="*/ 0 h 289"/>
                <a:gd name="T10" fmla="*/ 173 w 290"/>
                <a:gd name="T11" fmla="*/ 144 h 289"/>
                <a:gd name="T12" fmla="*/ 173 w 290"/>
                <a:gd name="T13" fmla="*/ 236 h 289"/>
                <a:gd name="T14" fmla="*/ 79 w 290"/>
                <a:gd name="T15" fmla="*/ 197 h 289"/>
                <a:gd name="T16" fmla="*/ 79 w 290"/>
                <a:gd name="T17" fmla="*/ 183 h 289"/>
                <a:gd name="T18" fmla="*/ 46 w 290"/>
                <a:gd name="T19" fmla="*/ 183 h 289"/>
                <a:gd name="T20" fmla="*/ 46 w 290"/>
                <a:gd name="T21" fmla="*/ 106 h 289"/>
                <a:gd name="T22" fmla="*/ 79 w 290"/>
                <a:gd name="T23" fmla="*/ 106 h 289"/>
                <a:gd name="T24" fmla="*/ 79 w 290"/>
                <a:gd name="T25" fmla="*/ 91 h 289"/>
                <a:gd name="T26" fmla="*/ 173 w 290"/>
                <a:gd name="T27" fmla="*/ 53 h 289"/>
                <a:gd name="T28" fmla="*/ 173 w 290"/>
                <a:gd name="T29" fmla="*/ 144 h 289"/>
                <a:gd name="T30" fmla="*/ 182 w 290"/>
                <a:gd name="T31" fmla="*/ 196 h 289"/>
                <a:gd name="T32" fmla="*/ 194 w 290"/>
                <a:gd name="T33" fmla="*/ 144 h 289"/>
                <a:gd name="T34" fmla="*/ 182 w 290"/>
                <a:gd name="T35" fmla="*/ 93 h 289"/>
                <a:gd name="T36" fmla="*/ 197 w 290"/>
                <a:gd name="T37" fmla="*/ 84 h 289"/>
                <a:gd name="T38" fmla="*/ 211 w 290"/>
                <a:gd name="T39" fmla="*/ 144 h 289"/>
                <a:gd name="T40" fmla="*/ 197 w 290"/>
                <a:gd name="T41" fmla="*/ 204 h 289"/>
                <a:gd name="T42" fmla="*/ 182 w 290"/>
                <a:gd name="T43" fmla="*/ 196 h 289"/>
                <a:gd name="T44" fmla="*/ 225 w 290"/>
                <a:gd name="T45" fmla="*/ 225 h 289"/>
                <a:gd name="T46" fmla="*/ 210 w 290"/>
                <a:gd name="T47" fmla="*/ 216 h 289"/>
                <a:gd name="T48" fmla="*/ 227 w 290"/>
                <a:gd name="T49" fmla="*/ 144 h 289"/>
                <a:gd name="T50" fmla="*/ 210 w 290"/>
                <a:gd name="T51" fmla="*/ 72 h 289"/>
                <a:gd name="T52" fmla="*/ 225 w 290"/>
                <a:gd name="T53" fmla="*/ 64 h 289"/>
                <a:gd name="T54" fmla="*/ 244 w 290"/>
                <a:gd name="T55" fmla="*/ 144 h 289"/>
                <a:gd name="T56" fmla="*/ 225 w 290"/>
                <a:gd name="T57" fmla="*/ 2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" h="289">
                  <a:moveTo>
                    <a:pt x="145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90" y="224"/>
                    <a:pt x="290" y="144"/>
                  </a:cubicBezTo>
                  <a:cubicBezTo>
                    <a:pt x="290" y="64"/>
                    <a:pt x="225" y="0"/>
                    <a:pt x="145" y="0"/>
                  </a:cubicBezTo>
                  <a:close/>
                  <a:moveTo>
                    <a:pt x="173" y="144"/>
                  </a:moveTo>
                  <a:cubicBezTo>
                    <a:pt x="173" y="236"/>
                    <a:pt x="173" y="236"/>
                    <a:pt x="173" y="236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173" y="53"/>
                    <a:pt x="173" y="53"/>
                    <a:pt x="173" y="53"/>
                  </a:cubicBezTo>
                  <a:lnTo>
                    <a:pt x="173" y="144"/>
                  </a:lnTo>
                  <a:close/>
                  <a:moveTo>
                    <a:pt x="182" y="196"/>
                  </a:moveTo>
                  <a:cubicBezTo>
                    <a:pt x="190" y="182"/>
                    <a:pt x="194" y="163"/>
                    <a:pt x="194" y="144"/>
                  </a:cubicBezTo>
                  <a:cubicBezTo>
                    <a:pt x="194" y="125"/>
                    <a:pt x="190" y="107"/>
                    <a:pt x="182" y="93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206" y="101"/>
                    <a:pt x="211" y="123"/>
                    <a:pt x="211" y="144"/>
                  </a:cubicBezTo>
                  <a:cubicBezTo>
                    <a:pt x="211" y="166"/>
                    <a:pt x="206" y="187"/>
                    <a:pt x="197" y="204"/>
                  </a:cubicBezTo>
                  <a:lnTo>
                    <a:pt x="182" y="196"/>
                  </a:lnTo>
                  <a:close/>
                  <a:moveTo>
                    <a:pt x="225" y="225"/>
                  </a:moveTo>
                  <a:cubicBezTo>
                    <a:pt x="210" y="216"/>
                    <a:pt x="210" y="216"/>
                    <a:pt x="210" y="216"/>
                  </a:cubicBezTo>
                  <a:cubicBezTo>
                    <a:pt x="221" y="196"/>
                    <a:pt x="227" y="171"/>
                    <a:pt x="227" y="144"/>
                  </a:cubicBezTo>
                  <a:cubicBezTo>
                    <a:pt x="227" y="118"/>
                    <a:pt x="221" y="93"/>
                    <a:pt x="210" y="72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37" y="87"/>
                    <a:pt x="244" y="115"/>
                    <a:pt x="244" y="144"/>
                  </a:cubicBezTo>
                  <a:cubicBezTo>
                    <a:pt x="244" y="174"/>
                    <a:pt x="237" y="202"/>
                    <a:pt x="225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Group 68"/>
            <p:cNvGrpSpPr/>
            <p:nvPr/>
          </p:nvGrpSpPr>
          <p:grpSpPr>
            <a:xfrm>
              <a:off x="7894357" y="3797355"/>
              <a:ext cx="876225" cy="873703"/>
              <a:chOff x="8472488" y="3322638"/>
              <a:chExt cx="1016000" cy="1012825"/>
            </a:xfrm>
            <a:solidFill>
              <a:schemeClr val="accent2"/>
            </a:solidFill>
          </p:grpSpPr>
          <p:sp>
            <p:nvSpPr>
              <p:cNvPr id="131" name="îṣļîḑé-Oval 69"/>
              <p:cNvSpPr/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îṣļîḑé-Freeform: Shape 70"/>
              <p:cNvSpPr/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2" name="îṣļîḑé-Freeform: Shape 71"/>
            <p:cNvSpPr/>
            <p:nvPr/>
          </p:nvSpPr>
          <p:spPr bwMode="auto">
            <a:xfrm>
              <a:off x="7156374" y="1929443"/>
              <a:ext cx="869375" cy="869601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ṣļîḑé-Freeform: Shape 72"/>
            <p:cNvSpPr/>
            <p:nvPr/>
          </p:nvSpPr>
          <p:spPr bwMode="auto">
            <a:xfrm>
              <a:off x="4674209" y="2793565"/>
              <a:ext cx="717404" cy="717591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4" name="Group 73"/>
            <p:cNvGrpSpPr/>
            <p:nvPr/>
          </p:nvGrpSpPr>
          <p:grpSpPr>
            <a:xfrm>
              <a:off x="6990763" y="3670008"/>
              <a:ext cx="766699" cy="766891"/>
              <a:chOff x="7424738" y="3175000"/>
              <a:chExt cx="889000" cy="889000"/>
            </a:xfrm>
            <a:solidFill>
              <a:schemeClr val="accent4"/>
            </a:solidFill>
          </p:grpSpPr>
          <p:sp>
            <p:nvSpPr>
              <p:cNvPr id="121" name="îṣļîḑé-Rectangle 74"/>
              <p:cNvSpPr/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îṣļîḑé-Freeform: Shape 75"/>
              <p:cNvSpPr/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îṣļîḑé-Freeform: Shape 76"/>
              <p:cNvSpPr/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ṣļîḑé-Rectangle 77"/>
              <p:cNvSpPr/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îṣļîḑé-Freeform: Shape 78"/>
              <p:cNvSpPr/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íṩľíḍè-Rectangle 79"/>
              <p:cNvSpPr/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íṩľíḍè-Freeform: Shape 80"/>
              <p:cNvSpPr/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íṩľíḍè-Freeform: Shape 81"/>
              <p:cNvSpPr/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íṩľíḍè-Rectangle 82"/>
              <p:cNvSpPr/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íṩľíḍè-Freeform: Shape 83"/>
              <p:cNvSpPr/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84"/>
            <p:cNvGrpSpPr/>
            <p:nvPr/>
          </p:nvGrpSpPr>
          <p:grpSpPr>
            <a:xfrm>
              <a:off x="6582724" y="4531383"/>
              <a:ext cx="765324" cy="765520"/>
              <a:chOff x="6951663" y="4173538"/>
              <a:chExt cx="887413" cy="887413"/>
            </a:xfrm>
            <a:solidFill>
              <a:schemeClr val="accent3"/>
            </a:solidFill>
          </p:grpSpPr>
          <p:sp>
            <p:nvSpPr>
              <p:cNvPr id="119" name="íṩľíḍè-Freeform: Shape 85"/>
              <p:cNvSpPr/>
              <p:nvPr/>
            </p:nvSpPr>
            <p:spPr bwMode="auto">
              <a:xfrm>
                <a:off x="7597776" y="4640263"/>
                <a:ext cx="77788" cy="114300"/>
              </a:xfrm>
              <a:custGeom>
                <a:avLst/>
                <a:gdLst>
                  <a:gd name="T0" fmla="*/ 9 w 27"/>
                  <a:gd name="T1" fmla="*/ 0 h 40"/>
                  <a:gd name="T2" fmla="*/ 9 w 27"/>
                  <a:gd name="T3" fmla="*/ 0 h 40"/>
                  <a:gd name="T4" fmla="*/ 0 w 27"/>
                  <a:gd name="T5" fmla="*/ 39 h 40"/>
                  <a:gd name="T6" fmla="*/ 6 w 27"/>
                  <a:gd name="T7" fmla="*/ 40 h 40"/>
                  <a:gd name="T8" fmla="*/ 27 w 27"/>
                  <a:gd name="T9" fmla="*/ 20 h 40"/>
                  <a:gd name="T10" fmla="*/ 9 w 27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0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14"/>
                      <a:pt x="6" y="27"/>
                      <a:pt x="0" y="39"/>
                    </a:cubicBezTo>
                    <a:cubicBezTo>
                      <a:pt x="2" y="40"/>
                      <a:pt x="4" y="40"/>
                      <a:pt x="6" y="40"/>
                    </a:cubicBezTo>
                    <a:cubicBezTo>
                      <a:pt x="17" y="40"/>
                      <a:pt x="27" y="31"/>
                      <a:pt x="27" y="20"/>
                    </a:cubicBezTo>
                    <a:cubicBezTo>
                      <a:pt x="27" y="10"/>
                      <a:pt x="19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íṩľíḍè-Freeform: Shape 86"/>
              <p:cNvSpPr/>
              <p:nvPr/>
            </p:nvSpPr>
            <p:spPr bwMode="auto">
              <a:xfrm>
                <a:off x="6951663" y="4173538"/>
                <a:ext cx="887413" cy="887413"/>
              </a:xfrm>
              <a:custGeom>
                <a:avLst/>
                <a:gdLst>
                  <a:gd name="T0" fmla="*/ 154 w 308"/>
                  <a:gd name="T1" fmla="*/ 0 h 308"/>
                  <a:gd name="T2" fmla="*/ 0 w 308"/>
                  <a:gd name="T3" fmla="*/ 154 h 308"/>
                  <a:gd name="T4" fmla="*/ 154 w 308"/>
                  <a:gd name="T5" fmla="*/ 308 h 308"/>
                  <a:gd name="T6" fmla="*/ 308 w 308"/>
                  <a:gd name="T7" fmla="*/ 154 h 308"/>
                  <a:gd name="T8" fmla="*/ 154 w 308"/>
                  <a:gd name="T9" fmla="*/ 0 h 308"/>
                  <a:gd name="T10" fmla="*/ 165 w 308"/>
                  <a:gd name="T11" fmla="*/ 62 h 308"/>
                  <a:gd name="T12" fmla="*/ 174 w 308"/>
                  <a:gd name="T13" fmla="*/ 77 h 308"/>
                  <a:gd name="T14" fmla="*/ 174 w 308"/>
                  <a:gd name="T15" fmla="*/ 90 h 308"/>
                  <a:gd name="T16" fmla="*/ 182 w 308"/>
                  <a:gd name="T17" fmla="*/ 107 h 308"/>
                  <a:gd name="T18" fmla="*/ 169 w 308"/>
                  <a:gd name="T19" fmla="*/ 136 h 308"/>
                  <a:gd name="T20" fmla="*/ 164 w 308"/>
                  <a:gd name="T21" fmla="*/ 120 h 308"/>
                  <a:gd name="T22" fmla="*/ 156 w 308"/>
                  <a:gd name="T23" fmla="*/ 91 h 308"/>
                  <a:gd name="T24" fmla="*/ 165 w 308"/>
                  <a:gd name="T25" fmla="*/ 62 h 308"/>
                  <a:gd name="T26" fmla="*/ 117 w 308"/>
                  <a:gd name="T27" fmla="*/ 62 h 308"/>
                  <a:gd name="T28" fmla="*/ 125 w 308"/>
                  <a:gd name="T29" fmla="*/ 77 h 308"/>
                  <a:gd name="T30" fmla="*/ 126 w 308"/>
                  <a:gd name="T31" fmla="*/ 90 h 308"/>
                  <a:gd name="T32" fmla="*/ 134 w 308"/>
                  <a:gd name="T33" fmla="*/ 107 h 308"/>
                  <a:gd name="T34" fmla="*/ 120 w 308"/>
                  <a:gd name="T35" fmla="*/ 136 h 308"/>
                  <a:gd name="T36" fmla="*/ 116 w 308"/>
                  <a:gd name="T37" fmla="*/ 120 h 308"/>
                  <a:gd name="T38" fmla="*/ 108 w 308"/>
                  <a:gd name="T39" fmla="*/ 91 h 308"/>
                  <a:gd name="T40" fmla="*/ 117 w 308"/>
                  <a:gd name="T41" fmla="*/ 62 h 308"/>
                  <a:gd name="T42" fmla="*/ 230 w 308"/>
                  <a:gd name="T43" fmla="*/ 218 h 308"/>
                  <a:gd name="T44" fmla="*/ 215 w 308"/>
                  <a:gd name="T45" fmla="*/ 215 h 308"/>
                  <a:gd name="T46" fmla="*/ 147 w 308"/>
                  <a:gd name="T47" fmla="*/ 247 h 308"/>
                  <a:gd name="T48" fmla="*/ 62 w 308"/>
                  <a:gd name="T49" fmla="*/ 162 h 308"/>
                  <a:gd name="T50" fmla="*/ 63 w 308"/>
                  <a:gd name="T51" fmla="*/ 146 h 308"/>
                  <a:gd name="T52" fmla="*/ 232 w 308"/>
                  <a:gd name="T53" fmla="*/ 146 h 308"/>
                  <a:gd name="T54" fmla="*/ 232 w 308"/>
                  <a:gd name="T55" fmla="*/ 146 h 308"/>
                  <a:gd name="T56" fmla="*/ 266 w 308"/>
                  <a:gd name="T57" fmla="*/ 182 h 308"/>
                  <a:gd name="T58" fmla="*/ 230 w 308"/>
                  <a:gd name="T59" fmla="*/ 21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cubicBezTo>
                      <a:pt x="69" y="0"/>
                      <a:pt x="0" y="69"/>
                      <a:pt x="0" y="154"/>
                    </a:cubicBezTo>
                    <a:cubicBezTo>
                      <a:pt x="0" y="239"/>
                      <a:pt x="69" y="308"/>
                      <a:pt x="154" y="308"/>
                    </a:cubicBezTo>
                    <a:cubicBezTo>
                      <a:pt x="239" y="308"/>
                      <a:pt x="308" y="239"/>
                      <a:pt x="308" y="154"/>
                    </a:cubicBezTo>
                    <a:cubicBezTo>
                      <a:pt x="308" y="69"/>
                      <a:pt x="239" y="0"/>
                      <a:pt x="154" y="0"/>
                    </a:cubicBezTo>
                    <a:close/>
                    <a:moveTo>
                      <a:pt x="165" y="62"/>
                    </a:moveTo>
                    <a:cubicBezTo>
                      <a:pt x="174" y="56"/>
                      <a:pt x="183" y="71"/>
                      <a:pt x="174" y="77"/>
                    </a:cubicBezTo>
                    <a:cubicBezTo>
                      <a:pt x="169" y="79"/>
                      <a:pt x="172" y="86"/>
                      <a:pt x="174" y="90"/>
                    </a:cubicBezTo>
                    <a:cubicBezTo>
                      <a:pt x="177" y="95"/>
                      <a:pt x="181" y="101"/>
                      <a:pt x="182" y="107"/>
                    </a:cubicBezTo>
                    <a:cubicBezTo>
                      <a:pt x="185" y="119"/>
                      <a:pt x="181" y="132"/>
                      <a:pt x="169" y="136"/>
                    </a:cubicBezTo>
                    <a:cubicBezTo>
                      <a:pt x="158" y="140"/>
                      <a:pt x="153" y="123"/>
                      <a:pt x="164" y="120"/>
                    </a:cubicBezTo>
                    <a:cubicBezTo>
                      <a:pt x="172" y="117"/>
                      <a:pt x="157" y="95"/>
                      <a:pt x="156" y="91"/>
                    </a:cubicBezTo>
                    <a:cubicBezTo>
                      <a:pt x="152" y="80"/>
                      <a:pt x="154" y="68"/>
                      <a:pt x="165" y="62"/>
                    </a:cubicBezTo>
                    <a:close/>
                    <a:moveTo>
                      <a:pt x="117" y="62"/>
                    </a:moveTo>
                    <a:cubicBezTo>
                      <a:pt x="126" y="56"/>
                      <a:pt x="135" y="71"/>
                      <a:pt x="125" y="77"/>
                    </a:cubicBezTo>
                    <a:cubicBezTo>
                      <a:pt x="121" y="79"/>
                      <a:pt x="124" y="86"/>
                      <a:pt x="126" y="90"/>
                    </a:cubicBezTo>
                    <a:cubicBezTo>
                      <a:pt x="129" y="95"/>
                      <a:pt x="133" y="101"/>
                      <a:pt x="134" y="107"/>
                    </a:cubicBezTo>
                    <a:cubicBezTo>
                      <a:pt x="137" y="119"/>
                      <a:pt x="133" y="132"/>
                      <a:pt x="120" y="136"/>
                    </a:cubicBezTo>
                    <a:cubicBezTo>
                      <a:pt x="110" y="140"/>
                      <a:pt x="105" y="123"/>
                      <a:pt x="116" y="120"/>
                    </a:cubicBezTo>
                    <a:cubicBezTo>
                      <a:pt x="124" y="117"/>
                      <a:pt x="109" y="95"/>
                      <a:pt x="108" y="91"/>
                    </a:cubicBezTo>
                    <a:cubicBezTo>
                      <a:pt x="104" y="80"/>
                      <a:pt x="106" y="68"/>
                      <a:pt x="117" y="62"/>
                    </a:cubicBezTo>
                    <a:close/>
                    <a:moveTo>
                      <a:pt x="230" y="218"/>
                    </a:moveTo>
                    <a:cubicBezTo>
                      <a:pt x="225" y="218"/>
                      <a:pt x="219" y="217"/>
                      <a:pt x="215" y="215"/>
                    </a:cubicBezTo>
                    <a:cubicBezTo>
                      <a:pt x="199" y="235"/>
                      <a:pt x="175" y="247"/>
                      <a:pt x="147" y="247"/>
                    </a:cubicBezTo>
                    <a:cubicBezTo>
                      <a:pt x="100" y="247"/>
                      <a:pt x="62" y="209"/>
                      <a:pt x="62" y="162"/>
                    </a:cubicBezTo>
                    <a:cubicBezTo>
                      <a:pt x="62" y="156"/>
                      <a:pt x="62" y="151"/>
                      <a:pt x="63" y="146"/>
                    </a:cubicBezTo>
                    <a:cubicBezTo>
                      <a:pt x="232" y="146"/>
                      <a:pt x="232" y="146"/>
                      <a:pt x="232" y="146"/>
                    </a:cubicBezTo>
                    <a:cubicBezTo>
                      <a:pt x="232" y="146"/>
                      <a:pt x="232" y="146"/>
                      <a:pt x="232" y="146"/>
                    </a:cubicBezTo>
                    <a:cubicBezTo>
                      <a:pt x="251" y="147"/>
                      <a:pt x="266" y="162"/>
                      <a:pt x="266" y="182"/>
                    </a:cubicBezTo>
                    <a:cubicBezTo>
                      <a:pt x="266" y="202"/>
                      <a:pt x="250" y="218"/>
                      <a:pt x="230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87"/>
            <p:cNvGrpSpPr/>
            <p:nvPr/>
          </p:nvGrpSpPr>
          <p:grpSpPr>
            <a:xfrm>
              <a:off x="4731726" y="4509495"/>
              <a:ext cx="772172" cy="769632"/>
              <a:chOff x="4805363" y="4148138"/>
              <a:chExt cx="895350" cy="892175"/>
            </a:xfrm>
            <a:solidFill>
              <a:schemeClr val="accent6"/>
            </a:solidFill>
          </p:grpSpPr>
          <p:sp>
            <p:nvSpPr>
              <p:cNvPr id="116" name="íṩľíḍè-Freeform: Shape 88"/>
              <p:cNvSpPr/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ṩľíḍè-Freeform: Shape 89"/>
              <p:cNvSpPr/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íṩľíḍè-Freeform: Shape 90"/>
              <p:cNvSpPr/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7" name="íṩľíḍè-Freeform: Shape 91"/>
            <p:cNvSpPr/>
            <p:nvPr/>
          </p:nvSpPr>
          <p:spPr bwMode="auto">
            <a:xfrm>
              <a:off x="5195922" y="4043244"/>
              <a:ext cx="351048" cy="278598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8" name="Group 92"/>
            <p:cNvGrpSpPr/>
            <p:nvPr/>
          </p:nvGrpSpPr>
          <p:grpSpPr>
            <a:xfrm>
              <a:off x="6577003" y="4135769"/>
              <a:ext cx="375224" cy="243906"/>
              <a:chOff x="7145338" y="3587750"/>
              <a:chExt cx="566738" cy="368300"/>
            </a:xfrm>
            <a:solidFill>
              <a:schemeClr val="accent6"/>
            </a:solidFill>
          </p:grpSpPr>
          <p:sp>
            <p:nvSpPr>
              <p:cNvPr id="111" name="íṩľíḍè-Freeform: Shape 93"/>
              <p:cNvSpPr/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íṩľíḍè-Freeform: Shape 94"/>
              <p:cNvSpPr/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íṩľíḍè-Freeform: Shape 95"/>
              <p:cNvSpPr/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íṩľíḍè-Freeform: Shape 96"/>
              <p:cNvSpPr/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íṩľíḍè-Freeform: Shape 97"/>
              <p:cNvSpPr/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9" name="Group 98"/>
            <p:cNvGrpSpPr/>
            <p:nvPr/>
          </p:nvGrpSpPr>
          <p:grpSpPr>
            <a:xfrm>
              <a:off x="5203279" y="3542811"/>
              <a:ext cx="428826" cy="294368"/>
              <a:chOff x="5070476" y="2692400"/>
              <a:chExt cx="647700" cy="4445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09" name="íṩľíḍè-Freeform: Shape 99"/>
              <p:cNvSpPr/>
              <p:nvPr/>
            </p:nvSpPr>
            <p:spPr bwMode="auto">
              <a:xfrm>
                <a:off x="5070476" y="3076575"/>
                <a:ext cx="647700" cy="60325"/>
              </a:xfrm>
              <a:custGeom>
                <a:avLst/>
                <a:gdLst>
                  <a:gd name="T0" fmla="*/ 408 w 408"/>
                  <a:gd name="T1" fmla="*/ 0 h 38"/>
                  <a:gd name="T2" fmla="*/ 0 w 408"/>
                  <a:gd name="T3" fmla="*/ 0 h 38"/>
                  <a:gd name="T4" fmla="*/ 0 w 408"/>
                  <a:gd name="T5" fmla="*/ 38 h 38"/>
                  <a:gd name="T6" fmla="*/ 408 w 408"/>
                  <a:gd name="T7" fmla="*/ 38 h 38"/>
                  <a:gd name="T8" fmla="*/ 408 w 408"/>
                  <a:gd name="T9" fmla="*/ 0 h 38"/>
                  <a:gd name="T10" fmla="*/ 389 w 408"/>
                  <a:gd name="T11" fmla="*/ 24 h 38"/>
                  <a:gd name="T12" fmla="*/ 355 w 408"/>
                  <a:gd name="T13" fmla="*/ 24 h 38"/>
                  <a:gd name="T14" fmla="*/ 355 w 408"/>
                  <a:gd name="T15" fmla="*/ 14 h 38"/>
                  <a:gd name="T16" fmla="*/ 389 w 408"/>
                  <a:gd name="T17" fmla="*/ 14 h 38"/>
                  <a:gd name="T18" fmla="*/ 389 w 408"/>
                  <a:gd name="T1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38">
                    <a:moveTo>
                      <a:pt x="408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08" y="38"/>
                    </a:lnTo>
                    <a:lnTo>
                      <a:pt x="408" y="0"/>
                    </a:lnTo>
                    <a:close/>
                    <a:moveTo>
                      <a:pt x="389" y="24"/>
                    </a:moveTo>
                    <a:lnTo>
                      <a:pt x="355" y="24"/>
                    </a:lnTo>
                    <a:lnTo>
                      <a:pt x="355" y="14"/>
                    </a:lnTo>
                    <a:lnTo>
                      <a:pt x="389" y="14"/>
                    </a:lnTo>
                    <a:lnTo>
                      <a:pt x="389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íṩľíḍè-Freeform: Shape 100"/>
              <p:cNvSpPr/>
              <p:nvPr/>
            </p:nvSpPr>
            <p:spPr bwMode="auto">
              <a:xfrm>
                <a:off x="5100638" y="2692400"/>
                <a:ext cx="587375" cy="365125"/>
              </a:xfrm>
              <a:custGeom>
                <a:avLst/>
                <a:gdLst>
                  <a:gd name="T0" fmla="*/ 370 w 370"/>
                  <a:gd name="T1" fmla="*/ 0 h 230"/>
                  <a:gd name="T2" fmla="*/ 0 w 370"/>
                  <a:gd name="T3" fmla="*/ 0 h 230"/>
                  <a:gd name="T4" fmla="*/ 0 w 370"/>
                  <a:gd name="T5" fmla="*/ 230 h 230"/>
                  <a:gd name="T6" fmla="*/ 370 w 370"/>
                  <a:gd name="T7" fmla="*/ 230 h 230"/>
                  <a:gd name="T8" fmla="*/ 370 w 370"/>
                  <a:gd name="T9" fmla="*/ 0 h 230"/>
                  <a:gd name="T10" fmla="*/ 329 w 370"/>
                  <a:gd name="T11" fmla="*/ 197 h 230"/>
                  <a:gd name="T12" fmla="*/ 41 w 370"/>
                  <a:gd name="T13" fmla="*/ 197 h 230"/>
                  <a:gd name="T14" fmla="*/ 41 w 370"/>
                  <a:gd name="T15" fmla="*/ 34 h 230"/>
                  <a:gd name="T16" fmla="*/ 329 w 370"/>
                  <a:gd name="T17" fmla="*/ 34 h 230"/>
                  <a:gd name="T18" fmla="*/ 329 w 370"/>
                  <a:gd name="T19" fmla="*/ 19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230">
                    <a:moveTo>
                      <a:pt x="370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370" y="230"/>
                    </a:lnTo>
                    <a:lnTo>
                      <a:pt x="370" y="0"/>
                    </a:lnTo>
                    <a:close/>
                    <a:moveTo>
                      <a:pt x="329" y="197"/>
                    </a:moveTo>
                    <a:lnTo>
                      <a:pt x="41" y="197"/>
                    </a:lnTo>
                    <a:lnTo>
                      <a:pt x="41" y="34"/>
                    </a:lnTo>
                    <a:lnTo>
                      <a:pt x="329" y="34"/>
                    </a:lnTo>
                    <a:lnTo>
                      <a:pt x="329" y="1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0" name="íṩľíḍè-Freeform: Shape 101"/>
            <p:cNvSpPr/>
            <p:nvPr/>
          </p:nvSpPr>
          <p:spPr bwMode="auto">
            <a:xfrm>
              <a:off x="6342608" y="4434332"/>
              <a:ext cx="296393" cy="323805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1" name="Group 102"/>
            <p:cNvGrpSpPr/>
            <p:nvPr/>
          </p:nvGrpSpPr>
          <p:grpSpPr>
            <a:xfrm>
              <a:off x="4268911" y="4459564"/>
              <a:ext cx="310058" cy="313292"/>
              <a:chOff x="3659188" y="4076700"/>
              <a:chExt cx="468313" cy="473075"/>
            </a:xfrm>
            <a:solidFill>
              <a:schemeClr val="accent1"/>
            </a:solidFill>
          </p:grpSpPr>
          <p:sp>
            <p:nvSpPr>
              <p:cNvPr id="107" name="íṩľíḍè-Freeform: Shape 103"/>
              <p:cNvSpPr/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íṩľíḍè-Freeform: Shape 104"/>
              <p:cNvSpPr/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105"/>
            <p:cNvGrpSpPr/>
            <p:nvPr/>
          </p:nvGrpSpPr>
          <p:grpSpPr>
            <a:xfrm>
              <a:off x="5510184" y="3025571"/>
              <a:ext cx="238586" cy="258624"/>
              <a:chOff x="5534026" y="1911350"/>
              <a:chExt cx="360362" cy="390525"/>
            </a:xfrm>
            <a:solidFill>
              <a:schemeClr val="accent1"/>
            </a:solidFill>
          </p:grpSpPr>
          <p:sp>
            <p:nvSpPr>
              <p:cNvPr id="105" name="íṩľíḍè-Freeform: Shape 106"/>
              <p:cNvSpPr/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íṩľíḍè-Freeform: Shape 107"/>
              <p:cNvSpPr/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3" name="íṩľíḍè-Freeform: Shape 108"/>
            <p:cNvSpPr/>
            <p:nvPr/>
          </p:nvSpPr>
          <p:spPr bwMode="auto">
            <a:xfrm>
              <a:off x="6507621" y="3613256"/>
              <a:ext cx="457204" cy="405807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4" name="Group 109"/>
            <p:cNvGrpSpPr/>
            <p:nvPr/>
          </p:nvGrpSpPr>
          <p:grpSpPr>
            <a:xfrm>
              <a:off x="7363185" y="4580466"/>
              <a:ext cx="320569" cy="281752"/>
              <a:chOff x="8332788" y="4259263"/>
              <a:chExt cx="484188" cy="425449"/>
            </a:xfrm>
            <a:solidFill>
              <a:schemeClr val="accent5"/>
            </a:solidFill>
          </p:grpSpPr>
          <p:sp>
            <p:nvSpPr>
              <p:cNvPr id="102" name="íṩľíḍè-Freeform: Shape 110"/>
              <p:cNvSpPr/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íṩľíḍè-Freeform: Shape 111"/>
              <p:cNvSpPr/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íṩľíḍè-Freeform: Shape 112"/>
              <p:cNvSpPr/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5" name="íṩľíḍè-Freeform: Shape 113"/>
            <p:cNvSpPr/>
            <p:nvPr/>
          </p:nvSpPr>
          <p:spPr bwMode="auto">
            <a:xfrm>
              <a:off x="7477732" y="3329400"/>
              <a:ext cx="283782" cy="263879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ṩľíḍè-Freeform: Shape 114"/>
            <p:cNvSpPr/>
            <p:nvPr/>
          </p:nvSpPr>
          <p:spPr bwMode="auto">
            <a:xfrm>
              <a:off x="4531662" y="5142919"/>
              <a:ext cx="338436" cy="287009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íṩľíḍè-Freeform: Shape 115"/>
            <p:cNvSpPr/>
            <p:nvPr/>
          </p:nvSpPr>
          <p:spPr bwMode="auto">
            <a:xfrm>
              <a:off x="5549070" y="4476385"/>
              <a:ext cx="236485" cy="333266"/>
            </a:xfrm>
            <a:custGeom>
              <a:avLst/>
              <a:gdLst>
                <a:gd name="T0" fmla="*/ 47 w 95"/>
                <a:gd name="T1" fmla="*/ 0 h 134"/>
                <a:gd name="T2" fmla="*/ 0 w 95"/>
                <a:gd name="T3" fmla="*/ 47 h 134"/>
                <a:gd name="T4" fmla="*/ 47 w 95"/>
                <a:gd name="T5" fmla="*/ 134 h 134"/>
                <a:gd name="T6" fmla="*/ 95 w 95"/>
                <a:gd name="T7" fmla="*/ 47 h 134"/>
                <a:gd name="T8" fmla="*/ 47 w 95"/>
                <a:gd name="T9" fmla="*/ 0 h 134"/>
                <a:gd name="T10" fmla="*/ 47 w 95"/>
                <a:gd name="T11" fmla="*/ 55 h 134"/>
                <a:gd name="T12" fmla="*/ 32 w 95"/>
                <a:gd name="T13" fmla="*/ 40 h 134"/>
                <a:gd name="T14" fmla="*/ 47 w 95"/>
                <a:gd name="T15" fmla="*/ 25 h 134"/>
                <a:gd name="T16" fmla="*/ 62 w 95"/>
                <a:gd name="T17" fmla="*/ 40 h 134"/>
                <a:gd name="T18" fmla="*/ 47 w 95"/>
                <a:gd name="T19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3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47" y="134"/>
                    <a:pt x="47" y="134"/>
                  </a:cubicBezTo>
                  <a:cubicBezTo>
                    <a:pt x="47" y="134"/>
                    <a:pt x="95" y="73"/>
                    <a:pt x="95" y="47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55"/>
                  </a:moveTo>
                  <a:cubicBezTo>
                    <a:pt x="39" y="55"/>
                    <a:pt x="32" y="48"/>
                    <a:pt x="32" y="40"/>
                  </a:cubicBezTo>
                  <a:cubicBezTo>
                    <a:pt x="32" y="32"/>
                    <a:pt x="39" y="25"/>
                    <a:pt x="47" y="25"/>
                  </a:cubicBezTo>
                  <a:cubicBezTo>
                    <a:pt x="55" y="25"/>
                    <a:pt x="62" y="32"/>
                    <a:pt x="62" y="40"/>
                  </a:cubicBezTo>
                  <a:cubicBezTo>
                    <a:pt x="62" y="48"/>
                    <a:pt x="55" y="55"/>
                    <a:pt x="47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íṩľíḍè-Freeform: Shape 116"/>
            <p:cNvSpPr/>
            <p:nvPr/>
          </p:nvSpPr>
          <p:spPr bwMode="auto">
            <a:xfrm>
              <a:off x="6455069" y="3207448"/>
              <a:ext cx="176575" cy="25126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9" name="Group 121"/>
            <p:cNvGrpSpPr/>
            <p:nvPr/>
          </p:nvGrpSpPr>
          <p:grpSpPr>
            <a:xfrm>
              <a:off x="5208516" y="5367909"/>
              <a:ext cx="398343" cy="452067"/>
              <a:chOff x="5078413" y="5448300"/>
              <a:chExt cx="601663" cy="68262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94" name="íṩľíḍè-Freeform: Shape 122"/>
              <p:cNvSpPr/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íṩľíḍè-Freeform: Shape 123"/>
              <p:cNvSpPr/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íṩľíḍè-Freeform: Shape 124"/>
              <p:cNvSpPr/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íṩľíḍè-Freeform: Shape 125"/>
              <p:cNvSpPr/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íṩľíḍè-Freeform: Shape 126"/>
              <p:cNvSpPr/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íṩľíḍè-Freeform: Shape 127"/>
              <p:cNvSpPr/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íṩľíḍè-Freeform: Shape 128"/>
              <p:cNvSpPr/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ïṧḷïḓê-Freeform: Shape 129"/>
              <p:cNvSpPr/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0" name="ïṧḷïḓê-Freeform: Shape 130"/>
            <p:cNvSpPr/>
            <p:nvPr/>
          </p:nvSpPr>
          <p:spPr bwMode="auto">
            <a:xfrm>
              <a:off x="5330455" y="2552479"/>
              <a:ext cx="271169" cy="353242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1" name="Group 131"/>
            <p:cNvGrpSpPr/>
            <p:nvPr/>
          </p:nvGrpSpPr>
          <p:grpSpPr>
            <a:xfrm>
              <a:off x="6763011" y="2315933"/>
              <a:ext cx="361558" cy="369011"/>
              <a:chOff x="7426326" y="839788"/>
              <a:chExt cx="546100" cy="557212"/>
            </a:xfrm>
            <a:solidFill>
              <a:schemeClr val="accent2"/>
            </a:solidFill>
          </p:grpSpPr>
          <p:sp>
            <p:nvSpPr>
              <p:cNvPr id="92" name="ïṧḷïḓê-Freeform: Shape 132"/>
              <p:cNvSpPr/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ïṧḷïḓê-Freeform: Shape 133"/>
              <p:cNvSpPr/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2" name="ïṧḷïḓê-Freeform: Shape 134"/>
            <p:cNvSpPr/>
            <p:nvPr/>
          </p:nvSpPr>
          <p:spPr bwMode="auto">
            <a:xfrm>
              <a:off x="6624286" y="5382618"/>
              <a:ext cx="273271" cy="322753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3" name="Group 135"/>
            <p:cNvGrpSpPr/>
            <p:nvPr/>
          </p:nvGrpSpPr>
          <p:grpSpPr>
            <a:xfrm>
              <a:off x="4407650" y="3302067"/>
              <a:ext cx="249098" cy="342729"/>
              <a:chOff x="3868738" y="2328863"/>
              <a:chExt cx="376238" cy="517525"/>
            </a:xfrm>
            <a:solidFill>
              <a:schemeClr val="accent1"/>
            </a:solidFill>
          </p:grpSpPr>
          <p:sp>
            <p:nvSpPr>
              <p:cNvPr id="90" name="ïṧḷïḓê-Freeform: Shape 136"/>
              <p:cNvSpPr/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ïṧḷïḓê-Freeform: Shape 137"/>
              <p:cNvSpPr/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4" name="Group 138"/>
            <p:cNvGrpSpPr/>
            <p:nvPr/>
          </p:nvGrpSpPr>
          <p:grpSpPr>
            <a:xfrm>
              <a:off x="6445609" y="2699663"/>
              <a:ext cx="322670" cy="313292"/>
              <a:chOff x="6946901" y="1419225"/>
              <a:chExt cx="487363" cy="473075"/>
            </a:xfrm>
            <a:solidFill>
              <a:schemeClr val="accent1"/>
            </a:solidFill>
          </p:grpSpPr>
          <p:sp>
            <p:nvSpPr>
              <p:cNvPr id="85" name="ïṧḷïḓê-Freeform: Shape 139"/>
              <p:cNvSpPr/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ṧḷïḓê-Rectangle 140"/>
              <p:cNvSpPr/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ïṧḷïḓê-Rectangle 141"/>
              <p:cNvSpPr/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ïṧḷïḓê-Rectangle 142"/>
              <p:cNvSpPr/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ïṧḷïḓê-Rectangle 143"/>
              <p:cNvSpPr/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5" name="ïṧḷïḓê-Freeform: Shape 144"/>
            <p:cNvSpPr/>
            <p:nvPr/>
          </p:nvSpPr>
          <p:spPr bwMode="auto">
            <a:xfrm>
              <a:off x="7521876" y="2901515"/>
              <a:ext cx="256454" cy="21131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6" name="Group 145"/>
            <p:cNvGrpSpPr/>
            <p:nvPr/>
          </p:nvGrpSpPr>
          <p:grpSpPr>
            <a:xfrm>
              <a:off x="7681635" y="4319730"/>
              <a:ext cx="229128" cy="271238"/>
              <a:chOff x="8813801" y="3865563"/>
              <a:chExt cx="346075" cy="409574"/>
            </a:xfrm>
            <a:solidFill>
              <a:schemeClr val="accent1"/>
            </a:solidFill>
          </p:grpSpPr>
          <p:sp>
            <p:nvSpPr>
              <p:cNvPr id="83" name="ïṧḷïḓê-Freeform: Shape 146"/>
              <p:cNvSpPr/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ïṧḷïḓê-Freeform: Shape 147"/>
              <p:cNvSpPr/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7" name="Group 148"/>
            <p:cNvGrpSpPr/>
            <p:nvPr/>
          </p:nvGrpSpPr>
          <p:grpSpPr>
            <a:xfrm>
              <a:off x="4507503" y="2841594"/>
              <a:ext cx="196546" cy="325908"/>
              <a:chOff x="4019551" y="1633538"/>
              <a:chExt cx="296862" cy="492124"/>
            </a:xfrm>
            <a:solidFill>
              <a:schemeClr val="accent1"/>
            </a:solidFill>
          </p:grpSpPr>
          <p:sp>
            <p:nvSpPr>
              <p:cNvPr id="81" name="ïṧḷïḓê-Freeform: Shape 149"/>
              <p:cNvSpPr/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ïṧḷïḓê-Freeform: Shape 150"/>
              <p:cNvSpPr/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8" name="ïṧḷïḓê-Freeform: Shape 151"/>
            <p:cNvSpPr/>
            <p:nvPr/>
          </p:nvSpPr>
          <p:spPr bwMode="auto">
            <a:xfrm>
              <a:off x="7243349" y="5106123"/>
              <a:ext cx="276424" cy="273342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ṧḷïḓê-Freeform: Shape 152"/>
            <p:cNvSpPr/>
            <p:nvPr/>
          </p:nvSpPr>
          <p:spPr bwMode="auto">
            <a:xfrm>
              <a:off x="4111246" y="3709977"/>
              <a:ext cx="316364" cy="25126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0" name="Group 153"/>
            <p:cNvGrpSpPr/>
            <p:nvPr/>
          </p:nvGrpSpPr>
          <p:grpSpPr>
            <a:xfrm>
              <a:off x="4992019" y="2341164"/>
              <a:ext cx="318466" cy="320649"/>
              <a:chOff x="4751388" y="877888"/>
              <a:chExt cx="481013" cy="484187"/>
            </a:xfrm>
            <a:solidFill>
              <a:schemeClr val="accent1"/>
            </a:solidFill>
          </p:grpSpPr>
          <p:sp>
            <p:nvSpPr>
              <p:cNvPr id="64" name="ïṧḷïḓê-Oval 154"/>
              <p:cNvSpPr/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ïṧḷïḓê-Rectangle 155"/>
              <p:cNvSpPr/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ïṧḷïḓê-Rectangle 156"/>
              <p:cNvSpPr/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ïṧḷïḓê-Rectangle 157"/>
              <p:cNvSpPr/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ïṧḷïḓê-Rectangle 158"/>
              <p:cNvSpPr/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ïṧḷïḓê-Freeform: Shape 159"/>
              <p:cNvSpPr/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ïṧḷïḓê-Freeform: Shape 160"/>
              <p:cNvSpPr/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ïṧḷïḓê-Freeform: Shape 161"/>
              <p:cNvSpPr/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ïṧḷïḓê-Freeform: Shape 162"/>
              <p:cNvSpPr/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ṧḷïḓê-Freeform: Shape 163"/>
              <p:cNvSpPr/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ṧḷïḓê-Freeform: Shape 164"/>
              <p:cNvSpPr/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ïṧḷïḓê-Freeform: Shape 165"/>
              <p:cNvSpPr/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ïṧḷïḓê-Freeform: Shape 166"/>
              <p:cNvSpPr/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ïṧḷïḓê-Freeform: Shape 167"/>
              <p:cNvSpPr/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ïṧḷïḓê-Freeform: Shape 168"/>
              <p:cNvSpPr/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ïṧḷïḓê-Freeform: Shape 169"/>
              <p:cNvSpPr/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ïṧḷïḓê-Freeform: Shape 170"/>
              <p:cNvSpPr/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1" name="ïṧḷïḓê-Freeform: Shape 171"/>
            <p:cNvSpPr/>
            <p:nvPr/>
          </p:nvSpPr>
          <p:spPr bwMode="auto">
            <a:xfrm>
              <a:off x="7863465" y="3613256"/>
              <a:ext cx="74625" cy="76746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ṧḷïḓê-Freeform: Shape 172"/>
            <p:cNvSpPr/>
            <p:nvPr/>
          </p:nvSpPr>
          <p:spPr bwMode="auto">
            <a:xfrm>
              <a:off x="7796197" y="3684746"/>
              <a:ext cx="268016" cy="216570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ïṧḷïḓê-Freeform: Shape 173"/>
            <p:cNvSpPr/>
            <p:nvPr/>
          </p:nvSpPr>
          <p:spPr bwMode="auto">
            <a:xfrm>
              <a:off x="5233839" y="5008326"/>
              <a:ext cx="1742100" cy="1857084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78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2122106" y="2839993"/>
            <a:ext cx="1252905" cy="1252906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39" name="椭圆 38"/>
          <p:cNvSpPr/>
          <p:nvPr/>
        </p:nvSpPr>
        <p:spPr>
          <a:xfrm>
            <a:off x="4231163" y="1877237"/>
            <a:ext cx="1589209" cy="15892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0" name="椭圆 39"/>
          <p:cNvSpPr/>
          <p:nvPr/>
        </p:nvSpPr>
        <p:spPr>
          <a:xfrm>
            <a:off x="6380330" y="3466446"/>
            <a:ext cx="1252905" cy="125290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1" name="椭圆 40"/>
          <p:cNvSpPr/>
          <p:nvPr/>
        </p:nvSpPr>
        <p:spPr>
          <a:xfrm>
            <a:off x="6447855" y="898812"/>
            <a:ext cx="903410" cy="903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2" name="椭圆 41"/>
          <p:cNvSpPr/>
          <p:nvPr/>
        </p:nvSpPr>
        <p:spPr>
          <a:xfrm>
            <a:off x="2821644" y="1061199"/>
            <a:ext cx="1078157" cy="1078158"/>
          </a:xfrm>
          <a:prstGeom prst="ellipse">
            <a:avLst/>
          </a:prstGeom>
          <a:solidFill>
            <a:srgbClr val="1F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3" name="椭圆 42"/>
          <p:cNvSpPr/>
          <p:nvPr/>
        </p:nvSpPr>
        <p:spPr>
          <a:xfrm>
            <a:off x="3744288" y="3828580"/>
            <a:ext cx="903410" cy="9034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4" name="椭圆 43"/>
          <p:cNvSpPr/>
          <p:nvPr/>
        </p:nvSpPr>
        <p:spPr>
          <a:xfrm>
            <a:off x="4938396" y="973827"/>
            <a:ext cx="631946" cy="631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5" name="椭圆 44"/>
          <p:cNvSpPr/>
          <p:nvPr/>
        </p:nvSpPr>
        <p:spPr>
          <a:xfrm>
            <a:off x="5879446" y="1604950"/>
            <a:ext cx="544573" cy="544573"/>
          </a:xfrm>
          <a:prstGeom prst="ellipse">
            <a:avLst/>
          </a:prstGeom>
          <a:solidFill>
            <a:srgbClr val="1F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6" name="椭圆 45"/>
          <p:cNvSpPr/>
          <p:nvPr/>
        </p:nvSpPr>
        <p:spPr>
          <a:xfrm>
            <a:off x="3476670" y="2422223"/>
            <a:ext cx="499235" cy="499235"/>
          </a:xfrm>
          <a:prstGeom prst="ellipse">
            <a:avLst/>
          </a:prstGeom>
          <a:solidFill>
            <a:srgbClr val="1F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7" name="椭圆 46"/>
          <p:cNvSpPr/>
          <p:nvPr/>
        </p:nvSpPr>
        <p:spPr>
          <a:xfrm>
            <a:off x="1591543" y="2139356"/>
            <a:ext cx="383015" cy="383015"/>
          </a:xfrm>
          <a:prstGeom prst="ellipse">
            <a:avLst/>
          </a:prstGeom>
          <a:solidFill>
            <a:srgbClr val="1F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8" name="椭圆 47"/>
          <p:cNvSpPr/>
          <p:nvPr/>
        </p:nvSpPr>
        <p:spPr>
          <a:xfrm>
            <a:off x="6232510" y="2921458"/>
            <a:ext cx="295640" cy="295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49" name="任意多边形: 形状 48"/>
          <p:cNvSpPr>
            <a:spLocks noChangeAspect="1"/>
          </p:cNvSpPr>
          <p:nvPr/>
        </p:nvSpPr>
        <p:spPr bwMode="auto">
          <a:xfrm>
            <a:off x="1683315" y="2199254"/>
            <a:ext cx="199472" cy="263220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4" name="任意多边形: 形状 53"/>
          <p:cNvSpPr>
            <a:spLocks noChangeAspect="1"/>
          </p:cNvSpPr>
          <p:nvPr/>
        </p:nvSpPr>
        <p:spPr bwMode="auto">
          <a:xfrm>
            <a:off x="6747965" y="1167914"/>
            <a:ext cx="303189" cy="365205"/>
          </a:xfrm>
          <a:custGeom>
            <a:avLst/>
            <a:gdLst>
              <a:gd name="T0" fmla="*/ 212 w 212"/>
              <a:gd name="T1" fmla="*/ 160 h 256"/>
              <a:gd name="T2" fmla="*/ 210 w 212"/>
              <a:gd name="T3" fmla="*/ 171 h 256"/>
              <a:gd name="T4" fmla="*/ 203 w 212"/>
              <a:gd name="T5" fmla="*/ 180 h 256"/>
              <a:gd name="T6" fmla="*/ 208 w 212"/>
              <a:gd name="T7" fmla="*/ 188 h 256"/>
              <a:gd name="T8" fmla="*/ 209 w 212"/>
              <a:gd name="T9" fmla="*/ 200 h 256"/>
              <a:gd name="T10" fmla="*/ 205 w 212"/>
              <a:gd name="T11" fmla="*/ 212 h 256"/>
              <a:gd name="T12" fmla="*/ 200 w 212"/>
              <a:gd name="T13" fmla="*/ 218 h 256"/>
              <a:gd name="T14" fmla="*/ 193 w 212"/>
              <a:gd name="T15" fmla="*/ 222 h 256"/>
              <a:gd name="T16" fmla="*/ 194 w 212"/>
              <a:gd name="T17" fmla="*/ 235 h 256"/>
              <a:gd name="T18" fmla="*/ 186 w 212"/>
              <a:gd name="T19" fmla="*/ 245 h 256"/>
              <a:gd name="T20" fmla="*/ 176 w 212"/>
              <a:gd name="T21" fmla="*/ 251 h 256"/>
              <a:gd name="T22" fmla="*/ 169 w 212"/>
              <a:gd name="T23" fmla="*/ 254 h 256"/>
              <a:gd name="T24" fmla="*/ 131 w 212"/>
              <a:gd name="T25" fmla="*/ 256 h 256"/>
              <a:gd name="T26" fmla="*/ 91 w 212"/>
              <a:gd name="T27" fmla="*/ 254 h 256"/>
              <a:gd name="T28" fmla="*/ 60 w 212"/>
              <a:gd name="T29" fmla="*/ 247 h 256"/>
              <a:gd name="T30" fmla="*/ 55 w 212"/>
              <a:gd name="T31" fmla="*/ 245 h 256"/>
              <a:gd name="T32" fmla="*/ 50 w 212"/>
              <a:gd name="T33" fmla="*/ 242 h 256"/>
              <a:gd name="T34" fmla="*/ 46 w 212"/>
              <a:gd name="T35" fmla="*/ 239 h 256"/>
              <a:gd name="T36" fmla="*/ 42 w 212"/>
              <a:gd name="T37" fmla="*/ 234 h 256"/>
              <a:gd name="T38" fmla="*/ 0 w 212"/>
              <a:gd name="T39" fmla="*/ 230 h 256"/>
              <a:gd name="T40" fmla="*/ 0 w 212"/>
              <a:gd name="T41" fmla="*/ 136 h 256"/>
              <a:gd name="T42" fmla="*/ 15 w 212"/>
              <a:gd name="T43" fmla="*/ 136 h 256"/>
              <a:gd name="T44" fmla="*/ 30 w 212"/>
              <a:gd name="T45" fmla="*/ 136 h 256"/>
              <a:gd name="T46" fmla="*/ 37 w 212"/>
              <a:gd name="T47" fmla="*/ 131 h 256"/>
              <a:gd name="T48" fmla="*/ 41 w 212"/>
              <a:gd name="T49" fmla="*/ 127 h 256"/>
              <a:gd name="T50" fmla="*/ 43 w 212"/>
              <a:gd name="T51" fmla="*/ 116 h 256"/>
              <a:gd name="T52" fmla="*/ 46 w 212"/>
              <a:gd name="T53" fmla="*/ 104 h 256"/>
              <a:gd name="T54" fmla="*/ 50 w 212"/>
              <a:gd name="T55" fmla="*/ 95 h 256"/>
              <a:gd name="T56" fmla="*/ 56 w 212"/>
              <a:gd name="T57" fmla="*/ 84 h 256"/>
              <a:gd name="T58" fmla="*/ 73 w 212"/>
              <a:gd name="T59" fmla="*/ 68 h 256"/>
              <a:gd name="T60" fmla="*/ 89 w 212"/>
              <a:gd name="T61" fmla="*/ 18 h 256"/>
              <a:gd name="T62" fmla="*/ 89 w 212"/>
              <a:gd name="T63" fmla="*/ 2 h 256"/>
              <a:gd name="T64" fmla="*/ 97 w 212"/>
              <a:gd name="T65" fmla="*/ 0 h 256"/>
              <a:gd name="T66" fmla="*/ 117 w 212"/>
              <a:gd name="T67" fmla="*/ 18 h 256"/>
              <a:gd name="T68" fmla="*/ 121 w 212"/>
              <a:gd name="T69" fmla="*/ 39 h 256"/>
              <a:gd name="T70" fmla="*/ 114 w 212"/>
              <a:gd name="T71" fmla="*/ 59 h 256"/>
              <a:gd name="T72" fmla="*/ 109 w 212"/>
              <a:gd name="T73" fmla="*/ 89 h 256"/>
              <a:gd name="T74" fmla="*/ 113 w 212"/>
              <a:gd name="T75" fmla="*/ 100 h 256"/>
              <a:gd name="T76" fmla="*/ 122 w 212"/>
              <a:gd name="T77" fmla="*/ 107 h 256"/>
              <a:gd name="T78" fmla="*/ 126 w 212"/>
              <a:gd name="T79" fmla="*/ 107 h 256"/>
              <a:gd name="T80" fmla="*/ 131 w 212"/>
              <a:gd name="T81" fmla="*/ 107 h 256"/>
              <a:gd name="T82" fmla="*/ 136 w 212"/>
              <a:gd name="T83" fmla="*/ 107 h 256"/>
              <a:gd name="T84" fmla="*/ 141 w 212"/>
              <a:gd name="T85" fmla="*/ 106 h 256"/>
              <a:gd name="T86" fmla="*/ 152 w 212"/>
              <a:gd name="T87" fmla="*/ 103 h 256"/>
              <a:gd name="T88" fmla="*/ 164 w 212"/>
              <a:gd name="T89" fmla="*/ 99 h 256"/>
              <a:gd name="T90" fmla="*/ 188 w 212"/>
              <a:gd name="T91" fmla="*/ 98 h 256"/>
              <a:gd name="T92" fmla="*/ 198 w 212"/>
              <a:gd name="T93" fmla="*/ 101 h 256"/>
              <a:gd name="T94" fmla="*/ 205 w 212"/>
              <a:gd name="T95" fmla="*/ 106 h 256"/>
              <a:gd name="T96" fmla="*/ 206 w 212"/>
              <a:gd name="T97" fmla="*/ 109 h 256"/>
              <a:gd name="T98" fmla="*/ 207 w 212"/>
              <a:gd name="T99" fmla="*/ 112 h 256"/>
              <a:gd name="T100" fmla="*/ 208 w 212"/>
              <a:gd name="T101" fmla="*/ 115 h 256"/>
              <a:gd name="T102" fmla="*/ 208 w 212"/>
              <a:gd name="T103" fmla="*/ 118 h 256"/>
              <a:gd name="T104" fmla="*/ 208 w 212"/>
              <a:gd name="T105" fmla="*/ 123 h 256"/>
              <a:gd name="T106" fmla="*/ 203 w 212"/>
              <a:gd name="T107" fmla="*/ 136 h 256"/>
              <a:gd name="T108" fmla="*/ 205 w 212"/>
              <a:gd name="T109" fmla="*/ 139 h 256"/>
              <a:gd name="T110" fmla="*/ 207 w 212"/>
              <a:gd name="T111" fmla="*/ 141 h 256"/>
              <a:gd name="T112" fmla="*/ 209 w 212"/>
              <a:gd name="T113" fmla="*/ 144 h 256"/>
              <a:gd name="T114" fmla="*/ 210 w 212"/>
              <a:gd name="T115" fmla="*/ 147 h 256"/>
              <a:gd name="T116" fmla="*/ 211 w 212"/>
              <a:gd name="T117" fmla="*/ 150 h 256"/>
              <a:gd name="T118" fmla="*/ 212 w 212"/>
              <a:gd name="T119" fmla="*/ 155 h 256"/>
              <a:gd name="T120" fmla="*/ 212 w 212"/>
              <a:gd name="T121" fmla="*/ 16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" h="256">
                <a:moveTo>
                  <a:pt x="212" y="160"/>
                </a:moveTo>
                <a:cubicBezTo>
                  <a:pt x="212" y="165"/>
                  <a:pt x="211" y="169"/>
                  <a:pt x="210" y="171"/>
                </a:cubicBezTo>
                <a:cubicBezTo>
                  <a:pt x="209" y="174"/>
                  <a:pt x="206" y="177"/>
                  <a:pt x="203" y="180"/>
                </a:cubicBezTo>
                <a:cubicBezTo>
                  <a:pt x="205" y="182"/>
                  <a:pt x="207" y="185"/>
                  <a:pt x="208" y="188"/>
                </a:cubicBezTo>
                <a:cubicBezTo>
                  <a:pt x="208" y="191"/>
                  <a:pt x="209" y="195"/>
                  <a:pt x="209" y="200"/>
                </a:cubicBezTo>
                <a:cubicBezTo>
                  <a:pt x="208" y="205"/>
                  <a:pt x="207" y="209"/>
                  <a:pt x="205" y="212"/>
                </a:cubicBezTo>
                <a:cubicBezTo>
                  <a:pt x="203" y="215"/>
                  <a:pt x="201" y="217"/>
                  <a:pt x="200" y="218"/>
                </a:cubicBezTo>
                <a:cubicBezTo>
                  <a:pt x="199" y="219"/>
                  <a:pt x="196" y="220"/>
                  <a:pt x="193" y="222"/>
                </a:cubicBezTo>
                <a:cubicBezTo>
                  <a:pt x="195" y="227"/>
                  <a:pt x="195" y="231"/>
                  <a:pt x="194" y="235"/>
                </a:cubicBezTo>
                <a:cubicBezTo>
                  <a:pt x="192" y="239"/>
                  <a:pt x="190" y="242"/>
                  <a:pt x="186" y="245"/>
                </a:cubicBezTo>
                <a:cubicBezTo>
                  <a:pt x="183" y="248"/>
                  <a:pt x="180" y="250"/>
                  <a:pt x="176" y="251"/>
                </a:cubicBezTo>
                <a:cubicBezTo>
                  <a:pt x="173" y="253"/>
                  <a:pt x="171" y="254"/>
                  <a:pt x="169" y="254"/>
                </a:cubicBezTo>
                <a:cubicBezTo>
                  <a:pt x="157" y="255"/>
                  <a:pt x="144" y="256"/>
                  <a:pt x="131" y="256"/>
                </a:cubicBezTo>
                <a:cubicBezTo>
                  <a:pt x="118" y="256"/>
                  <a:pt x="104" y="256"/>
                  <a:pt x="91" y="254"/>
                </a:cubicBezTo>
                <a:cubicBezTo>
                  <a:pt x="77" y="253"/>
                  <a:pt x="67" y="250"/>
                  <a:pt x="60" y="247"/>
                </a:cubicBezTo>
                <a:cubicBezTo>
                  <a:pt x="60" y="247"/>
                  <a:pt x="58" y="246"/>
                  <a:pt x="55" y="245"/>
                </a:cubicBezTo>
                <a:cubicBezTo>
                  <a:pt x="53" y="243"/>
                  <a:pt x="51" y="243"/>
                  <a:pt x="50" y="242"/>
                </a:cubicBezTo>
                <a:cubicBezTo>
                  <a:pt x="49" y="241"/>
                  <a:pt x="47" y="240"/>
                  <a:pt x="46" y="239"/>
                </a:cubicBezTo>
                <a:cubicBezTo>
                  <a:pt x="44" y="237"/>
                  <a:pt x="43" y="236"/>
                  <a:pt x="42" y="234"/>
                </a:cubicBezTo>
                <a:cubicBezTo>
                  <a:pt x="37" y="231"/>
                  <a:pt x="24" y="230"/>
                  <a:pt x="0" y="230"/>
                </a:cubicBezTo>
                <a:cubicBezTo>
                  <a:pt x="0" y="136"/>
                  <a:pt x="0" y="136"/>
                  <a:pt x="0" y="136"/>
                </a:cubicBezTo>
                <a:cubicBezTo>
                  <a:pt x="5" y="136"/>
                  <a:pt x="10" y="136"/>
                  <a:pt x="15" y="136"/>
                </a:cubicBezTo>
                <a:cubicBezTo>
                  <a:pt x="21" y="136"/>
                  <a:pt x="26" y="136"/>
                  <a:pt x="30" y="136"/>
                </a:cubicBezTo>
                <a:cubicBezTo>
                  <a:pt x="35" y="135"/>
                  <a:pt x="37" y="134"/>
                  <a:pt x="37" y="131"/>
                </a:cubicBezTo>
                <a:cubicBezTo>
                  <a:pt x="38" y="130"/>
                  <a:pt x="40" y="128"/>
                  <a:pt x="41" y="127"/>
                </a:cubicBezTo>
                <a:cubicBezTo>
                  <a:pt x="41" y="126"/>
                  <a:pt x="42" y="122"/>
                  <a:pt x="43" y="116"/>
                </a:cubicBezTo>
                <a:cubicBezTo>
                  <a:pt x="45" y="111"/>
                  <a:pt x="46" y="107"/>
                  <a:pt x="46" y="104"/>
                </a:cubicBezTo>
                <a:cubicBezTo>
                  <a:pt x="47" y="102"/>
                  <a:pt x="48" y="99"/>
                  <a:pt x="50" y="95"/>
                </a:cubicBezTo>
                <a:cubicBezTo>
                  <a:pt x="52" y="91"/>
                  <a:pt x="54" y="87"/>
                  <a:pt x="56" y="84"/>
                </a:cubicBezTo>
                <a:cubicBezTo>
                  <a:pt x="73" y="68"/>
                  <a:pt x="73" y="68"/>
                  <a:pt x="73" y="68"/>
                </a:cubicBezTo>
                <a:cubicBezTo>
                  <a:pt x="84" y="48"/>
                  <a:pt x="89" y="32"/>
                  <a:pt x="89" y="18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1"/>
                  <a:pt x="92" y="0"/>
                  <a:pt x="97" y="0"/>
                </a:cubicBezTo>
                <a:cubicBezTo>
                  <a:pt x="107" y="0"/>
                  <a:pt x="114" y="6"/>
                  <a:pt x="117" y="1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49"/>
                  <a:pt x="118" y="56"/>
                  <a:pt x="114" y="59"/>
                </a:cubicBezTo>
                <a:cubicBezTo>
                  <a:pt x="112" y="75"/>
                  <a:pt x="111" y="85"/>
                  <a:pt x="109" y="89"/>
                </a:cubicBezTo>
                <a:cubicBezTo>
                  <a:pt x="108" y="93"/>
                  <a:pt x="110" y="97"/>
                  <a:pt x="113" y="100"/>
                </a:cubicBezTo>
                <a:cubicBezTo>
                  <a:pt x="116" y="104"/>
                  <a:pt x="119" y="106"/>
                  <a:pt x="122" y="107"/>
                </a:cubicBezTo>
                <a:cubicBezTo>
                  <a:pt x="124" y="107"/>
                  <a:pt x="126" y="107"/>
                  <a:pt x="126" y="107"/>
                </a:cubicBezTo>
                <a:cubicBezTo>
                  <a:pt x="127" y="107"/>
                  <a:pt x="129" y="107"/>
                  <a:pt x="131" y="107"/>
                </a:cubicBezTo>
                <a:cubicBezTo>
                  <a:pt x="133" y="107"/>
                  <a:pt x="134" y="107"/>
                  <a:pt x="136" y="107"/>
                </a:cubicBezTo>
                <a:cubicBezTo>
                  <a:pt x="138" y="107"/>
                  <a:pt x="139" y="106"/>
                  <a:pt x="141" y="106"/>
                </a:cubicBezTo>
                <a:cubicBezTo>
                  <a:pt x="143" y="105"/>
                  <a:pt x="147" y="104"/>
                  <a:pt x="152" y="103"/>
                </a:cubicBezTo>
                <a:cubicBezTo>
                  <a:pt x="158" y="101"/>
                  <a:pt x="162" y="100"/>
                  <a:pt x="164" y="99"/>
                </a:cubicBezTo>
                <a:cubicBezTo>
                  <a:pt x="173" y="97"/>
                  <a:pt x="181" y="97"/>
                  <a:pt x="188" y="98"/>
                </a:cubicBezTo>
                <a:cubicBezTo>
                  <a:pt x="191" y="99"/>
                  <a:pt x="195" y="100"/>
                  <a:pt x="198" y="101"/>
                </a:cubicBezTo>
                <a:cubicBezTo>
                  <a:pt x="202" y="103"/>
                  <a:pt x="204" y="104"/>
                  <a:pt x="205" y="106"/>
                </a:cubicBezTo>
                <a:cubicBezTo>
                  <a:pt x="205" y="106"/>
                  <a:pt x="205" y="107"/>
                  <a:pt x="206" y="109"/>
                </a:cubicBezTo>
                <a:cubicBezTo>
                  <a:pt x="207" y="111"/>
                  <a:pt x="207" y="112"/>
                  <a:pt x="207" y="112"/>
                </a:cubicBezTo>
                <a:cubicBezTo>
                  <a:pt x="207" y="112"/>
                  <a:pt x="207" y="113"/>
                  <a:pt x="208" y="115"/>
                </a:cubicBezTo>
                <a:cubicBezTo>
                  <a:pt x="208" y="116"/>
                  <a:pt x="209" y="118"/>
                  <a:pt x="208" y="118"/>
                </a:cubicBezTo>
                <a:cubicBezTo>
                  <a:pt x="208" y="119"/>
                  <a:pt x="208" y="120"/>
                  <a:pt x="208" y="123"/>
                </a:cubicBezTo>
                <a:cubicBezTo>
                  <a:pt x="208" y="125"/>
                  <a:pt x="206" y="129"/>
                  <a:pt x="203" y="136"/>
                </a:cubicBezTo>
                <a:cubicBezTo>
                  <a:pt x="203" y="136"/>
                  <a:pt x="204" y="137"/>
                  <a:pt x="205" y="139"/>
                </a:cubicBezTo>
                <a:cubicBezTo>
                  <a:pt x="206" y="140"/>
                  <a:pt x="207" y="141"/>
                  <a:pt x="207" y="141"/>
                </a:cubicBezTo>
                <a:cubicBezTo>
                  <a:pt x="207" y="142"/>
                  <a:pt x="208" y="143"/>
                  <a:pt x="209" y="144"/>
                </a:cubicBezTo>
                <a:cubicBezTo>
                  <a:pt x="209" y="145"/>
                  <a:pt x="210" y="146"/>
                  <a:pt x="210" y="147"/>
                </a:cubicBezTo>
                <a:cubicBezTo>
                  <a:pt x="210" y="148"/>
                  <a:pt x="211" y="149"/>
                  <a:pt x="211" y="150"/>
                </a:cubicBezTo>
                <a:cubicBezTo>
                  <a:pt x="211" y="152"/>
                  <a:pt x="212" y="153"/>
                  <a:pt x="212" y="155"/>
                </a:cubicBezTo>
                <a:cubicBezTo>
                  <a:pt x="212" y="156"/>
                  <a:pt x="212" y="158"/>
                  <a:pt x="21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5" name="任意多边形: 形状 54"/>
          <p:cNvSpPr>
            <a:spLocks noChangeAspect="1"/>
          </p:cNvSpPr>
          <p:nvPr/>
        </p:nvSpPr>
        <p:spPr bwMode="auto">
          <a:xfrm>
            <a:off x="4018847" y="4097683"/>
            <a:ext cx="354291" cy="365205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2" name="任意多边形: 形状 51"/>
          <p:cNvSpPr>
            <a:spLocks noChangeAspect="1"/>
          </p:cNvSpPr>
          <p:nvPr/>
        </p:nvSpPr>
        <p:spPr bwMode="auto">
          <a:xfrm>
            <a:off x="3178120" y="1432647"/>
            <a:ext cx="365205" cy="335261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53" name="任意多边形: 形状 52"/>
          <p:cNvSpPr>
            <a:spLocks noChangeAspect="1"/>
          </p:cNvSpPr>
          <p:nvPr/>
        </p:nvSpPr>
        <p:spPr bwMode="auto">
          <a:xfrm>
            <a:off x="5122759" y="1162269"/>
            <a:ext cx="263220" cy="255061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19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1858" y="1135245"/>
            <a:ext cx="1696768" cy="1620180"/>
            <a:chOff x="469144" y="1916832"/>
            <a:chExt cx="2262357" cy="2160240"/>
          </a:xfrm>
        </p:grpSpPr>
        <p:sp>
          <p:nvSpPr>
            <p:cNvPr id="47" name="íślíḋè-Left Bracket 46"/>
            <p:cNvSpPr/>
            <p:nvPr/>
          </p:nvSpPr>
          <p:spPr>
            <a:xfrm>
              <a:off x="469144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8" name="íślíḋè-Left Bracket 47"/>
            <p:cNvSpPr/>
            <p:nvPr/>
          </p:nvSpPr>
          <p:spPr>
            <a:xfrm flipH="1">
              <a:off x="2490907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235460" y="3356992"/>
              <a:ext cx="720080" cy="720080"/>
              <a:chOff x="1235460" y="3356992"/>
              <a:chExt cx="720080" cy="720080"/>
            </a:xfrm>
          </p:grpSpPr>
          <p:sp>
            <p:nvSpPr>
              <p:cNvPr id="53" name="íślíḋè-Oval 52"/>
              <p:cNvSpPr/>
              <p:nvPr/>
            </p:nvSpPr>
            <p:spPr bwMode="auto">
              <a:xfrm>
                <a:off x="1235460" y="3356992"/>
                <a:ext cx="720080" cy="72008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íślíḋè-Freeform 53"/>
              <p:cNvSpPr/>
              <p:nvPr/>
            </p:nvSpPr>
            <p:spPr bwMode="auto">
              <a:xfrm>
                <a:off x="1406193" y="3525656"/>
                <a:ext cx="382754" cy="382752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74650" y="2310245"/>
              <a:ext cx="2256851" cy="1007968"/>
              <a:chOff x="474650" y="1914201"/>
              <a:chExt cx="2256851" cy="1007968"/>
            </a:xfrm>
          </p:grpSpPr>
          <p:sp>
            <p:nvSpPr>
              <p:cNvPr id="51" name="íślíḋè-Rectangle 50"/>
              <p:cNvSpPr/>
              <p:nvPr/>
            </p:nvSpPr>
            <p:spPr>
              <a:xfrm>
                <a:off x="474650" y="1914201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íślíḋè-Rectangle 51"/>
              <p:cNvSpPr/>
              <p:nvPr/>
            </p:nvSpPr>
            <p:spPr>
              <a:xfrm>
                <a:off x="474650" y="2160422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597827" y="1135245"/>
            <a:ext cx="1695885" cy="1620180"/>
            <a:chOff x="3463769" y="1916832"/>
            <a:chExt cx="2261180" cy="2160240"/>
          </a:xfrm>
        </p:grpSpPr>
        <p:sp>
          <p:nvSpPr>
            <p:cNvPr id="39" name="íślíḋè-Left Bracket 38"/>
            <p:cNvSpPr/>
            <p:nvPr/>
          </p:nvSpPr>
          <p:spPr>
            <a:xfrm>
              <a:off x="3468097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íślíḋè-Left Bracket 39"/>
            <p:cNvSpPr/>
            <p:nvPr/>
          </p:nvSpPr>
          <p:spPr>
            <a:xfrm flipH="1">
              <a:off x="5489860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236483" y="3356992"/>
              <a:ext cx="720080" cy="720080"/>
              <a:chOff x="4236483" y="3356992"/>
              <a:chExt cx="720080" cy="720080"/>
            </a:xfrm>
          </p:grpSpPr>
          <p:sp>
            <p:nvSpPr>
              <p:cNvPr id="45" name="íślíḋè-Oval 44"/>
              <p:cNvSpPr/>
              <p:nvPr/>
            </p:nvSpPr>
            <p:spPr bwMode="auto">
              <a:xfrm>
                <a:off x="4236483" y="3356992"/>
                <a:ext cx="720080" cy="720080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íślíḋè-Freeform 45"/>
              <p:cNvSpPr/>
              <p:nvPr/>
            </p:nvSpPr>
            <p:spPr bwMode="auto">
              <a:xfrm>
                <a:off x="4405146" y="3525656"/>
                <a:ext cx="382754" cy="382752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463769" y="2310245"/>
              <a:ext cx="2256851" cy="1007968"/>
              <a:chOff x="474650" y="1914201"/>
              <a:chExt cx="2256851" cy="1007968"/>
            </a:xfrm>
          </p:grpSpPr>
          <p:sp>
            <p:nvSpPr>
              <p:cNvPr id="43" name="íślíḋè-Rectangle 42"/>
              <p:cNvSpPr/>
              <p:nvPr/>
            </p:nvSpPr>
            <p:spPr>
              <a:xfrm>
                <a:off x="474650" y="1914201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íślíḋè-Rectangle 43"/>
              <p:cNvSpPr/>
              <p:nvPr/>
            </p:nvSpPr>
            <p:spPr>
              <a:xfrm>
                <a:off x="474650" y="2160422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839666" y="1135245"/>
            <a:ext cx="1703261" cy="1620180"/>
            <a:chOff x="6452888" y="1916832"/>
            <a:chExt cx="2271014" cy="2160240"/>
          </a:xfrm>
        </p:grpSpPr>
        <p:sp>
          <p:nvSpPr>
            <p:cNvPr id="31" name="íślíḋè-Left Bracket 30"/>
            <p:cNvSpPr/>
            <p:nvPr/>
          </p:nvSpPr>
          <p:spPr>
            <a:xfrm>
              <a:off x="6467050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íślíḋè-Left Bracket 31"/>
            <p:cNvSpPr/>
            <p:nvPr/>
          </p:nvSpPr>
          <p:spPr>
            <a:xfrm flipH="1">
              <a:off x="8488813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237506" y="3356992"/>
              <a:ext cx="720080" cy="720080"/>
              <a:chOff x="7237506" y="3356992"/>
              <a:chExt cx="720080" cy="720080"/>
            </a:xfrm>
          </p:grpSpPr>
          <p:sp>
            <p:nvSpPr>
              <p:cNvPr id="37" name="íślíḋè-Oval 36"/>
              <p:cNvSpPr/>
              <p:nvPr/>
            </p:nvSpPr>
            <p:spPr bwMode="auto">
              <a:xfrm>
                <a:off x="7237506" y="3356992"/>
                <a:ext cx="720080" cy="72008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íślíḋè-Freeform 37"/>
              <p:cNvSpPr/>
              <p:nvPr/>
            </p:nvSpPr>
            <p:spPr bwMode="auto">
              <a:xfrm>
                <a:off x="7404140" y="3525656"/>
                <a:ext cx="382754" cy="3827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452888" y="2310245"/>
              <a:ext cx="2256851" cy="1007968"/>
              <a:chOff x="474650" y="1914201"/>
              <a:chExt cx="2256851" cy="1007968"/>
            </a:xfrm>
          </p:grpSpPr>
          <p:sp>
            <p:nvSpPr>
              <p:cNvPr id="35" name="íślíḋè-Rectangle 34"/>
              <p:cNvSpPr/>
              <p:nvPr/>
            </p:nvSpPr>
            <p:spPr>
              <a:xfrm>
                <a:off x="474650" y="1914201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íślíḋè-Rectangle 35"/>
              <p:cNvSpPr/>
              <p:nvPr/>
            </p:nvSpPr>
            <p:spPr>
              <a:xfrm>
                <a:off x="474650" y="2160422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081505" y="1135245"/>
            <a:ext cx="1710637" cy="1620180"/>
            <a:chOff x="9442007" y="1916832"/>
            <a:chExt cx="2280849" cy="2160240"/>
          </a:xfrm>
        </p:grpSpPr>
        <p:sp>
          <p:nvSpPr>
            <p:cNvPr id="23" name="íślíḋè-Left Bracket 22"/>
            <p:cNvSpPr/>
            <p:nvPr/>
          </p:nvSpPr>
          <p:spPr>
            <a:xfrm>
              <a:off x="9466004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íślíḋè-Left Bracket 23"/>
            <p:cNvSpPr/>
            <p:nvPr/>
          </p:nvSpPr>
          <p:spPr>
            <a:xfrm flipH="1">
              <a:off x="11487767" y="1916832"/>
              <a:ext cx="235089" cy="1800200"/>
            </a:xfrm>
            <a:prstGeom prst="leftBracket">
              <a:avLst>
                <a:gd name="adj" fmla="val 9299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238529" y="3356992"/>
              <a:ext cx="720080" cy="720080"/>
              <a:chOff x="10238529" y="3356992"/>
              <a:chExt cx="720080" cy="720080"/>
            </a:xfrm>
          </p:grpSpPr>
          <p:sp>
            <p:nvSpPr>
              <p:cNvPr id="29" name="íślíḋè-Oval 28"/>
              <p:cNvSpPr/>
              <p:nvPr/>
            </p:nvSpPr>
            <p:spPr bwMode="auto">
              <a:xfrm>
                <a:off x="10238529" y="3356992"/>
                <a:ext cx="720080" cy="72008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íślíḋè-Freeform 29"/>
              <p:cNvSpPr/>
              <p:nvPr/>
            </p:nvSpPr>
            <p:spPr>
              <a:xfrm>
                <a:off x="10402577" y="3526071"/>
                <a:ext cx="382754" cy="38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442007" y="2310245"/>
              <a:ext cx="2256851" cy="1007968"/>
              <a:chOff x="474650" y="1914201"/>
              <a:chExt cx="2256851" cy="1007968"/>
            </a:xfrm>
          </p:grpSpPr>
          <p:sp>
            <p:nvSpPr>
              <p:cNvPr id="27" name="íślíḋè-Rectangle 26"/>
              <p:cNvSpPr/>
              <p:nvPr/>
            </p:nvSpPr>
            <p:spPr>
              <a:xfrm>
                <a:off x="474650" y="1914201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íślíḋè-Rectangle 27"/>
              <p:cNvSpPr/>
              <p:nvPr/>
            </p:nvSpPr>
            <p:spPr>
              <a:xfrm>
                <a:off x="474650" y="2160422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030948" y="2943327"/>
            <a:ext cx="338588" cy="1064928"/>
            <a:chOff x="1374597" y="4327608"/>
            <a:chExt cx="451450" cy="1419904"/>
          </a:xfrm>
        </p:grpSpPr>
        <p:sp>
          <p:nvSpPr>
            <p:cNvPr id="20" name="íślíḋè-Oval 19"/>
            <p:cNvSpPr/>
            <p:nvPr/>
          </p:nvSpPr>
          <p:spPr bwMode="auto">
            <a:xfrm>
              <a:off x="1374597" y="4327608"/>
              <a:ext cx="451450" cy="45145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ślíḋè-Oval 20"/>
            <p:cNvSpPr/>
            <p:nvPr/>
          </p:nvSpPr>
          <p:spPr bwMode="auto">
            <a:xfrm>
              <a:off x="1463769" y="5029594"/>
              <a:ext cx="273106" cy="27310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ślíḋè-Oval 21"/>
            <p:cNvSpPr/>
            <p:nvPr/>
          </p:nvSpPr>
          <p:spPr bwMode="auto">
            <a:xfrm>
              <a:off x="1503184" y="5553236"/>
              <a:ext cx="194276" cy="19427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74852" y="2943327"/>
            <a:ext cx="338588" cy="1064928"/>
            <a:chOff x="4366469" y="4327608"/>
            <a:chExt cx="451450" cy="1419904"/>
          </a:xfrm>
        </p:grpSpPr>
        <p:sp>
          <p:nvSpPr>
            <p:cNvPr id="17" name="íślíḋè-Oval 16"/>
            <p:cNvSpPr/>
            <p:nvPr/>
          </p:nvSpPr>
          <p:spPr bwMode="auto">
            <a:xfrm>
              <a:off x="4366469" y="4327608"/>
              <a:ext cx="451450" cy="45145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ślíḋè-Oval 17"/>
            <p:cNvSpPr/>
            <p:nvPr/>
          </p:nvSpPr>
          <p:spPr bwMode="auto">
            <a:xfrm>
              <a:off x="4455641" y="5029594"/>
              <a:ext cx="273106" cy="27310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ślíḋè-Oval 18"/>
            <p:cNvSpPr/>
            <p:nvPr/>
          </p:nvSpPr>
          <p:spPr bwMode="auto">
            <a:xfrm>
              <a:off x="4495056" y="5553236"/>
              <a:ext cx="194276" cy="19427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18756" y="2943327"/>
            <a:ext cx="338588" cy="1064928"/>
            <a:chOff x="7358341" y="4327608"/>
            <a:chExt cx="451450" cy="1419904"/>
          </a:xfrm>
        </p:grpSpPr>
        <p:sp>
          <p:nvSpPr>
            <p:cNvPr id="14" name="íślíḋè-Oval 13"/>
            <p:cNvSpPr/>
            <p:nvPr/>
          </p:nvSpPr>
          <p:spPr bwMode="auto">
            <a:xfrm>
              <a:off x="7358341" y="4327608"/>
              <a:ext cx="451450" cy="45145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ślíḋè-Oval 14"/>
            <p:cNvSpPr/>
            <p:nvPr/>
          </p:nvSpPr>
          <p:spPr bwMode="auto">
            <a:xfrm>
              <a:off x="7447513" y="5029594"/>
              <a:ext cx="273106" cy="27310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ślíḋè-Oval 15"/>
            <p:cNvSpPr/>
            <p:nvPr/>
          </p:nvSpPr>
          <p:spPr bwMode="auto">
            <a:xfrm>
              <a:off x="7486928" y="5553236"/>
              <a:ext cx="194276" cy="19427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62660" y="2943327"/>
            <a:ext cx="338588" cy="1064928"/>
            <a:chOff x="10350213" y="4327608"/>
            <a:chExt cx="451450" cy="1419904"/>
          </a:xfrm>
        </p:grpSpPr>
        <p:sp>
          <p:nvSpPr>
            <p:cNvPr id="11" name="íślíḋè-Oval 10"/>
            <p:cNvSpPr/>
            <p:nvPr/>
          </p:nvSpPr>
          <p:spPr bwMode="auto">
            <a:xfrm>
              <a:off x="10350213" y="4327608"/>
              <a:ext cx="451450" cy="45145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íślíḋè-Oval 11"/>
            <p:cNvSpPr/>
            <p:nvPr/>
          </p:nvSpPr>
          <p:spPr bwMode="auto">
            <a:xfrm>
              <a:off x="10439385" y="5029594"/>
              <a:ext cx="273106" cy="273106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íślíḋè-Oval 12"/>
            <p:cNvSpPr/>
            <p:nvPr/>
          </p:nvSpPr>
          <p:spPr bwMode="auto">
            <a:xfrm>
              <a:off x="10478800" y="5553236"/>
              <a:ext cx="194276" cy="194276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5" name="Title 1"/>
          <p:cNvSpPr txBox="1"/>
          <p:nvPr/>
        </p:nvSpPr>
        <p:spPr>
          <a:xfrm>
            <a:off x="323528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3893049" y="2021289"/>
            <a:ext cx="28168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2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3923928" y="2446094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3442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en-US" altLang="zh-CN" sz="800" dirty="0">
              <a:solidFill>
                <a:srgbClr val="3442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1788419" y="1054962"/>
            <a:ext cx="2552699" cy="2535840"/>
            <a:chOff x="-1548680" y="0"/>
            <a:chExt cx="3723754" cy="36991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48680" y="0"/>
              <a:ext cx="3723754" cy="3699161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-709584" y="826800"/>
              <a:ext cx="2045559" cy="204555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1000" t="-1000" r="-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13285" y="2753273"/>
            <a:ext cx="1402653" cy="1402653"/>
            <a:chOff x="1599684" y="516328"/>
            <a:chExt cx="1909128" cy="19091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599684" y="516328"/>
              <a:ext cx="1909128" cy="1909128"/>
              <a:chOff x="2240648" y="2888039"/>
              <a:chExt cx="2088232" cy="208823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40648" y="2888039"/>
                <a:ext cx="2088232" cy="2088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648" y="2894916"/>
                <a:ext cx="2088232" cy="2074479"/>
              </a:xfrm>
              <a:prstGeom prst="rect">
                <a:avLst/>
              </a:prstGeom>
            </p:spPr>
          </p:pic>
        </p:grpSp>
        <p:sp>
          <p:nvSpPr>
            <p:cNvPr id="21" name="TextBox 23"/>
            <p:cNvSpPr txBox="1"/>
            <p:nvPr/>
          </p:nvSpPr>
          <p:spPr>
            <a:xfrm>
              <a:off x="2116575" y="1191243"/>
              <a:ext cx="875346" cy="6256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tags/tag1.xml><?xml version="1.0" encoding="utf-8"?>
<p:tagLst xmlns:p="http://schemas.openxmlformats.org/presentationml/2006/main">
  <p:tag name="ISLIDE.DIAGRAM" val="4de8c215-4c0f-4ba9-b0ad-9a86285734bc"/>
</p:tagLst>
</file>

<file path=ppt/tags/tag10.xml><?xml version="1.0" encoding="utf-8"?>
<p:tagLst xmlns:p="http://schemas.openxmlformats.org/presentationml/2006/main">
  <p:tag name="ISPRING_PRESENTATION_TITLE" val="第一PPT模板网-WWW.1PPT.COM"/>
  <p:tag name="commondata" val="eyJoZGlkIjoiZGNhZmE2NDBkNDJkMTExZWJjNGYzYzk5NTUzODY3ZTQifQ=="/>
</p:tagLst>
</file>

<file path=ppt/tags/tag2.xml><?xml version="1.0" encoding="utf-8"?>
<p:tagLst xmlns:p="http://schemas.openxmlformats.org/presentationml/2006/main">
  <p:tag name="ISLIDE.DIAGRAM" val="be5420e5-6686-4266-b588-b5e3cb0cf827"/>
</p:tagLst>
</file>

<file path=ppt/tags/tag3.xml><?xml version="1.0" encoding="utf-8"?>
<p:tagLst xmlns:p="http://schemas.openxmlformats.org/presentationml/2006/main">
  <p:tag name="ISLIDE.DIAGRAM" val="709c4dc7-fa2f-410c-99f8-38ac09743093"/>
</p:tagLst>
</file>

<file path=ppt/tags/tag4.xml><?xml version="1.0" encoding="utf-8"?>
<p:tagLst xmlns:p="http://schemas.openxmlformats.org/presentationml/2006/main">
  <p:tag name="ISLIDE.DIAGRAM" val="8a154d56-973d-4ed7-9a33-cd5e8bcf2ea3"/>
</p:tagLst>
</file>

<file path=ppt/tags/tag5.xml><?xml version="1.0" encoding="utf-8"?>
<p:tagLst xmlns:p="http://schemas.openxmlformats.org/presentationml/2006/main">
  <p:tag name="ISLIDE.DIAGRAM" val="f027321b-e93e-4907-a2ef-b9e91ff82059"/>
</p:tagLst>
</file>

<file path=ppt/tags/tag6.xml><?xml version="1.0" encoding="utf-8"?>
<p:tagLst xmlns:p="http://schemas.openxmlformats.org/presentationml/2006/main">
  <p:tag name="ISLIDE.DIAGRAM" val="bdbb6025-9dd1-4e94-a4d0-2be18eb2e863"/>
</p:tagLst>
</file>

<file path=ppt/tags/tag7.xml><?xml version="1.0" encoding="utf-8"?>
<p:tagLst xmlns:p="http://schemas.openxmlformats.org/presentationml/2006/main">
  <p:tag name="ISLIDE.DIAGRAM" val="0116f723-e283-4113-8a08-19af2c3d42b7"/>
</p:tagLst>
</file>

<file path=ppt/tags/tag8.xml><?xml version="1.0" encoding="utf-8"?>
<p:tagLst xmlns:p="http://schemas.openxmlformats.org/presentationml/2006/main">
  <p:tag name="ISLIDE.DIAGRAM" val="28e89ca9-f2ca-4911-a1f7-c1b5636fcb71"/>
</p:tagLst>
</file>

<file path=ppt/tags/tag9.xml><?xml version="1.0" encoding="utf-8"?>
<p:tagLst xmlns:p="http://schemas.openxmlformats.org/presentationml/2006/main">
  <p:tag name="ISLIDE.DIAGRAM" val="ce6f8d34-1c21-4112-badb-aa7f35049e0f"/>
</p:tagLst>
</file>

<file path=ppt/theme/theme1.xml><?xml version="1.0" encoding="utf-8"?>
<a:theme xmlns:a="http://schemas.openxmlformats.org/drawingml/2006/main" name="www.pptying.com">
  <a:themeElements>
    <a:clrScheme name="自定义 237">
      <a:dk1>
        <a:srgbClr val="000000"/>
      </a:dk1>
      <a:lt1>
        <a:srgbClr val="FFFFFF"/>
      </a:lt1>
      <a:dk2>
        <a:srgbClr val="34425B"/>
      </a:dk2>
      <a:lt2>
        <a:srgbClr val="EEECE1"/>
      </a:lt2>
      <a:accent1>
        <a:srgbClr val="1A6D8C"/>
      </a:accent1>
      <a:accent2>
        <a:srgbClr val="1F8E8F"/>
      </a:accent2>
      <a:accent3>
        <a:srgbClr val="1A6D8C"/>
      </a:accent3>
      <a:accent4>
        <a:srgbClr val="1F8E8F"/>
      </a:accent4>
      <a:accent5>
        <a:srgbClr val="1A6D8C"/>
      </a:accent5>
      <a:accent6>
        <a:srgbClr val="1F8E8F"/>
      </a:accent6>
      <a:hlink>
        <a:srgbClr val="1A6D8C"/>
      </a:hlink>
      <a:folHlink>
        <a:srgbClr val="1F8E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2988</Words>
  <Application>WPS 演示</Application>
  <PresentationFormat>全屏显示(16:9)</PresentationFormat>
  <Paragraphs>407</Paragraphs>
  <Slides>26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Agency FB</vt:lpstr>
      <vt:lpstr>Trebuchet MS</vt:lpstr>
      <vt:lpstr>Impact</vt:lpstr>
      <vt:lpstr>U.S. 101</vt:lpstr>
      <vt:lpstr>Segoe Print</vt:lpstr>
      <vt:lpstr>Roboto</vt:lpstr>
      <vt:lpstr>Times New Roman</vt:lpstr>
      <vt:lpstr>Open Sans Light</vt:lpstr>
      <vt:lpstr>Calibri</vt:lpstr>
      <vt:lpstr>Arial Unicode MS</vt:lpstr>
      <vt:lpstr>Meiryo</vt:lpstr>
      <vt:lpstr>Yu Gothic UI</vt:lpstr>
      <vt:lpstr>Arial Narrow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172</cp:revision>
  <dcterms:created xsi:type="dcterms:W3CDTF">2015-12-11T17:46:00Z</dcterms:created>
  <dcterms:modified xsi:type="dcterms:W3CDTF">2024-06-12T02:48:11Z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EE71E12630E2460B88F3FDCF4DB16007_13</vt:lpwstr>
  </property>
  <property fmtid="{D5CDD505-2E9C-101B-9397-08002B2CF9AE}" pid="3" name="KSOProductBuildVer">
    <vt:lpwstr>2052-12.1.0.17133</vt:lpwstr>
  </property>
</Properties>
</file>